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582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7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69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9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45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971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13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250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4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57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70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B7173AE-5E43-4BFE-98C0-0F0DAC5219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5ED112B-3D64-44D6-94D8-2D5633EFA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5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E57761-B8D7-D44F-00A5-4C7767F7B3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«Отношение между рядом стоящими числами в пределах 10.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Цифра 5»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BE1285-1924-D406-CFFE-DB524292F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3470" y="5557422"/>
            <a:ext cx="3899037" cy="85225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Валерьевна Комарова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50896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0386F2-3996-B1C2-2373-FB01CBA802C2}"/>
              </a:ext>
            </a:extLst>
          </p:cNvPr>
          <p:cNvSpPr txBox="1"/>
          <p:nvPr/>
        </p:nvSpPr>
        <p:spPr>
          <a:xfrm>
            <a:off x="6096000" y="1312973"/>
            <a:ext cx="49781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руке малышка Лена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 пальчики считать!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нее, на удивленье,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раз выходит …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4B86F8-CEC5-4C2A-0864-2F1D63AE8E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02"/>
          <a:stretch/>
        </p:blipFill>
        <p:spPr>
          <a:xfrm>
            <a:off x="917237" y="746765"/>
            <a:ext cx="4000992" cy="569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64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3AD25F7-F87A-132E-8A1D-7251A21B0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229" y="1009096"/>
            <a:ext cx="5537771" cy="337155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110AFF-566B-3177-1B37-8C1CCBA6DA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757" y="2761072"/>
            <a:ext cx="4730439" cy="323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5E21209-427C-2720-F0F1-63F7490F96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43" t="8673" r="28997" b="8996"/>
          <a:stretch/>
        </p:blipFill>
        <p:spPr>
          <a:xfrm>
            <a:off x="2988815" y="605901"/>
            <a:ext cx="6214369" cy="564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49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C56096-BC6D-E084-8104-3921B8602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474" y="438229"/>
            <a:ext cx="4281435" cy="61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44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F4739E-437B-EB90-D29D-054525E90896}"/>
              </a:ext>
            </a:extLst>
          </p:cNvPr>
          <p:cNvSpPr txBox="1"/>
          <p:nvPr/>
        </p:nvSpPr>
        <p:spPr>
          <a:xfrm>
            <a:off x="3873253" y="723465"/>
            <a:ext cx="444549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мы отдохнем.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1– 2 – 3 – 4 – 5 – все умеем мы считать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1-подняться, потянуться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2-согнуться, разогнуться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3-в ладоши три хлопка, головою три кивка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4 – руки шире и руками помахать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5-за парту тихо сесть.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C0F7ADA-0675-1CA2-F250-E35AE545D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732" y="3099114"/>
            <a:ext cx="7260785" cy="338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4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F2C91F9-4B3B-3504-383D-D44A3C1D44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240"/>
          <a:stretch/>
        </p:blipFill>
        <p:spPr>
          <a:xfrm>
            <a:off x="388903" y="2343705"/>
            <a:ext cx="3294035" cy="423908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7E538D-EABC-BC89-7A6B-197A2C83B1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502" b="48373"/>
          <a:stretch/>
        </p:blipFill>
        <p:spPr>
          <a:xfrm>
            <a:off x="10218196" y="4235346"/>
            <a:ext cx="1707015" cy="222759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C3983B-FDDD-ECDC-6A1F-9E0C39B074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88" r="19689"/>
          <a:stretch/>
        </p:blipFill>
        <p:spPr>
          <a:xfrm>
            <a:off x="3551068" y="1524465"/>
            <a:ext cx="2462047" cy="50583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9146C5-D556-A180-A824-F1F9547C7B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458" r="17465"/>
          <a:stretch/>
        </p:blipFill>
        <p:spPr>
          <a:xfrm>
            <a:off x="7238540" y="1713390"/>
            <a:ext cx="3100912" cy="48393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9C1291-7574-C1E2-5865-BAB7BEC812F4}"/>
              </a:ext>
            </a:extLst>
          </p:cNvPr>
          <p:cNvSpPr txBox="1"/>
          <p:nvPr/>
        </p:nvSpPr>
        <p:spPr>
          <a:xfrm>
            <a:off x="5320733" y="4463248"/>
            <a:ext cx="30487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Четыре краски есть у Сани,</a:t>
            </a:r>
          </a:p>
          <a:p>
            <a:r>
              <a:rPr lang="ru-RU" dirty="0"/>
              <a:t>Одна у маленького брата.</a:t>
            </a:r>
          </a:p>
          <a:p>
            <a:r>
              <a:rPr lang="ru-RU" dirty="0"/>
              <a:t>Все краски посчитайте сами,</a:t>
            </a:r>
          </a:p>
          <a:p>
            <a:r>
              <a:rPr lang="ru-RU" dirty="0"/>
              <a:t>Ну, постарайтесь-ка, ребята! </a:t>
            </a:r>
          </a:p>
        </p:txBody>
      </p:sp>
    </p:spTree>
    <p:extLst>
      <p:ext uri="{BB962C8B-B14F-4D97-AF65-F5344CB8AC3E}">
        <p14:creationId xmlns:p14="http://schemas.microsoft.com/office/powerpoint/2010/main" val="2089566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7B71BF-DC09-CBE0-0C54-DA1E768B2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82" y="837234"/>
            <a:ext cx="1606858" cy="160685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7FEF4B-0D84-88BF-FDCD-97A914BB2C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040" y="807158"/>
            <a:ext cx="1603387" cy="16033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7A8D4A-1F9A-37A9-64B3-291C36864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622" y="837234"/>
            <a:ext cx="1603387" cy="160338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DE67F3-8F3F-923C-E942-59E13DA2E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677" y="503951"/>
            <a:ext cx="1603387" cy="20772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968F6DE-E0C6-39EB-6B2A-A6826C410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3502" y="360317"/>
            <a:ext cx="1750230" cy="22675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D06831-2504-52C7-4E4A-0EC4543B99C3}"/>
              </a:ext>
            </a:extLst>
          </p:cNvPr>
          <p:cNvSpPr txBox="1"/>
          <p:nvPr/>
        </p:nvSpPr>
        <p:spPr>
          <a:xfrm>
            <a:off x="4796162" y="3767947"/>
            <a:ext cx="290077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Три яблока у Саши,</a:t>
            </a:r>
          </a:p>
          <a:p>
            <a:r>
              <a:rPr lang="ru-RU" dirty="0"/>
              <a:t>Две груши у Серёжи.</a:t>
            </a:r>
          </a:p>
          <a:p>
            <a:r>
              <a:rPr lang="ru-RU" dirty="0"/>
              <a:t>Сколько фруктов мы получим,</a:t>
            </a:r>
          </a:p>
          <a:p>
            <a:r>
              <a:rPr lang="ru-RU" dirty="0"/>
              <a:t>Если вместе сложим? 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AFD0075-55C9-9B5F-01D6-AF3C4C1F91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289" y="2474168"/>
            <a:ext cx="2762886" cy="40648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46A72A-B3DD-0E3A-CBEF-0679C383B7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6902" y="2796208"/>
            <a:ext cx="3742846" cy="374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7435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94</TotalTime>
  <Words>126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Corbel</vt:lpstr>
      <vt:lpstr>Times New Roman</vt:lpstr>
      <vt:lpstr>Базис</vt:lpstr>
      <vt:lpstr>«Отношение между рядом стоящими числами в пределах 10. Цифра 5»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«Отношение между рядом стоящими числами в пределах 10». Цифра 5</dc:title>
  <dc:creator>Ольга</dc:creator>
  <cp:lastModifiedBy>Ольга</cp:lastModifiedBy>
  <cp:revision>4</cp:revision>
  <dcterms:created xsi:type="dcterms:W3CDTF">2024-02-11T11:41:54Z</dcterms:created>
  <dcterms:modified xsi:type="dcterms:W3CDTF">2024-02-11T13:15:58Z</dcterms:modified>
</cp:coreProperties>
</file>