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676D-E60C-4599-AF1F-9B6D899F5DD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ACCE-1A8D-493D-903B-60EA27A0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639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676D-E60C-4599-AF1F-9B6D899F5DD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ACCE-1A8D-493D-903B-60EA27A0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638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676D-E60C-4599-AF1F-9B6D899F5DD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ACCE-1A8D-493D-903B-60EA27A0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335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676D-E60C-4599-AF1F-9B6D899F5DD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ACCE-1A8D-493D-903B-60EA27A0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073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676D-E60C-4599-AF1F-9B6D899F5DD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ACCE-1A8D-493D-903B-60EA27A0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899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676D-E60C-4599-AF1F-9B6D899F5DD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ACCE-1A8D-493D-903B-60EA27A0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094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676D-E60C-4599-AF1F-9B6D899F5DD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ACCE-1A8D-493D-903B-60EA27A0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385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676D-E60C-4599-AF1F-9B6D899F5DD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ACCE-1A8D-493D-903B-60EA27A0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060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676D-E60C-4599-AF1F-9B6D899F5DD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ACCE-1A8D-493D-903B-60EA27A0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432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676D-E60C-4599-AF1F-9B6D899F5DD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ACCE-1A8D-493D-903B-60EA27A0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533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1676D-E60C-4599-AF1F-9B6D899F5DD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ACCE-1A8D-493D-903B-60EA27A0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511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1676D-E60C-4599-AF1F-9B6D899F5DD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EACCE-1A8D-493D-903B-60EA27A08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528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аттестация 2023-2024\Дифференциация С-Ш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8426"/>
            <a:ext cx="9013551" cy="6204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1597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2024-02-11T13:31:22Z</dcterms:created>
  <dcterms:modified xsi:type="dcterms:W3CDTF">2024-02-11T13:32:21Z</dcterms:modified>
</cp:coreProperties>
</file>