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ттестация 2023-2024\Дифференциация звуков А-О-У-И-Э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0" y="332656"/>
            <a:ext cx="906462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8915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2024-02-11T13:32:56Z</dcterms:created>
  <dcterms:modified xsi:type="dcterms:W3CDTF">2024-02-11T13:33:44Z</dcterms:modified>
</cp:coreProperties>
</file>