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77" r:id="rId4"/>
    <p:sldId id="269" r:id="rId5"/>
    <p:sldId id="270" r:id="rId6"/>
    <p:sldId id="271" r:id="rId7"/>
    <p:sldId id="257" r:id="rId8"/>
    <p:sldId id="274" r:id="rId9"/>
    <p:sldId id="268" r:id="rId10"/>
    <p:sldId id="259" r:id="rId11"/>
    <p:sldId id="260" r:id="rId12"/>
    <p:sldId id="261" r:id="rId13"/>
    <p:sldId id="258" r:id="rId14"/>
    <p:sldId id="262" r:id="rId15"/>
    <p:sldId id="263" r:id="rId16"/>
    <p:sldId id="264" r:id="rId17"/>
    <p:sldId id="265" r:id="rId18"/>
    <p:sldId id="276" r:id="rId19"/>
    <p:sldId id="266" r:id="rId20"/>
    <p:sldId id="267" r:id="rId21"/>
    <p:sldId id="275" r:id="rId22"/>
    <p:sldId id="281" r:id="rId23"/>
    <p:sldId id="273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3344ABD-1916-42E1-A9AE-EE3744615A8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A34C75E-9C70-4A3E-9CEB-42245F8B1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2511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5400" dirty="0" smtClean="0"/>
              <a:t>Андрей Платонов</a:t>
            </a:r>
          </a:p>
          <a:p>
            <a:pPr marL="109728" indent="0" algn="ctr">
              <a:buNone/>
            </a:pPr>
            <a:r>
              <a:rPr lang="ru-RU" sz="5400" dirty="0" smtClean="0"/>
              <a:t>Рассказ «Юшка</a:t>
            </a:r>
            <a:r>
              <a:rPr lang="ru-RU" sz="5400" dirty="0" smtClean="0"/>
              <a:t>»</a:t>
            </a:r>
          </a:p>
          <a:p>
            <a:pPr marL="109728" indent="0" algn="r">
              <a:buNone/>
            </a:pPr>
            <a:endParaRPr lang="ru-RU" sz="2100" dirty="0" smtClean="0"/>
          </a:p>
          <a:p>
            <a:pPr marL="109728" indent="0" algn="r">
              <a:buNone/>
            </a:pPr>
            <a:endParaRPr lang="ru-RU" sz="2100"/>
          </a:p>
          <a:p>
            <a:pPr marL="109728" indent="0" algn="r">
              <a:buNone/>
            </a:pPr>
            <a:r>
              <a:rPr lang="ru-RU" sz="2100" smtClean="0"/>
              <a:t>Урок </a:t>
            </a:r>
            <a:r>
              <a:rPr lang="ru-RU" sz="2100" dirty="0" smtClean="0"/>
              <a:t>подготовила учитель </a:t>
            </a:r>
          </a:p>
          <a:p>
            <a:pPr marL="109728" indent="0" algn="r">
              <a:buNone/>
            </a:pPr>
            <a:r>
              <a:rPr lang="ru-RU" sz="2100" dirty="0" smtClean="0"/>
              <a:t>русского языка и литературы </a:t>
            </a:r>
          </a:p>
          <a:p>
            <a:pPr marL="109728" indent="0" algn="r">
              <a:buNone/>
            </a:pPr>
            <a:r>
              <a:rPr lang="ru-RU" sz="2100" dirty="0" smtClean="0"/>
              <a:t>Малярик Е.А. </a:t>
            </a:r>
          </a:p>
          <a:p>
            <a:pPr marL="109728" indent="0" algn="r">
              <a:buNone/>
            </a:pPr>
            <a:r>
              <a:rPr lang="ru-RU" sz="2100" dirty="0" smtClean="0"/>
              <a:t>МБОУ «</a:t>
            </a:r>
            <a:r>
              <a:rPr lang="ru-RU" sz="2100" dirty="0" err="1" smtClean="0"/>
              <a:t>Старокрымский</a:t>
            </a:r>
            <a:r>
              <a:rPr lang="ru-RU" sz="2100" dirty="0" smtClean="0"/>
              <a:t> </a:t>
            </a:r>
          </a:p>
          <a:p>
            <a:pPr marL="109728" indent="0" algn="r">
              <a:buNone/>
            </a:pPr>
            <a:r>
              <a:rPr lang="ru-RU" sz="2100" dirty="0" smtClean="0"/>
              <a:t>УВК №1 «Школа-гимназия»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5298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Повседневная жизнь  Юшки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229600" cy="43251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дети  толкали Юшку и кидали в него комья земли, — пусть он лучше злится, раз он вправду живет на свете. Но Юшка шел и молчал.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Повседневная жизнь  Юшки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4325112"/>
          </a:xfrm>
        </p:spPr>
        <p:txBody>
          <a:bodyPr>
            <a:noAutofit/>
          </a:bodyPr>
          <a:lstStyle/>
          <a:p>
            <a:r>
              <a:rPr lang="ru-RU" sz="4000" dirty="0" smtClean="0"/>
              <a:t>— Да что ты такой блажной,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непохожий </a:t>
            </a:r>
            <a:r>
              <a:rPr lang="ru-RU" sz="4000" dirty="0" smtClean="0"/>
              <a:t>ходишь тут? Чего ты думаешь такое особенное? Ты живи просто и честно, как я живу, а тайно ничего не думай! Говори,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будешь так жить, как надо?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Повседневная жизнь  Юшки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07209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Юшка молчал, и взрослый человек убеждался, что 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Юшка во всем виноват</a:t>
            </a:r>
            <a:r>
              <a:rPr lang="ru-RU" sz="4000" dirty="0" smtClean="0"/>
              <a:t>, и тут же бил его. </a:t>
            </a:r>
          </a:p>
          <a:p>
            <a:r>
              <a:rPr lang="ru-RU" sz="4000" dirty="0" smtClean="0"/>
              <a:t>…на меня серчают, это правда, — соглашался Юшка. — Они мне улицей ходить не велят и тело калечат.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715040"/>
          </a:xfrm>
        </p:spPr>
        <p:txBody>
          <a:bodyPr>
            <a:noAutofit/>
          </a:bodyPr>
          <a:lstStyle/>
          <a:p>
            <a:r>
              <a:rPr lang="ru-RU" sz="3600" dirty="0" smtClean="0"/>
              <a:t>Юшка чаю не пил и сахару не покупал, он пил воду, а одежду носил долгие годы одну и ту же без смены: летом он ходил в штанах и в блузе, черных и закопченных от работы, прожженных искрами насквозь, зимою же он надевал  еще полушубок, доставшийся ему от умершего отца, а ноги обувал в валенки, которые он подшивал с осени, и носил всю жизнь одну и ту же пару.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2571744"/>
            <a:ext cx="5214974" cy="1323439"/>
          </a:xfrm>
          <a:prstGeom prst="rect">
            <a:avLst/>
          </a:prstGeom>
          <a:solidFill>
            <a:schemeClr val="accent2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  Почему?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Повседневная жизнь  Юшки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643998" cy="5429288"/>
          </a:xfrm>
        </p:spPr>
        <p:txBody>
          <a:bodyPr>
            <a:noAutofit/>
          </a:bodyPr>
          <a:lstStyle/>
          <a:p>
            <a:r>
              <a:rPr lang="ru-RU" sz="3600" dirty="0" smtClean="0"/>
              <a:t>— Чего ты землю нашу топчешь, божье чучело! Хоть бы ты помер, что ли, может, веселее бы стало без тебя, а то я боюсь соскучиться...</a:t>
            </a:r>
          </a:p>
          <a:p>
            <a:r>
              <a:rPr lang="ru-RU" sz="3600" dirty="0" smtClean="0"/>
              <a:t>— А чего я тебе, чем я вам мешаю!.. Я жить родителями поставлен, я по закону родился, я тоже всему свету нужен, как и ты, 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меня тоже, значит, нельзя...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066800"/>
          </a:xfrm>
        </p:spPr>
        <p:txBody>
          <a:bodyPr/>
          <a:lstStyle/>
          <a:p>
            <a:r>
              <a:rPr lang="ru-RU" dirty="0" smtClean="0"/>
              <a:t>Повседневная жизнь  Юшки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786874" cy="492922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— Да ты что! Ты чего заговорил? Как ты смеешь меня, самого меня с собой равнять, юрод негодный!</a:t>
            </a:r>
          </a:p>
          <a:p>
            <a:r>
              <a:rPr lang="ru-RU" sz="4400" dirty="0" smtClean="0"/>
              <a:t>— Я не равняю, — сказал Юшка, — а по надобности мы все равны...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86322"/>
            <a:ext cx="8229600" cy="150019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автор подчёркивает, что прохожий  ушел  пить чай?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001156" cy="4857784"/>
          </a:xfrm>
        </p:spPr>
        <p:txBody>
          <a:bodyPr/>
          <a:lstStyle/>
          <a:p>
            <a:r>
              <a:rPr lang="ru-RU" sz="4400" dirty="0" smtClean="0"/>
              <a:t>Замахнувшись, прохожий с силой злобы толкнул Юшку в грудь, и тот упал навзничь.</a:t>
            </a:r>
          </a:p>
          <a:p>
            <a:r>
              <a:rPr lang="ru-RU" sz="4400" dirty="0" smtClean="0"/>
              <a:t>— Отдохни, — сказал прохожий и </a:t>
            </a: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ушел домой пить чай.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Правда о Юшке</a:t>
            </a:r>
            <a:endParaRPr lang="ru-RU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год он приходил проведывать меня и приносил деньги на весь год, чтоб я жила и училась. </a:t>
            </a:r>
            <a:endParaRPr lang="ru-RU" sz="5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kartine.ru/assets/images/hudozhniki/bogdanov-belskij/1425196914_u-dverey-shko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243"/>
            <a:ext cx="5112568" cy="681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01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715436" cy="592935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…девушка припала к земле, в которой лежал мертвый Юшка, человек, кормивший ее с детства, никогда не евший сахара, чтоб она ела его.</a:t>
            </a:r>
          </a:p>
          <a:p>
            <a:r>
              <a:rPr lang="ru-RU" sz="3600" dirty="0" smtClean="0"/>
              <a:t>Она знала, чем болел Юшка, и теперь сама окончила ученье на врача и приехала сюда, чтобы лечить того, кто ее любил больше всего на свете и кого она сама любила всем теплом и светом своего сердца...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ic.academic.ru/pictures/enc_literature/i_416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214942" y="1453473"/>
            <a:ext cx="3929058" cy="5404527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786190"/>
            <a:ext cx="5972188" cy="245802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Андрей Платонов</a:t>
            </a:r>
          </a:p>
          <a:p>
            <a:endParaRPr lang="ru-RU" sz="66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3300" dirty="0" smtClean="0"/>
              <a:t>С тех пор прошло много времени. Девушка-врач осталась навсегда в нашем городе… работать в больнице для чахоточных, она ходила по домам, где были туберкулёзные больные, и ни с кого не брала платы за свой труд. Теперь она сама уже тоже состарилась, однако по-прежнему лечит и утешает больных людей, не утомляясь утолять страдание и отдалять смерть от ослабевших. И все её знают в городе, называя дочерью </a:t>
            </a:r>
            <a:r>
              <a:rPr lang="ru-RU" sz="3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доброго Юшки</a:t>
            </a:r>
            <a:r>
              <a:rPr lang="ru-RU" sz="3300" dirty="0" smtClean="0"/>
              <a:t>, позабыв давно самого Юшку и то, что она не приходилась ему дочерью.</a:t>
            </a:r>
          </a:p>
          <a:p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98307_204194356390152_1400635290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429900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след оставил Юшка после себя на Земле?</a:t>
            </a:r>
            <a:endParaRPr lang="ru-RU" sz="4800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/>
              <a:t>Притча о трех ситах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6600" dirty="0" smtClean="0">
                <a:solidFill>
                  <a:srgbClr val="FF0000"/>
                </a:solidFill>
              </a:rPr>
              <a:t>Сито - ???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1.bp.blogspot.com/-VcgzIlvklxU/UHtCgBbBOdI/AAAAAAAAJps/OFLkoyIyepc/s1600/ele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" t="6832" r="2845" b="6985"/>
          <a:stretch/>
        </p:blipFill>
        <p:spPr bwMode="auto">
          <a:xfrm>
            <a:off x="4463479" y="2753544"/>
            <a:ext cx="468052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9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54088"/>
            <a:ext cx="8712968" cy="4939208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человек спросил у Сократа: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Знаешь, что мне сказал о тебе твой друг?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Подожди, — остановил его Сократ, — просей сначала то, что собираешься сказать, через три сита.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Три сита? 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9037532" cy="6021288"/>
          </a:xfrm>
        </p:spPr>
        <p:txBody>
          <a:bodyPr>
            <a:noAutofit/>
          </a:bodyPr>
          <a:lstStyle/>
          <a:p>
            <a:r>
              <a:rPr lang="ru-RU" sz="4000" dirty="0"/>
              <a:t>— Прежде чем что-нибудь говорить, нужно это трижды просеять. Сначала через сито правды. Ты уверен, что это правда? </a:t>
            </a:r>
            <a:br>
              <a:rPr lang="ru-RU" sz="4000" dirty="0"/>
            </a:br>
            <a:r>
              <a:rPr lang="ru-RU" sz="4000" dirty="0"/>
              <a:t>— Нет, я просто слышал это. </a:t>
            </a:r>
            <a:br>
              <a:rPr lang="ru-RU" sz="4000" dirty="0"/>
            </a:br>
            <a:r>
              <a:rPr lang="ru-RU" sz="4000" dirty="0"/>
              <a:t>— Значит, ты не знаешь, это правда или нет. Тогда просеем через второе сито — сито доброты. Ты хочешь сказать о моем друге что-то хорошее?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5583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8964488" cy="6048672"/>
          </a:xfrm>
        </p:spPr>
        <p:txBody>
          <a:bodyPr>
            <a:noAutofit/>
          </a:bodyPr>
          <a:lstStyle/>
          <a:p>
            <a:r>
              <a:rPr lang="ru-RU" sz="4000" dirty="0"/>
              <a:t>— Нет, напротив. </a:t>
            </a:r>
            <a:br>
              <a:rPr lang="ru-RU" sz="4000" dirty="0"/>
            </a:br>
            <a:r>
              <a:rPr lang="ru-RU" sz="4000" dirty="0"/>
              <a:t>— Значит, — продолжал Сократ, — ты собираешься сказать о нем что-то плохое, но даже не уверен в том, что это правда. Попробуем третье сито — сито пользы. Так ли уж необходимо мне услышать то, что ты хочешь рассказать? </a:t>
            </a:r>
            <a:br>
              <a:rPr lang="ru-RU" sz="4000" dirty="0"/>
            </a:br>
            <a:r>
              <a:rPr lang="ru-RU" sz="4000" dirty="0"/>
              <a:t>— Нет, в этом нет необходимости. 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3748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820472" cy="4325112"/>
          </a:xfrm>
        </p:spPr>
        <p:txBody>
          <a:bodyPr>
            <a:noAutofit/>
          </a:bodyPr>
          <a:lstStyle/>
          <a:p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Итак, — заключил Сократ, — в том, что ты хочешь сказать, нет ни правды, ни доброты, ни пользы. Зачем тогда говорить?</a:t>
            </a:r>
          </a:p>
          <a:p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46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5699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Андрей Платонович </a:t>
            </a:r>
            <a:r>
              <a:rPr lang="ru-RU" b="1" dirty="0" smtClean="0"/>
              <a:t>Климентов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53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229600" cy="4325112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Люди, будьте человечны! Это ваш первый долг.</a:t>
            </a:r>
            <a:br>
              <a:rPr lang="ru-RU" sz="4000" i="1" dirty="0" smtClean="0"/>
            </a:br>
            <a:r>
              <a:rPr lang="ru-RU" sz="4000" i="1" dirty="0" smtClean="0"/>
              <a:t>Будьте такими для всех состояний,</a:t>
            </a:r>
            <a:br>
              <a:rPr lang="ru-RU" sz="4000" i="1" dirty="0" smtClean="0"/>
            </a:br>
            <a:r>
              <a:rPr lang="ru-RU" sz="4000" i="1" dirty="0" smtClean="0"/>
              <a:t>для всех возрастов, для всего, что не чуждо человеку.</a:t>
            </a:r>
          </a:p>
          <a:p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                                      Ж.Ж. Руссо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64" cy="621508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200" dirty="0" smtClean="0"/>
              <a:t>«Вскоре для меня наступило время учёбы. Потом время работы. В семье было 10 человек, я – старший работник, кроме отца. И вот исполняется моя долгая, упорная детская мечта: самому </a:t>
            </a: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 таким человеком, от мысли и руки которого волнуется и работает весь мир для меня и для всех людей, и из всех людей я знаю каждого и с каждым спаяно моё сердце.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Я – человек, я живу на прекрасной живой земле. Я всего лишь хочу быть человеком. Человек для меня – это редкость и праздник».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29600" cy="1066800"/>
          </a:xfrm>
        </p:spPr>
        <p:txBody>
          <a:bodyPr/>
          <a:lstStyle/>
          <a:p>
            <a:r>
              <a:rPr lang="ru-RU" i="1" dirty="0" smtClean="0"/>
              <a:t>Рассказ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15400" cy="4653136"/>
          </a:xfrm>
        </p:spPr>
        <p:txBody>
          <a:bodyPr>
            <a:noAutofit/>
          </a:bodyPr>
          <a:lstStyle/>
          <a:p>
            <a:r>
              <a:rPr lang="ru-RU" sz="5400" i="1" dirty="0" smtClean="0"/>
              <a:t>– художественное повествовательное эпическое произведение небольшого размера, обычно в прозе, отличается сжатостью и простотой. повествования.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Особый язык автора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1435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он плохо видел глазами…</a:t>
            </a:r>
          </a:p>
          <a:p>
            <a:r>
              <a:rPr lang="ru-RU" sz="3600" dirty="0" smtClean="0"/>
              <a:t>делал всякую другую работу, которую нужно было делать.</a:t>
            </a:r>
          </a:p>
          <a:p>
            <a:r>
              <a:rPr lang="ru-RU" sz="3600" dirty="0" smtClean="0"/>
              <a:t>такая же незлобная и лишняя людям, как отец.</a:t>
            </a:r>
          </a:p>
          <a:p>
            <a:r>
              <a:rPr lang="ru-RU" sz="3600" dirty="0" smtClean="0"/>
              <a:t> облака, рождающиеся в небе, плывущие и умирающие в светлой воздушной теплоте…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Словарная работа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/>
          </a:bodyPr>
          <a:lstStyle/>
          <a:p>
            <a:r>
              <a:rPr lang="ru-RU" b="1" dirty="0" smtClean="0"/>
              <a:t>ЮШКА -  Кровь. Юшку пустить кому-то — зарезать; наказать, расправиться. Устаревшее диалектное «</a:t>
            </a:r>
            <a:r>
              <a:rPr lang="ru-RU" b="1" dirty="0" err="1" smtClean="0"/>
              <a:t>юша</a:t>
            </a:r>
            <a:r>
              <a:rPr lang="ru-RU" b="1" dirty="0" smtClean="0"/>
              <a:t>» — человек, насквозь промокший от дождя; «</a:t>
            </a:r>
            <a:r>
              <a:rPr lang="ru-RU" b="1" dirty="0" err="1" smtClean="0"/>
              <a:t>юша</a:t>
            </a:r>
            <a:r>
              <a:rPr lang="ru-RU" b="1" dirty="0" smtClean="0"/>
              <a:t> </a:t>
            </a:r>
            <a:r>
              <a:rPr lang="ru-RU" b="1" dirty="0" err="1" smtClean="0"/>
              <a:t>юшей</a:t>
            </a:r>
            <a:r>
              <a:rPr lang="ru-RU" b="1" dirty="0" smtClean="0"/>
              <a:t>» — мокрый до нитки, «</a:t>
            </a:r>
            <a:r>
              <a:rPr lang="ru-RU" b="1" dirty="0" err="1" smtClean="0"/>
              <a:t>юха</a:t>
            </a:r>
            <a:r>
              <a:rPr lang="ru-RU" b="1" dirty="0" smtClean="0"/>
              <a:t>», «юшка» — суп, похлебка, навар из мяса или рыбы.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ЮРОДИВЫЙ —человек, отвергший все мирские ценности, обладающий мудростью, выражающейся во внешнем безумии; один из ликов святости, </a:t>
            </a:r>
          </a:p>
          <a:p>
            <a:r>
              <a:rPr lang="ru-RU" b="1" dirty="0" smtClean="0"/>
              <a:t>перен. неодобр. чудаковатый, ненормальный.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llsoch.ru/attachments/000/004/165/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7148"/>
            <a:ext cx="8501090" cy="66308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72132" y="2786058"/>
            <a:ext cx="337624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 </a:t>
            </a:r>
          </a:p>
          <a:p>
            <a:r>
              <a:rPr lang="ru-RU" sz="60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«Юшка»</a:t>
            </a:r>
            <a:endParaRPr lang="ru-RU" sz="60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480</TotalTime>
  <Words>859</Words>
  <Application>Microsoft Office PowerPoint</Application>
  <PresentationFormat>Экран (4:3)</PresentationFormat>
  <Paragraphs>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Презентация PowerPoint</vt:lpstr>
      <vt:lpstr>Презентация PowerPoint</vt:lpstr>
      <vt:lpstr>Андрей Платонович Климентов </vt:lpstr>
      <vt:lpstr>Презентация PowerPoint</vt:lpstr>
      <vt:lpstr>Презентация PowerPoint</vt:lpstr>
      <vt:lpstr>Рассказ - </vt:lpstr>
      <vt:lpstr>Особый язык автора</vt:lpstr>
      <vt:lpstr>Словарная работа</vt:lpstr>
      <vt:lpstr>Презентация PowerPoint</vt:lpstr>
      <vt:lpstr>Повседневная жизнь  Юшки</vt:lpstr>
      <vt:lpstr>Повседневная жизнь  Юшки</vt:lpstr>
      <vt:lpstr>Повседневная жизнь  Юшки</vt:lpstr>
      <vt:lpstr>Презентация PowerPoint</vt:lpstr>
      <vt:lpstr>Повседневная жизнь  Юшки</vt:lpstr>
      <vt:lpstr>Повседневная жизнь  Юшки</vt:lpstr>
      <vt:lpstr>Почему автор подчёркивает, что прохожий  ушел  пить чай?</vt:lpstr>
      <vt:lpstr>Правда о Юшке</vt:lpstr>
      <vt:lpstr>Презентация PowerPoint</vt:lpstr>
      <vt:lpstr>Презентация PowerPoint</vt:lpstr>
      <vt:lpstr>Презентация PowerPoint</vt:lpstr>
      <vt:lpstr>Какой след оставил Юшка после себя на Земле?</vt:lpstr>
      <vt:lpstr>Притча о трех ситах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шестое февраля Классная работа</dc:title>
  <dc:creator>Дом</dc:creator>
  <cp:lastModifiedBy>Пользователь</cp:lastModifiedBy>
  <cp:revision>23</cp:revision>
  <dcterms:created xsi:type="dcterms:W3CDTF">2016-02-25T13:42:14Z</dcterms:created>
  <dcterms:modified xsi:type="dcterms:W3CDTF">2024-02-11T13:41:11Z</dcterms:modified>
</cp:coreProperties>
</file>