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8" r:id="rId2"/>
    <p:sldId id="318" r:id="rId3"/>
    <p:sldId id="315" r:id="rId4"/>
    <p:sldId id="288" r:id="rId5"/>
    <p:sldId id="326" r:id="rId6"/>
    <p:sldId id="319" r:id="rId7"/>
    <p:sldId id="325" r:id="rId8"/>
    <p:sldId id="328" r:id="rId9"/>
    <p:sldId id="322" r:id="rId10"/>
    <p:sldId id="334" r:id="rId11"/>
    <p:sldId id="308" r:id="rId12"/>
    <p:sldId id="303" r:id="rId13"/>
    <p:sldId id="333" r:id="rId14"/>
    <p:sldId id="302" r:id="rId15"/>
    <p:sldId id="331" r:id="rId16"/>
    <p:sldId id="324" r:id="rId17"/>
    <p:sldId id="320" r:id="rId18"/>
    <p:sldId id="305" r:id="rId19"/>
    <p:sldId id="304" r:id="rId20"/>
    <p:sldId id="330" r:id="rId21"/>
    <p:sldId id="306" r:id="rId22"/>
    <p:sldId id="323" r:id="rId23"/>
    <p:sldId id="299" r:id="rId24"/>
    <p:sldId id="298" r:id="rId25"/>
    <p:sldId id="297" r:id="rId26"/>
    <p:sldId id="327" r:id="rId27"/>
    <p:sldId id="301" r:id="rId28"/>
    <p:sldId id="329" r:id="rId29"/>
    <p:sldId id="307" r:id="rId30"/>
    <p:sldId id="332" r:id="rId31"/>
    <p:sldId id="29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69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2" autoAdjust="0"/>
    <p:restoredTop sz="94711" autoAdjust="0"/>
  </p:normalViewPr>
  <p:slideViewPr>
    <p:cSldViewPr>
      <p:cViewPr varScale="1">
        <p:scale>
          <a:sx n="73" d="100"/>
          <a:sy n="73" d="100"/>
        </p:scale>
        <p:origin x="115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15918-B677-4008-ABE2-48E51E02B41B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58D38-94E0-4884-BE60-6706143507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348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58D38-94E0-4884-BE60-67061435078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702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2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42.png"/><Relationship Id="rId4" Type="http://schemas.openxmlformats.org/officeDocument/2006/relationships/image" Target="../media/image4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5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5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5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6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38225" y="476672"/>
            <a:ext cx="48912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/>
              </a:rPr>
              <a:t>МБДОУ Березовский ДС «Семицветик»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124744"/>
            <a:ext cx="720079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20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/>
              </a:rPr>
              <a:t>Муниципальный конкурс </a:t>
            </a: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/>
              </a:rPr>
              <a:t>«Организация </a:t>
            </a:r>
            <a:r>
              <a:rPr lang="ru-RU" sz="20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/>
              </a:rPr>
              <a:t>развивающей </a:t>
            </a:r>
            <a:endParaRPr lang="ru-RU" sz="20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/>
              </a:rPr>
              <a:t>предметно-пространственной среды»</a:t>
            </a:r>
            <a:endParaRPr lang="ru-RU" sz="20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algn="ctr"/>
            <a:endParaRPr lang="ru-RU" sz="2000" b="1" cap="all" dirty="0" smtClean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/>
              </a:rPr>
              <a:t>НОМИНАЦИЯ </a:t>
            </a:r>
          </a:p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/>
              </a:rPr>
              <a:t>«</a:t>
            </a:r>
            <a:r>
              <a:rPr lang="ru-RU" sz="20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/>
              </a:rPr>
              <a:t>Развивающая предметно-пространственная среда группы дошкольного возраста» </a:t>
            </a:r>
            <a:endParaRPr lang="ru-RU" dirty="0"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5423" y="203480"/>
            <a:ext cx="1693041" cy="204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64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376" y="123860"/>
            <a:ext cx="1028738" cy="12161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188" y="476672"/>
            <a:ext cx="2888752" cy="5992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18" y="476672"/>
            <a:ext cx="3468247" cy="5864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657188" y="12386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«Тихий тренажер»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59505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18" y="341602"/>
            <a:ext cx="3937381" cy="2743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910" y="341602"/>
            <a:ext cx="3801079" cy="2706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43" y="3756066"/>
            <a:ext cx="3886377" cy="2648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910" y="3756065"/>
            <a:ext cx="4191824" cy="2648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09631" y="2648070"/>
            <a:ext cx="87484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Театр! Чудесный мир иллюзий! Мир волшебства и мир красот</a:t>
            </a:r>
            <a:r>
              <a:rPr lang="ru-RU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</a:rPr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9077" y="0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09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68" y="0"/>
            <a:ext cx="9167727" cy="6891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96" y="1581207"/>
            <a:ext cx="2875415" cy="5117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605" y="1713790"/>
            <a:ext cx="4980821" cy="2425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941" y="4139757"/>
            <a:ext cx="4378465" cy="2559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69578" y="144130"/>
            <a:ext cx="81530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здесь стоят,</a:t>
            </a:r>
          </a:p>
          <a:p>
            <a:pPr algn="ctr"/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возьмёшь их только в руки-вмиг сейчас же зазвенят.</a:t>
            </a:r>
          </a:p>
          <a:p>
            <a:pPr algn="ctr"/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Очень любят наши дети песни петь и танцевать,</a:t>
            </a:r>
          </a:p>
          <a:p>
            <a:pPr algn="ctr"/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конечно, непременно на инструментах 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поиграть.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6831" y="-35953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039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68" y="0"/>
            <a:ext cx="9167727" cy="68916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807" y="1"/>
            <a:ext cx="4176417" cy="6686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1752" y="116632"/>
            <a:ext cx="1079623" cy="127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9239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96115" y="116632"/>
            <a:ext cx="4118628" cy="156966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Здесь рисуем, лепим, клеим,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Очень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многое умеем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Вырезаем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стрижём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Расчудесно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здесь живём.</a:t>
            </a:r>
          </a:p>
        </p:txBody>
      </p:sp>
      <p:pic>
        <p:nvPicPr>
          <p:cNvPr id="7170" name="Picture 2" descr="C:\Users\ВЕСНУШКИ\Desktop\Рпппсс\20221017_13485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5"/>
          <a:stretch/>
        </p:blipFill>
        <p:spPr bwMode="auto">
          <a:xfrm>
            <a:off x="1619672" y="1556792"/>
            <a:ext cx="6412792" cy="5198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1186" y="116631"/>
            <a:ext cx="1171591" cy="138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53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2" y="2564904"/>
            <a:ext cx="4524212" cy="3393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527" y="968180"/>
            <a:ext cx="4257929" cy="3193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3687" y="19594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93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40469"/>
            <a:ext cx="5118273" cy="3766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86261" y="425470"/>
            <a:ext cx="46995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Песком рисовать увлекательно.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 засыпь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 на стекло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снизу светом освещено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И, включая воображение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Рисуй картины на удивление.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2334" y="19147"/>
            <a:ext cx="1030313" cy="12193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990292"/>
            <a:ext cx="3433480" cy="4911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33670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445848"/>
            <a:ext cx="6188005" cy="3019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38314"/>
            <a:ext cx="4080993" cy="2992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03189" y="448839"/>
            <a:ext cx="362875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«Шифоновая радуга»</a:t>
            </a:r>
          </a:p>
          <a:p>
            <a:endParaRPr lang="ru-RU" sz="2400" b="1" dirty="0" smtClean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Лоскуточки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достала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Собираю свой узор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Вот осеннее покрывало,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Лоскуточков разговор.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2758" y="0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4738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928586"/>
            <a:ext cx="4103007" cy="2610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818" y="1378238"/>
            <a:ext cx="4052716" cy="2550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8020" y="195176"/>
            <a:ext cx="8017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хочешь почитать или книжку полистать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Вспомнить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сказочных героев, вместе с ними помечтать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 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огонек,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здесь есть книжки 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уголок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17" y="1378238"/>
            <a:ext cx="3618687" cy="5161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3687" y="-1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0942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33" y="923658"/>
            <a:ext cx="2812495" cy="5850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33"/>
          <a:stretch/>
        </p:blipFill>
        <p:spPr>
          <a:xfrm>
            <a:off x="3680229" y="1131030"/>
            <a:ext cx="1853646" cy="3265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372" y="4396190"/>
            <a:ext cx="3251012" cy="227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9"/>
          <a:stretch/>
        </p:blipFill>
        <p:spPr>
          <a:xfrm>
            <a:off x="5796136" y="1294968"/>
            <a:ext cx="2596704" cy="3101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413661" y="58720"/>
            <a:ext cx="664342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познавательный-очень 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занимательный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Изучаем размер, форму и цвет.</a:t>
            </a:r>
          </a:p>
          <a:p>
            <a:pPr algn="ctr"/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чего только нет!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29015" y="-1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797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701"/>
            <a:ext cx="9167727" cy="68916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43662" y="404664"/>
            <a:ext cx="5533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/>
                </a:solidFill>
                <a:effectLst/>
              </a:rPr>
              <a:t>Вас приветствует вторая младшая группа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07063" y="1043082"/>
            <a:ext cx="18070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2"/>
                </a:solidFill>
                <a:effectLst/>
              </a:rPr>
              <a:t>«Фантазеры»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97863" y="1673212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b="1" cap="all" dirty="0">
                <a:ln w="0"/>
                <a:solidFill>
                  <a:schemeClr val="tx2"/>
                </a:solidFill>
                <a:effectLst/>
              </a:rPr>
              <a:t>Проходите, не стесняйтесь,</a:t>
            </a:r>
          </a:p>
          <a:p>
            <a:pPr lvl="0" algn="ctr"/>
            <a:endParaRPr lang="ru-RU" sz="2000" b="1" cap="all" dirty="0">
              <a:ln w="0"/>
              <a:solidFill>
                <a:schemeClr val="tx2"/>
              </a:solidFill>
              <a:effectLst/>
            </a:endParaRPr>
          </a:p>
          <a:p>
            <a:pPr lvl="0" algn="ctr"/>
            <a:r>
              <a:rPr lang="ru-RU" sz="2000" b="1" cap="all" dirty="0">
                <a:ln w="0"/>
                <a:solidFill>
                  <a:schemeClr val="tx2"/>
                </a:solidFill>
                <a:effectLst/>
              </a:rPr>
              <a:t>Да почаще улыбайтесь!</a:t>
            </a:r>
          </a:p>
          <a:p>
            <a:pPr lvl="0" algn="ctr"/>
            <a:endParaRPr lang="ru-RU" sz="2000" b="1" cap="all" dirty="0">
              <a:ln w="0"/>
              <a:solidFill>
                <a:schemeClr val="tx2"/>
              </a:solidFill>
              <a:effectLst/>
            </a:endParaRPr>
          </a:p>
          <a:p>
            <a:pPr lvl="0" algn="ctr"/>
            <a:r>
              <a:rPr lang="ru-RU" sz="2000" b="1" cap="all" dirty="0">
                <a:ln w="0"/>
                <a:solidFill>
                  <a:schemeClr val="tx2"/>
                </a:solidFill>
                <a:effectLst/>
              </a:rPr>
              <a:t>Слушайте внимательно</a:t>
            </a:r>
          </a:p>
          <a:p>
            <a:pPr lvl="0" algn="ctr"/>
            <a:endParaRPr lang="ru-RU" sz="2000" b="1" cap="all" dirty="0">
              <a:ln w="0"/>
              <a:solidFill>
                <a:schemeClr val="tx2"/>
              </a:solidFill>
              <a:effectLst/>
            </a:endParaRPr>
          </a:p>
          <a:p>
            <a:pPr lvl="0" algn="ctr"/>
            <a:r>
              <a:rPr lang="ru-RU" sz="2000" b="1" cap="all" dirty="0">
                <a:ln w="0"/>
                <a:solidFill>
                  <a:schemeClr val="tx2"/>
                </a:solidFill>
                <a:effectLst/>
              </a:rPr>
              <a:t>Про группу замечательную!</a:t>
            </a:r>
          </a:p>
          <a:p>
            <a:pPr lvl="0" algn="ctr"/>
            <a:endParaRPr lang="ru-RU" sz="2000" b="1" cap="all" dirty="0">
              <a:ln w="0"/>
              <a:solidFill>
                <a:schemeClr val="tx2"/>
              </a:solidFill>
              <a:effectLst/>
            </a:endParaRPr>
          </a:p>
          <a:p>
            <a:pPr lvl="0" algn="ctr"/>
            <a:r>
              <a:rPr lang="ru-RU" sz="2000" b="1" cap="all" dirty="0">
                <a:ln w="0"/>
                <a:solidFill>
                  <a:schemeClr val="tx2"/>
                </a:solidFill>
                <a:effectLst/>
              </a:rPr>
              <a:t>Мы Расскажем я вам о том,</a:t>
            </a:r>
          </a:p>
          <a:p>
            <a:pPr lvl="0" algn="ctr"/>
            <a:endParaRPr lang="ru-RU" sz="2000" b="1" cap="all" dirty="0">
              <a:ln w="0"/>
              <a:solidFill>
                <a:schemeClr val="tx2"/>
              </a:solidFill>
              <a:effectLst/>
            </a:endParaRPr>
          </a:p>
          <a:p>
            <a:pPr lvl="0" algn="ctr"/>
            <a:r>
              <a:rPr lang="ru-RU" sz="2000" b="1" cap="all" dirty="0">
                <a:ln w="0"/>
                <a:solidFill>
                  <a:schemeClr val="tx2"/>
                </a:solidFill>
                <a:effectLst/>
              </a:rPr>
              <a:t>Как в нашей группе мы живем!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21" y="997387"/>
            <a:ext cx="2383042" cy="3849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22253" y="4757763"/>
            <a:ext cx="23935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0"/>
                <a:solidFill>
                  <a:srgbClr val="0070C0"/>
                </a:solidFill>
                <a:effectLst/>
              </a:rPr>
              <a:t>И.М. </a:t>
            </a:r>
            <a:r>
              <a:rPr lang="ru-RU" sz="2000" b="1" dirty="0" err="1" smtClean="0">
                <a:ln w="0"/>
                <a:solidFill>
                  <a:srgbClr val="0070C0"/>
                </a:solidFill>
                <a:effectLst/>
              </a:rPr>
              <a:t>Малачева</a:t>
            </a:r>
            <a:endParaRPr lang="ru-RU" sz="2000" b="1" dirty="0" smtClean="0">
              <a:ln w="0"/>
              <a:solidFill>
                <a:srgbClr val="0070C0"/>
              </a:solidFill>
              <a:effectLst/>
            </a:endParaRPr>
          </a:p>
          <a:p>
            <a:r>
              <a:rPr lang="ru-RU" sz="2000" b="1" dirty="0" smtClean="0">
                <a:ln w="0"/>
                <a:solidFill>
                  <a:srgbClr val="0070C0"/>
                </a:solidFill>
                <a:effectLst/>
              </a:rPr>
              <a:t>Высшая квалификационная категория </a:t>
            </a:r>
            <a:endParaRPr lang="ru-RU" sz="2000" b="1" dirty="0">
              <a:ln w="0"/>
              <a:solidFill>
                <a:srgbClr val="0070C0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62662" y="4269222"/>
            <a:ext cx="18428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0"/>
                <a:solidFill>
                  <a:srgbClr val="0070C0"/>
                </a:solidFill>
                <a:effectLst/>
              </a:rPr>
              <a:t>А.М. </a:t>
            </a:r>
            <a:r>
              <a:rPr lang="ru-RU" sz="2000" b="1" dirty="0" err="1" smtClean="0">
                <a:ln w="0"/>
                <a:solidFill>
                  <a:srgbClr val="0070C0"/>
                </a:solidFill>
                <a:effectLst/>
              </a:rPr>
              <a:t>Шестова</a:t>
            </a:r>
            <a:endParaRPr lang="ru-RU" sz="2000" b="1" dirty="0" smtClean="0">
              <a:ln w="0"/>
              <a:solidFill>
                <a:srgbClr val="0070C0"/>
              </a:solidFill>
              <a:effectLst/>
            </a:endParaRPr>
          </a:p>
          <a:p>
            <a:r>
              <a:rPr lang="ru-RU" sz="2000" b="1" dirty="0" smtClean="0">
                <a:ln w="0"/>
                <a:solidFill>
                  <a:srgbClr val="0070C0"/>
                </a:solidFill>
                <a:effectLst/>
              </a:rPr>
              <a:t>Молодой специалист</a:t>
            </a:r>
            <a:endParaRPr lang="ru-RU" sz="2000" b="1" dirty="0">
              <a:ln w="0"/>
              <a:solidFill>
                <a:srgbClr val="0070C0"/>
              </a:solidFill>
              <a:effectLst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7296" y="-33701"/>
            <a:ext cx="1372746" cy="16192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256" y="1471247"/>
            <a:ext cx="2176095" cy="2901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1031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6146" name="Picture 2" descr="C:\Users\ВЕСНУШКИ\Desktop\Рпппсс\20221017_13573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8" t="26850" r="12849"/>
          <a:stretch/>
        </p:blipFill>
        <p:spPr bwMode="auto">
          <a:xfrm>
            <a:off x="755576" y="374536"/>
            <a:ext cx="7560840" cy="5941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3687" y="0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388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"/>
          <a:stretch/>
        </p:blipFill>
        <p:spPr>
          <a:xfrm>
            <a:off x="341509" y="1556793"/>
            <a:ext cx="4642732" cy="4474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241" y="1442931"/>
            <a:ext cx="3716207" cy="5001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43609" y="425893"/>
            <a:ext cx="72728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Осень в гости просим!</a:t>
            </a:r>
          </a:p>
          <a:p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Есть 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декора, их увидите вы 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скоро.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1787" y="111812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5344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34"/>
          <a:stretch/>
        </p:blipFill>
        <p:spPr>
          <a:xfrm>
            <a:off x="4878298" y="831200"/>
            <a:ext cx="3594840" cy="5747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18"/>
          <a:stretch/>
        </p:blipFill>
        <p:spPr>
          <a:xfrm>
            <a:off x="718310" y="848847"/>
            <a:ext cx="3888432" cy="5729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89866" y="387182"/>
            <a:ext cx="71879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осеннем деревце карточки с признаками осени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3606" y="8361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28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624" y="1956360"/>
            <a:ext cx="4732840" cy="4382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9" b="11987"/>
          <a:stretch/>
        </p:blipFill>
        <p:spPr>
          <a:xfrm>
            <a:off x="513106" y="195209"/>
            <a:ext cx="3528392" cy="6501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013333" y="930153"/>
            <a:ext cx="42848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 здесь играть,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Строить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составлять, искать!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7041" y="130069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94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b="21102"/>
          <a:stretch/>
        </p:blipFill>
        <p:spPr>
          <a:xfrm>
            <a:off x="450156" y="764704"/>
            <a:ext cx="3473772" cy="5904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23728" y="126866"/>
            <a:ext cx="58658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подиуме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можно реализовывать любые фантазии игры 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детей.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012886"/>
            <a:ext cx="4805999" cy="323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4060" y="155051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111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02" y="869149"/>
            <a:ext cx="3922247" cy="5153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39951" y="1628800"/>
            <a:ext cx="4646419" cy="3293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376" y="198216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37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262" y="2852936"/>
            <a:ext cx="6185136" cy="3191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09" y="421398"/>
            <a:ext cx="2178391" cy="4840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38234" y="380317"/>
            <a:ext cx="60855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 ребят оградить от опасности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нас центр безопасности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нам правильно дорогу перейти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заблудиться нам в 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пути.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5438" y="207162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87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50" y="1196752"/>
            <a:ext cx="3560181" cy="5469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667" y="1449696"/>
            <a:ext cx="2365533" cy="4439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925" y="1797608"/>
            <a:ext cx="2435330" cy="4731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543475" y="404664"/>
            <a:ext cx="3412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77141" y="124683"/>
            <a:ext cx="72728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уголок спортивный, он на самом деле дивный.</a:t>
            </a:r>
          </a:p>
          <a:p>
            <a:pPr lvl="0" algn="ctr"/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мячик ты возьми, на скакалке поскачи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Обруч ты бери смелей и крути его быстрей.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3682" y="127707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739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67727" cy="68916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43475" y="404664"/>
            <a:ext cx="3412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098" name="Picture 2" descr="C:\Users\ВЕСНУШКИ\Desktop\Рпппсс\20221017_1410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565" y="0"/>
            <a:ext cx="5478596" cy="65998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8865" y="32333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1409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60592" y="2446898"/>
            <a:ext cx="4881386" cy="3661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91"/>
          <a:stretch/>
        </p:blipFill>
        <p:spPr>
          <a:xfrm rot="5400000">
            <a:off x="-316965" y="2665008"/>
            <a:ext cx="488138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271495" y="367307"/>
            <a:ext cx="6624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дежурные сегодня.</a:t>
            </a:r>
          </a:p>
          <a:p>
            <a:pPr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Станем быстро помогать,</a:t>
            </a:r>
          </a:p>
          <a:p>
            <a:pPr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Аккуратно и красиво</a:t>
            </a:r>
          </a:p>
          <a:p>
            <a:pPr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столы сервировать.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5754" y="116632"/>
            <a:ext cx="1072102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331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468" y="3486211"/>
            <a:ext cx="4090856" cy="3068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175" y="388868"/>
            <a:ext cx="4152367" cy="311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30" y="388868"/>
            <a:ext cx="4149520" cy="311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30" y="3394587"/>
            <a:ext cx="4111738" cy="3083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5459" y="33184"/>
            <a:ext cx="1096472" cy="129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512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7820"/>
            <a:ext cx="3024336" cy="6443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125" y="97821"/>
            <a:ext cx="3040235" cy="6472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2360" y="97819"/>
            <a:ext cx="1179453" cy="139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8913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34088" y="1556792"/>
            <a:ext cx="52995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 строго не судите,</a:t>
            </a:r>
          </a:p>
          <a:p>
            <a:pPr algn="ctr"/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что не так – скажите!</a:t>
            </a:r>
          </a:p>
          <a:p>
            <a:pPr algn="ctr"/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Примем </a:t>
            </a:r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во внимание!</a:t>
            </a:r>
          </a:p>
          <a:p>
            <a:pPr algn="ctr"/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Спасибо! До свидания!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3638" y="116632"/>
            <a:ext cx="139947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0830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337" y="944081"/>
            <a:ext cx="3911709" cy="5106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5" y="944081"/>
            <a:ext cx="2827274" cy="5118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187624" y="321866"/>
            <a:ext cx="66967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>
                <a:ln w="0"/>
                <a:solidFill>
                  <a:schemeClr val="tx2"/>
                </a:solidFill>
                <a:effectLst/>
              </a:rPr>
              <a:t>Горка наша просто шик, мы веселья слышим </a:t>
            </a:r>
            <a:r>
              <a:rPr lang="ru-RU" sz="2000" b="1" cap="all" dirty="0" smtClean="0">
                <a:ln w="0"/>
                <a:solidFill>
                  <a:schemeClr val="tx2"/>
                </a:solidFill>
                <a:effectLst/>
              </a:rPr>
              <a:t>крик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9391" y="-1"/>
            <a:ext cx="1142133" cy="135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40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47664" y="501127"/>
            <a:ext cx="4366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Развиваем мелкую моторику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 descr="C:\Users\ВЕСНУШКИ\Desktop\Рпппсс\20221017_1351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4208235" cy="3156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ЕСНУШКИ\Desktop\Рпппсс\20221017_1352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92654" y="1851886"/>
            <a:ext cx="5241060" cy="3930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376" y="123860"/>
            <a:ext cx="1028738" cy="121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270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80" y="962791"/>
            <a:ext cx="3719177" cy="5657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937" y="938362"/>
            <a:ext cx="3276549" cy="5706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47664" y="501127"/>
            <a:ext cx="14942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Бизиборд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30058" y="131794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Панно 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«Волшебные  фигуры»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3663" y="87448"/>
            <a:ext cx="1090337" cy="128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6640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5576" y="621971"/>
            <a:ext cx="8168200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доме чисто и красиво. За порядком девочки следят. 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куклами они играют, всех по моде одевают, стол умело накрывают, к чаепитью приглашают</a:t>
            </a:r>
          </a:p>
          <a:p>
            <a:endParaRPr lang="ru-RU" sz="2400" b="1" dirty="0">
              <a:ln w="0"/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ВЕСНУШКИ\Desktop\Рпппсс\20221017_135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35695" y="2321335"/>
            <a:ext cx="4804581" cy="36034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630562"/>
            <a:ext cx="4903549" cy="2886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162" y="-32512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62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7727" cy="68916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910699" y="1131307"/>
            <a:ext cx="4032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сегодня рулевой, 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машинок рой.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для ремонта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тоже есть у нас с тобой</a:t>
            </a:r>
            <a:endParaRPr lang="ru-RU" sz="2400" b="1" dirty="0">
              <a:ln w="0"/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ВЕСНУШКИ\Desktop\Рпппсс\20221017_1357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62" y="1263237"/>
            <a:ext cx="5561911" cy="4530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5310" y="0"/>
            <a:ext cx="1170127" cy="138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9155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67727" cy="6891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99592" y="413869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Здесь можно в тишине побыть.</a:t>
            </a:r>
          </a:p>
          <a:p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Исчезнут все твои волненья, </a:t>
            </a:r>
          </a:p>
          <a:p>
            <a:r>
              <a:rPr lang="ru-RU" sz="2400" b="1" dirty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ишь только ты возьмешь «Подушку-</a:t>
            </a:r>
            <a:r>
              <a:rPr lang="ru-RU" sz="2400" b="1" dirty="0" err="1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обнимушку</a:t>
            </a:r>
            <a:r>
              <a:rPr lang="ru-RU" sz="2400" b="1" dirty="0" smtClean="0">
                <a:ln w="0"/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19472"/>
          <a:stretch/>
        </p:blipFill>
        <p:spPr>
          <a:xfrm>
            <a:off x="696270" y="1469147"/>
            <a:ext cx="3477414" cy="5198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5" b="16926"/>
          <a:stretch/>
        </p:blipFill>
        <p:spPr>
          <a:xfrm>
            <a:off x="5046103" y="1479964"/>
            <a:ext cx="3240360" cy="5188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3930" y="49979"/>
            <a:ext cx="1030313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3710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3182</TotalTime>
  <Words>427</Words>
  <Application>Microsoft Office PowerPoint</Application>
  <PresentationFormat>Экран (4:3)</PresentationFormat>
  <Paragraphs>94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ИРИНА</cp:lastModifiedBy>
  <cp:revision>55</cp:revision>
  <dcterms:created xsi:type="dcterms:W3CDTF">2022-10-12T13:39:59Z</dcterms:created>
  <dcterms:modified xsi:type="dcterms:W3CDTF">2022-11-01T06:35:58Z</dcterms:modified>
</cp:coreProperties>
</file>