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76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6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стор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4857752" y="214290"/>
            <a:ext cx="4000528" cy="4500594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r>
              <a:rPr lang="ru-RU" sz="4200" dirty="0" smtClean="0"/>
              <a:t>Забавой он людей исправил.</a:t>
            </a:r>
          </a:p>
          <a:p>
            <a:pPr>
              <a:buNone/>
            </a:pPr>
            <a:r>
              <a:rPr lang="ru-RU" sz="4200" dirty="0" smtClean="0"/>
              <a:t>Сметая с них пороков пыль.</a:t>
            </a:r>
          </a:p>
          <a:p>
            <a:pPr>
              <a:buNone/>
            </a:pPr>
            <a:r>
              <a:rPr lang="ru-RU" sz="4200" dirty="0" smtClean="0"/>
              <a:t>Он баснями себя прославил,</a:t>
            </a:r>
          </a:p>
          <a:p>
            <a:pPr>
              <a:buNone/>
            </a:pPr>
            <a:r>
              <a:rPr lang="ru-RU" sz="4200" dirty="0" smtClean="0"/>
              <a:t>И слава эта наша быль.</a:t>
            </a:r>
          </a:p>
          <a:p>
            <a:pPr>
              <a:buNone/>
            </a:pPr>
            <a:r>
              <a:rPr lang="ru-RU" sz="4200" dirty="0" smtClean="0"/>
              <a:t>И не забудут этой были.</a:t>
            </a:r>
          </a:p>
          <a:p>
            <a:pPr>
              <a:buNone/>
            </a:pPr>
            <a:r>
              <a:rPr lang="ru-RU" sz="4200" dirty="0" smtClean="0"/>
              <a:t>Пока по-русски говорят:</a:t>
            </a:r>
          </a:p>
          <a:p>
            <a:pPr>
              <a:buNone/>
            </a:pPr>
            <a:r>
              <a:rPr lang="ru-RU" sz="4200" dirty="0" smtClean="0"/>
              <a:t>Её давно мы затвердили, </a:t>
            </a:r>
          </a:p>
          <a:p>
            <a:pPr>
              <a:buNone/>
            </a:pPr>
            <a:r>
              <a:rPr lang="ru-RU" sz="4200" dirty="0" smtClean="0"/>
              <a:t>Её и внуки затвердят</a:t>
            </a:r>
            <a:r>
              <a:rPr lang="ru-RU" sz="1600" dirty="0" smtClean="0"/>
              <a:t>.</a:t>
            </a:r>
          </a:p>
        </p:txBody>
      </p:sp>
      <p:pic>
        <p:nvPicPr>
          <p:cNvPr id="11270" name="Picture 6" descr="http://artru.info/il/img.php?img=780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4214842" cy="525658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4348" y="5786454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255-лет со дня рождения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143636" y="3714752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П.А. Вяземский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428992" y="6000768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Иван Андреевич Крылов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14414" y="4929198"/>
            <a:ext cx="1996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(13) февраля 1769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85852" y="5286388"/>
            <a:ext cx="1970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 (21) ноября 1844</a:t>
            </a:r>
            <a:r>
              <a:rPr lang="ru-RU" dirty="0" smtClean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74772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стор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1538" y="2786058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42844" y="1857364"/>
            <a:ext cx="5476914" cy="4857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857884" y="2357430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Поспешишь, людей насмешишь.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929322" y="3500438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Лето пролежишь, зимой с сумой побежишь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929322" y="4714884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Кто веселится весной, тот плачет зимой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929322" y="5857892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Семь раз отмерь, один отрежь.</a:t>
            </a:r>
            <a:endParaRPr lang="ru-RU" b="1" dirty="0"/>
          </a:p>
        </p:txBody>
      </p:sp>
      <p:sp>
        <p:nvSpPr>
          <p:cNvPr id="15" name="Заголовок 3"/>
          <p:cNvSpPr txBox="1">
            <a:spLocks/>
          </p:cNvSpPr>
          <p:nvPr/>
        </p:nvSpPr>
        <p:spPr>
          <a:xfrm>
            <a:off x="0" y="285728"/>
            <a:ext cx="9144000" cy="1285884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43240" y="428604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Станция 1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285852" y="1000108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Какие пословицы подходят к басне «Стрекоза и Муравей»?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10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0" dur="10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10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стор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0" y="285728"/>
            <a:ext cx="9144000" cy="1143000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Слушаем-отгадываем!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986" r="15274" b="10479"/>
          <a:stretch/>
        </p:blipFill>
        <p:spPr bwMode="auto">
          <a:xfrm>
            <a:off x="269900" y="1997915"/>
            <a:ext cx="4308008" cy="4502919"/>
          </a:xfrm>
          <a:prstGeom prst="round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29190" y="2428868"/>
            <a:ext cx="3786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Назовите героиню басни И.Крылова.</a:t>
            </a:r>
          </a:p>
          <a:p>
            <a:r>
              <a:rPr lang="ru-RU" dirty="0" smtClean="0"/>
              <a:t>Какую ошибку она делала? Как называется басня?</a:t>
            </a:r>
            <a:endParaRPr lang="ru-RU" dirty="0"/>
          </a:p>
        </p:txBody>
      </p:sp>
      <p:pic>
        <p:nvPicPr>
          <p:cNvPr id="8" name="Рисунок 7" descr="GuZceccK6dk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3500438"/>
            <a:ext cx="3786214" cy="283963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00364" y="357166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Станция 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стор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0" y="285728"/>
            <a:ext cx="9144000" cy="1143000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Соедини парами героев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Рисунок 9" descr="Screenshot_2.jpg"/>
          <p:cNvPicPr>
            <a:picLocks noChangeAspect="1"/>
          </p:cNvPicPr>
          <p:nvPr/>
        </p:nvPicPr>
        <p:blipFill>
          <a:blip r:embed="rId3"/>
          <a:srcRect l="27232" r="20536"/>
          <a:stretch>
            <a:fillRect/>
          </a:stretch>
        </p:blipFill>
        <p:spPr>
          <a:xfrm>
            <a:off x="3357554" y="4000504"/>
            <a:ext cx="2573482" cy="2604720"/>
          </a:xfrm>
          <a:prstGeom prst="rect">
            <a:avLst/>
          </a:prstGeom>
        </p:spPr>
      </p:pic>
      <p:pic>
        <p:nvPicPr>
          <p:cNvPr id="5" name="Рисунок 4" descr="65344633-illiustratsiia-k-basne-strekoza-i-muravei-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929066"/>
            <a:ext cx="2357454" cy="2521886"/>
          </a:xfrm>
          <a:prstGeom prst="rect">
            <a:avLst/>
          </a:prstGeom>
        </p:spPr>
      </p:pic>
      <p:pic>
        <p:nvPicPr>
          <p:cNvPr id="9" name="Рисунок 8" descr="basni-krylova34.jpg"/>
          <p:cNvPicPr>
            <a:picLocks noChangeAspect="1"/>
          </p:cNvPicPr>
          <p:nvPr/>
        </p:nvPicPr>
        <p:blipFill>
          <a:blip r:embed="rId5"/>
          <a:srcRect l="19424" r="19424"/>
          <a:stretch>
            <a:fillRect/>
          </a:stretch>
        </p:blipFill>
        <p:spPr>
          <a:xfrm>
            <a:off x="6286512" y="4000504"/>
            <a:ext cx="2428892" cy="2571768"/>
          </a:xfrm>
          <a:prstGeom prst="rect">
            <a:avLst/>
          </a:prstGeom>
        </p:spPr>
      </p:pic>
      <p:pic>
        <p:nvPicPr>
          <p:cNvPr id="7" name="Рисунок 6" descr="858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6" y="1500174"/>
            <a:ext cx="2500331" cy="22145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143240" y="357166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Станция 3</a:t>
            </a:r>
            <a:endParaRPr lang="ru-RU" dirty="0"/>
          </a:p>
        </p:txBody>
      </p:sp>
      <p:pic>
        <p:nvPicPr>
          <p:cNvPr id="6" name="Рисунок 5" descr="1677764825_papik-pro-p-krasivii-risunok-strekoza-i-muravei-1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7554" y="1571612"/>
            <a:ext cx="2643174" cy="2286016"/>
          </a:xfrm>
          <a:prstGeom prst="rect">
            <a:avLst/>
          </a:prstGeom>
        </p:spPr>
      </p:pic>
      <p:pic>
        <p:nvPicPr>
          <p:cNvPr id="8" name="Рисунок 7" descr="maxresdefault.jpg"/>
          <p:cNvPicPr>
            <a:picLocks noChangeAspect="1"/>
          </p:cNvPicPr>
          <p:nvPr/>
        </p:nvPicPr>
        <p:blipFill>
          <a:blip r:embed="rId8"/>
          <a:srcRect l="24219" r="7031"/>
          <a:stretch>
            <a:fillRect/>
          </a:stretch>
        </p:blipFill>
        <p:spPr>
          <a:xfrm>
            <a:off x="357158" y="1500174"/>
            <a:ext cx="2500330" cy="2353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01 0.05711 L 0.67865 0.078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726 L -0.38177 0.1040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" y="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8 -3.17919E-6 L -0.30069 0.0883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3"/>
          <p:cNvSpPr txBox="1">
            <a:spLocks/>
          </p:cNvSpPr>
          <p:nvPr/>
        </p:nvSpPr>
        <p:spPr>
          <a:xfrm>
            <a:off x="152400" y="438128"/>
            <a:ext cx="9144000" cy="1143000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Знатоки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Рисунок 1" descr="истор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0" y="285728"/>
            <a:ext cx="9144000" cy="1143000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Знатоки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3306" y="21429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Станция 4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928803"/>
            <a:ext cx="335758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1 </a:t>
            </a:r>
            <a:r>
              <a:rPr lang="ru-RU" dirty="0" smtClean="0"/>
              <a:t>«Голубушка, как хороша!</a:t>
            </a:r>
            <a:br>
              <a:rPr lang="ru-RU" dirty="0" smtClean="0"/>
            </a:br>
            <a:r>
              <a:rPr lang="ru-RU" dirty="0" smtClean="0"/>
              <a:t>Ну что за шейка, что за глазки»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105835"/>
            <a:ext cx="321471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2</a:t>
            </a:r>
            <a:r>
              <a:rPr lang="ru-RU" dirty="0" smtClean="0"/>
              <a:t> «Кумушка, мне странно это:</a:t>
            </a:r>
            <a:br>
              <a:rPr lang="ru-RU" dirty="0" smtClean="0"/>
            </a:br>
            <a:r>
              <a:rPr lang="ru-RU" dirty="0" smtClean="0"/>
              <a:t>Да работала ль ты в лето?»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398496"/>
            <a:ext cx="364333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3  </a:t>
            </a:r>
            <a:r>
              <a:rPr lang="ru-RU" dirty="0" smtClean="0"/>
              <a:t>«Соседка, перестань срамиться,-</a:t>
            </a:r>
            <a:br>
              <a:rPr lang="ru-RU" dirty="0" smtClean="0"/>
            </a:br>
            <a:r>
              <a:rPr lang="ru-RU" dirty="0" smtClean="0"/>
              <a:t>Тебе ль со Слоном возиться?!»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14414" y="1357298"/>
            <a:ext cx="6786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Кто из героев сказал эти слова?</a:t>
            </a:r>
            <a:endParaRPr lang="ru-RU" sz="2000" b="1" i="1" dirty="0"/>
          </a:p>
        </p:txBody>
      </p:sp>
      <p:pic>
        <p:nvPicPr>
          <p:cNvPr id="9" name="Рисунок 8" descr="basni-krylova34.jpg"/>
          <p:cNvPicPr>
            <a:picLocks noChangeAspect="1"/>
          </p:cNvPicPr>
          <p:nvPr/>
        </p:nvPicPr>
        <p:blipFill>
          <a:blip r:embed="rId3"/>
          <a:srcRect l="15790" r="15789" b="11082"/>
          <a:stretch>
            <a:fillRect/>
          </a:stretch>
        </p:blipFill>
        <p:spPr>
          <a:xfrm>
            <a:off x="4643438" y="1785926"/>
            <a:ext cx="2214578" cy="1857388"/>
          </a:xfrm>
          <a:prstGeom prst="rect">
            <a:avLst/>
          </a:prstGeom>
        </p:spPr>
      </p:pic>
      <p:pic>
        <p:nvPicPr>
          <p:cNvPr id="10" name="Рисунок 9" descr="65344633-illiustratsiia-k-basne-strekoza-i-muravei-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4572008"/>
            <a:ext cx="2071702" cy="2071702"/>
          </a:xfrm>
          <a:prstGeom prst="rect">
            <a:avLst/>
          </a:prstGeom>
        </p:spPr>
      </p:pic>
      <p:pic>
        <p:nvPicPr>
          <p:cNvPr id="11" name="Рисунок 10" descr="Screenshot_2.jpg"/>
          <p:cNvPicPr>
            <a:picLocks noChangeAspect="1"/>
          </p:cNvPicPr>
          <p:nvPr/>
        </p:nvPicPr>
        <p:blipFill>
          <a:blip r:embed="rId5"/>
          <a:srcRect l="24107" t="10000" r="23660"/>
          <a:stretch>
            <a:fillRect/>
          </a:stretch>
        </p:blipFill>
        <p:spPr>
          <a:xfrm>
            <a:off x="3786183" y="4256116"/>
            <a:ext cx="2000264" cy="2387563"/>
          </a:xfrm>
          <a:prstGeom prst="rect">
            <a:avLst/>
          </a:prstGeom>
        </p:spPr>
      </p:pic>
      <p:pic>
        <p:nvPicPr>
          <p:cNvPr id="12" name="Рисунок 11" descr="a77251f35f0a4f4c8708b4f89ccced8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768" y="1785926"/>
            <a:ext cx="1785950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775 -0.05319 C -0.03316 -0.28793 0.03142 -0.52174 0.00156 -0.61309 C -0.02813 -0.70351 -0.23091 -0.60268 -0.27535 -0.6003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-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02 -0.05249 L -0.37899 -0.296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24 -0.00093 L -0.42014 0.4816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стор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0" y="285728"/>
            <a:ext cx="9144000" cy="1143000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Собери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пазлы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7554" y="214290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Сстанция</a:t>
            </a:r>
            <a:r>
              <a:rPr lang="ru-RU" dirty="0" smtClean="0"/>
              <a:t> 5</a:t>
            </a:r>
            <a:endParaRPr lang="ru-RU" dirty="0"/>
          </a:p>
        </p:txBody>
      </p:sp>
      <p:pic>
        <p:nvPicPr>
          <p:cNvPr id="1027" name="Picture 3" descr="G:\печать цвет\квартет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71612"/>
            <a:ext cx="8643998" cy="493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928926" y="1071546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 называется эта басня?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28860" y="5715016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solidFill>
                  <a:srgbClr val="FFFF00"/>
                </a:solidFill>
              </a:rPr>
              <a:t>КВАРТЕТ</a:t>
            </a:r>
            <a:endParaRPr lang="ru-RU" sz="72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стор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675518493_3-4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214290"/>
            <a:ext cx="8687294" cy="58579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28926" y="5715016"/>
            <a:ext cx="4286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МОЛОДЕЦ! 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стор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86380" y="5786454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Корнева </a:t>
            </a:r>
            <a:r>
              <a:rPr lang="ru-RU" dirty="0" smtClean="0"/>
              <a:t>Н</a:t>
            </a:r>
            <a:r>
              <a:rPr lang="ru-RU" dirty="0" smtClean="0"/>
              <a:t>аталья Павловна</a:t>
            </a:r>
          </a:p>
          <a:p>
            <a:r>
              <a:rPr lang="ru-RU" dirty="0" smtClean="0"/>
              <a:t>Воспитатель МБДОУ 72 Курск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14414" y="5286388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Квест</a:t>
            </a:r>
            <a:r>
              <a:rPr lang="ru-RU" sz="2400" dirty="0" smtClean="0"/>
              <a:t> –игру «Басни дедушки Крылова» разработала </a:t>
            </a:r>
            <a:endParaRPr lang="ru-RU" sz="2400" dirty="0"/>
          </a:p>
        </p:txBody>
      </p:sp>
      <p:pic>
        <p:nvPicPr>
          <p:cNvPr id="5" name="Рисунок 4" descr="7698484-basni-krylova-risunki-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14290"/>
            <a:ext cx="8215338" cy="502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181</Words>
  <PresentationFormat>Экран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14</cp:revision>
  <dcterms:created xsi:type="dcterms:W3CDTF">2024-02-03T05:00:15Z</dcterms:created>
  <dcterms:modified xsi:type="dcterms:W3CDTF">2024-02-07T17:00:47Z</dcterms:modified>
</cp:coreProperties>
</file>