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75" r:id="rId4"/>
    <p:sldId id="282" r:id="rId5"/>
    <p:sldId id="279" r:id="rId6"/>
    <p:sldId id="280" r:id="rId7"/>
    <p:sldId id="276" r:id="rId8"/>
    <p:sldId id="277" r:id="rId9"/>
    <p:sldId id="278" r:id="rId10"/>
    <p:sldId id="257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59" r:id="rId26"/>
    <p:sldId id="260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F1906AF-CB71-4409-9087-33B69898A9FB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6217B9-16EB-4330-A47F-15030953CE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22917" y="0"/>
            <a:ext cx="9556652" cy="2489981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/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/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Координата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точки на прямой.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Расстояние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 двумя точками координатной прямой.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Числовые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промежутки.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14595" y="4369252"/>
            <a:ext cx="4867701" cy="1655762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Супрунова Виолетта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горевна, МБОУСОШ №2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18966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502" y="1116037"/>
            <a:ext cx="11765280" cy="515112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Числовые промежутки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или просто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промежутки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это числовые множества, которые можно изобразить на координатной прямой. К числовым промежуткам относятся лучи, отрезки, интервалы и полуинтервалы.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Знаки неравенств: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строгие: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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»,  «меньше»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 нестрогие:  «меньше либо равно»,  «больше либо равно»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Значки : </a:t>
            </a:r>
          </a:p>
          <a:p>
            <a:pPr algn="just">
              <a:buFont typeface="Symbol" panose="05050102010706020507" pitchFamily="18" charset="2"/>
              <a:buChar char="Î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«принадлежит»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  <a:sym typeface="Symbol" panose="05050102010706020507" pitchFamily="18" charset="2"/>
            </a:endParaRPr>
          </a:p>
          <a:p>
            <a:pPr marL="0" indent="0" algn="just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 «не принадлежит»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32139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27" y="316523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Виды числовых промежутков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360" y="1336431"/>
            <a:ext cx="8328596" cy="5323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66111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181" y="1555844"/>
            <a:ext cx="11709779" cy="4735773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таблице 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и 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— это граничные точки, а 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— переменная, которая может принимать координату любой точки, принадлежащей числовому промежутку.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Граничная точка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это точка, определяющая границу числового промежутка. Граничная точка может как принадлежать числовому промежутку, так и не принадлежать ему. На чертежах граничные точки, не принадлежащие рассматриваемому числовому промежутку, обозначают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незакрашенным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кругом, а принадлежащие — закрашенным кругом.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6811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062" y="358726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Открытый луч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48" y="1690688"/>
            <a:ext cx="11759703" cy="4382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8465930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520" y="316523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Замкнутый луч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14" y="1690687"/>
            <a:ext cx="11254713" cy="3741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651047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317" y="330591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Отрезок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90" y="1690687"/>
            <a:ext cx="11413791" cy="2581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612757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6184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Интервал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17" y="1690688"/>
            <a:ext cx="11534453" cy="2581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638673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6523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Полуинтервал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33" y="1690688"/>
            <a:ext cx="11422971" cy="3017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7417548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655" y="189914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1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998" y="1149141"/>
            <a:ext cx="11149084" cy="470300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Установите соответствие геометрической модели с символическими записями.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265" y="2193060"/>
            <a:ext cx="5623817" cy="42243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5515" y="2221196"/>
            <a:ext cx="559558" cy="42243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</a:t>
            </a:r>
          </a:p>
          <a:p>
            <a:pPr algn="ctr"/>
            <a:r>
              <a:rPr lang="ru-RU" sz="4400" dirty="0" smtClean="0"/>
              <a:t>2</a:t>
            </a:r>
          </a:p>
          <a:p>
            <a:pPr algn="ctr"/>
            <a:r>
              <a:rPr lang="ru-RU" sz="4400" dirty="0" smtClean="0"/>
              <a:t>3</a:t>
            </a:r>
          </a:p>
          <a:p>
            <a:pPr algn="ctr"/>
            <a:r>
              <a:rPr lang="ru-RU" sz="4400" dirty="0" smtClean="0"/>
              <a:t>4</a:t>
            </a:r>
          </a:p>
          <a:p>
            <a:pPr algn="ctr"/>
            <a:r>
              <a:rPr lang="ru-RU" sz="4400" dirty="0" smtClean="0"/>
              <a:t>5</a:t>
            </a:r>
          </a:p>
          <a:p>
            <a:pPr algn="ctr"/>
            <a:r>
              <a:rPr lang="ru-RU" sz="4400" dirty="0"/>
              <a:t>6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570283" y="2193060"/>
            <a:ext cx="559558" cy="42243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А</a:t>
            </a:r>
          </a:p>
          <a:p>
            <a:pPr algn="ctr"/>
            <a:r>
              <a:rPr lang="ru-RU" sz="4400" dirty="0"/>
              <a:t>Б</a:t>
            </a:r>
            <a:endParaRPr lang="ru-RU" sz="4400" dirty="0" smtClean="0"/>
          </a:p>
          <a:p>
            <a:pPr algn="ctr"/>
            <a:r>
              <a:rPr lang="ru-RU" sz="4400" dirty="0"/>
              <a:t>В</a:t>
            </a:r>
            <a:endParaRPr lang="ru-RU" sz="4400" dirty="0" smtClean="0"/>
          </a:p>
          <a:p>
            <a:pPr algn="ctr"/>
            <a:r>
              <a:rPr lang="ru-RU" sz="4400" dirty="0"/>
              <a:t>Г</a:t>
            </a:r>
            <a:endParaRPr lang="ru-RU" sz="4400" dirty="0" smtClean="0"/>
          </a:p>
          <a:p>
            <a:pPr algn="ctr"/>
            <a:r>
              <a:rPr lang="ru-RU" sz="4400" dirty="0"/>
              <a:t>Д</a:t>
            </a:r>
            <a:endParaRPr lang="ru-RU" sz="4400" dirty="0" smtClean="0"/>
          </a:p>
          <a:p>
            <a:pPr algn="ctr"/>
            <a:r>
              <a:rPr lang="ru-RU" sz="4400" dirty="0" smtClean="0"/>
              <a:t>Е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621672" y="5732060"/>
            <a:ext cx="2329686" cy="9948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ОТВЕТ: 1 – Д, 2 – Б, 3 – А, 4 </a:t>
            </a:r>
            <a:r>
              <a:rPr lang="ru-RU" b="1" smtClean="0">
                <a:solidFill>
                  <a:schemeClr val="tx1"/>
                </a:solidFill>
              </a:rPr>
              <a:t>– Е, </a:t>
            </a:r>
            <a:r>
              <a:rPr lang="ru-RU" b="1" dirty="0" smtClean="0">
                <a:solidFill>
                  <a:schemeClr val="tx1"/>
                </a:solidFill>
              </a:rPr>
              <a:t>5 – В, 6 - Г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18724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452" y="218049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2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687" y="1052347"/>
            <a:ext cx="11805313" cy="48176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Установите соответствие символических записей с неравенствами 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477" y="1821831"/>
            <a:ext cx="6622200" cy="442035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50274" y="1933909"/>
            <a:ext cx="559558" cy="42243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</a:t>
            </a:r>
          </a:p>
          <a:p>
            <a:pPr algn="ctr"/>
            <a:r>
              <a:rPr lang="ru-RU" sz="4400" dirty="0" smtClean="0"/>
              <a:t>2</a:t>
            </a:r>
          </a:p>
          <a:p>
            <a:pPr algn="ctr"/>
            <a:r>
              <a:rPr lang="ru-RU" sz="4400" dirty="0" smtClean="0"/>
              <a:t>3</a:t>
            </a:r>
          </a:p>
          <a:p>
            <a:pPr algn="ctr"/>
            <a:r>
              <a:rPr lang="ru-RU" sz="4400" dirty="0" smtClean="0"/>
              <a:t>4</a:t>
            </a:r>
          </a:p>
          <a:p>
            <a:pPr algn="ctr"/>
            <a:r>
              <a:rPr lang="ru-RU" sz="4400" dirty="0" smtClean="0"/>
              <a:t>5</a:t>
            </a:r>
          </a:p>
          <a:p>
            <a:pPr algn="ctr"/>
            <a:r>
              <a:rPr lang="ru-RU" sz="4400" dirty="0"/>
              <a:t>6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73881" y="1856937"/>
            <a:ext cx="549947" cy="43013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А</a:t>
            </a:r>
          </a:p>
          <a:p>
            <a:pPr algn="ctr"/>
            <a:r>
              <a:rPr lang="ru-RU" sz="4400" dirty="0"/>
              <a:t>Б</a:t>
            </a:r>
            <a:endParaRPr lang="ru-RU" sz="4400" dirty="0" smtClean="0"/>
          </a:p>
          <a:p>
            <a:pPr algn="ctr"/>
            <a:r>
              <a:rPr lang="ru-RU" sz="4400" dirty="0"/>
              <a:t>В</a:t>
            </a:r>
            <a:endParaRPr lang="ru-RU" sz="4400" dirty="0" smtClean="0"/>
          </a:p>
          <a:p>
            <a:pPr algn="ctr"/>
            <a:r>
              <a:rPr lang="ru-RU" sz="4400" dirty="0"/>
              <a:t>Г</a:t>
            </a:r>
            <a:endParaRPr lang="ru-RU" sz="4400" dirty="0" smtClean="0"/>
          </a:p>
          <a:p>
            <a:pPr algn="ctr"/>
            <a:r>
              <a:rPr lang="ru-RU" sz="4400" dirty="0"/>
              <a:t>Д</a:t>
            </a:r>
            <a:endParaRPr lang="ru-RU" sz="4400" dirty="0" smtClean="0"/>
          </a:p>
          <a:p>
            <a:pPr algn="ctr"/>
            <a:r>
              <a:rPr lang="ru-RU" sz="4400" dirty="0" smtClean="0"/>
              <a:t>Е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533716" y="5563691"/>
            <a:ext cx="2402006" cy="952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ОТВЕТ: 1 – А, 2 – В, 3 – Б, 4 – Д, 5 – Е, 6 - Г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4367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4197" y="260253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Координатная прямая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Прямую с выбранными на ней началом отсчета, единичным отрезком и указанным положительным направлением называют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координатной прямой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Направление вправо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от начала отсчета называют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положительным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влево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отрицательным.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Положительное направление показывает стрелка.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lum bright="-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25" y="5352457"/>
            <a:ext cx="10528197" cy="9974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63251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588" y="260252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3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178" y="1239386"/>
            <a:ext cx="9010982" cy="4744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612107" y="5835378"/>
            <a:ext cx="4967785" cy="409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ОТВЕТ: 1; 2; 5; 7; 8; 9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748" y="3944203"/>
            <a:ext cx="2913797" cy="29137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81908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655" y="358726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4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Запишите все целые решения неравенств: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-4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 х  2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= -3; -2; -1; 0; 1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Б)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 х  4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= -3; -2; -1; 0; 1; 2; 3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-5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 х  3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= -4; -3; -2; -1; 0; 1; 2; 3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-1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 х  2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= -1; 0; 1; 2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033" y="3392606"/>
            <a:ext cx="3356212" cy="3356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26534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061" y="274320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5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603" y="1514901"/>
            <a:ext cx="11067197" cy="4662062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Запишите наибольшее целое решение неравенства: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 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= 1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Б)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 3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= 3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033" y="3392606"/>
            <a:ext cx="3356212" cy="3356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013632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265" y="344659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6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471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Запишите наименьшее целое решение неравенства: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 -4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= -3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Б)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 -2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х = -2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9033" y="3392606"/>
            <a:ext cx="3356212" cy="3356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16010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453" y="203982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Задание 7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963" y="1315011"/>
            <a:ext cx="115824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  Сколько целых чисел принадлежит интервалу (-10; -5)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шесть;                 2)  пять;                  3)  три;               4)  четыре?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  Сколько целых чисел принадлежит отрезку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-10; -5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   шесть;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 пять;                  3)  три;               4)  четыре?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  Сколько целых чисел принадлежит полуинтервалу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-10; -5)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   два;                 2)  пять;                  3) шесть;               4)  четыре?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 Сколько целых чисел принадлежит полуинтервалу (-10; -5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   два;                 2)  пять;                  3)  три;               4)  четыре?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305464" y="2140807"/>
            <a:ext cx="1610436" cy="136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810064" y="3068856"/>
            <a:ext cx="1610436" cy="136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516294" y="4054015"/>
            <a:ext cx="1610436" cy="136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474091" y="5090700"/>
            <a:ext cx="1610436" cy="1364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921" y="4675494"/>
            <a:ext cx="2073323" cy="20733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3480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2334" y="133114"/>
            <a:ext cx="9867331" cy="576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Рефлексия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22" y="1414209"/>
            <a:ext cx="11258553" cy="4345145"/>
          </a:xfrm>
        </p:spPr>
      </p:pic>
    </p:spTree>
    <p:extLst>
      <p:ext uri="{BB962C8B-B14F-4D97-AF65-F5344CB8AC3E}">
        <p14:creationId xmlns="" xmlns:p14="http://schemas.microsoft.com/office/powerpoint/2010/main" val="36443042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757" y="704645"/>
            <a:ext cx="10515600" cy="817231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Домашнее задание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0634" y="1385350"/>
            <a:ext cx="115824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Выучить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определения : Гл.2 ,§ 4,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Выполнить в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тетради 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248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№249,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№251.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47299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2105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Координата точки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132" y="1288978"/>
            <a:ext cx="10515600" cy="463476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Число, указывающее положение точки на координатной прямой, называют 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координатой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этой точки.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031"/>
          <a:stretch/>
        </p:blipFill>
        <p:spPr>
          <a:xfrm>
            <a:off x="1566937" y="2543834"/>
            <a:ext cx="9026401" cy="3816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6553534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317" y="365126"/>
            <a:ext cx="11100582" cy="863174"/>
          </a:xfrm>
        </p:spPr>
        <p:txBody>
          <a:bodyPr>
            <a:normAutofit fontScale="90000"/>
          </a:bodyPr>
          <a:lstStyle/>
          <a:p>
            <a:r>
              <a:rPr lang="ru-RU" b="1" cap="none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Расстояние между двумя точками координатной прямой.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461" y="1137995"/>
            <a:ext cx="8926564" cy="5302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364249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26" y="232116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себя!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2874" y="5008097"/>
            <a:ext cx="10340926" cy="116886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Запишите координаты точек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T, E, P, L, F, M, N, 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(5)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(-4)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(3)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(8)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(-12)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(-8)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(-6).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72" y="1690688"/>
            <a:ext cx="10440828" cy="26019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124" y="0"/>
            <a:ext cx="2788693" cy="27886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822940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926" y="316523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себя!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046" y="4571999"/>
            <a:ext cx="10720754" cy="1604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Запишите координаты точек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T, E, P, L, F, M, N, 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используя десятичные дроби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(1)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(0,2)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(0,5)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(0,8)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(1,2)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(-0,6)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(-0,3)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(-0,1).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0698335" cy="2644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307" y="0"/>
            <a:ext cx="2788693" cy="27886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127568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452" y="288388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себя!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280" y="1718822"/>
            <a:ext cx="8620068" cy="4168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9048465" y="5900017"/>
            <a:ext cx="2115403" cy="664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Ответ: 2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027" y="439140"/>
            <a:ext cx="3356212" cy="3356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6686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246184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себя!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276" y="1628900"/>
            <a:ext cx="8542285" cy="4352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9109880" y="5981902"/>
            <a:ext cx="2115403" cy="664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Ответ: 3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788" y="-293449"/>
            <a:ext cx="3356212" cy="3356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38065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994" y="302455"/>
            <a:ext cx="11582400" cy="838200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Проверь себя!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Вычислите длину отрезка АС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716" b="28864"/>
          <a:stretch/>
        </p:blipFill>
        <p:spPr>
          <a:xfrm>
            <a:off x="2024186" y="2785727"/>
            <a:ext cx="8320895" cy="20173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9657497" y="5970839"/>
            <a:ext cx="2115403" cy="664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Ответ: 11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788" y="-293449"/>
            <a:ext cx="3356212" cy="33562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2408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</TotalTime>
  <Words>616</Words>
  <Application>Microsoft Office PowerPoint</Application>
  <PresentationFormat>Произвольный</PresentationFormat>
  <Paragraphs>108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  Координата точки на прямой. Расстояние между двумя точками координатной прямой.  Числовые промежутки. </vt:lpstr>
      <vt:lpstr>Координатная прямая</vt:lpstr>
      <vt:lpstr>Координата точки</vt:lpstr>
      <vt:lpstr>Расстояние между двумя точками координатной прямой.</vt:lpstr>
      <vt:lpstr>Проверь себя!</vt:lpstr>
      <vt:lpstr>Проверь себя!</vt:lpstr>
      <vt:lpstr>Проверь себя!</vt:lpstr>
      <vt:lpstr>Проверь себя!</vt:lpstr>
      <vt:lpstr>Проверь себя!</vt:lpstr>
      <vt:lpstr>Слайд 10</vt:lpstr>
      <vt:lpstr>Виды числовых промежутков</vt:lpstr>
      <vt:lpstr>Слайд 12</vt:lpstr>
      <vt:lpstr>Открытый луч</vt:lpstr>
      <vt:lpstr>Замкнутый луч</vt:lpstr>
      <vt:lpstr>Отрезок</vt:lpstr>
      <vt:lpstr>Интервал</vt:lpstr>
      <vt:lpstr>Полуинтервал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Рефлексия</vt:lpstr>
      <vt:lpstr>Домашнее задание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Координата точки на прямой. Числовые промежутки. Расстояние между двумя точками координатной прямой.</dc:title>
  <dc:creator>ОШ42</dc:creator>
  <cp:lastModifiedBy>Пользователь Windows</cp:lastModifiedBy>
  <cp:revision>18</cp:revision>
  <dcterms:created xsi:type="dcterms:W3CDTF">2023-02-08T15:14:52Z</dcterms:created>
  <dcterms:modified xsi:type="dcterms:W3CDTF">2024-02-11T13:48:25Z</dcterms:modified>
</cp:coreProperties>
</file>