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696" y="5517232"/>
            <a:ext cx="8458200" cy="1222375"/>
          </a:xfrm>
        </p:spPr>
        <p:txBody>
          <a:bodyPr/>
          <a:lstStyle/>
          <a:p>
            <a:r>
              <a:rPr lang="ru-RU" dirty="0" smtClean="0"/>
              <a:t>Лепим лебедя</a:t>
            </a:r>
            <a:endParaRPr lang="ru-RU" dirty="0"/>
          </a:p>
        </p:txBody>
      </p:sp>
      <p:pic>
        <p:nvPicPr>
          <p:cNvPr id="4098" name="Picture 2" descr="http://www.nastol.com.ua/download.php?img=201401/1280x1024/nastol.com.ua-824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355170"/>
            <a:ext cx="4896544" cy="391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0" y="188640"/>
            <a:ext cx="86409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  дошкольное образовательное учреждение</a:t>
            </a:r>
            <a:b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Пушкинского </a:t>
            </a:r>
            <a:r>
              <a:rPr lang="ru-RU" sz="1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   Санкт-Петербурга</a:t>
            </a:r>
            <a:r>
              <a:rPr lang="ru-RU" sz="20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6453336"/>
            <a:ext cx="54837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 воспитатель  </a:t>
            </a:r>
            <a:r>
              <a:rPr lang="ru-RU" sz="14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Климонтова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895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0"/>
            <a:ext cx="5127104" cy="5616624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Есть птица красивая очень на свете,</a:t>
            </a:r>
          </a:p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Название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лебедь имеет она,</a:t>
            </a:r>
          </a:p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 встретить прекрасней ее на планете,</a:t>
            </a:r>
          </a:p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Она из чудесного будто бы сна,</a:t>
            </a:r>
          </a:p>
          <a:p>
            <a:pPr algn="l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вид лебедей – как отрада для глаз,</a:t>
            </a:r>
          </a:p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Когда по воде они ровно плывут,</a:t>
            </a:r>
          </a:p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Спокойный, приятный их снежный окрас</a:t>
            </a:r>
          </a:p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Собой украшают и реку, и пруд.</a:t>
            </a:r>
          </a:p>
          <a:p>
            <a:pPr algn="l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Степенные, яркие, нежные птицы,</a:t>
            </a:r>
          </a:p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почете огромном они у людей,</a:t>
            </a:r>
          </a:p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Едва только лебедь на воду садится,</a:t>
            </a:r>
          </a:p>
          <a:p>
            <a:pPr algn="l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Все взгляд на него переводят скорей.</a:t>
            </a:r>
          </a:p>
          <a:p>
            <a:pPr algn="l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2" name="Picture 4" descr="http://www.bianoti.com/wp-content/uploads/2015/12/fonds-ecran-cygne-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7" t="7921" r="16171" b="5814"/>
          <a:stretch/>
        </p:blipFill>
        <p:spPr bwMode="auto">
          <a:xfrm>
            <a:off x="4788024" y="3501008"/>
            <a:ext cx="4128872" cy="323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3.proshkolu.ru/content/media/pic/std/2000000/1418000/1417357-dfa8489797a4fde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48680"/>
            <a:ext cx="344918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549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.internetara.com/onbellek/12/12/18/iuuq_NV_00vqmpbe_SL_xjljnfejb_SL_psh0xjljqfejb0dpnnpot040460Nvuf_SK_txbo_SK_Wsiojlb_SL_kq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8667"/>
            <a:ext cx="8820980" cy="588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607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arp.org/upload/video/photo_report/fea51628df30db300ccff845882c8d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16464" cy="650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859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Наташа\Desktop\Swan Wedding Cake Topp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94" t="1677" b="55677"/>
          <a:stretch/>
        </p:blipFill>
        <p:spPr bwMode="auto">
          <a:xfrm>
            <a:off x="251520" y="188640"/>
            <a:ext cx="6451268" cy="319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Наташа\Desktop\Swan Wedding Cake Topp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6008" r="33758" b="1354"/>
          <a:stretch/>
        </p:blipFill>
        <p:spPr bwMode="auto">
          <a:xfrm>
            <a:off x="2483768" y="3573016"/>
            <a:ext cx="6279383" cy="312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420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80582" y="188640"/>
            <a:ext cx="2318792" cy="9144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Лебеди</a:t>
            </a:r>
            <a:endParaRPr lang="ru-RU" sz="4000" b="1" dirty="0"/>
          </a:p>
        </p:txBody>
      </p:sp>
      <p:pic>
        <p:nvPicPr>
          <p:cNvPr id="6146" name="Picture 2" descr="http://prostodelkino.com/uploads/posts/2012-11-25/image_855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" r="3417" b="11857"/>
          <a:stretch/>
        </p:blipFill>
        <p:spPr bwMode="auto">
          <a:xfrm>
            <a:off x="179512" y="188640"/>
            <a:ext cx="4527396" cy="3274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voprosu-i-otvety.ru/wp-content/uploads/2015/07/75b1ee4d6fb5b7b6f47c9a870ce2d4e4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0"/>
          <a:stretch/>
        </p:blipFill>
        <p:spPr bwMode="auto">
          <a:xfrm>
            <a:off x="4211960" y="3573016"/>
            <a:ext cx="4762500" cy="307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063.radikal.ru/0811/93/f03c62b7cf9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9" t="35175" r="19914" b="3557"/>
          <a:stretch/>
        </p:blipFill>
        <p:spPr bwMode="auto">
          <a:xfrm>
            <a:off x="5397190" y="1268760"/>
            <a:ext cx="2885577" cy="206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demiart.ru/forum/uploads4/post-225502-125601304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2" t="13421" r="2864" b="13851"/>
          <a:stretch/>
        </p:blipFill>
        <p:spPr bwMode="auto">
          <a:xfrm>
            <a:off x="235268" y="4140382"/>
            <a:ext cx="3758743" cy="194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3478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96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Лепим лебедя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4</cp:revision>
  <dcterms:created xsi:type="dcterms:W3CDTF">2016-04-06T18:49:11Z</dcterms:created>
  <dcterms:modified xsi:type="dcterms:W3CDTF">2022-04-13T20:51:04Z</dcterms:modified>
</cp:coreProperties>
</file>