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93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735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194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397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583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9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30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9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3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2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62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87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2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03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698A315-BCA8-4F8D-9E56-A69F2C3CFD93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CCF1651-4694-400D-B52D-D9222567AC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084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0523" y="709448"/>
            <a:ext cx="10394733" cy="920253"/>
          </a:xfrm>
        </p:spPr>
        <p:txBody>
          <a:bodyPr/>
          <a:lstStyle/>
          <a:p>
            <a:r>
              <a:rPr lang="en-US" dirty="0" smtClean="0"/>
              <a:t>PAST SIMPLE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1793" y="2175641"/>
            <a:ext cx="10719850" cy="2002221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all the felt I ever felt I never felt </a:t>
            </a:r>
            <a:r>
              <a:rPr lang="en-US" sz="5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felt</a:t>
            </a:r>
            <a:r>
              <a:rPr lang="en-US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that felt like that felt </a:t>
            </a:r>
            <a:r>
              <a:rPr lang="en-US" sz="5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felt</a:t>
            </a:r>
            <a:endParaRPr lang="ru-RU" sz="5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166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545" y="447188"/>
            <a:ext cx="11082453" cy="4518950"/>
          </a:xfrm>
        </p:spPr>
        <p:txBody>
          <a:bodyPr/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___Greece last summer.</a:t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not visited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didn’t visited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didn’t visit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otdyhvmore.ru/sites/default/files/field/image/147/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124" y="3322327"/>
            <a:ext cx="5207876" cy="3471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727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545" y="447188"/>
            <a:ext cx="11082453" cy="4518950"/>
          </a:xfrm>
        </p:spPr>
        <p:txBody>
          <a:bodyPr/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___Nick ___his mum about the house yesterday?</a:t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Did__ help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Was__help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Did__helped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avatars.mds.yandex.net/i?id=49e52064db2e1aa7f3085dbffe5da265ac07386d-490132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98" y="3157208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906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13" y="1970691"/>
            <a:ext cx="9033642" cy="2617076"/>
          </a:xfrm>
        </p:spPr>
        <p:txBody>
          <a:bodyPr/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book__ Carol___ last Sunday?</a:t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did__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was__read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did__read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zud-zhzhenie.ru/wp-content/uploads/2021/11/chitat-knig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814" y="3015721"/>
            <a:ext cx="5391807" cy="356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681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483" y="1481958"/>
            <a:ext cx="9065172" cy="3689131"/>
          </a:xfrm>
        </p:spPr>
        <p:txBody>
          <a:bodyPr/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___ three children in the room a minute ago.</a:t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was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were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did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avatars.mds.yandex.net/i?id=45f8c6944637d41d0cb2f9f84e58fa64641f22df-1141307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644" y="3472518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254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249" y="709448"/>
            <a:ext cx="11603420" cy="614855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the brackets: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My cousin (be)___ a good student last year.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What game __they (play)__ yesterday?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How often __your sister (visit) ___her granny last month?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I (not/ drink) ___medicine yesterday evening.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Kate (go)___to the cinema a month ago.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It (snow) ___heavily the other day.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Who (write) the books about Harry Potter?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Why __Ann (not/go) to study last week?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9) My parents (buy)__me a nice gift.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10) My friends ( not/be)__at home last evening.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06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0000" y="1718441"/>
            <a:ext cx="10561418" cy="2701755"/>
          </a:xfrm>
        </p:spPr>
        <p:txBody>
          <a:bodyPr/>
          <a:lstStyle/>
          <a:p>
            <a:pPr algn="just"/>
            <a:r>
              <a:rPr lang="ru-RU" b="0" dirty="0">
                <a:solidFill>
                  <a:schemeClr val="bg1"/>
                </a:solidFill>
              </a:rPr>
              <a:t>Время </a:t>
            </a:r>
            <a:r>
              <a:rPr lang="ru-RU" b="0" dirty="0" err="1">
                <a:solidFill>
                  <a:schemeClr val="bg1"/>
                </a:solidFill>
              </a:rPr>
              <a:t>Past</a:t>
            </a:r>
            <a:r>
              <a:rPr lang="ru-RU" b="0" dirty="0">
                <a:solidFill>
                  <a:schemeClr val="bg1"/>
                </a:solidFill>
              </a:rPr>
              <a:t> </a:t>
            </a:r>
            <a:r>
              <a:rPr lang="ru-RU" b="0" dirty="0" err="1">
                <a:solidFill>
                  <a:schemeClr val="bg1"/>
                </a:solidFill>
              </a:rPr>
              <a:t>Simple</a:t>
            </a:r>
            <a:r>
              <a:rPr lang="ru-RU" b="0" dirty="0">
                <a:solidFill>
                  <a:schemeClr val="bg1"/>
                </a:solidFill>
              </a:rPr>
              <a:t> используют для описания действий или событий, произошедших в прошлом.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581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4138" y="772511"/>
            <a:ext cx="10977280" cy="3647686"/>
          </a:xfrm>
        </p:spPr>
        <p:txBody>
          <a:bodyPr/>
          <a:lstStyle/>
          <a:p>
            <a:pPr algn="just"/>
            <a:r>
              <a:rPr lang="ru-RU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Слова-маркеры, 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указывающие на время действия: 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yesterday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(вчера), 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weeks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</a:t>
            </a:r>
            <a:r>
              <a:rPr lang="ru-RU" sz="32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(две недели назад), 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(на днях), 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ago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(давно), 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last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month</a:t>
            </a:r>
            <a:r>
              <a:rPr lang="ru-RU" sz="32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прошлом месяце), 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32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2010 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2010 году), 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(в понедельник), 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ru-RU" sz="3200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holidays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(во время каникул) и т. д. Эти слова обязательно должны обозначать законченный период времени.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370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sz="32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621" y="4943797"/>
            <a:ext cx="10740798" cy="1409705"/>
          </a:xfrm>
        </p:spPr>
        <p:txBody>
          <a:bodyPr/>
          <a:lstStyle/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friends listen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rock music yesterday.</a:t>
            </a:r>
          </a:p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mom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made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delicious cake last Saturday.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277132"/>
              </p:ext>
            </p:extLst>
          </p:nvPr>
        </p:nvGraphicFramePr>
        <p:xfrm>
          <a:off x="809999" y="2204378"/>
          <a:ext cx="10367752" cy="1992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109"/>
                <a:gridCol w="3476798"/>
                <a:gridCol w="2223899"/>
                <a:gridCol w="2082946"/>
              </a:tblGrid>
              <a:tr h="584721">
                <a:tc rowSpan="3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Утвердительное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предложение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Подлежащее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Основной глагол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472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I/ You/ We/ They/He/She/It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правильный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неправильный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7827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V+ed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 (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вторая форма)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8647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sz="32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621" y="4943797"/>
            <a:ext cx="10740798" cy="1409705"/>
          </a:xfrm>
        </p:spPr>
        <p:txBody>
          <a:bodyPr/>
          <a:lstStyle/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friends 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didn’t listen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rock music yesterday.</a:t>
            </a:r>
          </a:p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mom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didn’t make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delicious cake last Saturday.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38011"/>
              </p:ext>
            </p:extLst>
          </p:nvPr>
        </p:nvGraphicFramePr>
        <p:xfrm>
          <a:off x="331076" y="2204378"/>
          <a:ext cx="10846676" cy="1903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4082"/>
                <a:gridCol w="2603666"/>
                <a:gridCol w="2603666"/>
                <a:gridCol w="3225262"/>
              </a:tblGrid>
              <a:tr h="584721">
                <a:tc rowSpan="2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Отрицательное 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предложение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Подлежащее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Вспомогательный глагол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Основной глагол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6299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I/ You/ We/ They/He/She/It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did not=</a:t>
                      </a:r>
                      <a:r>
                        <a:rPr lang="en-US" sz="2400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didn’t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основная форма глагола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6925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sz="32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621" y="4943797"/>
            <a:ext cx="10740798" cy="1409705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your friends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listen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rock music yesterday?</a:t>
            </a:r>
          </a:p>
          <a:p>
            <a:pPr algn="l"/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your mom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delicious cake last Saturday?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661611"/>
              </p:ext>
            </p:extLst>
          </p:nvPr>
        </p:nvGraphicFramePr>
        <p:xfrm>
          <a:off x="236483" y="2204378"/>
          <a:ext cx="11134934" cy="1903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3655"/>
                <a:gridCol w="2619186"/>
                <a:gridCol w="2804152"/>
                <a:gridCol w="3267941"/>
              </a:tblGrid>
              <a:tr h="584721">
                <a:tc rowSpan="2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Вопросительное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предложение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Вспомогательный глагол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Подлежащее</a:t>
                      </a: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Основной глагол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6299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Did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I/ you/ we/ they/he/she/it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основная форма глагола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10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2607" y="630621"/>
            <a:ext cx="11008811" cy="1403131"/>
          </a:xfrm>
        </p:spPr>
        <p:txBody>
          <a:bodyPr/>
          <a:lstStyle/>
          <a:p>
            <a:pPr algn="l"/>
            <a:r>
              <a:rPr lang="ru-RU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be in the</a:t>
            </a:r>
            <a:r>
              <a:rPr lang="ru-RU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Past</a:t>
            </a:r>
            <a:r>
              <a:rPr lang="ru-RU" sz="3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6028" y="4943797"/>
            <a:ext cx="10835391" cy="1914203"/>
          </a:xfrm>
        </p:spPr>
        <p:txBody>
          <a:bodyPr/>
          <a:lstStyle/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was cold the other day.</a:t>
            </a:r>
          </a:p>
          <a:p>
            <a:pPr algn="l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granny </a:t>
            </a:r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wasn’t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garden last week.</a:t>
            </a:r>
          </a:p>
          <a:p>
            <a:pPr algn="l"/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Was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at college yesterday?</a:t>
            </a:r>
          </a:p>
          <a:p>
            <a:pPr algn="l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76831"/>
              </p:ext>
            </p:extLst>
          </p:nvPr>
        </p:nvGraphicFramePr>
        <p:xfrm>
          <a:off x="1182414" y="1308538"/>
          <a:ext cx="9128233" cy="3556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866"/>
                <a:gridCol w="3144520"/>
                <a:gridCol w="3232847"/>
              </a:tblGrid>
              <a:tr h="6734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+</a:t>
                      </a:r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?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1351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    WAS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    WASN’T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 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</a:t>
                      </a:r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he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                    she ?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it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28776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          WERE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They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          WEREN’T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They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</a:t>
                      </a:r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you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Were                   we ?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they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3682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57200"/>
            <a:ext cx="11371418" cy="2963917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образования прошедшей формы правильного глагола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глагол заканчивается на согласную + -y, то -y меняется на -i, а после добавляется окончание -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fry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try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tried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глагол оканчивается на гласную + -y, то мы добавляем -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после -y: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obey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obeyed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stay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stayed</a:t>
            </a:r>
            <a:r>
              <a:rPr lang="ru-RU" sz="24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 глагола более одного слога, при этом он оканчивается на согласную, перед которой стоит ударная гласная, то согласная буква на конце удваивается: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fulfil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fulfilled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</a:t>
            </a:r>
            <a:r>
              <a:rPr lang="ru-RU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referred</a:t>
            </a:r>
            <a:r>
              <a:rPr lang="ru-RU" sz="2400" b="0" dirty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6841" y="5281201"/>
            <a:ext cx="11024577" cy="1166896"/>
          </a:xfrm>
        </p:spPr>
        <p:txBody>
          <a:bodyPr/>
          <a:lstStyle/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 brother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stopped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smoking three years ago.</a:t>
            </a:r>
          </a:p>
          <a:p>
            <a:pPr algn="l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boys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played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football in the yard in summer.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246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545" y="447188"/>
            <a:ext cx="11082453" cy="4518950"/>
          </a:xfrm>
        </p:spPr>
        <p:txBody>
          <a:bodyPr/>
          <a:lstStyle/>
          <a:p>
            <a:pPr algn="l"/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___winter holidays.</a:t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enoied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enjoyed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enjoyied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w.forfun.com/fetch/08/08b6874a5ecd4fe2be8ca903dd3b39c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333" y="4146331"/>
            <a:ext cx="3774798" cy="251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599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Цитаты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Цитаты</Template>
  <TotalTime>86</TotalTime>
  <Words>286</Words>
  <Application>Microsoft Office PowerPoint</Application>
  <PresentationFormat>Широкоэкранный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2</vt:lpstr>
      <vt:lpstr>Цитаты</vt:lpstr>
      <vt:lpstr>PAST SIMPLE</vt:lpstr>
      <vt:lpstr>Время Past Simple используют для описания действий или событий, произошедших в прошлом.</vt:lpstr>
      <vt:lpstr>Слова-маркеры, указывающие на время действия: yesterday (вчера), two weeks ago (две недели назад), the other day (на днях), a long time ago (давно), last month (в прошлом месяце), in 2010 (в 2010 году), on Monday (в понедельник), during my holidays (во время каникул) и т. д. Эти слова обязательно должны обозначать законченный период времени.</vt:lpstr>
      <vt:lpstr>Образование Past Simple:  </vt:lpstr>
      <vt:lpstr>Образование Past Simple:  </vt:lpstr>
      <vt:lpstr>Образование Past Simple:  </vt:lpstr>
      <vt:lpstr>Образование to be in the Past Simple:  </vt:lpstr>
      <vt:lpstr>Особенности образования прошедшей формы правильного глагола Если глагол заканчивается на согласную + -y, то -y меняется на -i, а после добавляется окончание -ed: study – studied, fry – fried, cry – cried, try – tried. Если глагол оканчивается на гласную + -y, то мы добавляем -ed после -y: obey – obeyed, play – played, stay – stayed. Если у глагола более одного слога, при этом он оканчивается на согласную, перед которой стоит ударная гласная, то согласная буква на конце удваивается: fulfil – fulfilled, refer – referred.</vt:lpstr>
      <vt:lpstr>They ___winter holidays. A) enoied B) enjoyed C) enjoyied</vt:lpstr>
      <vt:lpstr>We ___Greece last summer. A) not visited B) didn’t visited C) didn’t visit</vt:lpstr>
      <vt:lpstr>___Nick ___his mum about the house yesterday? A) Did__ help B) Was__help C) Did__helped</vt:lpstr>
      <vt:lpstr>What book__ Carol___ last Sunday? A) did__ readed B) was__read C) did__read</vt:lpstr>
      <vt:lpstr>  There ___ three children in the room a minute ago. A) was B) were C) did</vt:lpstr>
      <vt:lpstr>      Open the brackets:   1) My cousin (be)___ a good student last year. 2) What game __they (play)__ yesterday? 3) How often __your sister (visit) ___her granny last month? 4) I (not/ drink) ___medicine yesterday evening. 5) Kate (go)___to the cinema a month ago. 6) It (snow) ___heavily the other day. 7) Who (write) the books about Harry Potter? 8) Why __Ann (not/go) to study last week? 9) My parents (buy)__me a nice gift. 10) My friends ( not/be)__at home last evening.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</dc:title>
  <dc:creator>Учетная запись Майкрософт</dc:creator>
  <cp:lastModifiedBy>Учетная запись Майкрософт</cp:lastModifiedBy>
  <cp:revision>10</cp:revision>
  <dcterms:created xsi:type="dcterms:W3CDTF">2024-02-04T17:43:18Z</dcterms:created>
  <dcterms:modified xsi:type="dcterms:W3CDTF">2024-02-04T19:10:05Z</dcterms:modified>
</cp:coreProperties>
</file>