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13"/>
  </p:notesMasterIdLst>
  <p:sldIdLst>
    <p:sldId id="257" r:id="rId2"/>
    <p:sldId id="256" r:id="rId3"/>
    <p:sldId id="259" r:id="rId4"/>
    <p:sldId id="268" r:id="rId5"/>
    <p:sldId id="260" r:id="rId6"/>
    <p:sldId id="258" r:id="rId7"/>
    <p:sldId id="269" r:id="rId8"/>
    <p:sldId id="270" r:id="rId9"/>
    <p:sldId id="271" r:id="rId10"/>
    <p:sldId id="261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21A213-B409-422B-9B18-0CB497065387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69026E-9A01-41D0-880E-ECDFA99DA0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940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69026E-9A01-41D0-880E-ECDFA99DA08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095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710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807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763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3643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5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4803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885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93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044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28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954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98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38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050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03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935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25.09.2023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1984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24635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513013"/>
            <a:ext cx="59253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spc="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Дополнительная образовательная общеразвивающая программа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«Азбука туризма»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Направленность программы: туристско-краеведческая</a:t>
            </a: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Возраст обучающихся: 5-8 лет</a:t>
            </a: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Срок реализации: 2 года</a:t>
            </a:r>
            <a:endPara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486916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b="1" spc="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Автор-составитель: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Семенова Дарья Викторовна,</a:t>
            </a:r>
          </a:p>
          <a:p>
            <a:pPr marL="2933700" algn="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воспитатель МАДОУ № 4</a:t>
            </a:r>
          </a:p>
          <a:p>
            <a:pPr marL="2933700" algn="r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017339"/>
            <a:ext cx="4669336" cy="345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8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618" y="372725"/>
            <a:ext cx="4152366" cy="276824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2725"/>
            <a:ext cx="4176464" cy="27843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429000"/>
            <a:ext cx="475252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97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420888"/>
            <a:ext cx="6554867" cy="1524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Спасибо за внимание.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55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6361504" y="4387416"/>
            <a:ext cx="22625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76672"/>
            <a:ext cx="8568952" cy="5135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и задачи Программы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программы: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Гражданско-патриотическое воспитание детей старшего дошкольного возраста средствами туристско-краеведческой деятельности.</a:t>
            </a:r>
          </a:p>
          <a:p>
            <a:pPr indent="450215"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задачи: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воспитании: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стойкий интерес к туристско-краеведческой деятельности.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pc="-15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патриотизм, гордость и уважение к истории, культуре, традициям малой </a:t>
            </a:r>
            <a:r>
              <a:rPr lang="ru-RU" spc="-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дины.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развитии: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волевые качества обучающихся.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познавательную активность.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умение общаться со сверстниками.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обучении: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Расширять познания обучающих о природе, истории, культуре родного края и России.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навыки в области туризма, доврачебной медицинской помощи.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900430" algn="l"/>
              </a:tabLs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Расширять знания, умения и навыки в области топографии и ориентирования на</a:t>
            </a:r>
            <a:r>
              <a:rPr lang="ru-RU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местности.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79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3108" y="3143248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332656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/>
              </a:rPr>
              <a:t>Актуальность программы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MS Mincho"/>
            </a:endParaRPr>
          </a:p>
          <a:p>
            <a:pPr indent="457200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 данной программы заключается в том, что туризм обладает огромным воспитательным потенциалом, способствует воспитанию патриота, определению социально-значимых нравственных ориентиров, сохранению и укреплению здоровья, повышению интеллектуального и духовного потенциала, познанию родного края и культурных традиций. 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еск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  <a:r>
              <a:rPr lang="ru-RU" sz="1600" spc="34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ь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ой 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600" spc="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</a:t>
            </a:r>
            <a:r>
              <a:rPr lang="ru-RU" sz="1600" spc="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ы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акл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юч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ся</a:t>
            </a:r>
            <a:r>
              <a:rPr lang="ru-RU" sz="1600" spc="34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 в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600" spc="2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19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600" spc="20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й</a:t>
            </a:r>
            <a:r>
              <a:rPr lang="ru-RU" sz="1600" spc="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ль</a:t>
            </a:r>
            <a:r>
              <a:rPr lang="ru-RU" sz="1600" spc="2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ое</a:t>
            </a:r>
            <a:r>
              <a:rPr lang="ru-RU" sz="1600" spc="19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 </a:t>
            </a:r>
            <a:r>
              <a:rPr lang="ru-RU" sz="1600" spc="-4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1600" spc="2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ся</a:t>
            </a:r>
            <a:r>
              <a:rPr lang="ru-RU" sz="1600" spc="2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i="1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i="1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i="1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i="1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1600" i="1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ой</a:t>
            </a:r>
            <a:r>
              <a:rPr lang="ru-RU" sz="1600" i="1" spc="2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i="1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i="1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  <a:r>
              <a:rPr lang="ru-RU" sz="1600" i="1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i="1" spc="-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ль</a:t>
            </a:r>
            <a:r>
              <a:rPr lang="ru-RU" sz="1600" i="1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</a:t>
            </a:r>
            <a:r>
              <a:rPr lang="ru-RU" sz="1600" i="1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i="1" spc="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600" spc="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 как</a:t>
            </a:r>
            <a:r>
              <a:rPr lang="ru-RU" sz="1600" spc="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 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рак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600" spc="3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spc="2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spc="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1600" spc="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обучающимися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600" spc="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spc="2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r>
              <a:rPr lang="ru-RU" sz="1600" spc="-4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1600" spc="-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 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2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 и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2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ел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1600" spc="3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spc="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нн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лас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600" spc="1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с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spc="1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й ра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</a:t>
            </a:r>
            <a:r>
              <a:rPr lang="ru-RU" sz="1600" spc="-2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600" spc="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ы.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5965" y="264098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Объем и срок освоения программы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Программа рассчитана на 2 года и реализуется в объеме 144 часа (72 часа - 1 год обучения, 72 часа – 2 год обучения).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347197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Содержание учебного плана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год обучения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1471" y="4123871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  <a:tabLst>
                <a:tab pos="4229100" algn="l"/>
              </a:tabLs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1. Азбука туристско-бытовых навыков юного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туриста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2. Азбука топографии и туристского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ориентирования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3. Основы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краеведения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4. Азбука спортивно-оздоровительного туризма</a:t>
            </a:r>
          </a:p>
          <a:p>
            <a:pPr indent="450215" algn="just">
              <a:spcAft>
                <a:spcPts val="0"/>
              </a:spcAft>
            </a:pP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  <a:tabLst>
                <a:tab pos="4229100" algn="l"/>
              </a:tabLst>
            </a:pP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52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3808" y="260648"/>
            <a:ext cx="32571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ctr">
              <a:spcAft>
                <a:spcPts val="0"/>
              </a:spcAft>
              <a:tabLst>
                <a:tab pos="4229100" algn="l"/>
              </a:tabLs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Содержание учебного плана</a:t>
            </a:r>
          </a:p>
          <a:p>
            <a:pPr indent="450215" algn="ctr">
              <a:spcAft>
                <a:spcPts val="0"/>
              </a:spcAft>
              <a:tabLst>
                <a:tab pos="4229100" algn="l"/>
              </a:tabLs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 обучения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980728"/>
            <a:ext cx="828092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4229100" algn="l"/>
              </a:tabLs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1. Азбука туристско-бытовых навыков юного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туриста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2. Азбука топографии и туристского ориентирования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3. Основы краеведения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4. Азбука спортивно-оздоровительного туризма</a:t>
            </a:r>
          </a:p>
          <a:p>
            <a:pPr indent="450215" algn="just">
              <a:spcAft>
                <a:spcPts val="0"/>
              </a:spcAft>
              <a:tabLst>
                <a:tab pos="4229100" algn="l"/>
              </a:tabLs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377917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Планируемый результат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Программа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предполагает формирование умений и навыков в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туристско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краеведческой деятельности. В программе результаты оцениваются с позиции применения знаний и умений в оздоровительном туризме с элементами познания окружающей среды. Освоение программы «Азбука туризма» отслеживается по трем компонентам: предметный,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метапредметный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личностный, что позволяет определить динамическую картину развития обучающегося.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0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60648"/>
            <a:ext cx="828092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3933825" algn="l"/>
              </a:tabLs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«Туристическая полоса»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3933825" algn="l"/>
              </a:tabLs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Формирование основ здорового образа жизни на свежем воздухе. 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3933825" algn="l"/>
              </a:tabLs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- формирование и сплочение детского коллектива через совместную деятельность; -развитие интереса воспитанников к туристической деятельности, здоровому образу жизни; - развитие силы, ловкости, выносливости, инициативы, настойчивости; - воспитание бережного отношения к окружающему миру.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3933825" algn="l"/>
              </a:tabLs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рюкзак, термос, компас, топорик, веревка, скамейка, 2 каната, эластичные бинты 2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мячи.</a:t>
            </a:r>
            <a:endPara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41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524731" y="2967335"/>
            <a:ext cx="764953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25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51695"/>
            <a:ext cx="4159873" cy="27732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054" y="165583"/>
            <a:ext cx="4139041" cy="27593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83875"/>
            <a:ext cx="4465652" cy="297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4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371600" y="4406900"/>
            <a:ext cx="7772400" cy="1362075"/>
          </a:xfrm>
        </p:spPr>
        <p:txBody>
          <a:bodyPr>
            <a:normAutofit/>
          </a:bodyPr>
          <a:lstStyle/>
          <a:p>
            <a:r>
              <a:rPr lang="ru-RU" dirty="0" smtClean="0"/>
              <a:t>  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1698"/>
            <a:ext cx="2971743" cy="19811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36259"/>
            <a:ext cx="2934072" cy="19560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366535"/>
            <a:ext cx="2992070" cy="19947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366535"/>
            <a:ext cx="2978912" cy="19859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564781"/>
            <a:ext cx="3274241" cy="218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71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sz="25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744898" y="385610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24854" y="1749242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44897" y="3078499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44897" y="4659063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1741" y="2258406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23528" y="385610"/>
            <a:ext cx="3707904" cy="247193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978" y="385610"/>
            <a:ext cx="3707906" cy="247193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54227"/>
            <a:ext cx="3707904" cy="247193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978" y="3650703"/>
            <a:ext cx="3713190" cy="247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14304" y="2204864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3851920" cy="25679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4637"/>
            <a:ext cx="3923928" cy="2615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73016"/>
            <a:ext cx="3863598" cy="25757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73016"/>
            <a:ext cx="3894828" cy="259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3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430</TotalTime>
  <Words>404</Words>
  <Application>Microsoft Office PowerPoint</Application>
  <PresentationFormat>Экран (4:3)</PresentationFormat>
  <Paragraphs>61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Calibri</vt:lpstr>
      <vt:lpstr>Century Gothic</vt:lpstr>
      <vt:lpstr>MS Mincho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Спасибо за внимание.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</dc:creator>
  <cp:lastModifiedBy>User</cp:lastModifiedBy>
  <cp:revision>30</cp:revision>
  <dcterms:created xsi:type="dcterms:W3CDTF">2018-11-27T12:53:47Z</dcterms:created>
  <dcterms:modified xsi:type="dcterms:W3CDTF">2023-09-25T09:36:06Z</dcterms:modified>
</cp:coreProperties>
</file>