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4" r:id="rId3"/>
    <p:sldId id="292" r:id="rId4"/>
    <p:sldId id="266" r:id="rId5"/>
    <p:sldId id="267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3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783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57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014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7075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562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1954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8594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218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9188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9637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0188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48278-67DF-40A5-826E-9AFBED9D48B7}" type="datetimeFigureOut">
              <a:rPr lang="ru-RU" smtClean="0"/>
              <a:pPr/>
              <a:t>08.02.2024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05BD5-FCF5-441B-B8EE-306C73CEE9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634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77E47C-9F5B-CA41-318A-9CB75D1F2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BE683441-C9BB-BEF9-C15C-F1527E0B70B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9AF7DE1-6566-814E-8092-BA92D58B7A0D}"/>
              </a:ext>
            </a:extLst>
          </p:cNvPr>
          <p:cNvSpPr txBox="1"/>
          <p:nvPr/>
        </p:nvSpPr>
        <p:spPr>
          <a:xfrm>
            <a:off x="2004291" y="1551709"/>
            <a:ext cx="81834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тему: «Одеваться я учусь»</a:t>
            </a:r>
            <a:endParaRPr lang="ru-RU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93FCDD3-3030-A87C-79A8-0E9C719A6B7D}"/>
              </a:ext>
            </a:extLst>
          </p:cNvPr>
          <p:cNvSpPr txBox="1"/>
          <p:nvPr/>
        </p:nvSpPr>
        <p:spPr>
          <a:xfrm>
            <a:off x="7498080" y="4101739"/>
            <a:ext cx="4180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Выполнила: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воспитатель МБДОУ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«ДС «Дружба» с. Скалистое Бахчисарайского района РК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ru-RU" sz="20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Мамутова</a:t>
            </a: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Фатма </a:t>
            </a:r>
            <a:r>
              <a:rPr kumimoji="0" lang="ru-RU" sz="2000" b="1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Ремзиевна</a:t>
            </a:r>
            <a:endParaRPr kumimoji="0" lang="ru-RU" sz="2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3FCDD3-3030-A87C-79A8-0E9C719A6B7D}"/>
              </a:ext>
            </a:extLst>
          </p:cNvPr>
          <p:cNvSpPr txBox="1"/>
          <p:nvPr/>
        </p:nvSpPr>
        <p:spPr>
          <a:xfrm>
            <a:off x="1249681" y="681645"/>
            <a:ext cx="9517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Методическое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объединение воспитателей 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младших групп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07577" y="5917474"/>
            <a:ext cx="1998617" cy="7053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Февраль 2024г.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101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680D4E-A2AD-89C3-4066-C4497A3ED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B9A3C2-A544-13D9-80A6-EA1E66B6D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3FA870D2-B1D5-6DA4-4398-F16100AEAAE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1F3ABAA-F582-21CD-99D1-12EB70B1C97B}"/>
              </a:ext>
            </a:extLst>
          </p:cNvPr>
          <p:cNvSpPr txBox="1"/>
          <p:nvPr/>
        </p:nvSpPr>
        <p:spPr>
          <a:xfrm>
            <a:off x="952465" y="357167"/>
            <a:ext cx="960581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71461" y="357166"/>
            <a:ext cx="1097280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1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Знакомство с алгоритмом одевания и раздевания </a:t>
            </a:r>
            <a:r>
              <a:rPr kumimoji="0" lang="ru-RU" sz="1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1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1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Содержимое 5">
            <a:extLst>
              <a:ext uri="{FF2B5EF4-FFF2-40B4-BE49-F238E27FC236}">
                <a16:creationId xmlns:a16="http://schemas.microsoft.com/office/drawing/2014/main" xmlns="" id="{61D73F2F-834B-E841-7196-7618033F8E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2" y="1357298"/>
            <a:ext cx="4762533" cy="5140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Содержимое 4">
            <a:extLst>
              <a:ext uri="{FF2B5EF4-FFF2-40B4-BE49-F238E27FC236}">
                <a16:creationId xmlns:a16="http://schemas.microsoft.com/office/drawing/2014/main" xmlns="" id="{AE603CA6-9C7B-8F73-A767-F3845369E4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6501" y="1571612"/>
            <a:ext cx="4953035" cy="49530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629692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09D3E87-FE80-D008-5EDF-CEC6B6C86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D73AFC-C2A6-B42D-F9BA-63A173275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562E5C15-2771-0DE2-3118-C2B44A6AC05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144B1BC-A0EB-10AD-30A2-908AFFF86385}"/>
              </a:ext>
            </a:extLst>
          </p:cNvPr>
          <p:cNvSpPr txBox="1"/>
          <p:nvPr/>
        </p:nvSpPr>
        <p:spPr>
          <a:xfrm>
            <a:off x="2190724" y="214290"/>
            <a:ext cx="8342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AF6528A-0B3F-87F1-AB7C-3FD414B8CEAE}"/>
              </a:ext>
            </a:extLst>
          </p:cNvPr>
          <p:cNvSpPr txBox="1"/>
          <p:nvPr/>
        </p:nvSpPr>
        <p:spPr>
          <a:xfrm>
            <a:off x="476212" y="785794"/>
            <a:ext cx="9429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 Любови Воронковой «Маша-растеряша», рассматривание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иллюстраций и альбомов.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4B9008A-C6E6-BD30-151D-57117E472C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460" y="2000241"/>
            <a:ext cx="4595585" cy="34466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49EAF0A-1A15-E661-1FA2-5DD052B6CF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1515" y="1357298"/>
            <a:ext cx="4000485" cy="4394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C924942F-F375-D8A9-A74B-2D008558FD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0986" y="3501808"/>
            <a:ext cx="4474923" cy="3356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366101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AEAE3E2-3145-E7E2-4E2F-9B560CE89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4EFE3D-C0D0-1A48-85A8-6ED2189A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98B4665C-C36A-1765-5F60-CD922E43DB9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A498865-55F1-7D3E-5678-A0170D3D3C82}"/>
              </a:ext>
            </a:extLst>
          </p:cNvPr>
          <p:cNvSpPr txBox="1"/>
          <p:nvPr/>
        </p:nvSpPr>
        <p:spPr>
          <a:xfrm>
            <a:off x="1182255" y="270784"/>
            <a:ext cx="101525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развитие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0C03F5E-9FBA-9F50-95A7-B93ABCD83C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62" y="2000240"/>
            <a:ext cx="4762533" cy="46456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5963B52-5AED-AA0C-367A-CAF47D0E99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1251" y="2000240"/>
            <a:ext cx="5348167" cy="46059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0241CA4-0B70-A650-6747-B19FC5A5B466}"/>
              </a:ext>
            </a:extLst>
          </p:cNvPr>
          <p:cNvSpPr txBox="1"/>
          <p:nvPr/>
        </p:nvSpPr>
        <p:spPr>
          <a:xfrm>
            <a:off x="380961" y="785795"/>
            <a:ext cx="11212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(пальчиками) «Платье в горошек»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Программное содержание: продолжать формировать правильную позу за столом, 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учить набирать краску на пальчик и изображать горошек на платье.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224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98A8D58-E360-7EB5-0ADC-AA71D8464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A0C371-3AA5-288F-3186-DA3BB3DAA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42637DF-A00A-15A7-BFC7-9012F354FA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A59A481-1C09-294C-8A76-797C7222E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28736"/>
            <a:ext cx="5714997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A7461A3-8302-A1A8-32A5-EA3CDFF2BD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744" y="2000240"/>
            <a:ext cx="6572296" cy="442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D69812D-1F7B-C9A8-EF57-D1683F1650F0}"/>
              </a:ext>
            </a:extLst>
          </p:cNvPr>
          <p:cNvSpPr txBox="1"/>
          <p:nvPr/>
        </p:nvSpPr>
        <p:spPr>
          <a:xfrm>
            <a:off x="952464" y="357168"/>
            <a:ext cx="9922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«Пуговицы для пальто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015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6C3DF08-9827-3A39-8111-6131880BD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BBEFF8-AAC4-1CEB-019F-EFD43E4B5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424C7E48-770E-ED74-787E-D81F99376D4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D546A74-55DB-5A6A-1F21-84521E23C9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785795"/>
            <a:ext cx="5238787" cy="58531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5C716D1-37AD-CCFD-A6D5-DB179191D2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357299"/>
            <a:ext cx="5810248" cy="5145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EF3D561-413F-1045-0EB7-01A7CC5D52DD}"/>
              </a:ext>
            </a:extLst>
          </p:cNvPr>
          <p:cNvSpPr txBox="1"/>
          <p:nvPr/>
        </p:nvSpPr>
        <p:spPr>
          <a:xfrm>
            <a:off x="761964" y="214291"/>
            <a:ext cx="10273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-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«Шарфик для куклы Маши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707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FB5AE3B-6044-47D9-5B01-10D5F1E45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7DFBCF-B4D5-B717-F698-0F2D4336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F98A3F94-881F-7A63-A381-5C914F3D76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AC2D2EE-BAA3-2E62-7F67-F5DD8A1023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984" y="928670"/>
            <a:ext cx="4381531" cy="5504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4D0CF27-6FA8-DC4C-B18A-D8353B131B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00174"/>
            <a:ext cx="3810027" cy="4569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0D97EDA-5927-D220-C14D-1E788604AB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6766" y="1285860"/>
            <a:ext cx="3619525" cy="4603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183D5BE-782E-B22D-D731-36F424AD8E86}"/>
              </a:ext>
            </a:extLst>
          </p:cNvPr>
          <p:cNvSpPr txBox="1"/>
          <p:nvPr/>
        </p:nvSpPr>
        <p:spPr>
          <a:xfrm>
            <a:off x="1047715" y="214291"/>
            <a:ext cx="10100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Д/игры, игровые ситуации: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Кукла Маша учится одеваться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350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9E3F7DF-6E26-5405-4349-19091F03E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57CABC-8DC7-C95B-E4CC-6145A3A1A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3A525157-42DF-E42D-963C-70CBCF7789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A5F1B9-F2F6-0B72-9854-481D5F4F4763}"/>
              </a:ext>
            </a:extLst>
          </p:cNvPr>
          <p:cNvSpPr txBox="1"/>
          <p:nvPr/>
        </p:nvSpPr>
        <p:spPr>
          <a:xfrm>
            <a:off x="3052037" y="214291"/>
            <a:ext cx="91399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Д/игры «Куклы собираются в гости»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5FC6CED-2030-85C6-20DB-A92B05B6C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42918"/>
            <a:ext cx="5905541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E67CA51-2043-AE47-747B-896519BF67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5488" y="2143116"/>
            <a:ext cx="6286512" cy="4714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78915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9E3F7DF-6E26-5405-4349-19091F03E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57CABC-8DC7-C95B-E4CC-6145A3A1A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3A525157-42DF-E42D-963C-70CBCF7789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6858BF2-899B-C40D-D652-6015A053D9E5}"/>
              </a:ext>
            </a:extLst>
          </p:cNvPr>
          <p:cNvSpPr txBox="1"/>
          <p:nvPr/>
        </p:nvSpPr>
        <p:spPr>
          <a:xfrm>
            <a:off x="1142966" y="285729"/>
            <a:ext cx="9674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Д/игры «Поможем кукле одеться на прогулку»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02EE665-F4C5-F912-D375-AB3C8FBBE3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6237" y="2686000"/>
            <a:ext cx="3524275" cy="41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5AFE983F-CDFD-2985-9EA0-0050DDBEEF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85795"/>
            <a:ext cx="4762491" cy="3751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1D6E28A9-E28D-1124-C62F-E5A42FC580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717" y="785794"/>
            <a:ext cx="4667283" cy="3500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78915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9E3F7DF-6E26-5405-4349-19091F03E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57CABC-8DC7-C95B-E4CC-6145A3A1A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3A525157-42DF-E42D-963C-70CBCF7789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6858BF2-899B-C40D-D652-6015A053D9E5}"/>
              </a:ext>
            </a:extLst>
          </p:cNvPr>
          <p:cNvSpPr txBox="1"/>
          <p:nvPr/>
        </p:nvSpPr>
        <p:spPr>
          <a:xfrm>
            <a:off x="1142966" y="285729"/>
            <a:ext cx="102870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упражнения </a:t>
            </a:r>
          </a:p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мы делаем по порядку», «Аккуратны мы во всем»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2FC1A3A-3E7A-D82A-0B99-8E6B28C128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711" y="1428736"/>
            <a:ext cx="5294007" cy="4214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9B917CE-CAD3-E124-DA62-BFBFBEB1C6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6502" y="2071678"/>
            <a:ext cx="5714997" cy="45772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789151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FB96DE5-BA0F-5093-04AB-5A63A0927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E30091-A656-3CBB-6D04-A4F131432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90246C5A-8845-0A7A-07AC-85EE1A2E1E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3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BEE390A-AD9C-2A89-9CE9-B8E618464D98}"/>
              </a:ext>
            </a:extLst>
          </p:cNvPr>
          <p:cNvSpPr txBox="1"/>
          <p:nvPr/>
        </p:nvSpPr>
        <p:spPr>
          <a:xfrm>
            <a:off x="571461" y="285729"/>
            <a:ext cx="1078233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 для родителей «Как одевать ребенка зимой»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акции «Одежка для куклы»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привлечь родителей к пошиву одежды для куклы.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40BCB73-5829-785B-8854-783CC80345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5219" y="1785926"/>
            <a:ext cx="4476781" cy="4623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4150D83-522E-0CBC-0C45-D9B3D31D75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460"/>
          <a:stretch/>
        </p:blipFill>
        <p:spPr>
          <a:xfrm>
            <a:off x="285710" y="1928802"/>
            <a:ext cx="4892407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C:\Users\user\Pictures\photo_2024-02-08_09-39-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1488" y="4286232"/>
            <a:ext cx="4572032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02446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34D66CB-EF06-A742-3044-341880974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898D8A-5A81-A6E4-1ABC-5EFE0C20A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A94A950A-246E-410F-E9B2-5FEF368821D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F000EF-1A2B-1D53-FE72-BB878FB4D7AE}"/>
              </a:ext>
            </a:extLst>
          </p:cNvPr>
          <p:cNvSpPr txBox="1"/>
          <p:nvPr/>
        </p:nvSpPr>
        <p:spPr>
          <a:xfrm>
            <a:off x="1468582" y="1484867"/>
            <a:ext cx="971322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 smtClean="0"/>
              <a:t>Вид проекта: </a:t>
            </a:r>
            <a:r>
              <a:rPr lang="ru-RU" sz="4000" dirty="0" smtClean="0"/>
              <a:t>Групповой, творческий, информационный, игровой</a:t>
            </a:r>
          </a:p>
          <a:p>
            <a:r>
              <a:rPr lang="ru-RU" sz="4000" b="1" dirty="0" smtClean="0"/>
              <a:t>Тип проекта</a:t>
            </a:r>
            <a:r>
              <a:rPr lang="ru-RU" sz="4000" dirty="0" smtClean="0"/>
              <a:t>: краткосрочный (01.12 - 31.12).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753878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F507EA6-6E26-14D0-3E1F-1251AD277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A40585-5E97-712A-BEDD-0EFED8CEA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973F2462-4230-63B7-1FC5-F35E56D7D0E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81CEB27-203B-5956-CF60-94251A3C04A5}"/>
              </a:ext>
            </a:extLst>
          </p:cNvPr>
          <p:cNvSpPr txBox="1"/>
          <p:nvPr/>
        </p:nvSpPr>
        <p:spPr>
          <a:xfrm>
            <a:off x="3714733" y="285728"/>
            <a:ext cx="4095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Итоги проекта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1945F71E-CAD7-A82B-A6F8-73C1C1261A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01084"/>
            <a:ext cx="4286280" cy="4656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051EA0C8-1185-1F79-F2E9-19834F18DB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6238" y="857232"/>
            <a:ext cx="3760951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8A0635CA-BCEC-7A13-7BAF-DCA1756F4D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0987" y="3775058"/>
            <a:ext cx="4000528" cy="3082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3B44FD65-51A5-9C7C-40DB-24773CDB20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5261" y="1928803"/>
            <a:ext cx="4476739" cy="4121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7611424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5D0D4C5-FFC2-2E8F-0433-7DCDDF404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EC75F7-25CA-5D67-B7F7-24E5FC3A2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BEB7AD64-D601-566A-306A-0B9035A31DB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D99249D-93AC-6BC1-27F7-0F8934273FA0}"/>
              </a:ext>
            </a:extLst>
          </p:cNvPr>
          <p:cNvSpPr txBox="1"/>
          <p:nvPr/>
        </p:nvSpPr>
        <p:spPr>
          <a:xfrm>
            <a:off x="711199" y="591129"/>
            <a:ext cx="1088967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4A4D085-AC75-46A4-EBA8-30BED7D903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1861"/>
            <a:ext cx="6477003" cy="5330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26172AB-39B3-F416-E295-B5711590C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9816" y="2285992"/>
            <a:ext cx="5972184" cy="4357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81CEB27-203B-5956-CF60-94251A3C04A5}"/>
              </a:ext>
            </a:extLst>
          </p:cNvPr>
          <p:cNvSpPr txBox="1"/>
          <p:nvPr/>
        </p:nvSpPr>
        <p:spPr>
          <a:xfrm>
            <a:off x="7032699" y="703739"/>
            <a:ext cx="40957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Дети научились аккуратно складывать свои вещи в шкафчик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27006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F507EA6-6E26-14D0-3E1F-1251AD277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A40585-5E97-712A-BEDD-0EFED8CEA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973F2462-4230-63B7-1FC5-F35E56D7D0E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82E07E3-8A48-9094-30E5-8CE3E83CB5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60"/>
          <a:stretch/>
        </p:blipFill>
        <p:spPr>
          <a:xfrm>
            <a:off x="0" y="3135740"/>
            <a:ext cx="4667240" cy="3722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6EFF082-17AE-D14F-86B7-603D005D88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975"/>
          <a:stretch>
            <a:fillRect/>
          </a:stretch>
        </p:blipFill>
        <p:spPr>
          <a:xfrm>
            <a:off x="6096000" y="0"/>
            <a:ext cx="5619747" cy="3709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3B6D36C-9396-665A-FB71-D16A58F9DC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70"/>
          <a:stretch/>
        </p:blipFill>
        <p:spPr>
          <a:xfrm>
            <a:off x="0" y="0"/>
            <a:ext cx="5429245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2F1BD49-625B-8EF5-C4DF-93B6C1C9DD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576"/>
          <a:stretch>
            <a:fillRect/>
          </a:stretch>
        </p:blipFill>
        <p:spPr>
          <a:xfrm>
            <a:off x="6381752" y="3583960"/>
            <a:ext cx="5429288" cy="3274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81CEB27-203B-5956-CF60-94251A3C04A5}"/>
              </a:ext>
            </a:extLst>
          </p:cNvPr>
          <p:cNvSpPr txBox="1"/>
          <p:nvPr/>
        </p:nvSpPr>
        <p:spPr>
          <a:xfrm>
            <a:off x="4511568" y="4570345"/>
            <a:ext cx="20590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Одеваются в правильной последователь-</a:t>
            </a:r>
          </a:p>
          <a:p>
            <a:pPr algn="ctr"/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ности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142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77E47C-9F5B-CA41-318A-9CB75D1F2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BE683441-C9BB-BEF9-C15C-F1527E0B70B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9AF7DE1-6566-814E-8092-BA92D58B7A0D}"/>
              </a:ext>
            </a:extLst>
          </p:cNvPr>
          <p:cNvSpPr txBox="1"/>
          <p:nvPr/>
        </p:nvSpPr>
        <p:spPr>
          <a:xfrm>
            <a:off x="1743034" y="2818806"/>
            <a:ext cx="8183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3709101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34D66CB-EF06-A742-3044-341880974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898D8A-5A81-A6E4-1ABC-5EFE0C20A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A94A950A-246E-410F-E9B2-5FEF368821D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F000EF-1A2B-1D53-FE72-BB878FB4D7AE}"/>
              </a:ext>
            </a:extLst>
          </p:cNvPr>
          <p:cNvSpPr txBox="1"/>
          <p:nvPr/>
        </p:nvSpPr>
        <p:spPr>
          <a:xfrm>
            <a:off x="1468582" y="1484868"/>
            <a:ext cx="8478982" cy="3465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</a:t>
            </a:r>
            <a:endParaRPr lang="ru-RU" sz="4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Большое значение в полноценном развитии детей играет формирование навыков самообслуживания. Ребенок в 2-3 года начинает настойчиво стремиться к самостоятельности. Очень важно научить ребенка в этом возрасте навыкам самостоятельного одевания и раздевания. Пример родителей и близких людей является главным для малыша. Ребенок, владеющий навыками одевания и раздевания легче, привыкает к новым условиям, и не чувствует себя беспомощным. Самое главное не забывать давать положительную оценку действиям ребенка. </a:t>
            </a:r>
          </a:p>
        </p:txBody>
      </p:sp>
    </p:spTree>
    <p:extLst>
      <p:ext uri="{BB962C8B-B14F-4D97-AF65-F5344CB8AC3E}">
        <p14:creationId xmlns:p14="http://schemas.microsoft.com/office/powerpoint/2010/main" xmlns="" val="2753878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60B84A4-8363-F693-D096-443A07085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C540D1-EB7C-1ED5-00EC-5D53A27D6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6AEB51E9-9040-4F8B-895A-9B5464B3B57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B5C3924-5DB0-B1F1-9423-1BEB6F54D927}"/>
              </a:ext>
            </a:extLst>
          </p:cNvPr>
          <p:cNvSpPr txBox="1"/>
          <p:nvPr/>
        </p:nvSpPr>
        <p:spPr>
          <a:xfrm>
            <a:off x="576481" y="391094"/>
            <a:ext cx="9864437" cy="4633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 формирование навыков одевания и раздевания в первой младшей группе.</a:t>
            </a:r>
            <a:endParaRPr lang="ru-RU" sz="2400" kern="1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Задачи: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0" i="0" dirty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Обучить детей последовательно одеваться и раздеваться (расстёгивать пуговицы, застежки на липучках), в определенном порядке аккуратно складывать одежду.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b="0" i="0" dirty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Активизировать словарный запас.</a:t>
            </a:r>
          </a:p>
          <a:p>
            <a:pPr marL="457200" indent="-4572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i="0" dirty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Воспитывать бережное отношение к предметам одежды.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kern="100" dirty="0">
              <a:solidFill>
                <a:srgbClr val="111111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solidFill>
                  <a:srgbClr val="11111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Участники проекта: </a:t>
            </a:r>
            <a:r>
              <a:rPr lang="ru-RU" sz="2400" kern="100" dirty="0">
                <a:solidFill>
                  <a:srgbClr val="11111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дети, родители, воспитатель</a:t>
            </a:r>
            <a:r>
              <a:rPr lang="ru-RU" sz="2400" kern="100" dirty="0" smtClean="0">
                <a:solidFill>
                  <a:srgbClr val="111111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ru-RU" sz="2400" kern="100" dirty="0">
              <a:solidFill>
                <a:srgbClr val="111111"/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455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0E2023A-EAD1-2018-10FA-CA46E72E5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65C8BD-3256-A02D-C977-63F03C6E7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B5D596B7-914C-5A20-A761-93356348193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01FA735-B472-9252-3F63-E533328A3FF5}"/>
              </a:ext>
            </a:extLst>
          </p:cNvPr>
          <p:cNvSpPr txBox="1"/>
          <p:nvPr/>
        </p:nvSpPr>
        <p:spPr>
          <a:xfrm>
            <a:off x="838200" y="1126835"/>
            <a:ext cx="969046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 Этап – подготовительный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Составление плана работы.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Подбор необходимой литературы.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Подбор дидактических игр.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Подбор консультации, педагогической информации  для родителей, проведение акции «Одежка для куклы».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4173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BD2DCA5-907E-1C2A-654A-63F26BFB4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AF3032-4AAA-935F-0C9C-9B7EC29C5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3023EFB2-41BF-36A9-3C6C-4CEE8D9C53C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A8F5EF4-F11E-8B82-1074-D923072905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960" y="1142984"/>
            <a:ext cx="5619789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4C5770A-DDB4-E53D-A3BB-8723780426F0}"/>
              </a:ext>
            </a:extLst>
          </p:cNvPr>
          <p:cNvSpPr txBox="1"/>
          <p:nvPr/>
        </p:nvSpPr>
        <p:spPr>
          <a:xfrm>
            <a:off x="666712" y="285729"/>
            <a:ext cx="10384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книжного уголка</a:t>
            </a:r>
            <a:endParaRPr lang="ru-RU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3EFF9F-A676-6217-144B-EA288513C1EB}"/>
              </a:ext>
            </a:extLst>
          </p:cNvPr>
          <p:cNvSpPr txBox="1"/>
          <p:nvPr/>
        </p:nvSpPr>
        <p:spPr>
          <a:xfrm>
            <a:off x="6572254" y="5903894"/>
            <a:ext cx="52716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Организация уголка «сюжетно-ролевых игр»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E9BF5E9-927F-B46D-58FF-CAD98493B3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95" t="3905" r="9394"/>
          <a:stretch/>
        </p:blipFill>
        <p:spPr>
          <a:xfrm>
            <a:off x="6381753" y="634349"/>
            <a:ext cx="5447185" cy="51345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89096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EFA9041-C2AD-5926-6ABE-7C8C4570F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07919C-5075-E51D-00BD-817668C46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292483D4-D06E-D35C-4CD1-32036A6155B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CB799AF-06DC-BA13-53A3-F63D81CB8683}"/>
              </a:ext>
            </a:extLst>
          </p:cNvPr>
          <p:cNvSpPr txBox="1"/>
          <p:nvPr/>
        </p:nvSpPr>
        <p:spPr>
          <a:xfrm>
            <a:off x="857214" y="357167"/>
            <a:ext cx="4705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«за одеждой прохожих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8B32C6C-D26A-AE14-18A3-DA5E97DF4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1963" y="1163810"/>
            <a:ext cx="5143536" cy="5159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89EFE6B-4768-94E2-5DEC-4B596641FB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1752" y="2226827"/>
            <a:ext cx="5810248" cy="43576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477004" y="1214423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мультфильма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«Одеваюсь правильно»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207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D8BAD7B-B519-2E2D-547A-B5158A1FD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8FE03F-EBD2-7571-990A-6101B5B18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1C62FCC-5331-823D-E1B0-A0CEAC0833A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C8C655-5F09-952F-0499-0AB391D34587}"/>
              </a:ext>
            </a:extLst>
          </p:cNvPr>
          <p:cNvSpPr txBox="1"/>
          <p:nvPr/>
        </p:nvSpPr>
        <p:spPr>
          <a:xfrm>
            <a:off x="857213" y="285729"/>
            <a:ext cx="108585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 детьми «Для чего нужна Одежда?»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дать элементарные знания о предметах одежды, об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названии и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36EAB3C-28BC-2D29-5BD1-66CBA1697E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8480" y="1538594"/>
            <a:ext cx="5810291" cy="5319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46045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499680C-D5DB-6357-6D9A-35D9FD349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8A73E5-7DC4-EF13-521D-729E9C5A9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0C804E88-D598-CFE8-D53B-AF1172476D1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912" t="5804" r="4788" b="6743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389D32C-00A2-AD6A-AA20-CFFCE9F5CF13}"/>
              </a:ext>
            </a:extLst>
          </p:cNvPr>
          <p:cNvSpPr txBox="1"/>
          <p:nvPr/>
        </p:nvSpPr>
        <p:spPr>
          <a:xfrm>
            <a:off x="1333467" y="214290"/>
            <a:ext cx="8991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50BA8F7-D0D8-14EB-3386-D938304EE7BB}"/>
              </a:ext>
            </a:extLst>
          </p:cNvPr>
          <p:cNvSpPr txBox="1"/>
          <p:nvPr/>
        </p:nvSpPr>
        <p:spPr>
          <a:xfrm>
            <a:off x="761963" y="928670"/>
            <a:ext cx="10801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 Ознакомлению с окружающим миром и миром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 на тему: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«Знакомство с одеждой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«Теплая  одежда»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A6FD63B-5363-930F-EDAC-E120258C8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8507" y="1928803"/>
            <a:ext cx="4476781" cy="4576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090BD9D-4E6E-2584-EE12-83004B8119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61" y="1928803"/>
            <a:ext cx="4572032" cy="4699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3869734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2013 - 2022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612</TotalTime>
  <Words>433</Words>
  <Application>Microsoft Office PowerPoint</Application>
  <PresentationFormat>Произвольный</PresentationFormat>
  <Paragraphs>84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Фатма Мамутова</dc:creator>
  <cp:lastModifiedBy>Пользователь</cp:lastModifiedBy>
  <cp:revision>17</cp:revision>
  <dcterms:created xsi:type="dcterms:W3CDTF">2024-02-07T02:27:29Z</dcterms:created>
  <dcterms:modified xsi:type="dcterms:W3CDTF">2024-02-08T08:55:18Z</dcterms:modified>
</cp:coreProperties>
</file>