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89" r:id="rId3"/>
    <p:sldId id="29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8" autoAdjust="0"/>
    <p:restoredTop sz="68762" autoAdjust="0"/>
  </p:normalViewPr>
  <p:slideViewPr>
    <p:cSldViewPr>
      <p:cViewPr varScale="1">
        <p:scale>
          <a:sx n="43" d="100"/>
          <a:sy n="43" d="100"/>
        </p:scale>
        <p:origin x="19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2F708-748D-4B8D-ABC3-A6F73B164544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83A67-5B57-4003-9AED-9E50ECB33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70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Font typeface="+mj-lt"/>
              <a:buNone/>
              <a:tabLst>
                <a:tab pos="27051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Дидактическая игра «Под снегом» 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Font typeface="+mj-lt"/>
              <a:buNone/>
              <a:tabLst>
                <a:tab pos="270510" algn="l"/>
              </a:tabLst>
            </a:pPr>
            <a:r>
              <a:rPr lang="ru-RU" sz="1800" b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Логопед: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Под снегом потерялись игрушки, давайте их найдем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83A67-5B57-4003-9AED-9E50ECB336C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27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нашел (нашла) под снегом… (весы, плюшевого мишку, шашки, самокат, посуду, штангу, шкатулку, пистолет, кассу, машинку)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83A67-5B57-4003-9AED-9E50ECB336C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308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нашел (нашла) под снегом… (самолет, кошелек, собаку (таксу), пушку, петушка, коляску, хлопушку, бусы, кошку, часы)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E83A67-5B57-4003-9AED-9E50ECB336C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459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225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ED74F618-DAAC-31CE-E19D-1297B78874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r="27001"/>
          <a:stretch/>
        </p:blipFill>
        <p:spPr bwMode="auto">
          <a:xfrm>
            <a:off x="360040" y="239390"/>
            <a:ext cx="1979712" cy="160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8EB4FA9-4A3A-4A21-7FE1-4CE280788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4284" y="194436"/>
            <a:ext cx="1836203" cy="1836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D22250F7-B220-9E0B-7238-EC19CD8CB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2807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>
            <a:extLst>
              <a:ext uri="{FF2B5EF4-FFF2-40B4-BE49-F238E27FC236}">
                <a16:creationId xmlns:a16="http://schemas.microsoft.com/office/drawing/2014/main" id="{D7A4217A-D644-9A32-14AC-55FEF57E6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718" y="3652769"/>
            <a:ext cx="2381250" cy="204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439E05CE-07A8-DD4A-4161-DE9860C3F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946" y="239390"/>
            <a:ext cx="2381250" cy="198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>
            <a:extLst>
              <a:ext uri="{FF2B5EF4-FFF2-40B4-BE49-F238E27FC236}">
                <a16:creationId xmlns:a16="http://schemas.microsoft.com/office/drawing/2014/main" id="{CB773257-616B-DFF8-A60D-6BCDA2CA8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42" y="2692553"/>
            <a:ext cx="2438855" cy="123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>
            <a:extLst>
              <a:ext uri="{FF2B5EF4-FFF2-40B4-BE49-F238E27FC236}">
                <a16:creationId xmlns:a16="http://schemas.microsoft.com/office/drawing/2014/main" id="{2CFD95F9-F26B-8964-3196-E0F85A76B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45" y="1563217"/>
            <a:ext cx="1979712" cy="112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62A521DA-ED0C-72E7-A091-CD7174DFB6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423" y="2310393"/>
            <a:ext cx="2754561" cy="126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00483F-6D79-4B1A-9B2D-85C9DBFA769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3580" y="5039919"/>
            <a:ext cx="2952328" cy="1703266"/>
          </a:xfrm>
          <a:prstGeom prst="rect">
            <a:avLst/>
          </a:prstGeom>
        </p:spPr>
      </p:pic>
      <p:pic>
        <p:nvPicPr>
          <p:cNvPr id="1052" name="Picture 28">
            <a:extLst>
              <a:ext uri="{FF2B5EF4-FFF2-40B4-BE49-F238E27FC236}">
                <a16:creationId xmlns:a16="http://schemas.microsoft.com/office/drawing/2014/main" id="{0DAAA3EF-CFE3-B292-FFBD-67B53E9BCB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79"/>
          <a:stretch/>
        </p:blipFill>
        <p:spPr bwMode="auto">
          <a:xfrm>
            <a:off x="41519" y="3524615"/>
            <a:ext cx="2298233" cy="1890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95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4CAFD3F-900E-E15B-A3EC-904EC1779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80" y="307323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1DA32E0-CB45-69BF-C598-742FBBBFC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856" y="147116"/>
            <a:ext cx="2038959" cy="203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4BF23BA-6B3E-87CC-731C-0F66728FC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0" y="4962097"/>
            <a:ext cx="2211765" cy="138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F40DE54-50DE-0478-80CC-6E4ED8BBF1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89" r="25827"/>
          <a:stretch/>
        </p:blipFill>
        <p:spPr bwMode="auto">
          <a:xfrm>
            <a:off x="6732363" y="1841954"/>
            <a:ext cx="1907695" cy="2351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4">
            <a:extLst>
              <a:ext uri="{FF2B5EF4-FFF2-40B4-BE49-F238E27FC236}">
                <a16:creationId xmlns:a16="http://schemas.microsoft.com/office/drawing/2014/main" id="{65063472-B488-543B-544A-E9388CF8C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249" y="4757428"/>
            <a:ext cx="1691671" cy="169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370916B1-01CD-263F-95CC-DCC489BA5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673" y="4757428"/>
            <a:ext cx="2211765" cy="181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E915D1EF-7540-1FFE-EA75-0B126BB2C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4" y="1841954"/>
            <a:ext cx="2838280" cy="18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7C61E2DD-8515-117F-D10E-D6F1DEB889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5" b="11151"/>
          <a:stretch/>
        </p:blipFill>
        <p:spPr bwMode="auto">
          <a:xfrm>
            <a:off x="3083477" y="887571"/>
            <a:ext cx="1639287" cy="140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16AFCCD8-DA7C-E323-2162-59E2AC5282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76" r="21157"/>
          <a:stretch/>
        </p:blipFill>
        <p:spPr bwMode="auto">
          <a:xfrm>
            <a:off x="4800563" y="2186075"/>
            <a:ext cx="1397426" cy="20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BD42E0C3-7AB8-889F-B0D9-DCCF063A89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37"/>
          <a:stretch/>
        </p:blipFill>
        <p:spPr bwMode="auto">
          <a:xfrm>
            <a:off x="2183519" y="3693696"/>
            <a:ext cx="1873138" cy="142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8898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80</Words>
  <Application>Microsoft Office PowerPoint</Application>
  <PresentationFormat>Экран (4:3)</PresentationFormat>
  <Paragraphs>7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Сергей Трепачев</cp:lastModifiedBy>
  <cp:revision>24</cp:revision>
  <dcterms:created xsi:type="dcterms:W3CDTF">2024-02-02T09:00:59Z</dcterms:created>
  <dcterms:modified xsi:type="dcterms:W3CDTF">2024-02-11T12:28:01Z</dcterms:modified>
</cp:coreProperties>
</file>