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6" r:id="rId5"/>
    <p:sldId id="267" r:id="rId6"/>
    <p:sldId id="268" r:id="rId7"/>
    <p:sldId id="270" r:id="rId8"/>
    <p:sldId id="271" r:id="rId9"/>
    <p:sldId id="272" r:id="rId10"/>
    <p:sldId id="273" r:id="rId11"/>
    <p:sldId id="274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EBF-9963-45BD-86DF-13539FACF6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7565-6AE7-4EC8-B234-1F400E19D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877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EBF-9963-45BD-86DF-13539FACF6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7565-6AE7-4EC8-B234-1F400E19D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220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EBF-9963-45BD-86DF-13539FACF6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7565-6AE7-4EC8-B234-1F400E19D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558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EBF-9963-45BD-86DF-13539FACF6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7565-6AE7-4EC8-B234-1F400E19D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825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EBF-9963-45BD-86DF-13539FACF6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7565-6AE7-4EC8-B234-1F400E19D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71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EBF-9963-45BD-86DF-13539FACF6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7565-6AE7-4EC8-B234-1F400E19D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988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EBF-9963-45BD-86DF-13539FACF6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7565-6AE7-4EC8-B234-1F400E19D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391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EBF-9963-45BD-86DF-13539FACF6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7565-6AE7-4EC8-B234-1F400E19D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37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EBF-9963-45BD-86DF-13539FACF6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7565-6AE7-4EC8-B234-1F400E19D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539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EBF-9963-45BD-86DF-13539FACF6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7565-6AE7-4EC8-B234-1F400E19D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6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EBF-9963-45BD-86DF-13539FACF6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17565-6AE7-4EC8-B234-1F400E19D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867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03EBF-9963-45BD-86DF-13539FACF67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17565-6AE7-4EC8-B234-1F400E19D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597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1052736"/>
            <a:ext cx="4680520" cy="2952328"/>
          </a:xfrm>
        </p:spPr>
        <p:txBody>
          <a:bodyPr>
            <a:prstTxWarp prst="textChevron">
              <a:avLst/>
            </a:prstTxWarp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ЗАНИМАТЕЛЬНАЯ МАТЕМАТИКА ДЛЯ МАЛЫШЕЙ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077072"/>
            <a:ext cx="4680520" cy="1152128"/>
          </a:xfrm>
        </p:spPr>
        <p:txBody>
          <a:bodyPr>
            <a:normAutofit fontScale="92500"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Подготовили презентацию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воспитатель Мартьянова Е.В.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294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Лошадка и пони-домашние кони,</a:t>
            </a:r>
            <a:br>
              <a:rPr lang="ru-RU" sz="2000" dirty="0" smtClean="0"/>
            </a:br>
            <a:r>
              <a:rPr lang="ru-RU" sz="2000" dirty="0" smtClean="0"/>
              <a:t>Травку у дома, едят на газоне.</a:t>
            </a:r>
            <a:br>
              <a:rPr lang="ru-RU" sz="2000" dirty="0" smtClean="0"/>
            </a:br>
            <a:r>
              <a:rPr lang="ru-RU" sz="2000" dirty="0" smtClean="0"/>
              <a:t>Только одна из них больше другой,</a:t>
            </a:r>
            <a:br>
              <a:rPr lang="ru-RU" sz="2000" dirty="0" smtClean="0"/>
            </a:br>
            <a:r>
              <a:rPr lang="ru-RU" sz="2000" dirty="0" smtClean="0"/>
              <a:t>Милый малыш, ответь ,кто большой.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29000"/>
            <a:ext cx="3603337" cy="32129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125" y="807903"/>
            <a:ext cx="5253827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344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571184" cy="244827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У мамы козы  семь  деток козлят,</a:t>
            </a:r>
            <a:br>
              <a:rPr lang="ru-RU" sz="2000" dirty="0" smtClean="0"/>
            </a:br>
            <a:r>
              <a:rPr lang="ru-RU" sz="2000" dirty="0" smtClean="0"/>
              <a:t>В хлеве своем они тихо сидят.</a:t>
            </a:r>
            <a:br>
              <a:rPr lang="ru-RU" sz="2000" dirty="0" smtClean="0"/>
            </a:br>
            <a:r>
              <a:rPr lang="ru-RU" sz="2000" dirty="0" smtClean="0"/>
              <a:t>У мамы овцы один лишь ягненок,</a:t>
            </a:r>
            <a:br>
              <a:rPr lang="ru-RU" sz="2000" dirty="0" smtClean="0"/>
            </a:br>
            <a:r>
              <a:rPr lang="ru-RU" sz="2000" dirty="0" smtClean="0"/>
              <a:t>Нет у него братьев, нет и сестренок.</a:t>
            </a:r>
            <a:br>
              <a:rPr lang="ru-RU" sz="2000" dirty="0" smtClean="0"/>
            </a:br>
            <a:r>
              <a:rPr lang="ru-RU" sz="2000" dirty="0" smtClean="0"/>
              <a:t>Всезнайки, ответьте мне поскорей,</a:t>
            </a:r>
            <a:br>
              <a:rPr lang="ru-RU" sz="2000" dirty="0" smtClean="0"/>
            </a:br>
            <a:r>
              <a:rPr lang="ru-RU" sz="2000" dirty="0" smtClean="0"/>
              <a:t>У кого из них больше любимых детей. 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8" y="2924944"/>
            <a:ext cx="3368456" cy="37890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348880"/>
            <a:ext cx="3769589" cy="329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1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548680"/>
            <a:ext cx="4896544" cy="316835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Все вы загадки решили с успехом,</a:t>
            </a:r>
            <a:br>
              <a:rPr lang="ru-RU" sz="2000" dirty="0" smtClean="0"/>
            </a:br>
            <a:r>
              <a:rPr lang="ru-RU" sz="2000" dirty="0" smtClean="0"/>
              <a:t>Трудности вижу вам не помеха.</a:t>
            </a:r>
            <a:br>
              <a:rPr lang="ru-RU" sz="2000" dirty="0" smtClean="0"/>
            </a:br>
            <a:r>
              <a:rPr lang="ru-RU" sz="2000" dirty="0" smtClean="0"/>
              <a:t>Я не прощаюсь, прилечу к вам опять,</a:t>
            </a:r>
            <a:br>
              <a:rPr lang="ru-RU" sz="2000" dirty="0" smtClean="0"/>
            </a:br>
            <a:r>
              <a:rPr lang="ru-RU" sz="2000" dirty="0" smtClean="0"/>
              <a:t>Будем задачки с вами решать.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5409429" cy="534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68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274638"/>
            <a:ext cx="3960440" cy="517058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Я мудрая сова, большая голова.</a:t>
            </a:r>
            <a:br>
              <a:rPr lang="ru-RU" sz="2000" dirty="0" smtClean="0"/>
            </a:br>
            <a:r>
              <a:rPr lang="ru-RU" sz="2000" dirty="0" smtClean="0"/>
              <a:t>На  высоком дереве сижу,</a:t>
            </a:r>
            <a:br>
              <a:rPr lang="ru-RU" sz="2000" dirty="0" smtClean="0"/>
            </a:br>
            <a:r>
              <a:rPr lang="ru-RU" sz="2000" dirty="0" smtClean="0"/>
              <a:t>Задачки интересные пишу.</a:t>
            </a:r>
            <a:br>
              <a:rPr lang="ru-RU" sz="2000" dirty="0" smtClean="0"/>
            </a:br>
            <a:r>
              <a:rPr lang="ru-RU" sz="2000" dirty="0" smtClean="0"/>
              <a:t>Малыши, скорее их читайте, </a:t>
            </a:r>
            <a:br>
              <a:rPr lang="ru-RU" sz="2000" dirty="0" smtClean="0"/>
            </a:br>
            <a:r>
              <a:rPr lang="ru-RU" sz="2000" dirty="0" smtClean="0"/>
              <a:t>На  все мои вопросы отвечайте.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0728"/>
            <a:ext cx="5651572" cy="558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89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0"/>
            <a:ext cx="3024336" cy="537321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Загадывать я буду про зверей,</a:t>
            </a:r>
            <a:br>
              <a:rPr lang="ru-RU" sz="2000" dirty="0" smtClean="0"/>
            </a:br>
            <a:r>
              <a:rPr lang="ru-RU" sz="2000" dirty="0" smtClean="0"/>
              <a:t>Те, что обитают у людей.</a:t>
            </a:r>
            <a:br>
              <a:rPr lang="ru-RU" sz="2000" dirty="0" smtClean="0"/>
            </a:br>
            <a:r>
              <a:rPr lang="ru-RU" sz="2000" dirty="0" smtClean="0"/>
              <a:t>Домашними зовет их человек,</a:t>
            </a:r>
            <a:br>
              <a:rPr lang="ru-RU" sz="2000" dirty="0" smtClean="0"/>
            </a:br>
            <a:r>
              <a:rPr lang="ru-RU" sz="2000" dirty="0" smtClean="0"/>
              <a:t>Они с ним </a:t>
            </a:r>
            <a:r>
              <a:rPr lang="ru-RU" sz="2000" dirty="0" err="1" smtClean="0"/>
              <a:t>поселилися</a:t>
            </a:r>
            <a:r>
              <a:rPr lang="ru-RU" sz="2000" dirty="0" smtClean="0"/>
              <a:t> навек.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06" y="1673072"/>
            <a:ext cx="5686328" cy="521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2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616624" cy="214625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У собаки много деток,</a:t>
            </a:r>
            <a:br>
              <a:rPr lang="ru-RU" sz="2000" dirty="0" smtClean="0"/>
            </a:br>
            <a:r>
              <a:rPr lang="ru-RU" sz="2000" dirty="0" smtClean="0"/>
              <a:t>Хватит всем ли им котлеток?</a:t>
            </a:r>
            <a:br>
              <a:rPr lang="ru-RU" sz="2000" dirty="0" smtClean="0"/>
            </a:br>
            <a:r>
              <a:rPr lang="ru-RU" sz="2000" dirty="0" smtClean="0"/>
              <a:t>Вы, ребята помогайте,</a:t>
            </a:r>
            <a:br>
              <a:rPr lang="ru-RU" sz="2000" dirty="0" smtClean="0"/>
            </a:br>
            <a:r>
              <a:rPr lang="ru-RU" sz="2000" dirty="0" smtClean="0"/>
              <a:t>И котлетки раздавайте.</a:t>
            </a:r>
            <a:br>
              <a:rPr lang="ru-RU" sz="2000" dirty="0" smtClean="0"/>
            </a:br>
            <a:r>
              <a:rPr lang="ru-RU" sz="2000" dirty="0" smtClean="0"/>
              <a:t>А вот косточка одна,</a:t>
            </a:r>
            <a:br>
              <a:rPr lang="ru-RU" sz="2000" dirty="0" smtClean="0"/>
            </a:br>
            <a:r>
              <a:rPr lang="ru-RU" sz="2000" dirty="0" smtClean="0"/>
              <a:t>Кому останется она?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11" y="1753947"/>
            <a:ext cx="3620310" cy="50993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921" y="2071291"/>
            <a:ext cx="4736046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936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653536" cy="252028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Кошка мышку стерегла,</a:t>
            </a:r>
            <a:br>
              <a:rPr lang="ru-RU" sz="2000" dirty="0" smtClean="0"/>
            </a:br>
            <a:r>
              <a:rPr lang="ru-RU" sz="2000" dirty="0" smtClean="0"/>
              <a:t>Возле </a:t>
            </a:r>
            <a:r>
              <a:rPr lang="ru-RU" sz="2000" dirty="0" err="1" smtClean="0"/>
              <a:t>норочки</a:t>
            </a:r>
            <a:r>
              <a:rPr lang="ru-RU" sz="2000" dirty="0" smtClean="0"/>
              <a:t> легла.</a:t>
            </a:r>
            <a:br>
              <a:rPr lang="ru-RU" sz="2000" dirty="0" smtClean="0"/>
            </a:br>
            <a:r>
              <a:rPr lang="ru-RU" sz="2000" dirty="0" smtClean="0"/>
              <a:t>Мышка маленькой была,</a:t>
            </a:r>
            <a:br>
              <a:rPr lang="ru-RU" sz="2000" dirty="0" smtClean="0"/>
            </a:br>
            <a:r>
              <a:rPr lang="ru-RU" sz="2000" dirty="0" smtClean="0"/>
              <a:t>В домик быстро свой вошла.</a:t>
            </a:r>
            <a:br>
              <a:rPr lang="ru-RU" sz="2000" dirty="0" smtClean="0"/>
            </a:br>
            <a:r>
              <a:rPr lang="ru-RU" sz="2000" dirty="0" smtClean="0"/>
              <a:t>Кошка в норку не попала,</a:t>
            </a:r>
            <a:br>
              <a:rPr lang="ru-RU" sz="2000" dirty="0" smtClean="0"/>
            </a:br>
            <a:r>
              <a:rPr lang="ru-RU" sz="2000" dirty="0" smtClean="0"/>
              <a:t>Что войти ей помешало?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175635"/>
            <a:ext cx="2722593" cy="26028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9" y="1860663"/>
            <a:ext cx="4465333" cy="499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35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85821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Миска у кошки, еды в ней немножко,</a:t>
            </a:r>
            <a:br>
              <a:rPr lang="ru-RU" sz="2000" dirty="0" smtClean="0"/>
            </a:br>
            <a:r>
              <a:rPr lang="ru-RU" sz="2000" dirty="0" smtClean="0"/>
              <a:t>У песика чашка, в ней вкусная кашка.</a:t>
            </a:r>
            <a:br>
              <a:rPr lang="ru-RU" sz="2000" dirty="0" smtClean="0"/>
            </a:br>
            <a:r>
              <a:rPr lang="ru-RU" sz="2000" dirty="0" smtClean="0"/>
              <a:t>ЕЕ до краев наливает хозяйка,</a:t>
            </a:r>
            <a:br>
              <a:rPr lang="ru-RU" sz="2000" dirty="0" smtClean="0"/>
            </a:br>
            <a:r>
              <a:rPr lang="ru-RU" sz="2000" dirty="0" smtClean="0"/>
              <a:t>Где больше еды, отвечай-ка, Всезнайка.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060848"/>
            <a:ext cx="3744416" cy="39940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" y="3501008"/>
            <a:ext cx="4902958" cy="295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666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1012974"/>
          </a:xfrm>
        </p:spPr>
        <p:txBody>
          <a:bodyPr>
            <a:noAutofit/>
          </a:bodyPr>
          <a:lstStyle/>
          <a:p>
            <a:r>
              <a:rPr lang="ru-RU" sz="2000" dirty="0" smtClean="0"/>
              <a:t>По широкой дороге идут чьи-то ноги,</a:t>
            </a:r>
            <a:br>
              <a:rPr lang="ru-RU" sz="2000" dirty="0" smtClean="0"/>
            </a:br>
            <a:r>
              <a:rPr lang="ru-RU" sz="2000" dirty="0" smtClean="0"/>
              <a:t>По узкой дорожке бегут чьи-то ножки.</a:t>
            </a:r>
            <a:br>
              <a:rPr lang="ru-RU" sz="2000" dirty="0" smtClean="0"/>
            </a:br>
            <a:r>
              <a:rPr lang="ru-RU" sz="2000" dirty="0" smtClean="0"/>
              <a:t>К дому пришли корова, телок,</a:t>
            </a:r>
            <a:br>
              <a:rPr lang="ru-RU" sz="2000" dirty="0" smtClean="0"/>
            </a:br>
            <a:r>
              <a:rPr lang="ru-RU" sz="2000" dirty="0" smtClean="0"/>
              <a:t>Кто где оставил из них свой следок?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772816"/>
            <a:ext cx="5215986" cy="41401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28" y="306896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035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71420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Курочка бабке яичко снесла,</a:t>
            </a:r>
            <a:br>
              <a:rPr lang="ru-RU" sz="2000" dirty="0" smtClean="0"/>
            </a:br>
            <a:r>
              <a:rPr lang="ru-RU" sz="2000" dirty="0" smtClean="0"/>
              <a:t>Та быстро из них блинов напекла.</a:t>
            </a:r>
            <a:br>
              <a:rPr lang="ru-RU" sz="2000" dirty="0" smtClean="0"/>
            </a:br>
            <a:r>
              <a:rPr lang="ru-RU" sz="2000" dirty="0" smtClean="0"/>
              <a:t>Деду петух яичек не снес,</a:t>
            </a:r>
            <a:br>
              <a:rPr lang="ru-RU" sz="2000" dirty="0" smtClean="0"/>
            </a:br>
            <a:r>
              <a:rPr lang="ru-RU" sz="2000" dirty="0" smtClean="0"/>
              <a:t>Он на базар его быстро отвез.</a:t>
            </a:r>
            <a:br>
              <a:rPr lang="ru-RU" sz="2000" dirty="0" smtClean="0"/>
            </a:br>
            <a:r>
              <a:rPr lang="ru-RU" sz="2000" dirty="0" smtClean="0"/>
              <a:t>Почему петух не снес яйца?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04" y="2996952"/>
            <a:ext cx="2924944" cy="2924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094180"/>
            <a:ext cx="3872802" cy="368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055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60648"/>
            <a:ext cx="3960440" cy="3672408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У доброй старушки</a:t>
            </a:r>
            <a:br>
              <a:rPr lang="ru-RU" sz="2000" dirty="0" smtClean="0"/>
            </a:br>
            <a:r>
              <a:rPr lang="ru-RU" sz="2000" dirty="0" smtClean="0"/>
              <a:t>  В свинарники жили хрюшки.</a:t>
            </a:r>
            <a:br>
              <a:rPr lang="ru-RU" sz="2000" dirty="0" smtClean="0"/>
            </a:br>
            <a:r>
              <a:rPr lang="ru-RU" sz="2000" dirty="0" smtClean="0"/>
              <a:t>Ели и спали, спали и ели,</a:t>
            </a:r>
            <a:br>
              <a:rPr lang="ru-RU" sz="2000" dirty="0" smtClean="0"/>
            </a:br>
            <a:r>
              <a:rPr lang="ru-RU" sz="2000" dirty="0" smtClean="0"/>
              <a:t>К весне повзрослели.</a:t>
            </a:r>
            <a:br>
              <a:rPr lang="ru-RU" sz="2000" dirty="0" smtClean="0"/>
            </a:br>
            <a:r>
              <a:rPr lang="ru-RU" sz="2000" dirty="0" smtClean="0"/>
              <a:t>Вышли они на лужайку,</a:t>
            </a:r>
            <a:br>
              <a:rPr lang="ru-RU" sz="2000" dirty="0" smtClean="0"/>
            </a:br>
            <a:r>
              <a:rPr lang="ru-RU" sz="2000" dirty="0" smtClean="0"/>
              <a:t>Забыли они про хозяйку.</a:t>
            </a:r>
            <a:br>
              <a:rPr lang="ru-RU" sz="2000" dirty="0" smtClean="0"/>
            </a:br>
            <a:r>
              <a:rPr lang="ru-RU" sz="2000" dirty="0" smtClean="0"/>
              <a:t>Только один хрюшка,</a:t>
            </a:r>
            <a:br>
              <a:rPr lang="ru-RU" sz="2000" dirty="0" smtClean="0"/>
            </a:br>
            <a:r>
              <a:rPr lang="ru-RU" sz="2000" dirty="0" smtClean="0"/>
              <a:t>Был предан своей старушки.</a:t>
            </a:r>
            <a:br>
              <a:rPr lang="ru-RU" sz="2000" dirty="0" smtClean="0"/>
            </a:br>
            <a:r>
              <a:rPr lang="ru-RU" sz="2000" dirty="0" smtClean="0"/>
              <a:t>Домой вернулся странник,</a:t>
            </a:r>
            <a:br>
              <a:rPr lang="ru-RU" sz="2000" dirty="0" smtClean="0"/>
            </a:br>
            <a:r>
              <a:rPr lang="ru-RU" sz="2000" dirty="0" smtClean="0"/>
              <a:t>В свой любимый свинарник.</a:t>
            </a:r>
            <a:br>
              <a:rPr lang="ru-RU" sz="2000" dirty="0" smtClean="0"/>
            </a:br>
            <a:r>
              <a:rPr lang="ru-RU" sz="2000" dirty="0" smtClean="0"/>
              <a:t>Сколько  у хрюшек было старушек?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54" y="4005064"/>
            <a:ext cx="3256519" cy="26781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558" y="1340768"/>
            <a:ext cx="3725146" cy="465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582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76</Words>
  <Application>Microsoft Office PowerPoint</Application>
  <PresentationFormat>Экран (4:3)</PresentationFormat>
  <Paragraphs>14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ЗАНИМАТЕЛЬНАЯ МАТЕМАТИКА ДЛЯ МАЛЫШЕЙ</vt:lpstr>
      <vt:lpstr>Я мудрая сова, большая голова. На  высоком дереве сижу, Задачки интересные пишу. Малыши, скорее их читайте,  На  все мои вопросы отвечайте.</vt:lpstr>
      <vt:lpstr>Загадывать я буду про зверей, Те, что обитают у людей. Домашними зовет их человек, Они с ним поселилися навек. </vt:lpstr>
      <vt:lpstr>У собаки много деток, Хватит всем ли им котлеток? Вы, ребята помогайте, И котлетки раздавайте. А вот косточка одна, Кому останется она? </vt:lpstr>
      <vt:lpstr>Кошка мышку стерегла, Возле норочки легла. Мышка маленькой была, В домик быстро свой вошла. Кошка в норку не попала, Что войти ей помешало?</vt:lpstr>
      <vt:lpstr>Миска у кошки, еды в ней немножко, У песика чашка, в ней вкусная кашка. ЕЕ до краев наливает хозяйка, Где больше еды, отвечай-ка, Всезнайка.</vt:lpstr>
      <vt:lpstr>По широкой дороге идут чьи-то ноги, По узкой дорожке бегут чьи-то ножки. К дому пришли корова, телок, Кто где оставил из них свой следок?</vt:lpstr>
      <vt:lpstr>Курочка бабке яичко снесла, Та быстро из них блинов напекла. Деду петух яичек не снес, Он на базар его быстро отвез. Почему петух не снес яйца?</vt:lpstr>
      <vt:lpstr>У доброй старушки   В свинарники жили хрюшки. Ели и спали, спали и ели, К весне повзрослели. Вышли они на лужайку, Забыли они про хозяйку. Только один хрюшка, Был предан своей старушки. Домой вернулся странник, В свой любимый свинарник. Сколько  у хрюшек было старушек?  </vt:lpstr>
      <vt:lpstr>Лошадка и пони-домашние кони, Травку у дома, едят на газоне. Только одна из них больше другой, Милый малыш, ответь ,кто большой.</vt:lpstr>
      <vt:lpstr>У мамы козы  семь  деток козлят, В хлеве своем они тихо сидят. У мамы овцы один лишь ягненок, Нет у него братьев, нет и сестренок. Всезнайки, ответьте мне поскорей, У кого из них больше любимых детей.  </vt:lpstr>
      <vt:lpstr>Все вы загадки решили с успехом, Трудности вижу вам не помеха. Я не прощаюсь, прилечу к вам опять, Будем задачки с вами решать.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ЗАНИМАТЕЛЬНАЯ МАТЕМАТИКА ДЛЯ МАЛЫШЕЙ</dc:title>
  <dc:creator>Lenovo</dc:creator>
  <cp:lastModifiedBy>Lenovo</cp:lastModifiedBy>
  <cp:revision>15</cp:revision>
  <dcterms:created xsi:type="dcterms:W3CDTF">2024-02-11T09:07:33Z</dcterms:created>
  <dcterms:modified xsi:type="dcterms:W3CDTF">2024-02-11T12:19:50Z</dcterms:modified>
</cp:coreProperties>
</file>