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61" r:id="rId4"/>
    <p:sldId id="263" r:id="rId5"/>
    <p:sldId id="258" r:id="rId6"/>
    <p:sldId id="262" r:id="rId7"/>
    <p:sldId id="259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Музыка </a:t>
            </a:r>
            <a:br>
              <a:rPr lang="ru-RU" dirty="0" smtClean="0"/>
            </a:br>
            <a:r>
              <a:rPr lang="ru-RU" dirty="0" smtClean="0"/>
              <a:t>к драматическому спектаклю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158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12800"/>
          </a:xfrm>
        </p:spPr>
        <p:txBody>
          <a:bodyPr/>
          <a:lstStyle/>
          <a:p>
            <a:pPr algn="ctr"/>
            <a:r>
              <a:rPr lang="ru-RU" b="1" dirty="0"/>
              <a:t>Спектакль «Ревизская сказка»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Альфред </a:t>
            </a:r>
            <a:r>
              <a:rPr lang="ru-RU" dirty="0" err="1" smtClean="0"/>
              <a:t>Гарриевич</a:t>
            </a:r>
            <a:r>
              <a:rPr lang="ru-RU" dirty="0" smtClean="0"/>
              <a:t> </a:t>
            </a:r>
            <a:r>
              <a:rPr lang="ru-RU" dirty="0" err="1" smtClean="0"/>
              <a:t>Шнитке</a:t>
            </a:r>
            <a:r>
              <a:rPr lang="ru-RU" dirty="0" smtClean="0"/>
              <a:t> (1934 – 1998)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Николай Васильевич Гоголь (1809 – 1852) </a:t>
            </a:r>
            <a:endParaRPr lang="ru-RU" dirty="0"/>
          </a:p>
        </p:txBody>
      </p:sp>
      <p:pic>
        <p:nvPicPr>
          <p:cNvPr id="4098" name="Picture 2" descr="https://soundtimes.ru/images/simfjniya/86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766" y="2915498"/>
            <a:ext cx="4573433" cy="307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Шнитк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72262"/>
            <a:ext cx="4754563" cy="308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257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Юрий Петрович Любимов </a:t>
            </a:r>
            <a:br>
              <a:rPr lang="ru-RU" dirty="0" smtClean="0"/>
            </a:br>
            <a:r>
              <a:rPr lang="ru-RU" dirty="0" smtClean="0"/>
              <a:t>(1917 – 2014)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Юрий Любимов и Альфред Шнитк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2900426"/>
            <a:ext cx="4773073" cy="309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oundtimes.ru/images/simfjniya/86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038" y="2814695"/>
            <a:ext cx="4754562" cy="319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15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Слушаем музыку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4800" dirty="0" smtClean="0"/>
              <a:t>Увертюра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image.jimcdn.com/app/cms/image/transf/dimension=310x10000:format=png/path/s2b2339c2df57d3e5/image/i4018768771c8f799/version/1417093354/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417" y="871471"/>
            <a:ext cx="2952750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72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Спектакль «Эгмонт</a:t>
            </a:r>
            <a:r>
              <a:rPr lang="ru-RU" b="1" dirty="0"/>
              <a:t>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Людвиг </a:t>
            </a:r>
            <a:r>
              <a:rPr lang="ru-RU" dirty="0" err="1" smtClean="0"/>
              <a:t>ван</a:t>
            </a:r>
            <a:r>
              <a:rPr lang="ru-RU" dirty="0" smtClean="0"/>
              <a:t> Бетховен</a:t>
            </a:r>
          </a:p>
          <a:p>
            <a:pPr algn="ctr"/>
            <a:r>
              <a:rPr lang="ru-RU" dirty="0" smtClean="0"/>
              <a:t> (1770 – 1827)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Иоганн Вольфганг фон Гёте </a:t>
            </a:r>
          </a:p>
          <a:p>
            <a:pPr algn="ctr"/>
            <a:r>
              <a:rPr lang="ru-RU" dirty="0" smtClean="0"/>
              <a:t>(1749 – 1832)</a:t>
            </a:r>
            <a:endParaRPr lang="ru-RU" dirty="0"/>
          </a:p>
        </p:txBody>
      </p:sp>
      <p:pic>
        <p:nvPicPr>
          <p:cNvPr id="3074" name="Picture 2" descr="https://soundtimes.ru/images/simfjniya/38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893285"/>
            <a:ext cx="4754879" cy="303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oundtimes.ru/images/simfjniya/38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314" y="2893286"/>
            <a:ext cx="4754880" cy="303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60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Слушаем музыку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4800" dirty="0" smtClean="0"/>
              <a:t>Увертюра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image.jimcdn.com/app/cms/image/transf/dimension=310x10000:format=png/path/s2b2339c2df57d3e5/image/i4018768771c8f799/version/1417093354/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417" y="871471"/>
            <a:ext cx="2952750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43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3472" y="380204"/>
            <a:ext cx="9875520" cy="62088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«Маскарад»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6536" y="4155001"/>
            <a:ext cx="4484798" cy="777240"/>
          </a:xfrm>
        </p:spPr>
        <p:txBody>
          <a:bodyPr/>
          <a:lstStyle/>
          <a:p>
            <a:pPr algn="ctr"/>
            <a:r>
              <a:rPr lang="ru-RU" dirty="0" smtClean="0"/>
              <a:t>Арам Ильич Хачатурян </a:t>
            </a:r>
          </a:p>
          <a:p>
            <a:pPr algn="ctr"/>
            <a:r>
              <a:rPr lang="ru-RU" dirty="0" smtClean="0"/>
              <a:t>(1903 – 1978)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481132" y="4240870"/>
            <a:ext cx="4394040" cy="777240"/>
          </a:xfrm>
        </p:spPr>
        <p:txBody>
          <a:bodyPr/>
          <a:lstStyle/>
          <a:p>
            <a:pPr algn="ctr"/>
            <a:r>
              <a:rPr lang="ru-RU" dirty="0" smtClean="0"/>
              <a:t>Михаил Юрьевич Лермонтов </a:t>
            </a:r>
          </a:p>
          <a:p>
            <a:pPr algn="ctr"/>
            <a:r>
              <a:rPr lang="ru-RU" dirty="0" smtClean="0"/>
              <a:t>(1814 – 1841)</a:t>
            </a:r>
            <a:endParaRPr lang="ru-RU" dirty="0"/>
          </a:p>
        </p:txBody>
      </p:sp>
      <p:pic>
        <p:nvPicPr>
          <p:cNvPr id="1026" name="Picture 2" descr="Хачатуря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93" y="1343379"/>
            <a:ext cx="4394040" cy="27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Михаил Юрьевич Лермонтов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106" y="1491669"/>
            <a:ext cx="4235591" cy="264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t03.kakprosto.ru/tumb/680/images/article/2019/8/27/340798_5d64aa65683bf5d64aa65683fa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33" y="2751086"/>
            <a:ext cx="2739798" cy="33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18934" y="6147630"/>
            <a:ext cx="6570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Рубен Николаевич Симонов (1899 – 1968) 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630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oundtimes.ru/images/simfjniya/5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43" y="485423"/>
            <a:ext cx="5499365" cy="329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oundtimes.ru/images/simfjniya/19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075" y="485423"/>
            <a:ext cx="4995902" cy="329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спектакль «Маскарад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319" y="3785041"/>
            <a:ext cx="4584982" cy="286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793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Слушаем музыку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4800" dirty="0" smtClean="0"/>
              <a:t>Вальс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image.jimcdn.com/app/cms/image/transf/dimension=310x10000:format=png/path/s2b2339c2df57d3e5/image/i4018768771c8f799/version/1417093354/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417" y="871471"/>
            <a:ext cx="2952750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43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32</TotalTime>
  <Words>83</Words>
  <Application>Microsoft Office PowerPoint</Application>
  <PresentationFormat>Широкоэкранный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Corbel</vt:lpstr>
      <vt:lpstr>Базис</vt:lpstr>
      <vt:lpstr>Музыка  к драматическому спектаклю</vt:lpstr>
      <vt:lpstr>Спектакль «Ревизская сказка»</vt:lpstr>
      <vt:lpstr>Презентация PowerPoint</vt:lpstr>
      <vt:lpstr>Слушаем музыку </vt:lpstr>
      <vt:lpstr>Спектакль «Эгмонт»</vt:lpstr>
      <vt:lpstr>Слушаем музыку </vt:lpstr>
      <vt:lpstr>«Маскарад»</vt:lpstr>
      <vt:lpstr>Презентация PowerPoint</vt:lpstr>
      <vt:lpstr>Слушаем музыку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 к драматическому спектаклю</dc:title>
  <dc:creator>Пользователь</dc:creator>
  <cp:lastModifiedBy>Пользователь</cp:lastModifiedBy>
  <cp:revision>5</cp:revision>
  <dcterms:created xsi:type="dcterms:W3CDTF">2023-11-26T12:11:10Z</dcterms:created>
  <dcterms:modified xsi:type="dcterms:W3CDTF">2024-02-11T12:26:36Z</dcterms:modified>
</cp:coreProperties>
</file>