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877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7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DD6C-806B-466D-A6D9-D6A89A81789C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D4742-54EF-42B6-A0D1-02333ABAA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603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DD6C-806B-466D-A6D9-D6A89A81789C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D4742-54EF-42B6-A0D1-02333ABAA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632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DD6C-806B-466D-A6D9-D6A89A81789C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D4742-54EF-42B6-A0D1-02333ABAA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45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DD6C-806B-466D-A6D9-D6A89A81789C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D4742-54EF-42B6-A0D1-02333ABAA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269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DD6C-806B-466D-A6D9-D6A89A81789C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D4742-54EF-42B6-A0D1-02333ABAA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2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DD6C-806B-466D-A6D9-D6A89A81789C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D4742-54EF-42B6-A0D1-02333ABAA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980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DD6C-806B-466D-A6D9-D6A89A81789C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D4742-54EF-42B6-A0D1-02333ABAA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242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DD6C-806B-466D-A6D9-D6A89A81789C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D4742-54EF-42B6-A0D1-02333ABAA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523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DD6C-806B-466D-A6D9-D6A89A81789C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D4742-54EF-42B6-A0D1-02333ABAA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506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DD6C-806B-466D-A6D9-D6A89A81789C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D4742-54EF-42B6-A0D1-02333ABAA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83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8DD6C-806B-466D-A6D9-D6A89A81789C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D4742-54EF-42B6-A0D1-02333ABAA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028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8DD6C-806B-466D-A6D9-D6A89A81789C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D4742-54EF-42B6-A0D1-02333ABAA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456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623848" y="1513490"/>
            <a:ext cx="9017876" cy="1860331"/>
          </a:xfrm>
          <a:prstGeom prst="roundRect">
            <a:avLst/>
          </a:prstGeom>
          <a:solidFill>
            <a:srgbClr val="B1877F">
              <a:alpha val="8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2564" y="1590572"/>
            <a:ext cx="8870332" cy="1799013"/>
          </a:xfrm>
          <a:ln>
            <a:noFill/>
          </a:ln>
          <a:effectLst>
            <a:outerShdw blurRad="215900" dist="38100" dir="5400000" algn="ctr" rotWithShape="0">
              <a:schemeClr val="bg1"/>
            </a:outerShdw>
          </a:effectLst>
        </p:spPr>
        <p:txBody>
          <a:bodyPr>
            <a:noAutofit/>
          </a:bodyPr>
          <a:lstStyle/>
          <a:p>
            <a:pPr algn="ctr"/>
            <a:r>
              <a:rPr lang="ru-RU" sz="3600" b="1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«Упражнение, направленное на закрепление графического образа букв»</a:t>
            </a:r>
            <a:br>
              <a:rPr lang="ru-RU" sz="3600" b="1" i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3600" b="1" i="1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836885" y="5801413"/>
            <a:ext cx="10025556" cy="457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 spc="8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Составил: учитель-логопед Соколова И.В. (авторская разработка)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366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010824" y="560277"/>
            <a:ext cx="9900745" cy="2892371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endParaRPr lang="ru-RU" sz="2800" b="1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</a:t>
            </a:r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родители!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ребёнок плохо запоминает буквы, существует множество разнообразных приёмов, помогающих запомнить графический образ букв</a:t>
            </a: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них предлагаю вам познакомиться.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endParaRPr lang="ru-RU" sz="28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1338" y="3720662"/>
            <a:ext cx="10471966" cy="2522484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зрительного восприятия, внимания, координации и моторики руки.</a:t>
            </a:r>
          </a:p>
          <a:p>
            <a:pPr algn="l"/>
            <a:r>
              <a:rPr lang="ru-RU" sz="28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азвивать восприятие 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общей формы буквы;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изучать состав 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буквы (её элементов и их расположения).</a:t>
            </a:r>
          </a:p>
        </p:txBody>
      </p:sp>
    </p:spTree>
    <p:extLst>
      <p:ext uri="{BB962C8B-B14F-4D97-AF65-F5344CB8AC3E}">
        <p14:creationId xmlns:p14="http://schemas.microsoft.com/office/powerpoint/2010/main" val="594884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b="847"/>
          <a:stretch/>
        </p:blipFill>
        <p:spPr>
          <a:xfrm>
            <a:off x="6415525" y="149225"/>
            <a:ext cx="4976339" cy="65690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b="655"/>
          <a:stretch/>
        </p:blipFill>
        <p:spPr>
          <a:xfrm>
            <a:off x="708408" y="149225"/>
            <a:ext cx="4976339" cy="6569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507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493" y="149225"/>
            <a:ext cx="4976339" cy="65881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7037" y="149225"/>
            <a:ext cx="5008911" cy="6569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314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062" y="149225"/>
            <a:ext cx="4976339" cy="65690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8585" y="149225"/>
            <a:ext cx="4976339" cy="6540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3820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52</TotalTime>
  <Words>79</Words>
  <Application>Microsoft Office PowerPoint</Application>
  <PresentationFormat>Произвольный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«Упражнение, направленное на закрепление графического образа букв»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«Игры, направленные на закрепление графического образа букв»</dc:title>
  <dc:creator>Никита Соколов</dc:creator>
  <cp:lastModifiedBy>user</cp:lastModifiedBy>
  <cp:revision>10</cp:revision>
  <dcterms:created xsi:type="dcterms:W3CDTF">2023-12-07T17:53:02Z</dcterms:created>
  <dcterms:modified xsi:type="dcterms:W3CDTF">2023-12-08T06:24:46Z</dcterms:modified>
</cp:coreProperties>
</file>