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4" r:id="rId5"/>
    <p:sldId id="260" r:id="rId6"/>
    <p:sldId id="261" r:id="rId7"/>
    <p:sldId id="263" r:id="rId8"/>
    <p:sldId id="265" r:id="rId9"/>
    <p:sldId id="266" r:id="rId10"/>
    <p:sldId id="272" r:id="rId11"/>
    <p:sldId id="269" r:id="rId12"/>
    <p:sldId id="268" r:id="rId13"/>
    <p:sldId id="267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1A2E-5475-4AB0-8757-85EE30723E4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6CFD4-FC86-441B-8923-9DA45C2F50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2430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1A2E-5475-4AB0-8757-85EE30723E4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6CFD4-FC86-441B-8923-9DA45C2F50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939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1A2E-5475-4AB0-8757-85EE30723E4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6CFD4-FC86-441B-8923-9DA45C2F50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1623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1A2E-5475-4AB0-8757-85EE30723E4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6CFD4-FC86-441B-8923-9DA45C2F50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6458128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1A2E-5475-4AB0-8757-85EE30723E4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6CFD4-FC86-441B-8923-9DA45C2F50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0683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1A2E-5475-4AB0-8757-85EE30723E4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6CFD4-FC86-441B-8923-9DA45C2F50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64985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1A2E-5475-4AB0-8757-85EE30723E4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6CFD4-FC86-441B-8923-9DA45C2F50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66789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1A2E-5475-4AB0-8757-85EE30723E4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6CFD4-FC86-441B-8923-9DA45C2F50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05656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1A2E-5475-4AB0-8757-85EE30723E4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6CFD4-FC86-441B-8923-9DA45C2F50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970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1A2E-5475-4AB0-8757-85EE30723E4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6CFD4-FC86-441B-8923-9DA45C2F50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6855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1A2E-5475-4AB0-8757-85EE30723E4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6CFD4-FC86-441B-8923-9DA45C2F50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6973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1A2E-5475-4AB0-8757-85EE30723E4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6CFD4-FC86-441B-8923-9DA45C2F50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6845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1A2E-5475-4AB0-8757-85EE30723E4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6CFD4-FC86-441B-8923-9DA45C2F50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9235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1A2E-5475-4AB0-8757-85EE30723E4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6CFD4-FC86-441B-8923-9DA45C2F50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1359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1A2E-5475-4AB0-8757-85EE30723E4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6CFD4-FC86-441B-8923-9DA45C2F50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6319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1A2E-5475-4AB0-8757-85EE30723E4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6CFD4-FC86-441B-8923-9DA45C2F50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3923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1A2E-5475-4AB0-8757-85EE30723E4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6CFD4-FC86-441B-8923-9DA45C2F50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8270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62F71A2E-5475-4AB0-8757-85EE30723E4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6CFD4-FC86-441B-8923-9DA45C2F50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7518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s58.radikal.ru/i161/1006/8c/2b3a4915788a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ka2.ru/under/graphic/half/peresvet_i_chelubey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pravmir.ru/wp-content/uploads/2010/05/n1042826872_30045178_7585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255642" cy="1400530"/>
          </a:xfrm>
        </p:spPr>
        <p:txBody>
          <a:bodyPr>
            <a:normAutofit/>
          </a:bodyPr>
          <a:lstStyle/>
          <a:p>
            <a:pPr algn="ctr"/>
            <a:r>
              <a:rPr lang="ru-RU" sz="2000" dirty="0"/>
              <a:t>Муниципальное общеобразовательное учреждение Лицей №3 </a:t>
            </a:r>
            <a:br>
              <a:rPr lang="ru-RU" sz="2000" dirty="0"/>
            </a:br>
            <a:r>
              <a:rPr lang="ru-RU" sz="2000" dirty="0"/>
              <a:t>города Галича Костромской области</a:t>
            </a:r>
            <a:br>
              <a:rPr lang="ru-RU" sz="2000" dirty="0"/>
            </a:br>
            <a:r>
              <a:rPr lang="ru-RU" sz="2000" dirty="0"/>
              <a:t> 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6173" y="2132856"/>
            <a:ext cx="6711654" cy="25922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Урок по теме:</a:t>
            </a:r>
            <a:endParaRPr lang="ru-RU" dirty="0"/>
          </a:p>
          <a:p>
            <a:pPr marL="0" indent="0" algn="ctr">
              <a:buNone/>
            </a:pPr>
            <a:r>
              <a:rPr lang="ru-RU" b="1" dirty="0"/>
              <a:t>«Защита Отечества» </a:t>
            </a:r>
          </a:p>
          <a:p>
            <a:pPr marL="0" indent="0" algn="ctr">
              <a:buNone/>
            </a:pPr>
            <a:r>
              <a:rPr lang="ru-RU" b="1" dirty="0"/>
              <a:t>модуля основы православной культуры комплексного учебного курса</a:t>
            </a:r>
            <a:endParaRPr lang="ru-RU" dirty="0"/>
          </a:p>
          <a:p>
            <a:pPr marL="0" indent="0" algn="ctr">
              <a:buNone/>
            </a:pPr>
            <a:r>
              <a:rPr lang="ru-RU" b="1" dirty="0"/>
              <a:t>«Основы религиозных культур и светской этики»</a:t>
            </a:r>
            <a:endParaRPr lang="ru-RU" dirty="0"/>
          </a:p>
          <a:p>
            <a:pPr marL="0" indent="0" algn="ctr">
              <a:buNone/>
            </a:pPr>
            <a:r>
              <a:rPr lang="ru-RU" b="1" dirty="0"/>
              <a:t>4 класс</a:t>
            </a:r>
            <a:endParaRPr lang="ru-RU" dirty="0"/>
          </a:p>
          <a:p>
            <a:pPr marL="0" indent="0" algn="r">
              <a:buNone/>
            </a:pPr>
            <a:endParaRPr lang="ru-RU" sz="1800" dirty="0"/>
          </a:p>
          <a:p>
            <a:pPr marL="0" indent="0" algn="r">
              <a:buNone/>
            </a:pPr>
            <a:endParaRPr lang="ru-RU" sz="1800" dirty="0"/>
          </a:p>
          <a:p>
            <a:pPr marL="0" indent="0" algn="r">
              <a:buNone/>
            </a:pPr>
            <a:endParaRPr lang="ru-RU" sz="1800" dirty="0"/>
          </a:p>
          <a:p>
            <a:pPr>
              <a:buNone/>
            </a:pP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CD946C9-BEF1-48DC-887D-0A5FCB5D415B}"/>
              </a:ext>
            </a:extLst>
          </p:cNvPr>
          <p:cNvSpPr txBox="1"/>
          <p:nvPr/>
        </p:nvSpPr>
        <p:spPr>
          <a:xfrm>
            <a:off x="3779912" y="5481952"/>
            <a:ext cx="49950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>
              <a:buNone/>
            </a:pPr>
            <a:r>
              <a:rPr lang="ru-RU" sz="1800" dirty="0"/>
              <a:t>Янкина Татьяна Сергеевна</a:t>
            </a:r>
          </a:p>
          <a:p>
            <a:pPr marL="0" indent="0" algn="r">
              <a:buNone/>
            </a:pPr>
            <a:r>
              <a:rPr lang="ru-RU" sz="1800" dirty="0"/>
              <a:t>            учитель начальных классов</a:t>
            </a:r>
          </a:p>
          <a:p>
            <a:pPr marL="0" indent="0" algn="r">
              <a:buNone/>
            </a:pPr>
            <a:r>
              <a:rPr lang="ru-RU" sz="1800" dirty="0"/>
              <a:t>МОУ Лицей №3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Храм Христа Спасителя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-664" t="614"/>
          <a:stretch/>
        </p:blipFill>
        <p:spPr bwMode="auto">
          <a:xfrm>
            <a:off x="4427984" y="2270973"/>
            <a:ext cx="4716016" cy="3102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6872"/>
            <a:ext cx="4464496" cy="3102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Законы милосердия и справедливости</a:t>
            </a:r>
            <a:r>
              <a:rPr lang="ru-RU" b="1" u="sng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/>
            </a:r>
            <a:br>
              <a:rPr lang="ru-RU" b="1" u="sng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4217" y="2060848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Tx/>
              <a:buAutoNum type="arabicPeriod"/>
              <a:defRPr/>
            </a:pPr>
            <a:r>
              <a:rPr lang="ru-RU" sz="2800" dirty="0"/>
              <a:t>Нельзя убивать раненых.</a:t>
            </a:r>
          </a:p>
          <a:p>
            <a:pPr>
              <a:lnSpc>
                <a:spcPct val="150000"/>
              </a:lnSpc>
              <a:buFontTx/>
              <a:buAutoNum type="arabicPeriod"/>
              <a:defRPr/>
            </a:pPr>
            <a:r>
              <a:rPr lang="ru-RU" sz="2800" dirty="0"/>
              <a:t>Нельзя трогать безоружных.</a:t>
            </a:r>
          </a:p>
          <a:p>
            <a:pPr>
              <a:lnSpc>
                <a:spcPct val="150000"/>
              </a:lnSpc>
              <a:buFontTx/>
              <a:buAutoNum type="arabicPeriod"/>
              <a:defRPr/>
            </a:pPr>
            <a:r>
              <a:rPr lang="ru-RU" sz="2800" dirty="0"/>
              <a:t>Нельзя грабить местных жителей.</a:t>
            </a:r>
          </a:p>
          <a:p>
            <a:pPr>
              <a:lnSpc>
                <a:spcPct val="150000"/>
              </a:lnSpc>
              <a:buFontTx/>
              <a:buAutoNum type="arabicPeriod"/>
              <a:defRPr/>
            </a:pPr>
            <a:r>
              <a:rPr lang="ru-RU" sz="2800" dirty="0"/>
              <a:t>Если враг сдаётся или если война закончена – надо к недавнему недругу отнестись уже просто как к человеку.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9236"/>
            <a:ext cx="9162749" cy="6460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27" y="2956523"/>
            <a:ext cx="3901477" cy="3901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0812" y="3464868"/>
            <a:ext cx="5499517" cy="3393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3952289" cy="3901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0"/>
            <a:ext cx="5196401" cy="3464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7055380" cy="14005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48680"/>
            <a:ext cx="7415536" cy="569972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Сегодня </a:t>
            </a:r>
            <a:r>
              <a:rPr lang="ru-RU" sz="4400" dirty="0"/>
              <a:t>на уроке я узнал…</a:t>
            </a:r>
          </a:p>
          <a:p>
            <a:pPr>
              <a:buNone/>
            </a:pPr>
            <a:r>
              <a:rPr lang="ru-RU" sz="4400" dirty="0"/>
              <a:t>Я познакомился с такими понятиями как…</a:t>
            </a:r>
          </a:p>
          <a:p>
            <a:pPr>
              <a:buNone/>
            </a:pPr>
            <a:r>
              <a:rPr lang="ru-RU" sz="4400" dirty="0"/>
              <a:t>Я расскажу своим родителям о…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/>
              <a:t>1.Подготовить сообщения о героях - галичанах Великой Отечественной войны.</a:t>
            </a:r>
          </a:p>
          <a:p>
            <a:pPr>
              <a:buNone/>
            </a:pPr>
            <a:r>
              <a:rPr lang="ru-RU" sz="3600" dirty="0"/>
              <a:t>2.Нарисовать защитника Отечества.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Защита Отечества</a:t>
            </a:r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275962"/>
            <a:ext cx="6912768" cy="4601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AutoShape 4" descr="https://ic.pics.livejournal.com/vergoti/33643710/3664574/3664574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19672" y="5877272"/>
            <a:ext cx="60486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Когда война бывает справедливой</a:t>
            </a:r>
          </a:p>
          <a:p>
            <a:pPr algn="ctr"/>
            <a:r>
              <a:rPr lang="ru-RU" dirty="0"/>
              <a:t>О Святых защитниках Родины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2b3a4915788a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04356" y="6020561"/>
            <a:ext cx="71352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/>
              <a:t>В. Васнецов  «Богатыри»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4114800" cy="1210146"/>
          </a:xfrm>
        </p:spPr>
        <p:txBody>
          <a:bodyPr>
            <a:noAutofit/>
          </a:bodyPr>
          <a:lstStyle/>
          <a:p>
            <a:r>
              <a:rPr lang="ru-RU" sz="4000" dirty="0"/>
              <a:t>Дмитрий Донской</a:t>
            </a:r>
          </a:p>
        </p:txBody>
      </p:sp>
      <p:pic>
        <p:nvPicPr>
          <p:cNvPr id="1126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8616" y="476672"/>
            <a:ext cx="4875738" cy="58230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988840"/>
            <a:ext cx="384508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644"/>
            <a:ext cx="9144000" cy="5721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51386" y="5789070"/>
            <a:ext cx="74412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Троице-Сергиева лавра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peresvet_i_chelubey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5830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574447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В. Васнецов  «Поединок </a:t>
            </a:r>
            <a:r>
              <a:rPr lang="ru-RU" sz="3200" dirty="0" err="1"/>
              <a:t>Пересвета</a:t>
            </a:r>
            <a:r>
              <a:rPr lang="ru-RU" sz="3200" dirty="0"/>
              <a:t> с </a:t>
            </a:r>
            <a:r>
              <a:rPr lang="ru-RU" sz="3200" dirty="0" err="1"/>
              <a:t>Челубеем</a:t>
            </a:r>
            <a:r>
              <a:rPr lang="ru-RU" sz="3200" dirty="0"/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513" y="185073"/>
            <a:ext cx="4546848" cy="1138138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latin typeface="Century Gothic" panose="020B0502020202020204" pitchFamily="34" charset="0"/>
              </a:rPr>
              <a:t>Александр  Невский                </a:t>
            </a:r>
            <a:r>
              <a:rPr lang="ru-RU" b="1" dirty="0">
                <a:solidFill>
                  <a:srgbClr val="594740"/>
                </a:solidFill>
                <a:latin typeface="Candara" pitchFamily="34" charset="0"/>
              </a:rPr>
              <a:t/>
            </a:r>
            <a:br>
              <a:rPr lang="ru-RU" b="1" dirty="0">
                <a:solidFill>
                  <a:srgbClr val="594740"/>
                </a:solidFill>
                <a:latin typeface="Candara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13176"/>
            <a:ext cx="4402832" cy="1689051"/>
          </a:xfrm>
        </p:spPr>
        <p:txBody>
          <a:bodyPr>
            <a:normAutofit fontScale="77500" lnSpcReduction="20000"/>
          </a:bodyPr>
          <a:lstStyle/>
          <a:p>
            <a:pPr algn="ctr">
              <a:spcBef>
                <a:spcPct val="50000"/>
              </a:spcBef>
              <a:buNone/>
              <a:defRPr/>
            </a:pPr>
            <a:r>
              <a:rPr lang="ru-RU" sz="4400" dirty="0"/>
              <a:t>Кто с мечом к нам придёт, тот от меча и погибнет.</a:t>
            </a:r>
          </a:p>
          <a:p>
            <a:endParaRPr lang="ru-RU" dirty="0"/>
          </a:p>
        </p:txBody>
      </p:sp>
      <p:pic>
        <p:nvPicPr>
          <p:cNvPr id="4" name="Picture 4" descr="n1042826872_30045178_758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4327" y="0"/>
            <a:ext cx="3789673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095" y="1417275"/>
            <a:ext cx="5113042" cy="3407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756" y="274638"/>
            <a:ext cx="3682752" cy="2290266"/>
          </a:xfrm>
        </p:spPr>
        <p:txBody>
          <a:bodyPr>
            <a:normAutofit/>
          </a:bodyPr>
          <a:lstStyle/>
          <a:p>
            <a:r>
              <a:rPr lang="ru-RU" sz="4000" dirty="0"/>
              <a:t>Михаил Кутузов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0183" y="26505"/>
            <a:ext cx="5443817" cy="68475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8428" y="1746433"/>
            <a:ext cx="3275856" cy="3407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3682752" cy="1282154"/>
          </a:xfrm>
        </p:spPr>
        <p:txBody>
          <a:bodyPr/>
          <a:lstStyle/>
          <a:p>
            <a:r>
              <a:rPr lang="ru-RU" sz="4000" dirty="0"/>
              <a:t>Федор Ушаков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47466"/>
            <a:ext cx="3528391" cy="352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5045" y="0"/>
            <a:ext cx="5668955" cy="66693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144</TotalTime>
  <Words>162</Words>
  <Application>Microsoft Office PowerPoint</Application>
  <PresentationFormat>Экран (4:3)</PresentationFormat>
  <Paragraphs>35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Ион</vt:lpstr>
      <vt:lpstr>Муниципальное общеобразовательное учреждение Лицей №3  города Галича Костромской области  </vt:lpstr>
      <vt:lpstr>Защита Отечества</vt:lpstr>
      <vt:lpstr>Слайд 3</vt:lpstr>
      <vt:lpstr>Дмитрий Донской</vt:lpstr>
      <vt:lpstr>Слайд 5</vt:lpstr>
      <vt:lpstr>Слайд 6</vt:lpstr>
      <vt:lpstr>Александр  Невский                 </vt:lpstr>
      <vt:lpstr>Михаил Кутузов</vt:lpstr>
      <vt:lpstr>Федор Ушаков</vt:lpstr>
      <vt:lpstr>Храм Христа Спасителя</vt:lpstr>
      <vt:lpstr>Законы милосердия и справедливости </vt:lpstr>
      <vt:lpstr>Слайд 12</vt:lpstr>
      <vt:lpstr>Слайд 13</vt:lpstr>
      <vt:lpstr>Слайд 14</vt:lpstr>
      <vt:lpstr>Домашнее задание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общеобразовательное учреждение Лицей №3  города Галича Костромской области  </dc:title>
  <dc:creator>User</dc:creator>
  <cp:lastModifiedBy>User</cp:lastModifiedBy>
  <cp:revision>16</cp:revision>
  <dcterms:created xsi:type="dcterms:W3CDTF">2020-10-18T11:14:14Z</dcterms:created>
  <dcterms:modified xsi:type="dcterms:W3CDTF">2020-10-21T15:40:01Z</dcterms:modified>
</cp:coreProperties>
</file>