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64" r:id="rId2"/>
    <p:sldId id="267" r:id="rId3"/>
    <p:sldId id="266" r:id="rId4"/>
    <p:sldId id="256" r:id="rId5"/>
    <p:sldId id="257" r:id="rId6"/>
    <p:sldId id="258" r:id="rId7"/>
    <p:sldId id="259" r:id="rId8"/>
    <p:sldId id="262" r:id="rId9"/>
    <p:sldId id="268" r:id="rId10"/>
    <p:sldId id="269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0F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59" autoAdjust="0"/>
    <p:restoredTop sz="94660"/>
  </p:normalViewPr>
  <p:slideViewPr>
    <p:cSldViewPr snapToGrid="0">
      <p:cViewPr varScale="1">
        <p:scale>
          <a:sx n="75" d="100"/>
          <a:sy n="75" d="100"/>
        </p:scale>
        <p:origin x="330" y="-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dirty="0"/>
              <a:t>12/10/2023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dirty="0"/>
              <a:t>12/10/2023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dirty="0"/>
              <a:t>12/10/2023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dirty="0"/>
              <a:t>12/10/2023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dirty="0"/>
              <a:t>12/10/2023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dirty="0"/>
              <a:t>12/10/2023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dirty="0"/>
              <a:t>12/10/2023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dirty="0"/>
              <a:t>12/10/2023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dirty="0"/>
              <a:t>12/10/2023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dirty="0"/>
              <a:t>12/10/2023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dirty="0"/>
              <a:t>12/10/2023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dirty="0"/>
              <a:t>12/10/2023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501900" y="2197100"/>
            <a:ext cx="7213600" cy="149860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64362" y="1722963"/>
            <a:ext cx="9068586" cy="2590800"/>
          </a:xfrm>
        </p:spPr>
        <p:txBody>
          <a:bodyPr/>
          <a:lstStyle/>
          <a:p>
            <a:r>
              <a:rPr lang="ru-RU" sz="6000" b="1" dirty="0" smtClean="0">
                <a:solidFill>
                  <a:srgbClr val="0D0F6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Занимательные ребусы</a:t>
            </a:r>
            <a:endParaRPr lang="ru-RU" sz="6000" b="1" dirty="0">
              <a:solidFill>
                <a:srgbClr val="0D0F6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Составил: учитель-логопед Соколова И.В. (авторская разработка)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28462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 flipV="1">
            <a:off x="9906000" y="6477000"/>
            <a:ext cx="2184400" cy="381000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07000"/>
              </a:lnSpc>
              <a:spcAft>
                <a:spcPts val="800"/>
              </a:spcAft>
              <a:tabLst>
                <a:tab pos="4572000" algn="l"/>
              </a:tabLst>
            </a:pP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Парта</a:t>
            </a:r>
            <a:endParaRPr lang="ru-RU" sz="11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788262" y="6436667"/>
            <a:ext cx="11304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635" r="622"/>
          <a:stretch/>
        </p:blipFill>
        <p:spPr>
          <a:xfrm>
            <a:off x="1155699" y="609600"/>
            <a:ext cx="9906001" cy="56515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55698" y="609600"/>
            <a:ext cx="9906001" cy="56515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3404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84200" y="431800"/>
            <a:ext cx="11099800" cy="6032500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589280" marR="566420">
              <a:buFont typeface="+mj-lt"/>
              <a:buAutoNum type="arabicPeriod"/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Развивать фонематический слух, анализ, синтез;</a:t>
            </a: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589280" marR="566420">
              <a:buFont typeface="+mj-lt"/>
              <a:buAutoNum type="arabicPeriod"/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Развивать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логическое мышление, любознательность, тренировать внимание и память, обогащать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речь.</a:t>
            </a: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rgbClr val="000000"/>
                </a:solidFill>
                <a:latin typeface="Clear Sans"/>
              </a:rPr>
              <a:t> </a:t>
            </a:r>
            <a:endParaRPr lang="ru-RU" sz="2800" b="0" i="0" dirty="0">
              <a:solidFill>
                <a:srgbClr val="000000"/>
              </a:solidFill>
              <a:effectLst/>
              <a:latin typeface="Clear Sans"/>
            </a:endParaRPr>
          </a:p>
        </p:txBody>
      </p:sp>
    </p:spTree>
    <p:extLst>
      <p:ext uri="{BB962C8B-B14F-4D97-AF65-F5344CB8AC3E}">
        <p14:creationId xmlns:p14="http://schemas.microsoft.com/office/powerpoint/2010/main" val="34901489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84200" y="469900"/>
            <a:ext cx="11099800" cy="6032500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решения ребусов:</a:t>
            </a:r>
          </a:p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запятых (также и перевёрнутых запятых) слева или справа от картинки служит для указания, что в загаданном с помощью картинки слове следует удалить определённое количество начальных или конечных букв.</a:t>
            </a:r>
          </a:p>
          <a:p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этом: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запятых соответствует количеству удаляемых букв;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запятые, стоящие слева от картинки, указывают на удаление начальных букв слова;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запятые, стоящие справа от картинки, указывают на удаление конечных букв слова.</a:t>
            </a:r>
          </a:p>
          <a:p>
            <a:pPr>
              <a:buFont typeface="+mj-lt"/>
              <a:buAutoNum type="arabicPeriod" startAt="3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Помещение буквы или нескольких букв справа или слева от картинки служит для указания, что эту букву (несколько букв) следует добавить в конце или в начале загадываемого слова.</a:t>
            </a:r>
          </a:p>
          <a:p>
            <a:pPr>
              <a:buFont typeface="+mj-lt"/>
              <a:buAutoNum type="arabicPeriod" startAt="3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Зачёркивание буквы и помещение рядом с нею или над нею другой буквы служит для указания, какую букву, и на какую, следует заменить в загаданном слове.</a:t>
            </a:r>
          </a:p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5.Использование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различного расположения картинок, букв относительно друг друга (одни внутри других, одни за другими, одни вразброс по другим, одни «бегут» к другим, одни «выходят» из других и так далее) служит для зашифровывания букв и буквосочетаний «в», «к», «у», «с», «за», «по», «из», «на», «перед» и многих других, которые в русском языке являются предлогами, а также буквы «и», являющейся союзом.</a:t>
            </a:r>
          </a:p>
          <a:p>
            <a:r>
              <a:rPr lang="ru-RU" b="1" dirty="0">
                <a:solidFill>
                  <a:srgbClr val="000000"/>
                </a:solidFill>
                <a:latin typeface="Clear Sans"/>
              </a:rPr>
              <a:t> </a:t>
            </a:r>
            <a:endParaRPr lang="ru-RU" b="0" i="0" dirty="0">
              <a:solidFill>
                <a:srgbClr val="000000"/>
              </a:solidFill>
              <a:effectLst/>
              <a:latin typeface="Clear Sans"/>
            </a:endParaRPr>
          </a:p>
        </p:txBody>
      </p:sp>
    </p:spTree>
    <p:extLst>
      <p:ext uri="{BB962C8B-B14F-4D97-AF65-F5344CB8AC3E}">
        <p14:creationId xmlns:p14="http://schemas.microsoft.com/office/powerpoint/2010/main" val="7988973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100" y="619010"/>
            <a:ext cx="10096500" cy="5743419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1054100" y="619009"/>
            <a:ext cx="10096500" cy="574341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 flipV="1">
            <a:off x="9918700" y="6477000"/>
            <a:ext cx="2184400" cy="381000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07000"/>
              </a:lnSpc>
              <a:spcAft>
                <a:spcPts val="800"/>
              </a:spcAft>
              <a:tabLst>
                <a:tab pos="4572000" algn="l"/>
              </a:tabLst>
            </a:pPr>
            <a:r>
              <a:rPr lang="ru-RU" sz="280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Звук</a:t>
            </a:r>
            <a:endParaRPr lang="ru-RU" sz="11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788262" y="6436667"/>
            <a:ext cx="11304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13290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2200" y="619009"/>
            <a:ext cx="10125681" cy="5743419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1092199" y="619008"/>
            <a:ext cx="10125681" cy="574341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 flipV="1">
            <a:off x="9906000" y="6477000"/>
            <a:ext cx="2184400" cy="381000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07000"/>
              </a:lnSpc>
              <a:spcAft>
                <a:spcPts val="800"/>
              </a:spcAft>
              <a:tabLst>
                <a:tab pos="4572000" algn="l"/>
              </a:tabLst>
            </a:pPr>
            <a:r>
              <a:rPr lang="ru-RU" sz="280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Слово</a:t>
            </a:r>
            <a:endParaRPr lang="ru-RU" sz="11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788262" y="6436667"/>
            <a:ext cx="11304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1029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099" y="619010"/>
            <a:ext cx="10048325" cy="5718290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1066798" y="619010"/>
            <a:ext cx="10035626" cy="571829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 flipH="1" flipV="1">
            <a:off x="9906000" y="6477000"/>
            <a:ext cx="2184400" cy="381000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07000"/>
              </a:lnSpc>
              <a:spcAft>
                <a:spcPts val="800"/>
              </a:spcAft>
              <a:tabLst>
                <a:tab pos="4572000" algn="l"/>
              </a:tabLst>
            </a:pPr>
            <a:r>
              <a:rPr lang="ru-RU" sz="280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Слог</a:t>
            </a:r>
            <a:endParaRPr lang="ru-RU" sz="11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788262" y="6436667"/>
            <a:ext cx="11304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34638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8853" y="619010"/>
            <a:ext cx="9997115" cy="570559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1054098" y="619010"/>
            <a:ext cx="9997115" cy="570559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 flipV="1">
            <a:off x="9953768" y="6477000"/>
            <a:ext cx="2184400" cy="381000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07000"/>
              </a:lnSpc>
              <a:spcAft>
                <a:spcPts val="800"/>
              </a:spcAft>
              <a:tabLst>
                <a:tab pos="4572000" algn="l"/>
              </a:tabLst>
            </a:pPr>
            <a:r>
              <a:rPr lang="ru-RU" sz="280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Урок</a:t>
            </a:r>
            <a:endParaRPr lang="ru-RU" sz="11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788262" y="6436667"/>
            <a:ext cx="11304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76218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100" y="619009"/>
            <a:ext cx="10034479" cy="574341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54099" y="619008"/>
            <a:ext cx="10034479" cy="574342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 flipV="1">
            <a:off x="9906000" y="6477000"/>
            <a:ext cx="2184400" cy="381000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07000"/>
              </a:lnSpc>
              <a:spcAft>
                <a:spcPts val="800"/>
              </a:spcAft>
              <a:tabLst>
                <a:tab pos="4572000" algn="l"/>
              </a:tabLst>
            </a:pPr>
            <a:r>
              <a:rPr lang="ru-RU" sz="280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Буква</a:t>
            </a:r>
            <a:endParaRPr lang="ru-RU" sz="11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788262" y="6436667"/>
            <a:ext cx="11304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55122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 flipV="1">
            <a:off x="9906000" y="6477000"/>
            <a:ext cx="2184400" cy="381000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07000"/>
              </a:lnSpc>
              <a:spcAft>
                <a:spcPts val="800"/>
              </a:spcAft>
              <a:tabLst>
                <a:tab pos="4572000" algn="l"/>
              </a:tabLst>
            </a:pP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Школа</a:t>
            </a:r>
            <a:endParaRPr lang="ru-RU" sz="11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788262" y="6436667"/>
            <a:ext cx="11304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8486" y="609600"/>
            <a:ext cx="10045914" cy="56515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028486" y="609600"/>
            <a:ext cx="10045914" cy="56515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59383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Савон</Template>
  <TotalTime>250</TotalTime>
  <Words>64</Words>
  <Application>Microsoft Office PowerPoint</Application>
  <PresentationFormat>Широкоэкранный</PresentationFormat>
  <Paragraphs>30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Calibri</vt:lpstr>
      <vt:lpstr>Century Gothic</vt:lpstr>
      <vt:lpstr>Clear Sans</vt:lpstr>
      <vt:lpstr>Garamond</vt:lpstr>
      <vt:lpstr>Times New Roman</vt:lpstr>
      <vt:lpstr>Савон</vt:lpstr>
      <vt:lpstr>Занимательные ребусы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Никита Соколов</dc:creator>
  <cp:lastModifiedBy>Никита Соколов</cp:lastModifiedBy>
  <cp:revision>18</cp:revision>
  <dcterms:created xsi:type="dcterms:W3CDTF">2023-12-07T15:19:05Z</dcterms:created>
  <dcterms:modified xsi:type="dcterms:W3CDTF">2023-12-10T00:02:47Z</dcterms:modified>
</cp:coreProperties>
</file>