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86380" autoAdjust="0"/>
  </p:normalViewPr>
  <p:slideViewPr>
    <p:cSldViewPr>
      <p:cViewPr>
        <p:scale>
          <a:sx n="60" d="100"/>
          <a:sy n="60" d="100"/>
        </p:scale>
        <p:origin x="-2266" y="-3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55D60-0742-44F3-A9A2-9A4EA68D8AE5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813DE-87C2-4A74-B9F2-ED00906025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20518-23E7-4497-BB95-88FB305990DC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B30F1-80E0-4DA7-B7AC-06C73E160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8B30F1-80E0-4DA7-B7AC-06C73E160A0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BE8-30B0-4476-8762-9236B142003A}" type="datetimeFigureOut">
              <a:rPr lang="en-US" smtClean="0"/>
              <a:pPr/>
              <a:t>2/11/2024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08720"/>
            <a:ext cx="80159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Путешествие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 Касабланки до Триполи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4578" name="Picture 2" descr="https://i.pinimg.com/originals/97/18/dc/9718dc68dbd03e13b36390348c5a15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149079"/>
            <a:ext cx="5016521" cy="270892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276872"/>
            <a:ext cx="74799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	</a:t>
            </a:r>
          </a:p>
        </p:txBody>
      </p:sp>
      <p:pic>
        <p:nvPicPr>
          <p:cNvPr id="26626" name="Picture 2" descr="https://7fon.club/pics/uploads/posts/2023-04/1681262238_7fon-club-p-estetika-ispani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8823" y="3276617"/>
            <a:ext cx="4775177" cy="358138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4544" y="2852936"/>
            <a:ext cx="56886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маршрут пролегает вдоль: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побережья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Средиземного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моря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 территорией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стран: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Марокко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Алжир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Тунис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204864"/>
            <a:ext cx="6480720" cy="1440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</a:t>
            </a:r>
            <a:r>
              <a:rPr lang="ru-RU" sz="54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какой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части проходит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этот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маршрут?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3554" name="Picture 2" descr="https://static.tildacdn.com/tild3731-6134-4530-b831-333361306134/amanjena-basin-12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02496"/>
            <a:ext cx="4733256" cy="315550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92896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 маршрут пересекает такие природные зоны как жестколистные вечнозелёные леса и кустарники, области высотной поясности, пустыни и полупустыни.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052736"/>
            <a:ext cx="7956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Природные Зоны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1506" name="Picture 2" descr="https://pibig.info/uploads/posts/2023-12/1702071082_pibig-info-p-polupustini-afriki-krasivo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1417" y="4077797"/>
            <a:ext cx="4942583" cy="278020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836712"/>
            <a:ext cx="437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88840"/>
            <a:ext cx="23042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рысь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шакал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макаки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змеи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верблюды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upload.wikimedia.org/wikipedia/commons/thumb/d/de/Macaca_fascicularis_in_Tarutao_National_Marine_Park.jpg/1600px-Macaca_fascicularis_in_Tarutao_National_Marine_P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12297"/>
            <a:ext cx="6660232" cy="444570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3573016"/>
            <a:ext cx="437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endParaRPr lang="ru-RU" sz="54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924944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Кедр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железное дерево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корковый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дуб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92152" y="989112"/>
            <a:ext cx="437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</a:t>
            </a: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s://sezon-dacha.ru/wp-content/uploads/0/b/b/0bb6d720672b2492a2946a78365d6e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923" y="2636912"/>
            <a:ext cx="5628117" cy="422108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708920"/>
            <a:ext cx="25539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сначала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горный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равнинный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836712"/>
            <a:ext cx="437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Рельеф</a:t>
            </a: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s://upload.wikimedia.org/wikipedia/commons/4/4a/Blyde_River_Canyon%2C_South_Afric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9" y="2657873"/>
            <a:ext cx="6300192" cy="420012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501008"/>
            <a:ext cx="144661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Марокко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Испания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Алжир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Тунис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Ливия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2132856"/>
            <a:ext cx="437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какие страны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Пролетаем во время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Этого маршрута</a:t>
            </a: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tourweek.ru/storage/web/source/uploads/ckeditor/scale_12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2612" y="2910408"/>
            <a:ext cx="5921388" cy="39475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852936"/>
            <a:ext cx="208749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Земледелие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скотоводство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92152" y="989112"/>
            <a:ext cx="4379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 населения</a:t>
            </a:r>
          </a:p>
          <a:p>
            <a:pPr algn="ctr"/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africamentor.com/wp-content/uploads/2020/05/African_Women_Sorting_their_produce_after_harv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367" y="2966020"/>
            <a:ext cx="6486633" cy="389198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068960"/>
            <a:ext cx="35283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Побережье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Марокко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Атласовые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горы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Сельва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поселения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Разнообразные пейзажи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132856"/>
            <a:ext cx="7560840" cy="10801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Пролетая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Касабланки до Триполи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увидел:</a:t>
            </a:r>
          </a:p>
        </p:txBody>
      </p:sp>
      <p:pic>
        <p:nvPicPr>
          <p:cNvPr id="1028" name="Picture 4" descr="https://i.pinimg.com/564x/f4/f8/da/f4f8dae682d222e6aa4fdbd2dfabec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490192"/>
            <a:ext cx="3275856" cy="436780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89</Words>
  <Application>Microsoft Office PowerPoint</Application>
  <PresentationFormat>Экран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Mikhail Vlasenkov</dc:creator>
  <cp:lastModifiedBy>Светлана Власенкова</cp:lastModifiedBy>
  <cp:revision>10</cp:revision>
  <dcterms:created xsi:type="dcterms:W3CDTF">2024-02-11T10:58:02Z</dcterms:created>
  <dcterms:modified xsi:type="dcterms:W3CDTF">2024-02-11T12:32:39Z</dcterms:modified>
</cp:coreProperties>
</file>