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83" r:id="rId5"/>
    <p:sldId id="285" r:id="rId6"/>
    <p:sldId id="295" r:id="rId7"/>
    <p:sldId id="298" r:id="rId8"/>
    <p:sldId id="311" r:id="rId9"/>
    <p:sldId id="294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289" r:id="rId18"/>
    <p:sldId id="288" r:id="rId19"/>
  </p:sldIdLst>
  <p:sldSz cx="12192000" cy="6858000"/>
  <p:notesSz cx="6858000" cy="9144000"/>
  <p:defaultTextStyle>
    <a:defPPr rtl="0">
      <a:defRPr lang="en-US"/>
    </a:defPPr>
    <a:lvl1pPr marL="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U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4134"/>
    <a:srgbClr val="403A2F"/>
    <a:srgbClr val="554D3D"/>
    <a:srgbClr val="595515"/>
    <a:srgbClr val="5A532C"/>
    <a:srgbClr val="5B542C"/>
    <a:srgbClr val="59522B"/>
    <a:srgbClr val="5D562D"/>
    <a:srgbClr val="655D31"/>
    <a:srgbClr val="6B6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7"/>
    <p:restoredTop sz="94879" autoAdjust="0"/>
  </p:normalViewPr>
  <p:slideViewPr>
    <p:cSldViewPr snapToGrid="0" showGuides="1">
      <p:cViewPr varScale="1">
        <p:scale>
          <a:sx n="66" d="100"/>
          <a:sy n="66" d="100"/>
        </p:scale>
        <p:origin x="-942" y="-102"/>
      </p:cViewPr>
      <p:guideLst>
        <p:guide orient="horz" pos="2160"/>
        <p:guide pos="386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89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US"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US" sz="1200"/>
            </a:lvl1pPr>
          </a:lstStyle>
          <a:p>
            <a:pPr rtl="0"/>
            <a:fld id="{B49D3ADC-4524-4246-8029-6982EB41567D}" type="datetime1">
              <a:rPr lang="ru-RU" smtClean="0"/>
              <a:t>11.02.2024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US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US" sz="1200"/>
            </a:lvl1pPr>
          </a:lstStyle>
          <a:p>
            <a:pPr rtl="0"/>
            <a:fld id="{D9981982-F750-4F8E-8605-47D27403B5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43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en-US" sz="1200"/>
            </a:lvl1pPr>
          </a:lstStyle>
          <a:p>
            <a:fld id="{226D5B66-7810-4617-B72A-D4E690172E6C}" type="datetime1">
              <a:rPr lang="ru-RU" smtClean="0"/>
              <a:t>11.02.2024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en-US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en-US" sz="1200"/>
            </a:lvl1pPr>
          </a:lstStyle>
          <a:p>
            <a:pPr rtl="0"/>
            <a:fld id="{E22815FE-BC4D-474E-9AA3-6983BC3D877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986468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n-U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E22815FE-BC4D-474E-9AA3-6983BC3D8777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22815FE-BC4D-474E-9AA3-6983BC3D8777}" type="slidenum">
              <a:rPr lang="ru-RU" noProof="0" smtClean="0"/>
              <a:t>9</a:t>
            </a:fld>
            <a:endParaRPr lang="ru-RU" noProof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Рисунок 19"/>
          <p:cNvSpPr>
            <a:spLocks noGrp="1"/>
          </p:cNvSpPr>
          <p:nvPr>
            <p:ph type="pic" sz="quarter" idx="10"/>
          </p:nvPr>
        </p:nvSpPr>
        <p:spPr>
          <a:xfrm>
            <a:off x="1289143" y="440217"/>
            <a:ext cx="9613711" cy="2327086"/>
          </a:xfrm>
          <a:ln w="15875">
            <a:solidFill>
              <a:schemeClr val="accent1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3236976"/>
            <a:ext cx="6867144" cy="2386584"/>
          </a:xfrm>
        </p:spPr>
        <p:txBody>
          <a:bodyPr rtlCol="0" anchor="b">
            <a:noAutofit/>
          </a:bodyPr>
          <a:lstStyle>
            <a:lvl1pPr algn="l">
              <a:defRPr lang="en-US" sz="66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27648" y="5971032"/>
            <a:ext cx="3776472" cy="530352"/>
          </a:xfrm>
        </p:spPr>
        <p:txBody>
          <a:bodyPr rtlCol="0">
            <a:noAutofit/>
          </a:bodyPr>
          <a:lstStyle>
            <a:lvl1pPr marL="0" indent="0" algn="ctr">
              <a:buNone/>
              <a:defRPr lang="en-US" sz="2000">
                <a:solidFill>
                  <a:schemeClr val="accent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en-US" sz="2000"/>
            </a:lvl2pPr>
            <a:lvl3pPr marL="914400" indent="0" algn="ctr">
              <a:buNone/>
              <a:defRPr lang="en-US" sz="1800"/>
            </a:lvl3pPr>
            <a:lvl4pPr marL="1371600" indent="0" algn="ctr">
              <a:buNone/>
              <a:defRPr lang="en-US" sz="1600"/>
            </a:lvl4pPr>
            <a:lvl5pPr marL="1828800" indent="0" algn="ctr">
              <a:buNone/>
              <a:defRPr lang="en-US" sz="1600"/>
            </a:lvl5pPr>
            <a:lvl6pPr marL="2286000" indent="0" algn="ctr">
              <a:buNone/>
              <a:defRPr lang="en-US" sz="1600"/>
            </a:lvl6pPr>
            <a:lvl7pPr marL="2743200" indent="0" algn="ctr">
              <a:buNone/>
              <a:defRPr lang="en-US" sz="1600"/>
            </a:lvl7pPr>
            <a:lvl8pPr marL="3200400" indent="0" algn="ctr">
              <a:buNone/>
              <a:defRPr lang="en-US" sz="1600"/>
            </a:lvl8pPr>
            <a:lvl9pPr marL="3657600" indent="0" algn="ctr">
              <a:buNone/>
              <a:defRPr lang="en-US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>
            <a:off x="398366" y="3226467"/>
            <a:ext cx="11395267" cy="443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>
            <a:off x="-11430" y="6165891"/>
            <a:ext cx="6339792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10103564" y="6165891"/>
            <a:ext cx="208843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 userDrawn="1"/>
        </p:nvCxnSpPr>
        <p:spPr>
          <a:xfrm>
            <a:off x="1565155" y="1983947"/>
            <a:ext cx="10626845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73152"/>
            <a:ext cx="3227832" cy="969264"/>
          </a:xfr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2" name="Рисунок 31"/>
          <p:cNvSpPr>
            <a:spLocks noGrp="1"/>
          </p:cNvSpPr>
          <p:nvPr>
            <p:ph type="pic" sz="quarter" idx="22"/>
          </p:nvPr>
        </p:nvSpPr>
        <p:spPr>
          <a:xfrm>
            <a:off x="59436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5120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5120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3" name="Рисунок 31"/>
          <p:cNvSpPr>
            <a:spLocks noGrp="1"/>
          </p:cNvSpPr>
          <p:nvPr>
            <p:ph type="pic" sz="quarter" idx="23"/>
          </p:nvPr>
        </p:nvSpPr>
        <p:spPr>
          <a:xfrm>
            <a:off x="301752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1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2916936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6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2916936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4" name="Рисунок 31"/>
          <p:cNvSpPr>
            <a:spLocks noGrp="1"/>
          </p:cNvSpPr>
          <p:nvPr>
            <p:ph type="pic" sz="quarter" idx="24"/>
          </p:nvPr>
        </p:nvSpPr>
        <p:spPr>
          <a:xfrm>
            <a:off x="5440680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2" name="Текст 2"/>
          <p:cNvSpPr>
            <a:spLocks noGrp="1"/>
          </p:cNvSpPr>
          <p:nvPr>
            <p:ph type="body" idx="15" hasCustomPrompt="1"/>
          </p:nvPr>
        </p:nvSpPr>
        <p:spPr>
          <a:xfrm>
            <a:off x="5358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5358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5" name="Рисунок 31"/>
          <p:cNvSpPr>
            <a:spLocks noGrp="1"/>
          </p:cNvSpPr>
          <p:nvPr>
            <p:ph type="pic" sz="quarter" idx="25"/>
          </p:nvPr>
        </p:nvSpPr>
        <p:spPr>
          <a:xfrm>
            <a:off x="7744968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3" name="Текст 2"/>
          <p:cNvSpPr>
            <a:spLocks noGrp="1"/>
          </p:cNvSpPr>
          <p:nvPr>
            <p:ph type="body" idx="16" hasCustomPrompt="1"/>
          </p:nvPr>
        </p:nvSpPr>
        <p:spPr>
          <a:xfrm>
            <a:off x="764438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8" name="Текст 2"/>
          <p:cNvSpPr>
            <a:spLocks noGrp="1"/>
          </p:cNvSpPr>
          <p:nvPr>
            <p:ph type="body" idx="21" hasCustomPrompt="1"/>
          </p:nvPr>
        </p:nvSpPr>
        <p:spPr>
          <a:xfrm>
            <a:off x="764438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6" name="Рисунок 31"/>
          <p:cNvSpPr>
            <a:spLocks noGrp="1"/>
          </p:cNvSpPr>
          <p:nvPr>
            <p:ph type="pic" sz="quarter" idx="26"/>
          </p:nvPr>
        </p:nvSpPr>
        <p:spPr>
          <a:xfrm>
            <a:off x="10204704" y="1481328"/>
            <a:ext cx="969264" cy="96926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10113264" y="2743200"/>
            <a:ext cx="1389888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10113264" y="3218688"/>
            <a:ext cx="1801368" cy="1481328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6273800" y="522548"/>
            <a:ext cx="59182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5757057"/>
            <a:ext cx="8504858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Текст 16"/>
          <p:cNvSpPr>
            <a:spLocks noGrp="1"/>
          </p:cNvSpPr>
          <p:nvPr>
            <p:ph type="body" sz="quarter" idx="13" hasCustomPrompt="1"/>
          </p:nvPr>
        </p:nvSpPr>
        <p:spPr>
          <a:xfrm>
            <a:off x="8836655" y="5143104"/>
            <a:ext cx="3355345" cy="1252728"/>
          </a:xfrm>
        </p:spPr>
        <p:txBody>
          <a:bodyPr rtlCol="0" anchor="ctr"/>
          <a:lstStyle>
            <a:lvl1pPr marL="0" indent="0">
              <a:buNone/>
              <a:defRPr lang="en-US" sz="400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344" y="36576"/>
            <a:ext cx="5294376" cy="969264"/>
          </a:xfrm>
        </p:spPr>
        <p:txBody>
          <a:bodyPr rtlCol="0"/>
          <a:lstStyle>
            <a:lvl1pPr>
              <a:lnSpc>
                <a:spcPct val="100000"/>
              </a:lnSpc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22" name="Рисунок 20"/>
          <p:cNvSpPr>
            <a:spLocks noGrp="1"/>
          </p:cNvSpPr>
          <p:nvPr>
            <p:ph type="pic" sz="quarter" idx="13"/>
          </p:nvPr>
        </p:nvSpPr>
        <p:spPr>
          <a:xfrm>
            <a:off x="444501" y="1592221"/>
            <a:ext cx="5207000" cy="4292599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FontTx/>
              <a:buNone/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565392" y="740664"/>
            <a:ext cx="5157787" cy="466344"/>
          </a:xfrm>
        </p:spPr>
        <p:txBody>
          <a:bodyPr rtlCol="0" anchor="ctr"/>
          <a:lstStyle>
            <a:lvl1pPr marL="0" indent="0"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565392" y="1417320"/>
            <a:ext cx="5157787" cy="2029968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en-US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en-US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en-US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en-US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en-US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565392" y="3941064"/>
            <a:ext cx="5183188" cy="466344"/>
          </a:xfrm>
        </p:spPr>
        <p:txBody>
          <a:bodyPr rtlCol="0" anchor="ctr"/>
          <a:lstStyle>
            <a:lvl1pPr marL="0" indent="0">
              <a:buNone/>
              <a:defRPr lang="en-US" sz="2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565392" y="4485555"/>
            <a:ext cx="5183188" cy="1197864"/>
          </a:xfrm>
        </p:spPr>
        <p:txBody>
          <a:bodyPr rtlCol="0"/>
          <a:lstStyle>
            <a:lvl1pPr>
              <a:lnSpc>
                <a:spcPct val="100000"/>
              </a:lnSpc>
              <a:spcBef>
                <a:spcPts val="1800"/>
              </a:spcBef>
              <a:defRPr lang="en-US" sz="1800">
                <a:solidFill>
                  <a:schemeClr val="accent1"/>
                </a:solidFill>
              </a:defRPr>
            </a:lvl1pPr>
            <a:lvl2pPr>
              <a:lnSpc>
                <a:spcPct val="100000"/>
              </a:lnSpc>
              <a:spcBef>
                <a:spcPts val="600"/>
              </a:spcBef>
              <a:defRPr lang="en-US" sz="1600">
                <a:solidFill>
                  <a:schemeClr val="accent1"/>
                </a:solidFill>
              </a:defRPr>
            </a:lvl2pPr>
            <a:lvl3pPr>
              <a:lnSpc>
                <a:spcPct val="100000"/>
              </a:lnSpc>
              <a:spcBef>
                <a:spcPts val="600"/>
              </a:spcBef>
              <a:defRPr lang="en-US" sz="1400">
                <a:solidFill>
                  <a:schemeClr val="accent1"/>
                </a:solidFill>
              </a:defRPr>
            </a:lvl3pPr>
            <a:lvl4pPr>
              <a:lnSpc>
                <a:spcPct val="100000"/>
              </a:lnSpc>
              <a:spcBef>
                <a:spcPts val="600"/>
              </a:spcBef>
              <a:defRPr lang="en-US" sz="1200">
                <a:solidFill>
                  <a:schemeClr val="accent1"/>
                </a:solidFill>
              </a:defRPr>
            </a:lvl4pPr>
            <a:lvl5pPr>
              <a:lnSpc>
                <a:spcPct val="100000"/>
              </a:lnSpc>
              <a:spcBef>
                <a:spcPts val="600"/>
              </a:spcBef>
              <a:defRPr lang="en-US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20XX</a:t>
            </a:r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>
            <a:off x="0" y="1037557"/>
            <a:ext cx="6096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 flipV="1">
            <a:off x="6096000" y="0"/>
            <a:ext cx="0" cy="6439485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</a:lstStyle>
          <a:p>
            <a:pPr algn="ctr" rtl="0"/>
            <a:endParaRPr lang="ru-RU" noProof="0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</a:lstStyle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en-US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13" hasCustomPrompt="1"/>
          </p:nvPr>
        </p:nvSpPr>
        <p:spPr>
          <a:xfrm>
            <a:off x="667512" y="1673352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114800" y="1307592"/>
            <a:ext cx="7598664" cy="1197864"/>
          </a:xfrm>
        </p:spPr>
        <p:txBody>
          <a:bodyPr rtlCol="0" anchor="ctr"/>
          <a:lstStyle>
            <a:lvl1pPr marL="283210">
              <a:lnSpc>
                <a:spcPct val="100000"/>
              </a:lnSpc>
              <a:spcBef>
                <a:spcPts val="0"/>
              </a:spcBef>
              <a:defRPr lang="en-US" sz="1800"/>
            </a:lvl1pPr>
            <a:lvl2pPr>
              <a:lnSpc>
                <a:spcPct val="100000"/>
              </a:lnSpc>
              <a:spcBef>
                <a:spcPts val="0"/>
              </a:spcBef>
              <a:defRPr lang="en-US" sz="1600"/>
            </a:lvl2pPr>
            <a:lvl3pPr>
              <a:lnSpc>
                <a:spcPct val="100000"/>
              </a:lnSpc>
              <a:spcBef>
                <a:spcPts val="0"/>
              </a:spcBef>
              <a:defRPr lang="en-US" sz="1400"/>
            </a:lvl3pPr>
            <a:lvl4pPr>
              <a:lnSpc>
                <a:spcPct val="100000"/>
              </a:lnSpc>
              <a:spcBef>
                <a:spcPts val="0"/>
              </a:spcBef>
              <a:defRPr lang="en-US" sz="1200"/>
            </a:lvl4pPr>
            <a:lvl5pPr>
              <a:lnSpc>
                <a:spcPct val="100000"/>
              </a:lnSpc>
              <a:spcBef>
                <a:spcPts val="0"/>
              </a:spcBef>
              <a:defRPr lang="en-US" sz="12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5" name="Текст 4"/>
          <p:cNvSpPr>
            <a:spLocks noGrp="1"/>
          </p:cNvSpPr>
          <p:nvPr>
            <p:ph type="body" sz="quarter" idx="14" hasCustomPrompt="1"/>
          </p:nvPr>
        </p:nvSpPr>
        <p:spPr>
          <a:xfrm>
            <a:off x="667512" y="3452264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17" name="Объект 2"/>
          <p:cNvSpPr>
            <a:spLocks noGrp="1"/>
          </p:cNvSpPr>
          <p:nvPr>
            <p:ph idx="15" hasCustomPrompt="1"/>
          </p:nvPr>
        </p:nvSpPr>
        <p:spPr>
          <a:xfrm>
            <a:off x="4123102" y="3086504"/>
            <a:ext cx="7598664" cy="1197864"/>
          </a:xfrm>
        </p:spPr>
        <p:txBody>
          <a:bodyPr rtlCol="0" anchor="ctr"/>
          <a:lstStyle>
            <a:lvl1pPr marL="283210">
              <a:lnSpc>
                <a:spcPct val="100000"/>
              </a:lnSpc>
              <a:spcBef>
                <a:spcPts val="0"/>
              </a:spcBef>
              <a:defRPr lang="en-US" sz="1800"/>
            </a:lvl1pPr>
            <a:lvl2pPr>
              <a:lnSpc>
                <a:spcPct val="100000"/>
              </a:lnSpc>
              <a:spcBef>
                <a:spcPts val="0"/>
              </a:spcBef>
              <a:defRPr lang="en-US" sz="1600"/>
            </a:lvl2pPr>
            <a:lvl3pPr>
              <a:lnSpc>
                <a:spcPct val="100000"/>
              </a:lnSpc>
              <a:spcBef>
                <a:spcPts val="0"/>
              </a:spcBef>
              <a:defRPr lang="en-US" sz="1400"/>
            </a:lvl3pPr>
            <a:lvl4pPr>
              <a:lnSpc>
                <a:spcPct val="100000"/>
              </a:lnSpc>
              <a:spcBef>
                <a:spcPts val="0"/>
              </a:spcBef>
              <a:defRPr lang="en-US" sz="1200"/>
            </a:lvl4pPr>
            <a:lvl5pPr>
              <a:lnSpc>
                <a:spcPct val="100000"/>
              </a:lnSpc>
              <a:spcBef>
                <a:spcPts val="0"/>
              </a:spcBef>
              <a:defRPr lang="en-US" sz="12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2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5288457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19" name="Объект 2"/>
          <p:cNvSpPr>
            <a:spLocks noGrp="1"/>
          </p:cNvSpPr>
          <p:nvPr>
            <p:ph idx="16" hasCustomPrompt="1"/>
          </p:nvPr>
        </p:nvSpPr>
        <p:spPr>
          <a:xfrm>
            <a:off x="4114800" y="4922697"/>
            <a:ext cx="7598664" cy="1197864"/>
          </a:xfrm>
        </p:spPr>
        <p:txBody>
          <a:bodyPr rtlCol="0" anchor="ctr"/>
          <a:lstStyle>
            <a:lvl1pPr marL="283210">
              <a:lnSpc>
                <a:spcPct val="100000"/>
              </a:lnSpc>
              <a:spcBef>
                <a:spcPts val="0"/>
              </a:spcBef>
              <a:defRPr lang="en-US" sz="1800"/>
            </a:lvl1pPr>
            <a:lvl2pPr>
              <a:lnSpc>
                <a:spcPct val="100000"/>
              </a:lnSpc>
              <a:spcBef>
                <a:spcPts val="0"/>
              </a:spcBef>
              <a:defRPr lang="en-US" sz="1600"/>
            </a:lvl2pPr>
            <a:lvl3pPr>
              <a:lnSpc>
                <a:spcPct val="100000"/>
              </a:lnSpc>
              <a:spcBef>
                <a:spcPts val="0"/>
              </a:spcBef>
              <a:defRPr lang="en-US" sz="1400"/>
            </a:lvl3pPr>
            <a:lvl4pPr>
              <a:lnSpc>
                <a:spcPct val="100000"/>
              </a:lnSpc>
              <a:spcBef>
                <a:spcPts val="0"/>
              </a:spcBef>
              <a:defRPr lang="en-US" sz="1200"/>
            </a:lvl4pPr>
            <a:lvl5pPr>
              <a:lnSpc>
                <a:spcPct val="100000"/>
              </a:lnSpc>
              <a:spcBef>
                <a:spcPts val="0"/>
              </a:spcBef>
              <a:defRPr lang="en-US" sz="12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398366" y="2767098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398366" y="4603773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886830" y="1031243"/>
            <a:ext cx="7906804" cy="5406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</a:lstStyle>
          <a:p>
            <a:pPr algn="ctr" rtl="0"/>
            <a:endParaRPr lang="ru-RU" noProof="0" dirty="0">
              <a:solidFill>
                <a:schemeClr val="accent4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409046" y="1042071"/>
            <a:ext cx="3455590" cy="53954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</a:lstStyle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039112" y="64008"/>
            <a:ext cx="8165592" cy="969264"/>
          </a:xfrm>
        </p:spPr>
        <p:txBody>
          <a:bodyPr rtlCol="0"/>
          <a:lstStyle>
            <a:lvl1pPr algn="ctr">
              <a:defRPr lang="en-US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4" name="Текст 2"/>
          <p:cNvSpPr>
            <a:spLocks noGrp="1"/>
          </p:cNvSpPr>
          <p:nvPr>
            <p:ph type="body" idx="13" hasCustomPrompt="1"/>
          </p:nvPr>
        </p:nvSpPr>
        <p:spPr>
          <a:xfrm>
            <a:off x="667512" y="2155720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4" name="Объект 2"/>
          <p:cNvSpPr>
            <a:spLocks noGrp="1"/>
          </p:cNvSpPr>
          <p:nvPr>
            <p:ph idx="1" hasCustomPrompt="1"/>
          </p:nvPr>
        </p:nvSpPr>
        <p:spPr>
          <a:xfrm>
            <a:off x="4114800" y="1283336"/>
            <a:ext cx="7598664" cy="2211112"/>
          </a:xfrm>
        </p:spPr>
        <p:txBody>
          <a:bodyPr rtlCol="0" anchor="ctr"/>
          <a:lstStyle>
            <a:lvl1pPr marL="283210">
              <a:lnSpc>
                <a:spcPct val="100000"/>
              </a:lnSpc>
              <a:spcBef>
                <a:spcPts val="0"/>
              </a:spcBef>
              <a:defRPr lang="en-US" sz="1800"/>
            </a:lvl1pPr>
            <a:lvl2pPr>
              <a:lnSpc>
                <a:spcPct val="100000"/>
              </a:lnSpc>
              <a:spcBef>
                <a:spcPts val="0"/>
              </a:spcBef>
              <a:defRPr lang="en-US" sz="1600"/>
            </a:lvl2pPr>
            <a:lvl3pPr>
              <a:lnSpc>
                <a:spcPct val="100000"/>
              </a:lnSpc>
              <a:spcBef>
                <a:spcPts val="0"/>
              </a:spcBef>
              <a:defRPr lang="en-US" sz="1400"/>
            </a:lvl3pPr>
            <a:lvl4pPr>
              <a:lnSpc>
                <a:spcPct val="100000"/>
              </a:lnSpc>
              <a:spcBef>
                <a:spcPts val="0"/>
              </a:spcBef>
              <a:defRPr lang="en-US" sz="1200"/>
            </a:lvl4pPr>
            <a:lvl5pPr>
              <a:lnSpc>
                <a:spcPct val="100000"/>
              </a:lnSpc>
              <a:spcBef>
                <a:spcPts val="0"/>
              </a:spcBef>
              <a:defRPr lang="en-US" sz="12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67512" y="4856116"/>
            <a:ext cx="2907792" cy="466344"/>
          </a:xfrm>
        </p:spPr>
        <p:txBody>
          <a:bodyPr rtlCol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 b="0"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6" name="Объект 2"/>
          <p:cNvSpPr>
            <a:spLocks noGrp="1"/>
          </p:cNvSpPr>
          <p:nvPr>
            <p:ph idx="16" hasCustomPrompt="1"/>
          </p:nvPr>
        </p:nvSpPr>
        <p:spPr>
          <a:xfrm>
            <a:off x="4114800" y="3983732"/>
            <a:ext cx="7598664" cy="2211112"/>
          </a:xfrm>
        </p:spPr>
        <p:txBody>
          <a:bodyPr rtlCol="0" anchor="ctr"/>
          <a:lstStyle>
            <a:lvl1pPr marL="283210">
              <a:lnSpc>
                <a:spcPct val="100000"/>
              </a:lnSpc>
              <a:spcBef>
                <a:spcPts val="0"/>
              </a:spcBef>
              <a:defRPr lang="en-US" sz="1800"/>
            </a:lvl1pPr>
            <a:lvl2pPr>
              <a:lnSpc>
                <a:spcPct val="100000"/>
              </a:lnSpc>
              <a:spcBef>
                <a:spcPts val="0"/>
              </a:spcBef>
              <a:defRPr lang="en-US" sz="1600"/>
            </a:lvl2pPr>
            <a:lvl3pPr>
              <a:lnSpc>
                <a:spcPct val="100000"/>
              </a:lnSpc>
              <a:spcBef>
                <a:spcPts val="0"/>
              </a:spcBef>
              <a:defRPr lang="en-US" sz="1400"/>
            </a:lvl3pPr>
            <a:lvl4pPr>
              <a:lnSpc>
                <a:spcPct val="100000"/>
              </a:lnSpc>
              <a:spcBef>
                <a:spcPts val="0"/>
              </a:spcBef>
              <a:defRPr lang="en-US" sz="1200"/>
            </a:lvl4pPr>
            <a:lvl5pPr>
              <a:lnSpc>
                <a:spcPct val="100000"/>
              </a:lnSpc>
              <a:spcBef>
                <a:spcPts val="0"/>
              </a:spcBef>
              <a:defRPr lang="en-US" sz="12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>
          <a:xfrm>
            <a:off x="10622471" y="6517634"/>
            <a:ext cx="950260" cy="274320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>
            <a:off x="398366" y="103869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 userDrawn="1"/>
        </p:nvCxnSpPr>
        <p:spPr>
          <a:xfrm>
            <a:off x="398366" y="3739090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 userDrawn="1"/>
        </p:nvCxnSpPr>
        <p:spPr>
          <a:xfrm flipV="1">
            <a:off x="3864636" y="1031243"/>
            <a:ext cx="0" cy="540724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3872" y="4389120"/>
            <a:ext cx="4709160" cy="1645920"/>
          </a:xfrm>
        </p:spPr>
        <p:txBody>
          <a:bodyPr rtlCol="0"/>
          <a:lstStyle>
            <a:lvl1pPr algn="ctr">
              <a:defRPr lang="en-US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" hasCustomPrompt="1"/>
          </p:nvPr>
        </p:nvSpPr>
        <p:spPr>
          <a:xfrm>
            <a:off x="2011680" y="2130552"/>
            <a:ext cx="8165592" cy="175564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US" sz="1800">
                <a:solidFill>
                  <a:schemeClr val="accent1"/>
                </a:solidFill>
              </a:defRPr>
            </a:lvl1pPr>
            <a:lvl2pPr marL="567055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600">
                <a:solidFill>
                  <a:schemeClr val="accent1"/>
                </a:solidFill>
              </a:defRPr>
            </a:lvl2pPr>
            <a:lvl3pPr marL="850265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400">
                <a:solidFill>
                  <a:schemeClr val="accent1"/>
                </a:solidFill>
              </a:defRPr>
            </a:lvl3pPr>
            <a:lvl4pPr marL="1134110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200">
                <a:solidFill>
                  <a:schemeClr val="accent1"/>
                </a:solidFill>
              </a:defRPr>
            </a:lvl4pPr>
            <a:lvl5pPr marL="1417320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 userDrawn="1"/>
        </p:nvSpPr>
        <p:spPr>
          <a:xfrm>
            <a:off x="1509823" y="1188365"/>
            <a:ext cx="9172353" cy="4481269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</a:lstStyle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 userDrawn="1"/>
        </p:nvCxnSpPr>
        <p:spPr>
          <a:xfrm>
            <a:off x="0" y="5208047"/>
            <a:ext cx="583775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 userDrawn="1"/>
        </p:nvCxnSpPr>
        <p:spPr>
          <a:xfrm>
            <a:off x="10546079" y="5220132"/>
            <a:ext cx="16459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!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5544" y="731520"/>
            <a:ext cx="5952744" cy="1645920"/>
          </a:xfrm>
        </p:spPr>
        <p:txBody>
          <a:bodyPr rtlCol="0"/>
          <a:lstStyle>
            <a:lvl1pPr algn="l">
              <a:defRPr lang="en-US" sz="7200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20" name="Рисунок 1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72540" cy="6858000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en-US"/>
            </a:lvl1pPr>
          </a:lstStyle>
          <a:p>
            <a:pPr rtl="0"/>
            <a:endParaRPr lang="ru-RU" noProof="0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4863079" y="4150757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4872540" y="5515589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4872540" y="2766534"/>
            <a:ext cx="732892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Текст 21"/>
          <p:cNvSpPr>
            <a:spLocks noGrp="1"/>
          </p:cNvSpPr>
          <p:nvPr>
            <p:ph type="body" sz="quarter" idx="14" hasCustomPrompt="1"/>
          </p:nvPr>
        </p:nvSpPr>
        <p:spPr>
          <a:xfrm>
            <a:off x="5495545" y="319125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en-US" sz="2400" baseline="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3" name="Текст 21"/>
          <p:cNvSpPr>
            <a:spLocks noGrp="1"/>
          </p:cNvSpPr>
          <p:nvPr>
            <p:ph type="body" sz="quarter" idx="15" hasCustomPrompt="1"/>
          </p:nvPr>
        </p:nvSpPr>
        <p:spPr>
          <a:xfrm>
            <a:off x="5494782" y="4498848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en-US" sz="2400" baseline="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4" name="Текст 21"/>
          <p:cNvSpPr>
            <a:spLocks noGrp="1"/>
          </p:cNvSpPr>
          <p:nvPr>
            <p:ph type="body" sz="quarter" idx="16" hasCustomPrompt="1"/>
          </p:nvPr>
        </p:nvSpPr>
        <p:spPr>
          <a:xfrm>
            <a:off x="5494782" y="5797296"/>
            <a:ext cx="5953506" cy="73152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lang="en-US" sz="2400" baseline="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en-US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20XX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6" name="Прямая соединительная линия 5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5544" y="0"/>
            <a:ext cx="4370832" cy="2194560"/>
          </a:xfrm>
        </p:spPr>
        <p:txBody>
          <a:bodyPr rtlCol="0"/>
          <a:lstStyle>
            <a:lvl1pPr algn="l">
              <a:defRPr lang="en-US" sz="7200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3"/>
          </p:nvPr>
        </p:nvSpPr>
        <p:spPr>
          <a:xfrm>
            <a:off x="1" y="3810"/>
            <a:ext cx="4856184" cy="6850379"/>
          </a:xfrm>
          <a:ln w="15875">
            <a:solidFill>
              <a:schemeClr val="tx1"/>
            </a:solidFill>
          </a:ln>
        </p:spPr>
        <p:txBody>
          <a:bodyPr rtlCol="0"/>
          <a:lstStyle>
            <a:defPPr>
              <a:defRPr lang="en-US"/>
            </a:defPPr>
          </a:lstStyle>
          <a:p>
            <a:pPr rtl="0"/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856185" y="2212849"/>
            <a:ext cx="7335814" cy="4645152"/>
          </a:xfrm>
        </p:spPr>
        <p:txBody>
          <a:bodyPr rtlCol="0"/>
          <a:lstStyle>
            <a:defPPr>
              <a:defRPr lang="en-US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 rtlCol="0"/>
          <a:lstStyle>
            <a:lvl1pPr marL="0" indent="0">
              <a:buNone/>
              <a:defRPr lang="en-US"/>
            </a:lvl1pPr>
          </a:lstStyle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760" y="1188720"/>
            <a:ext cx="9171432" cy="4480560"/>
          </a:xfrm>
          <a:ln w="15875">
            <a:solidFill>
              <a:schemeClr val="accent1"/>
            </a:solidFill>
          </a:ln>
        </p:spPr>
        <p:txBody>
          <a:bodyPr lIns="365760" bIns="640080" rtlCol="0" anchor="ctr"/>
          <a:lstStyle>
            <a:lvl1pPr>
              <a:defRPr lang="en-US" sz="720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665976" y="5102352"/>
            <a:ext cx="2889504" cy="365760"/>
          </a:xfrm>
        </p:spPr>
        <p:txBody>
          <a:bodyPr rtlCol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800">
                <a:solidFill>
                  <a:schemeClr val="accent1"/>
                </a:solidFill>
              </a:defRPr>
            </a:lvl1pPr>
            <a:lvl2pPr marL="457200" indent="0">
              <a:buNone/>
              <a:defRPr lang="en-US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en-US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en-US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с рисунком"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Рисунок 19"/>
          <p:cNvSpPr>
            <a:spLocks noGrp="1"/>
          </p:cNvSpPr>
          <p:nvPr>
            <p:ph type="pic" sz="quarter" idx="13"/>
          </p:nvPr>
        </p:nvSpPr>
        <p:spPr>
          <a:xfrm>
            <a:off x="1636301" y="928122"/>
            <a:ext cx="3251199" cy="5001754"/>
          </a:xfrm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0" y="1225296"/>
            <a:ext cx="4718304" cy="1645920"/>
          </a:xfrm>
        </p:spPr>
        <p:txBody>
          <a:bodyPr rtlCol="0"/>
          <a:lstStyle>
            <a:lvl1pPr>
              <a:defRPr lang="en-US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400800" y="2898648"/>
            <a:ext cx="4370832" cy="2029968"/>
          </a:xfrm>
        </p:spPr>
        <p:txBody>
          <a:bodyPr rtlCol="0"/>
          <a:lstStyle>
            <a:lvl1pPr marL="0" indent="0">
              <a:lnSpc>
                <a:spcPct val="100000"/>
              </a:lnSpc>
              <a:buNone/>
              <a:defRPr lang="en-US" sz="1800">
                <a:solidFill>
                  <a:schemeClr val="accent1"/>
                </a:solidFill>
              </a:defRPr>
            </a:lvl1pPr>
            <a:lvl2pPr marL="567055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600">
                <a:solidFill>
                  <a:schemeClr val="accent1"/>
                </a:solidFill>
              </a:defRPr>
            </a:lvl2pPr>
            <a:lvl3pPr marL="850265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400">
                <a:solidFill>
                  <a:schemeClr val="accent1"/>
                </a:solidFill>
              </a:defRPr>
            </a:lvl3pPr>
            <a:lvl4pPr marL="1134110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200">
                <a:solidFill>
                  <a:schemeClr val="accent1"/>
                </a:solidFill>
              </a:defRPr>
            </a:lvl4pPr>
            <a:lvl5pPr marL="1417320" indent="-283210">
              <a:lnSpc>
                <a:spcPct val="100000"/>
              </a:lnSpc>
              <a:buFont typeface="Wingdings" panose="05000000000000000000" pitchFamily="2" charset="2"/>
              <a:buChar char="§"/>
              <a:defRPr lang="en-US" sz="1200">
                <a:solidFill>
                  <a:schemeClr val="accent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 flipV="1">
            <a:off x="6096000" y="395159"/>
            <a:ext cx="0" cy="6044326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9112" y="54864"/>
            <a:ext cx="8165592" cy="969264"/>
          </a:xfrm>
        </p:spPr>
        <p:txBody>
          <a:bodyPr rtlCol="0"/>
          <a:lstStyle>
            <a:lvl1pPr algn="ctr">
              <a:defRPr lang="en-US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87552" y="1444752"/>
            <a:ext cx="10287000" cy="4562856"/>
          </a:xfrm>
        </p:spPr>
        <p:txBody>
          <a:bodyPr rtlCol="0"/>
          <a:lstStyle>
            <a:defPPr>
              <a:defRPr lang="en-US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398366" y="1031955"/>
            <a:ext cx="1139526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466344"/>
            <a:ext cx="3236976" cy="996696"/>
          </a:xfr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3093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35844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15" hasCustomPrompt="1"/>
          </p:nvPr>
        </p:nvSpPr>
        <p:spPr>
          <a:xfrm>
            <a:off x="6483096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9528048" y="1618488"/>
            <a:ext cx="1819656" cy="466344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63093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6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35844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483096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9528048" y="2414016"/>
            <a:ext cx="2167128" cy="310896"/>
          </a:xfrm>
        </p:spPr>
        <p:txBody>
          <a:bodyPr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2" name="Рисунок 31"/>
          <p:cNvSpPr>
            <a:spLocks noGrp="1"/>
          </p:cNvSpPr>
          <p:nvPr>
            <p:ph type="pic" sz="quarter" idx="22"/>
          </p:nvPr>
        </p:nvSpPr>
        <p:spPr>
          <a:xfrm>
            <a:off x="740664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33" name="Рисунок 31"/>
          <p:cNvSpPr>
            <a:spLocks noGrp="1"/>
          </p:cNvSpPr>
          <p:nvPr>
            <p:ph type="pic" sz="quarter" idx="23"/>
          </p:nvPr>
        </p:nvSpPr>
        <p:spPr>
          <a:xfrm>
            <a:off x="3685032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34" name="Рисунок 31"/>
          <p:cNvSpPr>
            <a:spLocks noGrp="1"/>
          </p:cNvSpPr>
          <p:nvPr>
            <p:ph type="pic" sz="quarter" idx="24"/>
          </p:nvPr>
        </p:nvSpPr>
        <p:spPr>
          <a:xfrm>
            <a:off x="6601968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36" name="Рисунок 31"/>
          <p:cNvSpPr>
            <a:spLocks noGrp="1"/>
          </p:cNvSpPr>
          <p:nvPr>
            <p:ph type="pic" sz="quarter" idx="26"/>
          </p:nvPr>
        </p:nvSpPr>
        <p:spPr>
          <a:xfrm>
            <a:off x="9546336" y="2852928"/>
            <a:ext cx="1892808" cy="2715768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accent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>
            <a:off x="6585357" y="2355475"/>
            <a:ext cx="1925203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 userDrawn="1"/>
        </p:nvCxnSpPr>
        <p:spPr>
          <a:xfrm>
            <a:off x="9628632" y="2361693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 userDrawn="1"/>
        </p:nvCxnSpPr>
        <p:spPr>
          <a:xfrm>
            <a:off x="729735" y="235472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 userDrawn="1"/>
        </p:nvCxnSpPr>
        <p:spPr>
          <a:xfrm>
            <a:off x="3672459" y="2349116"/>
            <a:ext cx="1929384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5404104" y="929468"/>
            <a:ext cx="6787896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0" y="39708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9112" y="192024"/>
            <a:ext cx="8165592" cy="722376"/>
          </a:xfrm>
        </p:spPr>
        <p:txBody>
          <a:bodyPr rtlCol="0"/>
          <a:lstStyle>
            <a:lvl1pPr algn="ctr"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2" name="Рисунок 31"/>
          <p:cNvSpPr>
            <a:spLocks noGrp="1"/>
          </p:cNvSpPr>
          <p:nvPr>
            <p:ph type="pic" sz="quarter" idx="22"/>
          </p:nvPr>
        </p:nvSpPr>
        <p:spPr>
          <a:xfrm>
            <a:off x="1101852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1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92124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1060704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31"/>
          <p:cNvSpPr>
            <a:spLocks noGrp="1"/>
          </p:cNvSpPr>
          <p:nvPr>
            <p:ph type="pic" sz="quarter" idx="27"/>
          </p:nvPr>
        </p:nvSpPr>
        <p:spPr>
          <a:xfrm>
            <a:off x="1101852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45" name="Текст 2"/>
          <p:cNvSpPr>
            <a:spLocks noGrp="1"/>
          </p:cNvSpPr>
          <p:nvPr>
            <p:ph type="body" idx="35" hasCustomPrompt="1"/>
          </p:nvPr>
        </p:nvSpPr>
        <p:spPr>
          <a:xfrm>
            <a:off x="978408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1" name="Текст 2"/>
          <p:cNvSpPr>
            <a:spLocks noGrp="1"/>
          </p:cNvSpPr>
          <p:nvPr>
            <p:ph type="body" idx="31" hasCustomPrompt="1"/>
          </p:nvPr>
        </p:nvSpPr>
        <p:spPr>
          <a:xfrm>
            <a:off x="1060704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3" name="Рисунок 31"/>
          <p:cNvSpPr>
            <a:spLocks noGrp="1"/>
          </p:cNvSpPr>
          <p:nvPr>
            <p:ph type="pic" sz="quarter" idx="23"/>
          </p:nvPr>
        </p:nvSpPr>
        <p:spPr>
          <a:xfrm>
            <a:off x="3962764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1" name="Текст 2"/>
          <p:cNvSpPr>
            <a:spLocks noGrp="1"/>
          </p:cNvSpPr>
          <p:nvPr>
            <p:ph type="body" idx="14" hasCustomPrompt="1"/>
          </p:nvPr>
        </p:nvSpPr>
        <p:spPr>
          <a:xfrm>
            <a:off x="3853036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6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3921616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5" name="Рисунок 31"/>
          <p:cNvSpPr>
            <a:spLocks noGrp="1"/>
          </p:cNvSpPr>
          <p:nvPr>
            <p:ph type="pic" sz="quarter" idx="28"/>
          </p:nvPr>
        </p:nvSpPr>
        <p:spPr>
          <a:xfrm>
            <a:off x="3962764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47" name="Текст 2"/>
          <p:cNvSpPr>
            <a:spLocks noGrp="1"/>
          </p:cNvSpPr>
          <p:nvPr>
            <p:ph type="body" idx="37" hasCustomPrompt="1"/>
          </p:nvPr>
        </p:nvSpPr>
        <p:spPr>
          <a:xfrm>
            <a:off x="3839320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3" name="Текст 2"/>
          <p:cNvSpPr>
            <a:spLocks noGrp="1"/>
          </p:cNvSpPr>
          <p:nvPr>
            <p:ph type="body" idx="33" hasCustomPrompt="1"/>
          </p:nvPr>
        </p:nvSpPr>
        <p:spPr>
          <a:xfrm>
            <a:off x="3921616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4" name="Рисунок 31"/>
          <p:cNvSpPr>
            <a:spLocks noGrp="1"/>
          </p:cNvSpPr>
          <p:nvPr>
            <p:ph type="pic" sz="quarter" idx="24"/>
          </p:nvPr>
        </p:nvSpPr>
        <p:spPr>
          <a:xfrm>
            <a:off x="6841853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2" name="Текст 2"/>
          <p:cNvSpPr>
            <a:spLocks noGrp="1"/>
          </p:cNvSpPr>
          <p:nvPr>
            <p:ph type="body" idx="15" hasCustomPrompt="1"/>
          </p:nvPr>
        </p:nvSpPr>
        <p:spPr>
          <a:xfrm>
            <a:off x="6732125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00705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8" name="Рисунок 31"/>
          <p:cNvSpPr>
            <a:spLocks noGrp="1"/>
          </p:cNvSpPr>
          <p:nvPr>
            <p:ph type="pic" sz="quarter" idx="29"/>
          </p:nvPr>
        </p:nvSpPr>
        <p:spPr>
          <a:xfrm>
            <a:off x="6841853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48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6718409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4" name="Текст 2"/>
          <p:cNvSpPr>
            <a:spLocks noGrp="1"/>
          </p:cNvSpPr>
          <p:nvPr>
            <p:ph type="body" idx="34" hasCustomPrompt="1"/>
          </p:nvPr>
        </p:nvSpPr>
        <p:spPr>
          <a:xfrm>
            <a:off x="6800705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6" name="Рисунок 31"/>
          <p:cNvSpPr>
            <a:spLocks noGrp="1"/>
          </p:cNvSpPr>
          <p:nvPr>
            <p:ph type="pic" sz="quarter" idx="26"/>
          </p:nvPr>
        </p:nvSpPr>
        <p:spPr>
          <a:xfrm>
            <a:off x="9685057" y="1261872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9575329" y="2889504"/>
            <a:ext cx="1828800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9643909" y="315468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0" name="Рисунок 31"/>
          <p:cNvSpPr>
            <a:spLocks noGrp="1"/>
          </p:cNvSpPr>
          <p:nvPr>
            <p:ph type="pic" sz="quarter" idx="30"/>
          </p:nvPr>
        </p:nvSpPr>
        <p:spPr>
          <a:xfrm>
            <a:off x="9685057" y="3877056"/>
            <a:ext cx="1609344" cy="1609344"/>
          </a:xfrm>
          <a:solidFill>
            <a:schemeClr val="tx2">
              <a:lumMod val="60000"/>
              <a:lumOff val="40000"/>
            </a:schemeClr>
          </a:solidFill>
          <a:ln w="15875">
            <a:solidFill>
              <a:schemeClr val="bg1"/>
            </a:solidFill>
          </a:ln>
        </p:spPr>
        <p:txBody>
          <a:bodyPr rtlCol="0" anchor="ctr"/>
          <a:lstStyle>
            <a:lvl1pPr marL="0" indent="0" algn="ctr">
              <a:buNone/>
              <a:defRPr lang="en-US" sz="1200"/>
            </a:lvl1pPr>
          </a:lstStyle>
          <a:p>
            <a:pPr rtl="0"/>
            <a:endParaRPr lang="ru-RU" noProof="0"/>
          </a:p>
        </p:txBody>
      </p:sp>
      <p:sp>
        <p:nvSpPr>
          <p:cNvPr id="46" name="Текст 4"/>
          <p:cNvSpPr>
            <a:spLocks noGrp="1"/>
          </p:cNvSpPr>
          <p:nvPr>
            <p:ph type="body" sz="quarter" idx="36" hasCustomPrompt="1"/>
          </p:nvPr>
        </p:nvSpPr>
        <p:spPr>
          <a:xfrm>
            <a:off x="9561613" y="5477256"/>
            <a:ext cx="1856232" cy="310896"/>
          </a:xfrm>
        </p:spPr>
        <p:txBody>
          <a:bodyPr lIns="0" rIns="0" rtlCol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400" b="0">
                <a:solidFill>
                  <a:schemeClr val="accent1"/>
                </a:solidFill>
                <a:latin typeface="Felix Titling" panose="04060505060202020A04" pitchFamily="82" charset="0"/>
                <a:cs typeface="+mj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2" name="Текст 4"/>
          <p:cNvSpPr>
            <a:spLocks noGrp="1"/>
          </p:cNvSpPr>
          <p:nvPr>
            <p:ph type="body" sz="quarter" idx="32" hasCustomPrompt="1"/>
          </p:nvPr>
        </p:nvSpPr>
        <p:spPr>
          <a:xfrm>
            <a:off x="9643909" y="5760720"/>
            <a:ext cx="1691640" cy="466344"/>
          </a:xfrm>
          <a:solidFill>
            <a:schemeClr val="accent2"/>
          </a:solidFill>
        </p:spPr>
        <p:txBody>
          <a:bodyPr lIns="0" rIns="0" rtlCol="0"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1200" b="0">
                <a:solidFill>
                  <a:schemeClr val="accent1"/>
                </a:solidFill>
                <a:latin typeface="Calibri" panose="020F0502020204030204" pitchFamily="34" charset="0"/>
                <a:cs typeface="+mn-cs"/>
              </a:defRPr>
            </a:lvl1pPr>
            <a:lvl2pPr marL="457200" indent="0">
              <a:buNone/>
              <a:defRPr lang="en-US" sz="2000" b="1"/>
            </a:lvl2pPr>
            <a:lvl3pPr marL="914400" indent="0">
              <a:buNone/>
              <a:defRPr lang="en-US" sz="1800" b="1"/>
            </a:lvl3pPr>
            <a:lvl4pPr marL="1371600" indent="0">
              <a:buNone/>
              <a:defRPr lang="en-US" sz="1600" b="1"/>
            </a:lvl4pPr>
            <a:lvl5pPr marL="1828800" indent="0">
              <a:buNone/>
              <a:defRPr lang="en-US" sz="1600" b="1"/>
            </a:lvl5pPr>
            <a:lvl6pPr marL="2286000" indent="0">
              <a:buNone/>
              <a:defRPr lang="en-US" sz="1600" b="1"/>
            </a:lvl6pPr>
            <a:lvl7pPr marL="2743200" indent="0">
              <a:buNone/>
              <a:defRPr lang="en-US" sz="1600" b="1"/>
            </a:lvl7pPr>
            <a:lvl8pPr marL="3200400" indent="0">
              <a:buNone/>
              <a:defRPr lang="en-US" sz="1600" b="1"/>
            </a:lvl8pPr>
            <a:lvl9pPr marL="3657600" indent="0">
              <a:buNone/>
              <a:defRPr lang="en-US" sz="1600" b="1"/>
            </a:lvl9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accent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0" y="3300220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398366" y="1042465"/>
            <a:ext cx="11395267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 userDrawn="1"/>
        </p:nvCxnSpPr>
        <p:spPr>
          <a:xfrm>
            <a:off x="0" y="5915157"/>
            <a:ext cx="121920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цитатами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832" y="1005840"/>
            <a:ext cx="7187184" cy="4251960"/>
          </a:xfrm>
        </p:spPr>
        <p:txBody>
          <a:bodyPr rtlCol="0" anchor="b"/>
          <a:lstStyle>
            <a:lvl1pPr>
              <a:lnSpc>
                <a:spcPct val="100000"/>
              </a:lnSpc>
              <a:defRPr lang="en-US" sz="5400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1832" y="5312664"/>
            <a:ext cx="2889504" cy="365760"/>
          </a:xfrm>
          <a:solidFill>
            <a:schemeClr val="accent3"/>
          </a:solidFill>
        </p:spPr>
        <p:txBody>
          <a:bodyPr rtlCol="0">
            <a:noAutofit/>
          </a:bodyPr>
          <a:lstStyle>
            <a:lvl1pPr marL="0" indent="0" algn="l">
              <a:buNone/>
              <a:defRPr lang="en-US" sz="180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  <a:lvl2pPr marL="457200" indent="0" algn="ctr">
              <a:buNone/>
              <a:defRPr lang="en-US" sz="2000"/>
            </a:lvl2pPr>
            <a:lvl3pPr marL="914400" indent="0" algn="ctr">
              <a:buNone/>
              <a:defRPr lang="en-US" sz="1800"/>
            </a:lvl3pPr>
            <a:lvl4pPr marL="1371600" indent="0" algn="ctr">
              <a:buNone/>
              <a:defRPr lang="en-US" sz="1600"/>
            </a:lvl4pPr>
            <a:lvl5pPr marL="1828800" indent="0" algn="ctr">
              <a:buNone/>
              <a:defRPr lang="en-US" sz="1600"/>
            </a:lvl5pPr>
            <a:lvl6pPr marL="2286000" indent="0" algn="ctr">
              <a:buNone/>
              <a:defRPr lang="en-US" sz="1600"/>
            </a:lvl6pPr>
            <a:lvl7pPr marL="2743200" indent="0" algn="ctr">
              <a:buNone/>
              <a:defRPr lang="en-US" sz="1600"/>
            </a:lvl7pPr>
            <a:lvl8pPr marL="3200400" indent="0" algn="ctr">
              <a:buNone/>
              <a:defRPr lang="en-US" sz="1600"/>
            </a:lvl8pPr>
            <a:lvl9pPr marL="3657600" indent="0" algn="ctr">
              <a:buNone/>
              <a:defRPr lang="en-US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23" name="Рисунок 22"/>
          <p:cNvSpPr>
            <a:spLocks noGrp="1"/>
          </p:cNvSpPr>
          <p:nvPr>
            <p:ph type="pic" sz="quarter" idx="13"/>
          </p:nvPr>
        </p:nvSpPr>
        <p:spPr>
          <a:xfrm>
            <a:off x="8937714" y="1028362"/>
            <a:ext cx="2451100" cy="4800597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en-US" sz="1800"/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tx1"/>
                </a:solidFill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lvl1pPr>
              <a:defRPr lang="en-US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lang="en-US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395159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 userDrawn="1"/>
        </p:nvCxnSpPr>
        <p:spPr>
          <a:xfrm flipV="1">
            <a:off x="398367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 userDrawn="1"/>
        </p:nvCxnSpPr>
        <p:spPr>
          <a:xfrm flipV="1">
            <a:off x="11793633" y="0"/>
            <a:ext cx="0" cy="68580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0" y="5516519"/>
            <a:ext cx="914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9" idx="3"/>
          </p:cNvCxnSpPr>
          <p:nvPr userDrawn="1"/>
        </p:nvCxnSpPr>
        <p:spPr>
          <a:xfrm>
            <a:off x="3831336" y="5495544"/>
            <a:ext cx="8360664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есколько объектов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Рисунок 39"/>
          <p:cNvSpPr>
            <a:spLocks noGrp="1"/>
          </p:cNvSpPr>
          <p:nvPr>
            <p:ph type="pic" sz="quarter" idx="20"/>
          </p:nvPr>
        </p:nvSpPr>
        <p:spPr>
          <a:xfrm>
            <a:off x="547796" y="1652080"/>
            <a:ext cx="4406901" cy="3124681"/>
          </a:xfrm>
          <a:ln w="15875">
            <a:solidFill>
              <a:schemeClr val="tx1"/>
            </a:solidFill>
          </a:ln>
        </p:spPr>
        <p:txBody>
          <a:bodyPr rtlCol="0" anchor="ctr"/>
          <a:lstStyle>
            <a:lvl1pPr marL="0" indent="0" algn="ctr">
              <a:buNone/>
              <a:defRPr lang="en-US" sz="1800"/>
            </a:lvl1pPr>
          </a:lstStyle>
          <a:p>
            <a:pPr rtl="0"/>
            <a:endParaRPr lang="ru-RU" noProof="0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0" y="1037308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 flipV="1">
            <a:off x="5476731" y="1037308"/>
            <a:ext cx="0" cy="540217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 flipV="1">
            <a:off x="8792556" y="1027906"/>
            <a:ext cx="0" cy="54115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 userDrawn="1"/>
        </p:nvCxnSpPr>
        <p:spPr>
          <a:xfrm>
            <a:off x="5476731" y="3833413"/>
            <a:ext cx="671526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>
            <a:off x="0" y="6439485"/>
            <a:ext cx="121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67868" y="54864"/>
            <a:ext cx="11256264" cy="969264"/>
          </a:xfrm>
        </p:spPr>
        <p:txBody>
          <a:bodyPr rtlCol="0"/>
          <a:lstStyle>
            <a:lvl1pPr algn="ctr">
              <a:defRPr lang="en-US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023483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Объект 2"/>
          <p:cNvSpPr>
            <a:spLocks noGrp="1"/>
          </p:cNvSpPr>
          <p:nvPr>
            <p:ph idx="13" hasCustomPrompt="1"/>
          </p:nvPr>
        </p:nvSpPr>
        <p:spPr>
          <a:xfrm>
            <a:off x="5634474" y="1802860"/>
            <a:ext cx="2843784" cy="182734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Текст 30"/>
          <p:cNvSpPr>
            <a:spLocks noGrp="1"/>
          </p:cNvSpPr>
          <p:nvPr>
            <p:ph type="body" sz="quarter" idx="14" hasCustomPrompt="1"/>
          </p:nvPr>
        </p:nvSpPr>
        <p:spPr>
          <a:xfrm>
            <a:off x="5634474" y="1279472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2" name="Текст 30"/>
          <p:cNvSpPr>
            <a:spLocks noGrp="1"/>
          </p:cNvSpPr>
          <p:nvPr>
            <p:ph type="body" sz="quarter" idx="15" hasCustomPrompt="1"/>
          </p:nvPr>
        </p:nvSpPr>
        <p:spPr>
          <a:xfrm>
            <a:off x="9023483" y="1278001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3" name="Объект 2"/>
          <p:cNvSpPr>
            <a:spLocks noGrp="1"/>
          </p:cNvSpPr>
          <p:nvPr>
            <p:ph idx="16" hasCustomPrompt="1"/>
          </p:nvPr>
        </p:nvSpPr>
        <p:spPr>
          <a:xfrm>
            <a:off x="9023483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Объект 2"/>
          <p:cNvSpPr>
            <a:spLocks noGrp="1"/>
          </p:cNvSpPr>
          <p:nvPr>
            <p:ph idx="17" hasCustomPrompt="1"/>
          </p:nvPr>
        </p:nvSpPr>
        <p:spPr>
          <a:xfrm>
            <a:off x="5634474" y="4599432"/>
            <a:ext cx="2843784" cy="1645950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5" name="Текст 30"/>
          <p:cNvSpPr>
            <a:spLocks noGrp="1"/>
          </p:cNvSpPr>
          <p:nvPr>
            <p:ph type="body" sz="quarter" idx="18" hasCustomPrompt="1"/>
          </p:nvPr>
        </p:nvSpPr>
        <p:spPr>
          <a:xfrm>
            <a:off x="5634474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36" name="Текст 30"/>
          <p:cNvSpPr>
            <a:spLocks noGrp="1"/>
          </p:cNvSpPr>
          <p:nvPr>
            <p:ph type="body" sz="quarter" idx="19" hasCustomPrompt="1"/>
          </p:nvPr>
        </p:nvSpPr>
        <p:spPr>
          <a:xfrm>
            <a:off x="9023483" y="4078224"/>
            <a:ext cx="2843784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1" name="Объект 2"/>
          <p:cNvSpPr>
            <a:spLocks noGrp="1"/>
          </p:cNvSpPr>
          <p:nvPr>
            <p:ph idx="21" hasCustomPrompt="1"/>
          </p:nvPr>
        </p:nvSpPr>
        <p:spPr>
          <a:xfrm>
            <a:off x="1207008" y="5788152"/>
            <a:ext cx="3858768" cy="532461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1800"/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2" name="Текст 30"/>
          <p:cNvSpPr>
            <a:spLocks noGrp="1"/>
          </p:cNvSpPr>
          <p:nvPr>
            <p:ph type="body" sz="quarter" idx="22" hasCustomPrompt="1"/>
          </p:nvPr>
        </p:nvSpPr>
        <p:spPr>
          <a:xfrm>
            <a:off x="1207008" y="5266944"/>
            <a:ext cx="3858768" cy="466344"/>
          </a:xfr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en-US" sz="24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</p:txBody>
      </p:sp>
      <p:sp>
        <p:nvSpPr>
          <p:cNvPr id="44" name="Текст 43"/>
          <p:cNvSpPr>
            <a:spLocks noGrp="1"/>
          </p:cNvSpPr>
          <p:nvPr>
            <p:ph type="body" sz="quarter" idx="23" hasCustomPrompt="1"/>
          </p:nvPr>
        </p:nvSpPr>
        <p:spPr>
          <a:xfrm>
            <a:off x="11695176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en-US" sz="16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X</a:t>
            </a:r>
          </a:p>
        </p:txBody>
      </p:sp>
      <p:sp>
        <p:nvSpPr>
          <p:cNvPr id="45" name="Текст 43"/>
          <p:cNvSpPr>
            <a:spLocks noGrp="1"/>
          </p:cNvSpPr>
          <p:nvPr>
            <p:ph type="body" sz="quarter" idx="24" hasCustomPrompt="1"/>
          </p:nvPr>
        </p:nvSpPr>
        <p:spPr>
          <a:xfrm>
            <a:off x="11695176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en-US" sz="16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X</a:t>
            </a:r>
          </a:p>
        </p:txBody>
      </p:sp>
      <p:sp>
        <p:nvSpPr>
          <p:cNvPr id="46" name="Текст 43"/>
          <p:cNvSpPr>
            <a:spLocks noGrp="1"/>
          </p:cNvSpPr>
          <p:nvPr>
            <p:ph type="body" sz="quarter" idx="25" hasCustomPrompt="1"/>
          </p:nvPr>
        </p:nvSpPr>
        <p:spPr>
          <a:xfrm>
            <a:off x="8293608" y="3310128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en-US" sz="16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X</a:t>
            </a:r>
          </a:p>
        </p:txBody>
      </p:sp>
      <p:sp>
        <p:nvSpPr>
          <p:cNvPr id="47" name="Текст 43"/>
          <p:cNvSpPr>
            <a:spLocks noGrp="1"/>
          </p:cNvSpPr>
          <p:nvPr>
            <p:ph type="body" sz="quarter" idx="26" hasCustomPrompt="1"/>
          </p:nvPr>
        </p:nvSpPr>
        <p:spPr>
          <a:xfrm>
            <a:off x="8293608" y="5897880"/>
            <a:ext cx="292608" cy="292608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en-US" sz="16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X</a:t>
            </a:r>
          </a:p>
        </p:txBody>
      </p:sp>
      <p:sp>
        <p:nvSpPr>
          <p:cNvPr id="48" name="Текст 43"/>
          <p:cNvSpPr>
            <a:spLocks noGrp="1"/>
          </p:cNvSpPr>
          <p:nvPr>
            <p:ph type="body" sz="quarter" idx="27" hasCustomPrompt="1"/>
          </p:nvPr>
        </p:nvSpPr>
        <p:spPr>
          <a:xfrm>
            <a:off x="548640" y="5330952"/>
            <a:ext cx="512064" cy="512064"/>
          </a:xfrm>
          <a:prstGeom prst="ellipse">
            <a:avLst/>
          </a:prstGeom>
          <a:ln w="15875">
            <a:solidFill>
              <a:schemeClr val="tx1"/>
            </a:solidFill>
          </a:ln>
        </p:spPr>
        <p:txBody>
          <a:bodyPr lIns="0" tIns="0" rIns="0" bIns="0" rtlCol="0" anchor="ctr"/>
          <a:lstStyle>
            <a:lvl1pPr marL="0" indent="0" algn="ctr">
              <a:buNone/>
              <a:defRPr lang="en-US" sz="1600">
                <a:latin typeface="Felix Titling" panose="04060505060202020A04" pitchFamily="82" charset="0"/>
                <a:cs typeface="+mj-cs"/>
              </a:defRPr>
            </a:lvl1pPr>
          </a:lstStyle>
          <a:p>
            <a:pPr lvl="0" rtl="0"/>
            <a:r>
              <a:rPr lang="ru-RU" noProof="0" dirty="0"/>
              <a:t>X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622471" y="6517634"/>
            <a:ext cx="95026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ru-RU" noProof="0"/>
              <a:t>20ГГ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</a:lstStyle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16640" y="6517634"/>
            <a:ext cx="950258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fld id="{84D792B7-0397-C047-AE12-1A03F7E3DC83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808250" y="6517634"/>
            <a:ext cx="2572870" cy="274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n-US" sz="1200" spc="300" baseline="0">
                <a:solidFill>
                  <a:schemeClr val="tx1"/>
                </a:solidFill>
                <a:latin typeface="Gill Sans Nova Light" panose="020B0302020104020203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>
          <a:solidFill>
            <a:schemeClr val="tx1"/>
          </a:solidFill>
          <a:latin typeface="Felix Titling" panose="04060505060202020A04" pitchFamily="82" charset="0"/>
          <a:ea typeface="+mj-ea"/>
          <a:cs typeface="+mj-cs"/>
        </a:defRPr>
      </a:lvl1pPr>
    </p:titleStyle>
    <p:bodyStyle>
      <a:lvl1pPr marL="283210" indent="-28321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lang="en-US"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68960" indent="-284480">
        <a:spcBef>
          <a:spcPts val="500"/>
        </a:spcBef>
        <a:buFont typeface="Wingdings" panose="05000000000000000000" pitchFamily="2" charset="2"/>
        <a:buChar char="§"/>
        <a:defRPr>
          <a:latin typeface="Calibri" panose="020F0502020204030204" pitchFamily="34" charset="0"/>
          <a:cs typeface="Calibri" panose="020F0502020204030204" pitchFamily="34" charset="0"/>
        </a:defRPr>
      </a:lvl2pPr>
      <a:lvl3pPr marL="849630" indent="-284480">
        <a:spcBef>
          <a:spcPts val="500"/>
        </a:spcBef>
        <a:buFont typeface="Wingdings" panose="05000000000000000000" pitchFamily="2" charset="2"/>
        <a:buChar char="§"/>
        <a:defRPr>
          <a:latin typeface="Calibri" panose="020F0502020204030204" pitchFamily="34" charset="0"/>
          <a:cs typeface="Calibri" panose="020F0502020204030204" pitchFamily="34" charset="0"/>
        </a:defRPr>
      </a:lvl3pPr>
      <a:lvl4pPr marL="1134110" indent="-284480">
        <a:spcBef>
          <a:spcPts val="500"/>
        </a:spcBef>
        <a:buFont typeface="Wingdings" panose="05000000000000000000" pitchFamily="2" charset="2"/>
        <a:buChar char="§"/>
        <a:defRPr>
          <a:latin typeface="Calibri" panose="020F0502020204030204" pitchFamily="34" charset="0"/>
          <a:cs typeface="Calibri" panose="020F0502020204030204" pitchFamily="34" charset="0"/>
        </a:defRPr>
      </a:lvl4pPr>
      <a:lvl5pPr marL="1418590" indent="-284480">
        <a:spcBef>
          <a:spcPts val="500"/>
        </a:spcBef>
        <a:buFont typeface="Wingdings" panose="05000000000000000000" pitchFamily="2" charset="2"/>
        <a:buChar char="§"/>
        <a:defRPr>
          <a:latin typeface="Calibri" panose="020F0502020204030204" pitchFamily="34" charset="0"/>
          <a:cs typeface="Calibri" panose="020F0502020204030204" pitchFamily="34" charset="0"/>
        </a:defRPr>
      </a:lvl5pPr>
    </p:bodyStyle>
    <p:otherStyle>
      <a:defPPr>
        <a:defRPr lang="en-US"/>
      </a:defPPr>
      <a:lvl1pPr marL="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n-U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nt-magazine.ru/nt/sites/default/files/ImagesNT/2_2006/206_7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/upload.wikimedia.org/wikipedia/commons/e/e9/Marten's_Poltava.jpg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orchev.lib.ru/ik/Predystoriya%20SPb_1703god/Pre_images/p568_a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ina-tour.ru/gid/history/stat/pic/014.p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hkolazhizni.ru/img/content/i45/45792_or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oth.narod.ru/enc/1/21.files/image026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43000" y="3749675"/>
            <a:ext cx="7265670" cy="1873885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en-US">
                <a:ln/>
                <a:solidFill>
                  <a:schemeClr val="accent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Arial" panose="020B0604020202020204" pitchFamily="34" charset="0"/>
                <a:cs typeface="+mj-lt"/>
                <a:sym typeface="+mn-ea"/>
              </a:rPr>
              <a:t>Великая Северная война</a:t>
            </a:r>
            <a:endParaRPr lang="ru-RU" dirty="0" err="1">
              <a:ln/>
              <a:solidFill>
                <a:schemeClr val="accent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+mj-lt"/>
            </a:endParaRPr>
          </a:p>
        </p:txBody>
      </p:sp>
      <p:pic>
        <p:nvPicPr>
          <p:cNvPr id="6" name="Рисунок 5" descr="Статуи вдоль края моста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3000" contrast="21000"/>
                    </a14:imgEffect>
                    <a14:imgEffect>
                      <a14:colorTemperature colorTemp="7552"/>
                    </a14:imgEffect>
                    <a14:imgEffect>
                      <a14:saturation sat="76000"/>
                    </a14:imgEffect>
                  </a14:imgLayer>
                </a14:imgProps>
              </a:ext>
            </a:extLst>
          </a:blip>
          <a:srcRect t="6" b="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620713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ru-RU" altLang="ru-RU" sz="3600" b="1" dirty="0">
                <a:solidFill>
                  <a:schemeClr val="accent3"/>
                </a:solidFill>
              </a:rPr>
              <a:t>Победы русского флота</a:t>
            </a:r>
          </a:p>
        </p:txBody>
      </p:sp>
      <p:sp>
        <p:nvSpPr>
          <p:cNvPr id="15363" name="Text Box 13"/>
          <p:cNvSpPr txBox="1"/>
          <p:nvPr/>
        </p:nvSpPr>
        <p:spPr>
          <a:xfrm>
            <a:off x="5924550" y="620395"/>
            <a:ext cx="4897120" cy="1198880"/>
          </a:xfrm>
          <a:prstGeom prst="rect">
            <a:avLst/>
          </a:prstGeom>
          <a:solidFill>
            <a:schemeClr val="tx2"/>
          </a:solidFill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ru-RU" sz="2400" dirty="0">
                <a:solidFill>
                  <a:schemeClr val="accent3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27 </a:t>
            </a:r>
            <a:r>
              <a:rPr lang="ru-RU" altLang="ru-RU" sz="2400" dirty="0">
                <a:solidFill>
                  <a:schemeClr val="accent3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июля 1720 г. русский флот одержал победу над шведами                   у острова Гренгам.</a:t>
            </a:r>
            <a:r>
              <a:rPr lang="ru-RU" altLang="ru-RU" sz="2000" b="1" dirty="0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15364" name="Picture 12" descr="206_7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125" y="1839913"/>
            <a:ext cx="3810000" cy="3454400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5365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3388" y="765175"/>
            <a:ext cx="3978275" cy="5545138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5366" name="Text Box 13"/>
          <p:cNvSpPr txBox="1"/>
          <p:nvPr/>
        </p:nvSpPr>
        <p:spPr>
          <a:xfrm>
            <a:off x="5830888" y="5294313"/>
            <a:ext cx="4608512" cy="1014730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000" dirty="0">
                <a:solidFill>
                  <a:schemeClr val="accent3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Победы русского флота окончательно вынудили Швецию начать переговоры о мире.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620713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ru-RU" altLang="ru-RU" sz="3600" b="1" dirty="0">
                <a:solidFill>
                  <a:schemeClr val="accent2"/>
                </a:solidFill>
              </a:rPr>
              <a:t>Ништадтский мир</a:t>
            </a:r>
          </a:p>
        </p:txBody>
      </p:sp>
      <p:sp>
        <p:nvSpPr>
          <p:cNvPr id="16387" name="Text Box 4"/>
          <p:cNvSpPr txBox="1"/>
          <p:nvPr/>
        </p:nvSpPr>
        <p:spPr>
          <a:xfrm>
            <a:off x="1701800" y="666750"/>
            <a:ext cx="8642350" cy="829945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rgbClr val="FF3300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В 1721 г. в Ништадте </a:t>
            </a:r>
            <a:r>
              <a:rPr lang="ru-RU" altLang="ru-RU" sz="2400" dirty="0">
                <a:solidFill>
                  <a:schemeClr val="tx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был </a:t>
            </a:r>
            <a:r>
              <a:rPr lang="ru-RU" altLang="ru-RU" sz="2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заключен мир между Россией                                    и Швецией. </a:t>
            </a:r>
            <a:endParaRPr lang="ru-RU" altLang="ru-RU" sz="2400" i="1" u="sng" dirty="0">
              <a:solidFill>
                <a:srgbClr val="FF3300"/>
              </a:solidFill>
              <a:latin typeface="Felix Titling" panose="04060505060202020A04" pitchFamily="82" charset="0"/>
              <a:cs typeface="Felix Titling" panose="04060505060202020A04" pitchFamily="82" charset="0"/>
            </a:endParaRPr>
          </a:p>
        </p:txBody>
      </p:sp>
      <p:sp>
        <p:nvSpPr>
          <p:cNvPr id="16388" name="Text Box 11"/>
          <p:cNvSpPr txBox="1"/>
          <p:nvPr/>
        </p:nvSpPr>
        <p:spPr>
          <a:xfrm>
            <a:off x="1701800" y="1423988"/>
            <a:ext cx="8858250" cy="1569660"/>
          </a:xfrm>
          <a:prstGeom prst="rect">
            <a:avLst/>
          </a:prstGeom>
          <a:noFill/>
          <a:ln w="222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Условия мирного договора:                                                                - Россия возвращала Швеции Финляндию (кроме Выборга);                                                                                                 - Россия получала балтийское побережье от </a:t>
            </a:r>
            <a:r>
              <a:rPr lang="ru-RU" altLang="ru-RU" sz="2400" dirty="0" smtClean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Выборга</a:t>
            </a:r>
            <a:r>
              <a:rPr lang="en-US" altLang="ru-RU" sz="2400" dirty="0" smtClean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 </a:t>
            </a:r>
            <a:r>
              <a:rPr lang="ru-RU" altLang="ru-RU" sz="2400" dirty="0" smtClean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до </a:t>
            </a:r>
            <a:r>
              <a:rPr lang="ru-RU" altLang="ru-RU" sz="2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Риги с территориями Лифляндии, </a:t>
            </a:r>
            <a:r>
              <a:rPr lang="ru-RU" altLang="ru-RU" sz="2400" dirty="0" err="1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Эстляндии</a:t>
            </a:r>
            <a:r>
              <a:rPr lang="ru-RU" altLang="ru-RU" sz="2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 </a:t>
            </a:r>
            <a:r>
              <a:rPr lang="ru-RU" altLang="ru-RU" sz="2400" dirty="0" smtClean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и </a:t>
            </a:r>
            <a:r>
              <a:rPr lang="ru-RU" altLang="ru-RU" sz="2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Ингерманландии.</a:t>
            </a:r>
          </a:p>
        </p:txBody>
      </p:sp>
      <p:pic>
        <p:nvPicPr>
          <p:cNvPr id="16389" name="Picture 14" descr="File:Marten's Poltava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413" y="3362008"/>
            <a:ext cx="4392612" cy="2878137"/>
          </a:xfrm>
          <a:prstGeom prst="rect">
            <a:avLst/>
          </a:prstGeom>
          <a:noFill/>
          <a:ln w="22225" cap="flat" cmpd="sng">
            <a:noFill/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0"/>
          <p:cNvSpPr txBox="1"/>
          <p:nvPr/>
        </p:nvSpPr>
        <p:spPr>
          <a:xfrm>
            <a:off x="7593965" y="1714500"/>
            <a:ext cx="4126230" cy="3505200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Победа в Северной войне решила задачу выхода России к </a:t>
            </a:r>
            <a:r>
              <a:rPr lang="ru-RU" altLang="ru-RU" sz="2800" u="sng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</a:rPr>
              <a:t>Балтийскому морю</a:t>
            </a:r>
            <a:r>
              <a:rPr lang="ru-RU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. После победы над Швецией Россия вошла в число великих держав Европы.</a:t>
            </a:r>
          </a:p>
        </p:txBody>
      </p:sp>
      <p:sp>
        <p:nvSpPr>
          <p:cNvPr id="17411" name="AutoShape 12" descr="http://moodle.tomedu.ru/pluginfile.php/4890/mod_page/content/1/%D1%81%D0%B5%D0%B2%D0%B5%D1%80%D0%BD%D0%B0%D1%8F%20%D0%B2%D0%BE%D0%B9%D0%BD%D0%B0.gif"/>
          <p:cNvSpPr>
            <a:spLocks noChangeAspect="1"/>
          </p:cNvSpPr>
          <p:nvPr/>
        </p:nvSpPr>
        <p:spPr>
          <a:xfrm>
            <a:off x="1679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ru-RU" altLang="ru-RU" sz="1800" dirty="0"/>
          </a:p>
        </p:txBody>
      </p:sp>
      <p:pic>
        <p:nvPicPr>
          <p:cNvPr id="17412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0965" y="160338"/>
            <a:ext cx="6048375" cy="6640512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/>
          <p:nvPr/>
        </p:nvSpPr>
        <p:spPr>
          <a:xfrm>
            <a:off x="7597458" y="1461135"/>
            <a:ext cx="3600450" cy="3969385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После завершения войны Сенат присвоил                       Петру</a:t>
            </a:r>
            <a:r>
              <a:rPr lang="en-US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 I</a:t>
            </a:r>
            <a:r>
              <a:rPr lang="ru-RU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 титул                  </a:t>
            </a:r>
            <a:r>
              <a:rPr lang="ru-RU" altLang="ru-RU" sz="28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</a:rPr>
              <a:t>«Отца Отечества, Петра Великого, Императора Всероссийского»</a:t>
            </a:r>
            <a:r>
              <a:rPr lang="ru-RU" altLang="ru-RU" sz="28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.                    Россия стала </a:t>
            </a:r>
            <a:r>
              <a:rPr lang="ru-RU" altLang="ru-RU" sz="2800" u="sng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ИМПЕРИЕЙ!</a:t>
            </a:r>
          </a:p>
        </p:txBody>
      </p:sp>
      <p:pic>
        <p:nvPicPr>
          <p:cNvPr id="18435" name="Picture 5" descr="Petr_I_en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88" y="188913"/>
            <a:ext cx="5005387" cy="6480175"/>
          </a:xfrm>
          <a:prstGeom prst="rect">
            <a:avLst/>
          </a:prstGeom>
          <a:noFill/>
          <a:ln w="22225" cap="flat" cmpd="sng">
            <a:noFill/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1015" y="4128770"/>
            <a:ext cx="5041265" cy="1645920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ru-RU" dirty="0">
                <a:solidFill>
                  <a:schemeClr val="accent5"/>
                </a:solidFill>
                <a:latin typeface="Book Antiqua" panose="02040602050305030304" charset="0"/>
                <a:cs typeface="Book Antiqua" panose="02040602050305030304" charset="0"/>
                <a:sym typeface="+mn-ea"/>
              </a:rPr>
              <a:t>Основные даты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895" y="1673352"/>
            <a:ext cx="8165592" cy="1755648"/>
          </a:xfrm>
        </p:spPr>
        <p:txBody>
          <a:bodyPr rtlCol="0"/>
          <a:lstStyle>
            <a:defPPr>
              <a:defRPr lang="en-US"/>
            </a:def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ru-RU" altLang="ru-RU" dirty="0">
                <a:solidFill>
                  <a:schemeClr val="accent5"/>
                </a:solidFill>
                <a:latin typeface="+mj-lt"/>
                <a:cs typeface="+mj-lt"/>
                <a:sym typeface="+mn-ea"/>
              </a:rPr>
              <a:t>1700 г. – начало Северной войны, поражение под Нарвой</a:t>
            </a:r>
            <a:endParaRPr lang="ru-RU" altLang="ru-RU" dirty="0">
              <a:solidFill>
                <a:schemeClr val="accent5"/>
              </a:solidFill>
              <a:latin typeface="+mj-lt"/>
              <a:cs typeface="+mj-lt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ru-RU" altLang="ru-RU" dirty="0">
                <a:solidFill>
                  <a:schemeClr val="accent5"/>
                </a:solidFill>
                <a:latin typeface="+mj-lt"/>
                <a:cs typeface="+mj-lt"/>
                <a:sym typeface="+mn-ea"/>
              </a:rPr>
              <a:t>1703 г. – основание Санкт-Петербурга</a:t>
            </a:r>
            <a:endParaRPr lang="ru-RU" altLang="ru-RU" dirty="0">
              <a:solidFill>
                <a:schemeClr val="accent5"/>
              </a:solidFill>
              <a:latin typeface="+mj-lt"/>
              <a:cs typeface="+mj-lt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ru-RU" altLang="ru-RU" dirty="0">
                <a:solidFill>
                  <a:schemeClr val="accent5"/>
                </a:solidFill>
                <a:latin typeface="+mj-lt"/>
                <a:cs typeface="+mj-lt"/>
                <a:sym typeface="+mn-ea"/>
              </a:rPr>
              <a:t>1708 г. – Полтавская битва (Полтавская «виктория»)</a:t>
            </a:r>
            <a:endParaRPr lang="ru-RU" altLang="ru-RU" dirty="0">
              <a:solidFill>
                <a:schemeClr val="accent5"/>
              </a:solidFill>
              <a:latin typeface="+mj-lt"/>
              <a:cs typeface="+mj-lt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ru-RU" altLang="ru-RU" dirty="0">
                <a:solidFill>
                  <a:schemeClr val="accent5"/>
                </a:solidFill>
                <a:latin typeface="+mj-lt"/>
                <a:cs typeface="+mj-lt"/>
                <a:sym typeface="+mn-ea"/>
              </a:rPr>
              <a:t>1721 г. – окончание Северной войны, Ништадский мир</a:t>
            </a:r>
            <a:endParaRPr lang="ru-RU" altLang="ru-RU" dirty="0">
              <a:solidFill>
                <a:schemeClr val="accent5"/>
              </a:solidFill>
              <a:latin typeface="+mj-lt"/>
              <a:cs typeface="+mj-lt"/>
            </a:endParaRPr>
          </a:p>
          <a:p>
            <a:pPr marL="0" lvl="0" indent="0" eaLnBrk="1" hangingPunct="1">
              <a:spcBef>
                <a:spcPct val="50000"/>
              </a:spcBef>
              <a:buNone/>
            </a:pPr>
            <a:r>
              <a:rPr lang="ru-RU" altLang="ru-RU" dirty="0">
                <a:solidFill>
                  <a:schemeClr val="accent5"/>
                </a:solidFill>
                <a:latin typeface="+mj-lt"/>
                <a:cs typeface="+mj-lt"/>
                <a:sym typeface="+mn-ea"/>
              </a:rPr>
              <a:t>1721 г. – провозглашение России империей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dirty="0">
                <a:latin typeface="Times New Roman" panose="02020603050405020304" pitchFamily="34" charset="0"/>
                <a:cs typeface="Times New Roman" panose="02020603050405020304" pitchFamily="34" charset="0"/>
              </a:rPr>
              <a:t>СПАСИБО ЗА ВНИМАНИЕ</a:t>
            </a:r>
          </a:p>
        </p:txBody>
      </p:sp>
      <p:pic>
        <p:nvPicPr>
          <p:cNvPr id="103" name="Изображение 102"/>
          <p:cNvPicPr/>
          <p:nvPr/>
        </p:nvPicPr>
        <p:blipFill>
          <a:blip r:embed="rId3"/>
          <a:stretch>
            <a:fillRect/>
          </a:stretch>
        </p:blipFill>
        <p:spPr>
          <a:xfrm>
            <a:off x="-119380" y="0"/>
            <a:ext cx="457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87160" y="466471"/>
            <a:ext cx="4718304" cy="1645920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Начало Северной войны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661150" y="1938655"/>
            <a:ext cx="4848860" cy="3188335"/>
          </a:xfrm>
        </p:spPr>
        <p:txBody>
          <a:bodyPr rtlCol="0"/>
          <a:lstStyle>
            <a:defPPr>
              <a:defRPr lang="en-US"/>
            </a:defPPr>
          </a:lstStyle>
          <a:p>
            <a:pPr indent="457200" rtl="0"/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К началу </a:t>
            </a:r>
            <a:r>
              <a:rPr lang="en-US" altLang="ru-RU" dirty="0" smtClean="0">
                <a:solidFill>
                  <a:schemeClr val="accent1">
                    <a:lumMod val="90000"/>
                  </a:schemeClr>
                </a:solidFill>
                <a:sym typeface="+mn-ea"/>
              </a:rPr>
              <a:t>XVIII</a:t>
            </a:r>
            <a:r>
              <a:rPr lang="ru-RU" altLang="ru-RU" dirty="0" smtClean="0">
                <a:solidFill>
                  <a:schemeClr val="accent1">
                    <a:lumMod val="90000"/>
                  </a:schemeClr>
                </a:solidFill>
                <a:sym typeface="+mn-ea"/>
              </a:rPr>
              <a:t> </a:t>
            </a:r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века Швеция контролировала значительные территории по берегам Балтийского моря.   </a:t>
            </a:r>
          </a:p>
          <a:p>
            <a:pPr indent="457200" rtl="0"/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В 1699 г. Россия, Саксония и Дания заключили военный союз («Северный союз») против Швеции. Сразу после подписания договора Август </a:t>
            </a:r>
            <a:r>
              <a:rPr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II </a:t>
            </a:r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осадил Ригу, а в 1700 г. Дания вторглась в Голштейн-Готторпское герцогство. Карл </a:t>
            </a:r>
            <a:r>
              <a:rPr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XII </a:t>
            </a:r>
            <a:r>
              <a:rPr lang="ru-RU" altLang="ru-RU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с десятитысячной армией при поддержке англо-голландского флота высадился под Копенгагеном. Дания заключила мир со Швецией и вышла из Северного союза.     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2</a:t>
            </a:fld>
            <a:endParaRPr lang="ru-RU"/>
          </a:p>
        </p:txBody>
      </p:sp>
      <p:pic>
        <p:nvPicPr>
          <p:cNvPr id="101" name="Изображение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876935" y="920750"/>
            <a:ext cx="2273300" cy="35153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4100" name="Picture 6" descr="Carl_XII_of_Swed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430" y="2478405"/>
            <a:ext cx="2256790" cy="3674110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102" name="Text Box 8"/>
          <p:cNvSpPr txBox="1"/>
          <p:nvPr/>
        </p:nvSpPr>
        <p:spPr>
          <a:xfrm>
            <a:off x="4082733" y="1775143"/>
            <a:ext cx="1225550" cy="337185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1600" b="1" dirty="0">
                <a:solidFill>
                  <a:schemeClr val="accent5"/>
                </a:solidFill>
                <a:latin typeface="Garamond" panose="02020404030301010803" charset="0"/>
                <a:cs typeface="Garamond" panose="02020404030301010803" charset="0"/>
              </a:rPr>
              <a:t>Карл </a:t>
            </a:r>
            <a:r>
              <a:rPr lang="en-US" altLang="ru-RU" sz="1600" b="1" dirty="0">
                <a:solidFill>
                  <a:schemeClr val="accent5"/>
                </a:solidFill>
                <a:latin typeface="Garamond" panose="02020404030301010803" charset="0"/>
                <a:cs typeface="Garamond" panose="02020404030301010803" charset="0"/>
              </a:rPr>
              <a:t>XII</a:t>
            </a:r>
          </a:p>
        </p:txBody>
      </p:sp>
      <p:sp>
        <p:nvSpPr>
          <p:cNvPr id="4103" name="Text Box 9"/>
          <p:cNvSpPr txBox="1"/>
          <p:nvPr/>
        </p:nvSpPr>
        <p:spPr>
          <a:xfrm>
            <a:off x="1472565" y="4789488"/>
            <a:ext cx="1081088" cy="337185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1600" b="1" dirty="0">
                <a:solidFill>
                  <a:schemeClr val="accent5"/>
                </a:solidFill>
                <a:latin typeface="Garamond" panose="02020404030301010803" charset="0"/>
                <a:cs typeface="Garamond" panose="02020404030301010803" charset="0"/>
              </a:rPr>
              <a:t>Петр </a:t>
            </a:r>
            <a:r>
              <a:rPr lang="en-US" altLang="ru-RU" sz="1600" b="1" dirty="0">
                <a:solidFill>
                  <a:schemeClr val="accent5"/>
                </a:solidFill>
                <a:latin typeface="Garamond" panose="02020404030301010803" charset="0"/>
                <a:cs typeface="Garamond" panose="02020404030301010803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575" y="901065"/>
            <a:ext cx="8220075" cy="717550"/>
          </a:xfrm>
        </p:spPr>
        <p:txBody>
          <a:bodyPr rtlCol="0"/>
          <a:lstStyle>
            <a:defPPr>
              <a:defRPr lang="en-US"/>
            </a:defPPr>
          </a:lstStyle>
          <a:p>
            <a:pPr algn="ctr" rtl="0"/>
            <a:r>
              <a:rPr lang="ru-RU" altLang="ru-RU" dirty="0">
                <a:solidFill>
                  <a:schemeClr val="bg2"/>
                </a:solidFill>
                <a:sym typeface="+mn-ea"/>
              </a:rPr>
              <a:t>Начало Северной войны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911" y="1618488"/>
            <a:ext cx="1819656" cy="667512"/>
          </a:xfrm>
        </p:spPr>
        <p:txBody>
          <a:bodyPr rtlCol="0"/>
          <a:lstStyle>
            <a:defPPr>
              <a:defRPr lang="en-US"/>
            </a:def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b="1" dirty="0">
                <a:solidFill>
                  <a:schemeClr val="bg2"/>
                </a:solidFill>
                <a:sym typeface="+mn-ea"/>
              </a:rPr>
              <a:t>Шведский солдат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9528048" y="1618488"/>
            <a:ext cx="1819656" cy="667512"/>
          </a:xfrm>
        </p:spPr>
        <p:txBody>
          <a:bodyPr rtlCol="0"/>
          <a:lstStyle>
            <a:defPPr>
              <a:defRPr lang="en-US"/>
            </a:def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b="1" dirty="0">
                <a:solidFill>
                  <a:schemeClr val="bg2"/>
                </a:solidFill>
                <a:cs typeface="Felix Titling" panose="04060505060202020A04" pitchFamily="82" charset="0"/>
                <a:sym typeface="+mn-ea"/>
              </a:rPr>
              <a:t>Русский солдат</a:t>
            </a:r>
          </a:p>
        </p:txBody>
      </p:sp>
      <p:pic>
        <p:nvPicPr>
          <p:cNvPr id="5126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445" y="2651443"/>
            <a:ext cx="1293813" cy="3500437"/>
          </a:xfrm>
          <a:prstGeom prst="rect">
            <a:avLst/>
          </a:prstGeom>
          <a:noFill/>
          <a:ln w="12700" cap="flat" cmpd="sng">
            <a:solidFill>
              <a:srgbClr val="333399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5125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5985" y="2651760"/>
            <a:ext cx="1303338" cy="3525838"/>
          </a:xfrm>
          <a:prstGeom prst="rect">
            <a:avLst/>
          </a:prstGeom>
          <a:noFill/>
          <a:ln w="12700" cap="flat" cmpd="sng">
            <a:solidFill>
              <a:srgbClr val="3333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7" name="Прямоугольник 26"/>
          <p:cNvSpPr/>
          <p:nvPr/>
        </p:nvSpPr>
        <p:spPr>
          <a:xfrm>
            <a:off x="3474085" y="2046605"/>
            <a:ext cx="5546090" cy="6229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26" name="Текстовое поле 25"/>
          <p:cNvSpPr txBox="1"/>
          <p:nvPr/>
        </p:nvSpPr>
        <p:spPr>
          <a:xfrm>
            <a:off x="3048000" y="2047240"/>
            <a:ext cx="5969635" cy="44189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После этого Карл </a:t>
            </a:r>
            <a:r>
              <a:rPr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XII </a:t>
            </a:r>
            <a:r>
              <a:rPr lang="ru-RU"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перевез войска в Прибалтику и снял осаду с Риги. Стремительность действий Карла </a:t>
            </a:r>
            <a:r>
              <a:rPr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XII</a:t>
            </a:r>
            <a:r>
              <a:rPr lang="ru-RU"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 заставила Петра </a:t>
            </a:r>
            <a:r>
              <a:rPr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I </a:t>
            </a:r>
            <a:r>
              <a:rPr lang="ru-RU" altLang="ru-RU" sz="2800" dirty="0">
                <a:solidFill>
                  <a:schemeClr val="bg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подписать мир с Турцией и объявить войну Швеции. По договору с Саксонией к России должны были перейти земли Ингрии. Русская армия выступила к городу Нарва на границе этих земель.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885815" y="116840"/>
            <a:ext cx="6189345" cy="2077720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ru-RU" dirty="0">
                <a:solidFill>
                  <a:schemeClr val="accent2"/>
                </a:solidFill>
                <a:sym typeface="+mn-ea"/>
              </a:rPr>
              <a:t>Поражение </a:t>
            </a:r>
            <a:br>
              <a:rPr lang="ru-RU" altLang="ru-RU" dirty="0">
                <a:solidFill>
                  <a:schemeClr val="accent2"/>
                </a:solidFill>
                <a:sym typeface="+mn-ea"/>
              </a:rPr>
            </a:br>
            <a:r>
              <a:rPr lang="ru-RU" altLang="ru-RU" dirty="0">
                <a:solidFill>
                  <a:schemeClr val="accent2"/>
                </a:solidFill>
                <a:sym typeface="+mn-ea"/>
              </a:rPr>
              <a:t>под Нарвой</a:t>
            </a:r>
          </a:p>
        </p:txBody>
      </p:sp>
      <p:pic>
        <p:nvPicPr>
          <p:cNvPr id="7173" name="Picture 5" descr="Картинка 11 из 6693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21790"/>
            <a:ext cx="5663565" cy="3615055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5" name="Текстовое поле 4"/>
          <p:cNvSpPr txBox="1"/>
          <p:nvPr/>
        </p:nvSpPr>
        <p:spPr>
          <a:xfrm>
            <a:off x="5669280" y="2358390"/>
            <a:ext cx="6096000" cy="3878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2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После разгрома русских войск под Нарвой Карл ушел в поход  на Польшу. Петр воспользовался передышкой для реорганизации армии, создания новых образцов пушек, возведения укреплений в Новгороде и Пскове. Шведы вели боевые действия против </a:t>
            </a:r>
            <a:r>
              <a:rPr lang="ru-RU" altLang="ru-RU" sz="22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Августа </a:t>
            </a:r>
            <a:r>
              <a:rPr altLang="ru-RU" sz="22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II</a:t>
            </a:r>
            <a:r>
              <a:rPr lang="ru-RU" altLang="ru-RU" sz="22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, русские генералы нанесли несколько поражений шведам в Прибалтике. Вновь созданные русские полки набирали боевой опыт. В </a:t>
            </a:r>
            <a:r>
              <a:rPr lang="ru-RU" altLang="ru-RU" sz="22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1702, 1703</a:t>
            </a:r>
            <a:r>
              <a:rPr lang="ru-RU" altLang="ru-RU" sz="22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 русские войска захватили крепости </a:t>
            </a:r>
            <a:r>
              <a:rPr lang="ru-RU" altLang="ru-RU" sz="22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Нотебург</a:t>
            </a:r>
            <a:r>
              <a:rPr lang="ru-RU" altLang="ru-RU" sz="22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 и </a:t>
            </a:r>
            <a:r>
              <a:rPr lang="ru-RU" altLang="ru-RU" sz="22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Ниеншанц</a:t>
            </a:r>
            <a:r>
              <a:rPr lang="ru-RU" altLang="ru-RU" sz="22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  <a:sym typeface="+mn-ea"/>
              </a:rPr>
              <a:t>, получив выход к Балтийскому морю.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8945" y="484505"/>
            <a:ext cx="7002780" cy="2456815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ru-RU" i="1" dirty="0">
                <a:solidFill>
                  <a:schemeClr val="tx2"/>
                </a:solidFill>
                <a:sym typeface="+mn-ea"/>
              </a:rPr>
              <a:t>В 1703 г. на реке Неве был основан                            Санкт-Петербург.</a:t>
            </a:r>
            <a:endParaRPr lang="ru-RU" sz="5400" i="1" dirty="0">
              <a:solidFill>
                <a:schemeClr val="tx2"/>
              </a:solidFill>
              <a:effectLst/>
              <a:cs typeface="Times New Roman" panose="02020603050405020304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5</a:t>
            </a:fld>
            <a:endParaRPr lang="ru-RU"/>
          </a:p>
        </p:txBody>
      </p:sp>
      <p:pic>
        <p:nvPicPr>
          <p:cNvPr id="7172" name="Picture 4" descr="Картинка 12 из 6693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68" y="3092768"/>
            <a:ext cx="3776662" cy="3070225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02" name="Изображение 101"/>
          <p:cNvPicPr/>
          <p:nvPr/>
        </p:nvPicPr>
        <p:blipFill>
          <a:blip r:embed="rId5"/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  <a:noFill/>
          <a:ln w="63500" cmpd="thickThin">
            <a:solidFill>
              <a:schemeClr val="accent6">
                <a:lumMod val="75000"/>
              </a:schemeClr>
            </a:solidFill>
            <a:prstDash val="soli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74337" y="1562100"/>
            <a:ext cx="7178040" cy="4251960"/>
          </a:xfrm>
        </p:spPr>
        <p:txBody>
          <a:bodyPr rtlCol="0"/>
          <a:lstStyle>
            <a:defPPr>
              <a:defRPr lang="en-US"/>
            </a:defPPr>
          </a:lstStyle>
          <a:p>
            <a:pPr rtl="0"/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Основой новой армии стали </a:t>
            </a:r>
            <a:r>
              <a:rPr lang="ru-RU" altLang="ru-RU" sz="2400" dirty="0">
                <a:solidFill>
                  <a:srgbClr val="FF3300"/>
                </a:solidFill>
                <a:sym typeface="+mn-ea"/>
              </a:rPr>
              <a:t>Семеновский и Преображенский 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полки.                                                                    Уже с 1699 г. армия стала </a:t>
            </a:r>
            <a:r>
              <a:rPr lang="ru-RU" altLang="ru-RU" sz="2400" i="1" u="sng" dirty="0">
                <a:solidFill>
                  <a:schemeClr val="accent2"/>
                </a:solidFill>
                <a:sym typeface="+mn-ea"/>
              </a:rPr>
              <a:t>регулярной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. Вместо стрелецкого войска были введены полки «нового строя»  с единообразным стрелковым вооружением, снаряжения, единой формой одежды, системой подготовки и обучения.                                                             </a:t>
            </a:r>
            <a:r>
              <a:rPr lang="ru-RU" altLang="ru-RU" sz="2400" dirty="0">
                <a:solidFill>
                  <a:srgbClr val="FF3300"/>
                </a:solidFill>
                <a:sym typeface="+mn-ea"/>
              </a:rPr>
              <a:t>С 1705 г. 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указом Петра вводилась </a:t>
            </a:r>
            <a:r>
              <a:rPr lang="ru-RU" altLang="ru-RU" sz="2400" i="1" dirty="0">
                <a:solidFill>
                  <a:srgbClr val="FF3300"/>
                </a:solidFill>
                <a:sym typeface="+mn-ea"/>
              </a:rPr>
              <a:t>рекрутская повинность</a:t>
            </a:r>
            <a:r>
              <a:rPr lang="ru-RU" altLang="ru-RU" sz="2400" dirty="0">
                <a:solidFill>
                  <a:srgbClr val="FF3300"/>
                </a:solidFill>
                <a:sym typeface="+mn-ea"/>
              </a:rPr>
              <a:t>: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 каждое податное сословие выставляло определенное количество </a:t>
            </a:r>
            <a:r>
              <a:rPr lang="ru-RU" altLang="ru-RU" sz="2400" dirty="0">
                <a:solidFill>
                  <a:srgbClr val="FF3300"/>
                </a:solidFill>
                <a:sym typeface="+mn-ea"/>
              </a:rPr>
              <a:t>рекрутов.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 В итоге численность армии к 1708 г. возросла до </a:t>
            </a:r>
            <a:r>
              <a:rPr lang="ru-RU" altLang="ru-RU" sz="2400" dirty="0">
                <a:solidFill>
                  <a:srgbClr val="FF3300"/>
                </a:solidFill>
                <a:sym typeface="+mn-ea"/>
              </a:rPr>
              <a:t>113 тыс.чел</a:t>
            </a:r>
            <a:r>
              <a:rPr lang="ru-RU" altLang="ru-RU" sz="2400" dirty="0">
                <a:solidFill>
                  <a:schemeClr val="accent2"/>
                </a:solidFill>
                <a:sym typeface="+mn-ea"/>
              </a:rPr>
              <a:t>.</a:t>
            </a:r>
            <a:endParaRPr lang="ru-RU" sz="2400" dirty="0">
              <a:cs typeface="Times New Roman" panose="02020603050405020304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6</a:t>
            </a:fld>
            <a:endParaRPr lang="ru-RU"/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616585" y="425450"/>
            <a:ext cx="609600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hangingPunct="1"/>
            <a:r>
              <a:rPr lang="ru-RU" altLang="ru-RU" sz="4400" dirty="0">
                <a:solidFill>
                  <a:schemeClr val="accent2"/>
                </a:solidFill>
                <a:latin typeface="Felix Titling" panose="04060505060202020A04" pitchFamily="82" charset="0"/>
                <a:cs typeface="Felix Titling" panose="04060505060202020A04" pitchFamily="82" charset="0"/>
                <a:sym typeface="+mn-ea"/>
              </a:rPr>
              <a:t>Реформа армии</a:t>
            </a:r>
          </a:p>
        </p:txBody>
      </p:sp>
      <p:pic>
        <p:nvPicPr>
          <p:cNvPr id="8197" name="Picture 12" descr="солдаты петровской армии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85" y="1248093"/>
            <a:ext cx="3494088" cy="4879975"/>
          </a:xfrm>
          <a:prstGeom prst="rect">
            <a:avLst/>
          </a:prstGeom>
          <a:noFill/>
          <a:ln w="19050" cap="flat" cmpd="sng">
            <a:solidFill>
              <a:schemeClr val="accent4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" name="Текстовое поле 10"/>
          <p:cNvSpPr txBox="1"/>
          <p:nvPr/>
        </p:nvSpPr>
        <p:spPr>
          <a:xfrm>
            <a:off x="5915025" y="179070"/>
            <a:ext cx="6096000" cy="1014730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t">
            <a:spAutoFit/>
          </a:bodyPr>
          <a:lstStyle/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000" b="1" i="1" dirty="0">
                <a:solidFill>
                  <a:schemeClr val="accent2"/>
                </a:solidFill>
                <a:sym typeface="+mn-ea"/>
              </a:rPr>
              <a:t>Поражение под Нарвой показало неотложную необходимость ускорения реформы армии.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61150" y="683260"/>
            <a:ext cx="4718050" cy="892810"/>
          </a:xfrm>
        </p:spPr>
        <p:txBody>
          <a:bodyPr rtlCol="0"/>
          <a:lstStyle>
            <a:defPPr>
              <a:defRPr lang="en-US"/>
            </a:defPPr>
          </a:lstStyle>
          <a:p>
            <a:pPr algn="ctr" rtl="0"/>
            <a:r>
              <a:rPr lang="ru-RU" altLang="ru-RU" b="1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Реформа армии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661150" y="1938655"/>
            <a:ext cx="4848860" cy="3752215"/>
          </a:xfrm>
        </p:spPr>
        <p:txBody>
          <a:bodyPr rtlCol="0"/>
          <a:lstStyle>
            <a:defPPr>
              <a:defRPr lang="en-US"/>
            </a:defPPr>
          </a:lstStyle>
          <a:p>
            <a:pPr indent="457200" algn="ctr" rtl="0"/>
            <a:r>
              <a:rPr lang="ru-RU" altLang="ru-RU" sz="2000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В 1701-1704 гг. по приказу Петра </a:t>
            </a:r>
            <a:r>
              <a:rPr altLang="ru-RU" sz="2000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I</a:t>
            </a:r>
            <a:r>
              <a:rPr lang="ru-RU" altLang="ru-RU" sz="2000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 на Урале заводчиками Демидовыми строятся крупнейшие в стране заводы по производству железа, чугуна, пушек, лафетов, ядер для нужд армии.                                                        Создавались казенные (принадлежавшие государству) мануфактуры по выпуску пороха, стрелкового оружия, сукна для обмундирования.                                                           Уже в 1703 г. завод Демидовых в Каменске-Уральском произвёл 600 пушек – в четыре раза больше числа пушек, потерянных под Нарвой. 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7</a:t>
            </a:fld>
            <a:endParaRPr lang="ru-RU"/>
          </a:p>
        </p:txBody>
      </p:sp>
      <p:sp>
        <p:nvSpPr>
          <p:cNvPr id="4103" name="Text Box 9"/>
          <p:cNvSpPr txBox="1"/>
          <p:nvPr/>
        </p:nvSpPr>
        <p:spPr>
          <a:xfrm>
            <a:off x="1617345" y="4982210"/>
            <a:ext cx="2961640" cy="554355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chemeClr val="accent3"/>
                </a:solidFill>
                <a:latin typeface="Felix Titling" panose="04060505060202020A04" pitchFamily="82" charset="0"/>
                <a:cs typeface="Felix Titling" panose="04060505060202020A04" pitchFamily="82" charset="0"/>
                <a:sym typeface="+mn-ea"/>
              </a:rPr>
              <a:t>Никита Демидов</a:t>
            </a:r>
          </a:p>
        </p:txBody>
      </p:sp>
      <p:pic>
        <p:nvPicPr>
          <p:cNvPr id="9221" name="Picture 7" descr="45792_or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345" y="908685"/>
            <a:ext cx="2962275" cy="3897630"/>
          </a:xfrm>
          <a:prstGeom prst="rect">
            <a:avLst/>
          </a:prstGeom>
          <a:noFill/>
          <a:ln w="22225" cap="flat" cmpd="sng">
            <a:solidFill>
              <a:schemeClr val="accent4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Текстовое поле 1"/>
          <p:cNvSpPr txBox="1"/>
          <p:nvPr/>
        </p:nvSpPr>
        <p:spPr>
          <a:xfrm>
            <a:off x="2729229" y="0"/>
            <a:ext cx="6096000" cy="706755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 anchor="t">
            <a:spAutoFit/>
          </a:bodyPr>
          <a:lstStyle/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000" b="1" dirty="0">
                <a:solidFill>
                  <a:schemeClr val="accent2"/>
                </a:solidFill>
                <a:sym typeface="+mn-ea"/>
              </a:rPr>
              <a:t>В России необходимо было создавать собственную военную экономику.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61150" y="683260"/>
            <a:ext cx="4718050" cy="892810"/>
          </a:xfrm>
        </p:spPr>
        <p:txBody>
          <a:bodyPr rtlCol="0"/>
          <a:lstStyle>
            <a:defPPr>
              <a:defRPr lang="en-US"/>
            </a:defPPr>
          </a:lstStyle>
          <a:p>
            <a:pPr algn="ctr" rtl="0"/>
            <a:r>
              <a:rPr lang="ru-RU" altLang="ru-RU" b="1" dirty="0">
                <a:solidFill>
                  <a:schemeClr val="accent1">
                    <a:lumMod val="90000"/>
                  </a:schemeClr>
                </a:solidFill>
                <a:sym typeface="+mn-ea"/>
              </a:rPr>
              <a:t>Полтавская «виктория»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en-US"/>
            </a:defPPr>
          </a:lstStyle>
          <a:p>
            <a:pPr rtl="0"/>
            <a:fld id="{84D792B7-0397-C047-AE12-1A03F7E3DC83}" type="slidenum">
              <a:rPr lang="ru-RU" smtClean="0"/>
              <a:t>8</a:t>
            </a:fld>
            <a:endParaRPr lang="ru-RU"/>
          </a:p>
        </p:txBody>
      </p:sp>
      <p:sp>
        <p:nvSpPr>
          <p:cNvPr id="6" name="Text Box 6"/>
          <p:cNvSpPr txBox="1"/>
          <p:nvPr/>
        </p:nvSpPr>
        <p:spPr>
          <a:xfrm>
            <a:off x="6267450" y="1750060"/>
            <a:ext cx="5328920" cy="37858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Карл</a:t>
            </a:r>
            <a:r>
              <a:rPr lang="en-US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 XII</a:t>
            </a:r>
            <a:r>
              <a:rPr lang="ru-RU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 разгромил Августа </a:t>
            </a:r>
            <a:r>
              <a:rPr lang="en-US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II</a:t>
            </a:r>
            <a:r>
              <a:rPr lang="ru-RU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 и вывел Польшу из войны. Шведы начали готовить поход против России, но после Нарвы русская армия успела превратиться в серьезную силу. 28 сентября 1708 г. около деревни Лесной был разбит шведский корпус, шедший на помощь Карлу.Карл остался без подкреплений и боеприпасов. Впоследствии Петр</a:t>
            </a:r>
            <a:r>
              <a:rPr lang="en-US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 I</a:t>
            </a:r>
            <a:r>
              <a:rPr lang="ru-RU" altLang="ru-RU" sz="2400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 назвал победу у Лесной </a:t>
            </a:r>
            <a:r>
              <a:rPr lang="ru-RU" altLang="ru-RU" sz="2400" i="1" dirty="0">
                <a:solidFill>
                  <a:schemeClr val="accent1">
                    <a:lumMod val="90000"/>
                  </a:schemeClr>
                </a:solidFill>
                <a:latin typeface="Garamond" panose="02020404030301010803" charset="0"/>
                <a:cs typeface="Garamond" panose="02020404030301010803" charset="0"/>
              </a:rPr>
              <a:t>«матерью Полтавской баталии»</a:t>
            </a:r>
          </a:p>
        </p:txBody>
      </p:sp>
      <p:pic>
        <p:nvPicPr>
          <p:cNvPr id="11270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3" y="682943"/>
            <a:ext cx="3352800" cy="4573587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1268" name="Text Box 8"/>
          <p:cNvSpPr txBox="1"/>
          <p:nvPr/>
        </p:nvSpPr>
        <p:spPr>
          <a:xfrm>
            <a:off x="1566545" y="5368925"/>
            <a:ext cx="3353435" cy="425450"/>
          </a:xfrm>
          <a:prstGeom prst="rect">
            <a:avLst/>
          </a:prstGeom>
          <a:noFill/>
          <a:ln w="12700" cap="flat" cmpd="sng">
            <a:solidFill>
              <a:schemeClr val="accent1">
                <a:shade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chemeClr val="accent1">
                    <a:lumMod val="90000"/>
                  </a:schemeClr>
                </a:solidFill>
                <a:latin typeface="Felix Titling" panose="04060505060202020A04" pitchFamily="82" charset="0"/>
                <a:cs typeface="Felix Titling" panose="04060505060202020A04" pitchFamily="82" charset="0"/>
              </a:rPr>
              <a:t>Шведские пехотинцы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1992313" y="0"/>
            <a:ext cx="8229600" cy="620713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ru-RU" altLang="ru-RU" dirty="0">
                <a:solidFill>
                  <a:schemeClr val="accent2"/>
                </a:solidFill>
              </a:rPr>
              <a:t>Победы русского флота</a:t>
            </a:r>
          </a:p>
        </p:txBody>
      </p:sp>
      <p:sp>
        <p:nvSpPr>
          <p:cNvPr id="14339" name="Text Box 6"/>
          <p:cNvSpPr txBox="1"/>
          <p:nvPr/>
        </p:nvSpPr>
        <p:spPr>
          <a:xfrm>
            <a:off x="1703388" y="692150"/>
            <a:ext cx="8642350" cy="119888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ru-RU" altLang="ru-RU" sz="24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Шведы имели сильный военный флот на Балтийском море.                 Петр </a:t>
            </a:r>
            <a:r>
              <a:rPr lang="en-US" altLang="ru-RU" sz="24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I</a:t>
            </a:r>
            <a:r>
              <a:rPr lang="ru-RU" altLang="ru-RU" sz="24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 понимал, что выиграть войну окончательно удастся только после разгрома шведов и на суше и на море</a:t>
            </a:r>
            <a:r>
              <a:rPr lang="ru-RU" altLang="ru-RU" sz="2000" b="1" dirty="0">
                <a:solidFill>
                  <a:schemeClr val="accent2"/>
                </a:solidFill>
              </a:rPr>
              <a:t>.                             </a:t>
            </a:r>
            <a:endParaRPr lang="ru-RU" altLang="ru-RU" sz="2000" b="1" i="1" u="sng" dirty="0">
              <a:solidFill>
                <a:srgbClr val="FF3300"/>
              </a:solidFill>
            </a:endParaRPr>
          </a:p>
        </p:txBody>
      </p:sp>
      <p:pic>
        <p:nvPicPr>
          <p:cNvPr id="14340" name="Picture 11" descr="image026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0475" y="2109788"/>
            <a:ext cx="5329238" cy="3119437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4341" name="Text Box 12"/>
          <p:cNvSpPr txBox="1"/>
          <p:nvPr/>
        </p:nvSpPr>
        <p:spPr>
          <a:xfrm>
            <a:off x="1716088" y="5630863"/>
            <a:ext cx="8667750" cy="1014730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ru-RU" sz="20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</a:rPr>
              <a:t>27 </a:t>
            </a:r>
            <a:r>
              <a:rPr lang="ru-RU" altLang="ru-RU" sz="2000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</a:rPr>
              <a:t>июля 1714 г.</a:t>
            </a:r>
            <a:r>
              <a:rPr lang="ru-RU" altLang="ru-RU" sz="20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 русский флот разгромил шведскую эскадру у мыса </a:t>
            </a:r>
            <a:r>
              <a:rPr lang="ru-RU" altLang="ru-RU" sz="2000" u="sng" dirty="0">
                <a:solidFill>
                  <a:srgbClr val="FF3300"/>
                </a:solidFill>
                <a:latin typeface="Garamond" panose="02020404030301010803" charset="0"/>
                <a:cs typeface="Garamond" panose="02020404030301010803" charset="0"/>
              </a:rPr>
              <a:t>Гангут</a:t>
            </a:r>
            <a:r>
              <a:rPr lang="ru-RU" altLang="ru-RU" sz="2000" dirty="0">
                <a:solidFill>
                  <a:schemeClr val="accent2"/>
                </a:solidFill>
                <a:latin typeface="Garamond" panose="02020404030301010803" charset="0"/>
                <a:cs typeface="Garamond" panose="02020404030301010803" charset="0"/>
              </a:rPr>
              <a:t>. Шведский королевский двор покинул Стокгольм, опасаясь высадки русского десанта. 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088" y="1779588"/>
            <a:ext cx="3516312" cy="3794125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Custom 33">
      <a:dk1>
        <a:srgbClr val="000000"/>
      </a:dk1>
      <a:lt1>
        <a:srgbClr val="FFFFFF"/>
      </a:lt1>
      <a:dk2>
        <a:srgbClr val="59512B"/>
      </a:dk2>
      <a:lt2>
        <a:srgbClr val="E7E4E6"/>
      </a:lt2>
      <a:accent1>
        <a:srgbClr val="F8F4EC"/>
      </a:accent1>
      <a:accent2>
        <a:srgbClr val="474134"/>
      </a:accent2>
      <a:accent3>
        <a:srgbClr val="E5E0D8"/>
      </a:accent3>
      <a:accent4>
        <a:srgbClr val="B6A592"/>
      </a:accent4>
      <a:accent5>
        <a:srgbClr val="F4F0ED"/>
      </a:accent5>
      <a:accent6>
        <a:srgbClr val="CEC5A7"/>
      </a:accent6>
      <a:hlink>
        <a:srgbClr val="827D57"/>
      </a:hlink>
      <a:folHlink>
        <a:srgbClr val="867052"/>
      </a:folHlink>
    </a:clrScheme>
    <a:fontScheme name="Custom 31">
      <a:majorFont>
        <a:latin typeface="Felix Titling"/>
        <a:ea typeface=""/>
        <a:cs typeface="Times New Roman"/>
      </a:majorFont>
      <a:minorFont>
        <a:latin typeface="Avenir Next LT Pro"/>
        <a:ea typeface="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5" ma:contentTypeDescription="Create a new document." ma:contentTypeScope="" ma:versionID="e02306daf00165b375dc6a58966960b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df88fb76bf5f555224557953949c1ec9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B04EA5-0343-4579-A177-61682A6D2ED2}">
  <ds:schemaRefs/>
</ds:datastoreItem>
</file>

<file path=customXml/itemProps2.xml><?xml version="1.0" encoding="utf-8"?>
<ds:datastoreItem xmlns:ds="http://schemas.openxmlformats.org/officeDocument/2006/customXml" ds:itemID="{609262BC-C013-4067-8A15-9DCD1281E34D}">
  <ds:schemaRefs/>
</ds:datastoreItem>
</file>

<file path=customXml/itemProps3.xml><?xml version="1.0" encoding="utf-8"?>
<ds:datastoreItem xmlns:ds="http://schemas.openxmlformats.org/officeDocument/2006/customXml" ds:itemID="{08AEB05A-1290-41EF-A3CD-520462C3FF16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722</Words>
  <Application>Microsoft Office PowerPoint</Application>
  <PresentationFormat>Произвольный</PresentationFormat>
  <Paragraphs>58</Paragraphs>
  <Slides>15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Великая Северная война</vt:lpstr>
      <vt:lpstr>Начало Северной войны</vt:lpstr>
      <vt:lpstr>Начало Северной войны</vt:lpstr>
      <vt:lpstr>Поражение  под Нарвой</vt:lpstr>
      <vt:lpstr>В 1703 г. на реке Неве был основан                            Санкт-Петербург.</vt:lpstr>
      <vt:lpstr>Основой новой армии стали Семеновский и Преображенский полки.                                                                    Уже с 1699 г. армия стала регулярной. Вместо стрелецкого войска были введены полки «нового строя»  с единообразным стрелковым вооружением, снаряжения, единой формой одежды, системой подготовки и обучения.                                                             С 1705 г. указом Петра вводилась рекрутская повинность: каждое податное сословие выставляло определенное количество рекрутов. В итоге численность армии к 1708 г. возросла до 113 тыс.чел.</vt:lpstr>
      <vt:lpstr>Реформа армии</vt:lpstr>
      <vt:lpstr>Полтавская «виктория»</vt:lpstr>
      <vt:lpstr>Победы русского флота</vt:lpstr>
      <vt:lpstr>Победы русского флота</vt:lpstr>
      <vt:lpstr>Ништадтский мир</vt:lpstr>
      <vt:lpstr>Презентация PowerPoint</vt:lpstr>
      <vt:lpstr>Презентация PowerPoint</vt:lpstr>
      <vt:lpstr>Основные даты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Северная война</dc:title>
  <dc:creator/>
  <cp:lastModifiedBy/>
  <cp:revision>1</cp:revision>
  <dcterms:created xsi:type="dcterms:W3CDTF">2024-02-08T06:03:54Z</dcterms:created>
  <dcterms:modified xsi:type="dcterms:W3CDTF">2024-02-11T10:55:27Z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ICV">
    <vt:lpwstr>CDEFF06D48F6411B9677CB3D34B69C83_12</vt:lpwstr>
  </property>
  <property fmtid="{D5CDD505-2E9C-101B-9397-08002B2CF9AE}" pid="4" name="KSOProductBuildVer">
    <vt:lpwstr>1049-12.2.0.13431</vt:lpwstr>
  </property>
</Properties>
</file>