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28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254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307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543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94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671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45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737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141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20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277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12366-4CB3-4800-81C3-EE435B3F8BE0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8180E-4654-4FBA-820B-3A0A9FF97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372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952067" y="2031206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Артикуляционная гимнастика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 лексической теме: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«Космос»</a:t>
            </a:r>
            <a:endParaRPr lang="ru-RU" sz="7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565573" y="5719763"/>
            <a:ext cx="3408218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Выполнила: Суханова Н.А.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31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699" y="2677209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Пошлепать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широкий язычок между губами, произнося слоги: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пя-пя-пя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покусать зубами кончик язычка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803564" y="166254"/>
            <a:ext cx="1084810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</a:t>
            </a:r>
            <a:r>
              <a:rPr lang="ru-RU" sz="3600" b="1" dirty="0"/>
              <a:t>для языка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«Внимание: выявлена неисправность в подаче топлива»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62" y="2102435"/>
            <a:ext cx="3919538" cy="3919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8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687" y="235297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Рот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открыт, язычок стучит за верхними зубами, произносить звук похожий на Д-Д-Д-Д.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Нижняя челюсть неподвижна.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3564" y="166254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</a:t>
            </a:r>
            <a:r>
              <a:rPr lang="ru-RU" sz="3600" b="1" dirty="0"/>
              <a:t>для языка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«Проверяем двигатель повторно»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25" y="1766692"/>
            <a:ext cx="4957763" cy="37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7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1" y="152400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Дыхательное упражнение</a:t>
            </a:r>
            <a:endParaRPr lang="ru-RU" sz="3600" b="1" dirty="0"/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«Полёт на луну»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3375" y="273436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выдохе звук «а», медленно поднимая левую руку вверх, достигая Луны, медленно опустить</a:t>
            </a:r>
            <a:endParaRPr lang="ru-RU" sz="2800" dirty="0"/>
          </a:p>
        </p:txBody>
      </p:sp>
      <p:pic>
        <p:nvPicPr>
          <p:cNvPr id="1026" name="Picture 2" descr="https://image.freepik.com/free-vector/rocket_45678-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1517650"/>
            <a:ext cx="4330700" cy="4330700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877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1" y="152400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Дыхательное упражнение</a:t>
            </a:r>
            <a:endParaRPr lang="ru-RU" sz="3600" b="1" dirty="0"/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«Полёт на солнце»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7675" y="2824461"/>
            <a:ext cx="6096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выдохе звук «о» громче и длиннее. Достигаем Солнца и возвращаемся.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0" name="Picture 2" descr="https://xn-----6kckiwadblcgjxwwirci4z.xn--p1ai/media/posts_admins/kosmos/raketa-na-fone-soln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75" y="1438274"/>
            <a:ext cx="4795838" cy="479583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581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291" y="152400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Дыхательное упражнение</a:t>
            </a:r>
            <a:endParaRPr lang="ru-RU" sz="3600" b="1" dirty="0"/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«Полёт к инопланетянам»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0096" y="2858572"/>
            <a:ext cx="56749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выдохе звук «и» нарастает по высоте и громкости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3074" name="Picture 2" descr="https://thumbs.dreamstime.com/b/%D1%87%D1%83%D0%B6%D0%B5%D0%B7%D0%B5%D0%BC%D0%B5%D1%86-%D0%B8-ufo-%D0%B2%D0%BD%D0%B5-%D0%B7%D0%B5%D0%BC%D0%BB%D0%B8-1210649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49" y="1537032"/>
            <a:ext cx="3976688" cy="4984706"/>
          </a:xfrm>
          <a:prstGeom prst="rect">
            <a:avLst/>
          </a:prstGeom>
          <a:noFill/>
          <a:effectLst>
            <a:softEdge rad="38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199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4444" y="111270"/>
            <a:ext cx="69272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Мимическое упражнение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6225" y="861537"/>
            <a:ext cx="78390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Космонавты 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обрадовались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когда приземлились на Марс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Видят к ракете идут  непонятные существа, 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удивились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неужели это марсиане? 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Марсиане сначала были   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сердиты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незваных гостей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Космонавты успокоили жителей  планеты Марс,   </a:t>
            </a:r>
            <a:r>
              <a:rPr lang="ru-RU" sz="2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улыбнулись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им.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2" name="Picture 6" descr="https://4.bp.blogspot.com/-FnvBxYD_nRs/W7cipsuLTYI/AAAAAAACXBQ/K0cRQ8Y4xioZ-TzJvopd0PA3ruGpEUQgACKgBGAs/s1600/9x9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1" t="33989" r="34494" b="33258"/>
          <a:stretch/>
        </p:blipFill>
        <p:spPr bwMode="auto">
          <a:xfrm>
            <a:off x="7577404" y="738177"/>
            <a:ext cx="1888125" cy="192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4.bp.blogspot.com/-FnvBxYD_nRs/W7cipsuLTYI/AAAAAAACXBQ/K0cRQ8Y4xioZ-TzJvopd0PA3ruGpEUQgACKgBGAs/s1600/9x9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78" r="68126"/>
          <a:stretch/>
        </p:blipFill>
        <p:spPr bwMode="auto">
          <a:xfrm>
            <a:off x="9614555" y="1871461"/>
            <a:ext cx="2039782" cy="210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4.bp.blogspot.com/-FnvBxYD_nRs/W7cipsuLTYI/AAAAAAACXBQ/K0cRQ8Y4xioZ-TzJvopd0PA3ruGpEUQgACKgBGAs/s1600/9x9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2" r="35480" b="67651"/>
          <a:stretch/>
        </p:blipFill>
        <p:spPr bwMode="auto">
          <a:xfrm>
            <a:off x="9581717" y="4675545"/>
            <a:ext cx="2105458" cy="218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4.bp.blogspot.com/-FnvBxYD_nRs/W7cipsuLTYI/AAAAAAACXBQ/K0cRQ8Y4xioZ-TzJvopd0PA3ruGpEUQgACKgBGAs/s1600/9x9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26" b="67333"/>
          <a:stretch/>
        </p:blipFill>
        <p:spPr bwMode="auto">
          <a:xfrm>
            <a:off x="7480329" y="3622262"/>
            <a:ext cx="2011122" cy="203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67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5454" y="124691"/>
            <a:ext cx="977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для </a:t>
            </a:r>
            <a:r>
              <a:rPr lang="ru-RU" sz="3600" b="1" dirty="0" smtClean="0"/>
              <a:t>щек и губ</a:t>
            </a:r>
            <a:endParaRPr lang="ru-RU" sz="3600" b="1" dirty="0"/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«Марсиане приветствуют «Землян»»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088" y="1612800"/>
            <a:ext cx="6710362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 закрыт, губы соединены. На счет «раз»-поднять верхнюю губу вверх, как можно сильнее обнажить верхние зубы. На счет «два»-вернуться в исходное положение. На счет «три» - с силой оттянуть нижнюю губу вниз, обнажить нижние зубы. На счет «4» - в исходное  положение.  Повтор. 4 раза.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s://f2.love.ru/MqMGMB2r0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76" y="1448130"/>
            <a:ext cx="3977758" cy="5324476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54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166254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</a:t>
            </a:r>
            <a:r>
              <a:rPr lang="ru-RU" sz="3600" b="1" dirty="0"/>
              <a:t>для языка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«Часики»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9087" y="2147773"/>
            <a:ext cx="6096000" cy="25385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Губы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улыбке, рот открыт. Язык – стрелка часов -  движется то к левому уголку рта, то к правому, подбородок неподвижен. Под счет</a:t>
            </a:r>
            <a:r>
              <a:rPr lang="ru-RU" sz="2800" b="1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10.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https://thumbs.dreamstime.com/b/%D1%87%D0%B0%D1%81%D1%8B-%D1%81-%D0%BA%D1%83%D0%BA%D1%83%D1%88%D0%BA%D0%BE%D0%B9-%D0%BF%D1%82%D0%B8%D1%86%D0%B5%D0%B9-cockoo-10745568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6" y="891659"/>
            <a:ext cx="3828617" cy="503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44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166254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</a:t>
            </a:r>
            <a:r>
              <a:rPr lang="ru-RU" sz="3600" b="1" dirty="0"/>
              <a:t>для языка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«Трубочка»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62211" y="1506948"/>
            <a:ext cx="825341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b="1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Марсиане подарили космонавтам подзорную трубу, чтобы с земли наблюдать за звездами. 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623" y="3015700"/>
            <a:ext cx="6096000" cy="1547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8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 </a:t>
            </a:r>
            <a:r>
              <a:rPr lang="ru-RU" sz="28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открыт, язык сворачивается в «трубочку». Повторить 3 раза по 5 сек</a:t>
            </a:r>
            <a:r>
              <a:rPr lang="ru-RU" sz="28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im0-tub-ru.yandex.net/i?id=48188128d170dc810b9bda326bb99a37&amp;n=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7" y="2252398"/>
            <a:ext cx="4645025" cy="381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5527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4" y="166254"/>
            <a:ext cx="108481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Упражнение </a:t>
            </a:r>
            <a:r>
              <a:rPr lang="ru-RU" sz="3600" b="1" dirty="0"/>
              <a:t>для языка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«Проверяем исправность двигателя»</a:t>
            </a:r>
            <a:endParaRPr lang="ru-RU" sz="44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22171" y="1566637"/>
            <a:ext cx="44784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сейчас полетим в космос на ракете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9833" y="2777949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Губы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улыбке, рот открыт, сначала поцокать язычком, затем—язычок «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болбочет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»: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бл-бл-бл-бл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088" y="2362719"/>
            <a:ext cx="4152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8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356</Words>
  <Application>Microsoft Office PowerPoint</Application>
  <PresentationFormat>Широкоэкранный</PresentationFormat>
  <Paragraphs>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Нина Суханова</dc:creator>
  <cp:lastModifiedBy>Нина Суханова</cp:lastModifiedBy>
  <cp:revision>5</cp:revision>
  <dcterms:created xsi:type="dcterms:W3CDTF">2021-02-22T20:20:29Z</dcterms:created>
  <dcterms:modified xsi:type="dcterms:W3CDTF">2021-02-22T20:54:19Z</dcterms:modified>
</cp:coreProperties>
</file>