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7.xml"/><Relationship Id="rId7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6.xml"/><Relationship Id="rId4" Type="http://schemas.openxmlformats.org/officeDocument/2006/relationships/slide" Target="slide10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79208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СЧАСТЬЕ КАЗАКА– </a:t>
            </a:r>
          </a:p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ДОМ, СЕМЬЯ, ОТЧЕСТВО: </a:t>
            </a:r>
          </a:p>
          <a:p>
            <a:r>
              <a:rPr lang="ru-RU" sz="4400" dirty="0">
                <a:latin typeface="Arial Black" pitchFamily="34" charset="0"/>
              </a:rPr>
              <a:t>своя игра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9512" y="3205431"/>
            <a:ext cx="64807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699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300" y="2582869"/>
            <a:ext cx="8280920" cy="2160240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Когда казаков начали нанимать на государственную службу?</a:t>
            </a:r>
          </a:p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8244408" y="6165304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4005065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При Иване Грозном, с 1549 года</a:t>
            </a:r>
          </a:p>
        </p:txBody>
      </p:sp>
    </p:spTree>
    <p:extLst>
      <p:ext uri="{BB962C8B-B14F-4D97-AF65-F5344CB8AC3E}">
        <p14:creationId xmlns:p14="http://schemas.microsoft.com/office/powerpoint/2010/main" val="1287638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20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300" y="2582869"/>
            <a:ext cx="8280920" cy="2160240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Назовите имя донского казака - известного маршала СССР, трижды героя Советского Союза?</a:t>
            </a:r>
          </a:p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8244408" y="6165304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8" y="4005065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Семён Будённый</a:t>
            </a:r>
          </a:p>
        </p:txBody>
      </p:sp>
    </p:spTree>
    <p:extLst>
      <p:ext uri="{BB962C8B-B14F-4D97-AF65-F5344CB8AC3E}">
        <p14:creationId xmlns:p14="http://schemas.microsoft.com/office/powerpoint/2010/main" val="401034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30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300" y="2582869"/>
            <a:ext cx="8280920" cy="2160240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Сколько казачьих округов, объединяющих 2500 казачьих обществ, насчитывается сегодня?</a:t>
            </a:r>
          </a:p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8244408" y="6165304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400506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1386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0420" y="44624"/>
          <a:ext cx="9123579" cy="6813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3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711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11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11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71600" y="404664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/>
              <a:t>ДОМ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5616" y="2708920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/>
              <a:t>СЕМЬЯ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1600" y="5085184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/>
              <a:t>ОТЕЧЕСТВО</a:t>
            </a:r>
          </a:p>
        </p:txBody>
      </p:sp>
    </p:spTree>
    <p:extLst>
      <p:ext uri="{BB962C8B-B14F-4D97-AF65-F5344CB8AC3E}">
        <p14:creationId xmlns:p14="http://schemas.microsoft.com/office/powerpoint/2010/main" val="2551056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2060848"/>
            <a:ext cx="8568952" cy="4365104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ИНСТРУКЦИЯ</a:t>
            </a:r>
          </a:p>
          <a:p>
            <a:pPr algn="ctr"/>
            <a:r>
              <a:rPr lang="ru-RU" sz="2400" dirty="0"/>
              <a:t>«Своя игра» содержит игровое поле с </a:t>
            </a:r>
            <a:r>
              <a:rPr lang="ru-RU" sz="2400" u="sng" dirty="0"/>
              <a:t>тремя </a:t>
            </a:r>
            <a:r>
              <a:rPr lang="ru-RU" sz="2400" dirty="0"/>
              <a:t>разделами.</a:t>
            </a:r>
          </a:p>
          <a:p>
            <a:pPr algn="ctr"/>
            <a:r>
              <a:rPr lang="ru-RU" sz="2400" dirty="0"/>
              <a:t>Каждый раздел включает в себя </a:t>
            </a:r>
            <a:r>
              <a:rPr lang="ru-RU" sz="2400" u="sng" dirty="0"/>
              <a:t>три вопроса</a:t>
            </a:r>
            <a:r>
              <a:rPr lang="ru-RU" sz="2400" dirty="0"/>
              <a:t> разной «стоимости»: 10, 20, 30 очков. Играющие выбирают вопрос. Нажатие мыши на клетку со стоимостью перенесет к данному вопросу.</a:t>
            </a:r>
          </a:p>
          <a:p>
            <a:pPr algn="ctr"/>
            <a:r>
              <a:rPr lang="ru-RU" sz="2400" dirty="0"/>
              <a:t>На слайдах с вопросами знак     вернет на игровое поле.</a:t>
            </a:r>
          </a:p>
          <a:p>
            <a:pPr algn="ctr"/>
            <a:r>
              <a:rPr lang="ru-RU" sz="2400" dirty="0"/>
              <a:t>Ответ на вопрос появляется при нажатии на поле с вопросом.</a:t>
            </a:r>
          </a:p>
          <a:p>
            <a:pPr algn="ctr"/>
            <a:r>
              <a:rPr lang="ru-RU" sz="2400" dirty="0"/>
              <a:t>Побеждает тот, кто наберет большее количество очков.</a:t>
            </a: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4788024" y="4653136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2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664272"/>
              </p:ext>
            </p:extLst>
          </p:nvPr>
        </p:nvGraphicFramePr>
        <p:xfrm>
          <a:off x="251520" y="548679"/>
          <a:ext cx="3168352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712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КАЗАЧИЙ</a:t>
                      </a:r>
                      <a:r>
                        <a:rPr lang="ru-RU" sz="2000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КУРЕНЬ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459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СЕМЬЯ</a:t>
                      </a:r>
                      <a:r>
                        <a:rPr lang="ru-RU" sz="2000" b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КАЗАКА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459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КАЗАК НА СЛУЖБЕ ОТЕЧЕСТВУ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Скругленный прямоугольник 5">
            <a:hlinkClick r:id="rId2" action="ppaction://hlinksldjump"/>
          </p:cNvPr>
          <p:cNvSpPr/>
          <p:nvPr/>
        </p:nvSpPr>
        <p:spPr>
          <a:xfrm>
            <a:off x="3860770" y="537069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hlinkClick r:id="rId2" action="ppaction://hlinksldjump"/>
              </a:rPr>
              <a:t>10</a:t>
            </a:r>
            <a:endParaRPr lang="ru-RU" sz="2800" b="1" dirty="0"/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3874762" y="1933904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hlinkClick r:id="rId3" action="ppaction://hlinksldjump"/>
              </a:rPr>
              <a:t>10</a:t>
            </a:r>
            <a:endParaRPr lang="ru-RU" sz="28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3174" y="3293672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hlinkClick r:id="rId4" action="ppaction://hlinksldjump"/>
              </a:rPr>
              <a:t>10</a:t>
            </a:r>
            <a:endParaRPr lang="ru-RU" sz="28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4217" y="534365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hlinkClick r:id="rId5" action="ppaction://hlinksldjump"/>
              </a:rPr>
              <a:t>20</a:t>
            </a:r>
            <a:endParaRPr lang="ru-RU" sz="2800" b="1" dirty="0"/>
          </a:p>
        </p:txBody>
      </p:sp>
      <p:sp>
        <p:nvSpPr>
          <p:cNvPr id="10" name="Скругленный прямоугольник 9">
            <a:hlinkClick r:id="rId6" action="ppaction://hlinksldjump"/>
          </p:cNvPr>
          <p:cNvSpPr/>
          <p:nvPr/>
        </p:nvSpPr>
        <p:spPr>
          <a:xfrm>
            <a:off x="5504217" y="3293672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hlinkClick r:id="rId6" action="ppaction://hlinksldjump"/>
              </a:rPr>
              <a:t>20</a:t>
            </a:r>
            <a:endParaRPr lang="ru-RU" sz="2800" b="1" dirty="0"/>
          </a:p>
        </p:txBody>
      </p:sp>
      <p:sp>
        <p:nvSpPr>
          <p:cNvPr id="11" name="Скругленный прямоугольник 10">
            <a:hlinkClick r:id="rId7" action="ppaction://hlinksldjump"/>
          </p:cNvPr>
          <p:cNvSpPr/>
          <p:nvPr/>
        </p:nvSpPr>
        <p:spPr>
          <a:xfrm>
            <a:off x="5504217" y="1938552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hlinkClick r:id="rId7" action="ppaction://hlinksldjump"/>
              </a:rPr>
              <a:t>20</a:t>
            </a:r>
            <a:endParaRPr lang="ru-RU" sz="28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64288" y="3293672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hlinkClick r:id="rId8" action="ppaction://hlinksldjump"/>
              </a:rPr>
              <a:t>30</a:t>
            </a:r>
            <a:endParaRPr lang="ru-RU" sz="2800" b="1" dirty="0"/>
          </a:p>
        </p:txBody>
      </p:sp>
      <p:sp>
        <p:nvSpPr>
          <p:cNvPr id="13" name="Скругленный прямоугольник 12">
            <a:hlinkClick r:id="rId9" action="ppaction://hlinksldjump"/>
          </p:cNvPr>
          <p:cNvSpPr/>
          <p:nvPr/>
        </p:nvSpPr>
        <p:spPr>
          <a:xfrm>
            <a:off x="7164288" y="1933904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hlinkClick r:id="rId9" action="ppaction://hlinksldjump"/>
              </a:rPr>
              <a:t>30</a:t>
            </a:r>
            <a:endParaRPr lang="ru-RU" sz="28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64288" y="548679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hlinkClick r:id="rId10" action="ppaction://hlinksldjump"/>
              </a:rPr>
              <a:t>30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20380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300" y="2582869"/>
            <a:ext cx="8280920" cy="2160240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Как называлась узкая полочка, на которой стояли иконы (образа)?</a:t>
            </a:r>
          </a:p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8244408" y="6165304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400506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Божница</a:t>
            </a:r>
          </a:p>
        </p:txBody>
      </p:sp>
    </p:spTree>
    <p:extLst>
      <p:ext uri="{BB962C8B-B14F-4D97-AF65-F5344CB8AC3E}">
        <p14:creationId xmlns:p14="http://schemas.microsoft.com/office/powerpoint/2010/main" val="385932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20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1772817"/>
            <a:ext cx="8357692" cy="2817024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  <a:p>
            <a:pPr algn="ctr"/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Главенствующая роль в украшении жилья отводилась:</a:t>
            </a:r>
          </a:p>
          <a:p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а) иконам</a:t>
            </a:r>
          </a:p>
          <a:p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б) фотографиям</a:t>
            </a:r>
          </a:p>
          <a:p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в) рушникам</a:t>
            </a:r>
          </a:p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8244408" y="6165304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400506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рушникам</a:t>
            </a:r>
          </a:p>
        </p:txBody>
      </p:sp>
    </p:spTree>
    <p:extLst>
      <p:ext uri="{BB962C8B-B14F-4D97-AF65-F5344CB8AC3E}">
        <p14:creationId xmlns:p14="http://schemas.microsoft.com/office/powerpoint/2010/main" val="922267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30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300" y="2582869"/>
            <a:ext cx="8280920" cy="2160240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  <a:p>
            <a:pPr algn="ctr"/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Где казаки хранили посуду?</a:t>
            </a:r>
          </a:p>
          <a:p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а) в комоде</a:t>
            </a:r>
          </a:p>
          <a:p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б) в сундуке</a:t>
            </a:r>
          </a:p>
          <a:p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в) в горке</a:t>
            </a:r>
          </a:p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8244408" y="6165304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400506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 горке</a:t>
            </a:r>
          </a:p>
        </p:txBody>
      </p:sp>
    </p:spTree>
    <p:extLst>
      <p:ext uri="{BB962C8B-B14F-4D97-AF65-F5344CB8AC3E}">
        <p14:creationId xmlns:p14="http://schemas.microsoft.com/office/powerpoint/2010/main" val="112662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10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300" y="2582869"/>
            <a:ext cx="8280920" cy="2160240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Во сколько лет мальчику стригли волосы во второй раз?</a:t>
            </a:r>
          </a:p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8244408" y="6165304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400506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в 7 лет</a:t>
            </a:r>
          </a:p>
        </p:txBody>
      </p:sp>
    </p:spTree>
    <p:extLst>
      <p:ext uri="{BB962C8B-B14F-4D97-AF65-F5344CB8AC3E}">
        <p14:creationId xmlns:p14="http://schemas.microsoft.com/office/powerpoint/2010/main" val="374942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20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300" y="2582869"/>
            <a:ext cx="8280920" cy="2160240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Кому принадлежала главенствующая роль в воспитании  мальчика с восьми лет?</a:t>
            </a:r>
          </a:p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8244408" y="6165304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400506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Крёстному</a:t>
            </a:r>
          </a:p>
        </p:txBody>
      </p:sp>
    </p:spTree>
    <p:extLst>
      <p:ext uri="{BB962C8B-B14F-4D97-AF65-F5344CB8AC3E}">
        <p14:creationId xmlns:p14="http://schemas.microsoft.com/office/powerpoint/2010/main" val="170985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1368152" cy="1143439"/>
          </a:xfrm>
          <a:prstGeom prst="round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30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300" y="2582869"/>
            <a:ext cx="8280920" cy="2160240"/>
          </a:xfrm>
          <a:prstGeom prst="roundRect">
            <a:avLst/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n>
                  <a:solidFill>
                    <a:schemeClr val="tx2">
                      <a:lumMod val="75000"/>
                    </a:schemeClr>
                  </a:solidFill>
                </a:ln>
              </a:rPr>
              <a:t>В какой день казаками был учрежден первый женский праздник в России?</a:t>
            </a:r>
          </a:p>
          <a:p>
            <a:pPr algn="ctr"/>
            <a:endParaRPr lang="ru-RU" sz="3200" dirty="0">
              <a:ln>
                <a:solidFill>
                  <a:schemeClr val="tx2">
                    <a:lumMod val="75000"/>
                  </a:schemeClr>
                </a:solidFill>
              </a:ln>
            </a:endParaRPr>
          </a:p>
        </p:txBody>
      </p:sp>
      <p:sp>
        <p:nvSpPr>
          <p:cNvPr id="6" name="Выгнутая вправо стрелка 5">
            <a:hlinkClick r:id="rId2" action="ppaction://hlinksldjump"/>
          </p:cNvPr>
          <p:cNvSpPr/>
          <p:nvPr/>
        </p:nvSpPr>
        <p:spPr>
          <a:xfrm>
            <a:off x="8244408" y="6165304"/>
            <a:ext cx="28803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4005065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4 декабря</a:t>
            </a:r>
          </a:p>
        </p:txBody>
      </p:sp>
    </p:spTree>
    <p:extLst>
      <p:ext uri="{BB962C8B-B14F-4D97-AF65-F5344CB8AC3E}">
        <p14:creationId xmlns:p14="http://schemas.microsoft.com/office/powerpoint/2010/main" val="289447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247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 merkulova</dc:creator>
  <cp:lastModifiedBy>olga</cp:lastModifiedBy>
  <cp:revision>14</cp:revision>
  <dcterms:created xsi:type="dcterms:W3CDTF">2022-10-20T05:43:23Z</dcterms:created>
  <dcterms:modified xsi:type="dcterms:W3CDTF">2022-10-24T15:16:58Z</dcterms:modified>
</cp:coreProperties>
</file>