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8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День первооткрывателя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6165304"/>
            <a:ext cx="7848872" cy="329259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п. Де-Кастри 2024 г.            Е.Ю. Павленко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36912"/>
            <a:ext cx="331236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52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первооткрывателя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00628"/>
            <a:ext cx="7560840" cy="204034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первооткрывателя – праздник, который посвящен нашим выдающимся соотечественникам - путешественникам, ученым, исследователям и их открытиям.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47589"/>
            <a:ext cx="5904656" cy="3321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119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первооткрыватели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считаете есть ли разница между изобретателями, исследователями, первопроходцами и первооткрывателями?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попробуем разобраться с этими понятиями.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73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СЛОВ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4128572"/>
          </a:xfrm>
        </p:spPr>
        <p:txBody>
          <a:bodyPr>
            <a:normAutofit/>
          </a:bodyPr>
          <a:lstStyle/>
          <a:p>
            <a:r>
              <a:rPr lang="ru-RU" dirty="0" smtClean="0"/>
              <a:t>		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тот, кто проводит исследование, занимается научными изысканиями, который систематически изучает определенную область знаний, территорию, явление или предмет.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Изобретатель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человек, который создал новое устройство, механизм, метод или процесс.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Первопроходец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человек, который первым прошел через территорию или местность, неизведанную ранее, открыв новые маршруты или пути.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Первооткрыватель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человек, который первым обнаружил ранее неизвестное место, явление или объект, который не был доступен знанию людей.</a:t>
            </a:r>
          </a:p>
        </p:txBody>
      </p:sp>
    </p:spTree>
    <p:extLst>
      <p:ext uri="{BB962C8B-B14F-4D97-AF65-F5344CB8AC3E}">
        <p14:creationId xmlns:p14="http://schemas.microsoft.com/office/powerpoint/2010/main" val="162872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первооткрыватели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		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Анатолий Михайлович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Сагалевич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учёный, Герой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России. На протяжении многих лет он изучает мировой океан, он совершил более 500 погружений, открыл несколько десятков новых видов животных и растений в мировом океане. Благодаря его исследованиям наша страна достигла серьёзных успехов в области океанологии.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6306859" y="4256492"/>
            <a:ext cx="2297589" cy="241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517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97500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Реальность» или «Будущее»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556792"/>
            <a:ext cx="7520940" cy="3579849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78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520940" cy="54864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Современные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открытия - это результат работы команды разных специалистов, например, открытию новых видов животных в мировом океане предшествует сбор данных, анализ, разведка, расчеты и т. д.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Новые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открытия всегда базируются на предыдущих достижениях науки и техники. </a:t>
            </a:r>
          </a:p>
        </p:txBody>
      </p:sp>
    </p:spTree>
    <p:extLst>
      <p:ext uri="{BB962C8B-B14F-4D97-AF65-F5344CB8AC3E}">
        <p14:creationId xmlns:p14="http://schemas.microsoft.com/office/powerpoint/2010/main" val="105682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«Движение первых»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	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сегодняшний спикер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Анатолий Михайлович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Сагалевич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отметил, что первое, что нужно сделать тому, кто хочет стать первооткрывателем – это выбрать направление в жизни. Для тех, кому интересна наука, кто хочет присоединиться к команде единомышленников – создано направление «Наука Первых», о котором расскажет председатель правления Движения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Григорий Гуров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73016"/>
            <a:ext cx="5400600" cy="30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960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первооткрывателей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		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страна первых, и мы гордимся нашими великими первопроходцами, изобретателями и исследователями. Мы учимся у них целеустремленности, верности своему делу, мужеству идти впереди. Совершать открытия могут люди разного возраста и разных профессий и в подтверждение этому слова замечательного поэта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Роберта Рождественского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077072"/>
            <a:ext cx="4968552" cy="2656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47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Роберт рождественский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3816424" cy="4104456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есть – будьте первыми,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кем бы вы ни были.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песен – лучшими песнями,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 – настоящими книгами.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и только!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Пенными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моря.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второго художника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маляр.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Спросят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 оробело: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же тогда останется,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будут первыми,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пойдёт в замыкающих?»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652120" y="980728"/>
            <a:ext cx="3240360" cy="4104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вы трусливых не слушайте,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их сдуйте как пену,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есть – будьте лучшими,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есть – будьте первыми!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есть – попробуйте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Горечь зелёных побегов,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Примериваясь, потрогайте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Великую ношу первых.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самое неизбежное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Взвалите её на плечи.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есть – будьте первыми,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Первым труднее и легче!  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0" t="5867" r="7604" b="7099"/>
          <a:stretch/>
        </p:blipFill>
        <p:spPr bwMode="auto">
          <a:xfrm>
            <a:off x="3275856" y="1031363"/>
            <a:ext cx="2374594" cy="4003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176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Закончите фразу: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5754216" cy="5229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1835696" y="1412776"/>
            <a:ext cx="5184576" cy="1296144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думаю, что быть первым – это …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7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Светлана 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Астапчик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00628"/>
            <a:ext cx="5904656" cy="3984556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– это всегда непросто,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покоряются первым звезды,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Горы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седые, дно океана, вечные холода.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это, конечно, трудно,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же, на помощь друзья придут к нам.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 много, легче дорога,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плечо рядом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8" t="3256" r="45542"/>
          <a:stretch/>
        </p:blipFill>
        <p:spPr bwMode="auto">
          <a:xfrm>
            <a:off x="6300190" y="1484784"/>
            <a:ext cx="269040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52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Я хочу пожелать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 быть первыми, и всегда помнить, что новые открытия – в ваших руках!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96952"/>
            <a:ext cx="5968912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61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первооткрывателя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00628"/>
            <a:ext cx="4968552" cy="3840540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в России отмечается День первооткрывателя.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История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праздника берёт своё начало с открытия в 1820 году континента Антарктида российскими мореплавателями под командованием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Фаддея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Беллинсгаузена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Михаила Лазарева.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52736"/>
            <a:ext cx="360000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00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первооткрыватели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Важным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периодом в освоении Арктики стала первая половина XVIII века. В 1733-1743 годах российскую Арктику исследовала Великая Северная экспедиция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Витуса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Беринга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братьев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Дмитрия и Харитона Лаптевых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Степана Малыгина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Семёна Челюскина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других путешественников. Её участники во время морских и пеших походов нанесли на карту почти всё русское побережье Ледовитого океана, берега Охотского и Берингова морей. Они описали полуостров Аляска, Алеутские и Командорские острова.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395536" y="4149080"/>
            <a:ext cx="1622802" cy="2015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6381328"/>
            <a:ext cx="176681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Витаус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Беринг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196415"/>
            <a:ext cx="2729880" cy="1921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11760" y="6164904"/>
            <a:ext cx="2664296" cy="576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Дмитрий и Харитон Лаптевы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1" b="9788"/>
          <a:stretch/>
        </p:blipFill>
        <p:spPr bwMode="auto">
          <a:xfrm>
            <a:off x="5436096" y="4308231"/>
            <a:ext cx="1467234" cy="180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220072" y="6309120"/>
            <a:ext cx="194421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Степан Малыгин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64288" y="4308230"/>
            <a:ext cx="1713057" cy="1713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236296" y="6309120"/>
            <a:ext cx="1823465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Семён Челюскин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0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первооткрыватели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100628"/>
            <a:ext cx="5644108" cy="4344596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Последнее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значимое географическое открытие современности совершил наш соотечественник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 </a:t>
            </a:r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Вилькицкий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1913 году экспедиция на ледоколах «Таймыр» и «Вайгач» под его руководством открыла Северную Землю (Землю Николая II) и остров Малый Таймыр.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2360090" cy="295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027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первооткрыватели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1560" y="1100628"/>
            <a:ext cx="77323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Так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1899 году инженер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Ипполит Романов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Санкт-Петербурге представил первый электромобиль – четырёхколёсный экипаж. Его максимальная скорость составляла 39 км/ч. Это изобретение стало праотцом известного нам троллейбуса.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" t="17677" r="5585" b="9636"/>
          <a:stretch/>
        </p:blipFill>
        <p:spPr bwMode="auto">
          <a:xfrm>
            <a:off x="1259632" y="4005064"/>
            <a:ext cx="6022731" cy="264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265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первооткрыватели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00628"/>
            <a:ext cx="7876356" cy="3579849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 представить жизнь без цветных фотографий. И открыл нам их в 1902 году фотограф-исследователь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Прокудин-Горский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 создал собственную технологию получения цветных изображений. Для этого использовалась тройная экспозиция, иными словами, он делал три одинаковых снимка с использованием фильтров разного цвета: синего, красного и зелёного. При соединении снимков получалось удивительно яркая картинка.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3608" y="3990265"/>
            <a:ext cx="6048672" cy="2628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97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первооткрыватели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Прообразом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современных роботов-помощников стала разработка советского инженера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Бориса Гришина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1966 году он создал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секретаря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(Автоматизированную Рабочую Станцию) для своей матери, которая серьёзно болела и нуждалась в уходе. Он мог передвигаться и ухаживать за человеком, отвечать на телефонные звонки, включал и выключал свет, бытовую технику, регулировал температуру в помещении.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73016"/>
            <a:ext cx="2857128" cy="3132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63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первооткрыватели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		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Настоящим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прорывом в мировой медицине стало открытие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врача кардиохирурга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изобретателя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Бокерии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Его экспериментальный метод хирургического лечения нарушений ритма сердца помог спасти десятки тысяч жизней и изменил представление о диагностике сердечных заболеваний. В этом году Леонид Антонович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Бокерия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отметит 85-летний юбилей.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861048"/>
            <a:ext cx="4263626" cy="2843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617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172</TotalTime>
  <Words>261</Words>
  <Application>Microsoft Office PowerPoint</Application>
  <PresentationFormat>Экран (4:3)</PresentationFormat>
  <Paragraphs>77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Углы</vt:lpstr>
      <vt:lpstr>День первооткрывателя</vt:lpstr>
      <vt:lpstr>Светлана  Астапчик</vt:lpstr>
      <vt:lpstr>День первооткрывателя </vt:lpstr>
      <vt:lpstr>первооткрыватели</vt:lpstr>
      <vt:lpstr>              первооткрыватели</vt:lpstr>
      <vt:lpstr>первооткрыватели</vt:lpstr>
      <vt:lpstr>первооткрыватели</vt:lpstr>
      <vt:lpstr>первооткрыватели</vt:lpstr>
      <vt:lpstr>первооткрыватели</vt:lpstr>
      <vt:lpstr>День первооткрывателя</vt:lpstr>
      <vt:lpstr>первооткрыватели</vt:lpstr>
      <vt:lpstr>ЗНАЧЕНИЕ СЛОВ</vt:lpstr>
      <vt:lpstr>первооткрыватели</vt:lpstr>
      <vt:lpstr>Викторина  «Реальность» или «Будущее»</vt:lpstr>
      <vt:lpstr>Вывод </vt:lpstr>
      <vt:lpstr>«Движение первых»</vt:lpstr>
      <vt:lpstr>Страна первооткрывателей</vt:lpstr>
      <vt:lpstr>Роберт рождественский </vt:lpstr>
      <vt:lpstr>Закончите фразу: </vt:lpstr>
      <vt:lpstr>Заключение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первооткрывателя</dc:title>
  <dc:creator>Павленко</dc:creator>
  <cp:lastModifiedBy>Павленко</cp:lastModifiedBy>
  <cp:revision>17</cp:revision>
  <dcterms:created xsi:type="dcterms:W3CDTF">2024-02-10T01:51:44Z</dcterms:created>
  <dcterms:modified xsi:type="dcterms:W3CDTF">2024-02-11T10:59:19Z</dcterms:modified>
</cp:coreProperties>
</file>