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7" r:id="rId5"/>
    <p:sldId id="263" r:id="rId6"/>
    <p:sldId id="259" r:id="rId7"/>
    <p:sldId id="264" r:id="rId8"/>
    <p:sldId id="265" r:id="rId9"/>
    <p:sldId id="266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1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94BF00E-A14F-4D96-B95D-E0D6F25F68A3}" type="datetimeFigureOut">
              <a:rPr lang="ru-RU" smtClean="0"/>
              <a:pPr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E5A0293-E081-46FD-A7D6-624D93095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Обучающее изложение.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725144"/>
            <a:ext cx="4608512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классов: Садовина Н.Н.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Класс:2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а тетрадь и ручка - 49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3248124" cy="324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2052" name="Picture 4" descr="Большой живот у котенка: вздутие, метеоризм, другие причины и что дел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5069"/>
            <a:ext cx="6984776" cy="465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 smtClean="0"/>
              <a:t>Изложение </a:t>
            </a:r>
            <a:r>
              <a:rPr lang="ru-RU" dirty="0" smtClean="0"/>
              <a:t>– это письменный пересказ текста.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изложение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288" indent="0">
              <a:buNone/>
            </a:pPr>
            <a:r>
              <a:rPr lang="ru-RU" dirty="0" smtClean="0"/>
              <a:t>1. Вступление. ( 1-2 предложений)</a:t>
            </a:r>
          </a:p>
          <a:p>
            <a:pPr marL="18288" indent="0">
              <a:buNone/>
            </a:pPr>
            <a:r>
              <a:rPr lang="ru-RU" dirty="0" smtClean="0"/>
              <a:t>2. Основная часть. (3-5 предложений)</a:t>
            </a:r>
          </a:p>
          <a:p>
            <a:pPr marL="18288" indent="0">
              <a:buNone/>
            </a:pPr>
            <a:r>
              <a:rPr lang="ru-RU" dirty="0" smtClean="0"/>
              <a:t>3.Заключение. (1-2 предложения)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5407495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 smtClean="0"/>
              <a:t>    </a:t>
            </a:r>
            <a:r>
              <a:rPr lang="ru-RU" dirty="0" smtClean="0"/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Однажды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наш двор пришел котенок. </a:t>
            </a:r>
          </a:p>
          <a:p>
            <a:pPr marL="18288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Котенок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был маленький, пушистый и рыженький. Он громко мяукал и просил покушать. Мы его покормили. Котенок оказался ласковым и добрым. Мы оставили его у  себя.</a:t>
            </a:r>
          </a:p>
          <a:p>
            <a:pPr marL="18288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Так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живет теперь котенок  с  нами.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685801"/>
            <a:ext cx="7113984" cy="4615407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dirty="0" smtClean="0"/>
              <a:t>Кто пришел во двор</a:t>
            </a:r>
            <a:r>
              <a:rPr lang="en-US" sz="3600" dirty="0" smtClean="0"/>
              <a:t>?</a:t>
            </a:r>
            <a:endParaRPr lang="ru-RU" sz="3600" dirty="0" smtClean="0"/>
          </a:p>
          <a:p>
            <a:pPr marL="18288" indent="0">
              <a:buNone/>
            </a:pPr>
            <a:r>
              <a:rPr lang="ru-RU" sz="3600" dirty="0" smtClean="0"/>
              <a:t>Как</a:t>
            </a:r>
            <a:r>
              <a:rPr lang="en-US" sz="3600" dirty="0" smtClean="0"/>
              <a:t> </a:t>
            </a:r>
            <a:r>
              <a:rPr lang="ru-RU" sz="3600" dirty="0" smtClean="0"/>
              <a:t>он выглядел</a:t>
            </a:r>
            <a:r>
              <a:rPr lang="en-US" sz="3600" dirty="0" smtClean="0"/>
              <a:t>?</a:t>
            </a:r>
            <a:endParaRPr lang="ru-RU" sz="3600" dirty="0" smtClean="0"/>
          </a:p>
          <a:p>
            <a:pPr marL="18288" indent="0">
              <a:buNone/>
            </a:pPr>
            <a:r>
              <a:rPr lang="ru-RU" sz="3600" dirty="0" smtClean="0"/>
              <a:t>Какой он был по характеру</a:t>
            </a:r>
            <a:r>
              <a:rPr lang="en-US" sz="3600" dirty="0" smtClean="0"/>
              <a:t>?</a:t>
            </a:r>
          </a:p>
          <a:p>
            <a:pPr marL="18288" indent="0">
              <a:buNone/>
            </a:pPr>
            <a:r>
              <a:rPr lang="ru-RU" sz="3600" dirty="0" smtClean="0"/>
              <a:t>Куда дели котенка</a:t>
            </a:r>
            <a:r>
              <a:rPr lang="en-US" sz="3600" dirty="0" smtClean="0"/>
              <a:t>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543800" cy="914400"/>
          </a:xfrm>
        </p:spPr>
        <p:txBody>
          <a:bodyPr/>
          <a:lstStyle/>
          <a:p>
            <a:r>
              <a:rPr lang="ru-RU" dirty="0" smtClean="0"/>
              <a:t>Отвечаем на вопросы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рошечный рыжий котенок дрожал у дороги». Добрая сказка о том, что счастье  может притаиться где угодно / Ad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5710064" cy="571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060848"/>
            <a:ext cx="6096000" cy="3657599"/>
          </a:xfrm>
        </p:spPr>
        <p:txBody>
          <a:bodyPr/>
          <a:lstStyle/>
          <a:p>
            <a:pPr marL="18288" indent="0">
              <a:buNone/>
            </a:pPr>
            <a:r>
              <a:rPr lang="ru-RU" sz="3600" dirty="0" smtClean="0"/>
              <a:t>Котенок.</a:t>
            </a:r>
          </a:p>
          <a:p>
            <a:pPr marL="18288" indent="0">
              <a:buNone/>
            </a:pPr>
            <a:r>
              <a:rPr lang="ru-RU" sz="3600" dirty="0" smtClean="0"/>
              <a:t>Рыжий котенок.</a:t>
            </a:r>
          </a:p>
          <a:p>
            <a:pPr marL="18288" indent="0">
              <a:buNone/>
            </a:pPr>
            <a:r>
              <a:rPr lang="ru-RU" sz="3600" dirty="0" smtClean="0"/>
              <a:t>Новый друг.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543800" cy="914400"/>
          </a:xfrm>
        </p:spPr>
        <p:txBody>
          <a:bodyPr/>
          <a:lstStyle/>
          <a:p>
            <a:r>
              <a:rPr lang="ru-RU" dirty="0" smtClean="0"/>
              <a:t>Придумываем заглавия.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420888"/>
            <a:ext cx="6096000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3600" dirty="0" smtClean="0"/>
              <a:t>1. Кто к нам пришел</a:t>
            </a:r>
            <a:r>
              <a:rPr lang="en-US" sz="3600" dirty="0" smtClean="0"/>
              <a:t>?</a:t>
            </a:r>
          </a:p>
          <a:p>
            <a:pPr marL="18288" indent="0">
              <a:buNone/>
            </a:pPr>
            <a:r>
              <a:rPr lang="en-US" sz="3600" dirty="0" smtClean="0"/>
              <a:t>2</a:t>
            </a:r>
            <a:r>
              <a:rPr lang="ru-RU" sz="3600" dirty="0" smtClean="0"/>
              <a:t>. Какой был котенок</a:t>
            </a:r>
            <a:r>
              <a:rPr lang="en-US" sz="3600" dirty="0" smtClean="0"/>
              <a:t>?</a:t>
            </a:r>
          </a:p>
          <a:p>
            <a:pPr marL="18288" indent="0">
              <a:buNone/>
            </a:pPr>
            <a:r>
              <a:rPr lang="ru-RU" sz="3600" dirty="0" smtClean="0"/>
              <a:t>3. Где он стал жить</a:t>
            </a:r>
            <a:r>
              <a:rPr lang="en-US" sz="3600" dirty="0" smtClean="0"/>
              <a:t>?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543800" cy="914400"/>
          </a:xfrm>
        </p:spPr>
        <p:txBody>
          <a:bodyPr/>
          <a:lstStyle/>
          <a:p>
            <a:r>
              <a:rPr lang="ru-RU" dirty="0" smtClean="0"/>
              <a:t>Составляем план.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85801"/>
            <a:ext cx="7762056" cy="3607295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6000" dirty="0" smtClean="0"/>
              <a:t>Приш</a:t>
            </a:r>
            <a:r>
              <a:rPr lang="ru-RU" sz="6000" dirty="0" smtClean="0">
                <a:solidFill>
                  <a:srgbClr val="FF0000"/>
                </a:solidFill>
              </a:rPr>
              <a:t>е</a:t>
            </a:r>
            <a:r>
              <a:rPr lang="ru-RU" sz="6000" dirty="0" smtClean="0"/>
              <a:t>л, мал</a:t>
            </a:r>
            <a:r>
              <a:rPr lang="ru-RU" sz="6000" dirty="0" smtClean="0">
                <a:solidFill>
                  <a:srgbClr val="FF0000"/>
                </a:solidFill>
              </a:rPr>
              <a:t>е</a:t>
            </a:r>
            <a:r>
              <a:rPr lang="ru-RU" sz="6000" dirty="0" smtClean="0"/>
              <a:t>н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r>
              <a:rPr lang="ru-RU" sz="6000" dirty="0" smtClean="0"/>
              <a:t>кий, пуш</a:t>
            </a:r>
            <a:r>
              <a:rPr lang="ru-RU" sz="6000" dirty="0" smtClean="0">
                <a:solidFill>
                  <a:srgbClr val="FF0000"/>
                </a:solidFill>
              </a:rPr>
              <a:t>и</a:t>
            </a:r>
            <a:r>
              <a:rPr lang="ru-RU" sz="6000" dirty="0" smtClean="0"/>
              <a:t>стый, рыж</a:t>
            </a:r>
            <a:r>
              <a:rPr lang="ru-RU" sz="6000" dirty="0" smtClean="0">
                <a:solidFill>
                  <a:srgbClr val="FF0000"/>
                </a:solidFill>
              </a:rPr>
              <a:t>е</a:t>
            </a:r>
            <a:r>
              <a:rPr lang="ru-RU" sz="6000" dirty="0" smtClean="0"/>
              <a:t>н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r>
              <a:rPr lang="ru-RU" sz="6000" dirty="0" smtClean="0"/>
              <a:t>кий.</a:t>
            </a:r>
            <a:endParaRPr lang="ru-RU" sz="6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Обращаем внимание на сложные слова!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156</TotalTime>
  <Words>122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Обучающее изложение.</vt:lpstr>
      <vt:lpstr>Что такое изложение?</vt:lpstr>
      <vt:lpstr>План.</vt:lpstr>
      <vt:lpstr>Презентация PowerPoint</vt:lpstr>
      <vt:lpstr>Отвечаем на вопросы</vt:lpstr>
      <vt:lpstr>Презентация PowerPoint</vt:lpstr>
      <vt:lpstr>Придумываем заглавия.</vt:lpstr>
      <vt:lpstr>Составляем план.</vt:lpstr>
      <vt:lpstr>Обращаем внимание на сложные слова!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Алексей</cp:lastModifiedBy>
  <cp:revision>7</cp:revision>
  <dcterms:created xsi:type="dcterms:W3CDTF">2014-10-12T17:37:14Z</dcterms:created>
  <dcterms:modified xsi:type="dcterms:W3CDTF">2024-02-11T11:05:19Z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88741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