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98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0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3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6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40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869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81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634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5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5EFA0-AB94-4AC0-A359-89E691A43D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45B3C-C5F8-4147-A23E-CC4A09597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9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6" y="-797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15816" y="1196752"/>
            <a:ext cx="56886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Падеж имён существительных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4005064"/>
            <a:ext cx="5024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Выполнила: Тихонова Елена Олеговна,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 учитель начальных классов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97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36939" y="1717290"/>
            <a:ext cx="4536504" cy="39703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Висят на липе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Осталась без хвоста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Белеют облака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Сварить из малины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Доплыть до берега  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Смотрит из окна 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К научной работе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На правую руку  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Для народного танца 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548680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Определи падеж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57464" y="1772817"/>
            <a:ext cx="11346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78614" y="2234483"/>
            <a:ext cx="101346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90" y="2234483"/>
            <a:ext cx="122145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46430" y="2996952"/>
            <a:ext cx="9736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46429" y="2967334"/>
            <a:ext cx="142701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8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796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0019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626469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sz="2400" dirty="0">
                <a:solidFill>
                  <a:srgbClr val="FF0000"/>
                </a:solidFill>
              </a:rPr>
              <a:t>Напишите в скобках падежный вопрос. </a:t>
            </a:r>
          </a:p>
          <a:p>
            <a:endParaRPr lang="ru-RU" dirty="0"/>
          </a:p>
          <a:p>
            <a:r>
              <a:rPr lang="ru-RU" dirty="0"/>
              <a:t>Сварить (_______________) компот (_______________) из яблок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Бежать (_____________) по льду (_____________) на коньках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Уколоть (_______________) палец (_______________) </a:t>
            </a:r>
            <a:r>
              <a:rPr lang="ru-RU" dirty="0" smtClean="0"/>
              <a:t>иглой.</a:t>
            </a:r>
          </a:p>
          <a:p>
            <a:endParaRPr lang="ru-RU" dirty="0"/>
          </a:p>
          <a:p>
            <a:r>
              <a:rPr lang="ru-RU" dirty="0"/>
              <a:t>Работать (_______________) учителем (_______________) в школе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Приехать (_______________) в деревню (_______________) к бабушке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Играть (_______________) с другом (_______________) во дворе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Съехать (_____________) на санках (_____________) с горы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877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165" y="-22864"/>
            <a:ext cx="9183357" cy="6957392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2967334"/>
            <a:ext cx="8136904" cy="1569660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Молодцы!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347859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72" y="476672"/>
            <a:ext cx="9036496" cy="51937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944" y="5014593"/>
            <a:ext cx="2160240" cy="184340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49427" y="116632"/>
            <a:ext cx="46945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tx2"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Чистописани</a:t>
            </a:r>
            <a:r>
              <a:rPr lang="ru-RU" sz="54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tx2"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е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tx2"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43072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720"/>
            <a:ext cx="9184919" cy="6879720"/>
          </a:xfrm>
        </p:spPr>
      </p:pic>
    </p:spTree>
    <p:extLst>
      <p:ext uri="{BB962C8B-B14F-4D97-AF65-F5344CB8AC3E}">
        <p14:creationId xmlns:p14="http://schemas.microsoft.com/office/powerpoint/2010/main" val="537793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288617" cy="6957392"/>
          </a:xfrm>
        </p:spPr>
      </p:pic>
      <p:sp>
        <p:nvSpPr>
          <p:cNvPr id="5" name="Прямоугольник 4"/>
          <p:cNvSpPr/>
          <p:nvPr/>
        </p:nvSpPr>
        <p:spPr>
          <a:xfrm>
            <a:off x="2123728" y="332656"/>
            <a:ext cx="540059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иМЕНИТЕЛЬНЫЙ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41639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0"/>
            <a:ext cx="9183357" cy="6858000"/>
          </a:xfrm>
        </p:spPr>
      </p:pic>
    </p:spTree>
    <p:extLst>
      <p:ext uri="{BB962C8B-B14F-4D97-AF65-F5344CB8AC3E}">
        <p14:creationId xmlns:p14="http://schemas.microsoft.com/office/powerpoint/2010/main" val="3850833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86958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92" y="4437112"/>
            <a:ext cx="3960440" cy="2227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603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2" y="0"/>
            <a:ext cx="9153112" cy="6858000"/>
          </a:xfrm>
        </p:spPr>
      </p:pic>
    </p:spTree>
    <p:extLst>
      <p:ext uri="{BB962C8B-B14F-4D97-AF65-F5344CB8AC3E}">
        <p14:creationId xmlns:p14="http://schemas.microsoft.com/office/powerpoint/2010/main" val="4170673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0"/>
            <a:ext cx="9147861" cy="6858000"/>
          </a:xfrm>
        </p:spPr>
      </p:pic>
    </p:spTree>
    <p:extLst>
      <p:ext uri="{BB962C8B-B14F-4D97-AF65-F5344CB8AC3E}">
        <p14:creationId xmlns:p14="http://schemas.microsoft.com/office/powerpoint/2010/main" val="1462853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46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2024-02-11T09:40:42Z</dcterms:created>
  <dcterms:modified xsi:type="dcterms:W3CDTF">2024-02-11T11:25:07Z</dcterms:modified>
</cp:coreProperties>
</file>