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217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271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808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100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79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788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611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698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42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7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51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58D9E-388D-4A3A-BE0B-133B5AD90AC0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85401-F736-4798-9283-D5CCDB8EE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48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675585607_gas-kvas-com-p-zhivotnie-zharkikh-stran-dlya-doshkolnikov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8" y="-4548"/>
            <a:ext cx="9122072" cy="685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83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AppData\Local\Packages\Microsoft.Windows.Photos_8wekyb3d8bbwe\TempState\ShareServiceTempFolder\83168_3-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51" y="1"/>
            <a:ext cx="93123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14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458928"/>
            <a:ext cx="8439503" cy="73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42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img.razrisyika.ru/kart/77/1200/307733-zhivotnye-zharki-stran-dlya-detey-5-let-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-471488"/>
            <a:ext cx="11430000" cy="7800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405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6120680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21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0648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778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6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2024-01-24T16:22:42Z</dcterms:created>
  <dcterms:modified xsi:type="dcterms:W3CDTF">2024-02-02T05:34:27Z</dcterms:modified>
</cp:coreProperties>
</file>