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9" r:id="rId4"/>
    <p:sldId id="266" r:id="rId5"/>
    <p:sldId id="264" r:id="rId6"/>
    <p:sldId id="260" r:id="rId7"/>
    <p:sldId id="265" r:id="rId8"/>
    <p:sldId id="261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38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14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115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161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958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76" y="7680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876" y="3647768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654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279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445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55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970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523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56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87C1E-2CF7-45C5-9E91-3544B150C2BA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BDCF5-E8F3-4F18-B4C2-A8CAC1C25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53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8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7CB3BC-1884-4156-9876-98D74E71A5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225" y="2105024"/>
            <a:ext cx="7800975" cy="1052513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«Есть такая профессия…»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0051C0E-ED9F-44BC-BBB0-6A8C8664AA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2625" y="6096000"/>
            <a:ext cx="3300413" cy="762000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2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</a:t>
            </a:r>
            <a:r>
              <a:rPr lang="ru-RU" sz="49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Макшанова</a:t>
            </a:r>
            <a:r>
              <a:rPr lang="ru-RU" sz="4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А.В, Власова Л.Г, студенты </a:t>
            </a:r>
            <a:r>
              <a:rPr lang="ru-RU" sz="49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специальности 44.02.05 Коррекционная педагогика в начальном образовании, группа 15-в</a:t>
            </a:r>
          </a:p>
          <a:p>
            <a:pPr algn="r"/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12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365126"/>
            <a:ext cx="7886700" cy="631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85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1075" y="503160"/>
            <a:ext cx="5619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9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38875" y="4305300"/>
            <a:ext cx="9715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9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38925" y="537330"/>
            <a:ext cx="914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9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19487" y="2106990"/>
            <a:ext cx="15525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9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1075" y="4423380"/>
            <a:ext cx="9239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9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34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0280" y="240487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АРМИЯ</a:t>
            </a:r>
            <a:endParaRPr lang="ru-RU" sz="9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82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праздника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872" y="1636747"/>
            <a:ext cx="6780062" cy="472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5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Физкультминутка!</a:t>
            </a:r>
            <a:endParaRPr lang="ru-RU" dirty="0"/>
          </a:p>
        </p:txBody>
      </p:sp>
      <p:pic>
        <p:nvPicPr>
          <p:cNvPr id="4" name="nukadeti.ru_-_sluzhit-rossii-minus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83373" y="1983677"/>
            <a:ext cx="487363" cy="4873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608" y="2033111"/>
            <a:ext cx="6202680" cy="438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85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7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3308" y="600328"/>
            <a:ext cx="7502314" cy="562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8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2585" y="234569"/>
            <a:ext cx="4209415" cy="42094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0729" r="7921"/>
          <a:stretch/>
        </p:blipFill>
        <p:spPr>
          <a:xfrm>
            <a:off x="4727224" y="2175796"/>
            <a:ext cx="4151600" cy="453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0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И РАБОТУ НА ЗАНЯТИИ!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02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3" id="{222B4A4B-2F1E-4CBC-A235-74BC338BF1EF}" vid="{75476341-6770-41B7-A5B9-361DC1A99F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23</Template>
  <TotalTime>119</TotalTime>
  <Words>46</Words>
  <Application>Microsoft Office PowerPoint</Application>
  <PresentationFormat>Экран (4:3)</PresentationFormat>
  <Paragraphs>15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Times New Roman</vt:lpstr>
      <vt:lpstr>23</vt:lpstr>
      <vt:lpstr>«Есть такая профессия…»</vt:lpstr>
      <vt:lpstr>Презентация PowerPoint</vt:lpstr>
      <vt:lpstr>Презентация PowerPoint</vt:lpstr>
      <vt:lpstr>Презентация PowerPoint</vt:lpstr>
      <vt:lpstr>История возникновения праздника</vt:lpstr>
      <vt:lpstr>Физкультминутка!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23 февраля</dc:title>
  <dc:creator>Эрика</dc:creator>
  <cp:lastModifiedBy>Dns</cp:lastModifiedBy>
  <cp:revision>9</cp:revision>
  <dcterms:created xsi:type="dcterms:W3CDTF">2020-02-16T15:39:09Z</dcterms:created>
  <dcterms:modified xsi:type="dcterms:W3CDTF">2021-02-15T18:05:07Z</dcterms:modified>
</cp:coreProperties>
</file>