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sldIdLst>
    <p:sldId id="256" r:id="rId2"/>
    <p:sldId id="264" r:id="rId3"/>
    <p:sldId id="257" r:id="rId4"/>
    <p:sldId id="258" r:id="rId5"/>
    <p:sldId id="259" r:id="rId6"/>
    <p:sldId id="267" r:id="rId7"/>
    <p:sldId id="265" r:id="rId8"/>
    <p:sldId id="263" r:id="rId9"/>
    <p:sldId id="266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30" autoAdjust="0"/>
    <p:restoredTop sz="94624" autoAdjust="0"/>
  </p:normalViewPr>
  <p:slideViewPr>
    <p:cSldViewPr>
      <p:cViewPr varScale="1">
        <p:scale>
          <a:sx n="69" d="100"/>
          <a:sy n="69" d="100"/>
        </p:scale>
        <p:origin x="-1146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5" d="100"/>
          <a:sy n="55" d="100"/>
        </p:scale>
        <p:origin x="-2538" y="-10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1E052FD-0A5B-4366-BCBC-FFD203011C1D}" type="datetimeFigureOut">
              <a:rPr lang="ru-RU" smtClean="0"/>
              <a:pPr/>
              <a:t>29.03.2019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EB0B817-97CC-487D-B3B3-14F1DF698F6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B0B817-97CC-487D-B3B3-14F1DF698F67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742EE14C-CD32-498A-8044-B9E2E458FE1E}" type="datetimeFigureOut">
              <a:rPr lang="ru-RU" smtClean="0"/>
              <a:pPr/>
              <a:t>29.03.2019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7616754-AD48-47CB-A043-A40F8927E3A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2EE14C-CD32-498A-8044-B9E2E458FE1E}" type="datetimeFigureOut">
              <a:rPr lang="ru-RU" smtClean="0"/>
              <a:pPr/>
              <a:t>29.03.2019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616754-AD48-47CB-A043-A40F8927E3A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742EE14C-CD32-498A-8044-B9E2E458FE1E}" type="datetimeFigureOut">
              <a:rPr lang="ru-RU" smtClean="0"/>
              <a:pPr/>
              <a:t>29.03.2019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97616754-AD48-47CB-A043-A40F8927E3A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2EE14C-CD32-498A-8044-B9E2E458FE1E}" type="datetimeFigureOut">
              <a:rPr lang="ru-RU" smtClean="0"/>
              <a:pPr/>
              <a:t>29.03.2019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97616754-AD48-47CB-A043-A40F8927E3A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2EE14C-CD32-498A-8044-B9E2E458FE1E}" type="datetimeFigureOut">
              <a:rPr lang="ru-RU" smtClean="0"/>
              <a:pPr/>
              <a:t>29.03.2019</a:t>
            </a:fld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97616754-AD48-47CB-A043-A40F8927E3A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742EE14C-CD32-498A-8044-B9E2E458FE1E}" type="datetimeFigureOut">
              <a:rPr lang="ru-RU" smtClean="0"/>
              <a:pPr/>
              <a:t>29.03.2019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97616754-AD48-47CB-A043-A40F8927E3A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742EE14C-CD32-498A-8044-B9E2E458FE1E}" type="datetimeFigureOut">
              <a:rPr lang="ru-RU" smtClean="0"/>
              <a:pPr/>
              <a:t>29.03.2019</a:t>
            </a:fld>
            <a:endParaRPr lang="ru-RU"/>
          </a:p>
        </p:txBody>
      </p:sp>
      <p:sp>
        <p:nvSpPr>
          <p:cNvPr id="12" name="Номер слайда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97616754-AD48-47CB-A043-A40F8927E3A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16" name="Текст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5" name="Текст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2EE14C-CD32-498A-8044-B9E2E458FE1E}" type="datetimeFigureOut">
              <a:rPr lang="ru-RU" smtClean="0"/>
              <a:pPr/>
              <a:t>29.03.2019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97616754-AD48-47CB-A043-A40F8927E3A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2EE14C-CD32-498A-8044-B9E2E458FE1E}" type="datetimeFigureOut">
              <a:rPr lang="ru-RU" smtClean="0"/>
              <a:pPr/>
              <a:t>29.03.2019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7616754-AD48-47CB-A043-A40F8927E3A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2EE14C-CD32-498A-8044-B9E2E458FE1E}" type="datetimeFigureOut">
              <a:rPr lang="ru-RU" smtClean="0"/>
              <a:pPr/>
              <a:t>29.03.2019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97616754-AD48-47CB-A043-A40F8927E3A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742EE14C-CD32-498A-8044-B9E2E458FE1E}" type="datetimeFigureOut">
              <a:rPr lang="ru-RU" smtClean="0"/>
              <a:pPr/>
              <a:t>29.03.2019</a:t>
            </a:fld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97616754-AD48-47CB-A043-A40F8927E3A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742EE14C-CD32-498A-8044-B9E2E458FE1E}" type="datetimeFigureOut">
              <a:rPr lang="ru-RU" smtClean="0"/>
              <a:pPr/>
              <a:t>29.03.2019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97616754-AD48-47CB-A043-A40F8927E3A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13" Type="http://schemas.openxmlformats.org/officeDocument/2006/relationships/image" Target="../media/image16.jpeg"/><Relationship Id="rId18" Type="http://schemas.openxmlformats.org/officeDocument/2006/relationships/image" Target="../media/image20.png"/><Relationship Id="rId3" Type="http://schemas.openxmlformats.org/officeDocument/2006/relationships/notesSlide" Target="../notesSlides/notesSlide1.xml"/><Relationship Id="rId7" Type="http://schemas.openxmlformats.org/officeDocument/2006/relationships/image" Target="../media/image10.jpeg"/><Relationship Id="rId12" Type="http://schemas.openxmlformats.org/officeDocument/2006/relationships/image" Target="../media/image15.jpeg"/><Relationship Id="rId17" Type="http://schemas.openxmlformats.org/officeDocument/2006/relationships/image" Target="../media/image19.jpe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8.jpeg"/><Relationship Id="rId1" Type="http://schemas.openxmlformats.org/officeDocument/2006/relationships/audio" Target="file:///C:\Documents%20and%20Settings\&#1055;&#1086;&#1083;&#1100;&#1079;&#1086;&#1074;&#1072;&#1090;&#1077;&#1083;&#1100;\&#1052;&#1086;&#1080;%20&#1076;&#1086;&#1082;&#1091;&#1084;&#1077;&#1085;&#1090;&#1099;\Arbeitsblaetter\7%20&#1082;&#1083;\&#1059;&#1088;&#1086;&#1082;%20&#1086;%20&#1055;&#1086;&#1095;&#1077;&#1087;&#1077;\&#1055;&#1077;&#1089;&#1085;&#1103;%20&#1086;%20&#1055;&#1086;&#1095;&#1077;&#1087;&#1077;.WAV" TargetMode="External"/><Relationship Id="rId6" Type="http://schemas.openxmlformats.org/officeDocument/2006/relationships/image" Target="../media/image9.jpeg"/><Relationship Id="rId11" Type="http://schemas.openxmlformats.org/officeDocument/2006/relationships/image" Target="../media/image14.jpeg"/><Relationship Id="rId5" Type="http://schemas.openxmlformats.org/officeDocument/2006/relationships/image" Target="../media/image8.jpeg"/><Relationship Id="rId15" Type="http://schemas.openxmlformats.org/officeDocument/2006/relationships/image" Target="../media/image17.jpeg"/><Relationship Id="rId10" Type="http://schemas.openxmlformats.org/officeDocument/2006/relationships/image" Target="../media/image13.jpeg"/><Relationship Id="rId4" Type="http://schemas.openxmlformats.org/officeDocument/2006/relationships/image" Target="../media/image7.jpeg"/><Relationship Id="rId9" Type="http://schemas.openxmlformats.org/officeDocument/2006/relationships/image" Target="../media/image12.jpeg"/><Relationship Id="rId1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gi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jpeg"/><Relationship Id="rId3" Type="http://schemas.openxmlformats.org/officeDocument/2006/relationships/image" Target="../media/image26.jpeg"/><Relationship Id="rId7" Type="http://schemas.openxmlformats.org/officeDocument/2006/relationships/image" Target="../media/image30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9.jpeg"/><Relationship Id="rId5" Type="http://schemas.openxmlformats.org/officeDocument/2006/relationships/image" Target="../media/image28.jpeg"/><Relationship Id="rId10" Type="http://schemas.openxmlformats.org/officeDocument/2006/relationships/image" Target="../media/image5.jpeg"/><Relationship Id="rId4" Type="http://schemas.openxmlformats.org/officeDocument/2006/relationships/image" Target="../media/image27.jpeg"/><Relationship Id="rId9" Type="http://schemas.openxmlformats.org/officeDocument/2006/relationships/image" Target="../media/image3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6.jpeg"/><Relationship Id="rId4" Type="http://schemas.openxmlformats.org/officeDocument/2006/relationships/image" Target="../media/image3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0.jpeg"/><Relationship Id="rId4" Type="http://schemas.openxmlformats.org/officeDocument/2006/relationships/image" Target="../media/image3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/>
          <p:nvPr/>
        </p:nvPicPr>
        <p:blipFill>
          <a:blip r:embed="rId2"/>
          <a:srcRect l="50188"/>
          <a:stretch>
            <a:fillRect/>
          </a:stretch>
        </p:blipFill>
        <p:spPr bwMode="auto">
          <a:xfrm>
            <a:off x="285720" y="2071678"/>
            <a:ext cx="3590925" cy="3448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85852" y="1785926"/>
            <a:ext cx="7196158" cy="392909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Презентацию подготовила: Моисеева З.Н</a:t>
            </a:r>
            <a:r>
              <a:rPr lang="ru-RU" dirty="0" smtClean="0"/>
              <a:t>. воспитатель ГКП «Капелька»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857620" y="2285992"/>
            <a:ext cx="4996527" cy="34163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ГОРОД ПОЧЕП  </a:t>
            </a:r>
          </a:p>
          <a:p>
            <a:pPr algn="ctr"/>
            <a:r>
              <a:rPr lang="ru-RU" sz="5400" b="1" spc="50" dirty="0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 </a:t>
            </a:r>
          </a:p>
          <a:p>
            <a:pPr algn="ctr"/>
            <a:r>
              <a:rPr lang="ru-RU" sz="5400" b="1" spc="50" dirty="0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СЕЛО СЕТОЛОВО</a:t>
            </a:r>
            <a:endParaRPr lang="ru-RU" sz="5400" b="1" spc="50" dirty="0">
              <a:ln w="11430"/>
              <a:solidFill>
                <a:srgbClr val="00206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5" name="Рисунок 4" descr="Slider 03"/>
          <p:cNvPicPr/>
          <p:nvPr/>
        </p:nvPicPr>
        <p:blipFill>
          <a:blip r:embed="rId3" cstate="print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 l="59327"/>
          <a:stretch>
            <a:fillRect/>
          </a:stretch>
        </p:blipFill>
        <p:spPr bwMode="auto">
          <a:xfrm>
            <a:off x="7358082" y="214290"/>
            <a:ext cx="1571636" cy="1928826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16" descr="775m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281" y="214290"/>
            <a:ext cx="2514063" cy="1571636"/>
          </a:xfrm>
          <a:prstGeom prst="rect">
            <a:avLst/>
          </a:prstGeom>
          <a:noFill/>
          <a:ln w="9525">
            <a:solidFill>
              <a:srgbClr val="FFFF66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Text Box 3"/>
          <p:cNvSpPr txBox="1">
            <a:spLocks noChangeArrowheads="1"/>
          </p:cNvSpPr>
          <p:nvPr/>
        </p:nvSpPr>
        <p:spPr bwMode="auto">
          <a:xfrm>
            <a:off x="3581400" y="1828800"/>
            <a:ext cx="6096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600">
                <a:solidFill>
                  <a:schemeClr val="bg1"/>
                </a:solidFill>
              </a:rPr>
              <a:t>сёл,</a:t>
            </a:r>
          </a:p>
        </p:txBody>
      </p:sp>
      <p:sp>
        <p:nvSpPr>
          <p:cNvPr id="14340" name="Text Box 4"/>
          <p:cNvSpPr txBox="1">
            <a:spLocks noChangeArrowheads="1"/>
          </p:cNvSpPr>
          <p:nvPr/>
        </p:nvSpPr>
        <p:spPr bwMode="auto">
          <a:xfrm>
            <a:off x="4038600" y="1793875"/>
            <a:ext cx="10668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600">
                <a:solidFill>
                  <a:schemeClr val="bg1"/>
                </a:solidFill>
              </a:rPr>
              <a:t>станиц</a:t>
            </a:r>
            <a:r>
              <a:rPr lang="ru-RU" sz="2000">
                <a:solidFill>
                  <a:schemeClr val="bg1"/>
                </a:solidFill>
              </a:rPr>
              <a:t>,</a:t>
            </a:r>
          </a:p>
        </p:txBody>
      </p:sp>
      <p:sp>
        <p:nvSpPr>
          <p:cNvPr id="14341" name="Text Box 5"/>
          <p:cNvSpPr txBox="1">
            <a:spLocks noChangeArrowheads="1"/>
          </p:cNvSpPr>
          <p:nvPr/>
        </p:nvSpPr>
        <p:spPr bwMode="auto">
          <a:xfrm>
            <a:off x="4800600" y="1792288"/>
            <a:ext cx="11430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600">
                <a:solidFill>
                  <a:schemeClr val="bg1"/>
                </a:solidFill>
              </a:rPr>
              <a:t>городов</a:t>
            </a:r>
            <a:r>
              <a:rPr lang="ru-RU" sz="2000">
                <a:solidFill>
                  <a:schemeClr val="bg1"/>
                </a:solidFill>
              </a:rPr>
              <a:t>.</a:t>
            </a:r>
          </a:p>
        </p:txBody>
      </p:sp>
      <p:pic>
        <p:nvPicPr>
          <p:cNvPr id="14342" name="Picture 6" descr="787m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828800" y="304800"/>
            <a:ext cx="1439863" cy="900113"/>
          </a:xfrm>
          <a:prstGeom prst="rect">
            <a:avLst/>
          </a:prstGeom>
          <a:noFill/>
          <a:ln w="9525">
            <a:solidFill>
              <a:srgbClr val="FFFF66"/>
            </a:solidFill>
            <a:miter lim="800000"/>
            <a:headEnd/>
            <a:tailEnd/>
          </a:ln>
          <a:effectLst/>
        </p:spPr>
      </p:pic>
      <p:pic>
        <p:nvPicPr>
          <p:cNvPr id="14343" name="Picture 7" descr="812m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429000" y="304800"/>
            <a:ext cx="1439863" cy="900113"/>
          </a:xfrm>
          <a:prstGeom prst="rect">
            <a:avLst/>
          </a:prstGeom>
          <a:noFill/>
          <a:ln w="9525">
            <a:solidFill>
              <a:srgbClr val="FFFF66"/>
            </a:solidFill>
            <a:miter lim="800000"/>
            <a:headEnd/>
            <a:tailEnd/>
          </a:ln>
          <a:effectLst/>
        </p:spPr>
      </p:pic>
      <p:pic>
        <p:nvPicPr>
          <p:cNvPr id="14344" name="Picture 8" descr="782m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029200" y="304800"/>
            <a:ext cx="1439863" cy="900113"/>
          </a:xfrm>
          <a:prstGeom prst="rect">
            <a:avLst/>
          </a:prstGeom>
          <a:noFill/>
          <a:ln w="9525">
            <a:solidFill>
              <a:srgbClr val="FFFF66"/>
            </a:solidFill>
            <a:miter lim="800000"/>
            <a:headEnd/>
            <a:tailEnd/>
          </a:ln>
          <a:effectLst/>
        </p:spPr>
      </p:pic>
      <p:pic>
        <p:nvPicPr>
          <p:cNvPr id="14345" name="Picture 9" descr="825m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629400" y="381000"/>
            <a:ext cx="1439863" cy="900113"/>
          </a:xfrm>
          <a:prstGeom prst="rect">
            <a:avLst/>
          </a:prstGeom>
          <a:noFill/>
          <a:ln w="9525">
            <a:solidFill>
              <a:srgbClr val="FFFF66"/>
            </a:solidFill>
            <a:miter lim="800000"/>
            <a:headEnd/>
            <a:tailEnd/>
          </a:ln>
          <a:effectLst/>
        </p:spPr>
      </p:pic>
      <p:pic>
        <p:nvPicPr>
          <p:cNvPr id="14346" name="Picture 10" descr="756m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7543800" y="3124200"/>
            <a:ext cx="1439863" cy="898525"/>
          </a:xfrm>
          <a:prstGeom prst="rect">
            <a:avLst/>
          </a:prstGeom>
          <a:noFill/>
          <a:ln w="9525">
            <a:solidFill>
              <a:srgbClr val="FFFF66"/>
            </a:solidFill>
            <a:miter lim="800000"/>
            <a:headEnd/>
            <a:tailEnd/>
          </a:ln>
          <a:effectLst/>
        </p:spPr>
      </p:pic>
      <p:pic>
        <p:nvPicPr>
          <p:cNvPr id="14347" name="Picture 11" descr="771m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7391400" y="4495800"/>
            <a:ext cx="1439863" cy="900113"/>
          </a:xfrm>
          <a:prstGeom prst="rect">
            <a:avLst/>
          </a:prstGeom>
          <a:noFill/>
          <a:ln w="9525">
            <a:solidFill>
              <a:srgbClr val="FFFF66"/>
            </a:solidFill>
            <a:miter lim="800000"/>
            <a:headEnd/>
            <a:tailEnd/>
          </a:ln>
          <a:effectLst/>
        </p:spPr>
      </p:pic>
      <p:pic>
        <p:nvPicPr>
          <p:cNvPr id="14348" name="Picture 12" descr="829m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6172200" y="5562600"/>
            <a:ext cx="1439863" cy="900113"/>
          </a:xfrm>
          <a:prstGeom prst="rect">
            <a:avLst/>
          </a:prstGeom>
          <a:noFill/>
          <a:ln w="9525">
            <a:solidFill>
              <a:srgbClr val="FFFF66"/>
            </a:solidFill>
            <a:miter lim="800000"/>
            <a:headEnd/>
            <a:tailEnd/>
          </a:ln>
          <a:effectLst/>
        </p:spPr>
      </p:pic>
      <p:pic>
        <p:nvPicPr>
          <p:cNvPr id="14349" name="Picture 13" descr="769m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4038600" y="5562600"/>
            <a:ext cx="1439863" cy="900113"/>
          </a:xfrm>
          <a:prstGeom prst="rect">
            <a:avLst/>
          </a:prstGeom>
          <a:noFill/>
          <a:ln w="9525">
            <a:solidFill>
              <a:srgbClr val="FFFF66"/>
            </a:solidFill>
            <a:miter lim="800000"/>
            <a:headEnd/>
            <a:tailEnd/>
          </a:ln>
          <a:effectLst/>
        </p:spPr>
      </p:pic>
      <p:pic>
        <p:nvPicPr>
          <p:cNvPr id="14350" name="Picture 14" descr="843m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1905000" y="5562600"/>
            <a:ext cx="1439863" cy="900113"/>
          </a:xfrm>
          <a:prstGeom prst="rect">
            <a:avLst/>
          </a:prstGeom>
          <a:noFill/>
          <a:ln w="9525">
            <a:solidFill>
              <a:srgbClr val="FFFF66"/>
            </a:solidFill>
            <a:miter lim="800000"/>
            <a:headEnd/>
            <a:tailEnd/>
          </a:ln>
          <a:effectLst/>
        </p:spPr>
      </p:pic>
      <p:pic>
        <p:nvPicPr>
          <p:cNvPr id="14351" name="Picture 15" descr="833m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7677150" y="1066800"/>
            <a:ext cx="1257300" cy="1676400"/>
          </a:xfrm>
          <a:prstGeom prst="rect">
            <a:avLst/>
          </a:prstGeom>
          <a:noFill/>
          <a:ln w="9525">
            <a:solidFill>
              <a:srgbClr val="FFFF66"/>
            </a:solidFill>
            <a:miter lim="800000"/>
            <a:headEnd/>
            <a:tailEnd/>
          </a:ln>
          <a:effectLst/>
        </p:spPr>
      </p:pic>
      <p:pic>
        <p:nvPicPr>
          <p:cNvPr id="14352" name="Picture 16" descr="775m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533400" y="4572000"/>
            <a:ext cx="1439863" cy="900113"/>
          </a:xfrm>
          <a:prstGeom prst="rect">
            <a:avLst/>
          </a:prstGeom>
          <a:noFill/>
          <a:ln w="9525">
            <a:solidFill>
              <a:srgbClr val="FFFF66"/>
            </a:solidFill>
            <a:miter lim="800000"/>
            <a:headEnd/>
            <a:tailEnd/>
          </a:ln>
          <a:effectLst/>
        </p:spPr>
      </p:pic>
      <p:pic>
        <p:nvPicPr>
          <p:cNvPr id="14353" name="Picture 17" descr="Почеп. Дом детского творчества"/>
          <p:cNvPicPr>
            <a:picLocks noChangeAspect="1" noChangeArrowheads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228600" y="3352800"/>
            <a:ext cx="1439863" cy="900113"/>
          </a:xfrm>
          <a:prstGeom prst="rect">
            <a:avLst/>
          </a:prstGeom>
          <a:noFill/>
          <a:ln w="9525">
            <a:solidFill>
              <a:srgbClr val="FFFF66"/>
            </a:solidFill>
            <a:miter lim="800000"/>
            <a:headEnd/>
            <a:tailEnd/>
          </a:ln>
        </p:spPr>
      </p:pic>
      <p:pic>
        <p:nvPicPr>
          <p:cNvPr id="14354" name="Picture 18" descr="Почеп. Почта"/>
          <p:cNvPicPr>
            <a:picLocks noChangeAspect="1" noChangeArrowheads="1"/>
          </p:cNvPicPr>
          <p:nvPr/>
        </p:nvPicPr>
        <p:blipFill>
          <a:blip r:embed="rId16"/>
          <a:srcRect/>
          <a:stretch>
            <a:fillRect/>
          </a:stretch>
        </p:blipFill>
        <p:spPr bwMode="auto">
          <a:xfrm>
            <a:off x="533400" y="685800"/>
            <a:ext cx="1439863" cy="898525"/>
          </a:xfrm>
          <a:prstGeom prst="rect">
            <a:avLst/>
          </a:prstGeom>
          <a:noFill/>
          <a:ln w="9525">
            <a:solidFill>
              <a:srgbClr val="FFFF66"/>
            </a:solidFill>
            <a:miter lim="800000"/>
            <a:headEnd/>
            <a:tailEnd/>
          </a:ln>
        </p:spPr>
      </p:pic>
      <p:pic>
        <p:nvPicPr>
          <p:cNvPr id="14355" name="Picture 19" descr="820m"/>
          <p:cNvPicPr>
            <a:picLocks noChangeAspect="1" noChangeArrowheads="1"/>
          </p:cNvPicPr>
          <p:nvPr/>
        </p:nvPicPr>
        <p:blipFill>
          <a:blip r:embed="rId17"/>
          <a:srcRect/>
          <a:stretch>
            <a:fillRect/>
          </a:stretch>
        </p:blipFill>
        <p:spPr bwMode="auto">
          <a:xfrm>
            <a:off x="228600" y="1447800"/>
            <a:ext cx="1162050" cy="1549400"/>
          </a:xfrm>
          <a:prstGeom prst="rect">
            <a:avLst/>
          </a:prstGeom>
          <a:noFill/>
          <a:ln w="9525">
            <a:solidFill>
              <a:srgbClr val="FFFF66"/>
            </a:solidFill>
            <a:miter lim="800000"/>
            <a:headEnd/>
            <a:tailEnd/>
          </a:ln>
          <a:effectLst/>
        </p:spPr>
      </p:pic>
      <p:sp>
        <p:nvSpPr>
          <p:cNvPr id="14356" name="Text Box 20"/>
          <p:cNvSpPr txBox="1">
            <a:spLocks noChangeArrowheads="1"/>
          </p:cNvSpPr>
          <p:nvPr/>
        </p:nvSpPr>
        <p:spPr bwMode="auto">
          <a:xfrm>
            <a:off x="1447800" y="1828800"/>
            <a:ext cx="22860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600">
                <a:solidFill>
                  <a:schemeClr val="bg1"/>
                </a:solidFill>
              </a:rPr>
              <a:t>Много на свете разных</a:t>
            </a:r>
          </a:p>
        </p:txBody>
      </p:sp>
      <p:sp>
        <p:nvSpPr>
          <p:cNvPr id="14357" name="Rectangle 21"/>
          <p:cNvSpPr>
            <a:spLocks noGrp="1" noChangeArrowheads="1"/>
          </p:cNvSpPr>
          <p:nvPr>
            <p:ph type="title"/>
          </p:nvPr>
        </p:nvSpPr>
        <p:spPr>
          <a:xfrm>
            <a:off x="2714612" y="4000504"/>
            <a:ext cx="3857652" cy="1071570"/>
          </a:xfrm>
          <a:noFill/>
          <a:ln/>
        </p:spPr>
        <p:txBody>
          <a:bodyPr>
            <a:normAutofit/>
          </a:bodyPr>
          <a:lstStyle/>
          <a:p>
            <a:r>
              <a:rPr lang="ru-RU" sz="4000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Песня о Почепе</a:t>
            </a:r>
          </a:p>
        </p:txBody>
      </p:sp>
      <p:sp>
        <p:nvSpPr>
          <p:cNvPr id="14358" name="Text Box 22"/>
          <p:cNvSpPr txBox="1">
            <a:spLocks noChangeArrowheads="1"/>
          </p:cNvSpPr>
          <p:nvPr/>
        </p:nvSpPr>
        <p:spPr bwMode="auto">
          <a:xfrm>
            <a:off x="1447800" y="2133600"/>
            <a:ext cx="15240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600">
                <a:solidFill>
                  <a:schemeClr val="bg1"/>
                </a:solidFill>
              </a:rPr>
              <a:t>Только</a:t>
            </a:r>
            <a:r>
              <a:rPr lang="ru-RU" sz="1600">
                <a:solidFill>
                  <a:srgbClr val="FFFF99"/>
                </a:solidFill>
              </a:rPr>
              <a:t> </a:t>
            </a:r>
            <a:r>
              <a:rPr lang="ru-RU" sz="1600">
                <a:solidFill>
                  <a:schemeClr val="bg1"/>
                </a:solidFill>
              </a:rPr>
              <a:t>из них</a:t>
            </a:r>
          </a:p>
        </p:txBody>
      </p:sp>
      <p:sp>
        <p:nvSpPr>
          <p:cNvPr id="14359" name="Text Box 23"/>
          <p:cNvSpPr txBox="1">
            <a:spLocks noChangeArrowheads="1"/>
          </p:cNvSpPr>
          <p:nvPr/>
        </p:nvSpPr>
        <p:spPr bwMode="auto">
          <a:xfrm>
            <a:off x="2819400" y="2133600"/>
            <a:ext cx="14478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600">
                <a:solidFill>
                  <a:schemeClr val="bg1"/>
                </a:solidFill>
              </a:rPr>
              <a:t>не каждый</a:t>
            </a:r>
          </a:p>
        </p:txBody>
      </p:sp>
      <p:sp>
        <p:nvSpPr>
          <p:cNvPr id="14360" name="Text Box 24"/>
          <p:cNvSpPr txBox="1">
            <a:spLocks noChangeArrowheads="1"/>
          </p:cNvSpPr>
          <p:nvPr/>
        </p:nvSpPr>
        <p:spPr bwMode="auto">
          <a:xfrm>
            <a:off x="3810000" y="2133600"/>
            <a:ext cx="12192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600">
                <a:solidFill>
                  <a:schemeClr val="bg1"/>
                </a:solidFill>
              </a:rPr>
              <a:t>я полюбить</a:t>
            </a:r>
          </a:p>
        </p:txBody>
      </p:sp>
      <p:sp>
        <p:nvSpPr>
          <p:cNvPr id="14361" name="Text Box 25"/>
          <p:cNvSpPr txBox="1">
            <a:spLocks noChangeArrowheads="1"/>
          </p:cNvSpPr>
          <p:nvPr/>
        </p:nvSpPr>
        <p:spPr bwMode="auto">
          <a:xfrm>
            <a:off x="4876800" y="2133600"/>
            <a:ext cx="7620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600">
                <a:solidFill>
                  <a:schemeClr val="bg1"/>
                </a:solidFill>
              </a:rPr>
              <a:t>готов.</a:t>
            </a:r>
          </a:p>
        </p:txBody>
      </p:sp>
      <p:sp>
        <p:nvSpPr>
          <p:cNvPr id="14362" name="Text Box 26"/>
          <p:cNvSpPr txBox="1">
            <a:spLocks noChangeArrowheads="1"/>
          </p:cNvSpPr>
          <p:nvPr/>
        </p:nvSpPr>
        <p:spPr bwMode="auto">
          <a:xfrm>
            <a:off x="1447800" y="2438400"/>
            <a:ext cx="15240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600">
                <a:solidFill>
                  <a:schemeClr val="bg1"/>
                </a:solidFill>
              </a:rPr>
              <a:t>Только</a:t>
            </a:r>
            <a:r>
              <a:rPr lang="ru-RU" sz="1600">
                <a:solidFill>
                  <a:srgbClr val="FFFF99"/>
                </a:solidFill>
              </a:rPr>
              <a:t> </a:t>
            </a:r>
            <a:r>
              <a:rPr lang="ru-RU" sz="1600">
                <a:solidFill>
                  <a:schemeClr val="bg1"/>
                </a:solidFill>
              </a:rPr>
              <a:t>из них</a:t>
            </a:r>
          </a:p>
        </p:txBody>
      </p:sp>
      <p:sp>
        <p:nvSpPr>
          <p:cNvPr id="14363" name="Text Box 27"/>
          <p:cNvSpPr txBox="1">
            <a:spLocks noChangeArrowheads="1"/>
          </p:cNvSpPr>
          <p:nvPr/>
        </p:nvSpPr>
        <p:spPr bwMode="auto">
          <a:xfrm>
            <a:off x="2819400" y="2438400"/>
            <a:ext cx="12954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600">
                <a:solidFill>
                  <a:schemeClr val="bg1"/>
                </a:solidFill>
              </a:rPr>
              <a:t>не в каждом</a:t>
            </a:r>
          </a:p>
        </p:txBody>
      </p:sp>
      <p:sp>
        <p:nvSpPr>
          <p:cNvPr id="14364" name="Text Box 28"/>
          <p:cNvSpPr txBox="1">
            <a:spLocks noChangeArrowheads="1"/>
          </p:cNvSpPr>
          <p:nvPr/>
        </p:nvSpPr>
        <p:spPr bwMode="auto">
          <a:xfrm>
            <a:off x="3962400" y="2438400"/>
            <a:ext cx="10668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600">
                <a:solidFill>
                  <a:schemeClr val="bg1"/>
                </a:solidFill>
              </a:rPr>
              <a:t>встречу я</a:t>
            </a:r>
          </a:p>
        </p:txBody>
      </p:sp>
      <p:sp>
        <p:nvSpPr>
          <p:cNvPr id="14365" name="Text Box 29"/>
          <p:cNvSpPr txBox="1">
            <a:spLocks noChangeArrowheads="1"/>
          </p:cNvSpPr>
          <p:nvPr/>
        </p:nvSpPr>
        <p:spPr bwMode="auto">
          <a:xfrm>
            <a:off x="4876800" y="2438400"/>
            <a:ext cx="10668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600">
                <a:solidFill>
                  <a:schemeClr val="bg1"/>
                </a:solidFill>
              </a:rPr>
              <a:t>земляка,</a:t>
            </a:r>
          </a:p>
        </p:txBody>
      </p:sp>
      <p:sp>
        <p:nvSpPr>
          <p:cNvPr id="14366" name="Text Box 30"/>
          <p:cNvSpPr txBox="1">
            <a:spLocks noChangeArrowheads="1"/>
          </p:cNvSpPr>
          <p:nvPr/>
        </p:nvSpPr>
        <p:spPr bwMode="auto">
          <a:xfrm>
            <a:off x="1447800" y="2743200"/>
            <a:ext cx="13716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600">
                <a:solidFill>
                  <a:schemeClr val="bg1"/>
                </a:solidFill>
              </a:rPr>
              <a:t>Где на плечо</a:t>
            </a:r>
          </a:p>
        </p:txBody>
      </p:sp>
      <p:sp>
        <p:nvSpPr>
          <p:cNvPr id="14367" name="Text Box 31"/>
          <p:cNvSpPr txBox="1">
            <a:spLocks noChangeArrowheads="1"/>
          </p:cNvSpPr>
          <p:nvPr/>
        </p:nvSpPr>
        <p:spPr bwMode="auto">
          <a:xfrm>
            <a:off x="2667000" y="2743200"/>
            <a:ext cx="11430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600">
                <a:solidFill>
                  <a:schemeClr val="bg1"/>
                </a:solidFill>
              </a:rPr>
              <a:t>мое ляжет</a:t>
            </a:r>
          </a:p>
        </p:txBody>
      </p:sp>
      <p:sp>
        <p:nvSpPr>
          <p:cNvPr id="14368" name="Text Box 32"/>
          <p:cNvSpPr txBox="1">
            <a:spLocks noChangeArrowheads="1"/>
          </p:cNvSpPr>
          <p:nvPr/>
        </p:nvSpPr>
        <p:spPr bwMode="auto">
          <a:xfrm>
            <a:off x="3657600" y="2743200"/>
            <a:ext cx="14478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600" dirty="0">
                <a:solidFill>
                  <a:schemeClr val="bg1"/>
                </a:solidFill>
              </a:rPr>
              <a:t>верного друга</a:t>
            </a:r>
          </a:p>
        </p:txBody>
      </p:sp>
      <p:sp>
        <p:nvSpPr>
          <p:cNvPr id="14369" name="Text Box 33"/>
          <p:cNvSpPr txBox="1">
            <a:spLocks noChangeArrowheads="1"/>
          </p:cNvSpPr>
          <p:nvPr/>
        </p:nvSpPr>
        <p:spPr bwMode="auto">
          <a:xfrm>
            <a:off x="5029200" y="2743200"/>
            <a:ext cx="7620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600">
                <a:solidFill>
                  <a:schemeClr val="bg1"/>
                </a:solidFill>
              </a:rPr>
              <a:t>рука.</a:t>
            </a:r>
          </a:p>
        </p:txBody>
      </p:sp>
      <p:sp>
        <p:nvSpPr>
          <p:cNvPr id="14370" name="Text Box 34"/>
          <p:cNvSpPr txBox="1">
            <a:spLocks noChangeArrowheads="1"/>
          </p:cNvSpPr>
          <p:nvPr/>
        </p:nvSpPr>
        <p:spPr bwMode="auto">
          <a:xfrm>
            <a:off x="2514600" y="3200400"/>
            <a:ext cx="8382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600">
                <a:solidFill>
                  <a:schemeClr val="bg1"/>
                </a:solidFill>
              </a:rPr>
              <a:t>Почеп</a:t>
            </a:r>
            <a:r>
              <a:rPr lang="ru-RU" sz="1400">
                <a:solidFill>
                  <a:schemeClr val="bg1"/>
                </a:solidFill>
              </a:rPr>
              <a:t>,</a:t>
            </a:r>
          </a:p>
        </p:txBody>
      </p:sp>
      <p:sp>
        <p:nvSpPr>
          <p:cNvPr id="14371" name="Text Box 35"/>
          <p:cNvSpPr txBox="1">
            <a:spLocks noChangeArrowheads="1"/>
          </p:cNvSpPr>
          <p:nvPr/>
        </p:nvSpPr>
        <p:spPr bwMode="auto">
          <a:xfrm>
            <a:off x="3200400" y="3200400"/>
            <a:ext cx="9144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600">
                <a:solidFill>
                  <a:schemeClr val="bg1"/>
                </a:solidFill>
              </a:rPr>
              <a:t>Почеп</a:t>
            </a:r>
            <a:r>
              <a:rPr lang="ru-RU" sz="1400">
                <a:solidFill>
                  <a:schemeClr val="bg1"/>
                </a:solidFill>
              </a:rPr>
              <a:t>,</a:t>
            </a:r>
          </a:p>
        </p:txBody>
      </p:sp>
      <p:sp>
        <p:nvSpPr>
          <p:cNvPr id="14372" name="Text Box 36"/>
          <p:cNvSpPr txBox="1">
            <a:spLocks noChangeArrowheads="1"/>
          </p:cNvSpPr>
          <p:nvPr/>
        </p:nvSpPr>
        <p:spPr bwMode="auto">
          <a:xfrm>
            <a:off x="3886200" y="3200400"/>
            <a:ext cx="15240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600">
                <a:solidFill>
                  <a:schemeClr val="bg1"/>
                </a:solidFill>
              </a:rPr>
              <a:t>милые сердцу</a:t>
            </a:r>
            <a:endParaRPr lang="ru-RU" sz="1400"/>
          </a:p>
        </p:txBody>
      </p:sp>
      <p:sp>
        <p:nvSpPr>
          <p:cNvPr id="14373" name="Text Box 37"/>
          <p:cNvSpPr txBox="1">
            <a:spLocks noChangeArrowheads="1"/>
          </p:cNvSpPr>
          <p:nvPr/>
        </p:nvSpPr>
        <p:spPr bwMode="auto">
          <a:xfrm>
            <a:off x="5257800" y="3200400"/>
            <a:ext cx="6858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600">
                <a:solidFill>
                  <a:schemeClr val="bg1"/>
                </a:solidFill>
              </a:rPr>
              <a:t>края</a:t>
            </a:r>
            <a:r>
              <a:rPr lang="ru-RU" sz="1400">
                <a:solidFill>
                  <a:schemeClr val="bg1"/>
                </a:solidFill>
              </a:rPr>
              <a:t>.</a:t>
            </a:r>
          </a:p>
        </p:txBody>
      </p:sp>
      <p:sp>
        <p:nvSpPr>
          <p:cNvPr id="14374" name="Text Box 38"/>
          <p:cNvSpPr txBox="1">
            <a:spLocks noChangeArrowheads="1"/>
          </p:cNvSpPr>
          <p:nvPr/>
        </p:nvSpPr>
        <p:spPr bwMode="auto">
          <a:xfrm>
            <a:off x="2514600" y="3429000"/>
            <a:ext cx="9906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600">
                <a:solidFill>
                  <a:schemeClr val="bg1"/>
                </a:solidFill>
              </a:rPr>
              <a:t>Судость</a:t>
            </a:r>
            <a:r>
              <a:rPr lang="ru-RU" sz="1400">
                <a:solidFill>
                  <a:schemeClr val="bg1"/>
                </a:solidFill>
              </a:rPr>
              <a:t>,</a:t>
            </a:r>
          </a:p>
        </p:txBody>
      </p:sp>
      <p:sp>
        <p:nvSpPr>
          <p:cNvPr id="14375" name="Text Box 39"/>
          <p:cNvSpPr txBox="1">
            <a:spLocks noChangeArrowheads="1"/>
          </p:cNvSpPr>
          <p:nvPr/>
        </p:nvSpPr>
        <p:spPr bwMode="auto">
          <a:xfrm>
            <a:off x="3352800" y="3429000"/>
            <a:ext cx="9906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600">
                <a:solidFill>
                  <a:schemeClr val="bg1"/>
                </a:solidFill>
              </a:rPr>
              <a:t>Судость</a:t>
            </a:r>
            <a:r>
              <a:rPr lang="ru-RU" sz="1400">
                <a:solidFill>
                  <a:schemeClr val="bg1"/>
                </a:solidFill>
              </a:rPr>
              <a:t>,</a:t>
            </a:r>
          </a:p>
        </p:txBody>
      </p:sp>
      <p:sp>
        <p:nvSpPr>
          <p:cNvPr id="14376" name="Text Box 40"/>
          <p:cNvSpPr txBox="1">
            <a:spLocks noChangeArrowheads="1"/>
          </p:cNvSpPr>
          <p:nvPr/>
        </p:nvSpPr>
        <p:spPr bwMode="auto">
          <a:xfrm>
            <a:off x="4191000" y="3429000"/>
            <a:ext cx="15240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600">
                <a:solidFill>
                  <a:schemeClr val="bg1"/>
                </a:solidFill>
              </a:rPr>
              <a:t>вечная юность</a:t>
            </a:r>
            <a:endParaRPr lang="ru-RU" sz="1400"/>
          </a:p>
        </p:txBody>
      </p:sp>
      <p:sp>
        <p:nvSpPr>
          <p:cNvPr id="14377" name="Text Box 41"/>
          <p:cNvSpPr txBox="1">
            <a:spLocks noChangeArrowheads="1"/>
          </p:cNvSpPr>
          <p:nvPr/>
        </p:nvSpPr>
        <p:spPr bwMode="auto">
          <a:xfrm>
            <a:off x="5562600" y="3429000"/>
            <a:ext cx="6858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600">
                <a:solidFill>
                  <a:schemeClr val="bg1"/>
                </a:solidFill>
              </a:rPr>
              <a:t>моя</a:t>
            </a:r>
            <a:r>
              <a:rPr lang="ru-RU" sz="1400">
                <a:solidFill>
                  <a:schemeClr val="bg1"/>
                </a:solidFill>
              </a:rPr>
              <a:t>.</a:t>
            </a:r>
          </a:p>
        </p:txBody>
      </p:sp>
      <p:pic>
        <p:nvPicPr>
          <p:cNvPr id="14388" name="Песня о Почепе.WAV"/>
          <p:cNvPicPr>
            <a:picLocks noRot="1" noChangeAspect="1" noChangeArrowheads="1"/>
          </p:cNvPicPr>
          <p:nvPr>
            <a:audioFile r:link="rId1"/>
          </p:nvPr>
        </p:nvPicPr>
        <p:blipFill>
          <a:blip r:embed="rId18"/>
          <a:srcRect/>
          <a:stretch>
            <a:fillRect/>
          </a:stretch>
        </p:blipFill>
        <p:spPr bwMode="auto">
          <a:xfrm>
            <a:off x="8604250" y="6553200"/>
            <a:ext cx="304800" cy="30480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438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143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43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43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43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" presetClass="entr" presetSubtype="9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3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3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500"/>
                            </p:stCondLst>
                            <p:childTnLst>
                              <p:par>
                                <p:cTn id="22" presetID="2" presetClass="entr" presetSubtype="1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43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43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500"/>
                            </p:stCondLst>
                            <p:childTnLst>
                              <p:par>
                                <p:cTn id="27" presetID="2" presetClass="entr" presetSubtype="1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43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43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4500"/>
                            </p:stCondLst>
                            <p:childTnLst>
                              <p:par>
                                <p:cTn id="32" presetID="2" presetClass="entr" presetSubtype="1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43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43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500"/>
                            </p:stCondLst>
                            <p:childTnLst>
                              <p:par>
                                <p:cTn id="37" presetID="2" presetClass="entr" presetSubtype="1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43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43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6500"/>
                            </p:stCondLst>
                            <p:childTnLst>
                              <p:par>
                                <p:cTn id="42" presetID="2" presetClass="entr" presetSubtype="3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43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43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7500"/>
                            </p:stCondLst>
                            <p:childTnLst>
                              <p:par>
                                <p:cTn id="47" presetID="2" presetClass="entr" presetSubtype="2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43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43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8500"/>
                            </p:stCondLst>
                            <p:childTnLst>
                              <p:par>
                                <p:cTn id="52" presetID="2" presetClass="entr" presetSubtype="2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43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43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9500"/>
                            </p:stCondLst>
                            <p:childTnLst>
                              <p:par>
                                <p:cTn id="57" presetID="2" presetClass="entr" presetSubtype="6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43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43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10500"/>
                            </p:stCondLst>
                            <p:childTnLst>
                              <p:par>
                                <p:cTn id="62" presetID="2" presetClass="entr" presetSubtype="4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43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43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11500"/>
                            </p:stCondLst>
                            <p:childTnLst>
                              <p:par>
                                <p:cTn id="67" presetID="2" presetClass="entr" presetSubtype="4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43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43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12500"/>
                            </p:stCondLst>
                            <p:childTnLst>
                              <p:par>
                                <p:cTn id="72" presetID="2" presetClass="entr" presetSubtype="12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43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143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13500"/>
                            </p:stCondLst>
                            <p:childTnLst>
                              <p:par>
                                <p:cTn id="77" presetID="2" presetClass="entr" presetSubtype="8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43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43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14500"/>
                            </p:stCondLst>
                            <p:childTnLst>
                              <p:par>
                                <p:cTn id="82" presetID="22" presetClass="entr" presetSubtype="1" fill="hold" grpId="0" nodeType="afterEffect">
                                  <p:stCondLst>
                                    <p:cond delay="150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4" dur="300"/>
                                        <p:tgtEl>
                                          <p:spTgt spid="143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17200"/>
                            </p:stCondLst>
                            <p:childTnLst>
                              <p:par>
                                <p:cTn id="86" presetID="22" presetClass="entr" presetSubtype="1" fill="hold" grpId="0" nodeType="afterEffect">
                                  <p:stCondLst>
                                    <p:cond delay="250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8" dur="300"/>
                                        <p:tgtEl>
                                          <p:spTgt spid="143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20300"/>
                            </p:stCondLst>
                            <p:childTnLst>
                              <p:par>
                                <p:cTn id="90" presetID="22" presetClass="entr" presetSubtype="1" fill="hold" grpId="0" nodeType="afterEffect">
                                  <p:stCondLst>
                                    <p:cond delay="50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2" dur="300"/>
                                        <p:tgtEl>
                                          <p:spTgt spid="14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21400"/>
                            </p:stCondLst>
                            <p:childTnLst>
                              <p:par>
                                <p:cTn id="94" presetID="22" presetClass="entr" presetSubtype="1" fill="hold" grpId="0" nodeType="afterEffect">
                                  <p:stCondLst>
                                    <p:cond delay="50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6" dur="300"/>
                                        <p:tgtEl>
                                          <p:spTgt spid="143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22500"/>
                            </p:stCondLst>
                            <p:childTnLst>
                              <p:par>
                                <p:cTn id="98" presetID="22" presetClass="entr" presetSubtype="1" fill="hold" grpId="0" nodeType="afterEffect">
                                  <p:stCondLst>
                                    <p:cond delay="100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0" dur="300"/>
                                        <p:tgtEl>
                                          <p:spTgt spid="143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24400"/>
                            </p:stCondLst>
                            <p:childTnLst>
                              <p:par>
                                <p:cTn id="102" presetID="22" presetClass="entr" presetSubtype="1" fill="hold" grpId="0" nodeType="afterEffect">
                                  <p:stCondLst>
                                    <p:cond delay="50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4" dur="300"/>
                                        <p:tgtEl>
                                          <p:spTgt spid="143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25500"/>
                            </p:stCondLst>
                            <p:childTnLst>
                              <p:par>
                                <p:cTn id="106" presetID="22" presetClass="entr" presetSubtype="1" fill="hold" grpId="0" nodeType="afterEffect">
                                  <p:stCondLst>
                                    <p:cond delay="150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8" dur="300"/>
                                        <p:tgtEl>
                                          <p:spTgt spid="143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27600"/>
                            </p:stCondLst>
                            <p:childTnLst>
                              <p:par>
                                <p:cTn id="110" presetID="22" presetClass="entr" presetSubtype="1" fill="hold" grpId="0" nodeType="afterEffect">
                                  <p:stCondLst>
                                    <p:cond delay="150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2" dur="300"/>
                                        <p:tgtEl>
                                          <p:spTgt spid="143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29700"/>
                            </p:stCondLst>
                            <p:childTnLst>
                              <p:par>
                                <p:cTn id="114" presetID="22" presetClass="entr" presetSubtype="1" fill="hold" grpId="0" nodeType="afterEffect">
                                  <p:stCondLst>
                                    <p:cond delay="200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6" dur="300"/>
                                        <p:tgtEl>
                                          <p:spTgt spid="14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32600"/>
                            </p:stCondLst>
                            <p:childTnLst>
                              <p:par>
                                <p:cTn id="118" presetID="22" presetClass="entr" presetSubtype="1" fill="hold" grpId="0" nodeType="afterEffect">
                                  <p:stCondLst>
                                    <p:cond delay="100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0" dur="300"/>
                                        <p:tgtEl>
                                          <p:spTgt spid="143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34500"/>
                            </p:stCondLst>
                            <p:childTnLst>
                              <p:par>
                                <p:cTn id="122" presetID="22" presetClass="entr" presetSubtype="1" fill="hold" grpId="0" nodeType="afterEffect">
                                  <p:stCondLst>
                                    <p:cond delay="100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4" dur="300"/>
                                        <p:tgtEl>
                                          <p:spTgt spid="14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>
                            <p:stCondLst>
                              <p:cond delay="36100"/>
                            </p:stCondLst>
                            <p:childTnLst>
                              <p:par>
                                <p:cTn id="126" presetID="22" presetClass="entr" presetSubtype="1" fill="hold" grpId="0" nodeType="afterEffect">
                                  <p:stCondLst>
                                    <p:cond delay="100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8" dur="300"/>
                                        <p:tgtEl>
                                          <p:spTgt spid="143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" fill="hold">
                            <p:stCondLst>
                              <p:cond delay="37700"/>
                            </p:stCondLst>
                            <p:childTnLst>
                              <p:par>
                                <p:cTn id="130" presetID="22" presetClass="entr" presetSubtype="1" fill="hold" grpId="0" nodeType="afterEffect">
                                  <p:stCondLst>
                                    <p:cond delay="200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2" dur="300"/>
                                        <p:tgtEl>
                                          <p:spTgt spid="143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>
                            <p:stCondLst>
                              <p:cond delay="40600"/>
                            </p:stCondLst>
                            <p:childTnLst>
                              <p:par>
                                <p:cTn id="134" presetID="22" presetClass="entr" presetSubtype="1" fill="hold" grpId="0" nodeType="afterEffect">
                                  <p:stCondLst>
                                    <p:cond delay="50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6" dur="300"/>
                                        <p:tgtEl>
                                          <p:spTgt spid="143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7" fill="hold">
                            <p:stCondLst>
                              <p:cond delay="41700"/>
                            </p:stCondLst>
                            <p:childTnLst>
                              <p:par>
                                <p:cTn id="138" presetID="22" presetClass="entr" presetSubtype="1" fill="hold" grpId="0" nodeType="afterEffect">
                                  <p:stCondLst>
                                    <p:cond delay="150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0" dur="300"/>
                                        <p:tgtEl>
                                          <p:spTgt spid="143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" fill="hold">
                            <p:stCondLst>
                              <p:cond delay="43800"/>
                            </p:stCondLst>
                            <p:childTnLst>
                              <p:par>
                                <p:cTn id="142" presetID="22" presetClass="entr" presetSubtype="1" fill="hold" grpId="0" nodeType="afterEffect">
                                  <p:stCondLst>
                                    <p:cond delay="100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4" dur="300"/>
                                        <p:tgtEl>
                                          <p:spTgt spid="143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" fill="hold">
                            <p:stCondLst>
                              <p:cond delay="45400"/>
                            </p:stCondLst>
                            <p:childTnLst>
                              <p:par>
                                <p:cTn id="146" presetID="22" presetClass="entr" presetSubtype="1" fill="hold" grpId="0" nodeType="afterEffect">
                                  <p:stCondLst>
                                    <p:cond delay="250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8" dur="300"/>
                                        <p:tgtEl>
                                          <p:spTgt spid="143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9" fill="hold">
                            <p:stCondLst>
                              <p:cond delay="48500"/>
                            </p:stCondLst>
                            <p:childTnLst>
                              <p:par>
                                <p:cTn id="150" presetID="22" presetClass="entr" presetSubtype="1" fill="hold" grpId="0" nodeType="afterEffect">
                                  <p:stCondLst>
                                    <p:cond delay="100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2" dur="300"/>
                                        <p:tgtEl>
                                          <p:spTgt spid="143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3" fill="hold">
                            <p:stCondLst>
                              <p:cond delay="50100"/>
                            </p:stCondLst>
                            <p:childTnLst>
                              <p:par>
                                <p:cTn id="154" presetID="22" presetClass="entr" presetSubtype="1" fill="hold" grpId="0" nodeType="afterEffect">
                                  <p:stCondLst>
                                    <p:cond delay="150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6" dur="300"/>
                                        <p:tgtEl>
                                          <p:spTgt spid="143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7" fill="hold">
                            <p:stCondLst>
                              <p:cond delay="52200"/>
                            </p:stCondLst>
                            <p:childTnLst>
                              <p:par>
                                <p:cTn id="158" presetID="22" presetClass="entr" presetSubtype="1" fill="hold" grpId="0" nodeType="afterEffect">
                                  <p:stCondLst>
                                    <p:cond delay="100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0" dur="300"/>
                                        <p:tgtEl>
                                          <p:spTgt spid="143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1" fill="hold">
                            <p:stCondLst>
                              <p:cond delay="53800"/>
                            </p:stCondLst>
                            <p:childTnLst>
                              <p:par>
                                <p:cTn id="162" presetID="22" presetClass="entr" presetSubtype="1" fill="hold" grpId="0" nodeType="afterEffect">
                                  <p:stCondLst>
                                    <p:cond delay="200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4" dur="300"/>
                                        <p:tgtEl>
                                          <p:spTgt spid="143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5" fill="hold">
                            <p:stCondLst>
                              <p:cond delay="56400"/>
                            </p:stCondLst>
                            <p:childTnLst>
                              <p:par>
                                <p:cTn id="166" presetID="22" presetClass="entr" presetSubtype="1" fill="hold" grpId="0" nodeType="afterEffect">
                                  <p:stCondLst>
                                    <p:cond delay="100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8" dur="300"/>
                                        <p:tgtEl>
                                          <p:spTgt spid="143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9" fill="hold">
                            <p:stCondLst>
                              <p:cond delay="58000"/>
                            </p:stCondLst>
                            <p:childTnLst>
                              <p:par>
                                <p:cTn id="170" presetID="22" presetClass="entr" presetSubtype="1" fill="hold" grpId="0" nodeType="afterEffect">
                                  <p:stCondLst>
                                    <p:cond delay="150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2" dur="300"/>
                                        <p:tgtEl>
                                          <p:spTgt spid="143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3" fill="hold">
                            <p:stCondLst>
                              <p:cond delay="60100"/>
                            </p:stCondLst>
                            <p:childTnLst>
                              <p:par>
                                <p:cTn id="174" presetID="22" presetClass="entr" presetSubtype="1" fill="hold" grpId="0" nodeType="afterEffect">
                                  <p:stCondLst>
                                    <p:cond delay="100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6" dur="300"/>
                                        <p:tgtEl>
                                          <p:spTgt spid="143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17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4388"/>
                </p:tgtEl>
              </p:cMediaNode>
            </p:audio>
          </p:childTnLst>
        </p:cTn>
      </p:par>
    </p:tnLst>
    <p:bldLst>
      <p:bldP spid="14339" grpId="0" autoUpdateAnimBg="0"/>
      <p:bldP spid="14340" grpId="0" autoUpdateAnimBg="0"/>
      <p:bldP spid="14341" grpId="0" autoUpdateAnimBg="0"/>
      <p:bldP spid="14356" grpId="0" autoUpdateAnimBg="0"/>
      <p:bldP spid="14357" grpId="0" animBg="1" autoUpdateAnimBg="0"/>
      <p:bldP spid="14358" grpId="0" autoUpdateAnimBg="0"/>
      <p:bldP spid="14359" grpId="0" autoUpdateAnimBg="0"/>
      <p:bldP spid="14360" grpId="0" autoUpdateAnimBg="0"/>
      <p:bldP spid="14361" grpId="0" autoUpdateAnimBg="0"/>
      <p:bldP spid="14362" grpId="0" autoUpdateAnimBg="0"/>
      <p:bldP spid="14363" grpId="0" autoUpdateAnimBg="0"/>
      <p:bldP spid="14364" grpId="0" autoUpdateAnimBg="0"/>
      <p:bldP spid="14365" grpId="0" autoUpdateAnimBg="0"/>
      <p:bldP spid="14366" grpId="0" autoUpdateAnimBg="0"/>
      <p:bldP spid="14367" grpId="0" autoUpdateAnimBg="0"/>
      <p:bldP spid="14368" grpId="0" autoUpdateAnimBg="0"/>
      <p:bldP spid="14369" grpId="0" autoUpdateAnimBg="0"/>
      <p:bldP spid="14370" grpId="0" autoUpdateAnimBg="0"/>
      <p:bldP spid="14371" grpId="0" autoUpdateAnimBg="0"/>
      <p:bldP spid="14372" grpId="0" autoUpdateAnimBg="0"/>
      <p:bldP spid="14373" grpId="0" autoUpdateAnimBg="0"/>
      <p:bldP spid="14374" grpId="0" autoUpdateAnimBg="0"/>
      <p:bldP spid="14375" grpId="0" autoUpdateAnimBg="0"/>
      <p:bldP spid="14376" grpId="0" autoUpdateAnimBg="0"/>
      <p:bldP spid="14377" grpId="0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https://cdn2.arhivurokov.ru/multiurok/html/2018/02/12/s_5a81ff343628d/830900_1.jpeg"/>
          <p:cNvPicPr>
            <a:picLocks noGrp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85786" y="1600200"/>
            <a:ext cx="6900889" cy="48291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9" descr="mapsmall-5"/>
          <p:cNvPicPr>
            <a:picLocks noChangeAspect="1" noChangeArrowheads="1"/>
          </p:cNvPicPr>
          <p:nvPr/>
        </p:nvPicPr>
        <p:blipFill>
          <a:blip r:embed="rId2">
            <a:lum bright="-18000" contrast="36000"/>
          </a:blip>
          <a:srcRect/>
          <a:stretch>
            <a:fillRect/>
          </a:stretch>
        </p:blipFill>
        <p:spPr>
          <a:xfrm>
            <a:off x="214281" y="0"/>
            <a:ext cx="3089185" cy="2857496"/>
          </a:xfrm>
          <a:prstGeom prst="rect">
            <a:avLst/>
          </a:prstGeom>
          <a:noFill/>
          <a:ln/>
        </p:spPr>
      </p:pic>
      <p:pic>
        <p:nvPicPr>
          <p:cNvPr id="10" name="Picture 34" descr="image00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86116" y="1500174"/>
            <a:ext cx="5572164" cy="50833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Прямоугольник 11"/>
          <p:cNvSpPr/>
          <p:nvPr/>
        </p:nvSpPr>
        <p:spPr>
          <a:xfrm>
            <a:off x="0" y="5643578"/>
            <a:ext cx="5000660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400" b="1" spc="50" dirty="0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Город ПОЧЕП.  Вид со спутника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3500430" y="0"/>
            <a:ext cx="5072098" cy="85725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400" b="1" spc="50" dirty="0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Город ПОЧЕП на карте Брянской области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ChangeArrowheads="1"/>
          </p:cNvSpPr>
          <p:nvPr/>
        </p:nvSpPr>
        <p:spPr bwMode="auto">
          <a:xfrm>
            <a:off x="1643042" y="1285860"/>
            <a:ext cx="7500958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524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Авторы герба - И.К.Скворцов и </a:t>
            </a:r>
            <a:r>
              <a:rPr kumimoji="0" lang="ru-RU" sz="16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А.В.Сапегин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Рисунок 6" descr="http://www.heraldicum.ru/russia/subjects/towns/images/pochep2.gif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3429000"/>
            <a:ext cx="1323367" cy="19066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5" name="Rectangle 3"/>
          <p:cNvSpPr>
            <a:spLocks noChangeArrowheads="1"/>
          </p:cNvSpPr>
          <p:nvPr/>
        </p:nvSpPr>
        <p:spPr bwMode="auto">
          <a:xfrm>
            <a:off x="428596" y="5286388"/>
            <a:ext cx="8501090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524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По данным Д.Кузнецов и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А.Шпунтова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этот герб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Почепского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района утверждён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Почепским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районным Советом народных депутатов 28 декабря 2001 года. Описание по газете "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Почепское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слово" (09.01.2002 г.):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8437" name="Rectangle 5"/>
          <p:cNvSpPr>
            <a:spLocks noChangeArrowheads="1"/>
          </p:cNvSpPr>
          <p:nvPr/>
        </p:nvSpPr>
        <p:spPr bwMode="auto">
          <a:xfrm>
            <a:off x="0" y="2643182"/>
            <a:ext cx="8715404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indent="152400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На сувенирном значке, выпущенном В.Березиным (г.М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1524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осква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), изображена такая эмблема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Почепского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района: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8436" name="Рисунок 4" descr="http://www.heraldicum.ru/russia/subjects/towns/images/pochep2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857232"/>
            <a:ext cx="1323975" cy="1906587"/>
          </a:xfrm>
          <a:prstGeom prst="rect">
            <a:avLst/>
          </a:prstGeom>
          <a:noFill/>
        </p:spPr>
      </p:pic>
      <p:sp>
        <p:nvSpPr>
          <p:cNvPr id="18438" name="Rectangle 6"/>
          <p:cNvSpPr>
            <a:spLocks noChangeArrowheads="1"/>
          </p:cNvSpPr>
          <p:nvPr/>
        </p:nvSpPr>
        <p:spPr bwMode="auto">
          <a:xfrm rot="10800000" flipV="1">
            <a:off x="2143108" y="3123482"/>
            <a:ext cx="6715172" cy="2062103"/>
          </a:xfrm>
          <a:prstGeom prst="rect">
            <a:avLst/>
          </a:prstGeom>
          <a:solidFill>
            <a:srgbClr val="7ACEF8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524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 верхней части щита на синем фоне элементы герба Брянской области ("стропило, соединенное со столбом", золотая ель на синем поле), символизирующими единство трёх славянских народов. В середине на серебряном фоне внутри красного контура пятиугольного укрепления изображен собор, возведённый в 1760-е годы по проекту архитектора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Ж.Б.Валлен-Деламота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 Ниже - зелёная полоса. Внизу щита лента медали "Партизану Отечественной войны".)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8439" name="Rectangle 7"/>
          <p:cNvSpPr>
            <a:spLocks noChangeArrowheads="1"/>
          </p:cNvSpPr>
          <p:nvPr/>
        </p:nvSpPr>
        <p:spPr bwMode="auto">
          <a:xfrm>
            <a:off x="0" y="0"/>
            <a:ext cx="91440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5240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Герб города утвержден исполнительным комитетом районного совета народных депутатов 9 августа 1984 года (решение №398)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/>
          <a:srcRect l="50188"/>
          <a:stretch>
            <a:fillRect/>
          </a:stretch>
        </p:blipFill>
        <p:spPr bwMode="auto">
          <a:xfrm>
            <a:off x="1357290" y="714356"/>
            <a:ext cx="6572296" cy="57340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AutoShape 2"/>
          <p:cNvSpPr>
            <a:spLocks noChangeArrowheads="1"/>
          </p:cNvSpPr>
          <p:nvPr/>
        </p:nvSpPr>
        <p:spPr bwMode="auto">
          <a:xfrm>
            <a:off x="2000232" y="1071546"/>
            <a:ext cx="5143500" cy="4610100"/>
          </a:xfrm>
          <a:prstGeom prst="sun">
            <a:avLst>
              <a:gd name="adj" fmla="val 25000"/>
            </a:avLst>
          </a:prstGeom>
          <a:solidFill>
            <a:srgbClr val="FFFF00"/>
          </a:solidFill>
          <a:ln w="31750">
            <a:solidFill>
              <a:srgbClr val="C0504D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5" name="Рисунок 4" descr="Slider 03"/>
          <p:cNvPicPr/>
          <p:nvPr/>
        </p:nvPicPr>
        <p:blipFill>
          <a:blip r:embed="rId2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 t="53994" r="65366"/>
          <a:stretch>
            <a:fillRect/>
          </a:stretch>
        </p:blipFill>
        <p:spPr bwMode="auto">
          <a:xfrm>
            <a:off x="3376612" y="2386012"/>
            <a:ext cx="2390775" cy="2085975"/>
          </a:xfrm>
          <a:prstGeom prst="ellipse">
            <a:avLst/>
          </a:prstGeom>
          <a:ln w="12700" cap="rnd">
            <a:solidFill>
              <a:srgbClr val="FFC00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6" name="Рисунок 5" descr="IMG_5253"/>
          <p:cNvPicPr/>
          <p:nvPr/>
        </p:nvPicPr>
        <p:blipFill>
          <a:blip r:embed="rId3"/>
          <a:srcRect r="2400" b="11024"/>
          <a:stretch>
            <a:fillRect/>
          </a:stretch>
        </p:blipFill>
        <p:spPr bwMode="auto">
          <a:xfrm>
            <a:off x="6357950" y="4857760"/>
            <a:ext cx="2571768" cy="1571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IMG_5241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643306" y="5072074"/>
            <a:ext cx="2381250" cy="162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/>
          <p:cNvPicPr/>
          <p:nvPr/>
        </p:nvPicPr>
        <p:blipFill>
          <a:blip r:embed="rId5" cstate="print"/>
          <a:srcRect b="12821"/>
          <a:stretch>
            <a:fillRect/>
          </a:stretch>
        </p:blipFill>
        <p:spPr>
          <a:xfrm>
            <a:off x="500034" y="4857760"/>
            <a:ext cx="2428892" cy="1571636"/>
          </a:xfrm>
          <a:prstGeom prst="rect">
            <a:avLst/>
          </a:prstGeom>
        </p:spPr>
      </p:pic>
      <p:pic>
        <p:nvPicPr>
          <p:cNvPr id="9" name="Рисунок 8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285720" y="2714620"/>
            <a:ext cx="1714512" cy="1285884"/>
          </a:xfrm>
          <a:prstGeom prst="rect">
            <a:avLst/>
          </a:prstGeom>
        </p:spPr>
      </p:pic>
      <p:pic>
        <p:nvPicPr>
          <p:cNvPr id="10" name="Рисунок 9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072330" y="2928934"/>
            <a:ext cx="1785950" cy="1285884"/>
          </a:xfrm>
          <a:prstGeom prst="rect">
            <a:avLst/>
          </a:prstGeom>
          <a:solidFill>
            <a:srgbClr val="FFFFFF">
              <a:shade val="85000"/>
            </a:srgbClr>
          </a:solidFill>
          <a:ln w="12700" cap="sq">
            <a:solidFill>
              <a:srgbClr val="7030A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1" name="Рисунок 10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6500826" y="214290"/>
            <a:ext cx="1514475" cy="2162175"/>
          </a:xfrm>
          <a:prstGeom prst="rect">
            <a:avLst/>
          </a:prstGeom>
          <a:ln w="25400" cap="sq">
            <a:solidFill>
              <a:schemeClr val="accent3">
                <a:lumMod val="75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2" name="Рисунок 11"/>
          <p:cNvPicPr/>
          <p:nvPr/>
        </p:nvPicPr>
        <p:blipFill>
          <a:blip r:embed="rId9"/>
          <a:srcRect l="25013" t="34188" r="25762" b="30769"/>
          <a:stretch>
            <a:fillRect/>
          </a:stretch>
        </p:blipFill>
        <p:spPr>
          <a:xfrm>
            <a:off x="500034" y="571480"/>
            <a:ext cx="2286000" cy="1428750"/>
          </a:xfrm>
          <a:prstGeom prst="rect">
            <a:avLst/>
          </a:prstGeom>
        </p:spPr>
      </p:pic>
      <p:pic>
        <p:nvPicPr>
          <p:cNvPr id="13" name="Рисунок 12" descr="Slider 03"/>
          <p:cNvPicPr/>
          <p:nvPr/>
        </p:nvPicPr>
        <p:blipFill>
          <a:blip r:embed="rId10" cstate="print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 l="59327"/>
          <a:stretch>
            <a:fillRect/>
          </a:stretch>
        </p:blipFill>
        <p:spPr bwMode="auto">
          <a:xfrm>
            <a:off x="3857620" y="214290"/>
            <a:ext cx="1428760" cy="178117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285728"/>
            <a:ext cx="4191000" cy="2686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628" y="285728"/>
            <a:ext cx="3929090" cy="2571768"/>
          </a:xfrm>
          <a:prstGeom prst="rect">
            <a:avLst/>
          </a:prstGeom>
          <a:noFill/>
        </p:spPr>
      </p:pic>
      <p:pic>
        <p:nvPicPr>
          <p:cNvPr id="6" name="Рисунок 5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5720" y="3286124"/>
            <a:ext cx="4500594" cy="3071834"/>
          </a:xfrm>
          <a:prstGeom prst="rect">
            <a:avLst/>
          </a:prstGeom>
          <a:noFill/>
        </p:spPr>
      </p:pic>
      <p:pic>
        <p:nvPicPr>
          <p:cNvPr id="7" name="Рисунок 6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929190" y="3357562"/>
            <a:ext cx="4000496" cy="2943232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2214546" y="2714620"/>
            <a:ext cx="5000660" cy="95410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spc="50" dirty="0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Панорама села </a:t>
            </a:r>
            <a:r>
              <a:rPr lang="ru-RU" sz="2800" b="1" spc="50" dirty="0" err="1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Сетолово</a:t>
            </a:r>
            <a:r>
              <a:rPr lang="ru-RU" sz="2800" b="1" spc="50" dirty="0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2014г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Свет Бож_0.tmp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785926"/>
            <a:ext cx="6313303" cy="4858333"/>
          </a:xfrm>
          <a:prstGeom prst="rect">
            <a:avLst/>
          </a:prstGeom>
        </p:spPr>
      </p:pic>
      <p:pic>
        <p:nvPicPr>
          <p:cNvPr id="1026" name="Picture 2" descr="C:\Users\1\Documents\конкурсы\конкурс\Осень на озере. Веремьева Н.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86314" y="3786190"/>
            <a:ext cx="4281844" cy="2855956"/>
          </a:xfrm>
          <a:prstGeom prst="rect">
            <a:avLst/>
          </a:prstGeom>
          <a:noFill/>
        </p:spPr>
      </p:pic>
      <p:pic>
        <p:nvPicPr>
          <p:cNvPr id="3" name="Рисунок 2" descr="Краски о_0.tmp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85720" y="214290"/>
            <a:ext cx="3882397" cy="2714644"/>
          </a:xfrm>
          <a:prstGeom prst="rect">
            <a:avLst/>
          </a:prstGeom>
        </p:spPr>
      </p:pic>
      <p:pic>
        <p:nvPicPr>
          <p:cNvPr id="6" name="Рисунок 5" descr="Цветущее_0.tmp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14876" y="285728"/>
            <a:ext cx="4192722" cy="314454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бычная">
  <a:themeElements>
    <a:clrScheme name="Обычная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Обычная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Обычная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94</TotalTime>
  <Words>228</Words>
  <Application>Microsoft Office PowerPoint</Application>
  <PresentationFormat>Экран (4:3)</PresentationFormat>
  <Paragraphs>39</Paragraphs>
  <Slides>9</Slides>
  <Notes>1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Обычная</vt:lpstr>
      <vt:lpstr>Слайд 1</vt:lpstr>
      <vt:lpstr>Песня о Почепе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1</cp:lastModifiedBy>
  <cp:revision>5</cp:revision>
  <dcterms:created xsi:type="dcterms:W3CDTF">2019-02-25T17:22:21Z</dcterms:created>
  <dcterms:modified xsi:type="dcterms:W3CDTF">2019-03-29T20:13:05Z</dcterms:modified>
</cp:coreProperties>
</file>