
<file path=[Content_Types].xml><?xml version="1.0" encoding="utf-8"?>
<Types xmlns="http://schemas.openxmlformats.org/package/2006/content-types">
  <Default Extension="mp4" ContentType="video/unknown"/>
  <Default Extension="wmf" ContentType="image/x-wmf"/>
  <Default Extension="png" ContentType="image/png"/>
  <Default Extension="jpg" ContentType="image/jpeg"/>
  <Default Extension="jpeg" ContentType="image/jpeg"/>
  <Default Extension="xml" ContentType="application/xml"/>
  <Default Extension="rels" ContentType="application/vnd.openxmlformats-package.relationships+xml"/>
  <Default Extension="bin" ContentType="application/vnd.openxmlformats-officedocument.oleObject"/>
  <Override PartName="/ppt/slides/slide17.xml" ContentType="application/vnd.openxmlformats-officedocument.presentationml.slide+xml"/>
  <Override PartName="/ppt/slides/slide16.xml" ContentType="application/vnd.openxmlformats-officedocument.presentationml.slide+xml"/>
  <Override PartName="/ppt/slides/slide15.xml" ContentType="application/vnd.openxmlformats-officedocument.presentationml.slide+xml"/>
  <Override PartName="/ppt/slides/slide14.xml" ContentType="application/vnd.openxmlformats-officedocument.presentationml.slide+xml"/>
  <Override PartName="/ppt/slides/slide12.xml" ContentType="application/vnd.openxmlformats-officedocument.presentationml.slide+xml"/>
  <Override PartName="/ppt/slides/slide9.xml" ContentType="application/vnd.openxmlformats-officedocument.presentationml.slide+xml"/>
  <Override PartName="/ppt/slides/slide13.xml" ContentType="application/vnd.openxmlformats-officedocument.presentationml.slide+xml"/>
  <Override PartName="/ppt/slides/slide6.xml" ContentType="application/vnd.openxmlformats-officedocument.presentationml.slide+xml"/>
  <Override PartName="/ppt/slides/slide10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Layouts/slideLayout10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6.xml" ContentType="application/vnd.openxmlformats-officedocument.presentationml.slideLayout+xml"/>
  <Override PartName="/docProps/app.xml" ContentType="application/vnd.openxmlformats-officedocument.extended-properties+xml"/>
  <Override PartName="/ppt/slides/slide8.xml" ContentType="application/vnd.openxmlformats-officedocument.presentationml.slide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ppt/slides/slide4.xml" ContentType="application/vnd.openxmlformats-officedocument.presentationml.slid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slides/slide7.xml" ContentType="application/vnd.openxmlformats-officedocument.presentationml.slide+xml"/>
  <Override PartName="/ppt/slides/slide11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presentation.xml" ContentType="application/vnd.openxmlformats-officedocument.presentationml.presentation.main+xml"/>
  <Override PartName="/ppt/theme/theme1.xml" ContentType="application/vnd.openxmlformats-officedocument.theme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aveSubsetFonts="1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</p:sldIdLst>
  <p:sldSz cx="9144000" cy="6858000" type="screen4x3"/>
  <p:notesSz cx="9144000" cy="6858000"/>
  <p:defaultTextStyle>
    <a:defPPr>
      <a:defRPr lang="ru-RU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236" y="-90"/>
      </p:cViewPr>
      <p:guideLst>
        <p:guide pos="2160" orient="horz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20" Type="http://schemas.openxmlformats.org/officeDocument/2006/relationships/presProps" Target="presProps.xml" /><Relationship Id="rId21" Type="http://schemas.openxmlformats.org/officeDocument/2006/relationships/tableStyles" Target="tableStyles.xml" /><Relationship Id="rId22" Type="http://schemas.openxmlformats.org/officeDocument/2006/relationships/viewProps" Target="viewProps.xml" 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" userDrawn="1">
  <p:cSld name="Титульный слайд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0"/>
          <p:cNvSpPr>
            <a:spLocks noGrp="1"/>
          </p:cNvSpPr>
          <p:nvPr isPhoto="0" userDrawn="0">
            <p:ph type="ctrTitle" hasCustomPrompt="0"/>
          </p:nvPr>
        </p:nvSpPr>
        <p:spPr bwMode="auto">
          <a:xfrm>
            <a:off x="685800" y="2130425"/>
            <a:ext cx="7772400" cy="1470025"/>
          </a:xfrm>
        </p:spPr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Подзаголовок 2" hidden="0"/>
          <p:cNvSpPr>
            <a:spLocks noGrp="1"/>
          </p:cNvSpPr>
          <p:nvPr isPhoto="0" userDrawn="0">
            <p:ph type="subTitle" idx="1" hasCustomPrompt="0"/>
          </p:nvPr>
        </p:nvSpPr>
        <p:spPr bwMode="auto">
          <a:xfrm>
            <a:off x="1371600" y="3886200"/>
            <a:ext cx="6400800" cy="175259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 lang="ru-RU"/>
          </a:p>
        </p:txBody>
      </p:sp>
      <p:sp>
        <p:nvSpPr>
          <p:cNvPr id="4" name="Дата 3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0FF8F972-10B6-4C35-9359-E186B64073AB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75815BB2-F8A7-4403-94CF-B388A2444404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vertTx" userDrawn="1">
  <p:cSld name="Заголовок и вертикальный текст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Вертикальный текст 2" hidden="0"/>
          <p:cNvSpPr>
            <a:spLocks noGrp="1"/>
          </p:cNvSpPr>
          <p:nvPr isPhoto="0" userDrawn="0">
            <p:ph type="body" orient="vert" idx="1" hasCustomPrompt="0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0FF8F972-10B6-4C35-9359-E186B64073AB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75815BB2-F8A7-4403-94CF-B388A2444404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vertTitleAndTx" userDrawn="1">
  <p:cSld name="Вертикальный заголовок и текст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 hidden="0"/>
          <p:cNvSpPr>
            <a:spLocks noGrp="1"/>
          </p:cNvSpPr>
          <p:nvPr isPhoto="0" userDrawn="0">
            <p:ph type="title" orient="vert" hasCustomPrompt="0"/>
          </p:nvPr>
        </p:nvSpPr>
        <p:spPr bwMode="auto">
          <a:xfrm>
            <a:off x="6629400" y="274638"/>
            <a:ext cx="2057400" cy="5851525"/>
          </a:xfrm>
        </p:spPr>
        <p:txBody>
          <a:bodyPr vert="eaVert"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Вертикальный текст 2" hidden="0"/>
          <p:cNvSpPr>
            <a:spLocks noGrp="1"/>
          </p:cNvSpPr>
          <p:nvPr isPhoto="0" userDrawn="0">
            <p:ph type="body" orient="vert" idx="1" hasCustomPrompt="0"/>
          </p:nvPr>
        </p:nvSpPr>
        <p:spPr bwMode="auto">
          <a:xfrm>
            <a:off x="457200" y="274638"/>
            <a:ext cx="6019800" cy="5851525"/>
          </a:xfrm>
        </p:spPr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0FF8F972-10B6-4C35-9359-E186B64073AB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75815BB2-F8A7-4403-94CF-B388A2444404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" userDrawn="1">
  <p:cSld name="Заголовок и объект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0FF8F972-10B6-4C35-9359-E186B64073AB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75815BB2-F8A7-4403-94CF-B388A2444404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secHead" userDrawn="1">
  <p:cSld name="Заголовок раздела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 hidden="0"/>
          <p:cNvSpPr>
            <a:spLocks noGrp="1"/>
          </p:cNvSpPr>
          <p:nvPr isPhoto="0" userDrawn="0">
            <p:ph type="body" idx="1" hasCustomPrompt="0"/>
          </p:nvPr>
        </p:nvSpPr>
        <p:spPr bwMode="auto"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Дата 3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0FF8F972-10B6-4C35-9359-E186B64073AB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75815BB2-F8A7-4403-94CF-B388A2444404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Obj" userDrawn="1">
  <p:cSld name="Два объекта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 hidden="0"/>
          <p:cNvSpPr>
            <a:spLocks noGrp="1"/>
          </p:cNvSpPr>
          <p:nvPr isPhoto="0" userDrawn="0">
            <p:ph sz="half" idx="1" hasCustomPrompt="0"/>
          </p:nvPr>
        </p:nvSpPr>
        <p:spPr bwMode="auto"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Объект 3" hidden="0"/>
          <p:cNvSpPr>
            <a:spLocks noGrp="1"/>
          </p:cNvSpPr>
          <p:nvPr isPhoto="0" userDrawn="0">
            <p:ph sz="half" idx="2" hasCustomPrompt="0"/>
          </p:nvPr>
        </p:nvSpPr>
        <p:spPr bwMode="auto"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5" name="Дата 4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0FF8F972-10B6-4C35-9359-E186B64073AB}" type="datetimeFigureOut">
              <a:rPr lang="ru-RU"/>
              <a:t/>
            </a:fld>
            <a:endParaRPr lang="ru-RU"/>
          </a:p>
        </p:txBody>
      </p:sp>
      <p:sp>
        <p:nvSpPr>
          <p:cNvPr id="6" name="Нижний колонтитул 5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75815BB2-F8A7-4403-94CF-B388A2444404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TxTwoObj" userDrawn="1">
  <p:cSld name="Сравнение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 hidden="0"/>
          <p:cNvSpPr>
            <a:spLocks noGrp="1"/>
          </p:cNvSpPr>
          <p:nvPr isPhoto="0" userDrawn="0">
            <p:ph type="body" idx="1" hasCustomPrompt="0"/>
          </p:nvPr>
        </p:nvSpPr>
        <p:spPr bwMode="auto"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Объект 3" hidden="0"/>
          <p:cNvSpPr>
            <a:spLocks noGrp="1"/>
          </p:cNvSpPr>
          <p:nvPr isPhoto="0" userDrawn="0">
            <p:ph sz="half" idx="2" hasCustomPrompt="0"/>
          </p:nvPr>
        </p:nvSpPr>
        <p:spPr bwMode="auto"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5" name="Текст 4" hidden="0"/>
          <p:cNvSpPr>
            <a:spLocks noGrp="1"/>
          </p:cNvSpPr>
          <p:nvPr isPhoto="0" userDrawn="0">
            <p:ph type="body" sz="quarter" idx="3" hasCustomPrompt="0"/>
          </p:nvPr>
        </p:nvSpPr>
        <p:spPr bwMode="auto"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Объект 5" hidden="0"/>
          <p:cNvSpPr>
            <a:spLocks noGrp="1"/>
          </p:cNvSpPr>
          <p:nvPr isPhoto="0" userDrawn="0">
            <p:ph sz="quarter" idx="4" hasCustomPrompt="0"/>
          </p:nvPr>
        </p:nvSpPr>
        <p:spPr bwMode="auto"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7" name="Дата 6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0FF8F972-10B6-4C35-9359-E186B64073AB}" type="datetimeFigureOut">
              <a:rPr lang="ru-RU"/>
              <a:t/>
            </a:fld>
            <a:endParaRPr lang="ru-RU"/>
          </a:p>
        </p:txBody>
      </p:sp>
      <p:sp>
        <p:nvSpPr>
          <p:cNvPr id="8" name="Нижний колонтитул 7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75815BB2-F8A7-4403-94CF-B388A2444404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Only" userDrawn="1">
  <p:cSld name="Только заголовок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Дата 2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0FF8F972-10B6-4C35-9359-E186B64073AB}" type="datetimeFigureOut">
              <a:rPr lang="ru-RU"/>
              <a:t/>
            </a:fld>
            <a:endParaRPr lang="ru-RU"/>
          </a:p>
        </p:txBody>
      </p:sp>
      <p:sp>
        <p:nvSpPr>
          <p:cNvPr id="4" name="Нижний колонтитул 3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75815BB2-F8A7-4403-94CF-B388A2444404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blank" userDrawn="1">
  <p:cSld name="Пустой слайд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Дата 1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0FF8F972-10B6-4C35-9359-E186B64073AB}" type="datetimeFigureOut">
              <a:rPr lang="ru-RU"/>
              <a:t/>
            </a:fld>
            <a:endParaRPr lang="ru-RU"/>
          </a:p>
        </p:txBody>
      </p:sp>
      <p:sp>
        <p:nvSpPr>
          <p:cNvPr id="3" name="Нижний колонтитул 2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75815BB2-F8A7-4403-94CF-B388A2444404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Tx" userDrawn="1">
  <p:cSld name="Объект с подписью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Текст 3" hidden="0"/>
          <p:cNvSpPr>
            <a:spLocks noGrp="1"/>
          </p:cNvSpPr>
          <p:nvPr isPhoto="0" userDrawn="0">
            <p:ph type="body" sz="half" idx="2" hasCustomPrompt="0"/>
          </p:nvPr>
        </p:nvSpPr>
        <p:spPr bwMode="auto"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Дата 4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0FF8F972-10B6-4C35-9359-E186B64073AB}" type="datetimeFigureOut">
              <a:rPr lang="ru-RU"/>
              <a:t/>
            </a:fld>
            <a:endParaRPr lang="ru-RU"/>
          </a:p>
        </p:txBody>
      </p:sp>
      <p:sp>
        <p:nvSpPr>
          <p:cNvPr id="6" name="Нижний колонтитул 5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75815BB2-F8A7-4403-94CF-B388A2444404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picTx" userDrawn="1">
  <p:cSld name="Рисунок с подписью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Рисунок 2" hidden="0"/>
          <p:cNvSpPr>
            <a:spLocks noGrp="1"/>
          </p:cNvSpPr>
          <p:nvPr isPhoto="0" userDrawn="0">
            <p:ph type="pic" idx="1" hasCustomPrompt="0"/>
          </p:nvPr>
        </p:nvSpPr>
        <p:spPr bwMode="auto"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endParaRPr lang="ru-RU"/>
          </a:p>
        </p:txBody>
      </p:sp>
      <p:sp>
        <p:nvSpPr>
          <p:cNvPr id="4" name="Текст 3" hidden="0"/>
          <p:cNvSpPr>
            <a:spLocks noGrp="1"/>
          </p:cNvSpPr>
          <p:nvPr isPhoto="0" userDrawn="0">
            <p:ph type="body" sz="half" idx="2" hasCustomPrompt="0"/>
          </p:nvPr>
        </p:nvSpPr>
        <p:spPr bwMode="auto"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Дата 4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0FF8F972-10B6-4C35-9359-E186B64073AB}" type="datetimeFigureOut">
              <a:rPr lang="ru-RU"/>
              <a:t/>
            </a:fld>
            <a:endParaRPr lang="ru-RU"/>
          </a:p>
        </p:txBody>
      </p:sp>
      <p:sp>
        <p:nvSpPr>
          <p:cNvPr id="6" name="Нижний колонтитул 5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75815BB2-F8A7-4403-94CF-B388A2444404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0">
  <p:cSld name="">
    <p:bg>
      <p:bgRef idx="1001">
        <a:schemeClr val="bg1"/>
      </p:bgRef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 hidden="0"/>
          <p:cNvSpPr>
            <a:spLocks noGrp="1"/>
          </p:cNvSpPr>
          <p:nvPr isPhoto="0" userDrawn="0">
            <p:ph type="body" idx="1" hasCustomPrompt="0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 hidden="0"/>
          <p:cNvSpPr>
            <a:spLocks noGrp="1"/>
          </p:cNvSpPr>
          <p:nvPr isPhoto="0" userDrawn="0">
            <p:ph type="dt" sz="half" idx="2" hasCustomPrompt="0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FF8F972-10B6-4C35-9359-E186B64073AB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 hidden="0"/>
          <p:cNvSpPr>
            <a:spLocks noGrp="1"/>
          </p:cNvSpPr>
          <p:nvPr isPhoto="0" userDrawn="0">
            <p:ph type="ftr" sz="quarter" idx="3" hasCustomPrompt="0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 hidden="0"/>
          <p:cNvSpPr>
            <a:spLocks noGrp="1"/>
          </p:cNvSpPr>
          <p:nvPr isPhoto="0" userDrawn="0">
            <p:ph type="sldNum" sz="quarter" idx="4" hasCustomPrompt="0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75815BB2-F8A7-4403-94CF-B388A2444404}" type="slidenum">
              <a:rPr lang="ru-RU"/>
              <a:t/>
            </a:fld>
            <a:endParaRPr lang="ru-RU"/>
          </a:p>
        </p:txBody>
      </p:sp>
    </p:spTree>
  </p:cSld>
  <p:clrMap accent1="accent1" accent2="accent2" accent3="accent3" accent4="accent4" accent5="accent5" accent6="accent6" bg1="lt1" bg2="lt2" folHlink="folHlink" hlink="hlink" tx1="dk1" tx2="dk2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>
        <a:spcBef>
          <a:spcPts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>
        <a:spcBef>
          <a:spcPts val="0"/>
        </a:spcBef>
        <a:buFont typeface="Arial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>
        <a:spcBef>
          <a:spcPts val="0"/>
        </a:spcBef>
        <a:buFont typeface="Arial"/>
        <a:buChar char="–"/>
        <a:defRPr sz="28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>
        <a:spcBef>
          <a:spcPts val="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spcBef>
          <a:spcPts val="0"/>
        </a:spcBef>
        <a:buFont typeface="Arial"/>
        <a:buChar char="–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spcBef>
          <a:spcPts val="0"/>
        </a:spcBef>
        <a:buFont typeface="Arial"/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s/_rels/slide1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3" Type="http://schemas.openxmlformats.org/officeDocument/2006/relationships/image" Target="../media/image12.png"/><Relationship Id="rId4" Type="http://schemas.microsoft.com/office/2007/relationships/media" Target="../media/media4.mp4"/><Relationship Id="rId5" Type="http://schemas.openxmlformats.org/officeDocument/2006/relationships/video" Target="../media/media4.mp4" /></Relationships>
</file>

<file path=ppt/slides/_rels/slide1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3" Type="http://schemas.openxmlformats.org/officeDocument/2006/relationships/image" Target="../media/image13.png"/></Relationships>
</file>

<file path=ppt/slides/_rels/slide1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5" Type="http://schemas.openxmlformats.org/officeDocument/2006/relationships/image" Target="../media/image17.png"/><Relationship Id="rId6" Type="http://schemas.openxmlformats.org/officeDocument/2006/relationships/image" Target="../media/image13.png"/></Relationships>
</file>

<file path=ppt/slides/_rels/slide1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3" Type="http://schemas.openxmlformats.org/officeDocument/2006/relationships/image" Target="../media/image18.jpg"/></Relationships>
</file>

<file path=ppt/slides/_rels/slide1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3" Type="http://schemas.openxmlformats.org/officeDocument/2006/relationships/image" Target="../media/image19.png"/></Relationships>
</file>

<file path=ppt/slides/_rels/slide1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1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3" Type="http://schemas.openxmlformats.org/officeDocument/2006/relationships/image" Target="../media/image21.png"/></Relationships>
</file>

<file path=ppt/slides/_rels/slide1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3" Type="http://schemas.openxmlformats.org/officeDocument/2006/relationships/image" Target="../media/image22.jpg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3" Type="http://schemas.openxmlformats.org/officeDocument/2006/relationships/image" Target="../media/image4.jpg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3" Type="http://schemas.openxmlformats.org/officeDocument/2006/relationships/image" Target="../media/image5.png"/><Relationship Id="rId4" Type="http://schemas.microsoft.com/office/2007/relationships/media" Target="../media/media1.mp4"/><Relationship Id="rId5" Type="http://schemas.openxmlformats.org/officeDocument/2006/relationships/video" Target="../media/media1.mp4" 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3" Type="http://schemas.openxmlformats.org/officeDocument/2006/relationships/image" Target="../media/image6.png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3" Type="http://schemas.openxmlformats.org/officeDocument/2006/relationships/image" Target="../media/image7.png"/><Relationship Id="rId4" Type="http://schemas.microsoft.com/office/2007/relationships/media" Target="../media/media2.mp4"/><Relationship Id="rId5" Type="http://schemas.openxmlformats.org/officeDocument/2006/relationships/video" Target="../media/media2.mp4" 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3" Type="http://schemas.openxmlformats.org/officeDocument/2006/relationships/image" Target="../media/image8.jpg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3" Type="http://schemas.openxmlformats.org/officeDocument/2006/relationships/image" Target="../media/image9.jpg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3" Type="http://schemas.openxmlformats.org/officeDocument/2006/relationships/image" Target="../media/image10.png"/><Relationship Id="rId4" Type="http://schemas.microsoft.com/office/2007/relationships/media" Target="../media/media3.mp4"/><Relationship Id="rId5" Type="http://schemas.openxmlformats.org/officeDocument/2006/relationships/video" Target="../media/media3.mp4" /></Relationships>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3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027" name="Picture 3" hidden="0"/>
          <p:cNvPicPr>
            <a:picLocks noChangeAspect="1" noChangeArrowheads="1"/>
          </p:cNvPicPr>
          <p:nvPr isPhoto="0" userDrawn="0"/>
        </p:nvPicPr>
        <p:blipFill>
          <a:blip r:embed="rId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2" name="Заголовок 1" hidden="0"/>
          <p:cNvSpPr>
            <a:spLocks noGrp="1"/>
          </p:cNvSpPr>
          <p:nvPr isPhoto="0" userDrawn="0">
            <p:ph type="ctrTitle" hasCustomPrompt="0"/>
          </p:nvPr>
        </p:nvSpPr>
        <p:spPr bwMode="auto">
          <a:xfrm flipH="0" flipV="0">
            <a:off x="323527" y="692695"/>
            <a:ext cx="5738023" cy="5777734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5400" b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 scaled="1"/>
                </a:gradFill>
              </a:rPr>
              <a:t>Спортивное мероприятие «Да здравствует гимнастика!»</a:t>
            </a:r>
            <a:endParaRPr lang="ru-RU" sz="5400" b="1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 scaled="1"/>
              </a:gradFill>
            </a:endParaRPr>
          </a:p>
        </p:txBody>
      </p:sp>
      <p:pic>
        <p:nvPicPr>
          <p:cNvPr id="1026" name="Picture 2" hidden="0"/>
          <p:cNvPicPr>
            <a:picLocks noChangeAspect="1" noChangeArrowheads="1"/>
          </p:cNvPicPr>
          <p:nvPr isPhoto="0" userDrawn="0"/>
        </p:nvPicPr>
        <p:blipFill>
          <a:blip r:embed="rId3"/>
          <a:stretch/>
        </p:blipFill>
        <p:spPr bwMode="auto">
          <a:xfrm>
            <a:off x="-16921163" y="-10858499"/>
            <a:ext cx="7200000" cy="4786173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7170" name="Picture 2" hidden="0"/>
          <p:cNvPicPr>
            <a:picLocks noChangeAspect="1" noChangeArrowheads="1"/>
          </p:cNvPicPr>
          <p:nvPr isPhoto="0" userDrawn="0"/>
        </p:nvPicPr>
        <p:blipFill>
          <a:blip r:embed="rId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2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ru-RU" b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 scaled="1"/>
                </a:gradFill>
              </a:rPr>
              <a:t>Атлетическая гимнастика</a:t>
            </a:r>
            <a:endParaRPr lang="ru-RU" b="1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 scaled="1"/>
              </a:gradFill>
            </a:endParaRPr>
          </a:p>
        </p:txBody>
      </p:sp>
      <p:pic>
        <p:nvPicPr>
          <p:cNvPr id="1820676326" name="" hidden="0">
            <a:hlinkClick r:id="" action="ppaction://media"/>
          </p:cNvPr>
          <p:cNvPicPr>
            <a:picLocks noChangeAspect="1"/>
          </p:cNvPicPr>
          <p:nvPr isPhoto="0" userDrawn="0">
            <p:ph idx="1" hasCustomPrompt="0"/>
            <a:vide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3"/>
          <a:stretch/>
        </p:blipFill>
        <p:spPr bwMode="auto">
          <a:xfrm rot="0" flipH="0" flipV="0">
            <a:off x="412241" y="1198836"/>
            <a:ext cx="8276896" cy="522232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707741193" name="Picture 2" hidden="0"/>
          <p:cNvPicPr>
            <a:picLocks noChangeAspect="1" noChangeArrowheads="1"/>
          </p:cNvPicPr>
          <p:nvPr isPhoto="0" userDrawn="0"/>
        </p:nvPicPr>
        <p:blipFill>
          <a:blip r:embed="rId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369804039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ru-RU" b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 scaled="1"/>
                </a:gradFill>
              </a:rPr>
              <a:t>Атлетическая гимнастика</a:t>
            </a:r>
            <a:endParaRPr lang="ru-RU" b="1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 scaled="1"/>
              </a:gradFill>
            </a:endParaRPr>
          </a:p>
        </p:txBody>
      </p:sp>
      <p:sp>
        <p:nvSpPr>
          <p:cNvPr id="1072882740" name="Объект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1935151109" name="Picture 3" hidden="0"/>
          <p:cNvPicPr>
            <a:picLocks noChangeAspect="1" noChangeArrowheads="1"/>
          </p:cNvPicPr>
          <p:nvPr isPhoto="0" userDrawn="0"/>
        </p:nvPicPr>
        <p:blipFill>
          <a:blip r:embed="rId3"/>
          <a:stretch/>
        </p:blipFill>
        <p:spPr bwMode="auto">
          <a:xfrm>
            <a:off x="523874" y="1412775"/>
            <a:ext cx="8096249" cy="4672557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Объект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2051" name="Picture 3" hidden="0"/>
          <p:cNvPicPr>
            <a:picLocks noChangeAspect="1" noChangeArrowheads="1"/>
          </p:cNvPicPr>
          <p:nvPr isPhoto="0" userDrawn="0"/>
        </p:nvPicPr>
        <p:blipFill>
          <a:blip r:embed="rId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2053" name="Picture 5" hidden="0"/>
          <p:cNvPicPr>
            <a:picLocks noChangeAspect="1" noChangeArrowheads="1"/>
          </p:cNvPicPr>
          <p:nvPr isPhoto="0" userDrawn="0"/>
        </p:nvPicPr>
        <p:blipFill>
          <a:blip r:embed="rId3"/>
          <a:stretch/>
        </p:blipFill>
        <p:spPr bwMode="auto">
          <a:xfrm>
            <a:off x="5659079" y="92417"/>
            <a:ext cx="2520924" cy="3349337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2054" name="Picture 6" hidden="0"/>
          <p:cNvPicPr>
            <a:picLocks noChangeAspect="1" noChangeArrowheads="1"/>
          </p:cNvPicPr>
          <p:nvPr isPhoto="0" userDrawn="0"/>
        </p:nvPicPr>
        <p:blipFill>
          <a:blip r:embed="rId4"/>
          <a:stretch/>
        </p:blipFill>
        <p:spPr bwMode="auto">
          <a:xfrm>
            <a:off x="323528" y="92417"/>
            <a:ext cx="4464496" cy="3349337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2056" name="Picture 8" hidden="0"/>
          <p:cNvPicPr>
            <a:picLocks noChangeAspect="1" noChangeArrowheads="1"/>
          </p:cNvPicPr>
          <p:nvPr isPhoto="0" userDrawn="0"/>
        </p:nvPicPr>
        <p:blipFill>
          <a:blip r:embed="rId5"/>
          <a:stretch/>
        </p:blipFill>
        <p:spPr bwMode="auto">
          <a:xfrm>
            <a:off x="290736" y="3659751"/>
            <a:ext cx="4530080" cy="3023829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2057" name="Picture 9" hidden="0"/>
          <p:cNvPicPr>
            <a:picLocks noChangeAspect="1" noChangeArrowheads="1"/>
          </p:cNvPicPr>
          <p:nvPr isPhoto="0" userDrawn="0"/>
        </p:nvPicPr>
        <p:blipFill>
          <a:blip r:embed="rId6"/>
          <a:stretch/>
        </p:blipFill>
        <p:spPr bwMode="auto">
          <a:xfrm>
            <a:off x="5041451" y="3659751"/>
            <a:ext cx="3960440" cy="3031101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Объект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10242" name="Picture 2" hidden="0"/>
          <p:cNvPicPr>
            <a:picLocks noChangeAspect="1" noChangeArrowheads="1"/>
          </p:cNvPicPr>
          <p:nvPr isPhoto="0" userDrawn="0"/>
        </p:nvPicPr>
        <p:blipFill>
          <a:blip r:embed="rId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3074" name="Picture 2" descr="https://kulturakumertau.ru/wp-content/uploads/1/1/1/1118945ca9b7ee0e4e89bb9d1365b04d.jpeg" hidden="0"/>
          <p:cNvPicPr>
            <a:picLocks noChangeAspect="1" noChangeArrowheads="1"/>
          </p:cNvPicPr>
          <p:nvPr isPhoto="0" userDrawn="0"/>
        </p:nvPicPr>
        <p:blipFill>
          <a:blip r:embed="rId3"/>
          <a:stretch/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9218" name="Picture 2" hidden="0"/>
          <p:cNvPicPr>
            <a:picLocks noChangeAspect="1" noChangeArrowheads="1"/>
          </p:cNvPicPr>
          <p:nvPr isPhoto="0" userDrawn="0"/>
        </p:nvPicPr>
        <p:blipFill>
          <a:blip r:embed="rId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2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ru-RU" b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 scaled="1"/>
                </a:gradFill>
              </a:rPr>
              <a:t>Дыхательная гимнастика</a:t>
            </a:r>
            <a:endParaRPr lang="ru-RU" b="1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 scaled="1"/>
              </a:gradFill>
            </a:endParaRPr>
          </a:p>
        </p:txBody>
      </p:sp>
      <p:sp>
        <p:nvSpPr>
          <p:cNvPr id="3" name="Объект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9219" name="Picture 3" hidden="0"/>
          <p:cNvPicPr>
            <a:picLocks noChangeAspect="1" noChangeArrowheads="1"/>
          </p:cNvPicPr>
          <p:nvPr isPhoto="0" userDrawn="0"/>
        </p:nvPicPr>
        <p:blipFill>
          <a:blip r:embed="rId3"/>
          <a:stretch/>
        </p:blipFill>
        <p:spPr bwMode="auto">
          <a:xfrm>
            <a:off x="467544" y="1412776"/>
            <a:ext cx="8208912" cy="4700389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Объект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6145" name="Picture 1" hidden="0"/>
          <p:cNvPicPr>
            <a:picLocks noChangeAspect="1" noChangeArrowheads="1"/>
          </p:cNvPicPr>
          <p:nvPr isPhoto="0" userDrawn="0"/>
        </p:nvPicPr>
        <p:blipFill>
          <a:blip r:embed="rId2"/>
          <a:stretch/>
        </p:blipFill>
        <p:spPr bwMode="auto">
          <a:xfrm>
            <a:off x="1619672" y="0"/>
            <a:ext cx="5976664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Объект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11266" name="Picture 2" hidden="0"/>
          <p:cNvPicPr>
            <a:picLocks noChangeAspect="1" noChangeArrowheads="1"/>
          </p:cNvPicPr>
          <p:nvPr isPhoto="0" userDrawn="0"/>
        </p:nvPicPr>
        <p:blipFill>
          <a:blip r:embed="rId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2050" name="Picture 2" descr="https://otkritkis.com/wp-content/uploads/2021/10/12-1.gif" hidden="0"/>
          <p:cNvPicPr>
            <a:picLocks noChangeAspect="1" noChangeArrowheads="1" noCrop="1"/>
          </p:cNvPicPr>
          <p:nvPr isPhoto="0" userDrawn="0"/>
        </p:nvPicPr>
        <p:blipFill>
          <a:blip r:embed="rId3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Объект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12290" name="Picture 2" hidden="0"/>
          <p:cNvPicPr>
            <a:picLocks noChangeAspect="1" noChangeArrowheads="1"/>
          </p:cNvPicPr>
          <p:nvPr isPhoto="0" userDrawn="0"/>
        </p:nvPicPr>
        <p:blipFill>
          <a:blip r:embed="rId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1026" name="Picture 2" descr="https://otkritkis.com/wp-content/uploads/2021/10/51415492XBw0p1r.jpg" hidden="0"/>
          <p:cNvPicPr>
            <a:picLocks noChangeAspect="1" noChangeArrowheads="1"/>
          </p:cNvPicPr>
          <p:nvPr isPhoto="0" userDrawn="0"/>
        </p:nvPicPr>
        <p:blipFill>
          <a:blip r:embed="rId3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159402038" name="Picture 2" hidden="0"/>
          <p:cNvPicPr>
            <a:picLocks noChangeAspect="1" noChangeArrowheads="1"/>
          </p:cNvPicPr>
          <p:nvPr isPhoto="0" userDrawn="0"/>
        </p:nvPicPr>
        <p:blipFill>
          <a:blip r:embed="rId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2002819212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457200" y="109316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ru-RU" b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 scaled="1"/>
                </a:gradFill>
              </a:rPr>
              <a:t>Ритмическая гимнастика</a:t>
            </a:r>
            <a:endParaRPr lang="ru-RU" b="1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 scaled="1"/>
              </a:gradFill>
            </a:endParaRPr>
          </a:p>
        </p:txBody>
      </p:sp>
      <p:sp>
        <p:nvSpPr>
          <p:cNvPr id="524681388" name="Объект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429848522" name="" hidden="0"/>
          <p:cNvSpPr/>
          <p:nvPr isPhoto="0" userDrawn="0"/>
        </p:nvSpPr>
        <p:spPr bwMode="auto">
          <a:xfrm flipH="0" flipV="0">
            <a:off x="-2139167" y="-538763"/>
            <a:ext cx="197782" cy="295362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upright="0" compatLnSpc="1">
            <a:prstTxWarp prst="textNoShape"/>
            <a:noAutofit/>
          </a:bodyPr>
          <a:p>
            <a:pPr>
              <a:defRPr/>
            </a:pPr>
            <a:endParaRPr/>
          </a:p>
        </p:txBody>
      </p:sp>
      <p:pic>
        <p:nvPicPr>
          <p:cNvPr id="1087973002" name="" hidden="0"/>
          <p:cNvPicPr>
            <a:picLocks noChangeAspect="1"/>
          </p:cNvPicPr>
          <p:nvPr isPhoto="0" userDrawn="0"/>
        </p:nvPicPr>
        <p:blipFill>
          <a:blip r:embed="rId3"/>
          <a:stretch/>
        </p:blipFill>
        <p:spPr bwMode="auto">
          <a:xfrm flipH="0" flipV="0">
            <a:off x="1052715" y="1198836"/>
            <a:ext cx="7127327" cy="52133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098" name="Picture 2" hidden="0"/>
          <p:cNvPicPr>
            <a:picLocks noChangeAspect="1" noChangeArrowheads="1"/>
          </p:cNvPicPr>
          <p:nvPr isPhoto="0" userDrawn="0"/>
        </p:nvPicPr>
        <p:blipFill>
          <a:blip r:embed="rId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2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ru-RU" b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 scaled="1"/>
                </a:gradFill>
              </a:rPr>
              <a:t>Спортивная гимнастика</a:t>
            </a:r>
            <a:endParaRPr lang="ru-RU" b="1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 scaled="1"/>
              </a:gradFill>
            </a:endParaRPr>
          </a:p>
        </p:txBody>
      </p:sp>
      <p:pic>
        <p:nvPicPr>
          <p:cNvPr id="1043229239" name="" hidden="0">
            <a:hlinkClick r:id="" action="ppaction://media"/>
          </p:cNvPr>
          <p:cNvPicPr>
            <a:picLocks noChangeAspect="1"/>
          </p:cNvPicPr>
          <p:nvPr isPhoto="0" userDrawn="0">
            <p:ph idx="1" hasCustomPrompt="0"/>
            <a:vide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3"/>
          <a:stretch/>
        </p:blipFill>
        <p:spPr bwMode="auto">
          <a:xfrm rot="0" flipH="0" flipV="0">
            <a:off x="658577" y="1297370"/>
            <a:ext cx="7636422" cy="50416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887909108" name="Picture 2" hidden="0"/>
          <p:cNvPicPr>
            <a:picLocks noChangeAspect="1" noChangeArrowheads="1"/>
          </p:cNvPicPr>
          <p:nvPr isPhoto="0" userDrawn="0"/>
        </p:nvPicPr>
        <p:blipFill>
          <a:blip r:embed="rId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1072098914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ru-RU" b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 scaled="1"/>
                </a:gradFill>
              </a:rPr>
              <a:t>Спортивная гимнастика</a:t>
            </a:r>
            <a:endParaRPr lang="ru-RU" b="1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 scaled="1"/>
              </a:gradFill>
            </a:endParaRPr>
          </a:p>
        </p:txBody>
      </p:sp>
      <p:sp>
        <p:nvSpPr>
          <p:cNvPr id="625992496" name="Объект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125121609" name="Picture 3" hidden="0"/>
          <p:cNvPicPr>
            <a:picLocks noChangeAspect="1" noChangeArrowheads="1"/>
          </p:cNvPicPr>
          <p:nvPr isPhoto="0" userDrawn="0"/>
        </p:nvPicPr>
        <p:blipFill>
          <a:blip r:embed="rId3"/>
          <a:stretch/>
        </p:blipFill>
        <p:spPr bwMode="auto">
          <a:xfrm>
            <a:off x="496919" y="1412775"/>
            <a:ext cx="8179535" cy="4794845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5122" name="Picture 2" hidden="0"/>
          <p:cNvPicPr>
            <a:picLocks noChangeAspect="1" noChangeArrowheads="1"/>
          </p:cNvPicPr>
          <p:nvPr isPhoto="0" userDrawn="0"/>
        </p:nvPicPr>
        <p:blipFill>
          <a:blip r:embed="rId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2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ru-RU" b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 scaled="1"/>
                </a:gradFill>
              </a:rPr>
              <a:t>Художественная гимнастика</a:t>
            </a:r>
            <a:endParaRPr lang="ru-RU" b="1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 scaled="1"/>
              </a:gradFill>
            </a:endParaRPr>
          </a:p>
        </p:txBody>
      </p:sp>
      <p:pic>
        <p:nvPicPr>
          <p:cNvPr id="58676260" name="" hidden="0">
            <a:hlinkClick r:id="" action="ppaction://media"/>
          </p:cNvPr>
          <p:cNvPicPr>
            <a:picLocks noChangeAspect="1"/>
          </p:cNvPicPr>
          <p:nvPr isPhoto="0" userDrawn="0">
            <p:ph idx="1" hasCustomPrompt="0"/>
            <a:vide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3"/>
          <a:stretch/>
        </p:blipFill>
        <p:spPr bwMode="auto">
          <a:xfrm rot="0" flipH="0" flipV="0">
            <a:off x="461508" y="1264525"/>
            <a:ext cx="8145516" cy="5074525"/>
          </a:xfrm>
          <a:prstGeom prst="rect">
            <a:avLst/>
          </a:prstGeom>
        </p:spPr>
      </p:pic>
      <p:sp>
        <p:nvSpPr>
          <p:cNvPr id="552349298" name="" hidden="0"/>
          <p:cNvSpPr/>
          <p:nvPr isPhoto="0" userDrawn="0"/>
        </p:nvSpPr>
        <p:spPr bwMode="auto">
          <a:xfrm flipH="0" flipV="0">
            <a:off x="-726983" y="1071363"/>
            <a:ext cx="236977" cy="346274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upright="0" compatLnSpc="1">
            <a:prstTxWarp prst="textNoShape"/>
            <a:noAutofit/>
          </a:bodyPr>
          <a:p>
            <a:pPr>
              <a:defRPr/>
            </a:pP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544464411" name="Picture 2" hidden="0"/>
          <p:cNvPicPr>
            <a:picLocks noChangeAspect="1" noChangeArrowheads="1"/>
          </p:cNvPicPr>
          <p:nvPr isPhoto="0" userDrawn="0"/>
        </p:nvPicPr>
        <p:blipFill>
          <a:blip r:embed="rId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752764571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ru-RU" b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 scaled="1"/>
                </a:gradFill>
              </a:rPr>
              <a:t>Художественная гимнастика</a:t>
            </a:r>
            <a:endParaRPr lang="ru-RU" b="1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 scaled="1"/>
              </a:gradFill>
            </a:endParaRPr>
          </a:p>
        </p:txBody>
      </p:sp>
      <p:sp>
        <p:nvSpPr>
          <p:cNvPr id="1104454982" name="Объект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19770116" name="" hidden="0"/>
          <p:cNvSpPr/>
          <p:nvPr isPhoto="0" userDrawn="0"/>
        </p:nvSpPr>
        <p:spPr bwMode="auto">
          <a:xfrm flipH="0" flipV="0">
            <a:off x="-726983" y="1071363"/>
            <a:ext cx="236977" cy="346274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upright="0" compatLnSpc="1">
            <a:prstTxWarp prst="textNoShape"/>
            <a:noAutofit/>
          </a:bodyPr>
          <a:p>
            <a:pPr>
              <a:defRPr/>
            </a:pPr>
            <a:endParaRPr/>
          </a:p>
        </p:txBody>
      </p:sp>
      <p:pic>
        <p:nvPicPr>
          <p:cNvPr id="1468350510" name="" hidden="0"/>
          <p:cNvPicPr>
            <a:picLocks noChangeAspect="1"/>
          </p:cNvPicPr>
          <p:nvPr isPhoto="0" userDrawn="0"/>
        </p:nvPicPr>
        <p:blipFill>
          <a:blip r:embed="rId3"/>
          <a:stretch/>
        </p:blipFill>
        <p:spPr bwMode="auto">
          <a:xfrm rot="0" flipH="0" flipV="0">
            <a:off x="461508" y="1346637"/>
            <a:ext cx="8227629" cy="482818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938225000" name="Picture 2" hidden="0"/>
          <p:cNvPicPr>
            <a:picLocks noChangeAspect="1" noChangeArrowheads="1"/>
          </p:cNvPicPr>
          <p:nvPr isPhoto="0" userDrawn="0"/>
        </p:nvPicPr>
        <p:blipFill>
          <a:blip r:embed="rId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871219605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ru-RU" b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 scaled="1"/>
                </a:gradFill>
              </a:rPr>
              <a:t>Художественная гимнастика</a:t>
            </a:r>
            <a:endParaRPr lang="ru-RU" b="1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 scaled="1"/>
              </a:gradFill>
            </a:endParaRPr>
          </a:p>
        </p:txBody>
      </p:sp>
      <p:sp>
        <p:nvSpPr>
          <p:cNvPr id="830792805" name="Объект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00255871" name="" hidden="0"/>
          <p:cNvSpPr/>
          <p:nvPr isPhoto="0" userDrawn="0"/>
        </p:nvSpPr>
        <p:spPr bwMode="auto">
          <a:xfrm flipH="0" flipV="0">
            <a:off x="-726983" y="1071363"/>
            <a:ext cx="236977" cy="346274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upright="0" compatLnSpc="1">
            <a:prstTxWarp prst="textNoShape"/>
            <a:noAutofit/>
          </a:bodyPr>
          <a:p>
            <a:pPr>
              <a:defRPr/>
            </a:pPr>
            <a:endParaRPr/>
          </a:p>
        </p:txBody>
      </p:sp>
      <p:sp>
        <p:nvSpPr>
          <p:cNvPr id="180459723" name="" hidden="0"/>
          <p:cNvSpPr/>
          <p:nvPr isPhoto="0" userDrawn="0"/>
        </p:nvSpPr>
        <p:spPr bwMode="auto">
          <a:xfrm flipH="0" flipV="0">
            <a:off x="-1736357" y="537367"/>
            <a:ext cx="158393" cy="308770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upright="0" compatLnSpc="1">
            <a:prstTxWarp prst="textNoShape"/>
            <a:noAutofit/>
          </a:bodyPr>
          <a:p>
            <a:pPr>
              <a:defRPr/>
            </a:pPr>
            <a:endParaRPr/>
          </a:p>
        </p:txBody>
      </p:sp>
      <p:pic>
        <p:nvPicPr>
          <p:cNvPr id="916655195" name="" hidden="0"/>
          <p:cNvPicPr>
            <a:picLocks noChangeAspect="1"/>
          </p:cNvPicPr>
          <p:nvPr isPhoto="0" userDrawn="0"/>
        </p:nvPicPr>
        <p:blipFill>
          <a:blip r:embed="rId3"/>
          <a:stretch/>
        </p:blipFill>
        <p:spPr bwMode="auto">
          <a:xfrm flipH="0" flipV="0">
            <a:off x="457200" y="1264525"/>
            <a:ext cx="8264782" cy="505810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6147" name="Picture 3" hidden="0"/>
          <p:cNvPicPr>
            <a:picLocks noChangeAspect="1" noChangeArrowheads="1"/>
          </p:cNvPicPr>
          <p:nvPr isPhoto="0" userDrawn="0"/>
        </p:nvPicPr>
        <p:blipFill>
          <a:blip r:embed="rId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2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ru-RU" b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 scaled="1"/>
                </a:gradFill>
              </a:rPr>
              <a:t>Акробатическая гимнастика</a:t>
            </a:r>
            <a:endParaRPr lang="ru-RU" b="1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 scaled="1"/>
              </a:gradFill>
            </a:endParaRPr>
          </a:p>
        </p:txBody>
      </p:sp>
      <p:pic>
        <p:nvPicPr>
          <p:cNvPr id="1573066168" name="" hidden="0">
            <a:hlinkClick r:id="" action="ppaction://media"/>
          </p:cNvPr>
          <p:cNvPicPr>
            <a:picLocks noChangeAspect="1"/>
          </p:cNvPicPr>
          <p:nvPr isPhoto="0" userDrawn="0">
            <p:ph idx="1" hasCustomPrompt="0"/>
            <a:vide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3"/>
          <a:stretch/>
        </p:blipFill>
        <p:spPr bwMode="auto">
          <a:xfrm rot="0" flipH="0" flipV="0">
            <a:off x="330129" y="1280948"/>
            <a:ext cx="8441120" cy="523874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477476149" name="Picture 3" hidden="0"/>
          <p:cNvPicPr>
            <a:picLocks noChangeAspect="1" noChangeArrowheads="1"/>
          </p:cNvPicPr>
          <p:nvPr isPhoto="0" userDrawn="0"/>
        </p:nvPicPr>
        <p:blipFill>
          <a:blip r:embed="rId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84433189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ru-RU" b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 scaled="1"/>
                </a:gradFill>
              </a:rPr>
              <a:t>Акробатическая гимнастика</a:t>
            </a:r>
            <a:endParaRPr lang="ru-RU" b="1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 scaled="1"/>
              </a:gradFill>
            </a:endParaRPr>
          </a:p>
        </p:txBody>
      </p:sp>
      <p:pic>
        <p:nvPicPr>
          <p:cNvPr id="2074710981" name="Picture 5" hidden="0"/>
          <p:cNvPicPr>
            <a:picLocks noChangeAspect="1" noChangeArrowheads="1" noGrp="1"/>
          </p:cNvPicPr>
          <p:nvPr isPhoto="0" userDrawn="0">
            <p:ph idx="1" hasCustomPrompt="0"/>
          </p:nvPr>
        </p:nvPicPr>
        <p:blipFill>
          <a:blip r:embed="rId3"/>
          <a:stretch/>
        </p:blipFill>
        <p:spPr bwMode="auto">
          <a:xfrm>
            <a:off x="683568" y="1340767"/>
            <a:ext cx="7353283" cy="4785394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<Relationships xmlns="http://schemas.openxmlformats.org/package/2006/relationships">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Arial"/>
        <a:cs typeface="Arial"/>
      </a:majorFont>
      <a:minorFont>
        <a:latin typeface="Calibri"/>
        <a:ea typeface="Arial"/>
        <a:cs typeface="Arial"/>
      </a:minorFont>
    </a:fontScheme>
    <a:fmtScheme name="Стандартная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0</Words>
  <Application>ONLYOFFICE/6.4.2.6</Application>
  <DocSecurity>0</DocSecurity>
  <PresentationFormat>Экран (4:3)</PresentationFormat>
  <Paragraphs>0</Paragraphs>
  <Slides>17</Slides>
  <Notes>17</Notes>
  <HiddenSlides>0</HiddenSlides>
  <MMClips>2</MMClips>
  <ScaleCrop>0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Theme 1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</vt:vector>
  </TitlesOfParts>
  <Manager/>
  <Company>SPecialiST RePack</Company>
  <LinksUpToDate>0</LinksUpToDate>
  <SharedDoc>0</SharedDoc>
  <HyperlinkBase/>
  <HyperlinksChanged>0</HyperlinksChanged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subject/>
  <dc:creator>Игорь</dc:creator>
  <cp:keywords/>
  <dc:description/>
  <dc:identifier/>
  <dc:language/>
  <cp:lastModifiedBy/>
  <cp:revision>9</cp:revision>
  <dcterms:created xsi:type="dcterms:W3CDTF">2022-10-23T15:41:45Z</dcterms:created>
  <dcterms:modified xsi:type="dcterms:W3CDTF">2023-10-19T09:00:45Z</dcterms:modified>
  <cp:category/>
  <cp:contentStatus/>
  <cp:version/>
</cp:coreProperties>
</file>