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3" r:id="rId2"/>
    <p:sldId id="256" r:id="rId3"/>
    <p:sldId id="263" r:id="rId4"/>
    <p:sldId id="265" r:id="rId5"/>
    <p:sldId id="283" r:id="rId6"/>
    <p:sldId id="261" r:id="rId7"/>
    <p:sldId id="264" r:id="rId8"/>
    <p:sldId id="292" r:id="rId9"/>
    <p:sldId id="282" r:id="rId10"/>
    <p:sldId id="267" r:id="rId11"/>
    <p:sldId id="290" r:id="rId12"/>
    <p:sldId id="262" r:id="rId13"/>
    <p:sldId id="284" r:id="rId14"/>
    <p:sldId id="29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3" autoAdjust="0"/>
    <p:restoredTop sz="86395" autoAdjust="0"/>
  </p:normalViewPr>
  <p:slideViewPr>
    <p:cSldViewPr snapToGrid="0">
      <p:cViewPr varScale="1">
        <p:scale>
          <a:sx n="85" d="100"/>
          <a:sy n="85" d="100"/>
        </p:scale>
        <p:origin x="72" y="3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3D4B4-9103-46E7-A7C6-2704F4DFFF49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967F6-488F-4473-9E92-17B1A086F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205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967F6-488F-4473-9E92-17B1A086FC5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425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95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28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65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62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84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36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18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02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63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65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32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CDC42-571E-4A07-AFC8-B32D320FB415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823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0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8.xml"/><Relationship Id="rId7" Type="http://schemas.microsoft.com/office/2007/relationships/hdphoto" Target="../media/hdphoto1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6.jpg"/><Relationship Id="rId4" Type="http://schemas.openxmlformats.org/officeDocument/2006/relationships/image" Target="../media/image1.jpe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70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Дети Блокадного Ленинграда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749742" cy="485780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583" y="1634433"/>
            <a:ext cx="5466417" cy="409981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11092" y="4272223"/>
            <a:ext cx="266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758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7547" y="251331"/>
            <a:ext cx="5207256" cy="5954889"/>
          </a:xfrm>
        </p:spPr>
        <p:txBody>
          <a:bodyPr>
            <a:noAutofit/>
          </a:bodyPr>
          <a:lstStyle/>
          <a:p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Весной 1942 года в опустевшие, обезлюдевшие цехи предприятий пришли тысячи детей и подростков. В 12-15 лет они становились станочниками и сборщиками, выпускали автоматы и пулеметы, артиллерийские и реактивные снаряды.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1148" y="2057400"/>
            <a:ext cx="4239491" cy="381158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    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59" y="1403591"/>
            <a:ext cx="6072984" cy="3650368"/>
          </a:xfrm>
        </p:spPr>
      </p:pic>
    </p:spTree>
    <p:extLst>
      <p:ext uri="{BB962C8B-B14F-4D97-AF65-F5344CB8AC3E}">
        <p14:creationId xmlns:p14="http://schemas.microsoft.com/office/powerpoint/2010/main" val="373460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1777" y="773288"/>
            <a:ext cx="11142134" cy="8229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пяти тысяч ленинградских подростков за мужество и героизм были награждены медалями за оборону Ленинграда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397" y="1775178"/>
            <a:ext cx="6663337" cy="4785134"/>
          </a:xfrm>
        </p:spPr>
      </p:pic>
    </p:spTree>
    <p:extLst>
      <p:ext uri="{BB962C8B-B14F-4D97-AF65-F5344CB8AC3E}">
        <p14:creationId xmlns:p14="http://schemas.microsoft.com/office/powerpoint/2010/main" val="292466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5910" y="154448"/>
            <a:ext cx="7710311" cy="739833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локадного Ленинграда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61247" y="894281"/>
            <a:ext cx="5087031" cy="4455824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Дети  повзрослее тушили зажигалки, сброшенные с самолетов, тушили пожары в городе, дежурили морозными ночами на вышках, разгребали завалы, носили воду из проруби на Неве, стояли в очередях за хлебом. А  также помогали взрослым на заводах, в госпиталях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i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900igr.net/up/datas/176423/01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7" r="47851" b="6944"/>
          <a:stretch/>
        </p:blipFill>
        <p:spPr bwMode="auto">
          <a:xfrm>
            <a:off x="9300940" y="3679045"/>
            <a:ext cx="2518757" cy="270579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avatars.mds.yandex.net/get-zen_doc/1722013/pub_5e2bdbd943863f00acd81711_5e2bdbebb477bf00b1cc3912/scale_12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6" t="38956" r="1424" b="26158"/>
          <a:stretch/>
        </p:blipFill>
        <p:spPr bwMode="auto">
          <a:xfrm>
            <a:off x="7670542" y="1048729"/>
            <a:ext cx="2889776" cy="191608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2.wp.com/im6.kommersant.ru/Issues.photo/CORP/2014/01/27/KOG_139702_00002_1_t218_1434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45" y="4000974"/>
            <a:ext cx="4397434" cy="269826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s://avatars.mds.yandex.net/get-zen_doc/1101877/pub_5ca89b5590e0af00b4b14ef4_5ca89bae1a118400b39a9a3a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525" y="3679045"/>
            <a:ext cx="2175114" cy="287279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58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3644" y="-96006"/>
            <a:ext cx="9539111" cy="1105593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Никто не забыт и  ничто не забыто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2048" y="1278466"/>
            <a:ext cx="4425434" cy="3985953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детей блокадного Ленинграда навсегда останется важной частью истории, и  мы  должны помнить о наших предках, уважать их и никогда не забывать, через какие муки они прошли, делая все для защиты нашей Родины!    </a:t>
            </a:r>
            <a:endParaRPr lang="ru-RU" sz="6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https://ksp.org.ru/files/photogallery/19/big/08.05.15-1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412" y="1562793"/>
            <a:ext cx="6457752" cy="478833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n7.nextpng.com/sticker-png/79/1023/sticker-png-campfire-campfire-orange-computer-wallpaper-flame-campin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08" b="70637" l="16854" r="82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499" y="3353437"/>
            <a:ext cx="850265" cy="81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krasivaa_i_grustnaa_muzyka_bez_slov_prosto_krasivaa_muzyka_bez_slov_5musicme_(5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7278.25"/>
                  <p14:fade in="250" out="125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86399" y="5144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86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42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729"/>
            <a:ext cx="12192001" cy="684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512" y="2992581"/>
            <a:ext cx="7180446" cy="128847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869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89517" y="1820487"/>
            <a:ext cx="7867291" cy="1221971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7111" y="2269067"/>
            <a:ext cx="1738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33777" y="146757"/>
            <a:ext cx="10464800" cy="6250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1000"/>
              </a:spcAft>
            </a:pPr>
            <a:r>
              <a:rPr lang="ru-RU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  год 9 мая мы празднуем День Великой  Победы. Почитаем тех, кто погиб в  боях и тех, кто выжил, кто прошёл всю войну от начала и до конца, тех, кто сейчас может нам поведать о тех страшных страницах нашей  истории. Свою работу я </a:t>
            </a:r>
            <a:r>
              <a:rPr lang="ru-RU" sz="3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хотела </a:t>
            </a:r>
            <a:r>
              <a:rPr lang="ru-RU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 посвятить участникам Великой Отечественной войны, а именно,  детям - ленинградцам,      пережившим      ужасы        блокады    и     сказать    им     огромное спасибо за то, что они помогли отстоять город! </a:t>
            </a:r>
            <a:endParaRPr lang="ru-RU" sz="3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34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9470" y="948614"/>
            <a:ext cx="9721221" cy="52370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сентября 1941 года над городом сомкнулось кольцо блокады длинной в 900 дней и ночей. В кольце блокады Ленинграда оказалась 2 млн. 877 тыс. человек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39a706321ac768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 end="6268.375"/>
                  <p14:fade in="250"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85640" y="3028741"/>
            <a:ext cx="406689" cy="406689"/>
          </a:xfrm>
          <a:prstGeom prst="rect">
            <a:avLst/>
          </a:prstGeom>
        </p:spPr>
      </p:pic>
      <p:pic>
        <p:nvPicPr>
          <p:cNvPr id="8" name="Picture 2" descr="https://img2.freepng.ru/20180806/uso/kisspng-republic-p-47-thunderbolt-airplane-second-world-wa-order-now-the-last-veterans-5b67df92340801.296904311533534098213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73" t="13493" r="11883" b="18096"/>
          <a:stretch/>
        </p:blipFill>
        <p:spPr bwMode="auto">
          <a:xfrm rot="19239592">
            <a:off x="9526547" y="1092224"/>
            <a:ext cx="2590653" cy="148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i3.guns.ru/forums/icons/forum_pictures/011448/1144879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177" l="0" r="100000">
                        <a14:backgroundMark x1="63574" y1="8594" x2="63574" y2="8594"/>
                        <a14:backgroundMark x1="55078" y1="10938" x2="55078" y2="10938"/>
                        <a14:backgroundMark x1="45801" y1="16406" x2="45801" y2="16406"/>
                        <a14:backgroundMark x1="35352" y1="21615" x2="35352" y2="21615"/>
                        <a14:backgroundMark x1="28711" y1="25521" x2="28711" y2="25521"/>
                        <a14:backgroundMark x1="25586" y1="10417" x2="25586" y2="10417"/>
                        <a14:backgroundMark x1="18750" y1="6250" x2="18750" y2="6250"/>
                        <a14:backgroundMark x1="11719" y1="3646" x2="11719" y2="3646"/>
                        <a14:backgroundMark x1="7227" y1="3646" x2="7227" y2="3646"/>
                        <a14:backgroundMark x1="1953" y1="8594" x2="1953" y2="85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38" y="5166046"/>
            <a:ext cx="1791856" cy="67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3.guns.ru/forums/icons/forum_pictures/011448/1144879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177" l="0" r="100000">
                        <a14:backgroundMark x1="63574" y1="8594" x2="63574" y2="8594"/>
                        <a14:backgroundMark x1="55078" y1="10938" x2="55078" y2="10938"/>
                        <a14:backgroundMark x1="45801" y1="16406" x2="45801" y2="16406"/>
                        <a14:backgroundMark x1="35352" y1="21615" x2="35352" y2="21615"/>
                        <a14:backgroundMark x1="28711" y1="25521" x2="28711" y2="25521"/>
                        <a14:backgroundMark x1="25586" y1="10417" x2="25586" y2="10417"/>
                        <a14:backgroundMark x1="18750" y1="6250" x2="18750" y2="6250"/>
                        <a14:backgroundMark x1="11719" y1="3646" x2="11719" y2="3646"/>
                        <a14:backgroundMark x1="7227" y1="3646" x2="7227" y2="3646"/>
                        <a14:backgroundMark x1="1953" y1="8594" x2="1953" y2="85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38" y="4322079"/>
            <a:ext cx="1578351" cy="59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967" y="1695847"/>
            <a:ext cx="6321711" cy="496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82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1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-1.85185E-6 L -1.66667E-6 0.25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144" y="626136"/>
            <a:ext cx="10787768" cy="1600200"/>
          </a:xfrm>
        </p:spPr>
        <p:txBody>
          <a:bodyPr>
            <a:noAutofit/>
          </a:bodyPr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Великий труд охраны и спасения города, обслуживания и спасения семьи выпал на долю ленинградских мальчиков и девочек. 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355" y="2226336"/>
            <a:ext cx="6524977" cy="4386235"/>
          </a:xfrm>
        </p:spPr>
      </p:pic>
    </p:spTree>
    <p:extLst>
      <p:ext uri="{BB962C8B-B14F-4D97-AF65-F5344CB8AC3E}">
        <p14:creationId xmlns:p14="http://schemas.microsoft.com/office/powerpoint/2010/main" val="52424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4356" y="457200"/>
            <a:ext cx="3466408" cy="81464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574" y="216649"/>
            <a:ext cx="9148849" cy="6408075"/>
          </a:xfrm>
        </p:spPr>
      </p:pic>
    </p:spTree>
    <p:extLst>
      <p:ext uri="{BB962C8B-B14F-4D97-AF65-F5344CB8AC3E}">
        <p14:creationId xmlns:p14="http://schemas.microsoft.com/office/powerpoint/2010/main" val="391960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89214" y="2161310"/>
            <a:ext cx="3948545" cy="3707678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34" y="118533"/>
            <a:ext cx="8985956" cy="673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13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726" y="576840"/>
            <a:ext cx="10522785" cy="160191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шатались от голода. У всех была общая болезнь – дистрофия. А к ней ещё прибавилась цинга. Кровоточили дёсны, качались зубы. Некоторые ученики умирали прямо в классе.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381" y="2178756"/>
            <a:ext cx="6217975" cy="4663482"/>
          </a:xfrm>
        </p:spPr>
      </p:pic>
    </p:spTree>
    <p:extLst>
      <p:ext uri="{BB962C8B-B14F-4D97-AF65-F5344CB8AC3E}">
        <p14:creationId xmlns:p14="http://schemas.microsoft.com/office/powerpoint/2010/main" val="184314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534" y="457200"/>
            <a:ext cx="4797982" cy="1039091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Блокадный хлеб</a:t>
            </a:r>
            <a:endParaRPr lang="ru-RU" sz="4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812175"/>
            <a:ext cx="4330728" cy="431430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помню хлеб, военный, горький</a:t>
            </a:r>
          </a:p>
          <a:p>
            <a:pPr>
              <a:lnSpc>
                <a:spcPct val="100000"/>
              </a:lnSpc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весь почти из лебеды.</a:t>
            </a:r>
          </a:p>
          <a:p>
            <a:pPr>
              <a:lnSpc>
                <a:spcPct val="100000"/>
              </a:lnSpc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нем в каждой корке, в каждой крошке</a:t>
            </a:r>
          </a:p>
          <a:p>
            <a:pPr>
              <a:lnSpc>
                <a:spcPct val="100000"/>
              </a:lnSpc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горький вкус людской беды.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cdn.spbdnevnik.ru/uploads/block/image/349475/__large_%D0%91%D0%BB%D0%BE%D0%BA%D0%B0%D0%B4%D0%B03.jp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14" r="45997"/>
          <a:stretch/>
        </p:blipFill>
        <p:spPr bwMode="auto">
          <a:xfrm>
            <a:off x="5508971" y="385030"/>
            <a:ext cx="6162098" cy="587206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2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729739" cy="381158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289" y="227561"/>
            <a:ext cx="9121422" cy="6419502"/>
          </a:xfrm>
        </p:spPr>
      </p:pic>
    </p:spTree>
    <p:extLst>
      <p:ext uri="{BB962C8B-B14F-4D97-AF65-F5344CB8AC3E}">
        <p14:creationId xmlns:p14="http://schemas.microsoft.com/office/powerpoint/2010/main" val="294295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243</Words>
  <Application>Microsoft Office PowerPoint</Application>
  <PresentationFormat>Широкоэкранный</PresentationFormat>
  <Paragraphs>25</Paragraphs>
  <Slides>14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Дети Блокадного Ленинграда</vt:lpstr>
      <vt:lpstr>Презентация PowerPoint</vt:lpstr>
      <vt:lpstr>           8 сентября 1941 года над городом сомкнулось кольцо блокады длинной в 900 дней и ночей. В кольце блокады Ленинграда оказалась 2 млн. 877 тыс. человек</vt:lpstr>
      <vt:lpstr>Великий труд охраны и спасения города, обслуживания и спасения семьи выпал на долю ленинградских мальчиков и девочек. </vt:lpstr>
      <vt:lpstr> </vt:lpstr>
      <vt:lpstr>Презентация PowerPoint</vt:lpstr>
      <vt:lpstr>Ученики шатались от голода. У всех была общая болезнь – дистрофия. А к ней ещё прибавилась цинга. Кровоточили дёсны, качались зубы. Некоторые ученики умирали прямо в классе.</vt:lpstr>
      <vt:lpstr>Блокадный хлеб</vt:lpstr>
      <vt:lpstr>Презентация PowerPoint</vt:lpstr>
      <vt:lpstr>Весной 1942 года в опустевшие, обезлюдевшие цехи предприятий пришли тысячи детей и подростков. В 12-15 лет они становились станочниками и сборщиками, выпускали автоматы и пулеметы, артиллерийские и реактивные снаряды. </vt:lpstr>
      <vt:lpstr> Более пяти тысяч ленинградских подростков за мужество и героизм были награждены медалями за оборону Ленинграда </vt:lpstr>
      <vt:lpstr>Дети блокадного Ленинграда</vt:lpstr>
      <vt:lpstr>Никто не забыт и  ничто не забыто</vt:lpstr>
      <vt:lpstr>                     Спасибо за внимание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96</cp:revision>
  <dcterms:created xsi:type="dcterms:W3CDTF">2021-01-03T10:17:24Z</dcterms:created>
  <dcterms:modified xsi:type="dcterms:W3CDTF">2024-02-11T11:47:40Z</dcterms:modified>
</cp:coreProperties>
</file>