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6" r:id="rId2"/>
    <p:sldId id="257" r:id="rId3"/>
    <p:sldId id="274" r:id="rId4"/>
    <p:sldId id="258" r:id="rId5"/>
    <p:sldId id="259" r:id="rId6"/>
    <p:sldId id="260" r:id="rId7"/>
    <p:sldId id="261" r:id="rId8"/>
    <p:sldId id="262" r:id="rId9"/>
    <p:sldId id="263" r:id="rId10"/>
    <p:sldId id="264" r:id="rId11"/>
    <p:sldId id="265" r:id="rId12"/>
    <p:sldId id="266" r:id="rId13"/>
    <p:sldId id="272" r:id="rId14"/>
    <p:sldId id="268" r:id="rId15"/>
    <p:sldId id="269" r:id="rId16"/>
    <p:sldId id="270" r:id="rId17"/>
    <p:sldId id="271" r:id="rId18"/>
    <p:sldId id="267" r:id="rId1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80"/>
    <a:srgbClr val="0DC3B2"/>
    <a:srgbClr val="0106CF"/>
    <a:srgbClr val="12EC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4" autoAdjust="0"/>
    <p:restoredTop sz="93759" autoAdjust="0"/>
  </p:normalViewPr>
  <p:slideViewPr>
    <p:cSldViewPr snapToGrid="0">
      <p:cViewPr varScale="1">
        <p:scale>
          <a:sx n="69" d="100"/>
          <a:sy n="69" d="100"/>
        </p:scale>
        <p:origin x="-750"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847D8E36-8667-448C-9BCC-B1FE841FF19F}" type="datetimeFigureOut">
              <a:rPr lang="ru-RU" smtClean="0"/>
              <a:pPr/>
              <a:t>11.02.2024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F4286A4-3536-484E-9426-97159A7C83F6}" type="slidenum">
              <a:rPr lang="ru-RU" smtClean="0"/>
              <a:pPr/>
              <a:t>‹#›</a:t>
            </a:fld>
            <a:endParaRPr lang="ru-RU"/>
          </a:p>
        </p:txBody>
      </p:sp>
    </p:spTree>
    <p:extLst>
      <p:ext uri="{BB962C8B-B14F-4D97-AF65-F5344CB8AC3E}">
        <p14:creationId xmlns:p14="http://schemas.microsoft.com/office/powerpoint/2010/main" val="8000841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47D8E36-8667-448C-9BCC-B1FE841FF19F}" type="datetimeFigureOut">
              <a:rPr lang="ru-RU" smtClean="0"/>
              <a:pPr/>
              <a:t>11.02.2024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F4286A4-3536-484E-9426-97159A7C83F6}" type="slidenum">
              <a:rPr lang="ru-RU" smtClean="0"/>
              <a:pPr/>
              <a:t>‹#›</a:t>
            </a:fld>
            <a:endParaRPr lang="ru-RU"/>
          </a:p>
        </p:txBody>
      </p:sp>
    </p:spTree>
    <p:extLst>
      <p:ext uri="{BB962C8B-B14F-4D97-AF65-F5344CB8AC3E}">
        <p14:creationId xmlns:p14="http://schemas.microsoft.com/office/powerpoint/2010/main" val="7220043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47D8E36-8667-448C-9BCC-B1FE841FF19F}" type="datetimeFigureOut">
              <a:rPr lang="ru-RU" smtClean="0"/>
              <a:pPr/>
              <a:t>11.02.2024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F4286A4-3536-484E-9426-97159A7C83F6}" type="slidenum">
              <a:rPr lang="ru-RU" smtClean="0"/>
              <a:pPr/>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7761114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47D8E36-8667-448C-9BCC-B1FE841FF19F}" type="datetimeFigureOut">
              <a:rPr lang="ru-RU" smtClean="0"/>
              <a:pPr/>
              <a:t>11.02.2024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F4286A4-3536-484E-9426-97159A7C83F6}" type="slidenum">
              <a:rPr lang="ru-RU" smtClean="0"/>
              <a:pPr/>
              <a:t>‹#›</a:t>
            </a:fld>
            <a:endParaRPr lang="ru-RU"/>
          </a:p>
        </p:txBody>
      </p:sp>
    </p:spTree>
    <p:extLst>
      <p:ext uri="{BB962C8B-B14F-4D97-AF65-F5344CB8AC3E}">
        <p14:creationId xmlns:p14="http://schemas.microsoft.com/office/powerpoint/2010/main" val="33310561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47D8E36-8667-448C-9BCC-B1FE841FF19F}" type="datetimeFigureOut">
              <a:rPr lang="ru-RU" smtClean="0"/>
              <a:pPr/>
              <a:t>11.02.2024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F4286A4-3536-484E-9426-97159A7C83F6}" type="slidenum">
              <a:rPr lang="ru-RU" smtClean="0"/>
              <a:pPr/>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758310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47D8E36-8667-448C-9BCC-B1FE841FF19F}" type="datetimeFigureOut">
              <a:rPr lang="ru-RU" smtClean="0"/>
              <a:pPr/>
              <a:t>11.02.2024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F4286A4-3536-484E-9426-97159A7C83F6}" type="slidenum">
              <a:rPr lang="ru-RU" smtClean="0"/>
              <a:pPr/>
              <a:t>‹#›</a:t>
            </a:fld>
            <a:endParaRPr lang="ru-RU"/>
          </a:p>
        </p:txBody>
      </p:sp>
    </p:spTree>
    <p:extLst>
      <p:ext uri="{BB962C8B-B14F-4D97-AF65-F5344CB8AC3E}">
        <p14:creationId xmlns:p14="http://schemas.microsoft.com/office/powerpoint/2010/main" val="15024508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47D8E36-8667-448C-9BCC-B1FE841FF19F}" type="datetimeFigureOut">
              <a:rPr lang="ru-RU" smtClean="0"/>
              <a:pPr/>
              <a:t>11.02.2024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F4286A4-3536-484E-9426-97159A7C83F6}" type="slidenum">
              <a:rPr lang="ru-RU" smtClean="0"/>
              <a:pPr/>
              <a:t>‹#›</a:t>
            </a:fld>
            <a:endParaRPr lang="ru-RU"/>
          </a:p>
        </p:txBody>
      </p:sp>
    </p:spTree>
    <p:extLst>
      <p:ext uri="{BB962C8B-B14F-4D97-AF65-F5344CB8AC3E}">
        <p14:creationId xmlns:p14="http://schemas.microsoft.com/office/powerpoint/2010/main" val="21113936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47D8E36-8667-448C-9BCC-B1FE841FF19F}" type="datetimeFigureOut">
              <a:rPr lang="ru-RU" smtClean="0"/>
              <a:pPr/>
              <a:t>11.02.2024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F4286A4-3536-484E-9426-97159A7C83F6}" type="slidenum">
              <a:rPr lang="ru-RU" smtClean="0"/>
              <a:pPr/>
              <a:t>‹#›</a:t>
            </a:fld>
            <a:endParaRPr lang="ru-RU"/>
          </a:p>
        </p:txBody>
      </p:sp>
    </p:spTree>
    <p:extLst>
      <p:ext uri="{BB962C8B-B14F-4D97-AF65-F5344CB8AC3E}">
        <p14:creationId xmlns:p14="http://schemas.microsoft.com/office/powerpoint/2010/main" val="10262808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47D8E36-8667-448C-9BCC-B1FE841FF19F}" type="datetimeFigureOut">
              <a:rPr lang="ru-RU" smtClean="0"/>
              <a:pPr/>
              <a:t>11.02.2024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F4286A4-3536-484E-9426-97159A7C83F6}" type="slidenum">
              <a:rPr lang="ru-RU" smtClean="0"/>
              <a:pPr/>
              <a:t>‹#›</a:t>
            </a:fld>
            <a:endParaRPr lang="ru-RU"/>
          </a:p>
        </p:txBody>
      </p:sp>
    </p:spTree>
    <p:extLst>
      <p:ext uri="{BB962C8B-B14F-4D97-AF65-F5344CB8AC3E}">
        <p14:creationId xmlns:p14="http://schemas.microsoft.com/office/powerpoint/2010/main" val="9308355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47D8E36-8667-448C-9BCC-B1FE841FF19F}" type="datetimeFigureOut">
              <a:rPr lang="ru-RU" smtClean="0"/>
              <a:pPr/>
              <a:t>11.02.2024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F4286A4-3536-484E-9426-97159A7C83F6}" type="slidenum">
              <a:rPr lang="ru-RU" smtClean="0"/>
              <a:pPr/>
              <a:t>‹#›</a:t>
            </a:fld>
            <a:endParaRPr lang="ru-RU"/>
          </a:p>
        </p:txBody>
      </p:sp>
    </p:spTree>
    <p:extLst>
      <p:ext uri="{BB962C8B-B14F-4D97-AF65-F5344CB8AC3E}">
        <p14:creationId xmlns:p14="http://schemas.microsoft.com/office/powerpoint/2010/main" val="5433875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847D8E36-8667-448C-9BCC-B1FE841FF19F}" type="datetimeFigureOut">
              <a:rPr lang="ru-RU" smtClean="0"/>
              <a:pPr/>
              <a:t>11.02.2024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F4286A4-3536-484E-9426-97159A7C83F6}" type="slidenum">
              <a:rPr lang="ru-RU" smtClean="0"/>
              <a:pPr/>
              <a:t>‹#›</a:t>
            </a:fld>
            <a:endParaRPr lang="ru-RU"/>
          </a:p>
        </p:txBody>
      </p:sp>
    </p:spTree>
    <p:extLst>
      <p:ext uri="{BB962C8B-B14F-4D97-AF65-F5344CB8AC3E}">
        <p14:creationId xmlns:p14="http://schemas.microsoft.com/office/powerpoint/2010/main" val="39316547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847D8E36-8667-448C-9BCC-B1FE841FF19F}" type="datetimeFigureOut">
              <a:rPr lang="ru-RU" smtClean="0"/>
              <a:pPr/>
              <a:t>11.02.2024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9F4286A4-3536-484E-9426-97159A7C83F6}" type="slidenum">
              <a:rPr lang="ru-RU" smtClean="0"/>
              <a:pPr/>
              <a:t>‹#›</a:t>
            </a:fld>
            <a:endParaRPr lang="ru-RU"/>
          </a:p>
        </p:txBody>
      </p:sp>
    </p:spTree>
    <p:extLst>
      <p:ext uri="{BB962C8B-B14F-4D97-AF65-F5344CB8AC3E}">
        <p14:creationId xmlns:p14="http://schemas.microsoft.com/office/powerpoint/2010/main" val="15077495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847D8E36-8667-448C-9BCC-B1FE841FF19F}" type="datetimeFigureOut">
              <a:rPr lang="ru-RU" smtClean="0"/>
              <a:pPr/>
              <a:t>11.02.2024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9F4286A4-3536-484E-9426-97159A7C83F6}" type="slidenum">
              <a:rPr lang="ru-RU" smtClean="0"/>
              <a:pPr/>
              <a:t>‹#›</a:t>
            </a:fld>
            <a:endParaRPr lang="ru-RU"/>
          </a:p>
        </p:txBody>
      </p:sp>
    </p:spTree>
    <p:extLst>
      <p:ext uri="{BB962C8B-B14F-4D97-AF65-F5344CB8AC3E}">
        <p14:creationId xmlns:p14="http://schemas.microsoft.com/office/powerpoint/2010/main" val="18906328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7D8E36-8667-448C-9BCC-B1FE841FF19F}" type="datetimeFigureOut">
              <a:rPr lang="ru-RU" smtClean="0"/>
              <a:pPr/>
              <a:t>11.02.2024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9F4286A4-3536-484E-9426-97159A7C83F6}" type="slidenum">
              <a:rPr lang="ru-RU" smtClean="0"/>
              <a:pPr/>
              <a:t>‹#›</a:t>
            </a:fld>
            <a:endParaRPr lang="ru-RU"/>
          </a:p>
        </p:txBody>
      </p:sp>
    </p:spTree>
    <p:extLst>
      <p:ext uri="{BB962C8B-B14F-4D97-AF65-F5344CB8AC3E}">
        <p14:creationId xmlns:p14="http://schemas.microsoft.com/office/powerpoint/2010/main" val="2568790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847D8E36-8667-448C-9BCC-B1FE841FF19F}" type="datetimeFigureOut">
              <a:rPr lang="ru-RU" smtClean="0"/>
              <a:pPr/>
              <a:t>11.02.2024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F4286A4-3536-484E-9426-97159A7C83F6}" type="slidenum">
              <a:rPr lang="ru-RU" smtClean="0"/>
              <a:pPr/>
              <a:t>‹#›</a:t>
            </a:fld>
            <a:endParaRPr lang="ru-RU"/>
          </a:p>
        </p:txBody>
      </p:sp>
    </p:spTree>
    <p:extLst>
      <p:ext uri="{BB962C8B-B14F-4D97-AF65-F5344CB8AC3E}">
        <p14:creationId xmlns:p14="http://schemas.microsoft.com/office/powerpoint/2010/main" val="37623401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F4286A4-3536-484E-9426-97159A7C83F6}" type="slidenum">
              <a:rPr lang="ru-RU" smtClean="0"/>
              <a:pPr/>
              <a:t>‹#›</a:t>
            </a:fld>
            <a:endParaRPr lang="ru-RU"/>
          </a:p>
        </p:txBody>
      </p:sp>
      <p:sp>
        <p:nvSpPr>
          <p:cNvPr id="5" name="Date Placeholder 4"/>
          <p:cNvSpPr>
            <a:spLocks noGrp="1"/>
          </p:cNvSpPr>
          <p:nvPr>
            <p:ph type="dt" sz="half" idx="10"/>
          </p:nvPr>
        </p:nvSpPr>
        <p:spPr/>
        <p:txBody>
          <a:bodyPr/>
          <a:lstStyle/>
          <a:p>
            <a:fld id="{847D8E36-8667-448C-9BCC-B1FE841FF19F}" type="datetimeFigureOut">
              <a:rPr lang="ru-RU" smtClean="0"/>
              <a:pPr/>
              <a:t>11.02.2024</a:t>
            </a:fld>
            <a:endParaRPr lang="ru-RU"/>
          </a:p>
        </p:txBody>
      </p:sp>
    </p:spTree>
    <p:extLst>
      <p:ext uri="{BB962C8B-B14F-4D97-AF65-F5344CB8AC3E}">
        <p14:creationId xmlns:p14="http://schemas.microsoft.com/office/powerpoint/2010/main" val="2366794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47D8E36-8667-448C-9BCC-B1FE841FF19F}" type="datetimeFigureOut">
              <a:rPr lang="ru-RU" smtClean="0"/>
              <a:pPr/>
              <a:t>11.02.2024</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9F4286A4-3536-484E-9426-97159A7C83F6}" type="slidenum">
              <a:rPr lang="ru-RU" smtClean="0"/>
              <a:pPr/>
              <a:t>‹#›</a:t>
            </a:fld>
            <a:endParaRPr lang="ru-RU"/>
          </a:p>
        </p:txBody>
      </p:sp>
    </p:spTree>
    <p:extLst>
      <p:ext uri="{BB962C8B-B14F-4D97-AF65-F5344CB8AC3E}">
        <p14:creationId xmlns:p14="http://schemas.microsoft.com/office/powerpoint/2010/main" val="1464471488"/>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image" Target="../media/image14.jpeg"/><Relationship Id="rId13" Type="http://schemas.openxmlformats.org/officeDocument/2006/relationships/image" Target="../media/image19.jpe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18.jpeg"/><Relationship Id="rId2" Type="http://schemas.openxmlformats.org/officeDocument/2006/relationships/image" Target="../media/image8.jpeg"/><Relationship Id="rId16" Type="http://schemas.openxmlformats.org/officeDocument/2006/relationships/image" Target="../media/image22.jpeg"/><Relationship Id="rId1" Type="http://schemas.openxmlformats.org/officeDocument/2006/relationships/slideLayout" Target="../slideLayouts/slideLayout7.xml"/><Relationship Id="rId6" Type="http://schemas.openxmlformats.org/officeDocument/2006/relationships/image" Target="../media/image12.jpeg"/><Relationship Id="rId11" Type="http://schemas.openxmlformats.org/officeDocument/2006/relationships/image" Target="../media/image17.jpeg"/><Relationship Id="rId5" Type="http://schemas.openxmlformats.org/officeDocument/2006/relationships/image" Target="../media/image11.jpeg"/><Relationship Id="rId15" Type="http://schemas.openxmlformats.org/officeDocument/2006/relationships/image" Target="../media/image21.jpeg"/><Relationship Id="rId10" Type="http://schemas.openxmlformats.org/officeDocument/2006/relationships/image" Target="../media/image16.jpeg"/><Relationship Id="rId4" Type="http://schemas.openxmlformats.org/officeDocument/2006/relationships/image" Target="../media/image10.jpeg"/><Relationship Id="rId9" Type="http://schemas.openxmlformats.org/officeDocument/2006/relationships/image" Target="../media/image15.png"/><Relationship Id="rId14" Type="http://schemas.openxmlformats.org/officeDocument/2006/relationships/image" Target="../media/image20.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7.xml"/><Relationship Id="rId5" Type="http://schemas.microsoft.com/office/2007/relationships/hdphoto" Target="../media/hdphoto2.wdp"/><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7030A0"/>
            </a:gs>
            <a:gs pos="83000">
              <a:srgbClr val="C2DAEF"/>
            </a:gs>
            <a:gs pos="65000">
              <a:schemeClr val="accent1">
                <a:lumMod val="45000"/>
                <a:lumOff val="55000"/>
              </a:schemeClr>
            </a:gs>
            <a:gs pos="100000">
              <a:schemeClr val="accent1">
                <a:lumMod val="30000"/>
                <a:lumOff val="7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Box 1"/>
          <p:cNvSpPr txBox="1"/>
          <p:nvPr/>
        </p:nvSpPr>
        <p:spPr>
          <a:xfrm>
            <a:off x="1052785" y="391657"/>
            <a:ext cx="10900064" cy="954107"/>
          </a:xfrm>
          <a:prstGeom prst="rect">
            <a:avLst/>
          </a:prstGeom>
          <a:noFill/>
        </p:spPr>
        <p:txBody>
          <a:bodyPr wrap="square" rtlCol="0">
            <a:spAutoFit/>
          </a:bodyPr>
          <a:lstStyle/>
          <a:p>
            <a:r>
              <a:rPr lang="ru-RU" sz="2800" b="1" dirty="0" smtClean="0">
                <a:solidFill>
                  <a:srgbClr val="002060"/>
                </a:solidFill>
                <a:latin typeface="Monotype Corsiva" panose="03010101010201010101" pitchFamily="66" charset="0"/>
              </a:rPr>
              <a:t>Муниципальное дошкольное образовательное  автономное учреждение </a:t>
            </a:r>
          </a:p>
          <a:p>
            <a:pPr algn="ctr"/>
            <a:r>
              <a:rPr lang="ru-RU" sz="2800" b="1" dirty="0" smtClean="0">
                <a:solidFill>
                  <a:srgbClr val="002060"/>
                </a:solidFill>
                <a:latin typeface="Monotype Corsiva" panose="03010101010201010101" pitchFamily="66" charset="0"/>
              </a:rPr>
              <a:t>«Детский сад №50</a:t>
            </a:r>
            <a:r>
              <a:rPr lang="ru-RU" sz="2800" b="1" dirty="0" smtClean="0">
                <a:solidFill>
                  <a:srgbClr val="002060"/>
                </a:solidFill>
                <a:latin typeface="Monotype Corsiva" panose="03010101010201010101" pitchFamily="66" charset="0"/>
              </a:rPr>
              <a:t> </a:t>
            </a:r>
            <a:endParaRPr lang="ru-RU" sz="2800" b="1" dirty="0">
              <a:solidFill>
                <a:srgbClr val="002060"/>
              </a:solidFill>
              <a:latin typeface="Monotype Corsiva" panose="03010101010201010101" pitchFamily="66" charset="0"/>
            </a:endParaRPr>
          </a:p>
        </p:txBody>
      </p:sp>
      <p:sp>
        <p:nvSpPr>
          <p:cNvPr id="3" name="Прямоугольник 2"/>
          <p:cNvSpPr/>
          <p:nvPr/>
        </p:nvSpPr>
        <p:spPr>
          <a:xfrm>
            <a:off x="1617145" y="1519312"/>
            <a:ext cx="8811491" cy="2123658"/>
          </a:xfrm>
          <a:prstGeom prst="rect">
            <a:avLst/>
          </a:prstGeom>
        </p:spPr>
        <p:txBody>
          <a:bodyPr wrap="square">
            <a:spAutoFit/>
          </a:bodyPr>
          <a:lstStyle/>
          <a:p>
            <a:pPr algn="ctr"/>
            <a:endParaRPr lang="ru-RU" sz="4400" b="1" dirty="0" smtClean="0">
              <a:solidFill>
                <a:srgbClr val="0106CF"/>
              </a:solidFill>
              <a:latin typeface="Monotype Corsiva" panose="03010101010201010101" pitchFamily="66" charset="0"/>
            </a:endParaRPr>
          </a:p>
          <a:p>
            <a:pPr algn="ctr"/>
            <a:r>
              <a:rPr lang="ru-RU" sz="4400" b="1" dirty="0" smtClean="0">
                <a:solidFill>
                  <a:srgbClr val="FF0000"/>
                </a:solidFill>
                <a:latin typeface="Monotype Corsiva" panose="03010101010201010101" pitchFamily="66" charset="0"/>
              </a:rPr>
              <a:t>«Ментальные карты </a:t>
            </a:r>
            <a:endParaRPr lang="ru-RU" sz="4400" b="1" dirty="0" smtClean="0">
              <a:solidFill>
                <a:srgbClr val="FF0000"/>
              </a:solidFill>
              <a:latin typeface="Monotype Corsiva" panose="03010101010201010101" pitchFamily="66" charset="0"/>
            </a:endParaRPr>
          </a:p>
          <a:p>
            <a:pPr algn="ctr"/>
            <a:r>
              <a:rPr lang="ru-RU" sz="4400" b="1" dirty="0" smtClean="0">
                <a:solidFill>
                  <a:srgbClr val="FF0000"/>
                </a:solidFill>
                <a:latin typeface="Monotype Corsiva" panose="03010101010201010101" pitchFamily="66" charset="0"/>
              </a:rPr>
              <a:t>в речевом развитии дошкольников» </a:t>
            </a:r>
            <a:endParaRPr lang="ru-RU" sz="4400" b="1" dirty="0">
              <a:solidFill>
                <a:srgbClr val="FF0000"/>
              </a:solidFill>
              <a:latin typeface="Monotype Corsiva" panose="03010101010201010101" pitchFamily="66" charset="0"/>
            </a:endParaRPr>
          </a:p>
        </p:txBody>
      </p:sp>
      <p:sp>
        <p:nvSpPr>
          <p:cNvPr id="4" name="TextBox 3"/>
          <p:cNvSpPr txBox="1"/>
          <p:nvPr/>
        </p:nvSpPr>
        <p:spPr>
          <a:xfrm>
            <a:off x="7441809" y="4357838"/>
            <a:ext cx="4072597" cy="1107996"/>
          </a:xfrm>
          <a:prstGeom prst="rect">
            <a:avLst/>
          </a:prstGeom>
          <a:noFill/>
        </p:spPr>
        <p:txBody>
          <a:bodyPr wrap="square" rtlCol="0">
            <a:spAutoFit/>
          </a:bodyPr>
          <a:lstStyle/>
          <a:p>
            <a:r>
              <a:rPr lang="ru-RU" sz="2200" b="1" smtClean="0">
                <a:solidFill>
                  <a:srgbClr val="002060"/>
                </a:solidFill>
                <a:latin typeface="Times New Roman" panose="02020603050405020304" pitchFamily="18" charset="0"/>
                <a:cs typeface="Times New Roman" panose="02020603050405020304" pitchFamily="18" charset="0"/>
              </a:rPr>
              <a:t>Подготовила:</a:t>
            </a:r>
            <a:endParaRPr lang="ru-RU" sz="2200" b="1" dirty="0" smtClean="0">
              <a:solidFill>
                <a:srgbClr val="002060"/>
              </a:solidFill>
              <a:latin typeface="Times New Roman" panose="02020603050405020304" pitchFamily="18" charset="0"/>
              <a:cs typeface="Times New Roman" panose="02020603050405020304" pitchFamily="18" charset="0"/>
            </a:endParaRPr>
          </a:p>
          <a:p>
            <a:r>
              <a:rPr lang="ru-RU" sz="2200" b="1" dirty="0" smtClean="0">
                <a:solidFill>
                  <a:srgbClr val="002060"/>
                </a:solidFill>
                <a:latin typeface="Times New Roman" panose="02020603050405020304" pitchFamily="18" charset="0"/>
                <a:cs typeface="Times New Roman" panose="02020603050405020304" pitchFamily="18" charset="0"/>
              </a:rPr>
              <a:t>Мокроусова Вера Дмитриевна, воспитатель</a:t>
            </a:r>
            <a:endParaRPr lang="ru-RU" sz="2200" b="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80985869"/>
      </p:ext>
    </p:extLst>
  </p:cSld>
  <p:clrMapOvr>
    <a:masterClrMapping/>
  </p:clrMapOvr>
  <mc:AlternateContent xmlns:mc="http://schemas.openxmlformats.org/markup-compatibility/2006" xmlns:p14="http://schemas.microsoft.com/office/powerpoint/2010/main">
    <mc:Choice Requires="p14">
      <p:transition spd="slow" p14:dur="800" advClick="0" advTm="10000">
        <p:circle/>
      </p:transition>
    </mc:Choice>
    <mc:Fallback xmlns="">
      <p:transition spd="slow" advClick="0" advTm="10000">
        <p:circl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800080"/>
            </a:gs>
            <a:gs pos="46000">
              <a:schemeClr val="accent1">
                <a:lumMod val="45000"/>
                <a:lumOff val="55000"/>
              </a:schemeClr>
            </a:gs>
            <a:gs pos="83000">
              <a:schemeClr val="accent1">
                <a:lumMod val="45000"/>
                <a:lumOff val="55000"/>
              </a:schemeClr>
            </a:gs>
            <a:gs pos="100000">
              <a:schemeClr val="accent1">
                <a:lumMod val="30000"/>
                <a:lumOff val="70000"/>
              </a:schemeClr>
            </a:gs>
          </a:gsLst>
          <a:path path="circle">
            <a:fillToRect l="100000" t="100000"/>
          </a:path>
        </a:gradFill>
        <a:effectLst/>
      </p:bgPr>
    </p:bg>
    <p:spTree>
      <p:nvGrpSpPr>
        <p:cNvPr id="1" name=""/>
        <p:cNvGrpSpPr/>
        <p:nvPr/>
      </p:nvGrpSpPr>
      <p:grpSpPr>
        <a:xfrm>
          <a:off x="0" y="0"/>
          <a:ext cx="0" cy="0"/>
          <a:chOff x="0" y="0"/>
          <a:chExt cx="0" cy="0"/>
        </a:xfrm>
      </p:grpSpPr>
      <p:sp>
        <p:nvSpPr>
          <p:cNvPr id="2" name="TextBox 1"/>
          <p:cNvSpPr txBox="1"/>
          <p:nvPr/>
        </p:nvSpPr>
        <p:spPr>
          <a:xfrm>
            <a:off x="1460665" y="285008"/>
            <a:ext cx="8467106" cy="1200329"/>
          </a:xfrm>
          <a:prstGeom prst="rect">
            <a:avLst/>
          </a:prstGeom>
          <a:noFill/>
        </p:spPr>
        <p:txBody>
          <a:bodyPr wrap="square" rtlCol="0">
            <a:spAutoFit/>
          </a:bodyPr>
          <a:lstStyle/>
          <a:p>
            <a:pPr algn="ctr"/>
            <a:r>
              <a:rPr lang="ru-RU" sz="3600" b="1" dirty="0" smtClean="0">
                <a:solidFill>
                  <a:srgbClr val="C00000"/>
                </a:solidFill>
                <a:latin typeface="Monotype Corsiva" panose="03010101010201010101" pitchFamily="66" charset="0"/>
              </a:rPr>
              <a:t>Варианты использования ментальных карт </a:t>
            </a:r>
          </a:p>
          <a:p>
            <a:pPr algn="ctr"/>
            <a:r>
              <a:rPr lang="ru-RU" sz="3600" b="1" dirty="0" smtClean="0">
                <a:solidFill>
                  <a:srgbClr val="C00000"/>
                </a:solidFill>
                <a:latin typeface="Monotype Corsiva" panose="03010101010201010101" pitchFamily="66" charset="0"/>
              </a:rPr>
              <a:t>в работе с дошкольниками</a:t>
            </a:r>
            <a:endParaRPr lang="ru-RU" sz="3600" b="1" dirty="0">
              <a:solidFill>
                <a:srgbClr val="C00000"/>
              </a:solidFill>
              <a:latin typeface="Monotype Corsiva" panose="03010101010201010101" pitchFamily="66" charset="0"/>
            </a:endParaRPr>
          </a:p>
        </p:txBody>
      </p:sp>
      <p:sp>
        <p:nvSpPr>
          <p:cNvPr id="3" name="Волна 2"/>
          <p:cNvSpPr/>
          <p:nvPr/>
        </p:nvSpPr>
        <p:spPr>
          <a:xfrm>
            <a:off x="761443" y="1971304"/>
            <a:ext cx="4025735" cy="1923802"/>
          </a:xfrm>
          <a:prstGeom prst="wave">
            <a:avLst>
              <a:gd name="adj1" fmla="val 11883"/>
              <a:gd name="adj2" fmla="val 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a:solidFill>
                  <a:srgbClr val="0106CF"/>
                </a:solidFill>
              </a:rPr>
              <a:t>Карта создается </a:t>
            </a:r>
            <a:r>
              <a:rPr lang="ru-RU" b="1" dirty="0">
                <a:solidFill>
                  <a:srgbClr val="C00000"/>
                </a:solidFill>
              </a:rPr>
              <a:t>ребенком</a:t>
            </a:r>
            <a:r>
              <a:rPr lang="ru-RU" b="1" dirty="0">
                <a:solidFill>
                  <a:srgbClr val="0106CF"/>
                </a:solidFill>
              </a:rPr>
              <a:t> в совместной деятельности со </a:t>
            </a:r>
            <a:r>
              <a:rPr lang="ru-RU" b="1" dirty="0">
                <a:solidFill>
                  <a:srgbClr val="C00000"/>
                </a:solidFill>
              </a:rPr>
              <a:t>взрослым</a:t>
            </a:r>
            <a:r>
              <a:rPr lang="ru-RU" b="1" dirty="0">
                <a:solidFill>
                  <a:srgbClr val="0106CF"/>
                </a:solidFill>
              </a:rPr>
              <a:t> и самостоятельно  графически</a:t>
            </a:r>
          </a:p>
        </p:txBody>
      </p:sp>
      <p:sp>
        <p:nvSpPr>
          <p:cNvPr id="6" name="Двойная стрелка вверх/вниз 5"/>
          <p:cNvSpPr/>
          <p:nvPr/>
        </p:nvSpPr>
        <p:spPr>
          <a:xfrm>
            <a:off x="1805049" y="3633849"/>
            <a:ext cx="676894" cy="1282535"/>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Двойная стрелка влево/вправо 6"/>
          <p:cNvSpPr/>
          <p:nvPr/>
        </p:nvSpPr>
        <p:spPr>
          <a:xfrm rot="19364642">
            <a:off x="4523254" y="4498794"/>
            <a:ext cx="2615061" cy="700644"/>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Волна 7"/>
          <p:cNvSpPr/>
          <p:nvPr/>
        </p:nvSpPr>
        <p:spPr>
          <a:xfrm>
            <a:off x="856445" y="4849116"/>
            <a:ext cx="3835730" cy="1947552"/>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rgbClr val="0106CF"/>
                </a:solidFill>
              </a:rPr>
              <a:t>Карта создается </a:t>
            </a:r>
            <a:r>
              <a:rPr lang="ru-RU" b="1" dirty="0" smtClean="0">
                <a:solidFill>
                  <a:srgbClr val="C00000"/>
                </a:solidFill>
              </a:rPr>
              <a:t>ребенком</a:t>
            </a:r>
            <a:r>
              <a:rPr lang="ru-RU" b="1" dirty="0" smtClean="0">
                <a:solidFill>
                  <a:srgbClr val="0106CF"/>
                </a:solidFill>
              </a:rPr>
              <a:t> в совместной деятельности со </a:t>
            </a:r>
            <a:r>
              <a:rPr lang="ru-RU" b="1" dirty="0" smtClean="0">
                <a:solidFill>
                  <a:srgbClr val="C00000"/>
                </a:solidFill>
              </a:rPr>
              <a:t>взрослым</a:t>
            </a:r>
            <a:r>
              <a:rPr lang="ru-RU" b="1" dirty="0" smtClean="0">
                <a:solidFill>
                  <a:srgbClr val="0106CF"/>
                </a:solidFill>
              </a:rPr>
              <a:t>, но графически оформляется взрослым</a:t>
            </a:r>
            <a:endParaRPr lang="ru-RU" b="1" dirty="0">
              <a:solidFill>
                <a:srgbClr val="0106CF"/>
              </a:solidFill>
            </a:endParaRPr>
          </a:p>
        </p:txBody>
      </p:sp>
      <p:sp>
        <p:nvSpPr>
          <p:cNvPr id="9" name="Волна 8"/>
          <p:cNvSpPr/>
          <p:nvPr/>
        </p:nvSpPr>
        <p:spPr>
          <a:xfrm>
            <a:off x="6755638" y="1971304"/>
            <a:ext cx="3908403" cy="1888177"/>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rgbClr val="0106CF"/>
                </a:solidFill>
              </a:rPr>
              <a:t>Карта </a:t>
            </a:r>
            <a:r>
              <a:rPr lang="ru-RU" b="1" dirty="0">
                <a:solidFill>
                  <a:srgbClr val="0106CF"/>
                </a:solidFill>
              </a:rPr>
              <a:t>создается </a:t>
            </a:r>
            <a:r>
              <a:rPr lang="ru-RU" b="1" dirty="0">
                <a:solidFill>
                  <a:srgbClr val="C00000"/>
                </a:solidFill>
              </a:rPr>
              <a:t>взрослым</a:t>
            </a:r>
            <a:r>
              <a:rPr lang="ru-RU" b="1" dirty="0">
                <a:solidFill>
                  <a:srgbClr val="0106CF"/>
                </a:solidFill>
              </a:rPr>
              <a:t> для составления рассказов детьми или обобщения информации </a:t>
            </a:r>
          </a:p>
        </p:txBody>
      </p:sp>
      <p:sp>
        <p:nvSpPr>
          <p:cNvPr id="10" name="Двойная стрелка влево/вправо 9"/>
          <p:cNvSpPr/>
          <p:nvPr/>
        </p:nvSpPr>
        <p:spPr>
          <a:xfrm>
            <a:off x="5047013" y="2719449"/>
            <a:ext cx="1448790" cy="676894"/>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1" name="Рисунок 1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322812" y="3978234"/>
            <a:ext cx="3164760" cy="281843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4158414225"/>
      </p:ext>
    </p:extLst>
  </p:cSld>
  <p:clrMapOvr>
    <a:masterClrMapping/>
  </p:clrMapOvr>
  <mc:AlternateContent xmlns:mc="http://schemas.openxmlformats.org/markup-compatibility/2006" xmlns:p14="http://schemas.microsoft.com/office/powerpoint/2010/main">
    <mc:Choice Requires="p14">
      <p:transition spd="slow" p14:dur="1400" advClick="0" advTm="10000">
        <p14:doors dir="vert"/>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25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1250"/>
                                        <p:tgtEl>
                                          <p:spTgt spid="2"/>
                                        </p:tgtEl>
                                      </p:cBhvr>
                                    </p:animEffect>
                                  </p:childTnLst>
                                </p:cTn>
                              </p:par>
                            </p:childTnLst>
                          </p:cTn>
                        </p:par>
                        <p:par>
                          <p:cTn id="8" fill="hold">
                            <p:stCondLst>
                              <p:cond delay="1500"/>
                            </p:stCondLst>
                            <p:childTnLst>
                              <p:par>
                                <p:cTn id="9" presetID="53" presetClass="entr" presetSubtype="16" fill="hold" grpId="0" nodeType="after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p:cTn id="11" dur="2000" fill="hold"/>
                                        <p:tgtEl>
                                          <p:spTgt spid="3"/>
                                        </p:tgtEl>
                                        <p:attrNameLst>
                                          <p:attrName>ppt_w</p:attrName>
                                        </p:attrNameLst>
                                      </p:cBhvr>
                                      <p:tavLst>
                                        <p:tav tm="0">
                                          <p:val>
                                            <p:fltVal val="0"/>
                                          </p:val>
                                        </p:tav>
                                        <p:tav tm="100000">
                                          <p:val>
                                            <p:strVal val="#ppt_w"/>
                                          </p:val>
                                        </p:tav>
                                      </p:tavLst>
                                    </p:anim>
                                    <p:anim calcmode="lin" valueType="num">
                                      <p:cBhvr>
                                        <p:cTn id="12" dur="2000" fill="hold"/>
                                        <p:tgtEl>
                                          <p:spTgt spid="3"/>
                                        </p:tgtEl>
                                        <p:attrNameLst>
                                          <p:attrName>ppt_h</p:attrName>
                                        </p:attrNameLst>
                                      </p:cBhvr>
                                      <p:tavLst>
                                        <p:tav tm="0">
                                          <p:val>
                                            <p:fltVal val="0"/>
                                          </p:val>
                                        </p:tav>
                                        <p:tav tm="100000">
                                          <p:val>
                                            <p:strVal val="#ppt_h"/>
                                          </p:val>
                                        </p:tav>
                                      </p:tavLst>
                                    </p:anim>
                                    <p:animEffect transition="in" filter="fade">
                                      <p:cBhvr>
                                        <p:cTn id="13" dur="2000"/>
                                        <p:tgtEl>
                                          <p:spTgt spid="3"/>
                                        </p:tgtEl>
                                      </p:cBhvr>
                                    </p:animEffect>
                                  </p:childTnLst>
                                </p:cTn>
                              </p:par>
                              <p:par>
                                <p:cTn id="14" presetID="53" presetClass="entr" presetSubtype="16" fill="hold" grpId="0" nodeType="withEffect">
                                  <p:stCondLst>
                                    <p:cond delay="500"/>
                                  </p:stCondLst>
                                  <p:childTnLst>
                                    <p:set>
                                      <p:cBhvr>
                                        <p:cTn id="15" dur="1" fill="hold">
                                          <p:stCondLst>
                                            <p:cond delay="0"/>
                                          </p:stCondLst>
                                        </p:cTn>
                                        <p:tgtEl>
                                          <p:spTgt spid="10"/>
                                        </p:tgtEl>
                                        <p:attrNameLst>
                                          <p:attrName>style.visibility</p:attrName>
                                        </p:attrNameLst>
                                      </p:cBhvr>
                                      <p:to>
                                        <p:strVal val="visible"/>
                                      </p:to>
                                    </p:set>
                                    <p:anim calcmode="lin" valueType="num">
                                      <p:cBhvr>
                                        <p:cTn id="16" dur="2000" fill="hold"/>
                                        <p:tgtEl>
                                          <p:spTgt spid="10"/>
                                        </p:tgtEl>
                                        <p:attrNameLst>
                                          <p:attrName>ppt_w</p:attrName>
                                        </p:attrNameLst>
                                      </p:cBhvr>
                                      <p:tavLst>
                                        <p:tav tm="0">
                                          <p:val>
                                            <p:fltVal val="0"/>
                                          </p:val>
                                        </p:tav>
                                        <p:tav tm="100000">
                                          <p:val>
                                            <p:strVal val="#ppt_w"/>
                                          </p:val>
                                        </p:tav>
                                      </p:tavLst>
                                    </p:anim>
                                    <p:anim calcmode="lin" valueType="num">
                                      <p:cBhvr>
                                        <p:cTn id="17" dur="2000" fill="hold"/>
                                        <p:tgtEl>
                                          <p:spTgt spid="10"/>
                                        </p:tgtEl>
                                        <p:attrNameLst>
                                          <p:attrName>ppt_h</p:attrName>
                                        </p:attrNameLst>
                                      </p:cBhvr>
                                      <p:tavLst>
                                        <p:tav tm="0">
                                          <p:val>
                                            <p:fltVal val="0"/>
                                          </p:val>
                                        </p:tav>
                                        <p:tav tm="100000">
                                          <p:val>
                                            <p:strVal val="#ppt_h"/>
                                          </p:val>
                                        </p:tav>
                                      </p:tavLst>
                                    </p:anim>
                                    <p:animEffect transition="in" filter="fade">
                                      <p:cBhvr>
                                        <p:cTn id="18" dur="2000"/>
                                        <p:tgtEl>
                                          <p:spTgt spid="10"/>
                                        </p:tgtEl>
                                      </p:cBhvr>
                                    </p:animEffect>
                                  </p:childTnLst>
                                </p:cTn>
                              </p:par>
                            </p:childTnLst>
                          </p:cTn>
                        </p:par>
                        <p:par>
                          <p:cTn id="19" fill="hold">
                            <p:stCondLst>
                              <p:cond delay="4000"/>
                            </p:stCondLst>
                            <p:childTnLst>
                              <p:par>
                                <p:cTn id="20" presetID="53" presetClass="entr" presetSubtype="16" fill="hold" grpId="0" nodeType="afterEffect">
                                  <p:stCondLst>
                                    <p:cond delay="500"/>
                                  </p:stCondLst>
                                  <p:childTnLst>
                                    <p:set>
                                      <p:cBhvr>
                                        <p:cTn id="21" dur="1" fill="hold">
                                          <p:stCondLst>
                                            <p:cond delay="0"/>
                                          </p:stCondLst>
                                        </p:cTn>
                                        <p:tgtEl>
                                          <p:spTgt spid="9"/>
                                        </p:tgtEl>
                                        <p:attrNameLst>
                                          <p:attrName>style.visibility</p:attrName>
                                        </p:attrNameLst>
                                      </p:cBhvr>
                                      <p:to>
                                        <p:strVal val="visible"/>
                                      </p:to>
                                    </p:set>
                                    <p:anim calcmode="lin" valueType="num">
                                      <p:cBhvr>
                                        <p:cTn id="22" dur="2000" fill="hold"/>
                                        <p:tgtEl>
                                          <p:spTgt spid="9"/>
                                        </p:tgtEl>
                                        <p:attrNameLst>
                                          <p:attrName>ppt_w</p:attrName>
                                        </p:attrNameLst>
                                      </p:cBhvr>
                                      <p:tavLst>
                                        <p:tav tm="0">
                                          <p:val>
                                            <p:fltVal val="0"/>
                                          </p:val>
                                        </p:tav>
                                        <p:tav tm="100000">
                                          <p:val>
                                            <p:strVal val="#ppt_w"/>
                                          </p:val>
                                        </p:tav>
                                      </p:tavLst>
                                    </p:anim>
                                    <p:anim calcmode="lin" valueType="num">
                                      <p:cBhvr>
                                        <p:cTn id="23" dur="2000" fill="hold"/>
                                        <p:tgtEl>
                                          <p:spTgt spid="9"/>
                                        </p:tgtEl>
                                        <p:attrNameLst>
                                          <p:attrName>ppt_h</p:attrName>
                                        </p:attrNameLst>
                                      </p:cBhvr>
                                      <p:tavLst>
                                        <p:tav tm="0">
                                          <p:val>
                                            <p:fltVal val="0"/>
                                          </p:val>
                                        </p:tav>
                                        <p:tav tm="100000">
                                          <p:val>
                                            <p:strVal val="#ppt_h"/>
                                          </p:val>
                                        </p:tav>
                                      </p:tavLst>
                                    </p:anim>
                                    <p:animEffect transition="in" filter="fade">
                                      <p:cBhvr>
                                        <p:cTn id="24" dur="2000"/>
                                        <p:tgtEl>
                                          <p:spTgt spid="9"/>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7"/>
                                        </p:tgtEl>
                                        <p:attrNameLst>
                                          <p:attrName>style.visibility</p:attrName>
                                        </p:attrNameLst>
                                      </p:cBhvr>
                                      <p:to>
                                        <p:strVal val="visible"/>
                                      </p:to>
                                    </p:set>
                                    <p:anim calcmode="lin" valueType="num">
                                      <p:cBhvr>
                                        <p:cTn id="27" dur="2000" fill="hold"/>
                                        <p:tgtEl>
                                          <p:spTgt spid="7"/>
                                        </p:tgtEl>
                                        <p:attrNameLst>
                                          <p:attrName>ppt_w</p:attrName>
                                        </p:attrNameLst>
                                      </p:cBhvr>
                                      <p:tavLst>
                                        <p:tav tm="0">
                                          <p:val>
                                            <p:fltVal val="0"/>
                                          </p:val>
                                        </p:tav>
                                        <p:tav tm="100000">
                                          <p:val>
                                            <p:strVal val="#ppt_w"/>
                                          </p:val>
                                        </p:tav>
                                      </p:tavLst>
                                    </p:anim>
                                    <p:anim calcmode="lin" valueType="num">
                                      <p:cBhvr>
                                        <p:cTn id="28" dur="2000" fill="hold"/>
                                        <p:tgtEl>
                                          <p:spTgt spid="7"/>
                                        </p:tgtEl>
                                        <p:attrNameLst>
                                          <p:attrName>ppt_h</p:attrName>
                                        </p:attrNameLst>
                                      </p:cBhvr>
                                      <p:tavLst>
                                        <p:tav tm="0">
                                          <p:val>
                                            <p:fltVal val="0"/>
                                          </p:val>
                                        </p:tav>
                                        <p:tav tm="100000">
                                          <p:val>
                                            <p:strVal val="#ppt_h"/>
                                          </p:val>
                                        </p:tav>
                                      </p:tavLst>
                                    </p:anim>
                                    <p:animEffect transition="in" filter="fade">
                                      <p:cBhvr>
                                        <p:cTn id="29" dur="2000"/>
                                        <p:tgtEl>
                                          <p:spTgt spid="7"/>
                                        </p:tgtEl>
                                      </p:cBhvr>
                                    </p:animEffect>
                                  </p:childTnLst>
                                </p:cTn>
                              </p:par>
                            </p:childTnLst>
                          </p:cTn>
                        </p:par>
                        <p:par>
                          <p:cTn id="30" fill="hold">
                            <p:stCondLst>
                              <p:cond delay="6500"/>
                            </p:stCondLst>
                            <p:childTnLst>
                              <p:par>
                                <p:cTn id="31" presetID="53" presetClass="entr" presetSubtype="16" fill="hold" grpId="0" nodeType="afterEffect">
                                  <p:stCondLst>
                                    <p:cond delay="500"/>
                                  </p:stCondLst>
                                  <p:childTnLst>
                                    <p:set>
                                      <p:cBhvr>
                                        <p:cTn id="32" dur="1" fill="hold">
                                          <p:stCondLst>
                                            <p:cond delay="0"/>
                                          </p:stCondLst>
                                        </p:cTn>
                                        <p:tgtEl>
                                          <p:spTgt spid="8"/>
                                        </p:tgtEl>
                                        <p:attrNameLst>
                                          <p:attrName>style.visibility</p:attrName>
                                        </p:attrNameLst>
                                      </p:cBhvr>
                                      <p:to>
                                        <p:strVal val="visible"/>
                                      </p:to>
                                    </p:set>
                                    <p:anim calcmode="lin" valueType="num">
                                      <p:cBhvr>
                                        <p:cTn id="33" dur="2000" fill="hold"/>
                                        <p:tgtEl>
                                          <p:spTgt spid="8"/>
                                        </p:tgtEl>
                                        <p:attrNameLst>
                                          <p:attrName>ppt_w</p:attrName>
                                        </p:attrNameLst>
                                      </p:cBhvr>
                                      <p:tavLst>
                                        <p:tav tm="0">
                                          <p:val>
                                            <p:fltVal val="0"/>
                                          </p:val>
                                        </p:tav>
                                        <p:tav tm="100000">
                                          <p:val>
                                            <p:strVal val="#ppt_w"/>
                                          </p:val>
                                        </p:tav>
                                      </p:tavLst>
                                    </p:anim>
                                    <p:anim calcmode="lin" valueType="num">
                                      <p:cBhvr>
                                        <p:cTn id="34" dur="2000" fill="hold"/>
                                        <p:tgtEl>
                                          <p:spTgt spid="8"/>
                                        </p:tgtEl>
                                        <p:attrNameLst>
                                          <p:attrName>ppt_h</p:attrName>
                                        </p:attrNameLst>
                                      </p:cBhvr>
                                      <p:tavLst>
                                        <p:tav tm="0">
                                          <p:val>
                                            <p:fltVal val="0"/>
                                          </p:val>
                                        </p:tav>
                                        <p:tav tm="100000">
                                          <p:val>
                                            <p:strVal val="#ppt_h"/>
                                          </p:val>
                                        </p:tav>
                                      </p:tavLst>
                                    </p:anim>
                                    <p:animEffect transition="in" filter="fade">
                                      <p:cBhvr>
                                        <p:cTn id="35" dur="2000"/>
                                        <p:tgtEl>
                                          <p:spTgt spid="8"/>
                                        </p:tgtEl>
                                      </p:cBhvr>
                                    </p:animEffect>
                                  </p:childTnLst>
                                </p:cTn>
                              </p:par>
                              <p:par>
                                <p:cTn id="36" presetID="53" presetClass="entr" presetSubtype="16" fill="hold" grpId="0" nodeType="withEffect">
                                  <p:stCondLst>
                                    <p:cond delay="500"/>
                                  </p:stCondLst>
                                  <p:childTnLst>
                                    <p:set>
                                      <p:cBhvr>
                                        <p:cTn id="37" dur="1" fill="hold">
                                          <p:stCondLst>
                                            <p:cond delay="0"/>
                                          </p:stCondLst>
                                        </p:cTn>
                                        <p:tgtEl>
                                          <p:spTgt spid="6"/>
                                        </p:tgtEl>
                                        <p:attrNameLst>
                                          <p:attrName>style.visibility</p:attrName>
                                        </p:attrNameLst>
                                      </p:cBhvr>
                                      <p:to>
                                        <p:strVal val="visible"/>
                                      </p:to>
                                    </p:set>
                                    <p:anim calcmode="lin" valueType="num">
                                      <p:cBhvr>
                                        <p:cTn id="38" dur="2000" fill="hold"/>
                                        <p:tgtEl>
                                          <p:spTgt spid="6"/>
                                        </p:tgtEl>
                                        <p:attrNameLst>
                                          <p:attrName>ppt_w</p:attrName>
                                        </p:attrNameLst>
                                      </p:cBhvr>
                                      <p:tavLst>
                                        <p:tav tm="0">
                                          <p:val>
                                            <p:fltVal val="0"/>
                                          </p:val>
                                        </p:tav>
                                        <p:tav tm="100000">
                                          <p:val>
                                            <p:strVal val="#ppt_w"/>
                                          </p:val>
                                        </p:tav>
                                      </p:tavLst>
                                    </p:anim>
                                    <p:anim calcmode="lin" valueType="num">
                                      <p:cBhvr>
                                        <p:cTn id="39" dur="2000" fill="hold"/>
                                        <p:tgtEl>
                                          <p:spTgt spid="6"/>
                                        </p:tgtEl>
                                        <p:attrNameLst>
                                          <p:attrName>ppt_h</p:attrName>
                                        </p:attrNameLst>
                                      </p:cBhvr>
                                      <p:tavLst>
                                        <p:tav tm="0">
                                          <p:val>
                                            <p:fltVal val="0"/>
                                          </p:val>
                                        </p:tav>
                                        <p:tav tm="100000">
                                          <p:val>
                                            <p:strVal val="#ppt_h"/>
                                          </p:val>
                                        </p:tav>
                                      </p:tavLst>
                                    </p:anim>
                                    <p:animEffect transition="in" filter="fade">
                                      <p:cBhvr>
                                        <p:cTn id="40"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6" grpId="0" animBg="1"/>
      <p:bldP spid="7" grpId="0" animBg="1"/>
      <p:bldP spid="8" grpId="0" animBg="1"/>
      <p:bldP spid="9"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rgbClr val="800080"/>
            </a:gs>
            <a:gs pos="46000">
              <a:schemeClr val="accent1">
                <a:lumMod val="45000"/>
                <a:lumOff val="55000"/>
              </a:schemeClr>
            </a:gs>
            <a:gs pos="83000">
              <a:schemeClr val="accent1">
                <a:lumMod val="45000"/>
                <a:lumOff val="55000"/>
              </a:schemeClr>
            </a:gs>
            <a:gs pos="100000">
              <a:schemeClr val="accent1">
                <a:lumMod val="30000"/>
                <a:lumOff val="70000"/>
              </a:schemeClr>
            </a:gs>
          </a:gsLst>
          <a:path path="circle">
            <a:fillToRect l="100000" t="100000"/>
          </a:path>
        </a:gradFill>
        <a:effectLst/>
      </p:bgPr>
    </p:bg>
    <p:spTree>
      <p:nvGrpSpPr>
        <p:cNvPr id="1" name=""/>
        <p:cNvGrpSpPr/>
        <p:nvPr/>
      </p:nvGrpSpPr>
      <p:grpSpPr>
        <a:xfrm>
          <a:off x="0" y="0"/>
          <a:ext cx="0" cy="0"/>
          <a:chOff x="0" y="0"/>
          <a:chExt cx="0" cy="0"/>
        </a:xfrm>
      </p:grpSpPr>
      <p:sp>
        <p:nvSpPr>
          <p:cNvPr id="5" name="TextBox 4"/>
          <p:cNvSpPr txBox="1"/>
          <p:nvPr/>
        </p:nvSpPr>
        <p:spPr>
          <a:xfrm>
            <a:off x="985652" y="-58871"/>
            <a:ext cx="10129652" cy="707886"/>
          </a:xfrm>
          <a:prstGeom prst="rect">
            <a:avLst/>
          </a:prstGeom>
          <a:noFill/>
        </p:spPr>
        <p:txBody>
          <a:bodyPr wrap="square" rtlCol="0">
            <a:spAutoFit/>
          </a:bodyPr>
          <a:lstStyle/>
          <a:p>
            <a:pPr algn="ctr"/>
            <a:r>
              <a:rPr lang="ru-RU" sz="4000" b="1" dirty="0" smtClean="0">
                <a:solidFill>
                  <a:srgbClr val="C00000"/>
                </a:solidFill>
                <a:latin typeface="Monotype Corsiva" panose="03010101010201010101" pitchFamily="66" charset="0"/>
              </a:rPr>
              <a:t>Причины использования ментальных карт</a:t>
            </a:r>
            <a:endParaRPr lang="ru-RU" sz="4000" b="1" dirty="0">
              <a:solidFill>
                <a:srgbClr val="C00000"/>
              </a:solidFill>
              <a:latin typeface="Monotype Corsiva" panose="03010101010201010101" pitchFamily="66" charset="0"/>
            </a:endParaRPr>
          </a:p>
        </p:txBody>
      </p:sp>
      <p:sp>
        <p:nvSpPr>
          <p:cNvPr id="7" name="Выгнутая вверх стрелка 6"/>
          <p:cNvSpPr/>
          <p:nvPr/>
        </p:nvSpPr>
        <p:spPr>
          <a:xfrm rot="20312645">
            <a:off x="6400799" y="1175654"/>
            <a:ext cx="2660073" cy="1151906"/>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8" name="Выгнутая вниз стрелка 7"/>
          <p:cNvSpPr/>
          <p:nvPr/>
        </p:nvSpPr>
        <p:spPr>
          <a:xfrm rot="12587939">
            <a:off x="3099460" y="1199406"/>
            <a:ext cx="2517569" cy="1104403"/>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9" name="Выгнутая вниз стрелка 8"/>
          <p:cNvSpPr/>
          <p:nvPr/>
        </p:nvSpPr>
        <p:spPr>
          <a:xfrm rot="2876354">
            <a:off x="5874699" y="4321530"/>
            <a:ext cx="2559132" cy="1423552"/>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10" name="Выгнутая вверх стрелка 9"/>
          <p:cNvSpPr/>
          <p:nvPr/>
        </p:nvSpPr>
        <p:spPr>
          <a:xfrm rot="8377341">
            <a:off x="3640776" y="4268876"/>
            <a:ext cx="2490775" cy="1381263"/>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11" name="Шестиугольник 10"/>
          <p:cNvSpPr/>
          <p:nvPr/>
        </p:nvSpPr>
        <p:spPr>
          <a:xfrm>
            <a:off x="201522" y="2040220"/>
            <a:ext cx="3301340" cy="1769423"/>
          </a:xfrm>
          <a:prstGeom prst="hex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Ø"/>
            </a:pPr>
            <a:r>
              <a:rPr lang="ru-RU" sz="2000" dirty="0" smtClean="0">
                <a:solidFill>
                  <a:srgbClr val="002060"/>
                </a:solidFill>
                <a:latin typeface="Times New Roman" panose="02020603050405020304" pitchFamily="18" charset="0"/>
                <a:cs typeface="Times New Roman" panose="02020603050405020304" pitchFamily="18" charset="0"/>
              </a:rPr>
              <a:t>Получать знания</a:t>
            </a:r>
          </a:p>
          <a:p>
            <a:pPr marL="285750" indent="-285750">
              <a:buFont typeface="Wingdings" panose="05000000000000000000" pitchFamily="2" charset="2"/>
              <a:buChar char="Ø"/>
            </a:pPr>
            <a:r>
              <a:rPr lang="ru-RU" sz="2000" dirty="0" smtClean="0">
                <a:solidFill>
                  <a:srgbClr val="002060"/>
                </a:solidFill>
                <a:latin typeface="Times New Roman" panose="02020603050405020304" pitchFamily="18" charset="0"/>
                <a:cs typeface="Times New Roman" panose="02020603050405020304" pitchFamily="18" charset="0"/>
              </a:rPr>
              <a:t>Обобщать знания</a:t>
            </a:r>
          </a:p>
          <a:p>
            <a:pPr marL="285750" indent="-285750">
              <a:buFont typeface="Wingdings" panose="05000000000000000000" pitchFamily="2" charset="2"/>
              <a:buChar char="Ø"/>
            </a:pPr>
            <a:r>
              <a:rPr lang="ru-RU" sz="2000" dirty="0" smtClean="0">
                <a:solidFill>
                  <a:srgbClr val="002060"/>
                </a:solidFill>
                <a:latin typeface="Times New Roman" panose="02020603050405020304" pitchFamily="18" charset="0"/>
                <a:cs typeface="Times New Roman" panose="02020603050405020304" pitchFamily="18" charset="0"/>
              </a:rPr>
              <a:t>Проверять знания</a:t>
            </a:r>
            <a:endParaRPr lang="ru-RU" sz="2000" dirty="0">
              <a:solidFill>
                <a:srgbClr val="002060"/>
              </a:solidFill>
              <a:latin typeface="Times New Roman" panose="02020603050405020304" pitchFamily="18" charset="0"/>
              <a:cs typeface="Times New Roman" panose="02020603050405020304" pitchFamily="18" charset="0"/>
            </a:endParaRPr>
          </a:p>
        </p:txBody>
      </p:sp>
      <p:sp>
        <p:nvSpPr>
          <p:cNvPr id="13" name="Прямоугольник 12"/>
          <p:cNvSpPr/>
          <p:nvPr/>
        </p:nvSpPr>
        <p:spPr>
          <a:xfrm>
            <a:off x="95003" y="4076572"/>
            <a:ext cx="3187010" cy="21052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Ø"/>
            </a:pPr>
            <a:r>
              <a:rPr lang="ru-RU" sz="2000" dirty="0" smtClean="0">
                <a:solidFill>
                  <a:srgbClr val="002060"/>
                </a:solidFill>
                <a:latin typeface="Times New Roman" panose="02020603050405020304" pitchFamily="18" charset="0"/>
                <a:cs typeface="Times New Roman" panose="02020603050405020304" pitchFamily="18" charset="0"/>
              </a:rPr>
              <a:t>Обучению</a:t>
            </a:r>
          </a:p>
          <a:p>
            <a:pPr marL="285750" indent="-285750">
              <a:buFont typeface="Wingdings" panose="05000000000000000000" pitchFamily="2" charset="2"/>
              <a:buChar char="Ø"/>
            </a:pPr>
            <a:r>
              <a:rPr lang="ru-RU" sz="2000" dirty="0" smtClean="0">
                <a:solidFill>
                  <a:srgbClr val="002060"/>
                </a:solidFill>
                <a:latin typeface="Times New Roman" panose="02020603050405020304" pitchFamily="18" charset="0"/>
                <a:cs typeface="Times New Roman" panose="02020603050405020304" pitchFamily="18" charset="0"/>
              </a:rPr>
              <a:t>Концентрации внимания</a:t>
            </a:r>
          </a:p>
          <a:p>
            <a:pPr marL="285750" indent="-285750">
              <a:buFont typeface="Wingdings" panose="05000000000000000000" pitchFamily="2" charset="2"/>
              <a:buChar char="Ø"/>
            </a:pPr>
            <a:r>
              <a:rPr lang="ru-RU" sz="2000" dirty="0" smtClean="0">
                <a:solidFill>
                  <a:srgbClr val="002060"/>
                </a:solidFill>
                <a:latin typeface="Times New Roman" panose="02020603050405020304" pitchFamily="18" charset="0"/>
                <a:cs typeface="Times New Roman" panose="02020603050405020304" pitchFamily="18" charset="0"/>
              </a:rPr>
              <a:t>Запоминанию</a:t>
            </a:r>
          </a:p>
          <a:p>
            <a:pPr marL="285750" indent="-285750">
              <a:buFont typeface="Wingdings" panose="05000000000000000000" pitchFamily="2" charset="2"/>
              <a:buChar char="Ø"/>
            </a:pPr>
            <a:r>
              <a:rPr lang="ru-RU" sz="2000" dirty="0" smtClean="0">
                <a:solidFill>
                  <a:srgbClr val="002060"/>
                </a:solidFill>
                <a:latin typeface="Times New Roman" panose="02020603050405020304" pitchFamily="18" charset="0"/>
                <a:cs typeface="Times New Roman" panose="02020603050405020304" pitchFamily="18" charset="0"/>
              </a:rPr>
              <a:t>Мотивации</a:t>
            </a:r>
          </a:p>
          <a:p>
            <a:pPr marL="285750" indent="-285750" algn="ctr">
              <a:buFont typeface="Wingdings" panose="05000000000000000000" pitchFamily="2" charset="2"/>
              <a:buChar char="Ø"/>
            </a:pPr>
            <a:endParaRPr lang="ru-RU" dirty="0"/>
          </a:p>
        </p:txBody>
      </p:sp>
      <p:sp>
        <p:nvSpPr>
          <p:cNvPr id="14" name="Овал 13"/>
          <p:cNvSpPr/>
          <p:nvPr/>
        </p:nvSpPr>
        <p:spPr>
          <a:xfrm>
            <a:off x="8339525" y="1829538"/>
            <a:ext cx="3655129" cy="215537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Ø"/>
            </a:pPr>
            <a:r>
              <a:rPr lang="ru-RU" sz="2000" dirty="0" smtClean="0">
                <a:solidFill>
                  <a:srgbClr val="002060"/>
                </a:solidFill>
                <a:latin typeface="Times New Roman" panose="02020603050405020304" pitchFamily="18" charset="0"/>
                <a:cs typeface="Times New Roman" panose="02020603050405020304" pitchFamily="18" charset="0"/>
              </a:rPr>
              <a:t>Выделять главное</a:t>
            </a:r>
          </a:p>
          <a:p>
            <a:pPr marL="285750" indent="-285750">
              <a:buFont typeface="Wingdings" panose="05000000000000000000" pitchFamily="2" charset="2"/>
              <a:buChar char="Ø"/>
            </a:pPr>
            <a:r>
              <a:rPr lang="ru-RU" sz="2000" dirty="0" smtClean="0">
                <a:solidFill>
                  <a:srgbClr val="002060"/>
                </a:solidFill>
                <a:latin typeface="Times New Roman" panose="02020603050405020304" pitchFamily="18" charset="0"/>
                <a:cs typeface="Times New Roman" panose="02020603050405020304" pitchFamily="18" charset="0"/>
              </a:rPr>
              <a:t>Обобщать </a:t>
            </a:r>
          </a:p>
          <a:p>
            <a:pPr marL="285750" indent="-285750">
              <a:buFont typeface="Wingdings" panose="05000000000000000000" pitchFamily="2" charset="2"/>
              <a:buChar char="Ø"/>
            </a:pPr>
            <a:r>
              <a:rPr lang="ru-RU" sz="2000" dirty="0" smtClean="0">
                <a:solidFill>
                  <a:srgbClr val="002060"/>
                </a:solidFill>
                <a:latin typeface="Times New Roman" panose="02020603050405020304" pitchFamily="18" charset="0"/>
                <a:cs typeface="Times New Roman" panose="02020603050405020304" pitchFamily="18" charset="0"/>
              </a:rPr>
              <a:t>Систематизировать</a:t>
            </a:r>
          </a:p>
        </p:txBody>
      </p:sp>
      <p:sp>
        <p:nvSpPr>
          <p:cNvPr id="15" name="Лента лицом вниз 14"/>
          <p:cNvSpPr/>
          <p:nvPr/>
        </p:nvSpPr>
        <p:spPr>
          <a:xfrm>
            <a:off x="3541817" y="2500407"/>
            <a:ext cx="4821380" cy="1328733"/>
          </a:xfrm>
          <a:prstGeom prst="ribb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200" b="1" dirty="0" smtClean="0">
                <a:solidFill>
                  <a:srgbClr val="C00000"/>
                </a:solidFill>
              </a:rPr>
              <a:t>Ментальная карта</a:t>
            </a:r>
            <a:endParaRPr lang="ru-RU" sz="2200" b="1" dirty="0">
              <a:solidFill>
                <a:srgbClr val="C00000"/>
              </a:solidFill>
            </a:endParaRPr>
          </a:p>
        </p:txBody>
      </p:sp>
      <p:sp>
        <p:nvSpPr>
          <p:cNvPr id="16" name="Овал 15"/>
          <p:cNvSpPr/>
          <p:nvPr/>
        </p:nvSpPr>
        <p:spPr>
          <a:xfrm>
            <a:off x="2106193" y="646857"/>
            <a:ext cx="2897932" cy="4168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rgbClr val="0106CF"/>
                </a:solidFill>
              </a:rPr>
              <a:t>Позволяет</a:t>
            </a:r>
            <a:endParaRPr lang="ru-RU" b="1" dirty="0">
              <a:solidFill>
                <a:srgbClr val="0106CF"/>
              </a:solidFill>
            </a:endParaRPr>
          </a:p>
        </p:txBody>
      </p:sp>
      <p:pic>
        <p:nvPicPr>
          <p:cNvPr id="17" name="Рисунок 1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285516" y="637420"/>
            <a:ext cx="2914141" cy="432854"/>
          </a:xfrm>
          <a:prstGeom prst="rect">
            <a:avLst/>
          </a:prstGeom>
        </p:spPr>
      </p:pic>
      <p:sp>
        <p:nvSpPr>
          <p:cNvPr id="18" name="TextBox 17"/>
          <p:cNvSpPr txBox="1"/>
          <p:nvPr/>
        </p:nvSpPr>
        <p:spPr>
          <a:xfrm>
            <a:off x="7472437" y="669181"/>
            <a:ext cx="1270660" cy="369332"/>
          </a:xfrm>
          <a:prstGeom prst="rect">
            <a:avLst/>
          </a:prstGeom>
          <a:noFill/>
        </p:spPr>
        <p:txBody>
          <a:bodyPr wrap="square" rtlCol="0">
            <a:spAutoFit/>
          </a:bodyPr>
          <a:lstStyle/>
          <a:p>
            <a:r>
              <a:rPr lang="ru-RU" b="1" dirty="0" smtClean="0">
                <a:solidFill>
                  <a:srgbClr val="0106CF"/>
                </a:solidFill>
              </a:rPr>
              <a:t>Учит</a:t>
            </a:r>
            <a:endParaRPr lang="ru-RU" b="1" dirty="0">
              <a:solidFill>
                <a:srgbClr val="0106CF"/>
              </a:solidFill>
            </a:endParaRPr>
          </a:p>
        </p:txBody>
      </p:sp>
      <p:sp>
        <p:nvSpPr>
          <p:cNvPr id="19" name="Овал 18"/>
          <p:cNvSpPr/>
          <p:nvPr/>
        </p:nvSpPr>
        <p:spPr>
          <a:xfrm>
            <a:off x="6050478" y="5998776"/>
            <a:ext cx="2897932" cy="4168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rgbClr val="0106CF"/>
                </a:solidFill>
              </a:rPr>
              <a:t>Развивает</a:t>
            </a:r>
            <a:endParaRPr lang="ru-RU" b="1" dirty="0">
              <a:solidFill>
                <a:srgbClr val="0106CF"/>
              </a:solidFill>
            </a:endParaRPr>
          </a:p>
        </p:txBody>
      </p:sp>
      <p:sp>
        <p:nvSpPr>
          <p:cNvPr id="20" name="Овал 19"/>
          <p:cNvSpPr/>
          <p:nvPr/>
        </p:nvSpPr>
        <p:spPr>
          <a:xfrm>
            <a:off x="2818808" y="5998776"/>
            <a:ext cx="2897932" cy="41682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rgbClr val="0106CF"/>
                </a:solidFill>
              </a:rPr>
              <a:t>Способствует</a:t>
            </a:r>
            <a:endParaRPr lang="ru-RU" b="1" dirty="0">
              <a:solidFill>
                <a:srgbClr val="0106CF"/>
              </a:solidFill>
            </a:endParaRPr>
          </a:p>
        </p:txBody>
      </p:sp>
      <p:sp>
        <p:nvSpPr>
          <p:cNvPr id="22" name="Ромб 21"/>
          <p:cNvSpPr/>
          <p:nvPr/>
        </p:nvSpPr>
        <p:spPr>
          <a:xfrm>
            <a:off x="8184985" y="4076572"/>
            <a:ext cx="3948561" cy="2078182"/>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Ø"/>
            </a:pPr>
            <a:r>
              <a:rPr lang="ru-RU" sz="2000" dirty="0" smtClean="0">
                <a:solidFill>
                  <a:srgbClr val="002060"/>
                </a:solidFill>
                <a:latin typeface="Times New Roman" panose="02020603050405020304" pitchFamily="18" charset="0"/>
                <a:cs typeface="Times New Roman" panose="02020603050405020304" pitchFamily="18" charset="0"/>
              </a:rPr>
              <a:t>Память</a:t>
            </a:r>
            <a:endParaRPr lang="ru-RU" sz="2000" dirty="0">
              <a:solidFill>
                <a:srgbClr val="002060"/>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ru-RU" sz="2000" dirty="0">
                <a:solidFill>
                  <a:srgbClr val="002060"/>
                </a:solidFill>
                <a:latin typeface="Times New Roman" panose="02020603050405020304" pitchFamily="18" charset="0"/>
                <a:cs typeface="Times New Roman" panose="02020603050405020304" pitchFamily="18" charset="0"/>
              </a:rPr>
              <a:t>Мышление</a:t>
            </a:r>
          </a:p>
          <a:p>
            <a:pPr marL="285750" indent="-285750" algn="ctr">
              <a:buFont typeface="Wingdings" panose="05000000000000000000" pitchFamily="2" charset="2"/>
              <a:buChar char="Ø"/>
            </a:pPr>
            <a:r>
              <a:rPr lang="ru-RU" sz="2000" dirty="0" smtClean="0">
                <a:solidFill>
                  <a:srgbClr val="002060"/>
                </a:solidFill>
                <a:latin typeface="Times New Roman" panose="02020603050405020304" pitchFamily="18" charset="0"/>
                <a:cs typeface="Times New Roman" panose="02020603050405020304" pitchFamily="18" charset="0"/>
              </a:rPr>
              <a:t>Воображение</a:t>
            </a:r>
          </a:p>
          <a:p>
            <a:pPr marL="285750" indent="-285750" algn="ctr">
              <a:buFont typeface="Wingdings" panose="05000000000000000000" pitchFamily="2" charset="2"/>
              <a:buChar char="Ø"/>
            </a:pPr>
            <a:r>
              <a:rPr lang="ru-RU" sz="2000" dirty="0" smtClean="0">
                <a:solidFill>
                  <a:srgbClr val="002060"/>
                </a:solidFill>
                <a:latin typeface="Times New Roman" panose="02020603050405020304" pitchFamily="18" charset="0"/>
                <a:cs typeface="Times New Roman" panose="02020603050405020304" pitchFamily="18" charset="0"/>
              </a:rPr>
              <a:t>Речь</a:t>
            </a:r>
          </a:p>
        </p:txBody>
      </p:sp>
    </p:spTree>
    <p:extLst>
      <p:ext uri="{BB962C8B-B14F-4D97-AF65-F5344CB8AC3E}">
        <p14:creationId xmlns:p14="http://schemas.microsoft.com/office/powerpoint/2010/main" val="253899273"/>
      </p:ext>
    </p:extLst>
  </p:cSld>
  <p:clrMapOvr>
    <a:masterClrMapping/>
  </p:clrMapOvr>
  <p:transition spd="slow" advClick="0" advTm="10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25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1500"/>
                                        <p:tgtEl>
                                          <p:spTgt spid="5"/>
                                        </p:tgtEl>
                                      </p:cBhvr>
                                    </p:animEffect>
                                  </p:childTnLst>
                                </p:cTn>
                              </p:par>
                            </p:childTnLst>
                          </p:cTn>
                        </p:par>
                        <p:par>
                          <p:cTn id="8" fill="hold">
                            <p:stCondLst>
                              <p:cond delay="1750"/>
                            </p:stCondLst>
                            <p:childTnLst>
                              <p:par>
                                <p:cTn id="9" presetID="53" presetClass="entr" presetSubtype="16" fill="hold" grpId="0" nodeType="after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p:cTn id="11" dur="1500" fill="hold"/>
                                        <p:tgtEl>
                                          <p:spTgt spid="15"/>
                                        </p:tgtEl>
                                        <p:attrNameLst>
                                          <p:attrName>ppt_w</p:attrName>
                                        </p:attrNameLst>
                                      </p:cBhvr>
                                      <p:tavLst>
                                        <p:tav tm="0">
                                          <p:val>
                                            <p:fltVal val="0"/>
                                          </p:val>
                                        </p:tav>
                                        <p:tav tm="100000">
                                          <p:val>
                                            <p:strVal val="#ppt_w"/>
                                          </p:val>
                                        </p:tav>
                                      </p:tavLst>
                                    </p:anim>
                                    <p:anim calcmode="lin" valueType="num">
                                      <p:cBhvr>
                                        <p:cTn id="12" dur="1500" fill="hold"/>
                                        <p:tgtEl>
                                          <p:spTgt spid="15"/>
                                        </p:tgtEl>
                                        <p:attrNameLst>
                                          <p:attrName>ppt_h</p:attrName>
                                        </p:attrNameLst>
                                      </p:cBhvr>
                                      <p:tavLst>
                                        <p:tav tm="0">
                                          <p:val>
                                            <p:fltVal val="0"/>
                                          </p:val>
                                        </p:tav>
                                        <p:tav tm="100000">
                                          <p:val>
                                            <p:strVal val="#ppt_h"/>
                                          </p:val>
                                        </p:tav>
                                      </p:tavLst>
                                    </p:anim>
                                    <p:animEffect transition="in" filter="fade">
                                      <p:cBhvr>
                                        <p:cTn id="13" dur="1500"/>
                                        <p:tgtEl>
                                          <p:spTgt spid="15"/>
                                        </p:tgtEl>
                                      </p:cBhvr>
                                    </p:animEffect>
                                  </p:childTnLst>
                                </p:cTn>
                              </p:par>
                            </p:childTnLst>
                          </p:cTn>
                        </p:par>
                        <p:par>
                          <p:cTn id="14" fill="hold">
                            <p:stCondLst>
                              <p:cond delay="3500"/>
                            </p:stCondLst>
                            <p:childTnLst>
                              <p:par>
                                <p:cTn id="15" presetID="53" presetClass="entr" presetSubtype="16" fill="hold" grpId="0" nodeType="afterEffect">
                                  <p:stCondLst>
                                    <p:cond delay="250"/>
                                  </p:stCondLst>
                                  <p:childTnLst>
                                    <p:set>
                                      <p:cBhvr>
                                        <p:cTn id="16" dur="1" fill="hold">
                                          <p:stCondLst>
                                            <p:cond delay="0"/>
                                          </p:stCondLst>
                                        </p:cTn>
                                        <p:tgtEl>
                                          <p:spTgt spid="8"/>
                                        </p:tgtEl>
                                        <p:attrNameLst>
                                          <p:attrName>style.visibility</p:attrName>
                                        </p:attrNameLst>
                                      </p:cBhvr>
                                      <p:to>
                                        <p:strVal val="visible"/>
                                      </p:to>
                                    </p:set>
                                    <p:anim calcmode="lin" valueType="num">
                                      <p:cBhvr>
                                        <p:cTn id="17" dur="1500" fill="hold"/>
                                        <p:tgtEl>
                                          <p:spTgt spid="8"/>
                                        </p:tgtEl>
                                        <p:attrNameLst>
                                          <p:attrName>ppt_w</p:attrName>
                                        </p:attrNameLst>
                                      </p:cBhvr>
                                      <p:tavLst>
                                        <p:tav tm="0">
                                          <p:val>
                                            <p:fltVal val="0"/>
                                          </p:val>
                                        </p:tav>
                                        <p:tav tm="100000">
                                          <p:val>
                                            <p:strVal val="#ppt_w"/>
                                          </p:val>
                                        </p:tav>
                                      </p:tavLst>
                                    </p:anim>
                                    <p:anim calcmode="lin" valueType="num">
                                      <p:cBhvr>
                                        <p:cTn id="18" dur="1500" fill="hold"/>
                                        <p:tgtEl>
                                          <p:spTgt spid="8"/>
                                        </p:tgtEl>
                                        <p:attrNameLst>
                                          <p:attrName>ppt_h</p:attrName>
                                        </p:attrNameLst>
                                      </p:cBhvr>
                                      <p:tavLst>
                                        <p:tav tm="0">
                                          <p:val>
                                            <p:fltVal val="0"/>
                                          </p:val>
                                        </p:tav>
                                        <p:tav tm="100000">
                                          <p:val>
                                            <p:strVal val="#ppt_h"/>
                                          </p:val>
                                        </p:tav>
                                      </p:tavLst>
                                    </p:anim>
                                    <p:animEffect transition="in" filter="fade">
                                      <p:cBhvr>
                                        <p:cTn id="19" dur="1500"/>
                                        <p:tgtEl>
                                          <p:spTgt spid="8"/>
                                        </p:tgtEl>
                                      </p:cBhvr>
                                    </p:animEffect>
                                  </p:childTnLst>
                                </p:cTn>
                              </p:par>
                              <p:par>
                                <p:cTn id="20" presetID="53" presetClass="entr" presetSubtype="16" fill="hold" grpId="0" nodeType="withEffect">
                                  <p:stCondLst>
                                    <p:cond delay="250"/>
                                  </p:stCondLst>
                                  <p:childTnLst>
                                    <p:set>
                                      <p:cBhvr>
                                        <p:cTn id="21" dur="1" fill="hold">
                                          <p:stCondLst>
                                            <p:cond delay="0"/>
                                          </p:stCondLst>
                                        </p:cTn>
                                        <p:tgtEl>
                                          <p:spTgt spid="16"/>
                                        </p:tgtEl>
                                        <p:attrNameLst>
                                          <p:attrName>style.visibility</p:attrName>
                                        </p:attrNameLst>
                                      </p:cBhvr>
                                      <p:to>
                                        <p:strVal val="visible"/>
                                      </p:to>
                                    </p:set>
                                    <p:anim calcmode="lin" valueType="num">
                                      <p:cBhvr>
                                        <p:cTn id="22" dur="1500" fill="hold"/>
                                        <p:tgtEl>
                                          <p:spTgt spid="16"/>
                                        </p:tgtEl>
                                        <p:attrNameLst>
                                          <p:attrName>ppt_w</p:attrName>
                                        </p:attrNameLst>
                                      </p:cBhvr>
                                      <p:tavLst>
                                        <p:tav tm="0">
                                          <p:val>
                                            <p:fltVal val="0"/>
                                          </p:val>
                                        </p:tav>
                                        <p:tav tm="100000">
                                          <p:val>
                                            <p:strVal val="#ppt_w"/>
                                          </p:val>
                                        </p:tav>
                                      </p:tavLst>
                                    </p:anim>
                                    <p:anim calcmode="lin" valueType="num">
                                      <p:cBhvr>
                                        <p:cTn id="23" dur="1500" fill="hold"/>
                                        <p:tgtEl>
                                          <p:spTgt spid="16"/>
                                        </p:tgtEl>
                                        <p:attrNameLst>
                                          <p:attrName>ppt_h</p:attrName>
                                        </p:attrNameLst>
                                      </p:cBhvr>
                                      <p:tavLst>
                                        <p:tav tm="0">
                                          <p:val>
                                            <p:fltVal val="0"/>
                                          </p:val>
                                        </p:tav>
                                        <p:tav tm="100000">
                                          <p:val>
                                            <p:strVal val="#ppt_h"/>
                                          </p:val>
                                        </p:tav>
                                      </p:tavLst>
                                    </p:anim>
                                    <p:animEffect transition="in" filter="fade">
                                      <p:cBhvr>
                                        <p:cTn id="24" dur="1500"/>
                                        <p:tgtEl>
                                          <p:spTgt spid="16"/>
                                        </p:tgtEl>
                                      </p:cBhvr>
                                    </p:animEffect>
                                  </p:childTnLst>
                                </p:cTn>
                              </p:par>
                            </p:childTnLst>
                          </p:cTn>
                        </p:par>
                        <p:par>
                          <p:cTn id="25" fill="hold">
                            <p:stCondLst>
                              <p:cond delay="5250"/>
                            </p:stCondLst>
                            <p:childTnLst>
                              <p:par>
                                <p:cTn id="26" presetID="53" presetClass="entr" presetSubtype="16" fill="hold" grpId="0" nodeType="afterEffect">
                                  <p:stCondLst>
                                    <p:cond delay="250"/>
                                  </p:stCondLst>
                                  <p:childTnLst>
                                    <p:set>
                                      <p:cBhvr>
                                        <p:cTn id="27" dur="1" fill="hold">
                                          <p:stCondLst>
                                            <p:cond delay="0"/>
                                          </p:stCondLst>
                                        </p:cTn>
                                        <p:tgtEl>
                                          <p:spTgt spid="11">
                                            <p:bg/>
                                          </p:spTgt>
                                        </p:tgtEl>
                                        <p:attrNameLst>
                                          <p:attrName>style.visibility</p:attrName>
                                        </p:attrNameLst>
                                      </p:cBhvr>
                                      <p:to>
                                        <p:strVal val="visible"/>
                                      </p:to>
                                    </p:set>
                                    <p:anim calcmode="lin" valueType="num">
                                      <p:cBhvr>
                                        <p:cTn id="28" dur="1500" fill="hold"/>
                                        <p:tgtEl>
                                          <p:spTgt spid="11">
                                            <p:bg/>
                                          </p:spTgt>
                                        </p:tgtEl>
                                        <p:attrNameLst>
                                          <p:attrName>ppt_w</p:attrName>
                                        </p:attrNameLst>
                                      </p:cBhvr>
                                      <p:tavLst>
                                        <p:tav tm="0">
                                          <p:val>
                                            <p:fltVal val="0"/>
                                          </p:val>
                                        </p:tav>
                                        <p:tav tm="100000">
                                          <p:val>
                                            <p:strVal val="#ppt_w"/>
                                          </p:val>
                                        </p:tav>
                                      </p:tavLst>
                                    </p:anim>
                                    <p:anim calcmode="lin" valueType="num">
                                      <p:cBhvr>
                                        <p:cTn id="29" dur="1500" fill="hold"/>
                                        <p:tgtEl>
                                          <p:spTgt spid="11">
                                            <p:bg/>
                                          </p:spTgt>
                                        </p:tgtEl>
                                        <p:attrNameLst>
                                          <p:attrName>ppt_h</p:attrName>
                                        </p:attrNameLst>
                                      </p:cBhvr>
                                      <p:tavLst>
                                        <p:tav tm="0">
                                          <p:val>
                                            <p:fltVal val="0"/>
                                          </p:val>
                                        </p:tav>
                                        <p:tav tm="100000">
                                          <p:val>
                                            <p:strVal val="#ppt_h"/>
                                          </p:val>
                                        </p:tav>
                                      </p:tavLst>
                                    </p:anim>
                                    <p:animEffect transition="in" filter="fade">
                                      <p:cBhvr>
                                        <p:cTn id="30" dur="1500"/>
                                        <p:tgtEl>
                                          <p:spTgt spid="11">
                                            <p:bg/>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250"/>
                                  </p:stCondLst>
                                  <p:childTnLst>
                                    <p:set>
                                      <p:cBhvr>
                                        <p:cTn id="34" dur="1" fill="hold">
                                          <p:stCondLst>
                                            <p:cond delay="0"/>
                                          </p:stCondLst>
                                        </p:cTn>
                                        <p:tgtEl>
                                          <p:spTgt spid="11">
                                            <p:txEl>
                                              <p:pRg st="0" end="0"/>
                                            </p:txEl>
                                          </p:spTgt>
                                        </p:tgtEl>
                                        <p:attrNameLst>
                                          <p:attrName>style.visibility</p:attrName>
                                        </p:attrNameLst>
                                      </p:cBhvr>
                                      <p:to>
                                        <p:strVal val="visible"/>
                                      </p:to>
                                    </p:set>
                                    <p:anim calcmode="lin" valueType="num">
                                      <p:cBhvr>
                                        <p:cTn id="35" dur="1500" fill="hold"/>
                                        <p:tgtEl>
                                          <p:spTgt spid="11">
                                            <p:txEl>
                                              <p:pRg st="0" end="0"/>
                                            </p:txEl>
                                          </p:spTgt>
                                        </p:tgtEl>
                                        <p:attrNameLst>
                                          <p:attrName>ppt_w</p:attrName>
                                        </p:attrNameLst>
                                      </p:cBhvr>
                                      <p:tavLst>
                                        <p:tav tm="0">
                                          <p:val>
                                            <p:fltVal val="0"/>
                                          </p:val>
                                        </p:tav>
                                        <p:tav tm="100000">
                                          <p:val>
                                            <p:strVal val="#ppt_w"/>
                                          </p:val>
                                        </p:tav>
                                      </p:tavLst>
                                    </p:anim>
                                    <p:anim calcmode="lin" valueType="num">
                                      <p:cBhvr>
                                        <p:cTn id="36" dur="1500" fill="hold"/>
                                        <p:tgtEl>
                                          <p:spTgt spid="11">
                                            <p:txEl>
                                              <p:pRg st="0" end="0"/>
                                            </p:txEl>
                                          </p:spTgt>
                                        </p:tgtEl>
                                        <p:attrNameLst>
                                          <p:attrName>ppt_h</p:attrName>
                                        </p:attrNameLst>
                                      </p:cBhvr>
                                      <p:tavLst>
                                        <p:tav tm="0">
                                          <p:val>
                                            <p:fltVal val="0"/>
                                          </p:val>
                                        </p:tav>
                                        <p:tav tm="100000">
                                          <p:val>
                                            <p:strVal val="#ppt_h"/>
                                          </p:val>
                                        </p:tav>
                                      </p:tavLst>
                                    </p:anim>
                                    <p:animEffect transition="in" filter="fade">
                                      <p:cBhvr>
                                        <p:cTn id="37" dur="1500"/>
                                        <p:tgtEl>
                                          <p:spTgt spid="11">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250"/>
                                  </p:stCondLst>
                                  <p:childTnLst>
                                    <p:set>
                                      <p:cBhvr>
                                        <p:cTn id="41" dur="1" fill="hold">
                                          <p:stCondLst>
                                            <p:cond delay="0"/>
                                          </p:stCondLst>
                                        </p:cTn>
                                        <p:tgtEl>
                                          <p:spTgt spid="11">
                                            <p:txEl>
                                              <p:pRg st="1" end="1"/>
                                            </p:txEl>
                                          </p:spTgt>
                                        </p:tgtEl>
                                        <p:attrNameLst>
                                          <p:attrName>style.visibility</p:attrName>
                                        </p:attrNameLst>
                                      </p:cBhvr>
                                      <p:to>
                                        <p:strVal val="visible"/>
                                      </p:to>
                                    </p:set>
                                    <p:anim calcmode="lin" valueType="num">
                                      <p:cBhvr>
                                        <p:cTn id="42" dur="1500" fill="hold"/>
                                        <p:tgtEl>
                                          <p:spTgt spid="11">
                                            <p:txEl>
                                              <p:pRg st="1" end="1"/>
                                            </p:txEl>
                                          </p:spTgt>
                                        </p:tgtEl>
                                        <p:attrNameLst>
                                          <p:attrName>ppt_w</p:attrName>
                                        </p:attrNameLst>
                                      </p:cBhvr>
                                      <p:tavLst>
                                        <p:tav tm="0">
                                          <p:val>
                                            <p:fltVal val="0"/>
                                          </p:val>
                                        </p:tav>
                                        <p:tav tm="100000">
                                          <p:val>
                                            <p:strVal val="#ppt_w"/>
                                          </p:val>
                                        </p:tav>
                                      </p:tavLst>
                                    </p:anim>
                                    <p:anim calcmode="lin" valueType="num">
                                      <p:cBhvr>
                                        <p:cTn id="43" dur="1500" fill="hold"/>
                                        <p:tgtEl>
                                          <p:spTgt spid="11">
                                            <p:txEl>
                                              <p:pRg st="1" end="1"/>
                                            </p:txEl>
                                          </p:spTgt>
                                        </p:tgtEl>
                                        <p:attrNameLst>
                                          <p:attrName>ppt_h</p:attrName>
                                        </p:attrNameLst>
                                      </p:cBhvr>
                                      <p:tavLst>
                                        <p:tav tm="0">
                                          <p:val>
                                            <p:fltVal val="0"/>
                                          </p:val>
                                        </p:tav>
                                        <p:tav tm="100000">
                                          <p:val>
                                            <p:strVal val="#ppt_h"/>
                                          </p:val>
                                        </p:tav>
                                      </p:tavLst>
                                    </p:anim>
                                    <p:animEffect transition="in" filter="fade">
                                      <p:cBhvr>
                                        <p:cTn id="44" dur="1500"/>
                                        <p:tgtEl>
                                          <p:spTgt spid="11">
                                            <p:txEl>
                                              <p:pRg st="1" end="1"/>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grpId="0" nodeType="clickEffect">
                                  <p:stCondLst>
                                    <p:cond delay="250"/>
                                  </p:stCondLst>
                                  <p:childTnLst>
                                    <p:set>
                                      <p:cBhvr>
                                        <p:cTn id="48" dur="1" fill="hold">
                                          <p:stCondLst>
                                            <p:cond delay="0"/>
                                          </p:stCondLst>
                                        </p:cTn>
                                        <p:tgtEl>
                                          <p:spTgt spid="11">
                                            <p:txEl>
                                              <p:pRg st="2" end="2"/>
                                            </p:txEl>
                                          </p:spTgt>
                                        </p:tgtEl>
                                        <p:attrNameLst>
                                          <p:attrName>style.visibility</p:attrName>
                                        </p:attrNameLst>
                                      </p:cBhvr>
                                      <p:to>
                                        <p:strVal val="visible"/>
                                      </p:to>
                                    </p:set>
                                    <p:anim calcmode="lin" valueType="num">
                                      <p:cBhvr>
                                        <p:cTn id="49" dur="1500" fill="hold"/>
                                        <p:tgtEl>
                                          <p:spTgt spid="11">
                                            <p:txEl>
                                              <p:pRg st="2" end="2"/>
                                            </p:txEl>
                                          </p:spTgt>
                                        </p:tgtEl>
                                        <p:attrNameLst>
                                          <p:attrName>ppt_w</p:attrName>
                                        </p:attrNameLst>
                                      </p:cBhvr>
                                      <p:tavLst>
                                        <p:tav tm="0">
                                          <p:val>
                                            <p:fltVal val="0"/>
                                          </p:val>
                                        </p:tav>
                                        <p:tav tm="100000">
                                          <p:val>
                                            <p:strVal val="#ppt_w"/>
                                          </p:val>
                                        </p:tav>
                                      </p:tavLst>
                                    </p:anim>
                                    <p:anim calcmode="lin" valueType="num">
                                      <p:cBhvr>
                                        <p:cTn id="50" dur="1500" fill="hold"/>
                                        <p:tgtEl>
                                          <p:spTgt spid="11">
                                            <p:txEl>
                                              <p:pRg st="2" end="2"/>
                                            </p:txEl>
                                          </p:spTgt>
                                        </p:tgtEl>
                                        <p:attrNameLst>
                                          <p:attrName>ppt_h</p:attrName>
                                        </p:attrNameLst>
                                      </p:cBhvr>
                                      <p:tavLst>
                                        <p:tav tm="0">
                                          <p:val>
                                            <p:fltVal val="0"/>
                                          </p:val>
                                        </p:tav>
                                        <p:tav tm="100000">
                                          <p:val>
                                            <p:strVal val="#ppt_h"/>
                                          </p:val>
                                        </p:tav>
                                      </p:tavLst>
                                    </p:anim>
                                    <p:animEffect transition="in" filter="fade">
                                      <p:cBhvr>
                                        <p:cTn id="51" dur="1500"/>
                                        <p:tgtEl>
                                          <p:spTgt spid="11">
                                            <p:txEl>
                                              <p:pRg st="2" end="2"/>
                                            </p:txEl>
                                          </p:spTgt>
                                        </p:tgtEl>
                                      </p:cBhvr>
                                    </p:animEffect>
                                  </p:childTnLst>
                                </p:cTn>
                              </p:par>
                            </p:childTnLst>
                          </p:cTn>
                        </p:par>
                        <p:par>
                          <p:cTn id="52" fill="hold">
                            <p:stCondLst>
                              <p:cond delay="1750"/>
                            </p:stCondLst>
                            <p:childTnLst>
                              <p:par>
                                <p:cTn id="53" presetID="53" presetClass="entr" presetSubtype="16" fill="hold" grpId="0" nodeType="afterEffect">
                                  <p:stCondLst>
                                    <p:cond delay="250"/>
                                  </p:stCondLst>
                                  <p:childTnLst>
                                    <p:set>
                                      <p:cBhvr>
                                        <p:cTn id="54" dur="1" fill="hold">
                                          <p:stCondLst>
                                            <p:cond delay="0"/>
                                          </p:stCondLst>
                                        </p:cTn>
                                        <p:tgtEl>
                                          <p:spTgt spid="7"/>
                                        </p:tgtEl>
                                        <p:attrNameLst>
                                          <p:attrName>style.visibility</p:attrName>
                                        </p:attrNameLst>
                                      </p:cBhvr>
                                      <p:to>
                                        <p:strVal val="visible"/>
                                      </p:to>
                                    </p:set>
                                    <p:anim calcmode="lin" valueType="num">
                                      <p:cBhvr>
                                        <p:cTn id="55" dur="1500" fill="hold"/>
                                        <p:tgtEl>
                                          <p:spTgt spid="7"/>
                                        </p:tgtEl>
                                        <p:attrNameLst>
                                          <p:attrName>ppt_w</p:attrName>
                                        </p:attrNameLst>
                                      </p:cBhvr>
                                      <p:tavLst>
                                        <p:tav tm="0">
                                          <p:val>
                                            <p:fltVal val="0"/>
                                          </p:val>
                                        </p:tav>
                                        <p:tav tm="100000">
                                          <p:val>
                                            <p:strVal val="#ppt_w"/>
                                          </p:val>
                                        </p:tav>
                                      </p:tavLst>
                                    </p:anim>
                                    <p:anim calcmode="lin" valueType="num">
                                      <p:cBhvr>
                                        <p:cTn id="56" dur="1500" fill="hold"/>
                                        <p:tgtEl>
                                          <p:spTgt spid="7"/>
                                        </p:tgtEl>
                                        <p:attrNameLst>
                                          <p:attrName>ppt_h</p:attrName>
                                        </p:attrNameLst>
                                      </p:cBhvr>
                                      <p:tavLst>
                                        <p:tav tm="0">
                                          <p:val>
                                            <p:fltVal val="0"/>
                                          </p:val>
                                        </p:tav>
                                        <p:tav tm="100000">
                                          <p:val>
                                            <p:strVal val="#ppt_h"/>
                                          </p:val>
                                        </p:tav>
                                      </p:tavLst>
                                    </p:anim>
                                    <p:animEffect transition="in" filter="fade">
                                      <p:cBhvr>
                                        <p:cTn id="57" dur="1500"/>
                                        <p:tgtEl>
                                          <p:spTgt spid="7"/>
                                        </p:tgtEl>
                                      </p:cBhvr>
                                    </p:animEffect>
                                  </p:childTnLst>
                                </p:cTn>
                              </p:par>
                              <p:par>
                                <p:cTn id="58" presetID="53" presetClass="entr" presetSubtype="16" fill="hold" grpId="0" nodeType="withEffect">
                                  <p:stCondLst>
                                    <p:cond delay="250"/>
                                  </p:stCondLst>
                                  <p:childTnLst>
                                    <p:set>
                                      <p:cBhvr>
                                        <p:cTn id="59" dur="1" fill="hold">
                                          <p:stCondLst>
                                            <p:cond delay="0"/>
                                          </p:stCondLst>
                                        </p:cTn>
                                        <p:tgtEl>
                                          <p:spTgt spid="18"/>
                                        </p:tgtEl>
                                        <p:attrNameLst>
                                          <p:attrName>style.visibility</p:attrName>
                                        </p:attrNameLst>
                                      </p:cBhvr>
                                      <p:to>
                                        <p:strVal val="visible"/>
                                      </p:to>
                                    </p:set>
                                    <p:anim calcmode="lin" valueType="num">
                                      <p:cBhvr>
                                        <p:cTn id="60" dur="1500" fill="hold"/>
                                        <p:tgtEl>
                                          <p:spTgt spid="18"/>
                                        </p:tgtEl>
                                        <p:attrNameLst>
                                          <p:attrName>ppt_w</p:attrName>
                                        </p:attrNameLst>
                                      </p:cBhvr>
                                      <p:tavLst>
                                        <p:tav tm="0">
                                          <p:val>
                                            <p:fltVal val="0"/>
                                          </p:val>
                                        </p:tav>
                                        <p:tav tm="100000">
                                          <p:val>
                                            <p:strVal val="#ppt_w"/>
                                          </p:val>
                                        </p:tav>
                                      </p:tavLst>
                                    </p:anim>
                                    <p:anim calcmode="lin" valueType="num">
                                      <p:cBhvr>
                                        <p:cTn id="61" dur="1500" fill="hold"/>
                                        <p:tgtEl>
                                          <p:spTgt spid="18"/>
                                        </p:tgtEl>
                                        <p:attrNameLst>
                                          <p:attrName>ppt_h</p:attrName>
                                        </p:attrNameLst>
                                      </p:cBhvr>
                                      <p:tavLst>
                                        <p:tav tm="0">
                                          <p:val>
                                            <p:fltVal val="0"/>
                                          </p:val>
                                        </p:tav>
                                        <p:tav tm="100000">
                                          <p:val>
                                            <p:strVal val="#ppt_h"/>
                                          </p:val>
                                        </p:tav>
                                      </p:tavLst>
                                    </p:anim>
                                    <p:animEffect transition="in" filter="fade">
                                      <p:cBhvr>
                                        <p:cTn id="62" dur="1500"/>
                                        <p:tgtEl>
                                          <p:spTgt spid="18"/>
                                        </p:tgtEl>
                                      </p:cBhvr>
                                    </p:animEffect>
                                  </p:childTnLst>
                                </p:cTn>
                              </p:par>
                              <p:par>
                                <p:cTn id="63" presetID="53" presetClass="entr" presetSubtype="16" fill="hold" nodeType="withEffect">
                                  <p:stCondLst>
                                    <p:cond delay="250"/>
                                  </p:stCondLst>
                                  <p:childTnLst>
                                    <p:set>
                                      <p:cBhvr>
                                        <p:cTn id="64" dur="1" fill="hold">
                                          <p:stCondLst>
                                            <p:cond delay="0"/>
                                          </p:stCondLst>
                                        </p:cTn>
                                        <p:tgtEl>
                                          <p:spTgt spid="17"/>
                                        </p:tgtEl>
                                        <p:attrNameLst>
                                          <p:attrName>style.visibility</p:attrName>
                                        </p:attrNameLst>
                                      </p:cBhvr>
                                      <p:to>
                                        <p:strVal val="visible"/>
                                      </p:to>
                                    </p:set>
                                    <p:anim calcmode="lin" valueType="num">
                                      <p:cBhvr>
                                        <p:cTn id="65" dur="1500" fill="hold"/>
                                        <p:tgtEl>
                                          <p:spTgt spid="17"/>
                                        </p:tgtEl>
                                        <p:attrNameLst>
                                          <p:attrName>ppt_w</p:attrName>
                                        </p:attrNameLst>
                                      </p:cBhvr>
                                      <p:tavLst>
                                        <p:tav tm="0">
                                          <p:val>
                                            <p:fltVal val="0"/>
                                          </p:val>
                                        </p:tav>
                                        <p:tav tm="100000">
                                          <p:val>
                                            <p:strVal val="#ppt_w"/>
                                          </p:val>
                                        </p:tav>
                                      </p:tavLst>
                                    </p:anim>
                                    <p:anim calcmode="lin" valueType="num">
                                      <p:cBhvr>
                                        <p:cTn id="66" dur="1500" fill="hold"/>
                                        <p:tgtEl>
                                          <p:spTgt spid="17"/>
                                        </p:tgtEl>
                                        <p:attrNameLst>
                                          <p:attrName>ppt_h</p:attrName>
                                        </p:attrNameLst>
                                      </p:cBhvr>
                                      <p:tavLst>
                                        <p:tav tm="0">
                                          <p:val>
                                            <p:fltVal val="0"/>
                                          </p:val>
                                        </p:tav>
                                        <p:tav tm="100000">
                                          <p:val>
                                            <p:strVal val="#ppt_h"/>
                                          </p:val>
                                        </p:tav>
                                      </p:tavLst>
                                    </p:anim>
                                    <p:animEffect transition="in" filter="fade">
                                      <p:cBhvr>
                                        <p:cTn id="67" dur="1500"/>
                                        <p:tgtEl>
                                          <p:spTgt spid="17"/>
                                        </p:tgtEl>
                                      </p:cBhvr>
                                    </p:animEffect>
                                  </p:childTnLst>
                                </p:cTn>
                              </p:par>
                            </p:childTnLst>
                          </p:cTn>
                        </p:par>
                        <p:par>
                          <p:cTn id="68" fill="hold">
                            <p:stCondLst>
                              <p:cond delay="3500"/>
                            </p:stCondLst>
                            <p:childTnLst>
                              <p:par>
                                <p:cTn id="69" presetID="53" presetClass="entr" presetSubtype="16" fill="hold" grpId="0" nodeType="afterEffect">
                                  <p:stCondLst>
                                    <p:cond delay="250"/>
                                  </p:stCondLst>
                                  <p:childTnLst>
                                    <p:set>
                                      <p:cBhvr>
                                        <p:cTn id="70" dur="1" fill="hold">
                                          <p:stCondLst>
                                            <p:cond delay="0"/>
                                          </p:stCondLst>
                                        </p:cTn>
                                        <p:tgtEl>
                                          <p:spTgt spid="14">
                                            <p:bg/>
                                          </p:spTgt>
                                        </p:tgtEl>
                                        <p:attrNameLst>
                                          <p:attrName>style.visibility</p:attrName>
                                        </p:attrNameLst>
                                      </p:cBhvr>
                                      <p:to>
                                        <p:strVal val="visible"/>
                                      </p:to>
                                    </p:set>
                                    <p:anim calcmode="lin" valueType="num">
                                      <p:cBhvr>
                                        <p:cTn id="71" dur="1500" fill="hold"/>
                                        <p:tgtEl>
                                          <p:spTgt spid="14">
                                            <p:bg/>
                                          </p:spTgt>
                                        </p:tgtEl>
                                        <p:attrNameLst>
                                          <p:attrName>ppt_w</p:attrName>
                                        </p:attrNameLst>
                                      </p:cBhvr>
                                      <p:tavLst>
                                        <p:tav tm="0">
                                          <p:val>
                                            <p:fltVal val="0"/>
                                          </p:val>
                                        </p:tav>
                                        <p:tav tm="100000">
                                          <p:val>
                                            <p:strVal val="#ppt_w"/>
                                          </p:val>
                                        </p:tav>
                                      </p:tavLst>
                                    </p:anim>
                                    <p:anim calcmode="lin" valueType="num">
                                      <p:cBhvr>
                                        <p:cTn id="72" dur="1500" fill="hold"/>
                                        <p:tgtEl>
                                          <p:spTgt spid="14">
                                            <p:bg/>
                                          </p:spTgt>
                                        </p:tgtEl>
                                        <p:attrNameLst>
                                          <p:attrName>ppt_h</p:attrName>
                                        </p:attrNameLst>
                                      </p:cBhvr>
                                      <p:tavLst>
                                        <p:tav tm="0">
                                          <p:val>
                                            <p:fltVal val="0"/>
                                          </p:val>
                                        </p:tav>
                                        <p:tav tm="100000">
                                          <p:val>
                                            <p:strVal val="#ppt_h"/>
                                          </p:val>
                                        </p:tav>
                                      </p:tavLst>
                                    </p:anim>
                                    <p:animEffect transition="in" filter="fade">
                                      <p:cBhvr>
                                        <p:cTn id="73" dur="1500"/>
                                        <p:tgtEl>
                                          <p:spTgt spid="14">
                                            <p:bg/>
                                          </p:spTgt>
                                        </p:tgtEl>
                                      </p:cBhvr>
                                    </p:animEffect>
                                  </p:childTnLst>
                                </p:cTn>
                              </p:par>
                            </p:childTnLst>
                          </p:cTn>
                        </p:par>
                      </p:childTnLst>
                    </p:cTn>
                  </p:par>
                  <p:par>
                    <p:cTn id="74" fill="hold">
                      <p:stCondLst>
                        <p:cond delay="indefinite"/>
                      </p:stCondLst>
                      <p:childTnLst>
                        <p:par>
                          <p:cTn id="75" fill="hold">
                            <p:stCondLst>
                              <p:cond delay="0"/>
                            </p:stCondLst>
                            <p:childTnLst>
                              <p:par>
                                <p:cTn id="76" presetID="53" presetClass="entr" presetSubtype="16" fill="hold" grpId="0" nodeType="clickEffect">
                                  <p:stCondLst>
                                    <p:cond delay="250"/>
                                  </p:stCondLst>
                                  <p:childTnLst>
                                    <p:set>
                                      <p:cBhvr>
                                        <p:cTn id="77" dur="1" fill="hold">
                                          <p:stCondLst>
                                            <p:cond delay="0"/>
                                          </p:stCondLst>
                                        </p:cTn>
                                        <p:tgtEl>
                                          <p:spTgt spid="14">
                                            <p:txEl>
                                              <p:pRg st="0" end="0"/>
                                            </p:txEl>
                                          </p:spTgt>
                                        </p:tgtEl>
                                        <p:attrNameLst>
                                          <p:attrName>style.visibility</p:attrName>
                                        </p:attrNameLst>
                                      </p:cBhvr>
                                      <p:to>
                                        <p:strVal val="visible"/>
                                      </p:to>
                                    </p:set>
                                    <p:anim calcmode="lin" valueType="num">
                                      <p:cBhvr>
                                        <p:cTn id="78" dur="1500" fill="hold"/>
                                        <p:tgtEl>
                                          <p:spTgt spid="14">
                                            <p:txEl>
                                              <p:pRg st="0" end="0"/>
                                            </p:txEl>
                                          </p:spTgt>
                                        </p:tgtEl>
                                        <p:attrNameLst>
                                          <p:attrName>ppt_w</p:attrName>
                                        </p:attrNameLst>
                                      </p:cBhvr>
                                      <p:tavLst>
                                        <p:tav tm="0">
                                          <p:val>
                                            <p:fltVal val="0"/>
                                          </p:val>
                                        </p:tav>
                                        <p:tav tm="100000">
                                          <p:val>
                                            <p:strVal val="#ppt_w"/>
                                          </p:val>
                                        </p:tav>
                                      </p:tavLst>
                                    </p:anim>
                                    <p:anim calcmode="lin" valueType="num">
                                      <p:cBhvr>
                                        <p:cTn id="79" dur="1500" fill="hold"/>
                                        <p:tgtEl>
                                          <p:spTgt spid="14">
                                            <p:txEl>
                                              <p:pRg st="0" end="0"/>
                                            </p:txEl>
                                          </p:spTgt>
                                        </p:tgtEl>
                                        <p:attrNameLst>
                                          <p:attrName>ppt_h</p:attrName>
                                        </p:attrNameLst>
                                      </p:cBhvr>
                                      <p:tavLst>
                                        <p:tav tm="0">
                                          <p:val>
                                            <p:fltVal val="0"/>
                                          </p:val>
                                        </p:tav>
                                        <p:tav tm="100000">
                                          <p:val>
                                            <p:strVal val="#ppt_h"/>
                                          </p:val>
                                        </p:tav>
                                      </p:tavLst>
                                    </p:anim>
                                    <p:animEffect transition="in" filter="fade">
                                      <p:cBhvr>
                                        <p:cTn id="80" dur="1500"/>
                                        <p:tgtEl>
                                          <p:spTgt spid="14">
                                            <p:txEl>
                                              <p:pRg st="0" end="0"/>
                                            </p:txEl>
                                          </p:spTgt>
                                        </p:tgtEl>
                                      </p:cBhvr>
                                    </p:animEffect>
                                  </p:childTnLst>
                                </p:cTn>
                              </p:par>
                            </p:childTnLst>
                          </p:cTn>
                        </p:par>
                      </p:childTnLst>
                    </p:cTn>
                  </p:par>
                  <p:par>
                    <p:cTn id="81" fill="hold">
                      <p:stCondLst>
                        <p:cond delay="indefinite"/>
                      </p:stCondLst>
                      <p:childTnLst>
                        <p:par>
                          <p:cTn id="82" fill="hold">
                            <p:stCondLst>
                              <p:cond delay="0"/>
                            </p:stCondLst>
                            <p:childTnLst>
                              <p:par>
                                <p:cTn id="83" presetID="53" presetClass="entr" presetSubtype="16" fill="hold" grpId="0" nodeType="clickEffect">
                                  <p:stCondLst>
                                    <p:cond delay="250"/>
                                  </p:stCondLst>
                                  <p:childTnLst>
                                    <p:set>
                                      <p:cBhvr>
                                        <p:cTn id="84" dur="1" fill="hold">
                                          <p:stCondLst>
                                            <p:cond delay="0"/>
                                          </p:stCondLst>
                                        </p:cTn>
                                        <p:tgtEl>
                                          <p:spTgt spid="14">
                                            <p:txEl>
                                              <p:pRg st="1" end="1"/>
                                            </p:txEl>
                                          </p:spTgt>
                                        </p:tgtEl>
                                        <p:attrNameLst>
                                          <p:attrName>style.visibility</p:attrName>
                                        </p:attrNameLst>
                                      </p:cBhvr>
                                      <p:to>
                                        <p:strVal val="visible"/>
                                      </p:to>
                                    </p:set>
                                    <p:anim calcmode="lin" valueType="num">
                                      <p:cBhvr>
                                        <p:cTn id="85" dur="1500" fill="hold"/>
                                        <p:tgtEl>
                                          <p:spTgt spid="14">
                                            <p:txEl>
                                              <p:pRg st="1" end="1"/>
                                            </p:txEl>
                                          </p:spTgt>
                                        </p:tgtEl>
                                        <p:attrNameLst>
                                          <p:attrName>ppt_w</p:attrName>
                                        </p:attrNameLst>
                                      </p:cBhvr>
                                      <p:tavLst>
                                        <p:tav tm="0">
                                          <p:val>
                                            <p:fltVal val="0"/>
                                          </p:val>
                                        </p:tav>
                                        <p:tav tm="100000">
                                          <p:val>
                                            <p:strVal val="#ppt_w"/>
                                          </p:val>
                                        </p:tav>
                                      </p:tavLst>
                                    </p:anim>
                                    <p:anim calcmode="lin" valueType="num">
                                      <p:cBhvr>
                                        <p:cTn id="86" dur="1500" fill="hold"/>
                                        <p:tgtEl>
                                          <p:spTgt spid="14">
                                            <p:txEl>
                                              <p:pRg st="1" end="1"/>
                                            </p:txEl>
                                          </p:spTgt>
                                        </p:tgtEl>
                                        <p:attrNameLst>
                                          <p:attrName>ppt_h</p:attrName>
                                        </p:attrNameLst>
                                      </p:cBhvr>
                                      <p:tavLst>
                                        <p:tav tm="0">
                                          <p:val>
                                            <p:fltVal val="0"/>
                                          </p:val>
                                        </p:tav>
                                        <p:tav tm="100000">
                                          <p:val>
                                            <p:strVal val="#ppt_h"/>
                                          </p:val>
                                        </p:tav>
                                      </p:tavLst>
                                    </p:anim>
                                    <p:animEffect transition="in" filter="fade">
                                      <p:cBhvr>
                                        <p:cTn id="87" dur="1500"/>
                                        <p:tgtEl>
                                          <p:spTgt spid="14">
                                            <p:txEl>
                                              <p:pRg st="1" end="1"/>
                                            </p:txEl>
                                          </p:spTgt>
                                        </p:tgtEl>
                                      </p:cBhvr>
                                    </p:animEffect>
                                  </p:childTnLst>
                                </p:cTn>
                              </p:par>
                            </p:childTnLst>
                          </p:cTn>
                        </p:par>
                      </p:childTnLst>
                    </p:cTn>
                  </p:par>
                  <p:par>
                    <p:cTn id="88" fill="hold">
                      <p:stCondLst>
                        <p:cond delay="indefinite"/>
                      </p:stCondLst>
                      <p:childTnLst>
                        <p:par>
                          <p:cTn id="89" fill="hold">
                            <p:stCondLst>
                              <p:cond delay="0"/>
                            </p:stCondLst>
                            <p:childTnLst>
                              <p:par>
                                <p:cTn id="90" presetID="53" presetClass="entr" presetSubtype="16" fill="hold" grpId="0" nodeType="clickEffect">
                                  <p:stCondLst>
                                    <p:cond delay="250"/>
                                  </p:stCondLst>
                                  <p:childTnLst>
                                    <p:set>
                                      <p:cBhvr>
                                        <p:cTn id="91" dur="1" fill="hold">
                                          <p:stCondLst>
                                            <p:cond delay="0"/>
                                          </p:stCondLst>
                                        </p:cTn>
                                        <p:tgtEl>
                                          <p:spTgt spid="14">
                                            <p:txEl>
                                              <p:pRg st="2" end="2"/>
                                            </p:txEl>
                                          </p:spTgt>
                                        </p:tgtEl>
                                        <p:attrNameLst>
                                          <p:attrName>style.visibility</p:attrName>
                                        </p:attrNameLst>
                                      </p:cBhvr>
                                      <p:to>
                                        <p:strVal val="visible"/>
                                      </p:to>
                                    </p:set>
                                    <p:anim calcmode="lin" valueType="num">
                                      <p:cBhvr>
                                        <p:cTn id="92" dur="1500" fill="hold"/>
                                        <p:tgtEl>
                                          <p:spTgt spid="14">
                                            <p:txEl>
                                              <p:pRg st="2" end="2"/>
                                            </p:txEl>
                                          </p:spTgt>
                                        </p:tgtEl>
                                        <p:attrNameLst>
                                          <p:attrName>ppt_w</p:attrName>
                                        </p:attrNameLst>
                                      </p:cBhvr>
                                      <p:tavLst>
                                        <p:tav tm="0">
                                          <p:val>
                                            <p:fltVal val="0"/>
                                          </p:val>
                                        </p:tav>
                                        <p:tav tm="100000">
                                          <p:val>
                                            <p:strVal val="#ppt_w"/>
                                          </p:val>
                                        </p:tav>
                                      </p:tavLst>
                                    </p:anim>
                                    <p:anim calcmode="lin" valueType="num">
                                      <p:cBhvr>
                                        <p:cTn id="93" dur="1500" fill="hold"/>
                                        <p:tgtEl>
                                          <p:spTgt spid="14">
                                            <p:txEl>
                                              <p:pRg st="2" end="2"/>
                                            </p:txEl>
                                          </p:spTgt>
                                        </p:tgtEl>
                                        <p:attrNameLst>
                                          <p:attrName>ppt_h</p:attrName>
                                        </p:attrNameLst>
                                      </p:cBhvr>
                                      <p:tavLst>
                                        <p:tav tm="0">
                                          <p:val>
                                            <p:fltVal val="0"/>
                                          </p:val>
                                        </p:tav>
                                        <p:tav tm="100000">
                                          <p:val>
                                            <p:strVal val="#ppt_h"/>
                                          </p:val>
                                        </p:tav>
                                      </p:tavLst>
                                    </p:anim>
                                    <p:animEffect transition="in" filter="fade">
                                      <p:cBhvr>
                                        <p:cTn id="94" dur="1500"/>
                                        <p:tgtEl>
                                          <p:spTgt spid="14">
                                            <p:txEl>
                                              <p:pRg st="2" end="2"/>
                                            </p:txEl>
                                          </p:spTgt>
                                        </p:tgtEl>
                                      </p:cBhvr>
                                    </p:animEffect>
                                  </p:childTnLst>
                                </p:cTn>
                              </p:par>
                            </p:childTnLst>
                          </p:cTn>
                        </p:par>
                        <p:par>
                          <p:cTn id="95" fill="hold">
                            <p:stCondLst>
                              <p:cond delay="1750"/>
                            </p:stCondLst>
                            <p:childTnLst>
                              <p:par>
                                <p:cTn id="96" presetID="53" presetClass="entr" presetSubtype="16" fill="hold" grpId="0" nodeType="afterEffect">
                                  <p:stCondLst>
                                    <p:cond delay="250"/>
                                  </p:stCondLst>
                                  <p:childTnLst>
                                    <p:set>
                                      <p:cBhvr>
                                        <p:cTn id="97" dur="1" fill="hold">
                                          <p:stCondLst>
                                            <p:cond delay="0"/>
                                          </p:stCondLst>
                                        </p:cTn>
                                        <p:tgtEl>
                                          <p:spTgt spid="10"/>
                                        </p:tgtEl>
                                        <p:attrNameLst>
                                          <p:attrName>style.visibility</p:attrName>
                                        </p:attrNameLst>
                                      </p:cBhvr>
                                      <p:to>
                                        <p:strVal val="visible"/>
                                      </p:to>
                                    </p:set>
                                    <p:anim calcmode="lin" valueType="num">
                                      <p:cBhvr>
                                        <p:cTn id="98" dur="1500" fill="hold"/>
                                        <p:tgtEl>
                                          <p:spTgt spid="10"/>
                                        </p:tgtEl>
                                        <p:attrNameLst>
                                          <p:attrName>ppt_w</p:attrName>
                                        </p:attrNameLst>
                                      </p:cBhvr>
                                      <p:tavLst>
                                        <p:tav tm="0">
                                          <p:val>
                                            <p:fltVal val="0"/>
                                          </p:val>
                                        </p:tav>
                                        <p:tav tm="100000">
                                          <p:val>
                                            <p:strVal val="#ppt_w"/>
                                          </p:val>
                                        </p:tav>
                                      </p:tavLst>
                                    </p:anim>
                                    <p:anim calcmode="lin" valueType="num">
                                      <p:cBhvr>
                                        <p:cTn id="99" dur="1500" fill="hold"/>
                                        <p:tgtEl>
                                          <p:spTgt spid="10"/>
                                        </p:tgtEl>
                                        <p:attrNameLst>
                                          <p:attrName>ppt_h</p:attrName>
                                        </p:attrNameLst>
                                      </p:cBhvr>
                                      <p:tavLst>
                                        <p:tav tm="0">
                                          <p:val>
                                            <p:fltVal val="0"/>
                                          </p:val>
                                        </p:tav>
                                        <p:tav tm="100000">
                                          <p:val>
                                            <p:strVal val="#ppt_h"/>
                                          </p:val>
                                        </p:tav>
                                      </p:tavLst>
                                    </p:anim>
                                    <p:animEffect transition="in" filter="fade">
                                      <p:cBhvr>
                                        <p:cTn id="100" dur="1500"/>
                                        <p:tgtEl>
                                          <p:spTgt spid="10"/>
                                        </p:tgtEl>
                                      </p:cBhvr>
                                    </p:animEffect>
                                  </p:childTnLst>
                                </p:cTn>
                              </p:par>
                              <p:par>
                                <p:cTn id="101" presetID="53" presetClass="entr" presetSubtype="16" fill="hold" nodeType="withEffect">
                                  <p:stCondLst>
                                    <p:cond delay="250"/>
                                  </p:stCondLst>
                                  <p:childTnLst>
                                    <p:set>
                                      <p:cBhvr>
                                        <p:cTn id="102" dur="1" fill="hold">
                                          <p:stCondLst>
                                            <p:cond delay="0"/>
                                          </p:stCondLst>
                                        </p:cTn>
                                        <p:tgtEl>
                                          <p:spTgt spid="20">
                                            <p:txEl>
                                              <p:pRg st="0" end="0"/>
                                            </p:txEl>
                                          </p:spTgt>
                                        </p:tgtEl>
                                        <p:attrNameLst>
                                          <p:attrName>style.visibility</p:attrName>
                                        </p:attrNameLst>
                                      </p:cBhvr>
                                      <p:to>
                                        <p:strVal val="visible"/>
                                      </p:to>
                                    </p:set>
                                    <p:anim calcmode="lin" valueType="num">
                                      <p:cBhvr>
                                        <p:cTn id="103" dur="1500" fill="hold"/>
                                        <p:tgtEl>
                                          <p:spTgt spid="20">
                                            <p:txEl>
                                              <p:pRg st="0" end="0"/>
                                            </p:txEl>
                                          </p:spTgt>
                                        </p:tgtEl>
                                        <p:attrNameLst>
                                          <p:attrName>ppt_w</p:attrName>
                                        </p:attrNameLst>
                                      </p:cBhvr>
                                      <p:tavLst>
                                        <p:tav tm="0">
                                          <p:val>
                                            <p:fltVal val="0"/>
                                          </p:val>
                                        </p:tav>
                                        <p:tav tm="100000">
                                          <p:val>
                                            <p:strVal val="#ppt_w"/>
                                          </p:val>
                                        </p:tav>
                                      </p:tavLst>
                                    </p:anim>
                                    <p:anim calcmode="lin" valueType="num">
                                      <p:cBhvr>
                                        <p:cTn id="104" dur="1500" fill="hold"/>
                                        <p:tgtEl>
                                          <p:spTgt spid="20">
                                            <p:txEl>
                                              <p:pRg st="0" end="0"/>
                                            </p:txEl>
                                          </p:spTgt>
                                        </p:tgtEl>
                                        <p:attrNameLst>
                                          <p:attrName>ppt_h</p:attrName>
                                        </p:attrNameLst>
                                      </p:cBhvr>
                                      <p:tavLst>
                                        <p:tav tm="0">
                                          <p:val>
                                            <p:fltVal val="0"/>
                                          </p:val>
                                        </p:tav>
                                        <p:tav tm="100000">
                                          <p:val>
                                            <p:strVal val="#ppt_h"/>
                                          </p:val>
                                        </p:tav>
                                      </p:tavLst>
                                    </p:anim>
                                    <p:animEffect transition="in" filter="fade">
                                      <p:cBhvr>
                                        <p:cTn id="105" dur="1500"/>
                                        <p:tgtEl>
                                          <p:spTgt spid="20">
                                            <p:txEl>
                                              <p:pRg st="0" end="0"/>
                                            </p:txEl>
                                          </p:spTgt>
                                        </p:tgtEl>
                                      </p:cBhvr>
                                    </p:animEffect>
                                  </p:childTnLst>
                                </p:cTn>
                              </p:par>
                            </p:childTnLst>
                          </p:cTn>
                        </p:par>
                        <p:par>
                          <p:cTn id="106" fill="hold">
                            <p:stCondLst>
                              <p:cond delay="3500"/>
                            </p:stCondLst>
                            <p:childTnLst>
                              <p:par>
                                <p:cTn id="107" presetID="53" presetClass="entr" presetSubtype="16" fill="hold" grpId="0" nodeType="afterEffect">
                                  <p:stCondLst>
                                    <p:cond delay="250"/>
                                  </p:stCondLst>
                                  <p:childTnLst>
                                    <p:set>
                                      <p:cBhvr>
                                        <p:cTn id="108" dur="1" fill="hold">
                                          <p:stCondLst>
                                            <p:cond delay="0"/>
                                          </p:stCondLst>
                                        </p:cTn>
                                        <p:tgtEl>
                                          <p:spTgt spid="13">
                                            <p:bg/>
                                          </p:spTgt>
                                        </p:tgtEl>
                                        <p:attrNameLst>
                                          <p:attrName>style.visibility</p:attrName>
                                        </p:attrNameLst>
                                      </p:cBhvr>
                                      <p:to>
                                        <p:strVal val="visible"/>
                                      </p:to>
                                    </p:set>
                                    <p:anim calcmode="lin" valueType="num">
                                      <p:cBhvr>
                                        <p:cTn id="109" dur="1500" fill="hold"/>
                                        <p:tgtEl>
                                          <p:spTgt spid="13">
                                            <p:bg/>
                                          </p:spTgt>
                                        </p:tgtEl>
                                        <p:attrNameLst>
                                          <p:attrName>ppt_w</p:attrName>
                                        </p:attrNameLst>
                                      </p:cBhvr>
                                      <p:tavLst>
                                        <p:tav tm="0">
                                          <p:val>
                                            <p:fltVal val="0"/>
                                          </p:val>
                                        </p:tav>
                                        <p:tav tm="100000">
                                          <p:val>
                                            <p:strVal val="#ppt_w"/>
                                          </p:val>
                                        </p:tav>
                                      </p:tavLst>
                                    </p:anim>
                                    <p:anim calcmode="lin" valueType="num">
                                      <p:cBhvr>
                                        <p:cTn id="110" dur="1500" fill="hold"/>
                                        <p:tgtEl>
                                          <p:spTgt spid="13">
                                            <p:bg/>
                                          </p:spTgt>
                                        </p:tgtEl>
                                        <p:attrNameLst>
                                          <p:attrName>ppt_h</p:attrName>
                                        </p:attrNameLst>
                                      </p:cBhvr>
                                      <p:tavLst>
                                        <p:tav tm="0">
                                          <p:val>
                                            <p:fltVal val="0"/>
                                          </p:val>
                                        </p:tav>
                                        <p:tav tm="100000">
                                          <p:val>
                                            <p:strVal val="#ppt_h"/>
                                          </p:val>
                                        </p:tav>
                                      </p:tavLst>
                                    </p:anim>
                                    <p:animEffect transition="in" filter="fade">
                                      <p:cBhvr>
                                        <p:cTn id="111" dur="1500"/>
                                        <p:tgtEl>
                                          <p:spTgt spid="13">
                                            <p:bg/>
                                          </p:spTgt>
                                        </p:tgtEl>
                                      </p:cBhvr>
                                    </p:animEffect>
                                  </p:childTnLst>
                                </p:cTn>
                              </p:par>
                            </p:childTnLst>
                          </p:cTn>
                        </p:par>
                      </p:childTnLst>
                    </p:cTn>
                  </p:par>
                  <p:par>
                    <p:cTn id="112" fill="hold">
                      <p:stCondLst>
                        <p:cond delay="indefinite"/>
                      </p:stCondLst>
                      <p:childTnLst>
                        <p:par>
                          <p:cTn id="113" fill="hold">
                            <p:stCondLst>
                              <p:cond delay="0"/>
                            </p:stCondLst>
                            <p:childTnLst>
                              <p:par>
                                <p:cTn id="114" presetID="53" presetClass="entr" presetSubtype="16" fill="hold" grpId="0" nodeType="clickEffect">
                                  <p:stCondLst>
                                    <p:cond delay="250"/>
                                  </p:stCondLst>
                                  <p:childTnLst>
                                    <p:set>
                                      <p:cBhvr>
                                        <p:cTn id="115" dur="1" fill="hold">
                                          <p:stCondLst>
                                            <p:cond delay="0"/>
                                          </p:stCondLst>
                                        </p:cTn>
                                        <p:tgtEl>
                                          <p:spTgt spid="13">
                                            <p:txEl>
                                              <p:pRg st="0" end="0"/>
                                            </p:txEl>
                                          </p:spTgt>
                                        </p:tgtEl>
                                        <p:attrNameLst>
                                          <p:attrName>style.visibility</p:attrName>
                                        </p:attrNameLst>
                                      </p:cBhvr>
                                      <p:to>
                                        <p:strVal val="visible"/>
                                      </p:to>
                                    </p:set>
                                    <p:anim calcmode="lin" valueType="num">
                                      <p:cBhvr>
                                        <p:cTn id="116" dur="15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117" dur="15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118" dur="1500"/>
                                        <p:tgtEl>
                                          <p:spTgt spid="13">
                                            <p:txEl>
                                              <p:pRg st="0" end="0"/>
                                            </p:txEl>
                                          </p:spTgt>
                                        </p:tgtEl>
                                      </p:cBhvr>
                                    </p:animEffect>
                                  </p:childTnLst>
                                </p:cTn>
                              </p:par>
                            </p:childTnLst>
                          </p:cTn>
                        </p:par>
                      </p:childTnLst>
                    </p:cTn>
                  </p:par>
                  <p:par>
                    <p:cTn id="119" fill="hold">
                      <p:stCondLst>
                        <p:cond delay="indefinite"/>
                      </p:stCondLst>
                      <p:childTnLst>
                        <p:par>
                          <p:cTn id="120" fill="hold">
                            <p:stCondLst>
                              <p:cond delay="0"/>
                            </p:stCondLst>
                            <p:childTnLst>
                              <p:par>
                                <p:cTn id="121" presetID="53" presetClass="entr" presetSubtype="16" fill="hold" grpId="0" nodeType="clickEffect">
                                  <p:stCondLst>
                                    <p:cond delay="250"/>
                                  </p:stCondLst>
                                  <p:childTnLst>
                                    <p:set>
                                      <p:cBhvr>
                                        <p:cTn id="122" dur="1" fill="hold">
                                          <p:stCondLst>
                                            <p:cond delay="0"/>
                                          </p:stCondLst>
                                        </p:cTn>
                                        <p:tgtEl>
                                          <p:spTgt spid="13">
                                            <p:txEl>
                                              <p:pRg st="1" end="1"/>
                                            </p:txEl>
                                          </p:spTgt>
                                        </p:tgtEl>
                                        <p:attrNameLst>
                                          <p:attrName>style.visibility</p:attrName>
                                        </p:attrNameLst>
                                      </p:cBhvr>
                                      <p:to>
                                        <p:strVal val="visible"/>
                                      </p:to>
                                    </p:set>
                                    <p:anim calcmode="lin" valueType="num">
                                      <p:cBhvr>
                                        <p:cTn id="123" dur="1500" fill="hold"/>
                                        <p:tgtEl>
                                          <p:spTgt spid="13">
                                            <p:txEl>
                                              <p:pRg st="1" end="1"/>
                                            </p:txEl>
                                          </p:spTgt>
                                        </p:tgtEl>
                                        <p:attrNameLst>
                                          <p:attrName>ppt_w</p:attrName>
                                        </p:attrNameLst>
                                      </p:cBhvr>
                                      <p:tavLst>
                                        <p:tav tm="0">
                                          <p:val>
                                            <p:fltVal val="0"/>
                                          </p:val>
                                        </p:tav>
                                        <p:tav tm="100000">
                                          <p:val>
                                            <p:strVal val="#ppt_w"/>
                                          </p:val>
                                        </p:tav>
                                      </p:tavLst>
                                    </p:anim>
                                    <p:anim calcmode="lin" valueType="num">
                                      <p:cBhvr>
                                        <p:cTn id="124" dur="1500" fill="hold"/>
                                        <p:tgtEl>
                                          <p:spTgt spid="13">
                                            <p:txEl>
                                              <p:pRg st="1" end="1"/>
                                            </p:txEl>
                                          </p:spTgt>
                                        </p:tgtEl>
                                        <p:attrNameLst>
                                          <p:attrName>ppt_h</p:attrName>
                                        </p:attrNameLst>
                                      </p:cBhvr>
                                      <p:tavLst>
                                        <p:tav tm="0">
                                          <p:val>
                                            <p:fltVal val="0"/>
                                          </p:val>
                                        </p:tav>
                                        <p:tav tm="100000">
                                          <p:val>
                                            <p:strVal val="#ppt_h"/>
                                          </p:val>
                                        </p:tav>
                                      </p:tavLst>
                                    </p:anim>
                                    <p:animEffect transition="in" filter="fade">
                                      <p:cBhvr>
                                        <p:cTn id="125" dur="1500"/>
                                        <p:tgtEl>
                                          <p:spTgt spid="13">
                                            <p:txEl>
                                              <p:pRg st="1" end="1"/>
                                            </p:txEl>
                                          </p:spTgt>
                                        </p:tgtEl>
                                      </p:cBhvr>
                                    </p:animEffect>
                                  </p:childTnLst>
                                </p:cTn>
                              </p:par>
                            </p:childTnLst>
                          </p:cTn>
                        </p:par>
                      </p:childTnLst>
                    </p:cTn>
                  </p:par>
                  <p:par>
                    <p:cTn id="126" fill="hold">
                      <p:stCondLst>
                        <p:cond delay="indefinite"/>
                      </p:stCondLst>
                      <p:childTnLst>
                        <p:par>
                          <p:cTn id="127" fill="hold">
                            <p:stCondLst>
                              <p:cond delay="0"/>
                            </p:stCondLst>
                            <p:childTnLst>
                              <p:par>
                                <p:cTn id="128" presetID="53" presetClass="entr" presetSubtype="16" fill="hold" grpId="0" nodeType="clickEffect">
                                  <p:stCondLst>
                                    <p:cond delay="250"/>
                                  </p:stCondLst>
                                  <p:childTnLst>
                                    <p:set>
                                      <p:cBhvr>
                                        <p:cTn id="129" dur="1" fill="hold">
                                          <p:stCondLst>
                                            <p:cond delay="0"/>
                                          </p:stCondLst>
                                        </p:cTn>
                                        <p:tgtEl>
                                          <p:spTgt spid="13">
                                            <p:txEl>
                                              <p:pRg st="2" end="2"/>
                                            </p:txEl>
                                          </p:spTgt>
                                        </p:tgtEl>
                                        <p:attrNameLst>
                                          <p:attrName>style.visibility</p:attrName>
                                        </p:attrNameLst>
                                      </p:cBhvr>
                                      <p:to>
                                        <p:strVal val="visible"/>
                                      </p:to>
                                    </p:set>
                                    <p:anim calcmode="lin" valueType="num">
                                      <p:cBhvr>
                                        <p:cTn id="130" dur="1500" fill="hold"/>
                                        <p:tgtEl>
                                          <p:spTgt spid="13">
                                            <p:txEl>
                                              <p:pRg st="2" end="2"/>
                                            </p:txEl>
                                          </p:spTgt>
                                        </p:tgtEl>
                                        <p:attrNameLst>
                                          <p:attrName>ppt_w</p:attrName>
                                        </p:attrNameLst>
                                      </p:cBhvr>
                                      <p:tavLst>
                                        <p:tav tm="0">
                                          <p:val>
                                            <p:fltVal val="0"/>
                                          </p:val>
                                        </p:tav>
                                        <p:tav tm="100000">
                                          <p:val>
                                            <p:strVal val="#ppt_w"/>
                                          </p:val>
                                        </p:tav>
                                      </p:tavLst>
                                    </p:anim>
                                    <p:anim calcmode="lin" valueType="num">
                                      <p:cBhvr>
                                        <p:cTn id="131" dur="1500" fill="hold"/>
                                        <p:tgtEl>
                                          <p:spTgt spid="13">
                                            <p:txEl>
                                              <p:pRg st="2" end="2"/>
                                            </p:txEl>
                                          </p:spTgt>
                                        </p:tgtEl>
                                        <p:attrNameLst>
                                          <p:attrName>ppt_h</p:attrName>
                                        </p:attrNameLst>
                                      </p:cBhvr>
                                      <p:tavLst>
                                        <p:tav tm="0">
                                          <p:val>
                                            <p:fltVal val="0"/>
                                          </p:val>
                                        </p:tav>
                                        <p:tav tm="100000">
                                          <p:val>
                                            <p:strVal val="#ppt_h"/>
                                          </p:val>
                                        </p:tav>
                                      </p:tavLst>
                                    </p:anim>
                                    <p:animEffect transition="in" filter="fade">
                                      <p:cBhvr>
                                        <p:cTn id="132" dur="1500"/>
                                        <p:tgtEl>
                                          <p:spTgt spid="13">
                                            <p:txEl>
                                              <p:pRg st="2" end="2"/>
                                            </p:txEl>
                                          </p:spTgt>
                                        </p:tgtEl>
                                      </p:cBhvr>
                                    </p:animEffect>
                                  </p:childTnLst>
                                </p:cTn>
                              </p:par>
                            </p:childTnLst>
                          </p:cTn>
                        </p:par>
                      </p:childTnLst>
                    </p:cTn>
                  </p:par>
                  <p:par>
                    <p:cTn id="133" fill="hold">
                      <p:stCondLst>
                        <p:cond delay="indefinite"/>
                      </p:stCondLst>
                      <p:childTnLst>
                        <p:par>
                          <p:cTn id="134" fill="hold">
                            <p:stCondLst>
                              <p:cond delay="0"/>
                            </p:stCondLst>
                            <p:childTnLst>
                              <p:par>
                                <p:cTn id="135" presetID="53" presetClass="entr" presetSubtype="16" fill="hold" grpId="0" nodeType="clickEffect">
                                  <p:stCondLst>
                                    <p:cond delay="250"/>
                                  </p:stCondLst>
                                  <p:childTnLst>
                                    <p:set>
                                      <p:cBhvr>
                                        <p:cTn id="136" dur="1" fill="hold">
                                          <p:stCondLst>
                                            <p:cond delay="0"/>
                                          </p:stCondLst>
                                        </p:cTn>
                                        <p:tgtEl>
                                          <p:spTgt spid="13">
                                            <p:txEl>
                                              <p:pRg st="3" end="3"/>
                                            </p:txEl>
                                          </p:spTgt>
                                        </p:tgtEl>
                                        <p:attrNameLst>
                                          <p:attrName>style.visibility</p:attrName>
                                        </p:attrNameLst>
                                      </p:cBhvr>
                                      <p:to>
                                        <p:strVal val="visible"/>
                                      </p:to>
                                    </p:set>
                                    <p:anim calcmode="lin" valueType="num">
                                      <p:cBhvr>
                                        <p:cTn id="137" dur="1500" fill="hold"/>
                                        <p:tgtEl>
                                          <p:spTgt spid="13">
                                            <p:txEl>
                                              <p:pRg st="3" end="3"/>
                                            </p:txEl>
                                          </p:spTgt>
                                        </p:tgtEl>
                                        <p:attrNameLst>
                                          <p:attrName>ppt_w</p:attrName>
                                        </p:attrNameLst>
                                      </p:cBhvr>
                                      <p:tavLst>
                                        <p:tav tm="0">
                                          <p:val>
                                            <p:fltVal val="0"/>
                                          </p:val>
                                        </p:tav>
                                        <p:tav tm="100000">
                                          <p:val>
                                            <p:strVal val="#ppt_w"/>
                                          </p:val>
                                        </p:tav>
                                      </p:tavLst>
                                    </p:anim>
                                    <p:anim calcmode="lin" valueType="num">
                                      <p:cBhvr>
                                        <p:cTn id="138" dur="1500" fill="hold"/>
                                        <p:tgtEl>
                                          <p:spTgt spid="13">
                                            <p:txEl>
                                              <p:pRg st="3" end="3"/>
                                            </p:txEl>
                                          </p:spTgt>
                                        </p:tgtEl>
                                        <p:attrNameLst>
                                          <p:attrName>ppt_h</p:attrName>
                                        </p:attrNameLst>
                                      </p:cBhvr>
                                      <p:tavLst>
                                        <p:tav tm="0">
                                          <p:val>
                                            <p:fltVal val="0"/>
                                          </p:val>
                                        </p:tav>
                                        <p:tav tm="100000">
                                          <p:val>
                                            <p:strVal val="#ppt_h"/>
                                          </p:val>
                                        </p:tav>
                                      </p:tavLst>
                                    </p:anim>
                                    <p:animEffect transition="in" filter="fade">
                                      <p:cBhvr>
                                        <p:cTn id="139" dur="1500"/>
                                        <p:tgtEl>
                                          <p:spTgt spid="13">
                                            <p:txEl>
                                              <p:pRg st="3" end="3"/>
                                            </p:txEl>
                                          </p:spTgt>
                                        </p:tgtEl>
                                      </p:cBhvr>
                                    </p:animEffect>
                                  </p:childTnLst>
                                </p:cTn>
                              </p:par>
                            </p:childTnLst>
                          </p:cTn>
                        </p:par>
                        <p:par>
                          <p:cTn id="140" fill="hold">
                            <p:stCondLst>
                              <p:cond delay="1750"/>
                            </p:stCondLst>
                            <p:childTnLst>
                              <p:par>
                                <p:cTn id="141" presetID="53" presetClass="entr" presetSubtype="16" fill="hold" grpId="0" nodeType="afterEffect">
                                  <p:stCondLst>
                                    <p:cond delay="250"/>
                                  </p:stCondLst>
                                  <p:childTnLst>
                                    <p:set>
                                      <p:cBhvr>
                                        <p:cTn id="142" dur="1" fill="hold">
                                          <p:stCondLst>
                                            <p:cond delay="0"/>
                                          </p:stCondLst>
                                        </p:cTn>
                                        <p:tgtEl>
                                          <p:spTgt spid="9"/>
                                        </p:tgtEl>
                                        <p:attrNameLst>
                                          <p:attrName>style.visibility</p:attrName>
                                        </p:attrNameLst>
                                      </p:cBhvr>
                                      <p:to>
                                        <p:strVal val="visible"/>
                                      </p:to>
                                    </p:set>
                                    <p:anim calcmode="lin" valueType="num">
                                      <p:cBhvr>
                                        <p:cTn id="143" dur="1500" fill="hold"/>
                                        <p:tgtEl>
                                          <p:spTgt spid="9"/>
                                        </p:tgtEl>
                                        <p:attrNameLst>
                                          <p:attrName>ppt_w</p:attrName>
                                        </p:attrNameLst>
                                      </p:cBhvr>
                                      <p:tavLst>
                                        <p:tav tm="0">
                                          <p:val>
                                            <p:fltVal val="0"/>
                                          </p:val>
                                        </p:tav>
                                        <p:tav tm="100000">
                                          <p:val>
                                            <p:strVal val="#ppt_w"/>
                                          </p:val>
                                        </p:tav>
                                      </p:tavLst>
                                    </p:anim>
                                    <p:anim calcmode="lin" valueType="num">
                                      <p:cBhvr>
                                        <p:cTn id="144" dur="1500" fill="hold"/>
                                        <p:tgtEl>
                                          <p:spTgt spid="9"/>
                                        </p:tgtEl>
                                        <p:attrNameLst>
                                          <p:attrName>ppt_h</p:attrName>
                                        </p:attrNameLst>
                                      </p:cBhvr>
                                      <p:tavLst>
                                        <p:tav tm="0">
                                          <p:val>
                                            <p:fltVal val="0"/>
                                          </p:val>
                                        </p:tav>
                                        <p:tav tm="100000">
                                          <p:val>
                                            <p:strVal val="#ppt_h"/>
                                          </p:val>
                                        </p:tav>
                                      </p:tavLst>
                                    </p:anim>
                                    <p:animEffect transition="in" filter="fade">
                                      <p:cBhvr>
                                        <p:cTn id="145" dur="1500"/>
                                        <p:tgtEl>
                                          <p:spTgt spid="9"/>
                                        </p:tgtEl>
                                      </p:cBhvr>
                                    </p:animEffect>
                                  </p:childTnLst>
                                </p:cTn>
                              </p:par>
                              <p:par>
                                <p:cTn id="146" presetID="53" presetClass="entr" presetSubtype="16" fill="hold" grpId="0" nodeType="withEffect">
                                  <p:stCondLst>
                                    <p:cond delay="250"/>
                                  </p:stCondLst>
                                  <p:childTnLst>
                                    <p:set>
                                      <p:cBhvr>
                                        <p:cTn id="147" dur="1" fill="hold">
                                          <p:stCondLst>
                                            <p:cond delay="0"/>
                                          </p:stCondLst>
                                        </p:cTn>
                                        <p:tgtEl>
                                          <p:spTgt spid="19"/>
                                        </p:tgtEl>
                                        <p:attrNameLst>
                                          <p:attrName>style.visibility</p:attrName>
                                        </p:attrNameLst>
                                      </p:cBhvr>
                                      <p:to>
                                        <p:strVal val="visible"/>
                                      </p:to>
                                    </p:set>
                                    <p:anim calcmode="lin" valueType="num">
                                      <p:cBhvr>
                                        <p:cTn id="148" dur="1500" fill="hold"/>
                                        <p:tgtEl>
                                          <p:spTgt spid="19"/>
                                        </p:tgtEl>
                                        <p:attrNameLst>
                                          <p:attrName>ppt_w</p:attrName>
                                        </p:attrNameLst>
                                      </p:cBhvr>
                                      <p:tavLst>
                                        <p:tav tm="0">
                                          <p:val>
                                            <p:fltVal val="0"/>
                                          </p:val>
                                        </p:tav>
                                        <p:tav tm="100000">
                                          <p:val>
                                            <p:strVal val="#ppt_w"/>
                                          </p:val>
                                        </p:tav>
                                      </p:tavLst>
                                    </p:anim>
                                    <p:anim calcmode="lin" valueType="num">
                                      <p:cBhvr>
                                        <p:cTn id="149" dur="1500" fill="hold"/>
                                        <p:tgtEl>
                                          <p:spTgt spid="19"/>
                                        </p:tgtEl>
                                        <p:attrNameLst>
                                          <p:attrName>ppt_h</p:attrName>
                                        </p:attrNameLst>
                                      </p:cBhvr>
                                      <p:tavLst>
                                        <p:tav tm="0">
                                          <p:val>
                                            <p:fltVal val="0"/>
                                          </p:val>
                                        </p:tav>
                                        <p:tav tm="100000">
                                          <p:val>
                                            <p:strVal val="#ppt_h"/>
                                          </p:val>
                                        </p:tav>
                                      </p:tavLst>
                                    </p:anim>
                                    <p:animEffect transition="in" filter="fade">
                                      <p:cBhvr>
                                        <p:cTn id="150" dur="1500"/>
                                        <p:tgtEl>
                                          <p:spTgt spid="19"/>
                                        </p:tgtEl>
                                      </p:cBhvr>
                                    </p:animEffect>
                                  </p:childTnLst>
                                </p:cTn>
                              </p:par>
                            </p:childTnLst>
                          </p:cTn>
                        </p:par>
                        <p:par>
                          <p:cTn id="151" fill="hold">
                            <p:stCondLst>
                              <p:cond delay="3500"/>
                            </p:stCondLst>
                            <p:childTnLst>
                              <p:par>
                                <p:cTn id="152" presetID="53" presetClass="entr" presetSubtype="16" fill="hold" grpId="0" nodeType="afterEffect">
                                  <p:stCondLst>
                                    <p:cond delay="250"/>
                                  </p:stCondLst>
                                  <p:childTnLst>
                                    <p:set>
                                      <p:cBhvr>
                                        <p:cTn id="153" dur="1" fill="hold">
                                          <p:stCondLst>
                                            <p:cond delay="0"/>
                                          </p:stCondLst>
                                        </p:cTn>
                                        <p:tgtEl>
                                          <p:spTgt spid="22">
                                            <p:bg/>
                                          </p:spTgt>
                                        </p:tgtEl>
                                        <p:attrNameLst>
                                          <p:attrName>style.visibility</p:attrName>
                                        </p:attrNameLst>
                                      </p:cBhvr>
                                      <p:to>
                                        <p:strVal val="visible"/>
                                      </p:to>
                                    </p:set>
                                    <p:anim calcmode="lin" valueType="num">
                                      <p:cBhvr>
                                        <p:cTn id="154" dur="1750" fill="hold"/>
                                        <p:tgtEl>
                                          <p:spTgt spid="22">
                                            <p:bg/>
                                          </p:spTgt>
                                        </p:tgtEl>
                                        <p:attrNameLst>
                                          <p:attrName>ppt_w</p:attrName>
                                        </p:attrNameLst>
                                      </p:cBhvr>
                                      <p:tavLst>
                                        <p:tav tm="0">
                                          <p:val>
                                            <p:fltVal val="0"/>
                                          </p:val>
                                        </p:tav>
                                        <p:tav tm="100000">
                                          <p:val>
                                            <p:strVal val="#ppt_w"/>
                                          </p:val>
                                        </p:tav>
                                      </p:tavLst>
                                    </p:anim>
                                    <p:anim calcmode="lin" valueType="num">
                                      <p:cBhvr>
                                        <p:cTn id="155" dur="1750" fill="hold"/>
                                        <p:tgtEl>
                                          <p:spTgt spid="22">
                                            <p:bg/>
                                          </p:spTgt>
                                        </p:tgtEl>
                                        <p:attrNameLst>
                                          <p:attrName>ppt_h</p:attrName>
                                        </p:attrNameLst>
                                      </p:cBhvr>
                                      <p:tavLst>
                                        <p:tav tm="0">
                                          <p:val>
                                            <p:fltVal val="0"/>
                                          </p:val>
                                        </p:tav>
                                        <p:tav tm="100000">
                                          <p:val>
                                            <p:strVal val="#ppt_h"/>
                                          </p:val>
                                        </p:tav>
                                      </p:tavLst>
                                    </p:anim>
                                    <p:animEffect transition="in" filter="fade">
                                      <p:cBhvr>
                                        <p:cTn id="156" dur="1750"/>
                                        <p:tgtEl>
                                          <p:spTgt spid="22">
                                            <p:bg/>
                                          </p:spTgt>
                                        </p:tgtEl>
                                      </p:cBhvr>
                                    </p:animEffect>
                                  </p:childTnLst>
                                </p:cTn>
                              </p:par>
                            </p:childTnLst>
                          </p:cTn>
                        </p:par>
                      </p:childTnLst>
                    </p:cTn>
                  </p:par>
                  <p:par>
                    <p:cTn id="157" fill="hold">
                      <p:stCondLst>
                        <p:cond delay="indefinite"/>
                      </p:stCondLst>
                      <p:childTnLst>
                        <p:par>
                          <p:cTn id="158" fill="hold">
                            <p:stCondLst>
                              <p:cond delay="0"/>
                            </p:stCondLst>
                            <p:childTnLst>
                              <p:par>
                                <p:cTn id="159" presetID="53" presetClass="entr" presetSubtype="16" fill="hold" grpId="0" nodeType="clickEffect">
                                  <p:stCondLst>
                                    <p:cond delay="250"/>
                                  </p:stCondLst>
                                  <p:childTnLst>
                                    <p:set>
                                      <p:cBhvr>
                                        <p:cTn id="160" dur="1" fill="hold">
                                          <p:stCondLst>
                                            <p:cond delay="0"/>
                                          </p:stCondLst>
                                        </p:cTn>
                                        <p:tgtEl>
                                          <p:spTgt spid="22">
                                            <p:txEl>
                                              <p:pRg st="0" end="0"/>
                                            </p:txEl>
                                          </p:spTgt>
                                        </p:tgtEl>
                                        <p:attrNameLst>
                                          <p:attrName>style.visibility</p:attrName>
                                        </p:attrNameLst>
                                      </p:cBhvr>
                                      <p:to>
                                        <p:strVal val="visible"/>
                                      </p:to>
                                    </p:set>
                                    <p:anim calcmode="lin" valueType="num">
                                      <p:cBhvr>
                                        <p:cTn id="161" dur="1750" fill="hold"/>
                                        <p:tgtEl>
                                          <p:spTgt spid="22">
                                            <p:txEl>
                                              <p:pRg st="0" end="0"/>
                                            </p:txEl>
                                          </p:spTgt>
                                        </p:tgtEl>
                                        <p:attrNameLst>
                                          <p:attrName>ppt_w</p:attrName>
                                        </p:attrNameLst>
                                      </p:cBhvr>
                                      <p:tavLst>
                                        <p:tav tm="0">
                                          <p:val>
                                            <p:fltVal val="0"/>
                                          </p:val>
                                        </p:tav>
                                        <p:tav tm="100000">
                                          <p:val>
                                            <p:strVal val="#ppt_w"/>
                                          </p:val>
                                        </p:tav>
                                      </p:tavLst>
                                    </p:anim>
                                    <p:anim calcmode="lin" valueType="num">
                                      <p:cBhvr>
                                        <p:cTn id="162" dur="1750" fill="hold"/>
                                        <p:tgtEl>
                                          <p:spTgt spid="22">
                                            <p:txEl>
                                              <p:pRg st="0" end="0"/>
                                            </p:txEl>
                                          </p:spTgt>
                                        </p:tgtEl>
                                        <p:attrNameLst>
                                          <p:attrName>ppt_h</p:attrName>
                                        </p:attrNameLst>
                                      </p:cBhvr>
                                      <p:tavLst>
                                        <p:tav tm="0">
                                          <p:val>
                                            <p:fltVal val="0"/>
                                          </p:val>
                                        </p:tav>
                                        <p:tav tm="100000">
                                          <p:val>
                                            <p:strVal val="#ppt_h"/>
                                          </p:val>
                                        </p:tav>
                                      </p:tavLst>
                                    </p:anim>
                                    <p:animEffect transition="in" filter="fade">
                                      <p:cBhvr>
                                        <p:cTn id="163" dur="1750"/>
                                        <p:tgtEl>
                                          <p:spTgt spid="22">
                                            <p:txEl>
                                              <p:pRg st="0" end="0"/>
                                            </p:txEl>
                                          </p:spTgt>
                                        </p:tgtEl>
                                      </p:cBhvr>
                                    </p:animEffect>
                                  </p:childTnLst>
                                </p:cTn>
                              </p:par>
                            </p:childTnLst>
                          </p:cTn>
                        </p:par>
                      </p:childTnLst>
                    </p:cTn>
                  </p:par>
                  <p:par>
                    <p:cTn id="164" fill="hold">
                      <p:stCondLst>
                        <p:cond delay="indefinite"/>
                      </p:stCondLst>
                      <p:childTnLst>
                        <p:par>
                          <p:cTn id="165" fill="hold">
                            <p:stCondLst>
                              <p:cond delay="0"/>
                            </p:stCondLst>
                            <p:childTnLst>
                              <p:par>
                                <p:cTn id="166" presetID="53" presetClass="entr" presetSubtype="16" fill="hold" grpId="0" nodeType="clickEffect">
                                  <p:stCondLst>
                                    <p:cond delay="250"/>
                                  </p:stCondLst>
                                  <p:childTnLst>
                                    <p:set>
                                      <p:cBhvr>
                                        <p:cTn id="167" dur="1" fill="hold">
                                          <p:stCondLst>
                                            <p:cond delay="0"/>
                                          </p:stCondLst>
                                        </p:cTn>
                                        <p:tgtEl>
                                          <p:spTgt spid="22">
                                            <p:txEl>
                                              <p:pRg st="1" end="1"/>
                                            </p:txEl>
                                          </p:spTgt>
                                        </p:tgtEl>
                                        <p:attrNameLst>
                                          <p:attrName>style.visibility</p:attrName>
                                        </p:attrNameLst>
                                      </p:cBhvr>
                                      <p:to>
                                        <p:strVal val="visible"/>
                                      </p:to>
                                    </p:set>
                                    <p:anim calcmode="lin" valueType="num">
                                      <p:cBhvr>
                                        <p:cTn id="168" dur="1750" fill="hold"/>
                                        <p:tgtEl>
                                          <p:spTgt spid="22">
                                            <p:txEl>
                                              <p:pRg st="1" end="1"/>
                                            </p:txEl>
                                          </p:spTgt>
                                        </p:tgtEl>
                                        <p:attrNameLst>
                                          <p:attrName>ppt_w</p:attrName>
                                        </p:attrNameLst>
                                      </p:cBhvr>
                                      <p:tavLst>
                                        <p:tav tm="0">
                                          <p:val>
                                            <p:fltVal val="0"/>
                                          </p:val>
                                        </p:tav>
                                        <p:tav tm="100000">
                                          <p:val>
                                            <p:strVal val="#ppt_w"/>
                                          </p:val>
                                        </p:tav>
                                      </p:tavLst>
                                    </p:anim>
                                    <p:anim calcmode="lin" valueType="num">
                                      <p:cBhvr>
                                        <p:cTn id="169" dur="1750" fill="hold"/>
                                        <p:tgtEl>
                                          <p:spTgt spid="22">
                                            <p:txEl>
                                              <p:pRg st="1" end="1"/>
                                            </p:txEl>
                                          </p:spTgt>
                                        </p:tgtEl>
                                        <p:attrNameLst>
                                          <p:attrName>ppt_h</p:attrName>
                                        </p:attrNameLst>
                                      </p:cBhvr>
                                      <p:tavLst>
                                        <p:tav tm="0">
                                          <p:val>
                                            <p:fltVal val="0"/>
                                          </p:val>
                                        </p:tav>
                                        <p:tav tm="100000">
                                          <p:val>
                                            <p:strVal val="#ppt_h"/>
                                          </p:val>
                                        </p:tav>
                                      </p:tavLst>
                                    </p:anim>
                                    <p:animEffect transition="in" filter="fade">
                                      <p:cBhvr>
                                        <p:cTn id="170" dur="1750"/>
                                        <p:tgtEl>
                                          <p:spTgt spid="22">
                                            <p:txEl>
                                              <p:pRg st="1" end="1"/>
                                            </p:txEl>
                                          </p:spTgt>
                                        </p:tgtEl>
                                      </p:cBhvr>
                                    </p:animEffect>
                                  </p:childTnLst>
                                </p:cTn>
                              </p:par>
                            </p:childTnLst>
                          </p:cTn>
                        </p:par>
                      </p:childTnLst>
                    </p:cTn>
                  </p:par>
                  <p:par>
                    <p:cTn id="171" fill="hold">
                      <p:stCondLst>
                        <p:cond delay="indefinite"/>
                      </p:stCondLst>
                      <p:childTnLst>
                        <p:par>
                          <p:cTn id="172" fill="hold">
                            <p:stCondLst>
                              <p:cond delay="0"/>
                            </p:stCondLst>
                            <p:childTnLst>
                              <p:par>
                                <p:cTn id="173" presetID="53" presetClass="entr" presetSubtype="16" fill="hold" grpId="0" nodeType="clickEffect">
                                  <p:stCondLst>
                                    <p:cond delay="250"/>
                                  </p:stCondLst>
                                  <p:childTnLst>
                                    <p:set>
                                      <p:cBhvr>
                                        <p:cTn id="174" dur="1" fill="hold">
                                          <p:stCondLst>
                                            <p:cond delay="0"/>
                                          </p:stCondLst>
                                        </p:cTn>
                                        <p:tgtEl>
                                          <p:spTgt spid="22">
                                            <p:txEl>
                                              <p:pRg st="2" end="2"/>
                                            </p:txEl>
                                          </p:spTgt>
                                        </p:tgtEl>
                                        <p:attrNameLst>
                                          <p:attrName>style.visibility</p:attrName>
                                        </p:attrNameLst>
                                      </p:cBhvr>
                                      <p:to>
                                        <p:strVal val="visible"/>
                                      </p:to>
                                    </p:set>
                                    <p:anim calcmode="lin" valueType="num">
                                      <p:cBhvr>
                                        <p:cTn id="175" dur="1750" fill="hold"/>
                                        <p:tgtEl>
                                          <p:spTgt spid="22">
                                            <p:txEl>
                                              <p:pRg st="2" end="2"/>
                                            </p:txEl>
                                          </p:spTgt>
                                        </p:tgtEl>
                                        <p:attrNameLst>
                                          <p:attrName>ppt_w</p:attrName>
                                        </p:attrNameLst>
                                      </p:cBhvr>
                                      <p:tavLst>
                                        <p:tav tm="0">
                                          <p:val>
                                            <p:fltVal val="0"/>
                                          </p:val>
                                        </p:tav>
                                        <p:tav tm="100000">
                                          <p:val>
                                            <p:strVal val="#ppt_w"/>
                                          </p:val>
                                        </p:tav>
                                      </p:tavLst>
                                    </p:anim>
                                    <p:anim calcmode="lin" valueType="num">
                                      <p:cBhvr>
                                        <p:cTn id="176" dur="1750" fill="hold"/>
                                        <p:tgtEl>
                                          <p:spTgt spid="22">
                                            <p:txEl>
                                              <p:pRg st="2" end="2"/>
                                            </p:txEl>
                                          </p:spTgt>
                                        </p:tgtEl>
                                        <p:attrNameLst>
                                          <p:attrName>ppt_h</p:attrName>
                                        </p:attrNameLst>
                                      </p:cBhvr>
                                      <p:tavLst>
                                        <p:tav tm="0">
                                          <p:val>
                                            <p:fltVal val="0"/>
                                          </p:val>
                                        </p:tav>
                                        <p:tav tm="100000">
                                          <p:val>
                                            <p:strVal val="#ppt_h"/>
                                          </p:val>
                                        </p:tav>
                                      </p:tavLst>
                                    </p:anim>
                                    <p:animEffect transition="in" filter="fade">
                                      <p:cBhvr>
                                        <p:cTn id="177" dur="1750"/>
                                        <p:tgtEl>
                                          <p:spTgt spid="22">
                                            <p:txEl>
                                              <p:pRg st="2" end="2"/>
                                            </p:txEl>
                                          </p:spTgt>
                                        </p:tgtEl>
                                      </p:cBhvr>
                                    </p:animEffect>
                                  </p:childTnLst>
                                </p:cTn>
                              </p:par>
                            </p:childTnLst>
                          </p:cTn>
                        </p:par>
                      </p:childTnLst>
                    </p:cTn>
                  </p:par>
                  <p:par>
                    <p:cTn id="178" fill="hold">
                      <p:stCondLst>
                        <p:cond delay="indefinite"/>
                      </p:stCondLst>
                      <p:childTnLst>
                        <p:par>
                          <p:cTn id="179" fill="hold">
                            <p:stCondLst>
                              <p:cond delay="0"/>
                            </p:stCondLst>
                            <p:childTnLst>
                              <p:par>
                                <p:cTn id="180" presetID="53" presetClass="entr" presetSubtype="16" fill="hold" grpId="0" nodeType="clickEffect">
                                  <p:stCondLst>
                                    <p:cond delay="250"/>
                                  </p:stCondLst>
                                  <p:childTnLst>
                                    <p:set>
                                      <p:cBhvr>
                                        <p:cTn id="181" dur="1" fill="hold">
                                          <p:stCondLst>
                                            <p:cond delay="0"/>
                                          </p:stCondLst>
                                        </p:cTn>
                                        <p:tgtEl>
                                          <p:spTgt spid="22">
                                            <p:txEl>
                                              <p:pRg st="3" end="3"/>
                                            </p:txEl>
                                          </p:spTgt>
                                        </p:tgtEl>
                                        <p:attrNameLst>
                                          <p:attrName>style.visibility</p:attrName>
                                        </p:attrNameLst>
                                      </p:cBhvr>
                                      <p:to>
                                        <p:strVal val="visible"/>
                                      </p:to>
                                    </p:set>
                                    <p:anim calcmode="lin" valueType="num">
                                      <p:cBhvr>
                                        <p:cTn id="182" dur="1750" fill="hold"/>
                                        <p:tgtEl>
                                          <p:spTgt spid="22">
                                            <p:txEl>
                                              <p:pRg st="3" end="3"/>
                                            </p:txEl>
                                          </p:spTgt>
                                        </p:tgtEl>
                                        <p:attrNameLst>
                                          <p:attrName>ppt_w</p:attrName>
                                        </p:attrNameLst>
                                      </p:cBhvr>
                                      <p:tavLst>
                                        <p:tav tm="0">
                                          <p:val>
                                            <p:fltVal val="0"/>
                                          </p:val>
                                        </p:tav>
                                        <p:tav tm="100000">
                                          <p:val>
                                            <p:strVal val="#ppt_w"/>
                                          </p:val>
                                        </p:tav>
                                      </p:tavLst>
                                    </p:anim>
                                    <p:anim calcmode="lin" valueType="num">
                                      <p:cBhvr>
                                        <p:cTn id="183" dur="1750" fill="hold"/>
                                        <p:tgtEl>
                                          <p:spTgt spid="22">
                                            <p:txEl>
                                              <p:pRg st="3" end="3"/>
                                            </p:txEl>
                                          </p:spTgt>
                                        </p:tgtEl>
                                        <p:attrNameLst>
                                          <p:attrName>ppt_h</p:attrName>
                                        </p:attrNameLst>
                                      </p:cBhvr>
                                      <p:tavLst>
                                        <p:tav tm="0">
                                          <p:val>
                                            <p:fltVal val="0"/>
                                          </p:val>
                                        </p:tav>
                                        <p:tav tm="100000">
                                          <p:val>
                                            <p:strVal val="#ppt_h"/>
                                          </p:val>
                                        </p:tav>
                                      </p:tavLst>
                                    </p:anim>
                                    <p:animEffect transition="in" filter="fade">
                                      <p:cBhvr>
                                        <p:cTn id="184" dur="1750"/>
                                        <p:tgtEl>
                                          <p:spTgt spid="2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animBg="1"/>
      <p:bldP spid="8" grpId="0" animBg="1"/>
      <p:bldP spid="9" grpId="0" animBg="1"/>
      <p:bldP spid="10" grpId="0" animBg="1"/>
      <p:bldP spid="11" grpId="0" build="p" animBg="1"/>
      <p:bldP spid="13" grpId="0" build="p" animBg="1"/>
      <p:bldP spid="14" grpId="0" build="p" animBg="1"/>
      <p:bldP spid="15" grpId="0" animBg="1"/>
      <p:bldP spid="16" grpId="0" animBg="1"/>
      <p:bldP spid="18" grpId="0"/>
      <p:bldP spid="19" grpId="0" animBg="1"/>
      <p:bldP spid="2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rgbClr val="7030A0"/>
            </a:gs>
            <a:gs pos="83000">
              <a:srgbClr val="C2DAEF"/>
            </a:gs>
            <a:gs pos="50000">
              <a:schemeClr val="accent1">
                <a:lumMod val="45000"/>
                <a:lumOff val="55000"/>
              </a:schemeClr>
            </a:gs>
            <a:gs pos="100000">
              <a:schemeClr val="accent1">
                <a:lumMod val="30000"/>
                <a:lumOff val="70000"/>
              </a:schemeClr>
            </a:gs>
          </a:gsLst>
          <a:path path="circle">
            <a:fillToRect l="100000" t="100000"/>
          </a:path>
        </a:gradFill>
        <a:effectLst/>
      </p:bgPr>
    </p:bg>
    <p:spTree>
      <p:nvGrpSpPr>
        <p:cNvPr id="1" name=""/>
        <p:cNvGrpSpPr/>
        <p:nvPr/>
      </p:nvGrpSpPr>
      <p:grpSpPr>
        <a:xfrm>
          <a:off x="0" y="0"/>
          <a:ext cx="0" cy="0"/>
          <a:chOff x="0" y="0"/>
          <a:chExt cx="0" cy="0"/>
        </a:xfrm>
      </p:grpSpPr>
      <p:sp>
        <p:nvSpPr>
          <p:cNvPr id="2" name="TextBox 1"/>
          <p:cNvSpPr txBox="1"/>
          <p:nvPr/>
        </p:nvSpPr>
        <p:spPr>
          <a:xfrm>
            <a:off x="1520042" y="356260"/>
            <a:ext cx="8336477" cy="707886"/>
          </a:xfrm>
          <a:prstGeom prst="rect">
            <a:avLst/>
          </a:prstGeom>
          <a:noFill/>
        </p:spPr>
        <p:txBody>
          <a:bodyPr wrap="square" rtlCol="0">
            <a:spAutoFit/>
          </a:bodyPr>
          <a:lstStyle/>
          <a:p>
            <a:pPr algn="ctr"/>
            <a:r>
              <a:rPr lang="ru-RU" sz="4000" b="1" dirty="0" smtClean="0">
                <a:solidFill>
                  <a:srgbClr val="C00000"/>
                </a:solidFill>
                <a:latin typeface="Monotype Corsiva" panose="03010101010201010101" pitchFamily="66" charset="0"/>
              </a:rPr>
              <a:t>Образец составления ментальной карты</a:t>
            </a:r>
          </a:p>
        </p:txBody>
      </p:sp>
      <p:sp>
        <p:nvSpPr>
          <p:cNvPr id="3" name="10-конечная звезда 2"/>
          <p:cNvSpPr/>
          <p:nvPr/>
        </p:nvSpPr>
        <p:spPr>
          <a:xfrm>
            <a:off x="4833256" y="2873828"/>
            <a:ext cx="1888177" cy="1496291"/>
          </a:xfrm>
          <a:prstGeom prst="star1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400" b="1" dirty="0" smtClean="0">
                <a:solidFill>
                  <a:srgbClr val="C00000"/>
                </a:solidFill>
                <a:latin typeface="Monotype Corsiva" panose="03010101010201010101" pitchFamily="66" charset="0"/>
              </a:rPr>
              <a:t>Зима</a:t>
            </a:r>
            <a:endParaRPr lang="ru-RU" sz="4400" b="1" dirty="0">
              <a:solidFill>
                <a:srgbClr val="C00000"/>
              </a:solidFill>
              <a:latin typeface="Monotype Corsiva" panose="03010101010201010101" pitchFamily="66" charset="0"/>
            </a:endParaRPr>
          </a:p>
        </p:txBody>
      </p:sp>
      <p:sp>
        <p:nvSpPr>
          <p:cNvPr id="4" name="Стрелка вверх 3"/>
          <p:cNvSpPr/>
          <p:nvPr/>
        </p:nvSpPr>
        <p:spPr>
          <a:xfrm rot="2182754">
            <a:off x="6541526" y="1711457"/>
            <a:ext cx="804918" cy="1496399"/>
          </a:xfrm>
          <a:prstGeom prst="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ru-RU" sz="2000" b="1" dirty="0" smtClean="0">
                <a:solidFill>
                  <a:srgbClr val="7030A0"/>
                </a:solidFill>
                <a:latin typeface="Times New Roman" panose="02020603050405020304" pitchFamily="18" charset="0"/>
                <a:cs typeface="Times New Roman" panose="02020603050405020304" pitchFamily="18" charset="0"/>
              </a:rPr>
              <a:t>ПОГОДА</a:t>
            </a:r>
            <a:endParaRPr lang="ru-RU" sz="2000" b="1" dirty="0">
              <a:solidFill>
                <a:srgbClr val="7030A0"/>
              </a:solidFill>
              <a:latin typeface="Times New Roman" panose="02020603050405020304" pitchFamily="18" charset="0"/>
              <a:cs typeface="Times New Roman" panose="02020603050405020304" pitchFamily="18" charset="0"/>
            </a:endParaRPr>
          </a:p>
        </p:txBody>
      </p:sp>
      <p:sp>
        <p:nvSpPr>
          <p:cNvPr id="5" name="Стрелка вверх 4"/>
          <p:cNvSpPr/>
          <p:nvPr/>
        </p:nvSpPr>
        <p:spPr>
          <a:xfrm rot="19240303">
            <a:off x="4214805" y="1843812"/>
            <a:ext cx="783771" cy="1418488"/>
          </a:xfrm>
          <a:prstGeom prst="upArrow">
            <a:avLst/>
          </a:prstGeom>
          <a:solidFill>
            <a:srgbClr val="0DC3B2"/>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ru-RU" b="1" dirty="0" smtClean="0">
                <a:solidFill>
                  <a:srgbClr val="7030A0"/>
                </a:solidFill>
              </a:rPr>
              <a:t>ОДЕЖДА</a:t>
            </a:r>
            <a:endParaRPr lang="ru-RU" b="1" dirty="0">
              <a:solidFill>
                <a:srgbClr val="7030A0"/>
              </a:solidFill>
            </a:endParaRPr>
          </a:p>
        </p:txBody>
      </p:sp>
      <p:sp>
        <p:nvSpPr>
          <p:cNvPr id="9" name="Стрелка вверх 8"/>
          <p:cNvSpPr/>
          <p:nvPr/>
        </p:nvSpPr>
        <p:spPr>
          <a:xfrm rot="7959793">
            <a:off x="6717975" y="3890945"/>
            <a:ext cx="866899" cy="1565728"/>
          </a:xfrm>
          <a:prstGeom prst="up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ru-RU" b="1" dirty="0" smtClean="0">
                <a:solidFill>
                  <a:srgbClr val="7030A0"/>
                </a:solidFill>
              </a:rPr>
              <a:t>ПРАЗДНИК</a:t>
            </a:r>
            <a:endParaRPr lang="ru-RU" b="1" dirty="0">
              <a:solidFill>
                <a:srgbClr val="7030A0"/>
              </a:solidFill>
            </a:endParaRPr>
          </a:p>
        </p:txBody>
      </p:sp>
      <p:sp>
        <p:nvSpPr>
          <p:cNvPr id="10" name="Стрелка вверх 9"/>
          <p:cNvSpPr/>
          <p:nvPr/>
        </p:nvSpPr>
        <p:spPr>
          <a:xfrm rot="13117759">
            <a:off x="3991511" y="3854516"/>
            <a:ext cx="793268" cy="1989292"/>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ru-RU" b="1" dirty="0" smtClean="0">
                <a:solidFill>
                  <a:srgbClr val="7030A0"/>
                </a:solidFill>
              </a:rPr>
              <a:t>РАЗВЛЕЧЕНИЯ</a:t>
            </a:r>
            <a:endParaRPr lang="ru-RU" b="1" dirty="0">
              <a:solidFill>
                <a:srgbClr val="7030A0"/>
              </a:solidFill>
            </a:endParaRPr>
          </a:p>
        </p:txBody>
      </p:sp>
      <p:pic>
        <p:nvPicPr>
          <p:cNvPr id="11" name="Рисунок 1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092322" y="2194365"/>
            <a:ext cx="1475177" cy="1106383"/>
          </a:xfrm>
          <a:prstGeom prst="rect">
            <a:avLst/>
          </a:prstGeom>
        </p:spPr>
      </p:pic>
      <p:pic>
        <p:nvPicPr>
          <p:cNvPr id="12" name="Рисунок 1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181697" y="2123112"/>
            <a:ext cx="1618565" cy="1618565"/>
          </a:xfrm>
          <a:prstGeom prst="rect">
            <a:avLst/>
          </a:prstGeom>
        </p:spPr>
      </p:pic>
      <p:pic>
        <p:nvPicPr>
          <p:cNvPr id="13" name="Рисунок 1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111322" y="935361"/>
            <a:ext cx="1210474" cy="1207322"/>
          </a:xfrm>
          <a:prstGeom prst="rect">
            <a:avLst/>
          </a:prstGeom>
        </p:spPr>
      </p:pic>
      <p:pic>
        <p:nvPicPr>
          <p:cNvPr id="14" name="Рисунок 1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743400" y="938258"/>
            <a:ext cx="1721734" cy="1075640"/>
          </a:xfrm>
          <a:prstGeom prst="rect">
            <a:avLst/>
          </a:prstGeom>
        </p:spPr>
      </p:pic>
      <p:pic>
        <p:nvPicPr>
          <p:cNvPr id="15" name="Рисунок 1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839180" y="3741677"/>
            <a:ext cx="1089652" cy="1420792"/>
          </a:xfrm>
          <a:prstGeom prst="rect">
            <a:avLst/>
          </a:prstGeom>
        </p:spPr>
      </p:pic>
      <p:pic>
        <p:nvPicPr>
          <p:cNvPr id="16" name="Рисунок 15"/>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8999197" y="3621973"/>
            <a:ext cx="1837624" cy="1971337"/>
          </a:xfrm>
          <a:prstGeom prst="rect">
            <a:avLst/>
          </a:prstGeom>
        </p:spPr>
      </p:pic>
      <p:pic>
        <p:nvPicPr>
          <p:cNvPr id="17" name="Рисунок 16"/>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7689073" y="5240538"/>
            <a:ext cx="1422402" cy="1617461"/>
          </a:xfrm>
          <a:prstGeom prst="rect">
            <a:avLst/>
          </a:prstGeom>
        </p:spPr>
      </p:pic>
      <p:pic>
        <p:nvPicPr>
          <p:cNvPr id="18" name="Рисунок 17"/>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4388145" y="5159721"/>
            <a:ext cx="2395824" cy="1618565"/>
          </a:xfrm>
          <a:prstGeom prst="rect">
            <a:avLst/>
          </a:prstGeom>
        </p:spPr>
      </p:pic>
      <p:pic>
        <p:nvPicPr>
          <p:cNvPr id="19" name="Рисунок 18"/>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1992321" y="5159721"/>
            <a:ext cx="1569395" cy="1569395"/>
          </a:xfrm>
          <a:prstGeom prst="rect">
            <a:avLst/>
          </a:prstGeom>
        </p:spPr>
      </p:pic>
      <p:pic>
        <p:nvPicPr>
          <p:cNvPr id="20" name="Рисунок 19"/>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flipH="1">
            <a:off x="2783483" y="3235340"/>
            <a:ext cx="1351091" cy="1799112"/>
          </a:xfrm>
          <a:prstGeom prst="rect">
            <a:avLst/>
          </a:prstGeom>
        </p:spPr>
      </p:pic>
      <p:pic>
        <p:nvPicPr>
          <p:cNvPr id="21" name="Рисунок 20"/>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4958469" y="1094779"/>
            <a:ext cx="1544238" cy="1544238"/>
          </a:xfrm>
          <a:prstGeom prst="rect">
            <a:avLst/>
          </a:prstGeom>
        </p:spPr>
      </p:pic>
      <p:pic>
        <p:nvPicPr>
          <p:cNvPr id="22" name="Рисунок 21"/>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376749" y="993708"/>
            <a:ext cx="1371092" cy="1645310"/>
          </a:xfrm>
          <a:prstGeom prst="rect">
            <a:avLst/>
          </a:prstGeom>
        </p:spPr>
      </p:pic>
      <p:pic>
        <p:nvPicPr>
          <p:cNvPr id="23" name="Рисунок 22"/>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2352425" y="1094779"/>
            <a:ext cx="1604184" cy="1604184"/>
          </a:xfrm>
          <a:prstGeom prst="rect">
            <a:avLst/>
          </a:prstGeom>
        </p:spPr>
      </p:pic>
      <p:pic>
        <p:nvPicPr>
          <p:cNvPr id="24" name="Рисунок 23"/>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235291" y="2754951"/>
            <a:ext cx="1537640" cy="1615168"/>
          </a:xfrm>
          <a:prstGeom prst="rect">
            <a:avLst/>
          </a:prstGeom>
        </p:spPr>
      </p:pic>
      <p:pic>
        <p:nvPicPr>
          <p:cNvPr id="25" name="Рисунок 24"/>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306703" y="4770859"/>
            <a:ext cx="1555265" cy="1958257"/>
          </a:xfrm>
          <a:prstGeom prst="rect">
            <a:avLst/>
          </a:prstGeom>
        </p:spPr>
      </p:pic>
    </p:spTree>
    <p:extLst>
      <p:ext uri="{BB962C8B-B14F-4D97-AF65-F5344CB8AC3E}">
        <p14:creationId xmlns:p14="http://schemas.microsoft.com/office/powerpoint/2010/main" val="2992492759"/>
      </p:ext>
    </p:extLst>
  </p:cSld>
  <p:clrMapOvr>
    <a:masterClrMapping/>
  </p:clrMapOvr>
  <p:transition spd="slow" advClick="0" advTm="10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25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2000"/>
                                        <p:tgtEl>
                                          <p:spTgt spid="2"/>
                                        </p:tgtEl>
                                      </p:cBhvr>
                                    </p:animEffect>
                                  </p:childTnLst>
                                </p:cTn>
                              </p:par>
                            </p:childTnLst>
                          </p:cTn>
                        </p:par>
                        <p:par>
                          <p:cTn id="8" fill="hold">
                            <p:stCondLst>
                              <p:cond delay="2250"/>
                            </p:stCondLst>
                            <p:childTnLst>
                              <p:par>
                                <p:cTn id="9" presetID="31"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2000" fill="hold"/>
                                        <p:tgtEl>
                                          <p:spTgt spid="3"/>
                                        </p:tgtEl>
                                        <p:attrNameLst>
                                          <p:attrName>ppt_w</p:attrName>
                                        </p:attrNameLst>
                                      </p:cBhvr>
                                      <p:tavLst>
                                        <p:tav tm="0">
                                          <p:val>
                                            <p:fltVal val="0"/>
                                          </p:val>
                                        </p:tav>
                                        <p:tav tm="100000">
                                          <p:val>
                                            <p:strVal val="#ppt_w"/>
                                          </p:val>
                                        </p:tav>
                                      </p:tavLst>
                                    </p:anim>
                                    <p:anim calcmode="lin" valueType="num">
                                      <p:cBhvr>
                                        <p:cTn id="12" dur="2000" fill="hold"/>
                                        <p:tgtEl>
                                          <p:spTgt spid="3"/>
                                        </p:tgtEl>
                                        <p:attrNameLst>
                                          <p:attrName>ppt_h</p:attrName>
                                        </p:attrNameLst>
                                      </p:cBhvr>
                                      <p:tavLst>
                                        <p:tav tm="0">
                                          <p:val>
                                            <p:fltVal val="0"/>
                                          </p:val>
                                        </p:tav>
                                        <p:tav tm="100000">
                                          <p:val>
                                            <p:strVal val="#ppt_h"/>
                                          </p:val>
                                        </p:tav>
                                      </p:tavLst>
                                    </p:anim>
                                    <p:anim calcmode="lin" valueType="num">
                                      <p:cBhvr>
                                        <p:cTn id="13" dur="2000" fill="hold"/>
                                        <p:tgtEl>
                                          <p:spTgt spid="3"/>
                                        </p:tgtEl>
                                        <p:attrNameLst>
                                          <p:attrName>style.rotation</p:attrName>
                                        </p:attrNameLst>
                                      </p:cBhvr>
                                      <p:tavLst>
                                        <p:tav tm="0">
                                          <p:val>
                                            <p:fltVal val="90"/>
                                          </p:val>
                                        </p:tav>
                                        <p:tav tm="100000">
                                          <p:val>
                                            <p:fltVal val="0"/>
                                          </p:val>
                                        </p:tav>
                                      </p:tavLst>
                                    </p:anim>
                                    <p:animEffect transition="in" filter="fade">
                                      <p:cBhvr>
                                        <p:cTn id="14" dur="2000"/>
                                        <p:tgtEl>
                                          <p:spTgt spid="3"/>
                                        </p:tgtEl>
                                      </p:cBhvr>
                                    </p:animEffect>
                                  </p:childTnLst>
                                </p:cTn>
                              </p:par>
                            </p:childTnLst>
                          </p:cTn>
                        </p:par>
                        <p:par>
                          <p:cTn id="15" fill="hold">
                            <p:stCondLst>
                              <p:cond delay="4250"/>
                            </p:stCondLst>
                            <p:childTnLst>
                              <p:par>
                                <p:cTn id="16" presetID="53" presetClass="entr" presetSubtype="16" fill="hold" grpId="0" nodeType="afterEffect">
                                  <p:stCondLst>
                                    <p:cond delay="250"/>
                                  </p:stCondLst>
                                  <p:childTnLst>
                                    <p:set>
                                      <p:cBhvr>
                                        <p:cTn id="17" dur="1" fill="hold">
                                          <p:stCondLst>
                                            <p:cond delay="0"/>
                                          </p:stCondLst>
                                        </p:cTn>
                                        <p:tgtEl>
                                          <p:spTgt spid="5"/>
                                        </p:tgtEl>
                                        <p:attrNameLst>
                                          <p:attrName>style.visibility</p:attrName>
                                        </p:attrNameLst>
                                      </p:cBhvr>
                                      <p:to>
                                        <p:strVal val="visible"/>
                                      </p:to>
                                    </p:set>
                                    <p:anim calcmode="lin" valueType="num">
                                      <p:cBhvr>
                                        <p:cTn id="18" dur="1000" fill="hold"/>
                                        <p:tgtEl>
                                          <p:spTgt spid="5"/>
                                        </p:tgtEl>
                                        <p:attrNameLst>
                                          <p:attrName>ppt_w</p:attrName>
                                        </p:attrNameLst>
                                      </p:cBhvr>
                                      <p:tavLst>
                                        <p:tav tm="0">
                                          <p:val>
                                            <p:fltVal val="0"/>
                                          </p:val>
                                        </p:tav>
                                        <p:tav tm="100000">
                                          <p:val>
                                            <p:strVal val="#ppt_w"/>
                                          </p:val>
                                        </p:tav>
                                      </p:tavLst>
                                    </p:anim>
                                    <p:anim calcmode="lin" valueType="num">
                                      <p:cBhvr>
                                        <p:cTn id="19" dur="1000" fill="hold"/>
                                        <p:tgtEl>
                                          <p:spTgt spid="5"/>
                                        </p:tgtEl>
                                        <p:attrNameLst>
                                          <p:attrName>ppt_h</p:attrName>
                                        </p:attrNameLst>
                                      </p:cBhvr>
                                      <p:tavLst>
                                        <p:tav tm="0">
                                          <p:val>
                                            <p:fltVal val="0"/>
                                          </p:val>
                                        </p:tav>
                                        <p:tav tm="100000">
                                          <p:val>
                                            <p:strVal val="#ppt_h"/>
                                          </p:val>
                                        </p:tav>
                                      </p:tavLst>
                                    </p:anim>
                                    <p:animEffect transition="in" filter="fade">
                                      <p:cBhvr>
                                        <p:cTn id="20" dur="1000"/>
                                        <p:tgtEl>
                                          <p:spTgt spid="5"/>
                                        </p:tgtEl>
                                      </p:cBhvr>
                                    </p:animEffect>
                                  </p:childTnLst>
                                </p:cTn>
                              </p:par>
                            </p:childTnLst>
                          </p:cTn>
                        </p:par>
                        <p:par>
                          <p:cTn id="21" fill="hold">
                            <p:stCondLst>
                              <p:cond delay="5500"/>
                            </p:stCondLst>
                            <p:childTnLst>
                              <p:par>
                                <p:cTn id="22" presetID="53" presetClass="entr" presetSubtype="16" fill="hold" nodeType="afterEffect">
                                  <p:stCondLst>
                                    <p:cond delay="250"/>
                                  </p:stCondLst>
                                  <p:childTnLst>
                                    <p:set>
                                      <p:cBhvr>
                                        <p:cTn id="23" dur="1" fill="hold">
                                          <p:stCondLst>
                                            <p:cond delay="0"/>
                                          </p:stCondLst>
                                        </p:cTn>
                                        <p:tgtEl>
                                          <p:spTgt spid="23"/>
                                        </p:tgtEl>
                                        <p:attrNameLst>
                                          <p:attrName>style.visibility</p:attrName>
                                        </p:attrNameLst>
                                      </p:cBhvr>
                                      <p:to>
                                        <p:strVal val="visible"/>
                                      </p:to>
                                    </p:set>
                                    <p:anim calcmode="lin" valueType="num">
                                      <p:cBhvr>
                                        <p:cTn id="24" dur="1250" fill="hold"/>
                                        <p:tgtEl>
                                          <p:spTgt spid="23"/>
                                        </p:tgtEl>
                                        <p:attrNameLst>
                                          <p:attrName>ppt_w</p:attrName>
                                        </p:attrNameLst>
                                      </p:cBhvr>
                                      <p:tavLst>
                                        <p:tav tm="0">
                                          <p:val>
                                            <p:fltVal val="0"/>
                                          </p:val>
                                        </p:tav>
                                        <p:tav tm="100000">
                                          <p:val>
                                            <p:strVal val="#ppt_w"/>
                                          </p:val>
                                        </p:tav>
                                      </p:tavLst>
                                    </p:anim>
                                    <p:anim calcmode="lin" valueType="num">
                                      <p:cBhvr>
                                        <p:cTn id="25" dur="1250" fill="hold"/>
                                        <p:tgtEl>
                                          <p:spTgt spid="23"/>
                                        </p:tgtEl>
                                        <p:attrNameLst>
                                          <p:attrName>ppt_h</p:attrName>
                                        </p:attrNameLst>
                                      </p:cBhvr>
                                      <p:tavLst>
                                        <p:tav tm="0">
                                          <p:val>
                                            <p:fltVal val="0"/>
                                          </p:val>
                                        </p:tav>
                                        <p:tav tm="100000">
                                          <p:val>
                                            <p:strVal val="#ppt_h"/>
                                          </p:val>
                                        </p:tav>
                                      </p:tavLst>
                                    </p:anim>
                                    <p:animEffect transition="in" filter="fade">
                                      <p:cBhvr>
                                        <p:cTn id="26" dur="1250"/>
                                        <p:tgtEl>
                                          <p:spTgt spid="23"/>
                                        </p:tgtEl>
                                      </p:cBhvr>
                                    </p:animEffect>
                                  </p:childTnLst>
                                </p:cTn>
                              </p:par>
                            </p:childTnLst>
                          </p:cTn>
                        </p:par>
                        <p:par>
                          <p:cTn id="27" fill="hold">
                            <p:stCondLst>
                              <p:cond delay="7000"/>
                            </p:stCondLst>
                            <p:childTnLst>
                              <p:par>
                                <p:cTn id="28" presetID="53" presetClass="entr" presetSubtype="16" fill="hold" nodeType="afterEffect">
                                  <p:stCondLst>
                                    <p:cond delay="250"/>
                                  </p:stCondLst>
                                  <p:childTnLst>
                                    <p:set>
                                      <p:cBhvr>
                                        <p:cTn id="29" dur="1" fill="hold">
                                          <p:stCondLst>
                                            <p:cond delay="0"/>
                                          </p:stCondLst>
                                        </p:cTn>
                                        <p:tgtEl>
                                          <p:spTgt spid="21"/>
                                        </p:tgtEl>
                                        <p:attrNameLst>
                                          <p:attrName>style.visibility</p:attrName>
                                        </p:attrNameLst>
                                      </p:cBhvr>
                                      <p:to>
                                        <p:strVal val="visible"/>
                                      </p:to>
                                    </p:set>
                                    <p:anim calcmode="lin" valueType="num">
                                      <p:cBhvr>
                                        <p:cTn id="30" dur="1500" fill="hold"/>
                                        <p:tgtEl>
                                          <p:spTgt spid="21"/>
                                        </p:tgtEl>
                                        <p:attrNameLst>
                                          <p:attrName>ppt_w</p:attrName>
                                        </p:attrNameLst>
                                      </p:cBhvr>
                                      <p:tavLst>
                                        <p:tav tm="0">
                                          <p:val>
                                            <p:fltVal val="0"/>
                                          </p:val>
                                        </p:tav>
                                        <p:tav tm="100000">
                                          <p:val>
                                            <p:strVal val="#ppt_w"/>
                                          </p:val>
                                        </p:tav>
                                      </p:tavLst>
                                    </p:anim>
                                    <p:anim calcmode="lin" valueType="num">
                                      <p:cBhvr>
                                        <p:cTn id="31" dur="1500" fill="hold"/>
                                        <p:tgtEl>
                                          <p:spTgt spid="21"/>
                                        </p:tgtEl>
                                        <p:attrNameLst>
                                          <p:attrName>ppt_h</p:attrName>
                                        </p:attrNameLst>
                                      </p:cBhvr>
                                      <p:tavLst>
                                        <p:tav tm="0">
                                          <p:val>
                                            <p:fltVal val="0"/>
                                          </p:val>
                                        </p:tav>
                                        <p:tav tm="100000">
                                          <p:val>
                                            <p:strVal val="#ppt_h"/>
                                          </p:val>
                                        </p:tav>
                                      </p:tavLst>
                                    </p:anim>
                                    <p:animEffect transition="in" filter="fade">
                                      <p:cBhvr>
                                        <p:cTn id="32" dur="1500"/>
                                        <p:tgtEl>
                                          <p:spTgt spid="21"/>
                                        </p:tgtEl>
                                      </p:cBhvr>
                                    </p:animEffect>
                                  </p:childTnLst>
                                </p:cTn>
                              </p:par>
                            </p:childTnLst>
                          </p:cTn>
                        </p:par>
                        <p:par>
                          <p:cTn id="33" fill="hold">
                            <p:stCondLst>
                              <p:cond delay="8750"/>
                            </p:stCondLst>
                            <p:childTnLst>
                              <p:par>
                                <p:cTn id="34" presetID="53" presetClass="entr" presetSubtype="16" fill="hold" nodeType="afterEffect">
                                  <p:stCondLst>
                                    <p:cond delay="250"/>
                                  </p:stCondLst>
                                  <p:childTnLst>
                                    <p:set>
                                      <p:cBhvr>
                                        <p:cTn id="35" dur="1" fill="hold">
                                          <p:stCondLst>
                                            <p:cond delay="0"/>
                                          </p:stCondLst>
                                        </p:cTn>
                                        <p:tgtEl>
                                          <p:spTgt spid="22"/>
                                        </p:tgtEl>
                                        <p:attrNameLst>
                                          <p:attrName>style.visibility</p:attrName>
                                        </p:attrNameLst>
                                      </p:cBhvr>
                                      <p:to>
                                        <p:strVal val="visible"/>
                                      </p:to>
                                    </p:set>
                                    <p:anim calcmode="lin" valueType="num">
                                      <p:cBhvr>
                                        <p:cTn id="36" dur="1000" fill="hold"/>
                                        <p:tgtEl>
                                          <p:spTgt spid="22"/>
                                        </p:tgtEl>
                                        <p:attrNameLst>
                                          <p:attrName>ppt_w</p:attrName>
                                        </p:attrNameLst>
                                      </p:cBhvr>
                                      <p:tavLst>
                                        <p:tav tm="0">
                                          <p:val>
                                            <p:fltVal val="0"/>
                                          </p:val>
                                        </p:tav>
                                        <p:tav tm="100000">
                                          <p:val>
                                            <p:strVal val="#ppt_w"/>
                                          </p:val>
                                        </p:tav>
                                      </p:tavLst>
                                    </p:anim>
                                    <p:anim calcmode="lin" valueType="num">
                                      <p:cBhvr>
                                        <p:cTn id="37" dur="1000" fill="hold"/>
                                        <p:tgtEl>
                                          <p:spTgt spid="22"/>
                                        </p:tgtEl>
                                        <p:attrNameLst>
                                          <p:attrName>ppt_h</p:attrName>
                                        </p:attrNameLst>
                                      </p:cBhvr>
                                      <p:tavLst>
                                        <p:tav tm="0">
                                          <p:val>
                                            <p:fltVal val="0"/>
                                          </p:val>
                                        </p:tav>
                                        <p:tav tm="100000">
                                          <p:val>
                                            <p:strVal val="#ppt_h"/>
                                          </p:val>
                                        </p:tav>
                                      </p:tavLst>
                                    </p:anim>
                                    <p:animEffect transition="in" filter="fade">
                                      <p:cBhvr>
                                        <p:cTn id="38" dur="1000"/>
                                        <p:tgtEl>
                                          <p:spTgt spid="22"/>
                                        </p:tgtEl>
                                      </p:cBhvr>
                                    </p:animEffect>
                                  </p:childTnLst>
                                </p:cTn>
                              </p:par>
                            </p:childTnLst>
                          </p:cTn>
                        </p:par>
                        <p:par>
                          <p:cTn id="39" fill="hold">
                            <p:stCondLst>
                              <p:cond delay="10000"/>
                            </p:stCondLst>
                            <p:childTnLst>
                              <p:par>
                                <p:cTn id="40" presetID="53" presetClass="entr" presetSubtype="16" fill="hold" nodeType="afterEffect">
                                  <p:stCondLst>
                                    <p:cond delay="250"/>
                                  </p:stCondLst>
                                  <p:childTnLst>
                                    <p:set>
                                      <p:cBhvr>
                                        <p:cTn id="41" dur="1" fill="hold">
                                          <p:stCondLst>
                                            <p:cond delay="0"/>
                                          </p:stCondLst>
                                        </p:cTn>
                                        <p:tgtEl>
                                          <p:spTgt spid="24"/>
                                        </p:tgtEl>
                                        <p:attrNameLst>
                                          <p:attrName>style.visibility</p:attrName>
                                        </p:attrNameLst>
                                      </p:cBhvr>
                                      <p:to>
                                        <p:strVal val="visible"/>
                                      </p:to>
                                    </p:set>
                                    <p:anim calcmode="lin" valueType="num">
                                      <p:cBhvr>
                                        <p:cTn id="42" dur="1000" fill="hold"/>
                                        <p:tgtEl>
                                          <p:spTgt spid="24"/>
                                        </p:tgtEl>
                                        <p:attrNameLst>
                                          <p:attrName>ppt_w</p:attrName>
                                        </p:attrNameLst>
                                      </p:cBhvr>
                                      <p:tavLst>
                                        <p:tav tm="0">
                                          <p:val>
                                            <p:fltVal val="0"/>
                                          </p:val>
                                        </p:tav>
                                        <p:tav tm="100000">
                                          <p:val>
                                            <p:strVal val="#ppt_w"/>
                                          </p:val>
                                        </p:tav>
                                      </p:tavLst>
                                    </p:anim>
                                    <p:anim calcmode="lin" valueType="num">
                                      <p:cBhvr>
                                        <p:cTn id="43" dur="1000" fill="hold"/>
                                        <p:tgtEl>
                                          <p:spTgt spid="24"/>
                                        </p:tgtEl>
                                        <p:attrNameLst>
                                          <p:attrName>ppt_h</p:attrName>
                                        </p:attrNameLst>
                                      </p:cBhvr>
                                      <p:tavLst>
                                        <p:tav tm="0">
                                          <p:val>
                                            <p:fltVal val="0"/>
                                          </p:val>
                                        </p:tav>
                                        <p:tav tm="100000">
                                          <p:val>
                                            <p:strVal val="#ppt_h"/>
                                          </p:val>
                                        </p:tav>
                                      </p:tavLst>
                                    </p:anim>
                                    <p:animEffect transition="in" filter="fade">
                                      <p:cBhvr>
                                        <p:cTn id="44" dur="1000"/>
                                        <p:tgtEl>
                                          <p:spTgt spid="24"/>
                                        </p:tgtEl>
                                      </p:cBhvr>
                                    </p:animEffect>
                                  </p:childTnLst>
                                </p:cTn>
                              </p:par>
                            </p:childTnLst>
                          </p:cTn>
                        </p:par>
                        <p:par>
                          <p:cTn id="45" fill="hold">
                            <p:stCondLst>
                              <p:cond delay="11250"/>
                            </p:stCondLst>
                            <p:childTnLst>
                              <p:par>
                                <p:cTn id="46" presetID="53" presetClass="entr" presetSubtype="16" fill="hold" grpId="0" nodeType="afterEffect">
                                  <p:stCondLst>
                                    <p:cond delay="0"/>
                                  </p:stCondLst>
                                  <p:childTnLst>
                                    <p:set>
                                      <p:cBhvr>
                                        <p:cTn id="47" dur="1" fill="hold">
                                          <p:stCondLst>
                                            <p:cond delay="0"/>
                                          </p:stCondLst>
                                        </p:cTn>
                                        <p:tgtEl>
                                          <p:spTgt spid="4"/>
                                        </p:tgtEl>
                                        <p:attrNameLst>
                                          <p:attrName>style.visibility</p:attrName>
                                        </p:attrNameLst>
                                      </p:cBhvr>
                                      <p:to>
                                        <p:strVal val="visible"/>
                                      </p:to>
                                    </p:set>
                                    <p:anim calcmode="lin" valueType="num">
                                      <p:cBhvr>
                                        <p:cTn id="48" dur="1000" fill="hold"/>
                                        <p:tgtEl>
                                          <p:spTgt spid="4"/>
                                        </p:tgtEl>
                                        <p:attrNameLst>
                                          <p:attrName>ppt_w</p:attrName>
                                        </p:attrNameLst>
                                      </p:cBhvr>
                                      <p:tavLst>
                                        <p:tav tm="0">
                                          <p:val>
                                            <p:fltVal val="0"/>
                                          </p:val>
                                        </p:tav>
                                        <p:tav tm="100000">
                                          <p:val>
                                            <p:strVal val="#ppt_w"/>
                                          </p:val>
                                        </p:tav>
                                      </p:tavLst>
                                    </p:anim>
                                    <p:anim calcmode="lin" valueType="num">
                                      <p:cBhvr>
                                        <p:cTn id="49" dur="1000" fill="hold"/>
                                        <p:tgtEl>
                                          <p:spTgt spid="4"/>
                                        </p:tgtEl>
                                        <p:attrNameLst>
                                          <p:attrName>ppt_h</p:attrName>
                                        </p:attrNameLst>
                                      </p:cBhvr>
                                      <p:tavLst>
                                        <p:tav tm="0">
                                          <p:val>
                                            <p:fltVal val="0"/>
                                          </p:val>
                                        </p:tav>
                                        <p:tav tm="100000">
                                          <p:val>
                                            <p:strVal val="#ppt_h"/>
                                          </p:val>
                                        </p:tav>
                                      </p:tavLst>
                                    </p:anim>
                                    <p:animEffect transition="in" filter="fade">
                                      <p:cBhvr>
                                        <p:cTn id="50" dur="1000"/>
                                        <p:tgtEl>
                                          <p:spTgt spid="4"/>
                                        </p:tgtEl>
                                      </p:cBhvr>
                                    </p:animEffect>
                                  </p:childTnLst>
                                </p:cTn>
                              </p:par>
                            </p:childTnLst>
                          </p:cTn>
                        </p:par>
                        <p:par>
                          <p:cTn id="51" fill="hold">
                            <p:stCondLst>
                              <p:cond delay="12250"/>
                            </p:stCondLst>
                            <p:childTnLst>
                              <p:par>
                                <p:cTn id="52" presetID="53" presetClass="entr" presetSubtype="16" fill="hold" nodeType="afterEffect">
                                  <p:stCondLst>
                                    <p:cond delay="250"/>
                                  </p:stCondLst>
                                  <p:childTnLst>
                                    <p:set>
                                      <p:cBhvr>
                                        <p:cTn id="53" dur="1" fill="hold">
                                          <p:stCondLst>
                                            <p:cond delay="0"/>
                                          </p:stCondLst>
                                        </p:cTn>
                                        <p:tgtEl>
                                          <p:spTgt spid="13"/>
                                        </p:tgtEl>
                                        <p:attrNameLst>
                                          <p:attrName>style.visibility</p:attrName>
                                        </p:attrNameLst>
                                      </p:cBhvr>
                                      <p:to>
                                        <p:strVal val="visible"/>
                                      </p:to>
                                    </p:set>
                                    <p:anim calcmode="lin" valueType="num">
                                      <p:cBhvr>
                                        <p:cTn id="54" dur="1250" fill="hold"/>
                                        <p:tgtEl>
                                          <p:spTgt spid="13"/>
                                        </p:tgtEl>
                                        <p:attrNameLst>
                                          <p:attrName>ppt_w</p:attrName>
                                        </p:attrNameLst>
                                      </p:cBhvr>
                                      <p:tavLst>
                                        <p:tav tm="0">
                                          <p:val>
                                            <p:fltVal val="0"/>
                                          </p:val>
                                        </p:tav>
                                        <p:tav tm="100000">
                                          <p:val>
                                            <p:strVal val="#ppt_w"/>
                                          </p:val>
                                        </p:tav>
                                      </p:tavLst>
                                    </p:anim>
                                    <p:anim calcmode="lin" valueType="num">
                                      <p:cBhvr>
                                        <p:cTn id="55" dur="1250" fill="hold"/>
                                        <p:tgtEl>
                                          <p:spTgt spid="13"/>
                                        </p:tgtEl>
                                        <p:attrNameLst>
                                          <p:attrName>ppt_h</p:attrName>
                                        </p:attrNameLst>
                                      </p:cBhvr>
                                      <p:tavLst>
                                        <p:tav tm="0">
                                          <p:val>
                                            <p:fltVal val="0"/>
                                          </p:val>
                                        </p:tav>
                                        <p:tav tm="100000">
                                          <p:val>
                                            <p:strVal val="#ppt_h"/>
                                          </p:val>
                                        </p:tav>
                                      </p:tavLst>
                                    </p:anim>
                                    <p:animEffect transition="in" filter="fade">
                                      <p:cBhvr>
                                        <p:cTn id="56" dur="1250"/>
                                        <p:tgtEl>
                                          <p:spTgt spid="13"/>
                                        </p:tgtEl>
                                      </p:cBhvr>
                                    </p:animEffect>
                                  </p:childTnLst>
                                </p:cTn>
                              </p:par>
                            </p:childTnLst>
                          </p:cTn>
                        </p:par>
                        <p:par>
                          <p:cTn id="57" fill="hold">
                            <p:stCondLst>
                              <p:cond delay="13750"/>
                            </p:stCondLst>
                            <p:childTnLst>
                              <p:par>
                                <p:cTn id="58" presetID="53" presetClass="entr" presetSubtype="16" fill="hold" nodeType="afterEffect">
                                  <p:stCondLst>
                                    <p:cond delay="250"/>
                                  </p:stCondLst>
                                  <p:childTnLst>
                                    <p:set>
                                      <p:cBhvr>
                                        <p:cTn id="59" dur="1" fill="hold">
                                          <p:stCondLst>
                                            <p:cond delay="0"/>
                                          </p:stCondLst>
                                        </p:cTn>
                                        <p:tgtEl>
                                          <p:spTgt spid="12"/>
                                        </p:tgtEl>
                                        <p:attrNameLst>
                                          <p:attrName>style.visibility</p:attrName>
                                        </p:attrNameLst>
                                      </p:cBhvr>
                                      <p:to>
                                        <p:strVal val="visible"/>
                                      </p:to>
                                    </p:set>
                                    <p:anim calcmode="lin" valueType="num">
                                      <p:cBhvr>
                                        <p:cTn id="60" dur="1500" fill="hold"/>
                                        <p:tgtEl>
                                          <p:spTgt spid="12"/>
                                        </p:tgtEl>
                                        <p:attrNameLst>
                                          <p:attrName>ppt_w</p:attrName>
                                        </p:attrNameLst>
                                      </p:cBhvr>
                                      <p:tavLst>
                                        <p:tav tm="0">
                                          <p:val>
                                            <p:fltVal val="0"/>
                                          </p:val>
                                        </p:tav>
                                        <p:tav tm="100000">
                                          <p:val>
                                            <p:strVal val="#ppt_w"/>
                                          </p:val>
                                        </p:tav>
                                      </p:tavLst>
                                    </p:anim>
                                    <p:anim calcmode="lin" valueType="num">
                                      <p:cBhvr>
                                        <p:cTn id="61" dur="1500" fill="hold"/>
                                        <p:tgtEl>
                                          <p:spTgt spid="12"/>
                                        </p:tgtEl>
                                        <p:attrNameLst>
                                          <p:attrName>ppt_h</p:attrName>
                                        </p:attrNameLst>
                                      </p:cBhvr>
                                      <p:tavLst>
                                        <p:tav tm="0">
                                          <p:val>
                                            <p:fltVal val="0"/>
                                          </p:val>
                                        </p:tav>
                                        <p:tav tm="100000">
                                          <p:val>
                                            <p:strVal val="#ppt_h"/>
                                          </p:val>
                                        </p:tav>
                                      </p:tavLst>
                                    </p:anim>
                                    <p:animEffect transition="in" filter="fade">
                                      <p:cBhvr>
                                        <p:cTn id="62" dur="1500"/>
                                        <p:tgtEl>
                                          <p:spTgt spid="12"/>
                                        </p:tgtEl>
                                      </p:cBhvr>
                                    </p:animEffect>
                                  </p:childTnLst>
                                </p:cTn>
                              </p:par>
                            </p:childTnLst>
                          </p:cTn>
                        </p:par>
                        <p:par>
                          <p:cTn id="63" fill="hold">
                            <p:stCondLst>
                              <p:cond delay="15500"/>
                            </p:stCondLst>
                            <p:childTnLst>
                              <p:par>
                                <p:cTn id="64" presetID="53" presetClass="entr" presetSubtype="16" fill="hold" nodeType="afterEffect">
                                  <p:stCondLst>
                                    <p:cond delay="250"/>
                                  </p:stCondLst>
                                  <p:childTnLst>
                                    <p:set>
                                      <p:cBhvr>
                                        <p:cTn id="65" dur="1" fill="hold">
                                          <p:stCondLst>
                                            <p:cond delay="0"/>
                                          </p:stCondLst>
                                        </p:cTn>
                                        <p:tgtEl>
                                          <p:spTgt spid="14"/>
                                        </p:tgtEl>
                                        <p:attrNameLst>
                                          <p:attrName>style.visibility</p:attrName>
                                        </p:attrNameLst>
                                      </p:cBhvr>
                                      <p:to>
                                        <p:strVal val="visible"/>
                                      </p:to>
                                    </p:set>
                                    <p:anim calcmode="lin" valueType="num">
                                      <p:cBhvr>
                                        <p:cTn id="66" dur="1500" fill="hold"/>
                                        <p:tgtEl>
                                          <p:spTgt spid="14"/>
                                        </p:tgtEl>
                                        <p:attrNameLst>
                                          <p:attrName>ppt_w</p:attrName>
                                        </p:attrNameLst>
                                      </p:cBhvr>
                                      <p:tavLst>
                                        <p:tav tm="0">
                                          <p:val>
                                            <p:fltVal val="0"/>
                                          </p:val>
                                        </p:tav>
                                        <p:tav tm="100000">
                                          <p:val>
                                            <p:strVal val="#ppt_w"/>
                                          </p:val>
                                        </p:tav>
                                      </p:tavLst>
                                    </p:anim>
                                    <p:anim calcmode="lin" valueType="num">
                                      <p:cBhvr>
                                        <p:cTn id="67" dur="1500" fill="hold"/>
                                        <p:tgtEl>
                                          <p:spTgt spid="14"/>
                                        </p:tgtEl>
                                        <p:attrNameLst>
                                          <p:attrName>ppt_h</p:attrName>
                                        </p:attrNameLst>
                                      </p:cBhvr>
                                      <p:tavLst>
                                        <p:tav tm="0">
                                          <p:val>
                                            <p:fltVal val="0"/>
                                          </p:val>
                                        </p:tav>
                                        <p:tav tm="100000">
                                          <p:val>
                                            <p:strVal val="#ppt_h"/>
                                          </p:val>
                                        </p:tav>
                                      </p:tavLst>
                                    </p:anim>
                                    <p:animEffect transition="in" filter="fade">
                                      <p:cBhvr>
                                        <p:cTn id="68" dur="1500"/>
                                        <p:tgtEl>
                                          <p:spTgt spid="14"/>
                                        </p:tgtEl>
                                      </p:cBhvr>
                                    </p:animEffect>
                                  </p:childTnLst>
                                </p:cTn>
                              </p:par>
                            </p:childTnLst>
                          </p:cTn>
                        </p:par>
                        <p:par>
                          <p:cTn id="69" fill="hold">
                            <p:stCondLst>
                              <p:cond delay="17250"/>
                            </p:stCondLst>
                            <p:childTnLst>
                              <p:par>
                                <p:cTn id="70" presetID="53" presetClass="entr" presetSubtype="16" fill="hold" nodeType="afterEffect">
                                  <p:stCondLst>
                                    <p:cond delay="250"/>
                                  </p:stCondLst>
                                  <p:childTnLst>
                                    <p:set>
                                      <p:cBhvr>
                                        <p:cTn id="71" dur="1" fill="hold">
                                          <p:stCondLst>
                                            <p:cond delay="0"/>
                                          </p:stCondLst>
                                        </p:cTn>
                                        <p:tgtEl>
                                          <p:spTgt spid="11"/>
                                        </p:tgtEl>
                                        <p:attrNameLst>
                                          <p:attrName>style.visibility</p:attrName>
                                        </p:attrNameLst>
                                      </p:cBhvr>
                                      <p:to>
                                        <p:strVal val="visible"/>
                                      </p:to>
                                    </p:set>
                                    <p:anim calcmode="lin" valueType="num">
                                      <p:cBhvr>
                                        <p:cTn id="72" dur="1500" fill="hold"/>
                                        <p:tgtEl>
                                          <p:spTgt spid="11"/>
                                        </p:tgtEl>
                                        <p:attrNameLst>
                                          <p:attrName>ppt_w</p:attrName>
                                        </p:attrNameLst>
                                      </p:cBhvr>
                                      <p:tavLst>
                                        <p:tav tm="0">
                                          <p:val>
                                            <p:fltVal val="0"/>
                                          </p:val>
                                        </p:tav>
                                        <p:tav tm="100000">
                                          <p:val>
                                            <p:strVal val="#ppt_w"/>
                                          </p:val>
                                        </p:tav>
                                      </p:tavLst>
                                    </p:anim>
                                    <p:anim calcmode="lin" valueType="num">
                                      <p:cBhvr>
                                        <p:cTn id="73" dur="1500" fill="hold"/>
                                        <p:tgtEl>
                                          <p:spTgt spid="11"/>
                                        </p:tgtEl>
                                        <p:attrNameLst>
                                          <p:attrName>ppt_h</p:attrName>
                                        </p:attrNameLst>
                                      </p:cBhvr>
                                      <p:tavLst>
                                        <p:tav tm="0">
                                          <p:val>
                                            <p:fltVal val="0"/>
                                          </p:val>
                                        </p:tav>
                                        <p:tav tm="100000">
                                          <p:val>
                                            <p:strVal val="#ppt_h"/>
                                          </p:val>
                                        </p:tav>
                                      </p:tavLst>
                                    </p:anim>
                                    <p:animEffect transition="in" filter="fade">
                                      <p:cBhvr>
                                        <p:cTn id="74" dur="1500"/>
                                        <p:tgtEl>
                                          <p:spTgt spid="11"/>
                                        </p:tgtEl>
                                      </p:cBhvr>
                                    </p:animEffect>
                                  </p:childTnLst>
                                </p:cTn>
                              </p:par>
                            </p:childTnLst>
                          </p:cTn>
                        </p:par>
                        <p:par>
                          <p:cTn id="75" fill="hold">
                            <p:stCondLst>
                              <p:cond delay="19000"/>
                            </p:stCondLst>
                            <p:childTnLst>
                              <p:par>
                                <p:cTn id="76" presetID="53" presetClass="entr" presetSubtype="16" fill="hold" grpId="0" nodeType="afterEffect">
                                  <p:stCondLst>
                                    <p:cond delay="250"/>
                                  </p:stCondLst>
                                  <p:childTnLst>
                                    <p:set>
                                      <p:cBhvr>
                                        <p:cTn id="77" dur="1" fill="hold">
                                          <p:stCondLst>
                                            <p:cond delay="0"/>
                                          </p:stCondLst>
                                        </p:cTn>
                                        <p:tgtEl>
                                          <p:spTgt spid="9"/>
                                        </p:tgtEl>
                                        <p:attrNameLst>
                                          <p:attrName>style.visibility</p:attrName>
                                        </p:attrNameLst>
                                      </p:cBhvr>
                                      <p:to>
                                        <p:strVal val="visible"/>
                                      </p:to>
                                    </p:set>
                                    <p:anim calcmode="lin" valueType="num">
                                      <p:cBhvr>
                                        <p:cTn id="78" dur="1500" fill="hold"/>
                                        <p:tgtEl>
                                          <p:spTgt spid="9"/>
                                        </p:tgtEl>
                                        <p:attrNameLst>
                                          <p:attrName>ppt_w</p:attrName>
                                        </p:attrNameLst>
                                      </p:cBhvr>
                                      <p:tavLst>
                                        <p:tav tm="0">
                                          <p:val>
                                            <p:fltVal val="0"/>
                                          </p:val>
                                        </p:tav>
                                        <p:tav tm="100000">
                                          <p:val>
                                            <p:strVal val="#ppt_w"/>
                                          </p:val>
                                        </p:tav>
                                      </p:tavLst>
                                    </p:anim>
                                    <p:anim calcmode="lin" valueType="num">
                                      <p:cBhvr>
                                        <p:cTn id="79" dur="1500" fill="hold"/>
                                        <p:tgtEl>
                                          <p:spTgt spid="9"/>
                                        </p:tgtEl>
                                        <p:attrNameLst>
                                          <p:attrName>ppt_h</p:attrName>
                                        </p:attrNameLst>
                                      </p:cBhvr>
                                      <p:tavLst>
                                        <p:tav tm="0">
                                          <p:val>
                                            <p:fltVal val="0"/>
                                          </p:val>
                                        </p:tav>
                                        <p:tav tm="100000">
                                          <p:val>
                                            <p:strVal val="#ppt_h"/>
                                          </p:val>
                                        </p:tav>
                                      </p:tavLst>
                                    </p:anim>
                                    <p:animEffect transition="in" filter="fade">
                                      <p:cBhvr>
                                        <p:cTn id="80" dur="1500"/>
                                        <p:tgtEl>
                                          <p:spTgt spid="9"/>
                                        </p:tgtEl>
                                      </p:cBhvr>
                                    </p:animEffect>
                                  </p:childTnLst>
                                </p:cTn>
                              </p:par>
                            </p:childTnLst>
                          </p:cTn>
                        </p:par>
                        <p:par>
                          <p:cTn id="81" fill="hold">
                            <p:stCondLst>
                              <p:cond delay="20750"/>
                            </p:stCondLst>
                            <p:childTnLst>
                              <p:par>
                                <p:cTn id="82" presetID="53" presetClass="entr" presetSubtype="16" fill="hold" nodeType="afterEffect">
                                  <p:stCondLst>
                                    <p:cond delay="250"/>
                                  </p:stCondLst>
                                  <p:childTnLst>
                                    <p:set>
                                      <p:cBhvr>
                                        <p:cTn id="83" dur="1" fill="hold">
                                          <p:stCondLst>
                                            <p:cond delay="0"/>
                                          </p:stCondLst>
                                        </p:cTn>
                                        <p:tgtEl>
                                          <p:spTgt spid="15"/>
                                        </p:tgtEl>
                                        <p:attrNameLst>
                                          <p:attrName>style.visibility</p:attrName>
                                        </p:attrNameLst>
                                      </p:cBhvr>
                                      <p:to>
                                        <p:strVal val="visible"/>
                                      </p:to>
                                    </p:set>
                                    <p:anim calcmode="lin" valueType="num">
                                      <p:cBhvr>
                                        <p:cTn id="84" dur="1500" fill="hold"/>
                                        <p:tgtEl>
                                          <p:spTgt spid="15"/>
                                        </p:tgtEl>
                                        <p:attrNameLst>
                                          <p:attrName>ppt_w</p:attrName>
                                        </p:attrNameLst>
                                      </p:cBhvr>
                                      <p:tavLst>
                                        <p:tav tm="0">
                                          <p:val>
                                            <p:fltVal val="0"/>
                                          </p:val>
                                        </p:tav>
                                        <p:tav tm="100000">
                                          <p:val>
                                            <p:strVal val="#ppt_w"/>
                                          </p:val>
                                        </p:tav>
                                      </p:tavLst>
                                    </p:anim>
                                    <p:anim calcmode="lin" valueType="num">
                                      <p:cBhvr>
                                        <p:cTn id="85" dur="1500" fill="hold"/>
                                        <p:tgtEl>
                                          <p:spTgt spid="15"/>
                                        </p:tgtEl>
                                        <p:attrNameLst>
                                          <p:attrName>ppt_h</p:attrName>
                                        </p:attrNameLst>
                                      </p:cBhvr>
                                      <p:tavLst>
                                        <p:tav tm="0">
                                          <p:val>
                                            <p:fltVal val="0"/>
                                          </p:val>
                                        </p:tav>
                                        <p:tav tm="100000">
                                          <p:val>
                                            <p:strVal val="#ppt_h"/>
                                          </p:val>
                                        </p:tav>
                                      </p:tavLst>
                                    </p:anim>
                                    <p:animEffect transition="in" filter="fade">
                                      <p:cBhvr>
                                        <p:cTn id="86" dur="1500"/>
                                        <p:tgtEl>
                                          <p:spTgt spid="15"/>
                                        </p:tgtEl>
                                      </p:cBhvr>
                                    </p:animEffect>
                                  </p:childTnLst>
                                </p:cTn>
                              </p:par>
                            </p:childTnLst>
                          </p:cTn>
                        </p:par>
                        <p:par>
                          <p:cTn id="87" fill="hold">
                            <p:stCondLst>
                              <p:cond delay="22500"/>
                            </p:stCondLst>
                            <p:childTnLst>
                              <p:par>
                                <p:cTn id="88" presetID="53" presetClass="entr" presetSubtype="16" fill="hold" nodeType="afterEffect">
                                  <p:stCondLst>
                                    <p:cond delay="250"/>
                                  </p:stCondLst>
                                  <p:childTnLst>
                                    <p:set>
                                      <p:cBhvr>
                                        <p:cTn id="89" dur="1" fill="hold">
                                          <p:stCondLst>
                                            <p:cond delay="0"/>
                                          </p:stCondLst>
                                        </p:cTn>
                                        <p:tgtEl>
                                          <p:spTgt spid="16"/>
                                        </p:tgtEl>
                                        <p:attrNameLst>
                                          <p:attrName>style.visibility</p:attrName>
                                        </p:attrNameLst>
                                      </p:cBhvr>
                                      <p:to>
                                        <p:strVal val="visible"/>
                                      </p:to>
                                    </p:set>
                                    <p:anim calcmode="lin" valueType="num">
                                      <p:cBhvr>
                                        <p:cTn id="90" dur="1500" fill="hold"/>
                                        <p:tgtEl>
                                          <p:spTgt spid="16"/>
                                        </p:tgtEl>
                                        <p:attrNameLst>
                                          <p:attrName>ppt_w</p:attrName>
                                        </p:attrNameLst>
                                      </p:cBhvr>
                                      <p:tavLst>
                                        <p:tav tm="0">
                                          <p:val>
                                            <p:fltVal val="0"/>
                                          </p:val>
                                        </p:tav>
                                        <p:tav tm="100000">
                                          <p:val>
                                            <p:strVal val="#ppt_w"/>
                                          </p:val>
                                        </p:tav>
                                      </p:tavLst>
                                    </p:anim>
                                    <p:anim calcmode="lin" valueType="num">
                                      <p:cBhvr>
                                        <p:cTn id="91" dur="1500" fill="hold"/>
                                        <p:tgtEl>
                                          <p:spTgt spid="16"/>
                                        </p:tgtEl>
                                        <p:attrNameLst>
                                          <p:attrName>ppt_h</p:attrName>
                                        </p:attrNameLst>
                                      </p:cBhvr>
                                      <p:tavLst>
                                        <p:tav tm="0">
                                          <p:val>
                                            <p:fltVal val="0"/>
                                          </p:val>
                                        </p:tav>
                                        <p:tav tm="100000">
                                          <p:val>
                                            <p:strVal val="#ppt_h"/>
                                          </p:val>
                                        </p:tav>
                                      </p:tavLst>
                                    </p:anim>
                                    <p:animEffect transition="in" filter="fade">
                                      <p:cBhvr>
                                        <p:cTn id="92" dur="1500"/>
                                        <p:tgtEl>
                                          <p:spTgt spid="16"/>
                                        </p:tgtEl>
                                      </p:cBhvr>
                                    </p:animEffect>
                                  </p:childTnLst>
                                </p:cTn>
                              </p:par>
                            </p:childTnLst>
                          </p:cTn>
                        </p:par>
                        <p:par>
                          <p:cTn id="93" fill="hold">
                            <p:stCondLst>
                              <p:cond delay="24250"/>
                            </p:stCondLst>
                            <p:childTnLst>
                              <p:par>
                                <p:cTn id="94" presetID="53" presetClass="entr" presetSubtype="16" fill="hold" nodeType="afterEffect">
                                  <p:stCondLst>
                                    <p:cond delay="250"/>
                                  </p:stCondLst>
                                  <p:childTnLst>
                                    <p:set>
                                      <p:cBhvr>
                                        <p:cTn id="95" dur="1" fill="hold">
                                          <p:stCondLst>
                                            <p:cond delay="0"/>
                                          </p:stCondLst>
                                        </p:cTn>
                                        <p:tgtEl>
                                          <p:spTgt spid="17"/>
                                        </p:tgtEl>
                                        <p:attrNameLst>
                                          <p:attrName>style.visibility</p:attrName>
                                        </p:attrNameLst>
                                      </p:cBhvr>
                                      <p:to>
                                        <p:strVal val="visible"/>
                                      </p:to>
                                    </p:set>
                                    <p:anim calcmode="lin" valueType="num">
                                      <p:cBhvr>
                                        <p:cTn id="96" dur="1500" fill="hold"/>
                                        <p:tgtEl>
                                          <p:spTgt spid="17"/>
                                        </p:tgtEl>
                                        <p:attrNameLst>
                                          <p:attrName>ppt_w</p:attrName>
                                        </p:attrNameLst>
                                      </p:cBhvr>
                                      <p:tavLst>
                                        <p:tav tm="0">
                                          <p:val>
                                            <p:fltVal val="0"/>
                                          </p:val>
                                        </p:tav>
                                        <p:tav tm="100000">
                                          <p:val>
                                            <p:strVal val="#ppt_w"/>
                                          </p:val>
                                        </p:tav>
                                      </p:tavLst>
                                    </p:anim>
                                    <p:anim calcmode="lin" valueType="num">
                                      <p:cBhvr>
                                        <p:cTn id="97" dur="1500" fill="hold"/>
                                        <p:tgtEl>
                                          <p:spTgt spid="17"/>
                                        </p:tgtEl>
                                        <p:attrNameLst>
                                          <p:attrName>ppt_h</p:attrName>
                                        </p:attrNameLst>
                                      </p:cBhvr>
                                      <p:tavLst>
                                        <p:tav tm="0">
                                          <p:val>
                                            <p:fltVal val="0"/>
                                          </p:val>
                                        </p:tav>
                                        <p:tav tm="100000">
                                          <p:val>
                                            <p:strVal val="#ppt_h"/>
                                          </p:val>
                                        </p:tav>
                                      </p:tavLst>
                                    </p:anim>
                                    <p:animEffect transition="in" filter="fade">
                                      <p:cBhvr>
                                        <p:cTn id="98" dur="1500"/>
                                        <p:tgtEl>
                                          <p:spTgt spid="17"/>
                                        </p:tgtEl>
                                      </p:cBhvr>
                                    </p:animEffect>
                                  </p:childTnLst>
                                </p:cTn>
                              </p:par>
                            </p:childTnLst>
                          </p:cTn>
                        </p:par>
                        <p:par>
                          <p:cTn id="99" fill="hold">
                            <p:stCondLst>
                              <p:cond delay="26000"/>
                            </p:stCondLst>
                            <p:childTnLst>
                              <p:par>
                                <p:cTn id="100" presetID="53" presetClass="entr" presetSubtype="16" fill="hold" grpId="0" nodeType="afterEffect">
                                  <p:stCondLst>
                                    <p:cond delay="250"/>
                                  </p:stCondLst>
                                  <p:childTnLst>
                                    <p:set>
                                      <p:cBhvr>
                                        <p:cTn id="101" dur="1" fill="hold">
                                          <p:stCondLst>
                                            <p:cond delay="0"/>
                                          </p:stCondLst>
                                        </p:cTn>
                                        <p:tgtEl>
                                          <p:spTgt spid="10"/>
                                        </p:tgtEl>
                                        <p:attrNameLst>
                                          <p:attrName>style.visibility</p:attrName>
                                        </p:attrNameLst>
                                      </p:cBhvr>
                                      <p:to>
                                        <p:strVal val="visible"/>
                                      </p:to>
                                    </p:set>
                                    <p:anim calcmode="lin" valueType="num">
                                      <p:cBhvr>
                                        <p:cTn id="102" dur="1500" fill="hold"/>
                                        <p:tgtEl>
                                          <p:spTgt spid="10"/>
                                        </p:tgtEl>
                                        <p:attrNameLst>
                                          <p:attrName>ppt_w</p:attrName>
                                        </p:attrNameLst>
                                      </p:cBhvr>
                                      <p:tavLst>
                                        <p:tav tm="0">
                                          <p:val>
                                            <p:fltVal val="0"/>
                                          </p:val>
                                        </p:tav>
                                        <p:tav tm="100000">
                                          <p:val>
                                            <p:strVal val="#ppt_w"/>
                                          </p:val>
                                        </p:tav>
                                      </p:tavLst>
                                    </p:anim>
                                    <p:anim calcmode="lin" valueType="num">
                                      <p:cBhvr>
                                        <p:cTn id="103" dur="1500" fill="hold"/>
                                        <p:tgtEl>
                                          <p:spTgt spid="10"/>
                                        </p:tgtEl>
                                        <p:attrNameLst>
                                          <p:attrName>ppt_h</p:attrName>
                                        </p:attrNameLst>
                                      </p:cBhvr>
                                      <p:tavLst>
                                        <p:tav tm="0">
                                          <p:val>
                                            <p:fltVal val="0"/>
                                          </p:val>
                                        </p:tav>
                                        <p:tav tm="100000">
                                          <p:val>
                                            <p:strVal val="#ppt_h"/>
                                          </p:val>
                                        </p:tav>
                                      </p:tavLst>
                                    </p:anim>
                                    <p:animEffect transition="in" filter="fade">
                                      <p:cBhvr>
                                        <p:cTn id="104" dur="1500"/>
                                        <p:tgtEl>
                                          <p:spTgt spid="10"/>
                                        </p:tgtEl>
                                      </p:cBhvr>
                                    </p:animEffect>
                                  </p:childTnLst>
                                </p:cTn>
                              </p:par>
                            </p:childTnLst>
                          </p:cTn>
                        </p:par>
                        <p:par>
                          <p:cTn id="105" fill="hold">
                            <p:stCondLst>
                              <p:cond delay="27750"/>
                            </p:stCondLst>
                            <p:childTnLst>
                              <p:par>
                                <p:cTn id="106" presetID="53" presetClass="entr" presetSubtype="16" fill="hold" nodeType="afterEffect">
                                  <p:stCondLst>
                                    <p:cond delay="250"/>
                                  </p:stCondLst>
                                  <p:childTnLst>
                                    <p:set>
                                      <p:cBhvr>
                                        <p:cTn id="107" dur="1" fill="hold">
                                          <p:stCondLst>
                                            <p:cond delay="0"/>
                                          </p:stCondLst>
                                        </p:cTn>
                                        <p:tgtEl>
                                          <p:spTgt spid="18"/>
                                        </p:tgtEl>
                                        <p:attrNameLst>
                                          <p:attrName>style.visibility</p:attrName>
                                        </p:attrNameLst>
                                      </p:cBhvr>
                                      <p:to>
                                        <p:strVal val="visible"/>
                                      </p:to>
                                    </p:set>
                                    <p:anim calcmode="lin" valueType="num">
                                      <p:cBhvr>
                                        <p:cTn id="108" dur="2000" fill="hold"/>
                                        <p:tgtEl>
                                          <p:spTgt spid="18"/>
                                        </p:tgtEl>
                                        <p:attrNameLst>
                                          <p:attrName>ppt_w</p:attrName>
                                        </p:attrNameLst>
                                      </p:cBhvr>
                                      <p:tavLst>
                                        <p:tav tm="0">
                                          <p:val>
                                            <p:fltVal val="0"/>
                                          </p:val>
                                        </p:tav>
                                        <p:tav tm="100000">
                                          <p:val>
                                            <p:strVal val="#ppt_w"/>
                                          </p:val>
                                        </p:tav>
                                      </p:tavLst>
                                    </p:anim>
                                    <p:anim calcmode="lin" valueType="num">
                                      <p:cBhvr>
                                        <p:cTn id="109" dur="2000" fill="hold"/>
                                        <p:tgtEl>
                                          <p:spTgt spid="18"/>
                                        </p:tgtEl>
                                        <p:attrNameLst>
                                          <p:attrName>ppt_h</p:attrName>
                                        </p:attrNameLst>
                                      </p:cBhvr>
                                      <p:tavLst>
                                        <p:tav tm="0">
                                          <p:val>
                                            <p:fltVal val="0"/>
                                          </p:val>
                                        </p:tav>
                                        <p:tav tm="100000">
                                          <p:val>
                                            <p:strVal val="#ppt_h"/>
                                          </p:val>
                                        </p:tav>
                                      </p:tavLst>
                                    </p:anim>
                                    <p:animEffect transition="in" filter="fade">
                                      <p:cBhvr>
                                        <p:cTn id="110" dur="2000"/>
                                        <p:tgtEl>
                                          <p:spTgt spid="18"/>
                                        </p:tgtEl>
                                      </p:cBhvr>
                                    </p:animEffect>
                                  </p:childTnLst>
                                </p:cTn>
                              </p:par>
                            </p:childTnLst>
                          </p:cTn>
                        </p:par>
                        <p:par>
                          <p:cTn id="111" fill="hold">
                            <p:stCondLst>
                              <p:cond delay="30000"/>
                            </p:stCondLst>
                            <p:childTnLst>
                              <p:par>
                                <p:cTn id="112" presetID="53" presetClass="entr" presetSubtype="16" fill="hold" nodeType="afterEffect">
                                  <p:stCondLst>
                                    <p:cond delay="250"/>
                                  </p:stCondLst>
                                  <p:childTnLst>
                                    <p:set>
                                      <p:cBhvr>
                                        <p:cTn id="113" dur="1" fill="hold">
                                          <p:stCondLst>
                                            <p:cond delay="0"/>
                                          </p:stCondLst>
                                        </p:cTn>
                                        <p:tgtEl>
                                          <p:spTgt spid="20"/>
                                        </p:tgtEl>
                                        <p:attrNameLst>
                                          <p:attrName>style.visibility</p:attrName>
                                        </p:attrNameLst>
                                      </p:cBhvr>
                                      <p:to>
                                        <p:strVal val="visible"/>
                                      </p:to>
                                    </p:set>
                                    <p:anim calcmode="lin" valueType="num">
                                      <p:cBhvr>
                                        <p:cTn id="114" dur="2000" fill="hold"/>
                                        <p:tgtEl>
                                          <p:spTgt spid="20"/>
                                        </p:tgtEl>
                                        <p:attrNameLst>
                                          <p:attrName>ppt_w</p:attrName>
                                        </p:attrNameLst>
                                      </p:cBhvr>
                                      <p:tavLst>
                                        <p:tav tm="0">
                                          <p:val>
                                            <p:fltVal val="0"/>
                                          </p:val>
                                        </p:tav>
                                        <p:tav tm="100000">
                                          <p:val>
                                            <p:strVal val="#ppt_w"/>
                                          </p:val>
                                        </p:tav>
                                      </p:tavLst>
                                    </p:anim>
                                    <p:anim calcmode="lin" valueType="num">
                                      <p:cBhvr>
                                        <p:cTn id="115" dur="2000" fill="hold"/>
                                        <p:tgtEl>
                                          <p:spTgt spid="20"/>
                                        </p:tgtEl>
                                        <p:attrNameLst>
                                          <p:attrName>ppt_h</p:attrName>
                                        </p:attrNameLst>
                                      </p:cBhvr>
                                      <p:tavLst>
                                        <p:tav tm="0">
                                          <p:val>
                                            <p:fltVal val="0"/>
                                          </p:val>
                                        </p:tav>
                                        <p:tav tm="100000">
                                          <p:val>
                                            <p:strVal val="#ppt_h"/>
                                          </p:val>
                                        </p:tav>
                                      </p:tavLst>
                                    </p:anim>
                                    <p:animEffect transition="in" filter="fade">
                                      <p:cBhvr>
                                        <p:cTn id="116" dur="2000"/>
                                        <p:tgtEl>
                                          <p:spTgt spid="20"/>
                                        </p:tgtEl>
                                      </p:cBhvr>
                                    </p:animEffect>
                                  </p:childTnLst>
                                </p:cTn>
                              </p:par>
                            </p:childTnLst>
                          </p:cTn>
                        </p:par>
                        <p:par>
                          <p:cTn id="117" fill="hold">
                            <p:stCondLst>
                              <p:cond delay="32250"/>
                            </p:stCondLst>
                            <p:childTnLst>
                              <p:par>
                                <p:cTn id="118" presetID="53" presetClass="entr" presetSubtype="16" fill="hold" nodeType="afterEffect">
                                  <p:stCondLst>
                                    <p:cond delay="250"/>
                                  </p:stCondLst>
                                  <p:childTnLst>
                                    <p:set>
                                      <p:cBhvr>
                                        <p:cTn id="119" dur="1" fill="hold">
                                          <p:stCondLst>
                                            <p:cond delay="0"/>
                                          </p:stCondLst>
                                        </p:cTn>
                                        <p:tgtEl>
                                          <p:spTgt spid="19"/>
                                        </p:tgtEl>
                                        <p:attrNameLst>
                                          <p:attrName>style.visibility</p:attrName>
                                        </p:attrNameLst>
                                      </p:cBhvr>
                                      <p:to>
                                        <p:strVal val="visible"/>
                                      </p:to>
                                    </p:set>
                                    <p:anim calcmode="lin" valueType="num">
                                      <p:cBhvr>
                                        <p:cTn id="120" dur="2000" fill="hold"/>
                                        <p:tgtEl>
                                          <p:spTgt spid="19"/>
                                        </p:tgtEl>
                                        <p:attrNameLst>
                                          <p:attrName>ppt_w</p:attrName>
                                        </p:attrNameLst>
                                      </p:cBhvr>
                                      <p:tavLst>
                                        <p:tav tm="0">
                                          <p:val>
                                            <p:fltVal val="0"/>
                                          </p:val>
                                        </p:tav>
                                        <p:tav tm="100000">
                                          <p:val>
                                            <p:strVal val="#ppt_w"/>
                                          </p:val>
                                        </p:tav>
                                      </p:tavLst>
                                    </p:anim>
                                    <p:anim calcmode="lin" valueType="num">
                                      <p:cBhvr>
                                        <p:cTn id="121" dur="2000" fill="hold"/>
                                        <p:tgtEl>
                                          <p:spTgt spid="19"/>
                                        </p:tgtEl>
                                        <p:attrNameLst>
                                          <p:attrName>ppt_h</p:attrName>
                                        </p:attrNameLst>
                                      </p:cBhvr>
                                      <p:tavLst>
                                        <p:tav tm="0">
                                          <p:val>
                                            <p:fltVal val="0"/>
                                          </p:val>
                                        </p:tav>
                                        <p:tav tm="100000">
                                          <p:val>
                                            <p:strVal val="#ppt_h"/>
                                          </p:val>
                                        </p:tav>
                                      </p:tavLst>
                                    </p:anim>
                                    <p:animEffect transition="in" filter="fade">
                                      <p:cBhvr>
                                        <p:cTn id="122" dur="2000"/>
                                        <p:tgtEl>
                                          <p:spTgt spid="19"/>
                                        </p:tgtEl>
                                      </p:cBhvr>
                                    </p:animEffect>
                                  </p:childTnLst>
                                </p:cTn>
                              </p:par>
                            </p:childTnLst>
                          </p:cTn>
                        </p:par>
                        <p:par>
                          <p:cTn id="123" fill="hold">
                            <p:stCondLst>
                              <p:cond delay="34500"/>
                            </p:stCondLst>
                            <p:childTnLst>
                              <p:par>
                                <p:cTn id="124" presetID="53" presetClass="entr" presetSubtype="16" fill="hold" nodeType="afterEffect">
                                  <p:stCondLst>
                                    <p:cond delay="250"/>
                                  </p:stCondLst>
                                  <p:childTnLst>
                                    <p:set>
                                      <p:cBhvr>
                                        <p:cTn id="125" dur="1" fill="hold">
                                          <p:stCondLst>
                                            <p:cond delay="0"/>
                                          </p:stCondLst>
                                        </p:cTn>
                                        <p:tgtEl>
                                          <p:spTgt spid="25"/>
                                        </p:tgtEl>
                                        <p:attrNameLst>
                                          <p:attrName>style.visibility</p:attrName>
                                        </p:attrNameLst>
                                      </p:cBhvr>
                                      <p:to>
                                        <p:strVal val="visible"/>
                                      </p:to>
                                    </p:set>
                                    <p:anim calcmode="lin" valueType="num">
                                      <p:cBhvr>
                                        <p:cTn id="126" dur="2000" fill="hold"/>
                                        <p:tgtEl>
                                          <p:spTgt spid="25"/>
                                        </p:tgtEl>
                                        <p:attrNameLst>
                                          <p:attrName>ppt_w</p:attrName>
                                        </p:attrNameLst>
                                      </p:cBhvr>
                                      <p:tavLst>
                                        <p:tav tm="0">
                                          <p:val>
                                            <p:fltVal val="0"/>
                                          </p:val>
                                        </p:tav>
                                        <p:tav tm="100000">
                                          <p:val>
                                            <p:strVal val="#ppt_w"/>
                                          </p:val>
                                        </p:tav>
                                      </p:tavLst>
                                    </p:anim>
                                    <p:anim calcmode="lin" valueType="num">
                                      <p:cBhvr>
                                        <p:cTn id="127" dur="2000" fill="hold"/>
                                        <p:tgtEl>
                                          <p:spTgt spid="25"/>
                                        </p:tgtEl>
                                        <p:attrNameLst>
                                          <p:attrName>ppt_h</p:attrName>
                                        </p:attrNameLst>
                                      </p:cBhvr>
                                      <p:tavLst>
                                        <p:tav tm="0">
                                          <p:val>
                                            <p:fltVal val="0"/>
                                          </p:val>
                                        </p:tav>
                                        <p:tav tm="100000">
                                          <p:val>
                                            <p:strVal val="#ppt_h"/>
                                          </p:val>
                                        </p:tav>
                                      </p:tavLst>
                                    </p:anim>
                                    <p:animEffect transition="in" filter="fade">
                                      <p:cBhvr>
                                        <p:cTn id="128" dur="2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4" grpId="0" animBg="1"/>
      <p:bldP spid="5" grpId="0" animBg="1"/>
      <p:bldP spid="9" grpId="0" animBg="1"/>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800080"/>
            </a:gs>
            <a:gs pos="40000">
              <a:schemeClr val="accent1">
                <a:lumMod val="45000"/>
                <a:lumOff val="55000"/>
              </a:schemeClr>
            </a:gs>
            <a:gs pos="83000">
              <a:schemeClr val="accent1">
                <a:lumMod val="45000"/>
                <a:lumOff val="55000"/>
              </a:schemeClr>
            </a:gs>
            <a:gs pos="100000">
              <a:schemeClr val="accent1">
                <a:lumMod val="30000"/>
                <a:lumOff val="7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Box 1"/>
          <p:cNvSpPr txBox="1"/>
          <p:nvPr/>
        </p:nvSpPr>
        <p:spPr>
          <a:xfrm>
            <a:off x="1503947" y="1347537"/>
            <a:ext cx="8458200" cy="3416320"/>
          </a:xfrm>
          <a:prstGeom prst="rect">
            <a:avLst/>
          </a:prstGeom>
          <a:noFill/>
        </p:spPr>
        <p:txBody>
          <a:bodyPr wrap="square" rtlCol="0">
            <a:spAutoFit/>
          </a:bodyPr>
          <a:lstStyle/>
          <a:p>
            <a:pPr algn="ctr"/>
            <a:r>
              <a:rPr lang="ru-RU" sz="7200" b="1" dirty="0" smtClean="0">
                <a:solidFill>
                  <a:srgbClr val="C00000"/>
                </a:solidFill>
                <a:latin typeface="Monotype Corsiva" panose="03010101010201010101" pitchFamily="66" charset="0"/>
              </a:rPr>
              <a:t>    Примеры </a:t>
            </a:r>
          </a:p>
          <a:p>
            <a:pPr algn="ctr"/>
            <a:r>
              <a:rPr lang="ru-RU" sz="7200" b="1" dirty="0" smtClean="0">
                <a:solidFill>
                  <a:srgbClr val="C00000"/>
                </a:solidFill>
                <a:latin typeface="Monotype Corsiva" panose="03010101010201010101" pitchFamily="66" charset="0"/>
              </a:rPr>
              <a:t>ментальных карт </a:t>
            </a:r>
          </a:p>
          <a:p>
            <a:pPr algn="ctr"/>
            <a:r>
              <a:rPr lang="ru-RU" sz="7200" b="1" dirty="0" smtClean="0">
                <a:solidFill>
                  <a:srgbClr val="C00000"/>
                </a:solidFill>
                <a:latin typeface="Monotype Corsiva" panose="03010101010201010101" pitchFamily="66" charset="0"/>
              </a:rPr>
              <a:t>из интернета</a:t>
            </a:r>
            <a:endParaRPr lang="ru-RU" sz="7200" b="1" dirty="0">
              <a:solidFill>
                <a:srgbClr val="C00000"/>
              </a:solidFill>
              <a:latin typeface="Monotype Corsiva" panose="03010101010201010101" pitchFamily="66" charset="0"/>
            </a:endParaRPr>
          </a:p>
        </p:txBody>
      </p:sp>
    </p:spTree>
    <p:extLst>
      <p:ext uri="{BB962C8B-B14F-4D97-AF65-F5344CB8AC3E}">
        <p14:creationId xmlns:p14="http://schemas.microsoft.com/office/powerpoint/2010/main" val="2260189038"/>
      </p:ext>
    </p:extLst>
  </p:cSld>
  <p:clrMapOvr>
    <a:masterClrMapping/>
  </p:clrMapOvr>
  <p:transition spd="slow" advClick="0" advTm="10000">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439872510"/>
      </p:ext>
    </p:extLst>
  </p:cSld>
  <p:clrMapOvr>
    <a:masterClrMapping/>
  </p:clrMapOvr>
  <mc:AlternateContent xmlns:mc="http://schemas.openxmlformats.org/markup-compatibility/2006" xmlns:p14="http://schemas.microsoft.com/office/powerpoint/2010/main">
    <mc:Choice Requires="p14">
      <p:transition spd="slow" p14:dur="1200" advClick="0" advTm="10000">
        <p:dissolve/>
      </p:transition>
    </mc:Choice>
    <mc:Fallback xmlns="">
      <p:transition spd="slow" advClick="0" advTm="10000">
        <p:dissolv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
            <a:ext cx="12096520" cy="6775372"/>
          </a:xfrm>
          <a:prstGeom prst="rect">
            <a:avLst/>
          </a:prstGeom>
        </p:spPr>
      </p:pic>
    </p:spTree>
    <p:extLst>
      <p:ext uri="{BB962C8B-B14F-4D97-AF65-F5344CB8AC3E}">
        <p14:creationId xmlns:p14="http://schemas.microsoft.com/office/powerpoint/2010/main" val="763645237"/>
      </p:ext>
    </p:extLst>
  </p:cSld>
  <p:clrMapOvr>
    <a:masterClrMapping/>
  </p:clrMapOvr>
  <mc:AlternateContent xmlns:mc="http://schemas.openxmlformats.org/markup-compatibility/2006" xmlns:p14="http://schemas.microsoft.com/office/powerpoint/2010/main">
    <mc:Choice Requires="p14">
      <p:transition spd="slow" p14:dur="1250" advClick="0" advTm="10000">
        <p14:switch dir="r"/>
      </p:transition>
    </mc:Choice>
    <mc:Fallback xmlns="">
      <p:transition spd="slow" advClick="0" advTm="10000">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201784248"/>
      </p:ext>
    </p:extLst>
  </p:cSld>
  <p:clrMapOvr>
    <a:masterClrMapping/>
  </p:clrMapOvr>
  <mc:AlternateContent xmlns:mc="http://schemas.openxmlformats.org/markup-compatibility/2006" xmlns:p14="http://schemas.microsoft.com/office/powerpoint/2010/main">
    <mc:Choice Requires="p14">
      <p:transition spd="slow" p14:dur="3000" advClick="0" advTm="10000">
        <p14:shred/>
      </p:transition>
    </mc:Choice>
    <mc:Fallback xmlns="">
      <p:transition spd="slow" advClick="0" advTm="10000">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0"/>
            <a:ext cx="12393976" cy="6858000"/>
          </a:xfrm>
          <a:prstGeom prst="rect">
            <a:avLst/>
          </a:prstGeom>
        </p:spPr>
      </p:pic>
    </p:spTree>
    <p:extLst>
      <p:ext uri="{BB962C8B-B14F-4D97-AF65-F5344CB8AC3E}">
        <p14:creationId xmlns:p14="http://schemas.microsoft.com/office/powerpoint/2010/main" val="2163187481"/>
      </p:ext>
    </p:extLst>
  </p:cSld>
  <p:clrMapOvr>
    <a:masterClrMapping/>
  </p:clrMapOvr>
  <p:transition spd="slow" advClick="0" advTm="10000">
    <p:wheel spokes="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rgbClr val="7030A0"/>
            </a:gs>
            <a:gs pos="83000">
              <a:srgbClr val="C2DAEF"/>
            </a:gs>
            <a:gs pos="50000">
              <a:schemeClr val="accent1">
                <a:lumMod val="45000"/>
                <a:lumOff val="55000"/>
              </a:schemeClr>
            </a:gs>
            <a:gs pos="100000">
              <a:schemeClr val="accent1">
                <a:lumMod val="30000"/>
                <a:lumOff val="70000"/>
              </a:schemeClr>
            </a:gs>
          </a:gsLst>
          <a:path path="circle">
            <a:fillToRect l="100000" t="100000"/>
          </a:path>
        </a:gradFill>
        <a:effectLst/>
      </p:bgPr>
    </p:bg>
    <p:spTree>
      <p:nvGrpSpPr>
        <p:cNvPr id="1" name=""/>
        <p:cNvGrpSpPr/>
        <p:nvPr/>
      </p:nvGrpSpPr>
      <p:grpSpPr>
        <a:xfrm>
          <a:off x="0" y="0"/>
          <a:ext cx="0" cy="0"/>
          <a:chOff x="0" y="0"/>
          <a:chExt cx="0" cy="0"/>
        </a:xfrm>
      </p:grpSpPr>
      <p:sp>
        <p:nvSpPr>
          <p:cNvPr id="2" name="TextBox 1"/>
          <p:cNvSpPr txBox="1"/>
          <p:nvPr/>
        </p:nvSpPr>
        <p:spPr>
          <a:xfrm>
            <a:off x="1781299" y="2755075"/>
            <a:ext cx="8763989" cy="1323439"/>
          </a:xfrm>
          <a:prstGeom prst="rect">
            <a:avLst/>
          </a:prstGeom>
          <a:noFill/>
        </p:spPr>
        <p:txBody>
          <a:bodyPr wrap="square" rtlCol="0">
            <a:spAutoFit/>
          </a:bodyPr>
          <a:lstStyle/>
          <a:p>
            <a:r>
              <a:rPr lang="ru-RU" sz="8000" b="1" dirty="0" smtClean="0">
                <a:solidFill>
                  <a:srgbClr val="C00000"/>
                </a:solidFill>
                <a:latin typeface="Monotype Corsiva" panose="03010101010201010101" pitchFamily="66" charset="0"/>
              </a:rPr>
              <a:t>Спасибо за внимание</a:t>
            </a:r>
            <a:endParaRPr lang="ru-RU" sz="8000" b="1" dirty="0">
              <a:solidFill>
                <a:srgbClr val="C00000"/>
              </a:solidFill>
              <a:latin typeface="Monotype Corsiva" panose="03010101010201010101" pitchFamily="66" charset="0"/>
            </a:endParaRPr>
          </a:p>
        </p:txBody>
      </p:sp>
    </p:spTree>
    <p:extLst>
      <p:ext uri="{BB962C8B-B14F-4D97-AF65-F5344CB8AC3E}">
        <p14:creationId xmlns:p14="http://schemas.microsoft.com/office/powerpoint/2010/main" val="398629677"/>
      </p:ext>
    </p:extLst>
  </p:cSld>
  <p:clrMapOvr>
    <a:masterClrMapping/>
  </p:clrMapOvr>
  <p:transition spd="slow" advClick="0" advTm="10000">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7030A0"/>
            </a:gs>
            <a:gs pos="83000">
              <a:srgbClr val="C2DAEF"/>
            </a:gs>
            <a:gs pos="43000">
              <a:schemeClr val="accent1">
                <a:lumMod val="45000"/>
                <a:lumOff val="55000"/>
              </a:schemeClr>
            </a:gs>
            <a:gs pos="100000">
              <a:schemeClr val="accent1">
                <a:lumMod val="30000"/>
                <a:lumOff val="70000"/>
              </a:schemeClr>
            </a:gs>
          </a:gsLst>
          <a:path path="circle">
            <a:fillToRect l="100000" t="100000"/>
          </a:path>
        </a:gradFill>
        <a:effectLst/>
      </p:bgPr>
    </p:bg>
    <p:spTree>
      <p:nvGrpSpPr>
        <p:cNvPr id="1" name=""/>
        <p:cNvGrpSpPr/>
        <p:nvPr/>
      </p:nvGrpSpPr>
      <p:grpSpPr>
        <a:xfrm>
          <a:off x="0" y="0"/>
          <a:ext cx="0" cy="0"/>
          <a:chOff x="0" y="0"/>
          <a:chExt cx="0" cy="0"/>
        </a:xfrm>
      </p:grpSpPr>
      <p:sp>
        <p:nvSpPr>
          <p:cNvPr id="3" name="Прямоугольник 2"/>
          <p:cNvSpPr/>
          <p:nvPr/>
        </p:nvSpPr>
        <p:spPr>
          <a:xfrm>
            <a:off x="1420837" y="919985"/>
            <a:ext cx="8792307" cy="5201424"/>
          </a:xfrm>
          <a:prstGeom prst="rect">
            <a:avLst/>
          </a:prstGeom>
        </p:spPr>
        <p:txBody>
          <a:bodyPr wrap="square">
            <a:spAutoFit/>
          </a:bodyPr>
          <a:lstStyle/>
          <a:p>
            <a:pPr algn="ctr">
              <a:lnSpc>
                <a:spcPct val="150000"/>
              </a:lnSpc>
            </a:pPr>
            <a:r>
              <a:rPr lang="ru-RU" sz="3200" dirty="0">
                <a:solidFill>
                  <a:srgbClr val="7030A0"/>
                </a:solidFill>
                <a:latin typeface="Monotype Corsiva" pitchFamily="66" charset="0"/>
              </a:rPr>
              <a:t>«Не убивайте неясного ума ребенка, дайте ему расти и развиваться. Не  выдумывайте для него детских ответов. Когда он начинает ставить вопросы, это значит, что ум его заработал. Дайте ему пищу для дальнейшей работы, отвечайте так, как стали бы отвечать взрослому человеку». Д.И. Писарев</a:t>
            </a:r>
          </a:p>
          <a:p>
            <a:pPr algn="ctr">
              <a:lnSpc>
                <a:spcPct val="150000"/>
              </a:lnSpc>
            </a:pPr>
            <a:endParaRPr lang="ru-RU" sz="3200" b="1" i="1" dirty="0" smtClean="0">
              <a:solidFill>
                <a:srgbClr val="7030A0"/>
              </a:solidFill>
              <a:latin typeface="Monotype Corsiva" pitchFamily="66" charset="0"/>
              <a:cs typeface="Times New Roman" panose="02020603050405020304" pitchFamily="18" charset="0"/>
            </a:endParaRPr>
          </a:p>
        </p:txBody>
      </p:sp>
    </p:spTree>
    <p:extLst>
      <p:ext uri="{BB962C8B-B14F-4D97-AF65-F5344CB8AC3E}">
        <p14:creationId xmlns:p14="http://schemas.microsoft.com/office/powerpoint/2010/main" val="1034166986"/>
      </p:ext>
    </p:extLst>
  </p:cSld>
  <p:clrMapOvr>
    <a:masterClrMapping/>
  </p:clrMapOvr>
  <mc:AlternateContent xmlns:mc="http://schemas.openxmlformats.org/markup-compatibility/2006" xmlns:p14="http://schemas.microsoft.com/office/powerpoint/2010/main">
    <mc:Choice Requires="p14">
      <p:transition spd="slow" p14:dur="1200" advClick="0" advTm="10000">
        <p:dissolve/>
      </p:transition>
    </mc:Choice>
    <mc:Fallback xmlns="">
      <p:transition spd="slow" advClick="0" advTm="10000">
        <p:dissolv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7030A0"/>
            </a:gs>
            <a:gs pos="83000">
              <a:srgbClr val="C2DAEF"/>
            </a:gs>
            <a:gs pos="43000">
              <a:schemeClr val="accent1">
                <a:lumMod val="45000"/>
                <a:lumOff val="55000"/>
              </a:schemeClr>
            </a:gs>
            <a:gs pos="100000">
              <a:schemeClr val="accent1">
                <a:lumMod val="30000"/>
                <a:lumOff val="70000"/>
              </a:schemeClr>
            </a:gs>
          </a:gsLst>
          <a:path path="circle">
            <a:fillToRect l="100000" t="100000"/>
          </a:path>
        </a:gradFill>
        <a:effectLst/>
      </p:bgPr>
    </p:bg>
    <p:spTree>
      <p:nvGrpSpPr>
        <p:cNvPr id="1" name=""/>
        <p:cNvGrpSpPr/>
        <p:nvPr/>
      </p:nvGrpSpPr>
      <p:grpSpPr>
        <a:xfrm>
          <a:off x="0" y="0"/>
          <a:ext cx="0" cy="0"/>
          <a:chOff x="0" y="0"/>
          <a:chExt cx="0" cy="0"/>
        </a:xfrm>
      </p:grpSpPr>
      <p:sp>
        <p:nvSpPr>
          <p:cNvPr id="4" name="Прямоугольник 3"/>
          <p:cNvSpPr/>
          <p:nvPr/>
        </p:nvSpPr>
        <p:spPr>
          <a:xfrm>
            <a:off x="324677" y="213983"/>
            <a:ext cx="11363739" cy="6217087"/>
          </a:xfrm>
          <a:prstGeom prst="rect">
            <a:avLst/>
          </a:prstGeom>
        </p:spPr>
        <p:txBody>
          <a:bodyPr wrap="square">
            <a:spAutoFit/>
          </a:bodyPr>
          <a:lstStyle/>
          <a:p>
            <a:pPr algn="ctr"/>
            <a:r>
              <a:rPr lang="ru-RU" sz="4600" b="1" dirty="0" smtClean="0">
                <a:solidFill>
                  <a:srgbClr val="0106CF"/>
                </a:solidFill>
                <a:latin typeface="Monotype Corsiva" panose="03010101010201010101" pitchFamily="66" charset="0"/>
                <a:cs typeface="Times New Roman" panose="02020603050405020304" pitchFamily="18" charset="0"/>
              </a:rPr>
              <a:t>Что такое ментальная карта?</a:t>
            </a:r>
          </a:p>
          <a:p>
            <a:r>
              <a:rPr lang="ru-RU" sz="3200" b="1" dirty="0" smtClean="0">
                <a:solidFill>
                  <a:srgbClr val="C00000"/>
                </a:solidFill>
                <a:latin typeface="Times New Roman" panose="02020603050405020304" pitchFamily="18" charset="0"/>
                <a:cs typeface="Times New Roman" panose="02020603050405020304" pitchFamily="18" charset="0"/>
              </a:rPr>
              <a:t>Ментальная карта </a:t>
            </a:r>
            <a:r>
              <a:rPr lang="ru-RU" sz="3200" dirty="0" smtClean="0">
                <a:latin typeface="Times New Roman" panose="02020603050405020304" pitchFamily="18" charset="0"/>
                <a:cs typeface="Times New Roman" panose="02020603050405020304" pitchFamily="18" charset="0"/>
              </a:rPr>
              <a:t>- это отображение на бумаге эффективного способа думать, запоминать, вспоминать, решать творческие задачи, а также возможность представить и наглядно выразить свои внутренние процессы обработки информации, вносить в них изменения, совершенствовать. </a:t>
            </a:r>
          </a:p>
          <a:p>
            <a:pPr algn="ctr"/>
            <a:r>
              <a:rPr lang="ru-RU" sz="3200" b="1" dirty="0" smtClean="0">
                <a:solidFill>
                  <a:srgbClr val="C00000"/>
                </a:solidFill>
                <a:latin typeface="Times New Roman" panose="02020603050405020304" pitchFamily="18" charset="0"/>
                <a:cs typeface="Times New Roman" panose="02020603050405020304" pitchFamily="18" charset="0"/>
              </a:rPr>
              <a:t>Ментальная карта</a:t>
            </a:r>
            <a:endParaRPr lang="ru-RU" sz="3200" dirty="0" smtClean="0">
              <a:latin typeface="Times New Roman" panose="02020603050405020304" pitchFamily="18" charset="0"/>
              <a:cs typeface="Times New Roman" panose="02020603050405020304" pitchFamily="18" charset="0"/>
            </a:endParaRPr>
          </a:p>
          <a:p>
            <a:pPr marL="457200" indent="-457200">
              <a:buFont typeface="Wingdings" panose="05000000000000000000" pitchFamily="2" charset="2"/>
              <a:buChar char="v"/>
            </a:pPr>
            <a:r>
              <a:rPr lang="ru-RU" sz="3200" dirty="0" smtClean="0">
                <a:latin typeface="Times New Roman" panose="02020603050405020304" pitchFamily="18" charset="0"/>
                <a:cs typeface="Times New Roman" panose="02020603050405020304" pitchFamily="18" charset="0"/>
              </a:rPr>
              <a:t>это графический способ представления информации. </a:t>
            </a:r>
          </a:p>
          <a:p>
            <a:pPr marL="457200" indent="-457200">
              <a:buFont typeface="Wingdings" panose="05000000000000000000" pitchFamily="2" charset="2"/>
              <a:buChar char="v"/>
            </a:pPr>
            <a:r>
              <a:rPr lang="ru-RU" sz="3200" dirty="0" smtClean="0">
                <a:latin typeface="Times New Roman" panose="02020603050405020304" pitchFamily="18" charset="0"/>
                <a:cs typeface="Times New Roman" panose="02020603050405020304" pitchFamily="18" charset="0"/>
              </a:rPr>
              <a:t>это наглядный, графический инструмент мышления. </a:t>
            </a:r>
          </a:p>
          <a:p>
            <a:pPr marL="457200" indent="-457200">
              <a:buFont typeface="Wingdings" panose="05000000000000000000" pitchFamily="2" charset="2"/>
              <a:buChar char="v"/>
            </a:pPr>
            <a:r>
              <a:rPr lang="ru-RU" sz="3200" dirty="0" smtClean="0">
                <a:latin typeface="Times New Roman" panose="02020603050405020304" pitchFamily="18" charset="0"/>
                <a:cs typeface="Times New Roman" panose="02020603050405020304" pitchFamily="18" charset="0"/>
              </a:rPr>
              <a:t>это уникальный и простой метод запоминания информации</a:t>
            </a:r>
          </a:p>
          <a:p>
            <a:pPr marL="457200" indent="-457200">
              <a:buFont typeface="Wingdings" panose="05000000000000000000" pitchFamily="2" charset="2"/>
              <a:buChar char="v"/>
            </a:pPr>
            <a:r>
              <a:rPr lang="ru-RU" sz="3200" dirty="0" smtClean="0">
                <a:latin typeface="Times New Roman" panose="02020603050405020304" pitchFamily="18" charset="0"/>
                <a:cs typeface="Times New Roman" panose="02020603050405020304" pitchFamily="18" charset="0"/>
              </a:rPr>
              <a:t>это техника представления любого процесса, события, мысли или идеи в систематизированной визуальной форме.</a:t>
            </a:r>
          </a:p>
        </p:txBody>
      </p:sp>
    </p:spTree>
    <p:extLst>
      <p:ext uri="{BB962C8B-B14F-4D97-AF65-F5344CB8AC3E}">
        <p14:creationId xmlns:p14="http://schemas.microsoft.com/office/powerpoint/2010/main" val="1034166986"/>
      </p:ext>
    </p:extLst>
  </p:cSld>
  <p:clrMapOvr>
    <a:masterClrMapping/>
  </p:clrMapOvr>
  <mc:AlternateContent xmlns:mc="http://schemas.openxmlformats.org/markup-compatibility/2006" xmlns:p14="http://schemas.microsoft.com/office/powerpoint/2010/main">
    <mc:Choice Requires="p14">
      <p:transition spd="slow" p14:dur="1200" advClick="0" advTm="10000">
        <p:dissolve/>
      </p:transition>
    </mc:Choice>
    <mc:Fallback xmlns="">
      <p:transition spd="slow" advClick="0" advTm="10000">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4">
                                            <p:txEl>
                                              <p:pRg st="0" end="0"/>
                                            </p:txEl>
                                          </p:spTgt>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 calcmode="lin" valueType="num">
                                      <p:cBhvr>
                                        <p:cTn id="12" dur="500" fill="hold"/>
                                        <p:tgtEl>
                                          <p:spTgt spid="4">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4">
                                            <p:txEl>
                                              <p:pRg st="1" end="1"/>
                                            </p:txEl>
                                          </p:spTgt>
                                        </p:tgtEl>
                                        <p:attrNameLst>
                                          <p:attrName>ppt_h</p:attrName>
                                        </p:attrNameLst>
                                      </p:cBhvr>
                                      <p:tavLst>
                                        <p:tav tm="0">
                                          <p:val>
                                            <p:fltVal val="0"/>
                                          </p:val>
                                        </p:tav>
                                        <p:tav tm="100000">
                                          <p:val>
                                            <p:strVal val="#ppt_h"/>
                                          </p:val>
                                        </p:tav>
                                      </p:tavLst>
                                    </p:anim>
                                    <p:animEffect transition="in" filter="fade">
                                      <p:cBhvr>
                                        <p:cTn id="14" dur="500"/>
                                        <p:tgtEl>
                                          <p:spTgt spid="4">
                                            <p:txEl>
                                              <p:pRg st="1" end="1"/>
                                            </p:txEl>
                                          </p:spTgt>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 calcmode="lin" valueType="num">
                                      <p:cBhvr>
                                        <p:cTn id="17" dur="500" fill="hold"/>
                                        <p:tgtEl>
                                          <p:spTgt spid="4">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4">
                                            <p:txEl>
                                              <p:pRg st="2" end="2"/>
                                            </p:txEl>
                                          </p:spTgt>
                                        </p:tgtEl>
                                        <p:attrNameLst>
                                          <p:attrName>ppt_h</p:attrName>
                                        </p:attrNameLst>
                                      </p:cBhvr>
                                      <p:tavLst>
                                        <p:tav tm="0">
                                          <p:val>
                                            <p:fltVal val="0"/>
                                          </p:val>
                                        </p:tav>
                                        <p:tav tm="100000">
                                          <p:val>
                                            <p:strVal val="#ppt_h"/>
                                          </p:val>
                                        </p:tav>
                                      </p:tavLst>
                                    </p:anim>
                                    <p:animEffect transition="in" filter="fade">
                                      <p:cBhvr>
                                        <p:cTn id="19" dur="500"/>
                                        <p:tgtEl>
                                          <p:spTgt spid="4">
                                            <p:txEl>
                                              <p:pRg st="2" end="2"/>
                                            </p:txEl>
                                          </p:spTgt>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 calcmode="lin" valueType="num">
                                      <p:cBhvr>
                                        <p:cTn id="22" dur="500" fill="hold"/>
                                        <p:tgtEl>
                                          <p:spTgt spid="4">
                                            <p:txEl>
                                              <p:pRg st="3" end="3"/>
                                            </p:txEl>
                                          </p:spTgt>
                                        </p:tgtEl>
                                        <p:attrNameLst>
                                          <p:attrName>ppt_w</p:attrName>
                                        </p:attrNameLst>
                                      </p:cBhvr>
                                      <p:tavLst>
                                        <p:tav tm="0">
                                          <p:val>
                                            <p:fltVal val="0"/>
                                          </p:val>
                                        </p:tav>
                                        <p:tav tm="100000">
                                          <p:val>
                                            <p:strVal val="#ppt_w"/>
                                          </p:val>
                                        </p:tav>
                                      </p:tavLst>
                                    </p:anim>
                                    <p:anim calcmode="lin" valueType="num">
                                      <p:cBhvr>
                                        <p:cTn id="23" dur="500" fill="hold"/>
                                        <p:tgtEl>
                                          <p:spTgt spid="4">
                                            <p:txEl>
                                              <p:pRg st="3" end="3"/>
                                            </p:txEl>
                                          </p:spTgt>
                                        </p:tgtEl>
                                        <p:attrNameLst>
                                          <p:attrName>ppt_h</p:attrName>
                                        </p:attrNameLst>
                                      </p:cBhvr>
                                      <p:tavLst>
                                        <p:tav tm="0">
                                          <p:val>
                                            <p:fltVal val="0"/>
                                          </p:val>
                                        </p:tav>
                                        <p:tav tm="100000">
                                          <p:val>
                                            <p:strVal val="#ppt_h"/>
                                          </p:val>
                                        </p:tav>
                                      </p:tavLst>
                                    </p:anim>
                                    <p:animEffect transition="in" filter="fade">
                                      <p:cBhvr>
                                        <p:cTn id="24" dur="500"/>
                                        <p:tgtEl>
                                          <p:spTgt spid="4">
                                            <p:txEl>
                                              <p:pRg st="3" end="3"/>
                                            </p:txEl>
                                          </p:spTgt>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 calcmode="lin" valueType="num">
                                      <p:cBhvr>
                                        <p:cTn id="27" dur="500" fill="hold"/>
                                        <p:tgtEl>
                                          <p:spTgt spid="4">
                                            <p:txEl>
                                              <p:pRg st="4" end="4"/>
                                            </p:txEl>
                                          </p:spTgt>
                                        </p:tgtEl>
                                        <p:attrNameLst>
                                          <p:attrName>ppt_w</p:attrName>
                                        </p:attrNameLst>
                                      </p:cBhvr>
                                      <p:tavLst>
                                        <p:tav tm="0">
                                          <p:val>
                                            <p:fltVal val="0"/>
                                          </p:val>
                                        </p:tav>
                                        <p:tav tm="100000">
                                          <p:val>
                                            <p:strVal val="#ppt_w"/>
                                          </p:val>
                                        </p:tav>
                                      </p:tavLst>
                                    </p:anim>
                                    <p:anim calcmode="lin" valueType="num">
                                      <p:cBhvr>
                                        <p:cTn id="28" dur="500" fill="hold"/>
                                        <p:tgtEl>
                                          <p:spTgt spid="4">
                                            <p:txEl>
                                              <p:pRg st="4" end="4"/>
                                            </p:txEl>
                                          </p:spTgt>
                                        </p:tgtEl>
                                        <p:attrNameLst>
                                          <p:attrName>ppt_h</p:attrName>
                                        </p:attrNameLst>
                                      </p:cBhvr>
                                      <p:tavLst>
                                        <p:tav tm="0">
                                          <p:val>
                                            <p:fltVal val="0"/>
                                          </p:val>
                                        </p:tav>
                                        <p:tav tm="100000">
                                          <p:val>
                                            <p:strVal val="#ppt_h"/>
                                          </p:val>
                                        </p:tav>
                                      </p:tavLst>
                                    </p:anim>
                                    <p:animEffect transition="in" filter="fade">
                                      <p:cBhvr>
                                        <p:cTn id="29" dur="500"/>
                                        <p:tgtEl>
                                          <p:spTgt spid="4">
                                            <p:txEl>
                                              <p:pRg st="4" end="4"/>
                                            </p:txEl>
                                          </p:spTgt>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 calcmode="lin" valueType="num">
                                      <p:cBhvr>
                                        <p:cTn id="32" dur="500" fill="hold"/>
                                        <p:tgtEl>
                                          <p:spTgt spid="4">
                                            <p:txEl>
                                              <p:pRg st="5" end="5"/>
                                            </p:txEl>
                                          </p:spTgt>
                                        </p:tgtEl>
                                        <p:attrNameLst>
                                          <p:attrName>ppt_w</p:attrName>
                                        </p:attrNameLst>
                                      </p:cBhvr>
                                      <p:tavLst>
                                        <p:tav tm="0">
                                          <p:val>
                                            <p:fltVal val="0"/>
                                          </p:val>
                                        </p:tav>
                                        <p:tav tm="100000">
                                          <p:val>
                                            <p:strVal val="#ppt_w"/>
                                          </p:val>
                                        </p:tav>
                                      </p:tavLst>
                                    </p:anim>
                                    <p:anim calcmode="lin" valueType="num">
                                      <p:cBhvr>
                                        <p:cTn id="33" dur="500" fill="hold"/>
                                        <p:tgtEl>
                                          <p:spTgt spid="4">
                                            <p:txEl>
                                              <p:pRg st="5" end="5"/>
                                            </p:txEl>
                                          </p:spTgt>
                                        </p:tgtEl>
                                        <p:attrNameLst>
                                          <p:attrName>ppt_h</p:attrName>
                                        </p:attrNameLst>
                                      </p:cBhvr>
                                      <p:tavLst>
                                        <p:tav tm="0">
                                          <p:val>
                                            <p:fltVal val="0"/>
                                          </p:val>
                                        </p:tav>
                                        <p:tav tm="100000">
                                          <p:val>
                                            <p:strVal val="#ppt_h"/>
                                          </p:val>
                                        </p:tav>
                                      </p:tavLst>
                                    </p:anim>
                                    <p:animEffect transition="in" filter="fade">
                                      <p:cBhvr>
                                        <p:cTn id="34" dur="500"/>
                                        <p:tgtEl>
                                          <p:spTgt spid="4">
                                            <p:txEl>
                                              <p:pRg st="5" end="5"/>
                                            </p:txEl>
                                          </p:spTgt>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 calcmode="lin" valueType="num">
                                      <p:cBhvr>
                                        <p:cTn id="37" dur="500" fill="hold"/>
                                        <p:tgtEl>
                                          <p:spTgt spid="4">
                                            <p:txEl>
                                              <p:pRg st="6" end="6"/>
                                            </p:txEl>
                                          </p:spTgt>
                                        </p:tgtEl>
                                        <p:attrNameLst>
                                          <p:attrName>ppt_w</p:attrName>
                                        </p:attrNameLst>
                                      </p:cBhvr>
                                      <p:tavLst>
                                        <p:tav tm="0">
                                          <p:val>
                                            <p:fltVal val="0"/>
                                          </p:val>
                                        </p:tav>
                                        <p:tav tm="100000">
                                          <p:val>
                                            <p:strVal val="#ppt_w"/>
                                          </p:val>
                                        </p:tav>
                                      </p:tavLst>
                                    </p:anim>
                                    <p:anim calcmode="lin" valueType="num">
                                      <p:cBhvr>
                                        <p:cTn id="38" dur="500" fill="hold"/>
                                        <p:tgtEl>
                                          <p:spTgt spid="4">
                                            <p:txEl>
                                              <p:pRg st="6" end="6"/>
                                            </p:txEl>
                                          </p:spTgt>
                                        </p:tgtEl>
                                        <p:attrNameLst>
                                          <p:attrName>ppt_h</p:attrName>
                                        </p:attrNameLst>
                                      </p:cBhvr>
                                      <p:tavLst>
                                        <p:tav tm="0">
                                          <p:val>
                                            <p:fltVal val="0"/>
                                          </p:val>
                                        </p:tav>
                                        <p:tav tm="100000">
                                          <p:val>
                                            <p:strVal val="#ppt_h"/>
                                          </p:val>
                                        </p:tav>
                                      </p:tavLst>
                                    </p:anim>
                                    <p:animEffect transition="in" filter="fade">
                                      <p:cBhvr>
                                        <p:cTn id="39"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7030A0"/>
            </a:gs>
            <a:gs pos="83000">
              <a:srgbClr val="C2DAEF"/>
            </a:gs>
            <a:gs pos="38000">
              <a:schemeClr val="accent1">
                <a:lumMod val="45000"/>
                <a:lumOff val="55000"/>
              </a:schemeClr>
            </a:gs>
            <a:gs pos="100000">
              <a:schemeClr val="accent1">
                <a:lumMod val="30000"/>
                <a:lumOff val="70000"/>
              </a:schemeClr>
            </a:gs>
          </a:gsLst>
          <a:path path="circle">
            <a:fillToRect l="100000" t="100000"/>
          </a:path>
        </a:gradFill>
        <a:effectLst/>
      </p:bgPr>
    </p:bg>
    <p:spTree>
      <p:nvGrpSpPr>
        <p:cNvPr id="1" name=""/>
        <p:cNvGrpSpPr/>
        <p:nvPr/>
      </p:nvGrpSpPr>
      <p:grpSpPr>
        <a:xfrm>
          <a:off x="0" y="0"/>
          <a:ext cx="0" cy="0"/>
          <a:chOff x="0" y="0"/>
          <a:chExt cx="0" cy="0"/>
        </a:xfrm>
      </p:grpSpPr>
      <p:sp>
        <p:nvSpPr>
          <p:cNvPr id="4" name="Прямоугольник 3"/>
          <p:cNvSpPr/>
          <p:nvPr/>
        </p:nvSpPr>
        <p:spPr>
          <a:xfrm>
            <a:off x="300790" y="482678"/>
            <a:ext cx="5089358" cy="5139869"/>
          </a:xfrm>
          <a:prstGeom prst="rect">
            <a:avLst/>
          </a:prstGeom>
        </p:spPr>
        <p:txBody>
          <a:bodyPr wrap="square">
            <a:spAutoFit/>
          </a:bodyPr>
          <a:lstStyle/>
          <a:p>
            <a:pPr algn="ctr"/>
            <a:r>
              <a:rPr lang="ru-RU" sz="4800" b="1" dirty="0" smtClean="0">
                <a:solidFill>
                  <a:srgbClr val="0106CF"/>
                </a:solidFill>
                <a:latin typeface="Monotype Corsiva" panose="03010101010201010101" pitchFamily="66" charset="0"/>
              </a:rPr>
              <a:t>Варианты названия: </a:t>
            </a:r>
          </a:p>
          <a:p>
            <a:pPr algn="ctr"/>
            <a:r>
              <a:rPr lang="ru-RU" sz="2800" dirty="0" smtClean="0">
                <a:latin typeface="Times New Roman" panose="02020603050405020304" pitchFamily="18" charset="0"/>
                <a:cs typeface="Times New Roman" panose="02020603050405020304" pitchFamily="18" charset="0"/>
              </a:rPr>
              <a:t>«ментальная карта»</a:t>
            </a:r>
          </a:p>
          <a:p>
            <a:pPr algn="ctr"/>
            <a:r>
              <a:rPr lang="ru-RU" sz="2800" dirty="0" smtClean="0">
                <a:latin typeface="Times New Roman" panose="02020603050405020304" pitchFamily="18" charset="0"/>
                <a:cs typeface="Times New Roman" panose="02020603050405020304" pitchFamily="18" charset="0"/>
              </a:rPr>
              <a:t>«интеллект-карта»</a:t>
            </a:r>
          </a:p>
          <a:p>
            <a:pPr algn="ctr"/>
            <a:r>
              <a:rPr lang="ru-RU" sz="2800" dirty="0" smtClean="0">
                <a:latin typeface="Times New Roman" panose="02020603050405020304" pitchFamily="18" charset="0"/>
                <a:cs typeface="Times New Roman" panose="02020603050405020304" pitchFamily="18" charset="0"/>
              </a:rPr>
              <a:t>«карта ума», </a:t>
            </a:r>
          </a:p>
          <a:p>
            <a:pPr algn="ctr"/>
            <a:r>
              <a:rPr lang="ru-RU" sz="2800" dirty="0" smtClean="0">
                <a:latin typeface="Times New Roman" panose="02020603050405020304" pitchFamily="18" charset="0"/>
                <a:cs typeface="Times New Roman" panose="02020603050405020304" pitchFamily="18" charset="0"/>
              </a:rPr>
              <a:t>«карта разума»</a:t>
            </a:r>
          </a:p>
          <a:p>
            <a:pPr algn="ctr"/>
            <a:r>
              <a:rPr lang="ru-RU" sz="2800" dirty="0" smtClean="0">
                <a:latin typeface="Times New Roman" panose="02020603050405020304" pitchFamily="18" charset="0"/>
                <a:cs typeface="Times New Roman" panose="02020603050405020304" pitchFamily="18" charset="0"/>
              </a:rPr>
              <a:t>«карта памяти» </a:t>
            </a:r>
          </a:p>
          <a:p>
            <a:pPr algn="ctr"/>
            <a:r>
              <a:rPr lang="ru-RU" sz="2800" dirty="0" smtClean="0">
                <a:latin typeface="Times New Roman" panose="02020603050405020304" pitchFamily="18" charset="0"/>
                <a:cs typeface="Times New Roman" panose="02020603050405020304" pitchFamily="18" charset="0"/>
              </a:rPr>
              <a:t>«интеллектуальная карта» </a:t>
            </a:r>
          </a:p>
          <a:p>
            <a:pPr algn="ctr"/>
            <a:r>
              <a:rPr lang="ru-RU" sz="2800" dirty="0" smtClean="0">
                <a:latin typeface="Times New Roman" panose="02020603050405020304" pitchFamily="18" charset="0"/>
                <a:cs typeface="Times New Roman" panose="02020603050405020304" pitchFamily="18" charset="0"/>
              </a:rPr>
              <a:t>«ассоциативная карта»</a:t>
            </a:r>
          </a:p>
          <a:p>
            <a:pPr algn="ctr"/>
            <a:r>
              <a:rPr lang="ru-RU" sz="2800" dirty="0" smtClean="0">
                <a:latin typeface="Times New Roman" panose="02020603050405020304" pitchFamily="18" charset="0"/>
                <a:cs typeface="Times New Roman" panose="02020603050405020304" pitchFamily="18" charset="0"/>
              </a:rPr>
              <a:t>«ассоциативная диаграмма»</a:t>
            </a:r>
          </a:p>
          <a:p>
            <a:pPr algn="ctr"/>
            <a:r>
              <a:rPr lang="ru-RU" sz="2800" dirty="0" smtClean="0">
                <a:latin typeface="Times New Roman" panose="02020603050405020304" pitchFamily="18" charset="0"/>
                <a:cs typeface="Times New Roman" panose="02020603050405020304" pitchFamily="18" charset="0"/>
              </a:rPr>
              <a:t>«схема мышления»</a:t>
            </a:r>
          </a:p>
          <a:p>
            <a:pPr algn="ctr"/>
            <a:r>
              <a:rPr lang="ru-RU" sz="2800" dirty="0" smtClean="0">
                <a:latin typeface="Times New Roman" panose="02020603050405020304" pitchFamily="18" charset="0"/>
                <a:cs typeface="Times New Roman" panose="02020603050405020304" pitchFamily="18" charset="0"/>
              </a:rPr>
              <a:t>«мыслительная карта»</a:t>
            </a:r>
            <a:endParaRPr lang="ru-RU" sz="2800" dirty="0">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8606589" y="790455"/>
            <a:ext cx="3467832" cy="2677656"/>
          </a:xfrm>
          <a:prstGeom prst="rect">
            <a:avLst/>
          </a:prstGeom>
        </p:spPr>
        <p:txBody>
          <a:bodyPr wrap="square">
            <a:spAutoFit/>
          </a:bodyPr>
          <a:lstStyle/>
          <a:p>
            <a:r>
              <a:rPr lang="ru-RU" sz="2400" dirty="0" smtClean="0">
                <a:latin typeface="Times New Roman" panose="02020603050405020304" pitchFamily="18" charset="0"/>
                <a:ea typeface="Times New Roman" panose="02020603050405020304" pitchFamily="18" charset="0"/>
              </a:rPr>
              <a:t>Э</a:t>
            </a:r>
            <a:r>
              <a:rPr lang="ru-RU" sz="2400" dirty="0" smtClean="0">
                <a:effectLst/>
                <a:latin typeface="Times New Roman" panose="02020603050405020304" pitchFamily="18" charset="0"/>
                <a:ea typeface="Times New Roman" panose="02020603050405020304" pitchFamily="18" charset="0"/>
              </a:rPr>
              <a:t>тот метод был предложен и разработан </a:t>
            </a:r>
          </a:p>
          <a:p>
            <a:r>
              <a:rPr lang="ru-RU" sz="2400" b="1" dirty="0" smtClean="0">
                <a:solidFill>
                  <a:srgbClr val="C00000"/>
                </a:solidFill>
                <a:effectLst/>
                <a:latin typeface="Times New Roman" panose="02020603050405020304" pitchFamily="18" charset="0"/>
                <a:ea typeface="Times New Roman" panose="02020603050405020304" pitchFamily="18" charset="0"/>
              </a:rPr>
              <a:t>Тони </a:t>
            </a:r>
            <a:r>
              <a:rPr lang="ru-RU" sz="2400" b="1" dirty="0" err="1" smtClean="0">
                <a:solidFill>
                  <a:srgbClr val="C00000"/>
                </a:solidFill>
                <a:effectLst/>
                <a:latin typeface="Times New Roman" panose="02020603050405020304" pitchFamily="18" charset="0"/>
                <a:ea typeface="Times New Roman" panose="02020603050405020304" pitchFamily="18" charset="0"/>
              </a:rPr>
              <a:t>Бюзеном</a:t>
            </a:r>
            <a:r>
              <a:rPr lang="ru-RU" sz="2400" b="1" dirty="0" smtClean="0">
                <a:solidFill>
                  <a:srgbClr val="C00000"/>
                </a:solidFill>
                <a:effectLst/>
                <a:latin typeface="Times New Roman" panose="02020603050405020304" pitchFamily="18" charset="0"/>
                <a:ea typeface="Times New Roman" panose="02020603050405020304" pitchFamily="18" charset="0"/>
              </a:rPr>
              <a:t> </a:t>
            </a:r>
            <a:r>
              <a:rPr lang="ru-RU" sz="2400" dirty="0" smtClean="0">
                <a:effectLst/>
                <a:latin typeface="Times New Roman" panose="02020603050405020304" pitchFamily="18" charset="0"/>
                <a:ea typeface="Times New Roman" panose="02020603050405020304" pitchFamily="18" charset="0"/>
              </a:rPr>
              <a:t>– британским психологом, автором методики запоминания и творчества.</a:t>
            </a:r>
          </a:p>
        </p:txBody>
      </p:sp>
      <p:pic>
        <p:nvPicPr>
          <p:cNvPr id="6" name="Рисунок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509827" y="793388"/>
            <a:ext cx="2892862" cy="3041121"/>
          </a:xfrm>
          <a:prstGeom prst="rect">
            <a:avLst/>
          </a:prstGeom>
        </p:spPr>
      </p:pic>
      <p:sp>
        <p:nvSpPr>
          <p:cNvPr id="7" name="Прямоугольник 6"/>
          <p:cNvSpPr/>
          <p:nvPr/>
        </p:nvSpPr>
        <p:spPr>
          <a:xfrm>
            <a:off x="5390148" y="4145219"/>
            <a:ext cx="6096000" cy="2308324"/>
          </a:xfrm>
          <a:prstGeom prst="rect">
            <a:avLst/>
          </a:prstGeom>
        </p:spPr>
        <p:txBody>
          <a:bodyPr>
            <a:spAutoFit/>
          </a:bodyPr>
          <a:lstStyle/>
          <a:p>
            <a:r>
              <a:rPr lang="ru-RU" sz="2400" dirty="0" smtClean="0">
                <a:effectLst/>
                <a:latin typeface="Times New Roman" panose="02020603050405020304" pitchFamily="18" charset="0"/>
                <a:ea typeface="Times New Roman" panose="02020603050405020304" pitchFamily="18" charset="0"/>
              </a:rPr>
              <a:t>В работе с дошкольниками метод интеллект-карт предложен к. п. н. Акименко В. М., доцентом кафедры педагогики и предметных методик, который предложил использовать данную технологию для развития речи дошкольников.</a:t>
            </a:r>
            <a:endParaRPr lang="ru-RU"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542479733"/>
      </p:ext>
    </p:extLst>
  </p:cSld>
  <p:clrMapOvr>
    <a:masterClrMapping/>
  </p:clrMapOvr>
  <mc:AlternateContent xmlns:mc="http://schemas.openxmlformats.org/markup-compatibility/2006" xmlns:p14="http://schemas.microsoft.com/office/powerpoint/2010/main">
    <mc:Choice Requires="p14">
      <p:transition spd="slow" p14:dur="3900" advClick="0" advTm="10000">
        <p14:glitter pattern="hexagon"/>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500" fill="hold"/>
                                        <p:tgtEl>
                                          <p:spTgt spid="5"/>
                                        </p:tgtEl>
                                        <p:attrNameLst>
                                          <p:attrName>ppt_w</p:attrName>
                                        </p:attrNameLst>
                                      </p:cBhvr>
                                      <p:tavLst>
                                        <p:tav tm="0">
                                          <p:val>
                                            <p:fltVal val="0"/>
                                          </p:val>
                                        </p:tav>
                                        <p:tav tm="100000">
                                          <p:val>
                                            <p:strVal val="#ppt_w"/>
                                          </p:val>
                                        </p:tav>
                                      </p:tavLst>
                                    </p:anim>
                                    <p:anim calcmode="lin" valueType="num">
                                      <p:cBhvr>
                                        <p:cTn id="8" dur="1500" fill="hold"/>
                                        <p:tgtEl>
                                          <p:spTgt spid="5"/>
                                        </p:tgtEl>
                                        <p:attrNameLst>
                                          <p:attrName>ppt_h</p:attrName>
                                        </p:attrNameLst>
                                      </p:cBhvr>
                                      <p:tavLst>
                                        <p:tav tm="0">
                                          <p:val>
                                            <p:fltVal val="0"/>
                                          </p:val>
                                        </p:tav>
                                        <p:tav tm="100000">
                                          <p:val>
                                            <p:strVal val="#ppt_h"/>
                                          </p:val>
                                        </p:tav>
                                      </p:tavLst>
                                    </p:anim>
                                    <p:animEffect transition="in" filter="fade">
                                      <p:cBhvr>
                                        <p:cTn id="9" dur="1500"/>
                                        <p:tgtEl>
                                          <p:spTgt spid="5"/>
                                        </p:tgtEl>
                                      </p:cBhvr>
                                    </p:animEffect>
                                  </p:childTnLst>
                                </p:cTn>
                              </p:par>
                            </p:childTnLst>
                          </p:cTn>
                        </p:par>
                        <p:par>
                          <p:cTn id="10" fill="hold">
                            <p:stCondLst>
                              <p:cond delay="1500"/>
                            </p:stCondLst>
                            <p:childTnLst>
                              <p:par>
                                <p:cTn id="11" presetID="53" presetClass="entr" presetSubtype="16"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1750" fill="hold"/>
                                        <p:tgtEl>
                                          <p:spTgt spid="6"/>
                                        </p:tgtEl>
                                        <p:attrNameLst>
                                          <p:attrName>ppt_w</p:attrName>
                                        </p:attrNameLst>
                                      </p:cBhvr>
                                      <p:tavLst>
                                        <p:tav tm="0">
                                          <p:val>
                                            <p:fltVal val="0"/>
                                          </p:val>
                                        </p:tav>
                                        <p:tav tm="100000">
                                          <p:val>
                                            <p:strVal val="#ppt_w"/>
                                          </p:val>
                                        </p:tav>
                                      </p:tavLst>
                                    </p:anim>
                                    <p:anim calcmode="lin" valueType="num">
                                      <p:cBhvr>
                                        <p:cTn id="14" dur="1750" fill="hold"/>
                                        <p:tgtEl>
                                          <p:spTgt spid="6"/>
                                        </p:tgtEl>
                                        <p:attrNameLst>
                                          <p:attrName>ppt_h</p:attrName>
                                        </p:attrNameLst>
                                      </p:cBhvr>
                                      <p:tavLst>
                                        <p:tav tm="0">
                                          <p:val>
                                            <p:fltVal val="0"/>
                                          </p:val>
                                        </p:tav>
                                        <p:tav tm="100000">
                                          <p:val>
                                            <p:strVal val="#ppt_h"/>
                                          </p:val>
                                        </p:tav>
                                      </p:tavLst>
                                    </p:anim>
                                    <p:animEffect transition="in" filter="fade">
                                      <p:cBhvr>
                                        <p:cTn id="15" dur="1750"/>
                                        <p:tgtEl>
                                          <p:spTgt spid="6"/>
                                        </p:tgtEl>
                                      </p:cBhvr>
                                    </p:animEffect>
                                  </p:childTnLst>
                                </p:cTn>
                              </p:par>
                            </p:childTnLst>
                          </p:cTn>
                        </p:par>
                        <p:par>
                          <p:cTn id="16" fill="hold">
                            <p:stCondLst>
                              <p:cond delay="3250"/>
                            </p:stCondLst>
                            <p:childTnLst>
                              <p:par>
                                <p:cTn id="17" presetID="53" presetClass="entr" presetSubtype="16"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1250" fill="hold"/>
                                        <p:tgtEl>
                                          <p:spTgt spid="7"/>
                                        </p:tgtEl>
                                        <p:attrNameLst>
                                          <p:attrName>ppt_w</p:attrName>
                                        </p:attrNameLst>
                                      </p:cBhvr>
                                      <p:tavLst>
                                        <p:tav tm="0">
                                          <p:val>
                                            <p:fltVal val="0"/>
                                          </p:val>
                                        </p:tav>
                                        <p:tav tm="100000">
                                          <p:val>
                                            <p:strVal val="#ppt_w"/>
                                          </p:val>
                                        </p:tav>
                                      </p:tavLst>
                                    </p:anim>
                                    <p:anim calcmode="lin" valueType="num">
                                      <p:cBhvr>
                                        <p:cTn id="20" dur="1250" fill="hold"/>
                                        <p:tgtEl>
                                          <p:spTgt spid="7"/>
                                        </p:tgtEl>
                                        <p:attrNameLst>
                                          <p:attrName>ppt_h</p:attrName>
                                        </p:attrNameLst>
                                      </p:cBhvr>
                                      <p:tavLst>
                                        <p:tav tm="0">
                                          <p:val>
                                            <p:fltVal val="0"/>
                                          </p:val>
                                        </p:tav>
                                        <p:tav tm="100000">
                                          <p:val>
                                            <p:strVal val="#ppt_h"/>
                                          </p:val>
                                        </p:tav>
                                      </p:tavLst>
                                    </p:anim>
                                    <p:animEffect transition="in" filter="fade">
                                      <p:cBhvr>
                                        <p:cTn id="21" dur="1250"/>
                                        <p:tgtEl>
                                          <p:spTgt spid="7"/>
                                        </p:tgtEl>
                                      </p:cBhvr>
                                    </p:animEffect>
                                  </p:childTnLst>
                                </p:cTn>
                              </p:par>
                            </p:childTnLst>
                          </p:cTn>
                        </p:par>
                        <p:par>
                          <p:cTn id="22" fill="hold">
                            <p:stCondLst>
                              <p:cond delay="4500"/>
                            </p:stCondLst>
                            <p:childTnLst>
                              <p:par>
                                <p:cTn id="23" presetID="53" presetClass="entr" presetSubtype="16" fill="hold" grpId="0" nodeType="afterEffect">
                                  <p:stCondLst>
                                    <p:cond delay="0"/>
                                  </p:stCondLst>
                                  <p:childTnLst>
                                    <p:set>
                                      <p:cBhvr>
                                        <p:cTn id="24" dur="1" fill="hold">
                                          <p:stCondLst>
                                            <p:cond delay="0"/>
                                          </p:stCondLst>
                                        </p:cTn>
                                        <p:tgtEl>
                                          <p:spTgt spid="4">
                                            <p:txEl>
                                              <p:pRg st="0" end="0"/>
                                            </p:txEl>
                                          </p:spTgt>
                                        </p:tgtEl>
                                        <p:attrNameLst>
                                          <p:attrName>style.visibility</p:attrName>
                                        </p:attrNameLst>
                                      </p:cBhvr>
                                      <p:to>
                                        <p:strVal val="visible"/>
                                      </p:to>
                                    </p:set>
                                    <p:anim calcmode="lin" valueType="num">
                                      <p:cBhvr>
                                        <p:cTn id="25" dur="1250" fill="hold"/>
                                        <p:tgtEl>
                                          <p:spTgt spid="4">
                                            <p:txEl>
                                              <p:pRg st="0" end="0"/>
                                            </p:txEl>
                                          </p:spTgt>
                                        </p:tgtEl>
                                        <p:attrNameLst>
                                          <p:attrName>ppt_w</p:attrName>
                                        </p:attrNameLst>
                                      </p:cBhvr>
                                      <p:tavLst>
                                        <p:tav tm="0">
                                          <p:val>
                                            <p:fltVal val="0"/>
                                          </p:val>
                                        </p:tav>
                                        <p:tav tm="100000">
                                          <p:val>
                                            <p:strVal val="#ppt_w"/>
                                          </p:val>
                                        </p:tav>
                                      </p:tavLst>
                                    </p:anim>
                                    <p:anim calcmode="lin" valueType="num">
                                      <p:cBhvr>
                                        <p:cTn id="26" dur="125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27" dur="1250"/>
                                        <p:tgtEl>
                                          <p:spTgt spid="4">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grpId="0" nodeType="clickEffect">
                                  <p:stCondLst>
                                    <p:cond delay="0"/>
                                  </p:stCondLst>
                                  <p:childTnLst>
                                    <p:set>
                                      <p:cBhvr>
                                        <p:cTn id="31" dur="1" fill="hold">
                                          <p:stCondLst>
                                            <p:cond delay="0"/>
                                          </p:stCondLst>
                                        </p:cTn>
                                        <p:tgtEl>
                                          <p:spTgt spid="4">
                                            <p:txEl>
                                              <p:pRg st="1" end="1"/>
                                            </p:txEl>
                                          </p:spTgt>
                                        </p:tgtEl>
                                        <p:attrNameLst>
                                          <p:attrName>style.visibility</p:attrName>
                                        </p:attrNameLst>
                                      </p:cBhvr>
                                      <p:to>
                                        <p:strVal val="visible"/>
                                      </p:to>
                                    </p:set>
                                    <p:anim calcmode="lin" valueType="num">
                                      <p:cBhvr>
                                        <p:cTn id="32" dur="1250" fill="hold"/>
                                        <p:tgtEl>
                                          <p:spTgt spid="4">
                                            <p:txEl>
                                              <p:pRg st="1" end="1"/>
                                            </p:txEl>
                                          </p:spTgt>
                                        </p:tgtEl>
                                        <p:attrNameLst>
                                          <p:attrName>ppt_w</p:attrName>
                                        </p:attrNameLst>
                                      </p:cBhvr>
                                      <p:tavLst>
                                        <p:tav tm="0">
                                          <p:val>
                                            <p:fltVal val="0"/>
                                          </p:val>
                                        </p:tav>
                                        <p:tav tm="100000">
                                          <p:val>
                                            <p:strVal val="#ppt_w"/>
                                          </p:val>
                                        </p:tav>
                                      </p:tavLst>
                                    </p:anim>
                                    <p:anim calcmode="lin" valueType="num">
                                      <p:cBhvr>
                                        <p:cTn id="33" dur="1250" fill="hold"/>
                                        <p:tgtEl>
                                          <p:spTgt spid="4">
                                            <p:txEl>
                                              <p:pRg st="1" end="1"/>
                                            </p:txEl>
                                          </p:spTgt>
                                        </p:tgtEl>
                                        <p:attrNameLst>
                                          <p:attrName>ppt_h</p:attrName>
                                        </p:attrNameLst>
                                      </p:cBhvr>
                                      <p:tavLst>
                                        <p:tav tm="0">
                                          <p:val>
                                            <p:fltVal val="0"/>
                                          </p:val>
                                        </p:tav>
                                        <p:tav tm="100000">
                                          <p:val>
                                            <p:strVal val="#ppt_h"/>
                                          </p:val>
                                        </p:tav>
                                      </p:tavLst>
                                    </p:anim>
                                    <p:animEffect transition="in" filter="fade">
                                      <p:cBhvr>
                                        <p:cTn id="34" dur="1250"/>
                                        <p:tgtEl>
                                          <p:spTgt spid="4">
                                            <p:txEl>
                                              <p:pRg st="1" end="1"/>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grpId="0" nodeType="clickEffect">
                                  <p:stCondLst>
                                    <p:cond delay="0"/>
                                  </p:stCondLst>
                                  <p:childTnLst>
                                    <p:set>
                                      <p:cBhvr>
                                        <p:cTn id="38" dur="1" fill="hold">
                                          <p:stCondLst>
                                            <p:cond delay="0"/>
                                          </p:stCondLst>
                                        </p:cTn>
                                        <p:tgtEl>
                                          <p:spTgt spid="4">
                                            <p:txEl>
                                              <p:pRg st="2" end="2"/>
                                            </p:txEl>
                                          </p:spTgt>
                                        </p:tgtEl>
                                        <p:attrNameLst>
                                          <p:attrName>style.visibility</p:attrName>
                                        </p:attrNameLst>
                                      </p:cBhvr>
                                      <p:to>
                                        <p:strVal val="visible"/>
                                      </p:to>
                                    </p:set>
                                    <p:anim calcmode="lin" valueType="num">
                                      <p:cBhvr>
                                        <p:cTn id="39" dur="1250" fill="hold"/>
                                        <p:tgtEl>
                                          <p:spTgt spid="4">
                                            <p:txEl>
                                              <p:pRg st="2" end="2"/>
                                            </p:txEl>
                                          </p:spTgt>
                                        </p:tgtEl>
                                        <p:attrNameLst>
                                          <p:attrName>ppt_w</p:attrName>
                                        </p:attrNameLst>
                                      </p:cBhvr>
                                      <p:tavLst>
                                        <p:tav tm="0">
                                          <p:val>
                                            <p:fltVal val="0"/>
                                          </p:val>
                                        </p:tav>
                                        <p:tav tm="100000">
                                          <p:val>
                                            <p:strVal val="#ppt_w"/>
                                          </p:val>
                                        </p:tav>
                                      </p:tavLst>
                                    </p:anim>
                                    <p:anim calcmode="lin" valueType="num">
                                      <p:cBhvr>
                                        <p:cTn id="40" dur="1250" fill="hold"/>
                                        <p:tgtEl>
                                          <p:spTgt spid="4">
                                            <p:txEl>
                                              <p:pRg st="2" end="2"/>
                                            </p:txEl>
                                          </p:spTgt>
                                        </p:tgtEl>
                                        <p:attrNameLst>
                                          <p:attrName>ppt_h</p:attrName>
                                        </p:attrNameLst>
                                      </p:cBhvr>
                                      <p:tavLst>
                                        <p:tav tm="0">
                                          <p:val>
                                            <p:fltVal val="0"/>
                                          </p:val>
                                        </p:tav>
                                        <p:tav tm="100000">
                                          <p:val>
                                            <p:strVal val="#ppt_h"/>
                                          </p:val>
                                        </p:tav>
                                      </p:tavLst>
                                    </p:anim>
                                    <p:animEffect transition="in" filter="fade">
                                      <p:cBhvr>
                                        <p:cTn id="41" dur="1250"/>
                                        <p:tgtEl>
                                          <p:spTgt spid="4">
                                            <p:txEl>
                                              <p:pRg st="2" end="2"/>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53" presetClass="entr" presetSubtype="16" fill="hold" grpId="0" nodeType="clickEffect">
                                  <p:stCondLst>
                                    <p:cond delay="0"/>
                                  </p:stCondLst>
                                  <p:childTnLst>
                                    <p:set>
                                      <p:cBhvr>
                                        <p:cTn id="45" dur="1" fill="hold">
                                          <p:stCondLst>
                                            <p:cond delay="0"/>
                                          </p:stCondLst>
                                        </p:cTn>
                                        <p:tgtEl>
                                          <p:spTgt spid="4">
                                            <p:txEl>
                                              <p:pRg st="3" end="3"/>
                                            </p:txEl>
                                          </p:spTgt>
                                        </p:tgtEl>
                                        <p:attrNameLst>
                                          <p:attrName>style.visibility</p:attrName>
                                        </p:attrNameLst>
                                      </p:cBhvr>
                                      <p:to>
                                        <p:strVal val="visible"/>
                                      </p:to>
                                    </p:set>
                                    <p:anim calcmode="lin" valueType="num">
                                      <p:cBhvr>
                                        <p:cTn id="46" dur="1250" fill="hold"/>
                                        <p:tgtEl>
                                          <p:spTgt spid="4">
                                            <p:txEl>
                                              <p:pRg st="3" end="3"/>
                                            </p:txEl>
                                          </p:spTgt>
                                        </p:tgtEl>
                                        <p:attrNameLst>
                                          <p:attrName>ppt_w</p:attrName>
                                        </p:attrNameLst>
                                      </p:cBhvr>
                                      <p:tavLst>
                                        <p:tav tm="0">
                                          <p:val>
                                            <p:fltVal val="0"/>
                                          </p:val>
                                        </p:tav>
                                        <p:tav tm="100000">
                                          <p:val>
                                            <p:strVal val="#ppt_w"/>
                                          </p:val>
                                        </p:tav>
                                      </p:tavLst>
                                    </p:anim>
                                    <p:anim calcmode="lin" valueType="num">
                                      <p:cBhvr>
                                        <p:cTn id="47" dur="1250" fill="hold"/>
                                        <p:tgtEl>
                                          <p:spTgt spid="4">
                                            <p:txEl>
                                              <p:pRg st="3" end="3"/>
                                            </p:txEl>
                                          </p:spTgt>
                                        </p:tgtEl>
                                        <p:attrNameLst>
                                          <p:attrName>ppt_h</p:attrName>
                                        </p:attrNameLst>
                                      </p:cBhvr>
                                      <p:tavLst>
                                        <p:tav tm="0">
                                          <p:val>
                                            <p:fltVal val="0"/>
                                          </p:val>
                                        </p:tav>
                                        <p:tav tm="100000">
                                          <p:val>
                                            <p:strVal val="#ppt_h"/>
                                          </p:val>
                                        </p:tav>
                                      </p:tavLst>
                                    </p:anim>
                                    <p:animEffect transition="in" filter="fade">
                                      <p:cBhvr>
                                        <p:cTn id="48" dur="1250"/>
                                        <p:tgtEl>
                                          <p:spTgt spid="4">
                                            <p:txEl>
                                              <p:pRg st="3" end="3"/>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53" presetClass="entr" presetSubtype="16" fill="hold" grpId="0" nodeType="clickEffect">
                                  <p:stCondLst>
                                    <p:cond delay="0"/>
                                  </p:stCondLst>
                                  <p:childTnLst>
                                    <p:set>
                                      <p:cBhvr>
                                        <p:cTn id="52" dur="1" fill="hold">
                                          <p:stCondLst>
                                            <p:cond delay="0"/>
                                          </p:stCondLst>
                                        </p:cTn>
                                        <p:tgtEl>
                                          <p:spTgt spid="4">
                                            <p:txEl>
                                              <p:pRg st="4" end="4"/>
                                            </p:txEl>
                                          </p:spTgt>
                                        </p:tgtEl>
                                        <p:attrNameLst>
                                          <p:attrName>style.visibility</p:attrName>
                                        </p:attrNameLst>
                                      </p:cBhvr>
                                      <p:to>
                                        <p:strVal val="visible"/>
                                      </p:to>
                                    </p:set>
                                    <p:anim calcmode="lin" valueType="num">
                                      <p:cBhvr>
                                        <p:cTn id="53" dur="1250" fill="hold"/>
                                        <p:tgtEl>
                                          <p:spTgt spid="4">
                                            <p:txEl>
                                              <p:pRg st="4" end="4"/>
                                            </p:txEl>
                                          </p:spTgt>
                                        </p:tgtEl>
                                        <p:attrNameLst>
                                          <p:attrName>ppt_w</p:attrName>
                                        </p:attrNameLst>
                                      </p:cBhvr>
                                      <p:tavLst>
                                        <p:tav tm="0">
                                          <p:val>
                                            <p:fltVal val="0"/>
                                          </p:val>
                                        </p:tav>
                                        <p:tav tm="100000">
                                          <p:val>
                                            <p:strVal val="#ppt_w"/>
                                          </p:val>
                                        </p:tav>
                                      </p:tavLst>
                                    </p:anim>
                                    <p:anim calcmode="lin" valueType="num">
                                      <p:cBhvr>
                                        <p:cTn id="54" dur="1250" fill="hold"/>
                                        <p:tgtEl>
                                          <p:spTgt spid="4">
                                            <p:txEl>
                                              <p:pRg st="4" end="4"/>
                                            </p:txEl>
                                          </p:spTgt>
                                        </p:tgtEl>
                                        <p:attrNameLst>
                                          <p:attrName>ppt_h</p:attrName>
                                        </p:attrNameLst>
                                      </p:cBhvr>
                                      <p:tavLst>
                                        <p:tav tm="0">
                                          <p:val>
                                            <p:fltVal val="0"/>
                                          </p:val>
                                        </p:tav>
                                        <p:tav tm="100000">
                                          <p:val>
                                            <p:strVal val="#ppt_h"/>
                                          </p:val>
                                        </p:tav>
                                      </p:tavLst>
                                    </p:anim>
                                    <p:animEffect transition="in" filter="fade">
                                      <p:cBhvr>
                                        <p:cTn id="55" dur="1250"/>
                                        <p:tgtEl>
                                          <p:spTgt spid="4">
                                            <p:txEl>
                                              <p:pRg st="4" end="4"/>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53" presetClass="entr" presetSubtype="16" fill="hold" grpId="0" nodeType="clickEffect">
                                  <p:stCondLst>
                                    <p:cond delay="0"/>
                                  </p:stCondLst>
                                  <p:childTnLst>
                                    <p:set>
                                      <p:cBhvr>
                                        <p:cTn id="59" dur="1" fill="hold">
                                          <p:stCondLst>
                                            <p:cond delay="0"/>
                                          </p:stCondLst>
                                        </p:cTn>
                                        <p:tgtEl>
                                          <p:spTgt spid="4">
                                            <p:txEl>
                                              <p:pRg st="5" end="5"/>
                                            </p:txEl>
                                          </p:spTgt>
                                        </p:tgtEl>
                                        <p:attrNameLst>
                                          <p:attrName>style.visibility</p:attrName>
                                        </p:attrNameLst>
                                      </p:cBhvr>
                                      <p:to>
                                        <p:strVal val="visible"/>
                                      </p:to>
                                    </p:set>
                                    <p:anim calcmode="lin" valueType="num">
                                      <p:cBhvr>
                                        <p:cTn id="60" dur="1250" fill="hold"/>
                                        <p:tgtEl>
                                          <p:spTgt spid="4">
                                            <p:txEl>
                                              <p:pRg st="5" end="5"/>
                                            </p:txEl>
                                          </p:spTgt>
                                        </p:tgtEl>
                                        <p:attrNameLst>
                                          <p:attrName>ppt_w</p:attrName>
                                        </p:attrNameLst>
                                      </p:cBhvr>
                                      <p:tavLst>
                                        <p:tav tm="0">
                                          <p:val>
                                            <p:fltVal val="0"/>
                                          </p:val>
                                        </p:tav>
                                        <p:tav tm="100000">
                                          <p:val>
                                            <p:strVal val="#ppt_w"/>
                                          </p:val>
                                        </p:tav>
                                      </p:tavLst>
                                    </p:anim>
                                    <p:anim calcmode="lin" valueType="num">
                                      <p:cBhvr>
                                        <p:cTn id="61" dur="1250" fill="hold"/>
                                        <p:tgtEl>
                                          <p:spTgt spid="4">
                                            <p:txEl>
                                              <p:pRg st="5" end="5"/>
                                            </p:txEl>
                                          </p:spTgt>
                                        </p:tgtEl>
                                        <p:attrNameLst>
                                          <p:attrName>ppt_h</p:attrName>
                                        </p:attrNameLst>
                                      </p:cBhvr>
                                      <p:tavLst>
                                        <p:tav tm="0">
                                          <p:val>
                                            <p:fltVal val="0"/>
                                          </p:val>
                                        </p:tav>
                                        <p:tav tm="100000">
                                          <p:val>
                                            <p:strVal val="#ppt_h"/>
                                          </p:val>
                                        </p:tav>
                                      </p:tavLst>
                                    </p:anim>
                                    <p:animEffect transition="in" filter="fade">
                                      <p:cBhvr>
                                        <p:cTn id="62" dur="1250"/>
                                        <p:tgtEl>
                                          <p:spTgt spid="4">
                                            <p:txEl>
                                              <p:pRg st="5" end="5"/>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53" presetClass="entr" presetSubtype="16" fill="hold" grpId="0" nodeType="clickEffect">
                                  <p:stCondLst>
                                    <p:cond delay="0"/>
                                  </p:stCondLst>
                                  <p:childTnLst>
                                    <p:set>
                                      <p:cBhvr>
                                        <p:cTn id="66" dur="1" fill="hold">
                                          <p:stCondLst>
                                            <p:cond delay="0"/>
                                          </p:stCondLst>
                                        </p:cTn>
                                        <p:tgtEl>
                                          <p:spTgt spid="4">
                                            <p:txEl>
                                              <p:pRg st="6" end="6"/>
                                            </p:txEl>
                                          </p:spTgt>
                                        </p:tgtEl>
                                        <p:attrNameLst>
                                          <p:attrName>style.visibility</p:attrName>
                                        </p:attrNameLst>
                                      </p:cBhvr>
                                      <p:to>
                                        <p:strVal val="visible"/>
                                      </p:to>
                                    </p:set>
                                    <p:anim calcmode="lin" valueType="num">
                                      <p:cBhvr>
                                        <p:cTn id="67" dur="1250" fill="hold"/>
                                        <p:tgtEl>
                                          <p:spTgt spid="4">
                                            <p:txEl>
                                              <p:pRg st="6" end="6"/>
                                            </p:txEl>
                                          </p:spTgt>
                                        </p:tgtEl>
                                        <p:attrNameLst>
                                          <p:attrName>ppt_w</p:attrName>
                                        </p:attrNameLst>
                                      </p:cBhvr>
                                      <p:tavLst>
                                        <p:tav tm="0">
                                          <p:val>
                                            <p:fltVal val="0"/>
                                          </p:val>
                                        </p:tav>
                                        <p:tav tm="100000">
                                          <p:val>
                                            <p:strVal val="#ppt_w"/>
                                          </p:val>
                                        </p:tav>
                                      </p:tavLst>
                                    </p:anim>
                                    <p:anim calcmode="lin" valueType="num">
                                      <p:cBhvr>
                                        <p:cTn id="68" dur="1250" fill="hold"/>
                                        <p:tgtEl>
                                          <p:spTgt spid="4">
                                            <p:txEl>
                                              <p:pRg st="6" end="6"/>
                                            </p:txEl>
                                          </p:spTgt>
                                        </p:tgtEl>
                                        <p:attrNameLst>
                                          <p:attrName>ppt_h</p:attrName>
                                        </p:attrNameLst>
                                      </p:cBhvr>
                                      <p:tavLst>
                                        <p:tav tm="0">
                                          <p:val>
                                            <p:fltVal val="0"/>
                                          </p:val>
                                        </p:tav>
                                        <p:tav tm="100000">
                                          <p:val>
                                            <p:strVal val="#ppt_h"/>
                                          </p:val>
                                        </p:tav>
                                      </p:tavLst>
                                    </p:anim>
                                    <p:animEffect transition="in" filter="fade">
                                      <p:cBhvr>
                                        <p:cTn id="69" dur="1250"/>
                                        <p:tgtEl>
                                          <p:spTgt spid="4">
                                            <p:txEl>
                                              <p:pRg st="6" end="6"/>
                                            </p:txEl>
                                          </p:spTgt>
                                        </p:tgtEl>
                                      </p:cBhvr>
                                    </p:animEffect>
                                  </p:childTnLst>
                                </p:cTn>
                              </p:par>
                            </p:childTnLst>
                          </p:cTn>
                        </p:par>
                      </p:childTnLst>
                    </p:cTn>
                  </p:par>
                  <p:par>
                    <p:cTn id="70" fill="hold">
                      <p:stCondLst>
                        <p:cond delay="indefinite"/>
                      </p:stCondLst>
                      <p:childTnLst>
                        <p:par>
                          <p:cTn id="71" fill="hold">
                            <p:stCondLst>
                              <p:cond delay="0"/>
                            </p:stCondLst>
                            <p:childTnLst>
                              <p:par>
                                <p:cTn id="72" presetID="53" presetClass="entr" presetSubtype="16" fill="hold" grpId="0" nodeType="clickEffect">
                                  <p:stCondLst>
                                    <p:cond delay="0"/>
                                  </p:stCondLst>
                                  <p:childTnLst>
                                    <p:set>
                                      <p:cBhvr>
                                        <p:cTn id="73" dur="1" fill="hold">
                                          <p:stCondLst>
                                            <p:cond delay="0"/>
                                          </p:stCondLst>
                                        </p:cTn>
                                        <p:tgtEl>
                                          <p:spTgt spid="4">
                                            <p:txEl>
                                              <p:pRg st="7" end="7"/>
                                            </p:txEl>
                                          </p:spTgt>
                                        </p:tgtEl>
                                        <p:attrNameLst>
                                          <p:attrName>style.visibility</p:attrName>
                                        </p:attrNameLst>
                                      </p:cBhvr>
                                      <p:to>
                                        <p:strVal val="visible"/>
                                      </p:to>
                                    </p:set>
                                    <p:anim calcmode="lin" valueType="num">
                                      <p:cBhvr>
                                        <p:cTn id="74" dur="1250" fill="hold"/>
                                        <p:tgtEl>
                                          <p:spTgt spid="4">
                                            <p:txEl>
                                              <p:pRg st="7" end="7"/>
                                            </p:txEl>
                                          </p:spTgt>
                                        </p:tgtEl>
                                        <p:attrNameLst>
                                          <p:attrName>ppt_w</p:attrName>
                                        </p:attrNameLst>
                                      </p:cBhvr>
                                      <p:tavLst>
                                        <p:tav tm="0">
                                          <p:val>
                                            <p:fltVal val="0"/>
                                          </p:val>
                                        </p:tav>
                                        <p:tav tm="100000">
                                          <p:val>
                                            <p:strVal val="#ppt_w"/>
                                          </p:val>
                                        </p:tav>
                                      </p:tavLst>
                                    </p:anim>
                                    <p:anim calcmode="lin" valueType="num">
                                      <p:cBhvr>
                                        <p:cTn id="75" dur="1250" fill="hold"/>
                                        <p:tgtEl>
                                          <p:spTgt spid="4">
                                            <p:txEl>
                                              <p:pRg st="7" end="7"/>
                                            </p:txEl>
                                          </p:spTgt>
                                        </p:tgtEl>
                                        <p:attrNameLst>
                                          <p:attrName>ppt_h</p:attrName>
                                        </p:attrNameLst>
                                      </p:cBhvr>
                                      <p:tavLst>
                                        <p:tav tm="0">
                                          <p:val>
                                            <p:fltVal val="0"/>
                                          </p:val>
                                        </p:tav>
                                        <p:tav tm="100000">
                                          <p:val>
                                            <p:strVal val="#ppt_h"/>
                                          </p:val>
                                        </p:tav>
                                      </p:tavLst>
                                    </p:anim>
                                    <p:animEffect transition="in" filter="fade">
                                      <p:cBhvr>
                                        <p:cTn id="76" dur="1250"/>
                                        <p:tgtEl>
                                          <p:spTgt spid="4">
                                            <p:txEl>
                                              <p:pRg st="7" end="7"/>
                                            </p:txEl>
                                          </p:spTgt>
                                        </p:tgtEl>
                                      </p:cBhvr>
                                    </p:animEffect>
                                  </p:childTnLst>
                                </p:cTn>
                              </p:par>
                            </p:childTnLst>
                          </p:cTn>
                        </p:par>
                      </p:childTnLst>
                    </p:cTn>
                  </p:par>
                  <p:par>
                    <p:cTn id="77" fill="hold">
                      <p:stCondLst>
                        <p:cond delay="indefinite"/>
                      </p:stCondLst>
                      <p:childTnLst>
                        <p:par>
                          <p:cTn id="78" fill="hold">
                            <p:stCondLst>
                              <p:cond delay="0"/>
                            </p:stCondLst>
                            <p:childTnLst>
                              <p:par>
                                <p:cTn id="79" presetID="53" presetClass="entr" presetSubtype="16" fill="hold" grpId="0" nodeType="clickEffect">
                                  <p:stCondLst>
                                    <p:cond delay="0"/>
                                  </p:stCondLst>
                                  <p:childTnLst>
                                    <p:set>
                                      <p:cBhvr>
                                        <p:cTn id="80" dur="1" fill="hold">
                                          <p:stCondLst>
                                            <p:cond delay="0"/>
                                          </p:stCondLst>
                                        </p:cTn>
                                        <p:tgtEl>
                                          <p:spTgt spid="4">
                                            <p:txEl>
                                              <p:pRg st="8" end="8"/>
                                            </p:txEl>
                                          </p:spTgt>
                                        </p:tgtEl>
                                        <p:attrNameLst>
                                          <p:attrName>style.visibility</p:attrName>
                                        </p:attrNameLst>
                                      </p:cBhvr>
                                      <p:to>
                                        <p:strVal val="visible"/>
                                      </p:to>
                                    </p:set>
                                    <p:anim calcmode="lin" valueType="num">
                                      <p:cBhvr>
                                        <p:cTn id="81" dur="1250" fill="hold"/>
                                        <p:tgtEl>
                                          <p:spTgt spid="4">
                                            <p:txEl>
                                              <p:pRg st="8" end="8"/>
                                            </p:txEl>
                                          </p:spTgt>
                                        </p:tgtEl>
                                        <p:attrNameLst>
                                          <p:attrName>ppt_w</p:attrName>
                                        </p:attrNameLst>
                                      </p:cBhvr>
                                      <p:tavLst>
                                        <p:tav tm="0">
                                          <p:val>
                                            <p:fltVal val="0"/>
                                          </p:val>
                                        </p:tav>
                                        <p:tav tm="100000">
                                          <p:val>
                                            <p:strVal val="#ppt_w"/>
                                          </p:val>
                                        </p:tav>
                                      </p:tavLst>
                                    </p:anim>
                                    <p:anim calcmode="lin" valueType="num">
                                      <p:cBhvr>
                                        <p:cTn id="82" dur="1250" fill="hold"/>
                                        <p:tgtEl>
                                          <p:spTgt spid="4">
                                            <p:txEl>
                                              <p:pRg st="8" end="8"/>
                                            </p:txEl>
                                          </p:spTgt>
                                        </p:tgtEl>
                                        <p:attrNameLst>
                                          <p:attrName>ppt_h</p:attrName>
                                        </p:attrNameLst>
                                      </p:cBhvr>
                                      <p:tavLst>
                                        <p:tav tm="0">
                                          <p:val>
                                            <p:fltVal val="0"/>
                                          </p:val>
                                        </p:tav>
                                        <p:tav tm="100000">
                                          <p:val>
                                            <p:strVal val="#ppt_h"/>
                                          </p:val>
                                        </p:tav>
                                      </p:tavLst>
                                    </p:anim>
                                    <p:animEffect transition="in" filter="fade">
                                      <p:cBhvr>
                                        <p:cTn id="83" dur="1250"/>
                                        <p:tgtEl>
                                          <p:spTgt spid="4">
                                            <p:txEl>
                                              <p:pRg st="8" end="8"/>
                                            </p:txEl>
                                          </p:spTgt>
                                        </p:tgtEl>
                                      </p:cBhvr>
                                    </p:animEffect>
                                  </p:childTnLst>
                                </p:cTn>
                              </p:par>
                            </p:childTnLst>
                          </p:cTn>
                        </p:par>
                      </p:childTnLst>
                    </p:cTn>
                  </p:par>
                  <p:par>
                    <p:cTn id="84" fill="hold">
                      <p:stCondLst>
                        <p:cond delay="indefinite"/>
                      </p:stCondLst>
                      <p:childTnLst>
                        <p:par>
                          <p:cTn id="85" fill="hold">
                            <p:stCondLst>
                              <p:cond delay="0"/>
                            </p:stCondLst>
                            <p:childTnLst>
                              <p:par>
                                <p:cTn id="86" presetID="53" presetClass="entr" presetSubtype="16" fill="hold" grpId="0" nodeType="clickEffect">
                                  <p:stCondLst>
                                    <p:cond delay="0"/>
                                  </p:stCondLst>
                                  <p:childTnLst>
                                    <p:set>
                                      <p:cBhvr>
                                        <p:cTn id="87" dur="1" fill="hold">
                                          <p:stCondLst>
                                            <p:cond delay="0"/>
                                          </p:stCondLst>
                                        </p:cTn>
                                        <p:tgtEl>
                                          <p:spTgt spid="4">
                                            <p:txEl>
                                              <p:pRg st="9" end="9"/>
                                            </p:txEl>
                                          </p:spTgt>
                                        </p:tgtEl>
                                        <p:attrNameLst>
                                          <p:attrName>style.visibility</p:attrName>
                                        </p:attrNameLst>
                                      </p:cBhvr>
                                      <p:to>
                                        <p:strVal val="visible"/>
                                      </p:to>
                                    </p:set>
                                    <p:anim calcmode="lin" valueType="num">
                                      <p:cBhvr>
                                        <p:cTn id="88" dur="1250" fill="hold"/>
                                        <p:tgtEl>
                                          <p:spTgt spid="4">
                                            <p:txEl>
                                              <p:pRg st="9" end="9"/>
                                            </p:txEl>
                                          </p:spTgt>
                                        </p:tgtEl>
                                        <p:attrNameLst>
                                          <p:attrName>ppt_w</p:attrName>
                                        </p:attrNameLst>
                                      </p:cBhvr>
                                      <p:tavLst>
                                        <p:tav tm="0">
                                          <p:val>
                                            <p:fltVal val="0"/>
                                          </p:val>
                                        </p:tav>
                                        <p:tav tm="100000">
                                          <p:val>
                                            <p:strVal val="#ppt_w"/>
                                          </p:val>
                                        </p:tav>
                                      </p:tavLst>
                                    </p:anim>
                                    <p:anim calcmode="lin" valueType="num">
                                      <p:cBhvr>
                                        <p:cTn id="89" dur="1250" fill="hold"/>
                                        <p:tgtEl>
                                          <p:spTgt spid="4">
                                            <p:txEl>
                                              <p:pRg st="9" end="9"/>
                                            </p:txEl>
                                          </p:spTgt>
                                        </p:tgtEl>
                                        <p:attrNameLst>
                                          <p:attrName>ppt_h</p:attrName>
                                        </p:attrNameLst>
                                      </p:cBhvr>
                                      <p:tavLst>
                                        <p:tav tm="0">
                                          <p:val>
                                            <p:fltVal val="0"/>
                                          </p:val>
                                        </p:tav>
                                        <p:tav tm="100000">
                                          <p:val>
                                            <p:strVal val="#ppt_h"/>
                                          </p:val>
                                        </p:tav>
                                      </p:tavLst>
                                    </p:anim>
                                    <p:animEffect transition="in" filter="fade">
                                      <p:cBhvr>
                                        <p:cTn id="90" dur="1250"/>
                                        <p:tgtEl>
                                          <p:spTgt spid="4">
                                            <p:txEl>
                                              <p:pRg st="9" end="9"/>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53" presetClass="entr" presetSubtype="16" fill="hold" grpId="0" nodeType="clickEffect">
                                  <p:stCondLst>
                                    <p:cond delay="0"/>
                                  </p:stCondLst>
                                  <p:childTnLst>
                                    <p:set>
                                      <p:cBhvr>
                                        <p:cTn id="94" dur="1" fill="hold">
                                          <p:stCondLst>
                                            <p:cond delay="0"/>
                                          </p:stCondLst>
                                        </p:cTn>
                                        <p:tgtEl>
                                          <p:spTgt spid="4">
                                            <p:txEl>
                                              <p:pRg st="10" end="10"/>
                                            </p:txEl>
                                          </p:spTgt>
                                        </p:tgtEl>
                                        <p:attrNameLst>
                                          <p:attrName>style.visibility</p:attrName>
                                        </p:attrNameLst>
                                      </p:cBhvr>
                                      <p:to>
                                        <p:strVal val="visible"/>
                                      </p:to>
                                    </p:set>
                                    <p:anim calcmode="lin" valueType="num">
                                      <p:cBhvr>
                                        <p:cTn id="95" dur="1250" fill="hold"/>
                                        <p:tgtEl>
                                          <p:spTgt spid="4">
                                            <p:txEl>
                                              <p:pRg st="10" end="10"/>
                                            </p:txEl>
                                          </p:spTgt>
                                        </p:tgtEl>
                                        <p:attrNameLst>
                                          <p:attrName>ppt_w</p:attrName>
                                        </p:attrNameLst>
                                      </p:cBhvr>
                                      <p:tavLst>
                                        <p:tav tm="0">
                                          <p:val>
                                            <p:fltVal val="0"/>
                                          </p:val>
                                        </p:tav>
                                        <p:tav tm="100000">
                                          <p:val>
                                            <p:strVal val="#ppt_w"/>
                                          </p:val>
                                        </p:tav>
                                      </p:tavLst>
                                    </p:anim>
                                    <p:anim calcmode="lin" valueType="num">
                                      <p:cBhvr>
                                        <p:cTn id="96" dur="1250" fill="hold"/>
                                        <p:tgtEl>
                                          <p:spTgt spid="4">
                                            <p:txEl>
                                              <p:pRg st="10" end="10"/>
                                            </p:txEl>
                                          </p:spTgt>
                                        </p:tgtEl>
                                        <p:attrNameLst>
                                          <p:attrName>ppt_h</p:attrName>
                                        </p:attrNameLst>
                                      </p:cBhvr>
                                      <p:tavLst>
                                        <p:tav tm="0">
                                          <p:val>
                                            <p:fltVal val="0"/>
                                          </p:val>
                                        </p:tav>
                                        <p:tav tm="100000">
                                          <p:val>
                                            <p:strVal val="#ppt_h"/>
                                          </p:val>
                                        </p:tav>
                                      </p:tavLst>
                                    </p:anim>
                                    <p:animEffect transition="in" filter="fade">
                                      <p:cBhvr>
                                        <p:cTn id="97" dur="1250"/>
                                        <p:tgtEl>
                                          <p:spTgt spid="4">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7030A0"/>
            </a:gs>
            <a:gs pos="83000">
              <a:srgbClr val="C2DAEF"/>
            </a:gs>
            <a:gs pos="38000">
              <a:schemeClr val="accent1">
                <a:lumMod val="45000"/>
                <a:lumOff val="55000"/>
              </a:schemeClr>
            </a:gs>
            <a:gs pos="100000">
              <a:schemeClr val="accent1">
                <a:lumMod val="30000"/>
                <a:lumOff val="70000"/>
              </a:schemeClr>
            </a:gs>
          </a:gsLst>
          <a:path path="circle">
            <a:fillToRect l="100000" t="100000"/>
          </a:path>
        </a:gradFill>
        <a:effectLst/>
      </p:bgPr>
    </p:bg>
    <p:spTree>
      <p:nvGrpSpPr>
        <p:cNvPr id="1" name=""/>
        <p:cNvGrpSpPr/>
        <p:nvPr/>
      </p:nvGrpSpPr>
      <p:grpSpPr>
        <a:xfrm>
          <a:off x="0" y="0"/>
          <a:ext cx="0" cy="0"/>
          <a:chOff x="0" y="0"/>
          <a:chExt cx="0" cy="0"/>
        </a:xfrm>
      </p:grpSpPr>
      <p:sp>
        <p:nvSpPr>
          <p:cNvPr id="2" name="TextBox 1"/>
          <p:cNvSpPr txBox="1"/>
          <p:nvPr/>
        </p:nvSpPr>
        <p:spPr>
          <a:xfrm>
            <a:off x="621632" y="195591"/>
            <a:ext cx="11081084" cy="769441"/>
          </a:xfrm>
          <a:prstGeom prst="rect">
            <a:avLst/>
          </a:prstGeom>
          <a:noFill/>
        </p:spPr>
        <p:txBody>
          <a:bodyPr wrap="square" rtlCol="0">
            <a:spAutoFit/>
          </a:bodyPr>
          <a:lstStyle/>
          <a:p>
            <a:pPr algn="ctr"/>
            <a:r>
              <a:rPr lang="ru-RU" sz="4400" b="1" dirty="0" smtClean="0">
                <a:solidFill>
                  <a:srgbClr val="C00000"/>
                </a:solidFill>
                <a:latin typeface="Monotype Corsiva" panose="03010101010201010101" pitchFamily="66" charset="0"/>
              </a:rPr>
              <a:t>В ЧЕМ ОСОБЕННОСТЬ МЕТОДИКИ?</a:t>
            </a:r>
            <a:endParaRPr lang="ru-RU" sz="4400" b="1" dirty="0">
              <a:solidFill>
                <a:srgbClr val="C00000"/>
              </a:solidFill>
              <a:latin typeface="Monotype Corsiva" panose="03010101010201010101" pitchFamily="66" charset="0"/>
            </a:endParaRPr>
          </a:p>
        </p:txBody>
      </p:sp>
      <p:sp>
        <p:nvSpPr>
          <p:cNvPr id="3" name="Прямоугольник 2"/>
          <p:cNvSpPr/>
          <p:nvPr/>
        </p:nvSpPr>
        <p:spPr>
          <a:xfrm>
            <a:off x="392670" y="1798876"/>
            <a:ext cx="4736431" cy="523220"/>
          </a:xfrm>
          <a:prstGeom prst="rect">
            <a:avLst/>
          </a:prstGeom>
        </p:spPr>
        <p:txBody>
          <a:bodyPr wrap="square">
            <a:spAutoFit/>
          </a:bodyPr>
          <a:lstStyle/>
          <a:p>
            <a:pPr algn="ctr"/>
            <a:r>
              <a:rPr lang="ru-RU" sz="2800" dirty="0" smtClean="0"/>
              <a:t> </a:t>
            </a:r>
            <a:endParaRPr lang="ru-RU" sz="2800" dirty="0">
              <a:latin typeface="Times New Roman" panose="02020603050405020304" pitchFamily="18" charset="0"/>
              <a:cs typeface="Times New Roman" panose="02020603050405020304" pitchFamily="18" charset="0"/>
            </a:endParaRPr>
          </a:p>
        </p:txBody>
      </p:sp>
      <p:sp>
        <p:nvSpPr>
          <p:cNvPr id="4" name="Стрелка вниз 3"/>
          <p:cNvSpPr/>
          <p:nvPr/>
        </p:nvSpPr>
        <p:spPr>
          <a:xfrm>
            <a:off x="2342148" y="821786"/>
            <a:ext cx="697831" cy="96252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Выноска-облако 4"/>
          <p:cNvSpPr/>
          <p:nvPr/>
        </p:nvSpPr>
        <p:spPr>
          <a:xfrm>
            <a:off x="342538" y="1798876"/>
            <a:ext cx="4836694" cy="3199845"/>
          </a:xfrm>
          <a:prstGeom prst="cloudCallout">
            <a:avLst>
              <a:gd name="adj1" fmla="val 20025"/>
              <a:gd name="adj2" fmla="val 24790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rgbClr val="0106CF"/>
                </a:solidFill>
                <a:latin typeface="Times New Roman" panose="02020603050405020304" pitchFamily="18" charset="0"/>
                <a:cs typeface="Times New Roman" panose="02020603050405020304" pitchFamily="18" charset="0"/>
              </a:rPr>
              <a:t>При составлении мыслительной карты задействованы оба полушария головного мозга.</a:t>
            </a:r>
            <a:endParaRPr lang="ru-RU" sz="2800" b="1" dirty="0">
              <a:solidFill>
                <a:srgbClr val="0106CF"/>
              </a:solidFill>
              <a:latin typeface="Times New Roman" panose="02020603050405020304" pitchFamily="18" charset="0"/>
              <a:cs typeface="Times New Roman" panose="02020603050405020304" pitchFamily="18" charset="0"/>
            </a:endParaRPr>
          </a:p>
        </p:txBody>
      </p:sp>
      <p:sp>
        <p:nvSpPr>
          <p:cNvPr id="6" name="Стрелка вниз 5"/>
          <p:cNvSpPr/>
          <p:nvPr/>
        </p:nvSpPr>
        <p:spPr>
          <a:xfrm>
            <a:off x="8398041" y="836349"/>
            <a:ext cx="709864" cy="96252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Выноска-облако 6"/>
          <p:cNvSpPr/>
          <p:nvPr/>
        </p:nvSpPr>
        <p:spPr>
          <a:xfrm rot="308321">
            <a:off x="5817266" y="1682136"/>
            <a:ext cx="6196263" cy="3838049"/>
          </a:xfrm>
          <a:prstGeom prst="cloudCallout">
            <a:avLst>
              <a:gd name="adj1" fmla="val -14096"/>
              <a:gd name="adj2" fmla="val 18064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TextBox 7"/>
          <p:cNvSpPr txBox="1"/>
          <p:nvPr/>
        </p:nvSpPr>
        <p:spPr>
          <a:xfrm>
            <a:off x="6545178" y="2105526"/>
            <a:ext cx="5017167" cy="2677656"/>
          </a:xfrm>
          <a:prstGeom prst="rect">
            <a:avLst/>
          </a:prstGeom>
          <a:noFill/>
        </p:spPr>
        <p:txBody>
          <a:bodyPr wrap="square" rtlCol="0">
            <a:spAutoFit/>
          </a:bodyPr>
          <a:lstStyle/>
          <a:p>
            <a:pPr marL="457200" indent="-457200">
              <a:buFont typeface="Wingdings" panose="05000000000000000000" pitchFamily="2" charset="2"/>
              <a:buChar char="ü"/>
            </a:pPr>
            <a:r>
              <a:rPr lang="ru-RU" sz="2800" b="1" dirty="0" smtClean="0">
                <a:solidFill>
                  <a:srgbClr val="0106CF"/>
                </a:solidFill>
                <a:latin typeface="Times New Roman" panose="02020603050405020304" pitchFamily="18" charset="0"/>
                <a:cs typeface="Times New Roman" panose="02020603050405020304" pitchFamily="18" charset="0"/>
              </a:rPr>
              <a:t>Наглядность</a:t>
            </a:r>
          </a:p>
          <a:p>
            <a:pPr marL="457200" indent="-457200">
              <a:buFont typeface="Wingdings" panose="05000000000000000000" pitchFamily="2" charset="2"/>
              <a:buChar char="ü"/>
            </a:pPr>
            <a:r>
              <a:rPr lang="ru-RU" sz="2800" b="1" dirty="0" smtClean="0">
                <a:solidFill>
                  <a:srgbClr val="0106CF"/>
                </a:solidFill>
                <a:latin typeface="Times New Roman" panose="02020603050405020304" pitchFamily="18" charset="0"/>
                <a:cs typeface="Times New Roman" panose="02020603050405020304" pitchFamily="18" charset="0"/>
              </a:rPr>
              <a:t>Привлекательность</a:t>
            </a:r>
          </a:p>
          <a:p>
            <a:pPr marL="457200" indent="-457200">
              <a:buFont typeface="Wingdings" panose="05000000000000000000" pitchFamily="2" charset="2"/>
              <a:buChar char="ü"/>
            </a:pPr>
            <a:r>
              <a:rPr lang="ru-RU" sz="2800" b="1" dirty="0" smtClean="0">
                <a:solidFill>
                  <a:srgbClr val="0106CF"/>
                </a:solidFill>
                <a:latin typeface="Times New Roman" panose="02020603050405020304" pitchFamily="18" charset="0"/>
                <a:cs typeface="Times New Roman" panose="02020603050405020304" pitchFamily="18" charset="0"/>
              </a:rPr>
              <a:t>Запоминаемость</a:t>
            </a:r>
          </a:p>
          <a:p>
            <a:pPr marL="457200" indent="-457200">
              <a:buFont typeface="Wingdings" panose="05000000000000000000" pitchFamily="2" charset="2"/>
              <a:buChar char="ü"/>
            </a:pPr>
            <a:r>
              <a:rPr lang="ru-RU" sz="2800" b="1" dirty="0" err="1" smtClean="0">
                <a:solidFill>
                  <a:srgbClr val="0106CF"/>
                </a:solidFill>
                <a:latin typeface="Times New Roman" panose="02020603050405020304" pitchFamily="18" charset="0"/>
                <a:cs typeface="Times New Roman" panose="02020603050405020304" pitchFamily="18" charset="0"/>
              </a:rPr>
              <a:t>Креативность</a:t>
            </a:r>
            <a:endParaRPr lang="ru-RU" sz="2800" b="1" dirty="0" smtClean="0">
              <a:solidFill>
                <a:srgbClr val="0106CF"/>
              </a:solidFill>
              <a:latin typeface="Times New Roman" panose="02020603050405020304" pitchFamily="18" charset="0"/>
              <a:cs typeface="Times New Roman" panose="02020603050405020304" pitchFamily="18" charset="0"/>
            </a:endParaRPr>
          </a:p>
          <a:p>
            <a:pPr marL="457200" indent="-457200">
              <a:buFont typeface="Wingdings" panose="05000000000000000000" pitchFamily="2" charset="2"/>
              <a:buChar char="ü"/>
            </a:pPr>
            <a:r>
              <a:rPr lang="ru-RU" sz="2800" b="1" dirty="0" smtClean="0">
                <a:solidFill>
                  <a:srgbClr val="0106CF"/>
                </a:solidFill>
                <a:latin typeface="Times New Roman" panose="02020603050405020304" pitchFamily="18" charset="0"/>
                <a:cs typeface="Times New Roman" panose="02020603050405020304" pitchFamily="18" charset="0"/>
              </a:rPr>
              <a:t>Возможность дополнения,</a:t>
            </a:r>
          </a:p>
          <a:p>
            <a:r>
              <a:rPr lang="ru-RU" sz="2800" b="1" dirty="0" smtClean="0">
                <a:solidFill>
                  <a:srgbClr val="0106CF"/>
                </a:solidFill>
                <a:latin typeface="Times New Roman" panose="02020603050405020304" pitchFamily="18" charset="0"/>
                <a:cs typeface="Times New Roman" panose="02020603050405020304" pitchFamily="18" charset="0"/>
              </a:rPr>
              <a:t>пересмотра, рассматривания </a:t>
            </a:r>
            <a:endParaRPr lang="ru-RU" sz="2800" b="1" dirty="0">
              <a:solidFill>
                <a:srgbClr val="0106CF"/>
              </a:solidFill>
              <a:latin typeface="Times New Roman" panose="02020603050405020304" pitchFamily="18" charset="0"/>
              <a:cs typeface="Times New Roman" panose="02020603050405020304" pitchFamily="18" charset="0"/>
            </a:endParaRPr>
          </a:p>
        </p:txBody>
      </p:sp>
      <p:sp>
        <p:nvSpPr>
          <p:cNvPr id="10" name="Выноска-облако 9"/>
          <p:cNvSpPr/>
          <p:nvPr/>
        </p:nvSpPr>
        <p:spPr>
          <a:xfrm>
            <a:off x="2760885" y="4601039"/>
            <a:ext cx="4223084" cy="2181697"/>
          </a:xfrm>
          <a:prstGeom prst="cloudCallout">
            <a:avLst>
              <a:gd name="adj1" fmla="val -22542"/>
              <a:gd name="adj2" fmla="val 12360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b="1" dirty="0" smtClean="0">
                <a:solidFill>
                  <a:srgbClr val="0106CF"/>
                </a:solidFill>
                <a:latin typeface="Times New Roman" panose="02020603050405020304" pitchFamily="18" charset="0"/>
                <a:cs typeface="Times New Roman" panose="02020603050405020304" pitchFamily="18" charset="0"/>
              </a:rPr>
              <a:t>Интеллект-карта основана на ассоциативном мышлении.                                  </a:t>
            </a:r>
            <a:endParaRPr lang="ru-RU" sz="2400" b="1" dirty="0">
              <a:solidFill>
                <a:srgbClr val="0106CF"/>
              </a:solidFill>
              <a:latin typeface="Times New Roman" panose="02020603050405020304" pitchFamily="18" charset="0"/>
              <a:cs typeface="Times New Roman" panose="02020603050405020304" pitchFamily="18" charset="0"/>
            </a:endParaRPr>
          </a:p>
        </p:txBody>
      </p:sp>
      <p:sp>
        <p:nvSpPr>
          <p:cNvPr id="11" name="Стрелка вниз 10"/>
          <p:cNvSpPr/>
          <p:nvPr/>
        </p:nvSpPr>
        <p:spPr>
          <a:xfrm>
            <a:off x="5029201" y="792096"/>
            <a:ext cx="774030" cy="36595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49222981"/>
      </p:ext>
    </p:extLst>
  </p:cSld>
  <p:clrMapOvr>
    <a:masterClrMapping/>
  </p:clrMapOvr>
  <p:transition spd="slow" advClick="0" advTm="10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25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1500"/>
                                        <p:tgtEl>
                                          <p:spTgt spid="2"/>
                                        </p:tgtEl>
                                      </p:cBhvr>
                                    </p:animEffect>
                                  </p:childTnLst>
                                </p:cTn>
                              </p:par>
                            </p:childTnLst>
                          </p:cTn>
                        </p:par>
                        <p:par>
                          <p:cTn id="8" fill="hold">
                            <p:stCondLst>
                              <p:cond delay="1750"/>
                            </p:stCondLst>
                            <p:childTnLst>
                              <p:par>
                                <p:cTn id="9" presetID="53" presetClass="entr" presetSubtype="16" fill="hold" grpId="0" nodeType="after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p:cTn id="11" dur="1250" fill="hold"/>
                                        <p:tgtEl>
                                          <p:spTgt spid="11"/>
                                        </p:tgtEl>
                                        <p:attrNameLst>
                                          <p:attrName>ppt_w</p:attrName>
                                        </p:attrNameLst>
                                      </p:cBhvr>
                                      <p:tavLst>
                                        <p:tav tm="0">
                                          <p:val>
                                            <p:fltVal val="0"/>
                                          </p:val>
                                        </p:tav>
                                        <p:tav tm="100000">
                                          <p:val>
                                            <p:strVal val="#ppt_w"/>
                                          </p:val>
                                        </p:tav>
                                      </p:tavLst>
                                    </p:anim>
                                    <p:anim calcmode="lin" valueType="num">
                                      <p:cBhvr>
                                        <p:cTn id="12" dur="1250" fill="hold"/>
                                        <p:tgtEl>
                                          <p:spTgt spid="11"/>
                                        </p:tgtEl>
                                        <p:attrNameLst>
                                          <p:attrName>ppt_h</p:attrName>
                                        </p:attrNameLst>
                                      </p:cBhvr>
                                      <p:tavLst>
                                        <p:tav tm="0">
                                          <p:val>
                                            <p:fltVal val="0"/>
                                          </p:val>
                                        </p:tav>
                                        <p:tav tm="100000">
                                          <p:val>
                                            <p:strVal val="#ppt_h"/>
                                          </p:val>
                                        </p:tav>
                                      </p:tavLst>
                                    </p:anim>
                                    <p:animEffect transition="in" filter="fade">
                                      <p:cBhvr>
                                        <p:cTn id="13" dur="1250"/>
                                        <p:tgtEl>
                                          <p:spTgt spid="11"/>
                                        </p:tgtEl>
                                      </p:cBhvr>
                                    </p:animEffect>
                                  </p:childTnLst>
                                </p:cTn>
                              </p:par>
                              <p:par>
                                <p:cTn id="14" presetID="53" presetClass="entr" presetSubtype="16"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p:cTn id="16" dur="1250" fill="hold"/>
                                        <p:tgtEl>
                                          <p:spTgt spid="10"/>
                                        </p:tgtEl>
                                        <p:attrNameLst>
                                          <p:attrName>ppt_w</p:attrName>
                                        </p:attrNameLst>
                                      </p:cBhvr>
                                      <p:tavLst>
                                        <p:tav tm="0">
                                          <p:val>
                                            <p:fltVal val="0"/>
                                          </p:val>
                                        </p:tav>
                                        <p:tav tm="100000">
                                          <p:val>
                                            <p:strVal val="#ppt_w"/>
                                          </p:val>
                                        </p:tav>
                                      </p:tavLst>
                                    </p:anim>
                                    <p:anim calcmode="lin" valueType="num">
                                      <p:cBhvr>
                                        <p:cTn id="17" dur="1250" fill="hold"/>
                                        <p:tgtEl>
                                          <p:spTgt spid="10"/>
                                        </p:tgtEl>
                                        <p:attrNameLst>
                                          <p:attrName>ppt_h</p:attrName>
                                        </p:attrNameLst>
                                      </p:cBhvr>
                                      <p:tavLst>
                                        <p:tav tm="0">
                                          <p:val>
                                            <p:fltVal val="0"/>
                                          </p:val>
                                        </p:tav>
                                        <p:tav tm="100000">
                                          <p:val>
                                            <p:strVal val="#ppt_h"/>
                                          </p:val>
                                        </p:tav>
                                      </p:tavLst>
                                    </p:anim>
                                    <p:animEffect transition="in" filter="fade">
                                      <p:cBhvr>
                                        <p:cTn id="18" dur="1250"/>
                                        <p:tgtEl>
                                          <p:spTgt spid="10"/>
                                        </p:tgtEl>
                                      </p:cBhvr>
                                    </p:animEffect>
                                  </p:childTnLst>
                                </p:cTn>
                              </p:par>
                            </p:childTnLst>
                          </p:cTn>
                        </p:par>
                        <p:par>
                          <p:cTn id="19" fill="hold">
                            <p:stCondLst>
                              <p:cond delay="3250"/>
                            </p:stCondLst>
                            <p:childTnLst>
                              <p:par>
                                <p:cTn id="20" presetID="53" presetClass="entr" presetSubtype="16" fill="hold" grpId="0" nodeType="afterEffect">
                                  <p:stCondLst>
                                    <p:cond delay="250"/>
                                  </p:stCondLst>
                                  <p:childTnLst>
                                    <p:set>
                                      <p:cBhvr>
                                        <p:cTn id="21" dur="1" fill="hold">
                                          <p:stCondLst>
                                            <p:cond delay="0"/>
                                          </p:stCondLst>
                                        </p:cTn>
                                        <p:tgtEl>
                                          <p:spTgt spid="6"/>
                                        </p:tgtEl>
                                        <p:attrNameLst>
                                          <p:attrName>style.visibility</p:attrName>
                                        </p:attrNameLst>
                                      </p:cBhvr>
                                      <p:to>
                                        <p:strVal val="visible"/>
                                      </p:to>
                                    </p:set>
                                    <p:anim calcmode="lin" valueType="num">
                                      <p:cBhvr>
                                        <p:cTn id="22" dur="1250" fill="hold"/>
                                        <p:tgtEl>
                                          <p:spTgt spid="6"/>
                                        </p:tgtEl>
                                        <p:attrNameLst>
                                          <p:attrName>ppt_w</p:attrName>
                                        </p:attrNameLst>
                                      </p:cBhvr>
                                      <p:tavLst>
                                        <p:tav tm="0">
                                          <p:val>
                                            <p:fltVal val="0"/>
                                          </p:val>
                                        </p:tav>
                                        <p:tav tm="100000">
                                          <p:val>
                                            <p:strVal val="#ppt_w"/>
                                          </p:val>
                                        </p:tav>
                                      </p:tavLst>
                                    </p:anim>
                                    <p:anim calcmode="lin" valueType="num">
                                      <p:cBhvr>
                                        <p:cTn id="23" dur="1250" fill="hold"/>
                                        <p:tgtEl>
                                          <p:spTgt spid="6"/>
                                        </p:tgtEl>
                                        <p:attrNameLst>
                                          <p:attrName>ppt_h</p:attrName>
                                        </p:attrNameLst>
                                      </p:cBhvr>
                                      <p:tavLst>
                                        <p:tav tm="0">
                                          <p:val>
                                            <p:fltVal val="0"/>
                                          </p:val>
                                        </p:tav>
                                        <p:tav tm="100000">
                                          <p:val>
                                            <p:strVal val="#ppt_h"/>
                                          </p:val>
                                        </p:tav>
                                      </p:tavLst>
                                    </p:anim>
                                    <p:animEffect transition="in" filter="fade">
                                      <p:cBhvr>
                                        <p:cTn id="24" dur="1250"/>
                                        <p:tgtEl>
                                          <p:spTgt spid="6"/>
                                        </p:tgtEl>
                                      </p:cBhvr>
                                    </p:animEffect>
                                  </p:childTnLst>
                                </p:cTn>
                              </p:par>
                              <p:par>
                                <p:cTn id="25" presetID="53" presetClass="entr" presetSubtype="16"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 calcmode="lin" valueType="num">
                                      <p:cBhvr>
                                        <p:cTn id="27" dur="1250" fill="hold"/>
                                        <p:tgtEl>
                                          <p:spTgt spid="8"/>
                                        </p:tgtEl>
                                        <p:attrNameLst>
                                          <p:attrName>ppt_w</p:attrName>
                                        </p:attrNameLst>
                                      </p:cBhvr>
                                      <p:tavLst>
                                        <p:tav tm="0">
                                          <p:val>
                                            <p:fltVal val="0"/>
                                          </p:val>
                                        </p:tav>
                                        <p:tav tm="100000">
                                          <p:val>
                                            <p:strVal val="#ppt_w"/>
                                          </p:val>
                                        </p:tav>
                                      </p:tavLst>
                                    </p:anim>
                                    <p:anim calcmode="lin" valueType="num">
                                      <p:cBhvr>
                                        <p:cTn id="28" dur="1250" fill="hold"/>
                                        <p:tgtEl>
                                          <p:spTgt spid="8"/>
                                        </p:tgtEl>
                                        <p:attrNameLst>
                                          <p:attrName>ppt_h</p:attrName>
                                        </p:attrNameLst>
                                      </p:cBhvr>
                                      <p:tavLst>
                                        <p:tav tm="0">
                                          <p:val>
                                            <p:fltVal val="0"/>
                                          </p:val>
                                        </p:tav>
                                        <p:tav tm="100000">
                                          <p:val>
                                            <p:strVal val="#ppt_h"/>
                                          </p:val>
                                        </p:tav>
                                      </p:tavLst>
                                    </p:anim>
                                    <p:animEffect transition="in" filter="fade">
                                      <p:cBhvr>
                                        <p:cTn id="29" dur="1250"/>
                                        <p:tgtEl>
                                          <p:spTgt spid="8"/>
                                        </p:tgtEl>
                                      </p:cBhvr>
                                    </p:animEffect>
                                  </p:childTnLst>
                                </p:cTn>
                              </p:par>
                            </p:childTnLst>
                          </p:cTn>
                        </p:par>
                        <p:par>
                          <p:cTn id="30" fill="hold">
                            <p:stCondLst>
                              <p:cond delay="4750"/>
                            </p:stCondLst>
                            <p:childTnLst>
                              <p:par>
                                <p:cTn id="31" presetID="53" presetClass="entr" presetSubtype="16" fill="hold" grpId="0" nodeType="afterEffect">
                                  <p:stCondLst>
                                    <p:cond delay="250"/>
                                  </p:stCondLst>
                                  <p:childTnLst>
                                    <p:set>
                                      <p:cBhvr>
                                        <p:cTn id="32" dur="1" fill="hold">
                                          <p:stCondLst>
                                            <p:cond delay="0"/>
                                          </p:stCondLst>
                                        </p:cTn>
                                        <p:tgtEl>
                                          <p:spTgt spid="4"/>
                                        </p:tgtEl>
                                        <p:attrNameLst>
                                          <p:attrName>style.visibility</p:attrName>
                                        </p:attrNameLst>
                                      </p:cBhvr>
                                      <p:to>
                                        <p:strVal val="visible"/>
                                      </p:to>
                                    </p:set>
                                    <p:anim calcmode="lin" valueType="num">
                                      <p:cBhvr>
                                        <p:cTn id="33" dur="1250" fill="hold"/>
                                        <p:tgtEl>
                                          <p:spTgt spid="4"/>
                                        </p:tgtEl>
                                        <p:attrNameLst>
                                          <p:attrName>ppt_w</p:attrName>
                                        </p:attrNameLst>
                                      </p:cBhvr>
                                      <p:tavLst>
                                        <p:tav tm="0">
                                          <p:val>
                                            <p:fltVal val="0"/>
                                          </p:val>
                                        </p:tav>
                                        <p:tav tm="100000">
                                          <p:val>
                                            <p:strVal val="#ppt_w"/>
                                          </p:val>
                                        </p:tav>
                                      </p:tavLst>
                                    </p:anim>
                                    <p:anim calcmode="lin" valueType="num">
                                      <p:cBhvr>
                                        <p:cTn id="34" dur="1250" fill="hold"/>
                                        <p:tgtEl>
                                          <p:spTgt spid="4"/>
                                        </p:tgtEl>
                                        <p:attrNameLst>
                                          <p:attrName>ppt_h</p:attrName>
                                        </p:attrNameLst>
                                      </p:cBhvr>
                                      <p:tavLst>
                                        <p:tav tm="0">
                                          <p:val>
                                            <p:fltVal val="0"/>
                                          </p:val>
                                        </p:tav>
                                        <p:tav tm="100000">
                                          <p:val>
                                            <p:strVal val="#ppt_h"/>
                                          </p:val>
                                        </p:tav>
                                      </p:tavLst>
                                    </p:anim>
                                    <p:animEffect transition="in" filter="fade">
                                      <p:cBhvr>
                                        <p:cTn id="35" dur="1250"/>
                                        <p:tgtEl>
                                          <p:spTgt spid="4"/>
                                        </p:tgtEl>
                                      </p:cBhvr>
                                    </p:animEffect>
                                  </p:childTnLst>
                                </p:cTn>
                              </p:par>
                              <p:par>
                                <p:cTn id="36" presetID="53" presetClass="entr" presetSubtype="16" fill="hold" grpId="0" nodeType="withEffect">
                                  <p:stCondLst>
                                    <p:cond delay="250"/>
                                  </p:stCondLst>
                                  <p:childTnLst>
                                    <p:set>
                                      <p:cBhvr>
                                        <p:cTn id="37" dur="1" fill="hold">
                                          <p:stCondLst>
                                            <p:cond delay="0"/>
                                          </p:stCondLst>
                                        </p:cTn>
                                        <p:tgtEl>
                                          <p:spTgt spid="5"/>
                                        </p:tgtEl>
                                        <p:attrNameLst>
                                          <p:attrName>style.visibility</p:attrName>
                                        </p:attrNameLst>
                                      </p:cBhvr>
                                      <p:to>
                                        <p:strVal val="visible"/>
                                      </p:to>
                                    </p:set>
                                    <p:anim calcmode="lin" valueType="num">
                                      <p:cBhvr>
                                        <p:cTn id="38" dur="1250" fill="hold"/>
                                        <p:tgtEl>
                                          <p:spTgt spid="5"/>
                                        </p:tgtEl>
                                        <p:attrNameLst>
                                          <p:attrName>ppt_w</p:attrName>
                                        </p:attrNameLst>
                                      </p:cBhvr>
                                      <p:tavLst>
                                        <p:tav tm="0">
                                          <p:val>
                                            <p:fltVal val="0"/>
                                          </p:val>
                                        </p:tav>
                                        <p:tav tm="100000">
                                          <p:val>
                                            <p:strVal val="#ppt_w"/>
                                          </p:val>
                                        </p:tav>
                                      </p:tavLst>
                                    </p:anim>
                                    <p:anim calcmode="lin" valueType="num">
                                      <p:cBhvr>
                                        <p:cTn id="39" dur="1250" fill="hold"/>
                                        <p:tgtEl>
                                          <p:spTgt spid="5"/>
                                        </p:tgtEl>
                                        <p:attrNameLst>
                                          <p:attrName>ppt_h</p:attrName>
                                        </p:attrNameLst>
                                      </p:cBhvr>
                                      <p:tavLst>
                                        <p:tav tm="0">
                                          <p:val>
                                            <p:fltVal val="0"/>
                                          </p:val>
                                        </p:tav>
                                        <p:tav tm="100000">
                                          <p:val>
                                            <p:strVal val="#ppt_h"/>
                                          </p:val>
                                        </p:tav>
                                      </p:tavLst>
                                    </p:anim>
                                    <p:animEffect transition="in" filter="fade">
                                      <p:cBhvr>
                                        <p:cTn id="40" dur="1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P spid="6" grpId="0" animBg="1"/>
      <p:bldP spid="8" grpId="0"/>
      <p:bldP spid="10" grpId="0" animBg="1"/>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7030A0"/>
            </a:gs>
            <a:gs pos="83000">
              <a:srgbClr val="C2DAEF"/>
            </a:gs>
            <a:gs pos="50000">
              <a:schemeClr val="accent1">
                <a:lumMod val="45000"/>
                <a:lumOff val="55000"/>
              </a:schemeClr>
            </a:gs>
            <a:gs pos="100000">
              <a:schemeClr val="accent1">
                <a:lumMod val="30000"/>
                <a:lumOff val="70000"/>
              </a:schemeClr>
            </a:gs>
          </a:gsLst>
          <a:path path="circle">
            <a:fillToRect l="100000" t="100000"/>
          </a:path>
        </a:gradFill>
        <a:effectLst/>
      </p:bgPr>
    </p:bg>
    <p:spTree>
      <p:nvGrpSpPr>
        <p:cNvPr id="1" name=""/>
        <p:cNvGrpSpPr/>
        <p:nvPr/>
      </p:nvGrpSpPr>
      <p:grpSpPr>
        <a:xfrm>
          <a:off x="0" y="0"/>
          <a:ext cx="0" cy="0"/>
          <a:chOff x="0" y="0"/>
          <a:chExt cx="0" cy="0"/>
        </a:xfrm>
      </p:grpSpPr>
      <p:sp>
        <p:nvSpPr>
          <p:cNvPr id="8" name="TextBox 7"/>
          <p:cNvSpPr txBox="1"/>
          <p:nvPr/>
        </p:nvSpPr>
        <p:spPr>
          <a:xfrm>
            <a:off x="4174957" y="2478505"/>
            <a:ext cx="3874169" cy="2123658"/>
          </a:xfrm>
          <a:prstGeom prst="rect">
            <a:avLst/>
          </a:prstGeom>
          <a:noFill/>
        </p:spPr>
        <p:txBody>
          <a:bodyPr wrap="square" rtlCol="0">
            <a:spAutoFit/>
          </a:bodyPr>
          <a:lstStyle/>
          <a:p>
            <a:pPr algn="ctr"/>
            <a:r>
              <a:rPr lang="ru-RU" sz="4400" b="1" dirty="0" smtClean="0">
                <a:solidFill>
                  <a:srgbClr val="C00000"/>
                </a:solidFill>
                <a:latin typeface="Monotype Corsiva" panose="03010101010201010101" pitchFamily="66" charset="0"/>
              </a:rPr>
              <a:t>Ментальная карта помогает дошкольнику</a:t>
            </a:r>
            <a:endParaRPr lang="ru-RU" sz="4400" b="1" dirty="0">
              <a:solidFill>
                <a:srgbClr val="C00000"/>
              </a:solidFill>
              <a:latin typeface="Monotype Corsiva" panose="03010101010201010101" pitchFamily="66" charset="0"/>
            </a:endParaRPr>
          </a:p>
        </p:txBody>
      </p:sp>
      <p:sp>
        <p:nvSpPr>
          <p:cNvPr id="12" name="Выгнутая влево стрелка 11"/>
          <p:cNvSpPr/>
          <p:nvPr/>
        </p:nvSpPr>
        <p:spPr>
          <a:xfrm rot="5844093">
            <a:off x="3614123" y="-207555"/>
            <a:ext cx="1281364" cy="3057895"/>
          </a:xfrm>
          <a:prstGeom prst="curvedRightArrow">
            <a:avLst>
              <a:gd name="adj1" fmla="val 25000"/>
              <a:gd name="adj2" fmla="val 55679"/>
              <a:gd name="adj3" fmla="val 25000"/>
            </a:avLst>
          </a:prstGeom>
          <a:solidFill>
            <a:srgbClr val="7030A0">
              <a:alpha val="27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15" name="Выгнутая вверх стрелка 14"/>
          <p:cNvSpPr/>
          <p:nvPr/>
        </p:nvSpPr>
        <p:spPr>
          <a:xfrm rot="21033658">
            <a:off x="6255927" y="659211"/>
            <a:ext cx="3212430" cy="1215190"/>
          </a:xfrm>
          <a:prstGeom prst="curvedDownArrow">
            <a:avLst/>
          </a:prstGeom>
          <a:solidFill>
            <a:srgbClr val="7030A0">
              <a:alpha val="27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16" name="Волна 15"/>
          <p:cNvSpPr/>
          <p:nvPr/>
        </p:nvSpPr>
        <p:spPr>
          <a:xfrm>
            <a:off x="960953" y="1556415"/>
            <a:ext cx="2550695" cy="1383632"/>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solidFill>
                  <a:srgbClr val="C00000"/>
                </a:solidFill>
              </a:rPr>
              <a:t>Запоминать информацию</a:t>
            </a:r>
            <a:endParaRPr lang="ru-RU" sz="2000" b="1" dirty="0">
              <a:solidFill>
                <a:srgbClr val="C00000"/>
              </a:solidFill>
            </a:endParaRPr>
          </a:p>
        </p:txBody>
      </p:sp>
      <p:sp>
        <p:nvSpPr>
          <p:cNvPr id="17" name="Волна 16"/>
          <p:cNvSpPr/>
          <p:nvPr/>
        </p:nvSpPr>
        <p:spPr>
          <a:xfrm>
            <a:off x="8049126" y="1622241"/>
            <a:ext cx="2490537" cy="1323474"/>
          </a:xfrm>
          <a:prstGeom prst="wave">
            <a:avLst>
              <a:gd name="adj1" fmla="val 12500"/>
              <a:gd name="adj2" fmla="val 51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solidFill>
                  <a:srgbClr val="C00000"/>
                </a:solidFill>
              </a:rPr>
              <a:t>Рассуждать и общаться</a:t>
            </a:r>
            <a:endParaRPr lang="ru-RU" sz="2000" b="1" dirty="0">
              <a:solidFill>
                <a:srgbClr val="C00000"/>
              </a:solidFill>
            </a:endParaRPr>
          </a:p>
        </p:txBody>
      </p:sp>
      <p:sp>
        <p:nvSpPr>
          <p:cNvPr id="18" name="Выгнутая вниз стрелка 17"/>
          <p:cNvSpPr/>
          <p:nvPr/>
        </p:nvSpPr>
        <p:spPr>
          <a:xfrm rot="750879">
            <a:off x="6834255" y="4469315"/>
            <a:ext cx="2951174" cy="1209092"/>
          </a:xfrm>
          <a:prstGeom prst="curvedUpArrow">
            <a:avLst/>
          </a:prstGeom>
          <a:solidFill>
            <a:srgbClr val="7030A0">
              <a:alpha val="27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20" name="Выгнутая вправо стрелка 19"/>
          <p:cNvSpPr/>
          <p:nvPr/>
        </p:nvSpPr>
        <p:spPr>
          <a:xfrm rot="4380557">
            <a:off x="2709614" y="3386376"/>
            <a:ext cx="1219279" cy="2691149"/>
          </a:xfrm>
          <a:prstGeom prst="curvedLeftArrow">
            <a:avLst/>
          </a:prstGeom>
          <a:solidFill>
            <a:srgbClr val="7030A0">
              <a:alpha val="27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21" name="Волна 20"/>
          <p:cNvSpPr/>
          <p:nvPr/>
        </p:nvSpPr>
        <p:spPr>
          <a:xfrm>
            <a:off x="1087656" y="3259052"/>
            <a:ext cx="2634916" cy="1337529"/>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solidFill>
                  <a:srgbClr val="C00000"/>
                </a:solidFill>
              </a:rPr>
              <a:t>Выражать эмоции и мысли по теме</a:t>
            </a:r>
            <a:endParaRPr lang="ru-RU" sz="2000" b="1" dirty="0">
              <a:solidFill>
                <a:srgbClr val="C00000"/>
              </a:solidFill>
            </a:endParaRPr>
          </a:p>
        </p:txBody>
      </p:sp>
      <p:sp>
        <p:nvSpPr>
          <p:cNvPr id="22" name="Волна 21"/>
          <p:cNvSpPr/>
          <p:nvPr/>
        </p:nvSpPr>
        <p:spPr>
          <a:xfrm>
            <a:off x="8034364" y="3459137"/>
            <a:ext cx="2640414" cy="1326540"/>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solidFill>
                  <a:srgbClr val="C00000"/>
                </a:solidFill>
              </a:rPr>
              <a:t>Воображать и искать ассоциации</a:t>
            </a:r>
            <a:endParaRPr lang="ru-RU" sz="2000" b="1" dirty="0">
              <a:solidFill>
                <a:srgbClr val="C00000"/>
              </a:solidFill>
            </a:endParaRPr>
          </a:p>
        </p:txBody>
      </p:sp>
      <p:sp>
        <p:nvSpPr>
          <p:cNvPr id="24" name="Выгнутая вправо стрелка 23"/>
          <p:cNvSpPr/>
          <p:nvPr/>
        </p:nvSpPr>
        <p:spPr>
          <a:xfrm rot="827051">
            <a:off x="6090599" y="4931617"/>
            <a:ext cx="953484" cy="1338196"/>
          </a:xfrm>
          <a:prstGeom prst="curvedLeftArrow">
            <a:avLst>
              <a:gd name="adj1" fmla="val 25000"/>
              <a:gd name="adj2" fmla="val 55799"/>
              <a:gd name="adj3" fmla="val 25000"/>
            </a:avLst>
          </a:prstGeom>
          <a:solidFill>
            <a:srgbClr val="7030A0">
              <a:alpha val="2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25" name="Волна 24"/>
          <p:cNvSpPr/>
          <p:nvPr/>
        </p:nvSpPr>
        <p:spPr>
          <a:xfrm>
            <a:off x="3368871" y="5359315"/>
            <a:ext cx="2500938" cy="1292487"/>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solidFill>
                  <a:srgbClr val="C00000"/>
                </a:solidFill>
              </a:rPr>
              <a:t>Пересказывать или рассказывать</a:t>
            </a:r>
            <a:endParaRPr lang="ru-RU" sz="2000" b="1" dirty="0">
              <a:solidFill>
                <a:srgbClr val="C00000"/>
              </a:solidFill>
            </a:endParaRPr>
          </a:p>
        </p:txBody>
      </p:sp>
      <p:pic>
        <p:nvPicPr>
          <p:cNvPr id="28" name="Рисунок 2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757229" y="1768643"/>
            <a:ext cx="4277136" cy="3425524"/>
          </a:xfrm>
          <a:prstGeom prst="ellipse">
            <a:avLst/>
          </a:prstGeom>
          <a:ln>
            <a:noFill/>
          </a:ln>
          <a:effectLst>
            <a:softEdge rad="112500"/>
          </a:effectLst>
        </p:spPr>
      </p:pic>
      <p:sp>
        <p:nvSpPr>
          <p:cNvPr id="29" name="TextBox 28"/>
          <p:cNvSpPr txBox="1"/>
          <p:nvPr/>
        </p:nvSpPr>
        <p:spPr>
          <a:xfrm flipH="1">
            <a:off x="4367463" y="2129591"/>
            <a:ext cx="2929874" cy="1077218"/>
          </a:xfrm>
          <a:prstGeom prst="rect">
            <a:avLst/>
          </a:prstGeom>
          <a:noFill/>
        </p:spPr>
        <p:txBody>
          <a:bodyPr wrap="square" rtlCol="0">
            <a:spAutoFit/>
          </a:bodyPr>
          <a:lstStyle/>
          <a:p>
            <a:pPr algn="ctr"/>
            <a:r>
              <a:rPr lang="ru-RU" sz="3200" b="1" dirty="0" smtClean="0">
                <a:solidFill>
                  <a:srgbClr val="0106CF"/>
                </a:solidFill>
                <a:latin typeface="Monotype Corsiva" panose="03010101010201010101" pitchFamily="66" charset="0"/>
              </a:rPr>
              <a:t>Ментальная карта помогает</a:t>
            </a:r>
            <a:endParaRPr lang="ru-RU" sz="3200" b="1" dirty="0">
              <a:solidFill>
                <a:srgbClr val="0106CF"/>
              </a:solidFill>
              <a:latin typeface="Monotype Corsiva" panose="03010101010201010101" pitchFamily="66" charset="0"/>
            </a:endParaRPr>
          </a:p>
        </p:txBody>
      </p:sp>
      <p:sp>
        <p:nvSpPr>
          <p:cNvPr id="30" name="TextBox 29"/>
          <p:cNvSpPr txBox="1"/>
          <p:nvPr/>
        </p:nvSpPr>
        <p:spPr>
          <a:xfrm>
            <a:off x="2100816" y="31280"/>
            <a:ext cx="7688180" cy="1200329"/>
          </a:xfrm>
          <a:prstGeom prst="rect">
            <a:avLst/>
          </a:prstGeom>
          <a:noFill/>
        </p:spPr>
        <p:txBody>
          <a:bodyPr wrap="square" rtlCol="0">
            <a:spAutoFit/>
          </a:bodyPr>
          <a:lstStyle/>
          <a:p>
            <a:pPr algn="ctr"/>
            <a:r>
              <a:rPr lang="ru-RU" sz="3600" b="1" dirty="0" smtClean="0">
                <a:solidFill>
                  <a:srgbClr val="C00000"/>
                </a:solidFill>
                <a:latin typeface="Monotype Corsiva" panose="03010101010201010101" pitchFamily="66" charset="0"/>
              </a:rPr>
              <a:t>ПРЕИМУЩЕСТВА МЕНТАЛЬНЫХ КАРТ</a:t>
            </a:r>
            <a:endParaRPr lang="ru-RU" sz="3600" b="1" dirty="0">
              <a:solidFill>
                <a:srgbClr val="C00000"/>
              </a:solidFill>
              <a:latin typeface="Monotype Corsiva" panose="03010101010201010101" pitchFamily="66" charset="0"/>
            </a:endParaRPr>
          </a:p>
        </p:txBody>
      </p:sp>
    </p:spTree>
    <p:extLst>
      <p:ext uri="{BB962C8B-B14F-4D97-AF65-F5344CB8AC3E}">
        <p14:creationId xmlns:p14="http://schemas.microsoft.com/office/powerpoint/2010/main" val="4260409468"/>
      </p:ext>
    </p:extLst>
  </p:cSld>
  <p:clrMapOvr>
    <a:masterClrMapping/>
  </p:clrMapOvr>
  <mc:AlternateContent xmlns:mc="http://schemas.openxmlformats.org/markup-compatibility/2006" xmlns:p14="http://schemas.microsoft.com/office/powerpoint/2010/main">
    <mc:Choice Requires="p14">
      <p:transition spd="slow" p14:dur="4000" advClick="0" advTm="10000">
        <p14:vortex dir="r"/>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250"/>
                                  </p:stCondLst>
                                  <p:childTnLst>
                                    <p:set>
                                      <p:cBhvr>
                                        <p:cTn id="6" dur="1" fill="hold">
                                          <p:stCondLst>
                                            <p:cond delay="0"/>
                                          </p:stCondLst>
                                        </p:cTn>
                                        <p:tgtEl>
                                          <p:spTgt spid="30"/>
                                        </p:tgtEl>
                                        <p:attrNameLst>
                                          <p:attrName>style.visibility</p:attrName>
                                        </p:attrNameLst>
                                      </p:cBhvr>
                                      <p:to>
                                        <p:strVal val="visible"/>
                                      </p:to>
                                    </p:set>
                                    <p:animEffect transition="in" filter="barn(inVertical)">
                                      <p:cBhvr>
                                        <p:cTn id="7" dur="1250"/>
                                        <p:tgtEl>
                                          <p:spTgt spid="30"/>
                                        </p:tgtEl>
                                      </p:cBhvr>
                                    </p:animEffect>
                                  </p:childTnLst>
                                </p:cTn>
                              </p:par>
                            </p:childTnLst>
                          </p:cTn>
                        </p:par>
                        <p:par>
                          <p:cTn id="8" fill="hold">
                            <p:stCondLst>
                              <p:cond delay="1500"/>
                            </p:stCondLst>
                            <p:childTnLst>
                              <p:par>
                                <p:cTn id="9" presetID="6" presetClass="entr" presetSubtype="16"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circle(in)">
                                      <p:cBhvr>
                                        <p:cTn id="11" dur="2000"/>
                                        <p:tgtEl>
                                          <p:spTgt spid="28"/>
                                        </p:tgtEl>
                                      </p:cBhvr>
                                    </p:animEffect>
                                  </p:childTnLst>
                                </p:cTn>
                              </p:par>
                            </p:childTnLst>
                          </p:cTn>
                        </p:par>
                        <p:par>
                          <p:cTn id="12" fill="hold">
                            <p:stCondLst>
                              <p:cond delay="3500"/>
                            </p:stCondLst>
                            <p:childTnLst>
                              <p:par>
                                <p:cTn id="13" presetID="53" presetClass="entr" presetSubtype="16" fill="hold" grpId="0" nodeType="after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p:cTn id="15" dur="1250" fill="hold"/>
                                        <p:tgtEl>
                                          <p:spTgt spid="12"/>
                                        </p:tgtEl>
                                        <p:attrNameLst>
                                          <p:attrName>ppt_w</p:attrName>
                                        </p:attrNameLst>
                                      </p:cBhvr>
                                      <p:tavLst>
                                        <p:tav tm="0">
                                          <p:val>
                                            <p:fltVal val="0"/>
                                          </p:val>
                                        </p:tav>
                                        <p:tav tm="100000">
                                          <p:val>
                                            <p:strVal val="#ppt_w"/>
                                          </p:val>
                                        </p:tav>
                                      </p:tavLst>
                                    </p:anim>
                                    <p:anim calcmode="lin" valueType="num">
                                      <p:cBhvr>
                                        <p:cTn id="16" dur="1250" fill="hold"/>
                                        <p:tgtEl>
                                          <p:spTgt spid="12"/>
                                        </p:tgtEl>
                                        <p:attrNameLst>
                                          <p:attrName>ppt_h</p:attrName>
                                        </p:attrNameLst>
                                      </p:cBhvr>
                                      <p:tavLst>
                                        <p:tav tm="0">
                                          <p:val>
                                            <p:fltVal val="0"/>
                                          </p:val>
                                        </p:tav>
                                        <p:tav tm="100000">
                                          <p:val>
                                            <p:strVal val="#ppt_h"/>
                                          </p:val>
                                        </p:tav>
                                      </p:tavLst>
                                    </p:anim>
                                    <p:animEffect transition="in" filter="fade">
                                      <p:cBhvr>
                                        <p:cTn id="17" dur="1250"/>
                                        <p:tgtEl>
                                          <p:spTgt spid="12"/>
                                        </p:tgtEl>
                                      </p:cBhvr>
                                    </p:animEffect>
                                  </p:childTnLst>
                                </p:cTn>
                              </p:par>
                              <p:par>
                                <p:cTn id="18" presetID="53" presetClass="entr" presetSubtype="16" fill="hold" grpId="0" nodeType="withEffect">
                                  <p:stCondLst>
                                    <p:cond delay="250"/>
                                  </p:stCondLst>
                                  <p:childTnLst>
                                    <p:set>
                                      <p:cBhvr>
                                        <p:cTn id="19" dur="1" fill="hold">
                                          <p:stCondLst>
                                            <p:cond delay="0"/>
                                          </p:stCondLst>
                                        </p:cTn>
                                        <p:tgtEl>
                                          <p:spTgt spid="16"/>
                                        </p:tgtEl>
                                        <p:attrNameLst>
                                          <p:attrName>style.visibility</p:attrName>
                                        </p:attrNameLst>
                                      </p:cBhvr>
                                      <p:to>
                                        <p:strVal val="visible"/>
                                      </p:to>
                                    </p:set>
                                    <p:anim calcmode="lin" valueType="num">
                                      <p:cBhvr>
                                        <p:cTn id="20" dur="1250" fill="hold"/>
                                        <p:tgtEl>
                                          <p:spTgt spid="16"/>
                                        </p:tgtEl>
                                        <p:attrNameLst>
                                          <p:attrName>ppt_w</p:attrName>
                                        </p:attrNameLst>
                                      </p:cBhvr>
                                      <p:tavLst>
                                        <p:tav tm="0">
                                          <p:val>
                                            <p:fltVal val="0"/>
                                          </p:val>
                                        </p:tav>
                                        <p:tav tm="100000">
                                          <p:val>
                                            <p:strVal val="#ppt_w"/>
                                          </p:val>
                                        </p:tav>
                                      </p:tavLst>
                                    </p:anim>
                                    <p:anim calcmode="lin" valueType="num">
                                      <p:cBhvr>
                                        <p:cTn id="21" dur="1250" fill="hold"/>
                                        <p:tgtEl>
                                          <p:spTgt spid="16"/>
                                        </p:tgtEl>
                                        <p:attrNameLst>
                                          <p:attrName>ppt_h</p:attrName>
                                        </p:attrNameLst>
                                      </p:cBhvr>
                                      <p:tavLst>
                                        <p:tav tm="0">
                                          <p:val>
                                            <p:fltVal val="0"/>
                                          </p:val>
                                        </p:tav>
                                        <p:tav tm="100000">
                                          <p:val>
                                            <p:strVal val="#ppt_h"/>
                                          </p:val>
                                        </p:tav>
                                      </p:tavLst>
                                    </p:anim>
                                    <p:animEffect transition="in" filter="fade">
                                      <p:cBhvr>
                                        <p:cTn id="22" dur="1250"/>
                                        <p:tgtEl>
                                          <p:spTgt spid="16"/>
                                        </p:tgtEl>
                                      </p:cBhvr>
                                    </p:animEffect>
                                  </p:childTnLst>
                                </p:cTn>
                              </p:par>
                            </p:childTnLst>
                          </p:cTn>
                        </p:par>
                        <p:par>
                          <p:cTn id="23" fill="hold">
                            <p:stCondLst>
                              <p:cond delay="5000"/>
                            </p:stCondLst>
                            <p:childTnLst>
                              <p:par>
                                <p:cTn id="24" presetID="53" presetClass="entr" presetSubtype="16" fill="hold" grpId="0" nodeType="afterEffect">
                                  <p:stCondLst>
                                    <p:cond delay="250"/>
                                  </p:stCondLst>
                                  <p:childTnLst>
                                    <p:set>
                                      <p:cBhvr>
                                        <p:cTn id="25" dur="1" fill="hold">
                                          <p:stCondLst>
                                            <p:cond delay="0"/>
                                          </p:stCondLst>
                                        </p:cTn>
                                        <p:tgtEl>
                                          <p:spTgt spid="15"/>
                                        </p:tgtEl>
                                        <p:attrNameLst>
                                          <p:attrName>style.visibility</p:attrName>
                                        </p:attrNameLst>
                                      </p:cBhvr>
                                      <p:to>
                                        <p:strVal val="visible"/>
                                      </p:to>
                                    </p:set>
                                    <p:anim calcmode="lin" valueType="num">
                                      <p:cBhvr>
                                        <p:cTn id="26" dur="1250" fill="hold"/>
                                        <p:tgtEl>
                                          <p:spTgt spid="15"/>
                                        </p:tgtEl>
                                        <p:attrNameLst>
                                          <p:attrName>ppt_w</p:attrName>
                                        </p:attrNameLst>
                                      </p:cBhvr>
                                      <p:tavLst>
                                        <p:tav tm="0">
                                          <p:val>
                                            <p:fltVal val="0"/>
                                          </p:val>
                                        </p:tav>
                                        <p:tav tm="100000">
                                          <p:val>
                                            <p:strVal val="#ppt_w"/>
                                          </p:val>
                                        </p:tav>
                                      </p:tavLst>
                                    </p:anim>
                                    <p:anim calcmode="lin" valueType="num">
                                      <p:cBhvr>
                                        <p:cTn id="27" dur="1250" fill="hold"/>
                                        <p:tgtEl>
                                          <p:spTgt spid="15"/>
                                        </p:tgtEl>
                                        <p:attrNameLst>
                                          <p:attrName>ppt_h</p:attrName>
                                        </p:attrNameLst>
                                      </p:cBhvr>
                                      <p:tavLst>
                                        <p:tav tm="0">
                                          <p:val>
                                            <p:fltVal val="0"/>
                                          </p:val>
                                        </p:tav>
                                        <p:tav tm="100000">
                                          <p:val>
                                            <p:strVal val="#ppt_h"/>
                                          </p:val>
                                        </p:tav>
                                      </p:tavLst>
                                    </p:anim>
                                    <p:animEffect transition="in" filter="fade">
                                      <p:cBhvr>
                                        <p:cTn id="28" dur="1250"/>
                                        <p:tgtEl>
                                          <p:spTgt spid="15"/>
                                        </p:tgtEl>
                                      </p:cBhvr>
                                    </p:animEffect>
                                  </p:childTnLst>
                                </p:cTn>
                              </p:par>
                              <p:par>
                                <p:cTn id="29" presetID="53" presetClass="entr" presetSubtype="16" fill="hold" grpId="0" nodeType="withEffect">
                                  <p:stCondLst>
                                    <p:cond delay="250"/>
                                  </p:stCondLst>
                                  <p:childTnLst>
                                    <p:set>
                                      <p:cBhvr>
                                        <p:cTn id="30" dur="1" fill="hold">
                                          <p:stCondLst>
                                            <p:cond delay="0"/>
                                          </p:stCondLst>
                                        </p:cTn>
                                        <p:tgtEl>
                                          <p:spTgt spid="17"/>
                                        </p:tgtEl>
                                        <p:attrNameLst>
                                          <p:attrName>style.visibility</p:attrName>
                                        </p:attrNameLst>
                                      </p:cBhvr>
                                      <p:to>
                                        <p:strVal val="visible"/>
                                      </p:to>
                                    </p:set>
                                    <p:anim calcmode="lin" valueType="num">
                                      <p:cBhvr>
                                        <p:cTn id="31" dur="1250" fill="hold"/>
                                        <p:tgtEl>
                                          <p:spTgt spid="17"/>
                                        </p:tgtEl>
                                        <p:attrNameLst>
                                          <p:attrName>ppt_w</p:attrName>
                                        </p:attrNameLst>
                                      </p:cBhvr>
                                      <p:tavLst>
                                        <p:tav tm="0">
                                          <p:val>
                                            <p:fltVal val="0"/>
                                          </p:val>
                                        </p:tav>
                                        <p:tav tm="100000">
                                          <p:val>
                                            <p:strVal val="#ppt_w"/>
                                          </p:val>
                                        </p:tav>
                                      </p:tavLst>
                                    </p:anim>
                                    <p:anim calcmode="lin" valueType="num">
                                      <p:cBhvr>
                                        <p:cTn id="32" dur="1250" fill="hold"/>
                                        <p:tgtEl>
                                          <p:spTgt spid="17"/>
                                        </p:tgtEl>
                                        <p:attrNameLst>
                                          <p:attrName>ppt_h</p:attrName>
                                        </p:attrNameLst>
                                      </p:cBhvr>
                                      <p:tavLst>
                                        <p:tav tm="0">
                                          <p:val>
                                            <p:fltVal val="0"/>
                                          </p:val>
                                        </p:tav>
                                        <p:tav tm="100000">
                                          <p:val>
                                            <p:strVal val="#ppt_h"/>
                                          </p:val>
                                        </p:tav>
                                      </p:tavLst>
                                    </p:anim>
                                    <p:animEffect transition="in" filter="fade">
                                      <p:cBhvr>
                                        <p:cTn id="33" dur="1250"/>
                                        <p:tgtEl>
                                          <p:spTgt spid="17"/>
                                        </p:tgtEl>
                                      </p:cBhvr>
                                    </p:animEffect>
                                  </p:childTnLst>
                                </p:cTn>
                              </p:par>
                            </p:childTnLst>
                          </p:cTn>
                        </p:par>
                        <p:par>
                          <p:cTn id="34" fill="hold">
                            <p:stCondLst>
                              <p:cond delay="6500"/>
                            </p:stCondLst>
                            <p:childTnLst>
                              <p:par>
                                <p:cTn id="35" presetID="53" presetClass="entr" presetSubtype="16"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1250" fill="hold"/>
                                        <p:tgtEl>
                                          <p:spTgt spid="20"/>
                                        </p:tgtEl>
                                        <p:attrNameLst>
                                          <p:attrName>ppt_w</p:attrName>
                                        </p:attrNameLst>
                                      </p:cBhvr>
                                      <p:tavLst>
                                        <p:tav tm="0">
                                          <p:val>
                                            <p:fltVal val="0"/>
                                          </p:val>
                                        </p:tav>
                                        <p:tav tm="100000">
                                          <p:val>
                                            <p:strVal val="#ppt_w"/>
                                          </p:val>
                                        </p:tav>
                                      </p:tavLst>
                                    </p:anim>
                                    <p:anim calcmode="lin" valueType="num">
                                      <p:cBhvr>
                                        <p:cTn id="38" dur="1250" fill="hold"/>
                                        <p:tgtEl>
                                          <p:spTgt spid="20"/>
                                        </p:tgtEl>
                                        <p:attrNameLst>
                                          <p:attrName>ppt_h</p:attrName>
                                        </p:attrNameLst>
                                      </p:cBhvr>
                                      <p:tavLst>
                                        <p:tav tm="0">
                                          <p:val>
                                            <p:fltVal val="0"/>
                                          </p:val>
                                        </p:tav>
                                        <p:tav tm="100000">
                                          <p:val>
                                            <p:strVal val="#ppt_h"/>
                                          </p:val>
                                        </p:tav>
                                      </p:tavLst>
                                    </p:anim>
                                    <p:animEffect transition="in" filter="fade">
                                      <p:cBhvr>
                                        <p:cTn id="39" dur="1250"/>
                                        <p:tgtEl>
                                          <p:spTgt spid="20"/>
                                        </p:tgtEl>
                                      </p:cBhvr>
                                    </p:animEffect>
                                  </p:childTnLst>
                                </p:cTn>
                              </p:par>
                              <p:par>
                                <p:cTn id="40" presetID="53" presetClass="entr" presetSubtype="16" fill="hold" grpId="0" nodeType="withEffect">
                                  <p:stCondLst>
                                    <p:cond delay="250"/>
                                  </p:stCondLst>
                                  <p:childTnLst>
                                    <p:set>
                                      <p:cBhvr>
                                        <p:cTn id="41" dur="1" fill="hold">
                                          <p:stCondLst>
                                            <p:cond delay="0"/>
                                          </p:stCondLst>
                                        </p:cTn>
                                        <p:tgtEl>
                                          <p:spTgt spid="21"/>
                                        </p:tgtEl>
                                        <p:attrNameLst>
                                          <p:attrName>style.visibility</p:attrName>
                                        </p:attrNameLst>
                                      </p:cBhvr>
                                      <p:to>
                                        <p:strVal val="visible"/>
                                      </p:to>
                                    </p:set>
                                    <p:anim calcmode="lin" valueType="num">
                                      <p:cBhvr>
                                        <p:cTn id="42" dur="1250" fill="hold"/>
                                        <p:tgtEl>
                                          <p:spTgt spid="21"/>
                                        </p:tgtEl>
                                        <p:attrNameLst>
                                          <p:attrName>ppt_w</p:attrName>
                                        </p:attrNameLst>
                                      </p:cBhvr>
                                      <p:tavLst>
                                        <p:tav tm="0">
                                          <p:val>
                                            <p:fltVal val="0"/>
                                          </p:val>
                                        </p:tav>
                                        <p:tav tm="100000">
                                          <p:val>
                                            <p:strVal val="#ppt_w"/>
                                          </p:val>
                                        </p:tav>
                                      </p:tavLst>
                                    </p:anim>
                                    <p:anim calcmode="lin" valueType="num">
                                      <p:cBhvr>
                                        <p:cTn id="43" dur="1250" fill="hold"/>
                                        <p:tgtEl>
                                          <p:spTgt spid="21"/>
                                        </p:tgtEl>
                                        <p:attrNameLst>
                                          <p:attrName>ppt_h</p:attrName>
                                        </p:attrNameLst>
                                      </p:cBhvr>
                                      <p:tavLst>
                                        <p:tav tm="0">
                                          <p:val>
                                            <p:fltVal val="0"/>
                                          </p:val>
                                        </p:tav>
                                        <p:tav tm="100000">
                                          <p:val>
                                            <p:strVal val="#ppt_h"/>
                                          </p:val>
                                        </p:tav>
                                      </p:tavLst>
                                    </p:anim>
                                    <p:animEffect transition="in" filter="fade">
                                      <p:cBhvr>
                                        <p:cTn id="44" dur="1250"/>
                                        <p:tgtEl>
                                          <p:spTgt spid="21"/>
                                        </p:tgtEl>
                                      </p:cBhvr>
                                    </p:animEffect>
                                  </p:childTnLst>
                                </p:cTn>
                              </p:par>
                            </p:childTnLst>
                          </p:cTn>
                        </p:par>
                        <p:par>
                          <p:cTn id="45" fill="hold">
                            <p:stCondLst>
                              <p:cond delay="8000"/>
                            </p:stCondLst>
                            <p:childTnLst>
                              <p:par>
                                <p:cTn id="46" presetID="53" presetClass="entr" presetSubtype="16" fill="hold" grpId="0" nodeType="afterEffect">
                                  <p:stCondLst>
                                    <p:cond delay="250"/>
                                  </p:stCondLst>
                                  <p:childTnLst>
                                    <p:set>
                                      <p:cBhvr>
                                        <p:cTn id="47" dur="1" fill="hold">
                                          <p:stCondLst>
                                            <p:cond delay="0"/>
                                          </p:stCondLst>
                                        </p:cTn>
                                        <p:tgtEl>
                                          <p:spTgt spid="18"/>
                                        </p:tgtEl>
                                        <p:attrNameLst>
                                          <p:attrName>style.visibility</p:attrName>
                                        </p:attrNameLst>
                                      </p:cBhvr>
                                      <p:to>
                                        <p:strVal val="visible"/>
                                      </p:to>
                                    </p:set>
                                    <p:anim calcmode="lin" valueType="num">
                                      <p:cBhvr>
                                        <p:cTn id="48" dur="1250" fill="hold"/>
                                        <p:tgtEl>
                                          <p:spTgt spid="18"/>
                                        </p:tgtEl>
                                        <p:attrNameLst>
                                          <p:attrName>ppt_w</p:attrName>
                                        </p:attrNameLst>
                                      </p:cBhvr>
                                      <p:tavLst>
                                        <p:tav tm="0">
                                          <p:val>
                                            <p:fltVal val="0"/>
                                          </p:val>
                                        </p:tav>
                                        <p:tav tm="100000">
                                          <p:val>
                                            <p:strVal val="#ppt_w"/>
                                          </p:val>
                                        </p:tav>
                                      </p:tavLst>
                                    </p:anim>
                                    <p:anim calcmode="lin" valueType="num">
                                      <p:cBhvr>
                                        <p:cTn id="49" dur="1250" fill="hold"/>
                                        <p:tgtEl>
                                          <p:spTgt spid="18"/>
                                        </p:tgtEl>
                                        <p:attrNameLst>
                                          <p:attrName>ppt_h</p:attrName>
                                        </p:attrNameLst>
                                      </p:cBhvr>
                                      <p:tavLst>
                                        <p:tav tm="0">
                                          <p:val>
                                            <p:fltVal val="0"/>
                                          </p:val>
                                        </p:tav>
                                        <p:tav tm="100000">
                                          <p:val>
                                            <p:strVal val="#ppt_h"/>
                                          </p:val>
                                        </p:tav>
                                      </p:tavLst>
                                    </p:anim>
                                    <p:animEffect transition="in" filter="fade">
                                      <p:cBhvr>
                                        <p:cTn id="50" dur="1250"/>
                                        <p:tgtEl>
                                          <p:spTgt spid="18"/>
                                        </p:tgtEl>
                                      </p:cBhvr>
                                    </p:animEffect>
                                  </p:childTnLst>
                                </p:cTn>
                              </p:par>
                              <p:par>
                                <p:cTn id="51" presetID="53" presetClass="entr" presetSubtype="16" fill="hold" grpId="0" nodeType="withEffect">
                                  <p:stCondLst>
                                    <p:cond delay="250"/>
                                  </p:stCondLst>
                                  <p:childTnLst>
                                    <p:set>
                                      <p:cBhvr>
                                        <p:cTn id="52" dur="1" fill="hold">
                                          <p:stCondLst>
                                            <p:cond delay="0"/>
                                          </p:stCondLst>
                                        </p:cTn>
                                        <p:tgtEl>
                                          <p:spTgt spid="22"/>
                                        </p:tgtEl>
                                        <p:attrNameLst>
                                          <p:attrName>style.visibility</p:attrName>
                                        </p:attrNameLst>
                                      </p:cBhvr>
                                      <p:to>
                                        <p:strVal val="visible"/>
                                      </p:to>
                                    </p:set>
                                    <p:anim calcmode="lin" valueType="num">
                                      <p:cBhvr>
                                        <p:cTn id="53" dur="1250" fill="hold"/>
                                        <p:tgtEl>
                                          <p:spTgt spid="22"/>
                                        </p:tgtEl>
                                        <p:attrNameLst>
                                          <p:attrName>ppt_w</p:attrName>
                                        </p:attrNameLst>
                                      </p:cBhvr>
                                      <p:tavLst>
                                        <p:tav tm="0">
                                          <p:val>
                                            <p:fltVal val="0"/>
                                          </p:val>
                                        </p:tav>
                                        <p:tav tm="100000">
                                          <p:val>
                                            <p:strVal val="#ppt_w"/>
                                          </p:val>
                                        </p:tav>
                                      </p:tavLst>
                                    </p:anim>
                                    <p:anim calcmode="lin" valueType="num">
                                      <p:cBhvr>
                                        <p:cTn id="54" dur="1250" fill="hold"/>
                                        <p:tgtEl>
                                          <p:spTgt spid="22"/>
                                        </p:tgtEl>
                                        <p:attrNameLst>
                                          <p:attrName>ppt_h</p:attrName>
                                        </p:attrNameLst>
                                      </p:cBhvr>
                                      <p:tavLst>
                                        <p:tav tm="0">
                                          <p:val>
                                            <p:fltVal val="0"/>
                                          </p:val>
                                        </p:tav>
                                        <p:tav tm="100000">
                                          <p:val>
                                            <p:strVal val="#ppt_h"/>
                                          </p:val>
                                        </p:tav>
                                      </p:tavLst>
                                    </p:anim>
                                    <p:animEffect transition="in" filter="fade">
                                      <p:cBhvr>
                                        <p:cTn id="55" dur="1250"/>
                                        <p:tgtEl>
                                          <p:spTgt spid="22"/>
                                        </p:tgtEl>
                                      </p:cBhvr>
                                    </p:animEffect>
                                  </p:childTnLst>
                                </p:cTn>
                              </p:par>
                            </p:childTnLst>
                          </p:cTn>
                        </p:par>
                        <p:par>
                          <p:cTn id="56" fill="hold">
                            <p:stCondLst>
                              <p:cond delay="9500"/>
                            </p:stCondLst>
                            <p:childTnLst>
                              <p:par>
                                <p:cTn id="57" presetID="53" presetClass="entr" presetSubtype="16" fill="hold" grpId="0" nodeType="afterEffect">
                                  <p:stCondLst>
                                    <p:cond delay="250"/>
                                  </p:stCondLst>
                                  <p:childTnLst>
                                    <p:set>
                                      <p:cBhvr>
                                        <p:cTn id="58" dur="1" fill="hold">
                                          <p:stCondLst>
                                            <p:cond delay="0"/>
                                          </p:stCondLst>
                                        </p:cTn>
                                        <p:tgtEl>
                                          <p:spTgt spid="24"/>
                                        </p:tgtEl>
                                        <p:attrNameLst>
                                          <p:attrName>style.visibility</p:attrName>
                                        </p:attrNameLst>
                                      </p:cBhvr>
                                      <p:to>
                                        <p:strVal val="visible"/>
                                      </p:to>
                                    </p:set>
                                    <p:anim calcmode="lin" valueType="num">
                                      <p:cBhvr>
                                        <p:cTn id="59" dur="1250" fill="hold"/>
                                        <p:tgtEl>
                                          <p:spTgt spid="24"/>
                                        </p:tgtEl>
                                        <p:attrNameLst>
                                          <p:attrName>ppt_w</p:attrName>
                                        </p:attrNameLst>
                                      </p:cBhvr>
                                      <p:tavLst>
                                        <p:tav tm="0">
                                          <p:val>
                                            <p:fltVal val="0"/>
                                          </p:val>
                                        </p:tav>
                                        <p:tav tm="100000">
                                          <p:val>
                                            <p:strVal val="#ppt_w"/>
                                          </p:val>
                                        </p:tav>
                                      </p:tavLst>
                                    </p:anim>
                                    <p:anim calcmode="lin" valueType="num">
                                      <p:cBhvr>
                                        <p:cTn id="60" dur="1250" fill="hold"/>
                                        <p:tgtEl>
                                          <p:spTgt spid="24"/>
                                        </p:tgtEl>
                                        <p:attrNameLst>
                                          <p:attrName>ppt_h</p:attrName>
                                        </p:attrNameLst>
                                      </p:cBhvr>
                                      <p:tavLst>
                                        <p:tav tm="0">
                                          <p:val>
                                            <p:fltVal val="0"/>
                                          </p:val>
                                        </p:tav>
                                        <p:tav tm="100000">
                                          <p:val>
                                            <p:strVal val="#ppt_h"/>
                                          </p:val>
                                        </p:tav>
                                      </p:tavLst>
                                    </p:anim>
                                    <p:animEffect transition="in" filter="fade">
                                      <p:cBhvr>
                                        <p:cTn id="61" dur="1250"/>
                                        <p:tgtEl>
                                          <p:spTgt spid="24"/>
                                        </p:tgtEl>
                                      </p:cBhvr>
                                    </p:animEffect>
                                  </p:childTnLst>
                                </p:cTn>
                              </p:par>
                              <p:par>
                                <p:cTn id="62" presetID="53" presetClass="entr" presetSubtype="16" fill="hold" grpId="0" nodeType="withEffect">
                                  <p:stCondLst>
                                    <p:cond delay="250"/>
                                  </p:stCondLst>
                                  <p:childTnLst>
                                    <p:set>
                                      <p:cBhvr>
                                        <p:cTn id="63" dur="1" fill="hold">
                                          <p:stCondLst>
                                            <p:cond delay="0"/>
                                          </p:stCondLst>
                                        </p:cTn>
                                        <p:tgtEl>
                                          <p:spTgt spid="25"/>
                                        </p:tgtEl>
                                        <p:attrNameLst>
                                          <p:attrName>style.visibility</p:attrName>
                                        </p:attrNameLst>
                                      </p:cBhvr>
                                      <p:to>
                                        <p:strVal val="visible"/>
                                      </p:to>
                                    </p:set>
                                    <p:anim calcmode="lin" valueType="num">
                                      <p:cBhvr>
                                        <p:cTn id="64" dur="1250" fill="hold"/>
                                        <p:tgtEl>
                                          <p:spTgt spid="25"/>
                                        </p:tgtEl>
                                        <p:attrNameLst>
                                          <p:attrName>ppt_w</p:attrName>
                                        </p:attrNameLst>
                                      </p:cBhvr>
                                      <p:tavLst>
                                        <p:tav tm="0">
                                          <p:val>
                                            <p:fltVal val="0"/>
                                          </p:val>
                                        </p:tav>
                                        <p:tav tm="100000">
                                          <p:val>
                                            <p:strVal val="#ppt_w"/>
                                          </p:val>
                                        </p:tav>
                                      </p:tavLst>
                                    </p:anim>
                                    <p:anim calcmode="lin" valueType="num">
                                      <p:cBhvr>
                                        <p:cTn id="65" dur="1250" fill="hold"/>
                                        <p:tgtEl>
                                          <p:spTgt spid="25"/>
                                        </p:tgtEl>
                                        <p:attrNameLst>
                                          <p:attrName>ppt_h</p:attrName>
                                        </p:attrNameLst>
                                      </p:cBhvr>
                                      <p:tavLst>
                                        <p:tav tm="0">
                                          <p:val>
                                            <p:fltVal val="0"/>
                                          </p:val>
                                        </p:tav>
                                        <p:tav tm="100000">
                                          <p:val>
                                            <p:strVal val="#ppt_h"/>
                                          </p:val>
                                        </p:tav>
                                      </p:tavLst>
                                    </p:anim>
                                    <p:animEffect transition="in" filter="fade">
                                      <p:cBhvr>
                                        <p:cTn id="66" dur="125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5" grpId="0" animBg="1"/>
      <p:bldP spid="16" grpId="0" animBg="1"/>
      <p:bldP spid="17" grpId="0" animBg="1"/>
      <p:bldP spid="18" grpId="0" animBg="1"/>
      <p:bldP spid="20" grpId="0" animBg="1"/>
      <p:bldP spid="21" grpId="0" animBg="1"/>
      <p:bldP spid="22" grpId="0" animBg="1"/>
      <p:bldP spid="24" grpId="0" animBg="1"/>
      <p:bldP spid="25" grpId="0" animBg="1"/>
      <p:bldP spid="30"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7030A0"/>
            </a:gs>
            <a:gs pos="83000">
              <a:srgbClr val="C2DAEF"/>
            </a:gs>
            <a:gs pos="50000">
              <a:schemeClr val="accent1">
                <a:lumMod val="45000"/>
                <a:lumOff val="55000"/>
              </a:schemeClr>
            </a:gs>
            <a:gs pos="100000">
              <a:schemeClr val="accent1">
                <a:lumMod val="30000"/>
                <a:lumOff val="70000"/>
              </a:schemeClr>
            </a:gs>
          </a:gsLst>
          <a:path path="circle">
            <a:fillToRect l="100000" t="100000"/>
          </a:path>
        </a:gradFill>
        <a:effectLst/>
      </p:bgPr>
    </p:bg>
    <p:spTree>
      <p:nvGrpSpPr>
        <p:cNvPr id="1" name=""/>
        <p:cNvGrpSpPr/>
        <p:nvPr/>
      </p:nvGrpSpPr>
      <p:grpSpPr>
        <a:xfrm>
          <a:off x="0" y="0"/>
          <a:ext cx="0" cy="0"/>
          <a:chOff x="0" y="0"/>
          <a:chExt cx="0" cy="0"/>
        </a:xfrm>
      </p:grpSpPr>
      <p:sp>
        <p:nvSpPr>
          <p:cNvPr id="3" name="TextBox 2"/>
          <p:cNvSpPr txBox="1"/>
          <p:nvPr/>
        </p:nvSpPr>
        <p:spPr>
          <a:xfrm>
            <a:off x="1143000" y="469232"/>
            <a:ext cx="8903368" cy="646331"/>
          </a:xfrm>
          <a:prstGeom prst="rect">
            <a:avLst/>
          </a:prstGeom>
          <a:noFill/>
        </p:spPr>
        <p:txBody>
          <a:bodyPr wrap="square" rtlCol="0">
            <a:spAutoFit/>
          </a:bodyPr>
          <a:lstStyle/>
          <a:p>
            <a:pPr algn="ctr"/>
            <a:r>
              <a:rPr lang="ru-RU" sz="3600" b="1" dirty="0" smtClean="0">
                <a:solidFill>
                  <a:srgbClr val="C00000"/>
                </a:solidFill>
                <a:latin typeface="Monotype Corsiva" panose="03010101010201010101" pitchFamily="66" charset="0"/>
              </a:rPr>
              <a:t>Актуальность использования ментальных карт</a:t>
            </a:r>
            <a:endParaRPr lang="ru-RU" sz="3600" b="1" dirty="0">
              <a:solidFill>
                <a:srgbClr val="C00000"/>
              </a:solidFill>
              <a:latin typeface="Monotype Corsiva" panose="03010101010201010101" pitchFamily="66" charset="0"/>
            </a:endParaRPr>
          </a:p>
        </p:txBody>
      </p:sp>
      <p:sp>
        <p:nvSpPr>
          <p:cNvPr id="4" name="TextBox 3"/>
          <p:cNvSpPr txBox="1"/>
          <p:nvPr/>
        </p:nvSpPr>
        <p:spPr>
          <a:xfrm flipH="1">
            <a:off x="2921267" y="1115563"/>
            <a:ext cx="6740091" cy="584775"/>
          </a:xfrm>
          <a:prstGeom prst="rect">
            <a:avLst/>
          </a:prstGeom>
          <a:noFill/>
        </p:spPr>
        <p:txBody>
          <a:bodyPr wrap="square" rtlCol="0">
            <a:spAutoFit/>
          </a:bodyPr>
          <a:lstStyle/>
          <a:p>
            <a:r>
              <a:rPr lang="ru-RU" sz="3200" b="1" dirty="0" smtClean="0">
                <a:solidFill>
                  <a:srgbClr val="0106CF"/>
                </a:solidFill>
                <a:latin typeface="Monotype Corsiva" panose="03010101010201010101" pitchFamily="66" charset="0"/>
              </a:rPr>
              <a:t>СООТВЕТСТВИЕ </a:t>
            </a:r>
            <a:r>
              <a:rPr lang="ru-RU" sz="3200" b="1" dirty="0" smtClean="0">
                <a:solidFill>
                  <a:srgbClr val="0106CF"/>
                </a:solidFill>
                <a:latin typeface="Monotype Corsiva" panose="03010101010201010101" pitchFamily="66" charset="0"/>
              </a:rPr>
              <a:t> ФОП ДО</a:t>
            </a:r>
            <a:endParaRPr lang="ru-RU" sz="3200" b="1" dirty="0">
              <a:solidFill>
                <a:srgbClr val="0106CF"/>
              </a:solidFill>
              <a:latin typeface="Monotype Corsiva" panose="03010101010201010101" pitchFamily="66" charset="0"/>
            </a:endParaRPr>
          </a:p>
        </p:txBody>
      </p:sp>
      <p:sp>
        <p:nvSpPr>
          <p:cNvPr id="5" name="Горизонтальный свиток 4"/>
          <p:cNvSpPr/>
          <p:nvPr/>
        </p:nvSpPr>
        <p:spPr>
          <a:xfrm>
            <a:off x="673768" y="1712881"/>
            <a:ext cx="3838073" cy="275523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solidFill>
                  <a:srgbClr val="C00000"/>
                </a:solidFill>
                <a:latin typeface="Times New Roman" panose="02020603050405020304" pitchFamily="18" charset="0"/>
                <a:cs typeface="Times New Roman" panose="02020603050405020304" pitchFamily="18" charset="0"/>
              </a:rPr>
              <a:t>Позволяет осуществить интеграцию:</a:t>
            </a:r>
          </a:p>
          <a:p>
            <a:pPr algn="ctr"/>
            <a:r>
              <a:rPr lang="ru-RU" sz="2000" b="1" dirty="0" smtClean="0">
                <a:solidFill>
                  <a:srgbClr val="0106CF"/>
                </a:solidFill>
                <a:latin typeface="Times New Roman" panose="02020603050405020304" pitchFamily="18" charset="0"/>
                <a:cs typeface="Times New Roman" panose="02020603050405020304" pitchFamily="18" charset="0"/>
              </a:rPr>
              <a:t>Речевое развитие, </a:t>
            </a:r>
          </a:p>
          <a:p>
            <a:pPr algn="ctr"/>
            <a:r>
              <a:rPr lang="ru-RU" sz="2000" b="1" dirty="0" smtClean="0">
                <a:solidFill>
                  <a:srgbClr val="0106CF"/>
                </a:solidFill>
                <a:latin typeface="Times New Roman" panose="02020603050405020304" pitchFamily="18" charset="0"/>
                <a:cs typeface="Times New Roman" panose="02020603050405020304" pitchFamily="18" charset="0"/>
              </a:rPr>
              <a:t>Познавательное развитие;</a:t>
            </a:r>
          </a:p>
          <a:p>
            <a:pPr algn="ctr"/>
            <a:r>
              <a:rPr lang="ru-RU" sz="2000" b="1" dirty="0" smtClean="0">
                <a:solidFill>
                  <a:srgbClr val="0106CF"/>
                </a:solidFill>
                <a:latin typeface="Times New Roman" panose="02020603050405020304" pitchFamily="18" charset="0"/>
                <a:cs typeface="Times New Roman" panose="02020603050405020304" pitchFamily="18" charset="0"/>
              </a:rPr>
              <a:t>Социально-коммуникативное развитие</a:t>
            </a:r>
            <a:endParaRPr lang="ru-RU" sz="2000" b="1" dirty="0">
              <a:solidFill>
                <a:srgbClr val="0106CF"/>
              </a:solidFill>
              <a:latin typeface="Times New Roman" panose="02020603050405020304" pitchFamily="18" charset="0"/>
              <a:cs typeface="Times New Roman" panose="02020603050405020304" pitchFamily="18" charset="0"/>
            </a:endParaRPr>
          </a:p>
        </p:txBody>
      </p:sp>
      <p:sp>
        <p:nvSpPr>
          <p:cNvPr id="6" name="Горизонтальный свиток 5"/>
          <p:cNvSpPr/>
          <p:nvPr/>
        </p:nvSpPr>
        <p:spPr>
          <a:xfrm>
            <a:off x="6464567" y="1700338"/>
            <a:ext cx="4138863" cy="2755232"/>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solidFill>
                  <a:srgbClr val="C00000"/>
                </a:solidFill>
                <a:latin typeface="Times New Roman" panose="02020603050405020304" pitchFamily="18" charset="0"/>
                <a:cs typeface="Times New Roman" panose="02020603050405020304" pitchFamily="18" charset="0"/>
              </a:rPr>
              <a:t>Содействует формированию целевых ориентиров:</a:t>
            </a:r>
          </a:p>
          <a:p>
            <a:pPr algn="ctr"/>
            <a:r>
              <a:rPr lang="ru-RU" sz="2000" b="1" dirty="0" smtClean="0">
                <a:solidFill>
                  <a:srgbClr val="0106CF"/>
                </a:solidFill>
                <a:latin typeface="Times New Roman" panose="02020603050405020304" pitchFamily="18" charset="0"/>
                <a:cs typeface="Times New Roman" panose="02020603050405020304" pitchFamily="18" charset="0"/>
              </a:rPr>
              <a:t>Любознательность;</a:t>
            </a:r>
          </a:p>
          <a:p>
            <a:pPr algn="ctr"/>
            <a:r>
              <a:rPr lang="ru-RU" sz="2000" b="1" dirty="0" smtClean="0">
                <a:solidFill>
                  <a:srgbClr val="0106CF"/>
                </a:solidFill>
                <a:latin typeface="Times New Roman" panose="02020603050405020304" pitchFamily="18" charset="0"/>
                <a:cs typeface="Times New Roman" panose="02020603050405020304" pitchFamily="18" charset="0"/>
              </a:rPr>
              <a:t>Активность;</a:t>
            </a:r>
          </a:p>
          <a:p>
            <a:pPr algn="ctr"/>
            <a:r>
              <a:rPr lang="ru-RU" sz="2000" b="1" dirty="0" smtClean="0">
                <a:solidFill>
                  <a:srgbClr val="0106CF"/>
                </a:solidFill>
                <a:latin typeface="Times New Roman" panose="02020603050405020304" pitchFamily="18" charset="0"/>
                <a:cs typeface="Times New Roman" panose="02020603050405020304" pitchFamily="18" charset="0"/>
              </a:rPr>
              <a:t>Овладение средствами общения и способами взаимодействия</a:t>
            </a:r>
            <a:endParaRPr lang="ru-RU" sz="2000" b="1" dirty="0">
              <a:solidFill>
                <a:srgbClr val="0106CF"/>
              </a:solidFill>
              <a:latin typeface="Times New Roman" panose="02020603050405020304" pitchFamily="18" charset="0"/>
              <a:cs typeface="Times New Roman" panose="02020603050405020304" pitchFamily="18" charset="0"/>
            </a:endParaRPr>
          </a:p>
        </p:txBody>
      </p:sp>
      <p:pic>
        <p:nvPicPr>
          <p:cNvPr id="7" name="Рисунок 6"/>
          <p:cNvPicPr>
            <a:picLocks noChangeAspect="1"/>
          </p:cNvPicPr>
          <p:nvPr/>
        </p:nvPicPr>
        <p:blipFill>
          <a:blip r:embed="rId2" cstate="email">
            <a:extLst>
              <a:ext uri="{BEBA8EAE-BF5A-486C-A8C5-ECC9F3942E4B}">
                <a14:imgProps xmlns:a14="http://schemas.microsoft.com/office/drawing/2010/main">
                  <a14:imgLayer r:embed="rId3">
                    <a14:imgEffect>
                      <a14:artisticFilmGrain/>
                    </a14:imgEffect>
                  </a14:imgLayer>
                </a14:imgProps>
              </a:ext>
              <a:ext uri="{28A0092B-C50C-407E-A947-70E740481C1C}">
                <a14:useLocalDpi xmlns:a14="http://schemas.microsoft.com/office/drawing/2010/main"/>
              </a:ext>
            </a:extLst>
          </a:blip>
          <a:stretch>
            <a:fillRect/>
          </a:stretch>
        </p:blipFill>
        <p:spPr>
          <a:xfrm>
            <a:off x="673768" y="4170946"/>
            <a:ext cx="4535906" cy="2819400"/>
          </a:xfrm>
          <a:prstGeom prst="ellipse">
            <a:avLst/>
          </a:prstGeom>
          <a:ln>
            <a:noFill/>
          </a:ln>
          <a:effectLst>
            <a:softEdge rad="112500"/>
          </a:effectLst>
        </p:spPr>
      </p:pic>
      <p:pic>
        <p:nvPicPr>
          <p:cNvPr id="8" name="Рисунок 7"/>
          <p:cNvPicPr>
            <a:picLocks noChangeAspect="1"/>
          </p:cNvPicPr>
          <p:nvPr/>
        </p:nvPicPr>
        <p:blipFill>
          <a:blip r:embed="rId4" cstate="email">
            <a:extLst>
              <a:ext uri="{BEBA8EAE-BF5A-486C-A8C5-ECC9F3942E4B}">
                <a14:imgProps xmlns:a14="http://schemas.microsoft.com/office/drawing/2010/main">
                  <a14:imgLayer r:embed="rId5">
                    <a14:imgEffect>
                      <a14:artisticFilmGrain/>
                    </a14:imgEffect>
                  </a14:imgLayer>
                </a14:imgProps>
              </a:ext>
              <a:ext uri="{28A0092B-C50C-407E-A947-70E740481C1C}">
                <a14:useLocalDpi xmlns:a14="http://schemas.microsoft.com/office/drawing/2010/main"/>
              </a:ext>
            </a:extLst>
          </a:blip>
          <a:stretch>
            <a:fillRect/>
          </a:stretch>
        </p:blipFill>
        <p:spPr>
          <a:xfrm>
            <a:off x="6328611" y="4170946"/>
            <a:ext cx="4559968" cy="2687054"/>
          </a:xfrm>
          <a:prstGeom prst="ellipse">
            <a:avLst/>
          </a:prstGeom>
          <a:ln>
            <a:noFill/>
          </a:ln>
          <a:effectLst>
            <a:softEdge rad="112500"/>
          </a:effectLst>
        </p:spPr>
      </p:pic>
    </p:spTree>
    <p:extLst>
      <p:ext uri="{BB962C8B-B14F-4D97-AF65-F5344CB8AC3E}">
        <p14:creationId xmlns:p14="http://schemas.microsoft.com/office/powerpoint/2010/main" val="1602830309"/>
      </p:ext>
    </p:extLst>
  </p:cSld>
  <p:clrMapOvr>
    <a:masterClrMapping/>
  </p:clrMapOvr>
  <mc:AlternateContent xmlns:mc="http://schemas.openxmlformats.org/markup-compatibility/2006" xmlns:p14="http://schemas.microsoft.com/office/powerpoint/2010/main">
    <mc:Choice Requires="p14">
      <p:transition spd="slow" p14:dur="1200" advClick="0" advTm="10000">
        <p:dissolve/>
      </p:transition>
    </mc:Choice>
    <mc:Fallback xmlns="">
      <p:transition spd="slow" advClick="0" advTm="10000">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1250"/>
                                        <p:tgtEl>
                                          <p:spTgt spid="3"/>
                                        </p:tgtEl>
                                      </p:cBhvr>
                                    </p:animEffect>
                                  </p:childTnLst>
                                </p:cTn>
                              </p:par>
                            </p:childTnLst>
                          </p:cTn>
                        </p:par>
                        <p:par>
                          <p:cTn id="8" fill="hold">
                            <p:stCondLst>
                              <p:cond delay="1500"/>
                            </p:stCondLst>
                            <p:childTnLst>
                              <p:par>
                                <p:cTn id="9" presetID="16" presetClass="entr" presetSubtype="21" fill="hold" grpId="0" nodeType="afterEffect">
                                  <p:stCondLst>
                                    <p:cond delay="250"/>
                                  </p:stCondLst>
                                  <p:childTnLst>
                                    <p:set>
                                      <p:cBhvr>
                                        <p:cTn id="10" dur="1" fill="hold">
                                          <p:stCondLst>
                                            <p:cond delay="0"/>
                                          </p:stCondLst>
                                        </p:cTn>
                                        <p:tgtEl>
                                          <p:spTgt spid="4"/>
                                        </p:tgtEl>
                                        <p:attrNameLst>
                                          <p:attrName>style.visibility</p:attrName>
                                        </p:attrNameLst>
                                      </p:cBhvr>
                                      <p:to>
                                        <p:strVal val="visible"/>
                                      </p:to>
                                    </p:set>
                                    <p:animEffect transition="in" filter="barn(inVertical)">
                                      <p:cBhvr>
                                        <p:cTn id="11" dur="1250"/>
                                        <p:tgtEl>
                                          <p:spTgt spid="4"/>
                                        </p:tgtEl>
                                      </p:cBhvr>
                                    </p:animEffect>
                                  </p:childTnLst>
                                </p:cTn>
                              </p:par>
                            </p:childTnLst>
                          </p:cTn>
                        </p:par>
                        <p:par>
                          <p:cTn id="12" fill="hold">
                            <p:stCondLst>
                              <p:cond delay="3000"/>
                            </p:stCondLst>
                            <p:childTnLst>
                              <p:par>
                                <p:cTn id="13" presetID="53" presetClass="entr" presetSubtype="16" fill="hold" grpId="0" nodeType="afterEffect">
                                  <p:stCondLst>
                                    <p:cond delay="0"/>
                                  </p:stCondLst>
                                  <p:childTnLst>
                                    <p:set>
                                      <p:cBhvr>
                                        <p:cTn id="14" dur="1" fill="hold">
                                          <p:stCondLst>
                                            <p:cond delay="0"/>
                                          </p:stCondLst>
                                        </p:cTn>
                                        <p:tgtEl>
                                          <p:spTgt spid="5">
                                            <p:bg/>
                                          </p:spTgt>
                                        </p:tgtEl>
                                        <p:attrNameLst>
                                          <p:attrName>style.visibility</p:attrName>
                                        </p:attrNameLst>
                                      </p:cBhvr>
                                      <p:to>
                                        <p:strVal val="visible"/>
                                      </p:to>
                                    </p:set>
                                    <p:anim calcmode="lin" valueType="num">
                                      <p:cBhvr>
                                        <p:cTn id="15" dur="500" fill="hold"/>
                                        <p:tgtEl>
                                          <p:spTgt spid="5">
                                            <p:bg/>
                                          </p:spTgt>
                                        </p:tgtEl>
                                        <p:attrNameLst>
                                          <p:attrName>ppt_w</p:attrName>
                                        </p:attrNameLst>
                                      </p:cBhvr>
                                      <p:tavLst>
                                        <p:tav tm="0">
                                          <p:val>
                                            <p:fltVal val="0"/>
                                          </p:val>
                                        </p:tav>
                                        <p:tav tm="100000">
                                          <p:val>
                                            <p:strVal val="#ppt_w"/>
                                          </p:val>
                                        </p:tav>
                                      </p:tavLst>
                                    </p:anim>
                                    <p:anim calcmode="lin" valueType="num">
                                      <p:cBhvr>
                                        <p:cTn id="16" dur="500" fill="hold"/>
                                        <p:tgtEl>
                                          <p:spTgt spid="5">
                                            <p:bg/>
                                          </p:spTgt>
                                        </p:tgtEl>
                                        <p:attrNameLst>
                                          <p:attrName>ppt_h</p:attrName>
                                        </p:attrNameLst>
                                      </p:cBhvr>
                                      <p:tavLst>
                                        <p:tav tm="0">
                                          <p:val>
                                            <p:fltVal val="0"/>
                                          </p:val>
                                        </p:tav>
                                        <p:tav tm="100000">
                                          <p:val>
                                            <p:strVal val="#ppt_h"/>
                                          </p:val>
                                        </p:tav>
                                      </p:tavLst>
                                    </p:anim>
                                    <p:animEffect transition="in" filter="fade">
                                      <p:cBhvr>
                                        <p:cTn id="17" dur="500"/>
                                        <p:tgtEl>
                                          <p:spTgt spid="5">
                                            <p:bg/>
                                          </p:spTgt>
                                        </p:tgtEl>
                                      </p:cBhvr>
                                    </p:animEffect>
                                  </p:childTnLst>
                                </p:cTn>
                              </p:par>
                            </p:childTnLst>
                          </p:cTn>
                        </p:par>
                        <p:par>
                          <p:cTn id="18" fill="hold">
                            <p:stCondLst>
                              <p:cond delay="3500"/>
                            </p:stCondLst>
                            <p:childTnLst>
                              <p:par>
                                <p:cTn id="19" presetID="53" presetClass="entr" presetSubtype="16" fill="hold" grpId="0" nodeType="after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p:cTn id="21"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22" dur="5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23" dur="500"/>
                                        <p:tgtEl>
                                          <p:spTgt spid="5">
                                            <p:txEl>
                                              <p:pRg st="0" end="0"/>
                                            </p:txEl>
                                          </p:spTgt>
                                        </p:tgtEl>
                                      </p:cBhvr>
                                    </p:animEffect>
                                  </p:childTnLst>
                                </p:cTn>
                              </p:par>
                            </p:childTnLst>
                          </p:cTn>
                        </p:par>
                        <p:par>
                          <p:cTn id="24" fill="hold">
                            <p:stCondLst>
                              <p:cond delay="4000"/>
                            </p:stCondLst>
                            <p:childTnLst>
                              <p:par>
                                <p:cTn id="25" presetID="53" presetClass="entr" presetSubtype="16" fill="hold" grpId="0" nodeType="afterEffect">
                                  <p:stCondLst>
                                    <p:cond delay="0"/>
                                  </p:stCondLst>
                                  <p:childTnLst>
                                    <p:set>
                                      <p:cBhvr>
                                        <p:cTn id="26" dur="1" fill="hold">
                                          <p:stCondLst>
                                            <p:cond delay="0"/>
                                          </p:stCondLst>
                                        </p:cTn>
                                        <p:tgtEl>
                                          <p:spTgt spid="5">
                                            <p:txEl>
                                              <p:pRg st="1" end="1"/>
                                            </p:txEl>
                                          </p:spTgt>
                                        </p:tgtEl>
                                        <p:attrNameLst>
                                          <p:attrName>style.visibility</p:attrName>
                                        </p:attrNameLst>
                                      </p:cBhvr>
                                      <p:to>
                                        <p:strVal val="visible"/>
                                      </p:to>
                                    </p:set>
                                    <p:anim calcmode="lin" valueType="num">
                                      <p:cBhvr>
                                        <p:cTn id="27"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28" dur="500" fill="hold"/>
                                        <p:tgtEl>
                                          <p:spTgt spid="5">
                                            <p:txEl>
                                              <p:pRg st="1" end="1"/>
                                            </p:txEl>
                                          </p:spTgt>
                                        </p:tgtEl>
                                        <p:attrNameLst>
                                          <p:attrName>ppt_h</p:attrName>
                                        </p:attrNameLst>
                                      </p:cBhvr>
                                      <p:tavLst>
                                        <p:tav tm="0">
                                          <p:val>
                                            <p:fltVal val="0"/>
                                          </p:val>
                                        </p:tav>
                                        <p:tav tm="100000">
                                          <p:val>
                                            <p:strVal val="#ppt_h"/>
                                          </p:val>
                                        </p:tav>
                                      </p:tavLst>
                                    </p:anim>
                                    <p:animEffect transition="in" filter="fade">
                                      <p:cBhvr>
                                        <p:cTn id="29" dur="500"/>
                                        <p:tgtEl>
                                          <p:spTgt spid="5">
                                            <p:txEl>
                                              <p:pRg st="1" end="1"/>
                                            </p:txEl>
                                          </p:spTgt>
                                        </p:tgtEl>
                                      </p:cBhvr>
                                    </p:animEffect>
                                  </p:childTnLst>
                                </p:cTn>
                              </p:par>
                            </p:childTnLst>
                          </p:cTn>
                        </p:par>
                        <p:par>
                          <p:cTn id="30" fill="hold">
                            <p:stCondLst>
                              <p:cond delay="4500"/>
                            </p:stCondLst>
                            <p:childTnLst>
                              <p:par>
                                <p:cTn id="31" presetID="53" presetClass="entr" presetSubtype="16" fill="hold" grpId="0" nodeType="afterEffect">
                                  <p:stCondLst>
                                    <p:cond delay="0"/>
                                  </p:stCondLst>
                                  <p:childTnLst>
                                    <p:set>
                                      <p:cBhvr>
                                        <p:cTn id="32" dur="1" fill="hold">
                                          <p:stCondLst>
                                            <p:cond delay="0"/>
                                          </p:stCondLst>
                                        </p:cTn>
                                        <p:tgtEl>
                                          <p:spTgt spid="5">
                                            <p:txEl>
                                              <p:pRg st="2" end="2"/>
                                            </p:txEl>
                                          </p:spTgt>
                                        </p:tgtEl>
                                        <p:attrNameLst>
                                          <p:attrName>style.visibility</p:attrName>
                                        </p:attrNameLst>
                                      </p:cBhvr>
                                      <p:to>
                                        <p:strVal val="visible"/>
                                      </p:to>
                                    </p:set>
                                    <p:anim calcmode="lin" valueType="num">
                                      <p:cBhvr>
                                        <p:cTn id="33"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34" dur="500" fill="hold"/>
                                        <p:tgtEl>
                                          <p:spTgt spid="5">
                                            <p:txEl>
                                              <p:pRg st="2" end="2"/>
                                            </p:txEl>
                                          </p:spTgt>
                                        </p:tgtEl>
                                        <p:attrNameLst>
                                          <p:attrName>ppt_h</p:attrName>
                                        </p:attrNameLst>
                                      </p:cBhvr>
                                      <p:tavLst>
                                        <p:tav tm="0">
                                          <p:val>
                                            <p:fltVal val="0"/>
                                          </p:val>
                                        </p:tav>
                                        <p:tav tm="100000">
                                          <p:val>
                                            <p:strVal val="#ppt_h"/>
                                          </p:val>
                                        </p:tav>
                                      </p:tavLst>
                                    </p:anim>
                                    <p:animEffect transition="in" filter="fade">
                                      <p:cBhvr>
                                        <p:cTn id="35" dur="500"/>
                                        <p:tgtEl>
                                          <p:spTgt spid="5">
                                            <p:txEl>
                                              <p:pRg st="2" end="2"/>
                                            </p:txEl>
                                          </p:spTgt>
                                        </p:tgtEl>
                                      </p:cBhvr>
                                    </p:animEffect>
                                  </p:childTnLst>
                                </p:cTn>
                              </p:par>
                            </p:childTnLst>
                          </p:cTn>
                        </p:par>
                        <p:par>
                          <p:cTn id="36" fill="hold">
                            <p:stCondLst>
                              <p:cond delay="5000"/>
                            </p:stCondLst>
                            <p:childTnLst>
                              <p:par>
                                <p:cTn id="37" presetID="53" presetClass="entr" presetSubtype="16" fill="hold" grpId="0" nodeType="afterEffect">
                                  <p:stCondLst>
                                    <p:cond delay="0"/>
                                  </p:stCondLst>
                                  <p:childTnLst>
                                    <p:set>
                                      <p:cBhvr>
                                        <p:cTn id="38" dur="1" fill="hold">
                                          <p:stCondLst>
                                            <p:cond delay="0"/>
                                          </p:stCondLst>
                                        </p:cTn>
                                        <p:tgtEl>
                                          <p:spTgt spid="5">
                                            <p:txEl>
                                              <p:pRg st="3" end="3"/>
                                            </p:txEl>
                                          </p:spTgt>
                                        </p:tgtEl>
                                        <p:attrNameLst>
                                          <p:attrName>style.visibility</p:attrName>
                                        </p:attrNameLst>
                                      </p:cBhvr>
                                      <p:to>
                                        <p:strVal val="visible"/>
                                      </p:to>
                                    </p:set>
                                    <p:anim calcmode="lin" valueType="num">
                                      <p:cBhvr>
                                        <p:cTn id="39" dur="500" fill="hold"/>
                                        <p:tgtEl>
                                          <p:spTgt spid="5">
                                            <p:txEl>
                                              <p:pRg st="3" end="3"/>
                                            </p:txEl>
                                          </p:spTgt>
                                        </p:tgtEl>
                                        <p:attrNameLst>
                                          <p:attrName>ppt_w</p:attrName>
                                        </p:attrNameLst>
                                      </p:cBhvr>
                                      <p:tavLst>
                                        <p:tav tm="0">
                                          <p:val>
                                            <p:fltVal val="0"/>
                                          </p:val>
                                        </p:tav>
                                        <p:tav tm="100000">
                                          <p:val>
                                            <p:strVal val="#ppt_w"/>
                                          </p:val>
                                        </p:tav>
                                      </p:tavLst>
                                    </p:anim>
                                    <p:anim calcmode="lin" valueType="num">
                                      <p:cBhvr>
                                        <p:cTn id="40" dur="500" fill="hold"/>
                                        <p:tgtEl>
                                          <p:spTgt spid="5">
                                            <p:txEl>
                                              <p:pRg st="3" end="3"/>
                                            </p:txEl>
                                          </p:spTgt>
                                        </p:tgtEl>
                                        <p:attrNameLst>
                                          <p:attrName>ppt_h</p:attrName>
                                        </p:attrNameLst>
                                      </p:cBhvr>
                                      <p:tavLst>
                                        <p:tav tm="0">
                                          <p:val>
                                            <p:fltVal val="0"/>
                                          </p:val>
                                        </p:tav>
                                        <p:tav tm="100000">
                                          <p:val>
                                            <p:strVal val="#ppt_h"/>
                                          </p:val>
                                        </p:tav>
                                      </p:tavLst>
                                    </p:anim>
                                    <p:animEffect transition="in" filter="fade">
                                      <p:cBhvr>
                                        <p:cTn id="41" dur="500"/>
                                        <p:tgtEl>
                                          <p:spTgt spid="5">
                                            <p:txEl>
                                              <p:pRg st="3" end="3"/>
                                            </p:txEl>
                                          </p:spTgt>
                                        </p:tgtEl>
                                      </p:cBhvr>
                                    </p:animEffect>
                                  </p:childTnLst>
                                </p:cTn>
                              </p:par>
                            </p:childTnLst>
                          </p:cTn>
                        </p:par>
                        <p:par>
                          <p:cTn id="42" fill="hold">
                            <p:stCondLst>
                              <p:cond delay="5500"/>
                            </p:stCondLst>
                            <p:childTnLst>
                              <p:par>
                                <p:cTn id="43" presetID="53" presetClass="entr" presetSubtype="16" fill="hold" grpId="0" nodeType="afterEffect">
                                  <p:stCondLst>
                                    <p:cond delay="250"/>
                                  </p:stCondLst>
                                  <p:childTnLst>
                                    <p:set>
                                      <p:cBhvr>
                                        <p:cTn id="44" dur="1" fill="hold">
                                          <p:stCondLst>
                                            <p:cond delay="0"/>
                                          </p:stCondLst>
                                        </p:cTn>
                                        <p:tgtEl>
                                          <p:spTgt spid="6">
                                            <p:bg/>
                                          </p:spTgt>
                                        </p:tgtEl>
                                        <p:attrNameLst>
                                          <p:attrName>style.visibility</p:attrName>
                                        </p:attrNameLst>
                                      </p:cBhvr>
                                      <p:to>
                                        <p:strVal val="visible"/>
                                      </p:to>
                                    </p:set>
                                    <p:anim calcmode="lin" valueType="num">
                                      <p:cBhvr>
                                        <p:cTn id="45" dur="1250" fill="hold"/>
                                        <p:tgtEl>
                                          <p:spTgt spid="6">
                                            <p:bg/>
                                          </p:spTgt>
                                        </p:tgtEl>
                                        <p:attrNameLst>
                                          <p:attrName>ppt_w</p:attrName>
                                        </p:attrNameLst>
                                      </p:cBhvr>
                                      <p:tavLst>
                                        <p:tav tm="0">
                                          <p:val>
                                            <p:fltVal val="0"/>
                                          </p:val>
                                        </p:tav>
                                        <p:tav tm="100000">
                                          <p:val>
                                            <p:strVal val="#ppt_w"/>
                                          </p:val>
                                        </p:tav>
                                      </p:tavLst>
                                    </p:anim>
                                    <p:anim calcmode="lin" valueType="num">
                                      <p:cBhvr>
                                        <p:cTn id="46" dur="1250" fill="hold"/>
                                        <p:tgtEl>
                                          <p:spTgt spid="6">
                                            <p:bg/>
                                          </p:spTgt>
                                        </p:tgtEl>
                                        <p:attrNameLst>
                                          <p:attrName>ppt_h</p:attrName>
                                        </p:attrNameLst>
                                      </p:cBhvr>
                                      <p:tavLst>
                                        <p:tav tm="0">
                                          <p:val>
                                            <p:fltVal val="0"/>
                                          </p:val>
                                        </p:tav>
                                        <p:tav tm="100000">
                                          <p:val>
                                            <p:strVal val="#ppt_h"/>
                                          </p:val>
                                        </p:tav>
                                      </p:tavLst>
                                    </p:anim>
                                    <p:animEffect transition="in" filter="fade">
                                      <p:cBhvr>
                                        <p:cTn id="47" dur="1250"/>
                                        <p:tgtEl>
                                          <p:spTgt spid="6">
                                            <p:bg/>
                                          </p:spTgt>
                                        </p:tgtEl>
                                      </p:cBhvr>
                                    </p:animEffect>
                                  </p:childTnLst>
                                </p:cTn>
                              </p:par>
                              <p:par>
                                <p:cTn id="48" presetID="53" presetClass="entr" presetSubtype="16" fill="hold" grpId="0" nodeType="withEffect">
                                  <p:stCondLst>
                                    <p:cond delay="250"/>
                                  </p:stCondLst>
                                  <p:childTnLst>
                                    <p:set>
                                      <p:cBhvr>
                                        <p:cTn id="49" dur="1" fill="hold">
                                          <p:stCondLst>
                                            <p:cond delay="0"/>
                                          </p:stCondLst>
                                        </p:cTn>
                                        <p:tgtEl>
                                          <p:spTgt spid="6">
                                            <p:txEl>
                                              <p:pRg st="0" end="0"/>
                                            </p:txEl>
                                          </p:spTgt>
                                        </p:tgtEl>
                                        <p:attrNameLst>
                                          <p:attrName>style.visibility</p:attrName>
                                        </p:attrNameLst>
                                      </p:cBhvr>
                                      <p:to>
                                        <p:strVal val="visible"/>
                                      </p:to>
                                    </p:set>
                                    <p:anim calcmode="lin" valueType="num">
                                      <p:cBhvr>
                                        <p:cTn id="50" dur="1250" fill="hold"/>
                                        <p:tgtEl>
                                          <p:spTgt spid="6">
                                            <p:txEl>
                                              <p:pRg st="0" end="0"/>
                                            </p:txEl>
                                          </p:spTgt>
                                        </p:tgtEl>
                                        <p:attrNameLst>
                                          <p:attrName>ppt_w</p:attrName>
                                        </p:attrNameLst>
                                      </p:cBhvr>
                                      <p:tavLst>
                                        <p:tav tm="0">
                                          <p:val>
                                            <p:fltVal val="0"/>
                                          </p:val>
                                        </p:tav>
                                        <p:tav tm="100000">
                                          <p:val>
                                            <p:strVal val="#ppt_w"/>
                                          </p:val>
                                        </p:tav>
                                      </p:tavLst>
                                    </p:anim>
                                    <p:anim calcmode="lin" valueType="num">
                                      <p:cBhvr>
                                        <p:cTn id="51" dur="1250" fill="hold"/>
                                        <p:tgtEl>
                                          <p:spTgt spid="6">
                                            <p:txEl>
                                              <p:pRg st="0" end="0"/>
                                            </p:txEl>
                                          </p:spTgt>
                                        </p:tgtEl>
                                        <p:attrNameLst>
                                          <p:attrName>ppt_h</p:attrName>
                                        </p:attrNameLst>
                                      </p:cBhvr>
                                      <p:tavLst>
                                        <p:tav tm="0">
                                          <p:val>
                                            <p:fltVal val="0"/>
                                          </p:val>
                                        </p:tav>
                                        <p:tav tm="100000">
                                          <p:val>
                                            <p:strVal val="#ppt_h"/>
                                          </p:val>
                                        </p:tav>
                                      </p:tavLst>
                                    </p:anim>
                                    <p:animEffect transition="in" filter="fade">
                                      <p:cBhvr>
                                        <p:cTn id="52" dur="1250"/>
                                        <p:tgtEl>
                                          <p:spTgt spid="6">
                                            <p:txEl>
                                              <p:pRg st="0" end="0"/>
                                            </p:txEl>
                                          </p:spTgt>
                                        </p:tgtEl>
                                      </p:cBhvr>
                                    </p:animEffect>
                                  </p:childTnLst>
                                </p:cTn>
                              </p:par>
                              <p:par>
                                <p:cTn id="53" presetID="53" presetClass="entr" presetSubtype="16" fill="hold" grpId="0" nodeType="withEffect">
                                  <p:stCondLst>
                                    <p:cond delay="250"/>
                                  </p:stCondLst>
                                  <p:childTnLst>
                                    <p:set>
                                      <p:cBhvr>
                                        <p:cTn id="54" dur="1" fill="hold">
                                          <p:stCondLst>
                                            <p:cond delay="0"/>
                                          </p:stCondLst>
                                        </p:cTn>
                                        <p:tgtEl>
                                          <p:spTgt spid="6">
                                            <p:txEl>
                                              <p:pRg st="1" end="1"/>
                                            </p:txEl>
                                          </p:spTgt>
                                        </p:tgtEl>
                                        <p:attrNameLst>
                                          <p:attrName>style.visibility</p:attrName>
                                        </p:attrNameLst>
                                      </p:cBhvr>
                                      <p:to>
                                        <p:strVal val="visible"/>
                                      </p:to>
                                    </p:set>
                                    <p:anim calcmode="lin" valueType="num">
                                      <p:cBhvr>
                                        <p:cTn id="55" dur="1250" fill="hold"/>
                                        <p:tgtEl>
                                          <p:spTgt spid="6">
                                            <p:txEl>
                                              <p:pRg st="1" end="1"/>
                                            </p:txEl>
                                          </p:spTgt>
                                        </p:tgtEl>
                                        <p:attrNameLst>
                                          <p:attrName>ppt_w</p:attrName>
                                        </p:attrNameLst>
                                      </p:cBhvr>
                                      <p:tavLst>
                                        <p:tav tm="0">
                                          <p:val>
                                            <p:fltVal val="0"/>
                                          </p:val>
                                        </p:tav>
                                        <p:tav tm="100000">
                                          <p:val>
                                            <p:strVal val="#ppt_w"/>
                                          </p:val>
                                        </p:tav>
                                      </p:tavLst>
                                    </p:anim>
                                    <p:anim calcmode="lin" valueType="num">
                                      <p:cBhvr>
                                        <p:cTn id="56" dur="1250" fill="hold"/>
                                        <p:tgtEl>
                                          <p:spTgt spid="6">
                                            <p:txEl>
                                              <p:pRg st="1" end="1"/>
                                            </p:txEl>
                                          </p:spTgt>
                                        </p:tgtEl>
                                        <p:attrNameLst>
                                          <p:attrName>ppt_h</p:attrName>
                                        </p:attrNameLst>
                                      </p:cBhvr>
                                      <p:tavLst>
                                        <p:tav tm="0">
                                          <p:val>
                                            <p:fltVal val="0"/>
                                          </p:val>
                                        </p:tav>
                                        <p:tav tm="100000">
                                          <p:val>
                                            <p:strVal val="#ppt_h"/>
                                          </p:val>
                                        </p:tav>
                                      </p:tavLst>
                                    </p:anim>
                                    <p:animEffect transition="in" filter="fade">
                                      <p:cBhvr>
                                        <p:cTn id="57" dur="1250"/>
                                        <p:tgtEl>
                                          <p:spTgt spid="6">
                                            <p:txEl>
                                              <p:pRg st="1" end="1"/>
                                            </p:txEl>
                                          </p:spTgt>
                                        </p:tgtEl>
                                      </p:cBhvr>
                                    </p:animEffect>
                                  </p:childTnLst>
                                </p:cTn>
                              </p:par>
                              <p:par>
                                <p:cTn id="58" presetID="53" presetClass="entr" presetSubtype="16" fill="hold" grpId="0" nodeType="withEffect">
                                  <p:stCondLst>
                                    <p:cond delay="250"/>
                                  </p:stCondLst>
                                  <p:childTnLst>
                                    <p:set>
                                      <p:cBhvr>
                                        <p:cTn id="59" dur="1" fill="hold">
                                          <p:stCondLst>
                                            <p:cond delay="0"/>
                                          </p:stCondLst>
                                        </p:cTn>
                                        <p:tgtEl>
                                          <p:spTgt spid="6">
                                            <p:txEl>
                                              <p:pRg st="2" end="2"/>
                                            </p:txEl>
                                          </p:spTgt>
                                        </p:tgtEl>
                                        <p:attrNameLst>
                                          <p:attrName>style.visibility</p:attrName>
                                        </p:attrNameLst>
                                      </p:cBhvr>
                                      <p:to>
                                        <p:strVal val="visible"/>
                                      </p:to>
                                    </p:set>
                                    <p:anim calcmode="lin" valueType="num">
                                      <p:cBhvr>
                                        <p:cTn id="60" dur="1250" fill="hold"/>
                                        <p:tgtEl>
                                          <p:spTgt spid="6">
                                            <p:txEl>
                                              <p:pRg st="2" end="2"/>
                                            </p:txEl>
                                          </p:spTgt>
                                        </p:tgtEl>
                                        <p:attrNameLst>
                                          <p:attrName>ppt_w</p:attrName>
                                        </p:attrNameLst>
                                      </p:cBhvr>
                                      <p:tavLst>
                                        <p:tav tm="0">
                                          <p:val>
                                            <p:fltVal val="0"/>
                                          </p:val>
                                        </p:tav>
                                        <p:tav tm="100000">
                                          <p:val>
                                            <p:strVal val="#ppt_w"/>
                                          </p:val>
                                        </p:tav>
                                      </p:tavLst>
                                    </p:anim>
                                    <p:anim calcmode="lin" valueType="num">
                                      <p:cBhvr>
                                        <p:cTn id="61" dur="1250" fill="hold"/>
                                        <p:tgtEl>
                                          <p:spTgt spid="6">
                                            <p:txEl>
                                              <p:pRg st="2" end="2"/>
                                            </p:txEl>
                                          </p:spTgt>
                                        </p:tgtEl>
                                        <p:attrNameLst>
                                          <p:attrName>ppt_h</p:attrName>
                                        </p:attrNameLst>
                                      </p:cBhvr>
                                      <p:tavLst>
                                        <p:tav tm="0">
                                          <p:val>
                                            <p:fltVal val="0"/>
                                          </p:val>
                                        </p:tav>
                                        <p:tav tm="100000">
                                          <p:val>
                                            <p:strVal val="#ppt_h"/>
                                          </p:val>
                                        </p:tav>
                                      </p:tavLst>
                                    </p:anim>
                                    <p:animEffect transition="in" filter="fade">
                                      <p:cBhvr>
                                        <p:cTn id="62" dur="1250"/>
                                        <p:tgtEl>
                                          <p:spTgt spid="6">
                                            <p:txEl>
                                              <p:pRg st="2" end="2"/>
                                            </p:txEl>
                                          </p:spTgt>
                                        </p:tgtEl>
                                      </p:cBhvr>
                                    </p:animEffect>
                                  </p:childTnLst>
                                </p:cTn>
                              </p:par>
                              <p:par>
                                <p:cTn id="63" presetID="53" presetClass="entr" presetSubtype="16" fill="hold" grpId="0" nodeType="withEffect">
                                  <p:stCondLst>
                                    <p:cond delay="250"/>
                                  </p:stCondLst>
                                  <p:childTnLst>
                                    <p:set>
                                      <p:cBhvr>
                                        <p:cTn id="64" dur="1" fill="hold">
                                          <p:stCondLst>
                                            <p:cond delay="0"/>
                                          </p:stCondLst>
                                        </p:cTn>
                                        <p:tgtEl>
                                          <p:spTgt spid="6">
                                            <p:txEl>
                                              <p:pRg st="3" end="3"/>
                                            </p:txEl>
                                          </p:spTgt>
                                        </p:tgtEl>
                                        <p:attrNameLst>
                                          <p:attrName>style.visibility</p:attrName>
                                        </p:attrNameLst>
                                      </p:cBhvr>
                                      <p:to>
                                        <p:strVal val="visible"/>
                                      </p:to>
                                    </p:set>
                                    <p:anim calcmode="lin" valueType="num">
                                      <p:cBhvr>
                                        <p:cTn id="65" dur="1250" fill="hold"/>
                                        <p:tgtEl>
                                          <p:spTgt spid="6">
                                            <p:txEl>
                                              <p:pRg st="3" end="3"/>
                                            </p:txEl>
                                          </p:spTgt>
                                        </p:tgtEl>
                                        <p:attrNameLst>
                                          <p:attrName>ppt_w</p:attrName>
                                        </p:attrNameLst>
                                      </p:cBhvr>
                                      <p:tavLst>
                                        <p:tav tm="0">
                                          <p:val>
                                            <p:fltVal val="0"/>
                                          </p:val>
                                        </p:tav>
                                        <p:tav tm="100000">
                                          <p:val>
                                            <p:strVal val="#ppt_w"/>
                                          </p:val>
                                        </p:tav>
                                      </p:tavLst>
                                    </p:anim>
                                    <p:anim calcmode="lin" valueType="num">
                                      <p:cBhvr>
                                        <p:cTn id="66" dur="1250" fill="hold"/>
                                        <p:tgtEl>
                                          <p:spTgt spid="6">
                                            <p:txEl>
                                              <p:pRg st="3" end="3"/>
                                            </p:txEl>
                                          </p:spTgt>
                                        </p:tgtEl>
                                        <p:attrNameLst>
                                          <p:attrName>ppt_h</p:attrName>
                                        </p:attrNameLst>
                                      </p:cBhvr>
                                      <p:tavLst>
                                        <p:tav tm="0">
                                          <p:val>
                                            <p:fltVal val="0"/>
                                          </p:val>
                                        </p:tav>
                                        <p:tav tm="100000">
                                          <p:val>
                                            <p:strVal val="#ppt_h"/>
                                          </p:val>
                                        </p:tav>
                                      </p:tavLst>
                                    </p:anim>
                                    <p:animEffect transition="in" filter="fade">
                                      <p:cBhvr>
                                        <p:cTn id="67" dur="125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build="allAtOnce" animBg="1"/>
      <p:bldP spid="6" grpId="0" build="allAtOnce"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7030A0"/>
            </a:gs>
            <a:gs pos="83000">
              <a:srgbClr val="C2DAEF"/>
            </a:gs>
            <a:gs pos="50000">
              <a:schemeClr val="accent1">
                <a:lumMod val="45000"/>
                <a:lumOff val="55000"/>
              </a:schemeClr>
            </a:gs>
            <a:gs pos="100000">
              <a:schemeClr val="accent1">
                <a:lumMod val="30000"/>
                <a:lumOff val="70000"/>
              </a:schemeClr>
            </a:gs>
          </a:gsLst>
          <a:path path="circle">
            <a:fillToRect l="100000" t="100000"/>
          </a:path>
        </a:gradFill>
        <a:effectLst/>
      </p:bgPr>
    </p:bg>
    <p:spTree>
      <p:nvGrpSpPr>
        <p:cNvPr id="1" name=""/>
        <p:cNvGrpSpPr/>
        <p:nvPr/>
      </p:nvGrpSpPr>
      <p:grpSpPr>
        <a:xfrm>
          <a:off x="0" y="0"/>
          <a:ext cx="0" cy="0"/>
          <a:chOff x="0" y="0"/>
          <a:chExt cx="0" cy="0"/>
        </a:xfrm>
      </p:grpSpPr>
      <p:sp>
        <p:nvSpPr>
          <p:cNvPr id="3" name="TextBox 2"/>
          <p:cNvSpPr txBox="1"/>
          <p:nvPr/>
        </p:nvSpPr>
        <p:spPr>
          <a:xfrm>
            <a:off x="1660358" y="0"/>
            <a:ext cx="8422106" cy="1446550"/>
          </a:xfrm>
          <a:prstGeom prst="rect">
            <a:avLst/>
          </a:prstGeom>
          <a:noFill/>
        </p:spPr>
        <p:txBody>
          <a:bodyPr wrap="square" rtlCol="0">
            <a:spAutoFit/>
          </a:bodyPr>
          <a:lstStyle/>
          <a:p>
            <a:pPr algn="ctr"/>
            <a:r>
              <a:rPr lang="ru-RU" sz="4400" b="1" dirty="0" smtClean="0">
                <a:solidFill>
                  <a:srgbClr val="C00000"/>
                </a:solidFill>
                <a:latin typeface="Monotype Corsiva" panose="03010101010201010101" pitchFamily="66" charset="0"/>
              </a:rPr>
              <a:t>Цели создания ментальных карт с дошкольниками</a:t>
            </a:r>
          </a:p>
        </p:txBody>
      </p:sp>
      <p:sp>
        <p:nvSpPr>
          <p:cNvPr id="4" name="Вертикальный свиток 3"/>
          <p:cNvSpPr/>
          <p:nvPr/>
        </p:nvSpPr>
        <p:spPr>
          <a:xfrm>
            <a:off x="842211" y="1347537"/>
            <a:ext cx="3729789" cy="4855837"/>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a:solidFill>
                  <a:srgbClr val="C00000"/>
                </a:solidFill>
                <a:latin typeface="Times New Roman" panose="02020603050405020304" pitchFamily="18" charset="0"/>
                <a:cs typeface="Times New Roman" panose="02020603050405020304" pitchFamily="18" charset="0"/>
              </a:rPr>
              <a:t>Цель</a:t>
            </a:r>
            <a:r>
              <a:rPr lang="ru-RU" dirty="0">
                <a:solidFill>
                  <a:srgbClr val="0106CF"/>
                </a:solidFill>
              </a:rPr>
              <a:t> – сбор  материала (информации) о предмете, явлении, объекте. </a:t>
            </a:r>
            <a:endParaRPr lang="ru-RU" dirty="0" smtClean="0">
              <a:solidFill>
                <a:srgbClr val="0106CF"/>
              </a:solidFill>
            </a:endParaRPr>
          </a:p>
          <a:p>
            <a:pPr algn="ctr"/>
            <a:r>
              <a:rPr lang="ru-RU" b="1" dirty="0" smtClean="0">
                <a:solidFill>
                  <a:srgbClr val="C00000"/>
                </a:solidFill>
                <a:latin typeface="Times New Roman" panose="02020603050405020304" pitchFamily="18" charset="0"/>
                <a:cs typeface="Times New Roman" panose="02020603050405020304" pitchFamily="18" charset="0"/>
              </a:rPr>
              <a:t>ДЕЙСТВИЯ</a:t>
            </a:r>
            <a:r>
              <a:rPr lang="ru-RU" b="1" dirty="0">
                <a:solidFill>
                  <a:srgbClr val="C00000"/>
                </a:solidFill>
                <a:latin typeface="Times New Roman" panose="02020603050405020304" pitchFamily="18" charset="0"/>
                <a:cs typeface="Times New Roman" panose="02020603050405020304" pitchFamily="18" charset="0"/>
              </a:rPr>
              <a:t>: </a:t>
            </a:r>
            <a:endParaRPr lang="ru-RU" b="1" dirty="0" smtClean="0">
              <a:solidFill>
                <a:srgbClr val="C00000"/>
              </a:solidFill>
              <a:latin typeface="Times New Roman" panose="02020603050405020304" pitchFamily="18" charset="0"/>
              <a:cs typeface="Times New Roman" panose="02020603050405020304" pitchFamily="18" charset="0"/>
            </a:endParaRPr>
          </a:p>
          <a:p>
            <a:r>
              <a:rPr lang="ru-RU" dirty="0" smtClean="0">
                <a:solidFill>
                  <a:srgbClr val="0106CF"/>
                </a:solidFill>
              </a:rPr>
              <a:t>•</a:t>
            </a:r>
            <a:r>
              <a:rPr lang="ru-RU" dirty="0">
                <a:solidFill>
                  <a:srgbClr val="0106CF"/>
                </a:solidFill>
              </a:rPr>
              <a:t>Создать карту в ходе обсуждения </a:t>
            </a:r>
            <a:endParaRPr lang="ru-RU" dirty="0" smtClean="0">
              <a:solidFill>
                <a:srgbClr val="0106CF"/>
              </a:solidFill>
            </a:endParaRPr>
          </a:p>
          <a:p>
            <a:r>
              <a:rPr lang="ru-RU" dirty="0" smtClean="0">
                <a:solidFill>
                  <a:srgbClr val="0106CF"/>
                </a:solidFill>
              </a:rPr>
              <a:t>•</a:t>
            </a:r>
            <a:r>
              <a:rPr lang="ru-RU" dirty="0">
                <a:solidFill>
                  <a:srgbClr val="0106CF"/>
                </a:solidFill>
              </a:rPr>
              <a:t>Расширять и пополнять словарный запас •Развивать процессы мышления: анализ, синтез, аналогия, обобщение, ассоциация</a:t>
            </a:r>
          </a:p>
        </p:txBody>
      </p:sp>
      <p:sp>
        <p:nvSpPr>
          <p:cNvPr id="5" name="Вертикальный свиток 4"/>
          <p:cNvSpPr/>
          <p:nvPr/>
        </p:nvSpPr>
        <p:spPr>
          <a:xfrm>
            <a:off x="4572000" y="1347537"/>
            <a:ext cx="3477126" cy="2808827"/>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a:solidFill>
                  <a:srgbClr val="C00000"/>
                </a:solidFill>
                <a:latin typeface="Times New Roman" panose="02020603050405020304" pitchFamily="18" charset="0"/>
                <a:cs typeface="Times New Roman" panose="02020603050405020304" pitchFamily="18" charset="0"/>
              </a:rPr>
              <a:t>Цель</a:t>
            </a:r>
            <a:r>
              <a:rPr lang="ru-RU" dirty="0"/>
              <a:t> </a:t>
            </a:r>
            <a:r>
              <a:rPr lang="ru-RU" dirty="0">
                <a:solidFill>
                  <a:srgbClr val="0106CF"/>
                </a:solidFill>
              </a:rPr>
              <a:t>– развитие связной речи детей </a:t>
            </a:r>
            <a:r>
              <a:rPr lang="ru-RU" b="1" dirty="0">
                <a:solidFill>
                  <a:srgbClr val="C00000"/>
                </a:solidFill>
              </a:rPr>
              <a:t>ДЕЙСТВИЯ: </a:t>
            </a:r>
            <a:endParaRPr lang="ru-RU" b="1" dirty="0" smtClean="0">
              <a:solidFill>
                <a:srgbClr val="C00000"/>
              </a:solidFill>
            </a:endParaRPr>
          </a:p>
          <a:p>
            <a:pPr algn="ctr"/>
            <a:r>
              <a:rPr lang="ru-RU" dirty="0" smtClean="0">
                <a:solidFill>
                  <a:srgbClr val="0106CF"/>
                </a:solidFill>
              </a:rPr>
              <a:t>•Развивать умения </a:t>
            </a:r>
            <a:r>
              <a:rPr lang="ru-RU" dirty="0">
                <a:solidFill>
                  <a:srgbClr val="0106CF"/>
                </a:solidFill>
              </a:rPr>
              <a:t>последовательно и самостоятельно излагать свои мысли</a:t>
            </a:r>
          </a:p>
        </p:txBody>
      </p:sp>
      <p:sp>
        <p:nvSpPr>
          <p:cNvPr id="6" name="Вертикальный свиток 5"/>
          <p:cNvSpPr/>
          <p:nvPr/>
        </p:nvSpPr>
        <p:spPr>
          <a:xfrm>
            <a:off x="7868653" y="1347538"/>
            <a:ext cx="3644474" cy="4855836"/>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a:solidFill>
                  <a:srgbClr val="C00000"/>
                </a:solidFill>
                <a:latin typeface="Times New Roman" panose="02020603050405020304" pitchFamily="18" charset="0"/>
                <a:cs typeface="Times New Roman" panose="02020603050405020304" pitchFamily="18" charset="0"/>
              </a:rPr>
              <a:t>Цель</a:t>
            </a:r>
            <a:r>
              <a:rPr lang="ru-RU" dirty="0"/>
              <a:t> </a:t>
            </a:r>
            <a:r>
              <a:rPr lang="ru-RU" dirty="0">
                <a:solidFill>
                  <a:srgbClr val="0106CF"/>
                </a:solidFill>
              </a:rPr>
              <a:t>– закрепление и обобщение материала </a:t>
            </a:r>
            <a:r>
              <a:rPr lang="ru-RU" b="1" dirty="0">
                <a:solidFill>
                  <a:srgbClr val="C00000"/>
                </a:solidFill>
              </a:rPr>
              <a:t>ДЕЙСТВИЯ: </a:t>
            </a:r>
            <a:endParaRPr lang="ru-RU" b="1" dirty="0" smtClean="0">
              <a:solidFill>
                <a:srgbClr val="C00000"/>
              </a:solidFill>
            </a:endParaRPr>
          </a:p>
          <a:p>
            <a:pPr algn="ctr"/>
            <a:r>
              <a:rPr lang="ru-RU" dirty="0" smtClean="0">
                <a:solidFill>
                  <a:srgbClr val="0106CF"/>
                </a:solidFill>
              </a:rPr>
              <a:t>•</a:t>
            </a:r>
            <a:r>
              <a:rPr lang="ru-RU" dirty="0">
                <a:solidFill>
                  <a:srgbClr val="0106CF"/>
                </a:solidFill>
              </a:rPr>
              <a:t>Создать карту как итог работы с детьми по теме </a:t>
            </a:r>
            <a:endParaRPr lang="ru-RU" dirty="0" smtClean="0">
              <a:solidFill>
                <a:srgbClr val="0106CF"/>
              </a:solidFill>
            </a:endParaRPr>
          </a:p>
          <a:p>
            <a:pPr algn="ctr"/>
            <a:r>
              <a:rPr lang="ru-RU" dirty="0" smtClean="0">
                <a:solidFill>
                  <a:srgbClr val="0106CF"/>
                </a:solidFill>
              </a:rPr>
              <a:t>• </a:t>
            </a:r>
            <a:r>
              <a:rPr lang="ru-RU" dirty="0">
                <a:solidFill>
                  <a:srgbClr val="0106CF"/>
                </a:solidFill>
              </a:rPr>
              <a:t>Развивать у детей умение выделять главную </a:t>
            </a:r>
            <a:r>
              <a:rPr lang="ru-RU" dirty="0" smtClean="0">
                <a:solidFill>
                  <a:srgbClr val="0106CF"/>
                </a:solidFill>
              </a:rPr>
              <a:t>мысль, припоминать </a:t>
            </a:r>
            <a:r>
              <a:rPr lang="ru-RU" dirty="0">
                <a:solidFill>
                  <a:srgbClr val="0106CF"/>
                </a:solidFill>
              </a:rPr>
              <a:t>изученное •Активизировать словарь, совершенствовать связную </a:t>
            </a:r>
            <a:r>
              <a:rPr lang="ru-RU" dirty="0" smtClean="0">
                <a:solidFill>
                  <a:srgbClr val="0106CF"/>
                </a:solidFill>
              </a:rPr>
              <a:t>речь</a:t>
            </a:r>
            <a:endParaRPr lang="ru-RU" dirty="0">
              <a:solidFill>
                <a:srgbClr val="0106CF"/>
              </a:solidFill>
            </a:endParaRPr>
          </a:p>
        </p:txBody>
      </p:sp>
      <p:sp>
        <p:nvSpPr>
          <p:cNvPr id="7" name="TextBox 6"/>
          <p:cNvSpPr txBox="1"/>
          <p:nvPr/>
        </p:nvSpPr>
        <p:spPr>
          <a:xfrm>
            <a:off x="1798721" y="1347537"/>
            <a:ext cx="2346158" cy="369332"/>
          </a:xfrm>
          <a:prstGeom prst="rect">
            <a:avLst/>
          </a:prstGeom>
          <a:noFill/>
        </p:spPr>
        <p:txBody>
          <a:bodyPr wrap="square" rtlCol="0">
            <a:spAutoFit/>
          </a:bodyPr>
          <a:lstStyle/>
          <a:p>
            <a:r>
              <a:rPr lang="ru-RU" b="1" dirty="0" smtClean="0">
                <a:solidFill>
                  <a:srgbClr val="800080"/>
                </a:solidFill>
              </a:rPr>
              <a:t>1-е направление</a:t>
            </a:r>
            <a:endParaRPr lang="ru-RU" b="1" dirty="0">
              <a:solidFill>
                <a:srgbClr val="800080"/>
              </a:solidFill>
            </a:endParaRPr>
          </a:p>
        </p:txBody>
      </p:sp>
      <p:sp>
        <p:nvSpPr>
          <p:cNvPr id="8" name="TextBox 7"/>
          <p:cNvSpPr txBox="1"/>
          <p:nvPr/>
        </p:nvSpPr>
        <p:spPr>
          <a:xfrm>
            <a:off x="5426243" y="1347537"/>
            <a:ext cx="2442410" cy="369332"/>
          </a:xfrm>
          <a:prstGeom prst="rect">
            <a:avLst/>
          </a:prstGeom>
          <a:noFill/>
        </p:spPr>
        <p:txBody>
          <a:bodyPr wrap="square" rtlCol="0">
            <a:spAutoFit/>
          </a:bodyPr>
          <a:lstStyle/>
          <a:p>
            <a:r>
              <a:rPr lang="ru-RU" b="1" dirty="0" smtClean="0">
                <a:solidFill>
                  <a:srgbClr val="800080"/>
                </a:solidFill>
              </a:rPr>
              <a:t>2-е направление</a:t>
            </a:r>
            <a:endParaRPr lang="ru-RU" b="1" dirty="0">
              <a:solidFill>
                <a:srgbClr val="800080"/>
              </a:solidFill>
            </a:endParaRPr>
          </a:p>
        </p:txBody>
      </p:sp>
      <p:sp>
        <p:nvSpPr>
          <p:cNvPr id="9" name="TextBox 8"/>
          <p:cNvSpPr txBox="1"/>
          <p:nvPr/>
        </p:nvSpPr>
        <p:spPr>
          <a:xfrm>
            <a:off x="8722896" y="1347537"/>
            <a:ext cx="2369128" cy="369332"/>
          </a:xfrm>
          <a:prstGeom prst="rect">
            <a:avLst/>
          </a:prstGeom>
          <a:noFill/>
        </p:spPr>
        <p:txBody>
          <a:bodyPr wrap="square" rtlCol="0">
            <a:spAutoFit/>
          </a:bodyPr>
          <a:lstStyle/>
          <a:p>
            <a:r>
              <a:rPr lang="ru-RU" b="1" dirty="0" smtClean="0">
                <a:solidFill>
                  <a:srgbClr val="800080"/>
                </a:solidFill>
              </a:rPr>
              <a:t>3-е направление</a:t>
            </a:r>
            <a:endParaRPr lang="ru-RU" b="1" dirty="0">
              <a:solidFill>
                <a:srgbClr val="800080"/>
              </a:solidFill>
            </a:endParaRPr>
          </a:p>
        </p:txBody>
      </p:sp>
      <p:pic>
        <p:nvPicPr>
          <p:cNvPr id="10" name="Рисунок 9"/>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994199" y="4243137"/>
            <a:ext cx="2452255" cy="2521528"/>
          </a:xfrm>
          <a:prstGeom prst="rect">
            <a:avLst/>
          </a:prstGeom>
        </p:spPr>
      </p:pic>
    </p:spTree>
    <p:extLst>
      <p:ext uri="{BB962C8B-B14F-4D97-AF65-F5344CB8AC3E}">
        <p14:creationId xmlns:p14="http://schemas.microsoft.com/office/powerpoint/2010/main" val="1130568101"/>
      </p:ext>
    </p:extLst>
  </p:cSld>
  <p:clrMapOvr>
    <a:masterClrMapping/>
  </p:clrMapOvr>
  <mc:AlternateContent xmlns:mc="http://schemas.openxmlformats.org/markup-compatibility/2006" xmlns:p14="http://schemas.microsoft.com/office/powerpoint/2010/main">
    <mc:Choice Requires="p14">
      <p:transition spd="slow" p14:dur="2000" advClick="0" advTm="10000">
        <p14:ferris dir="l"/>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1250"/>
                                        <p:tgtEl>
                                          <p:spTgt spid="3"/>
                                        </p:tgtEl>
                                      </p:cBhvr>
                                    </p:animEffect>
                                  </p:childTnLst>
                                </p:cTn>
                              </p:par>
                            </p:childTnLst>
                          </p:cTn>
                        </p:par>
                        <p:par>
                          <p:cTn id="8" fill="hold">
                            <p:stCondLst>
                              <p:cond delay="1250"/>
                            </p:stCondLst>
                            <p:childTnLst>
                              <p:par>
                                <p:cTn id="9" presetID="53" presetClass="entr" presetSubtype="16" fill="hold" grpId="0" nodeType="afterEffect">
                                  <p:stCondLst>
                                    <p:cond delay="250"/>
                                  </p:stCondLst>
                                  <p:childTnLst>
                                    <p:set>
                                      <p:cBhvr>
                                        <p:cTn id="10" dur="1" fill="hold">
                                          <p:stCondLst>
                                            <p:cond delay="0"/>
                                          </p:stCondLst>
                                        </p:cTn>
                                        <p:tgtEl>
                                          <p:spTgt spid="4">
                                            <p:bg/>
                                          </p:spTgt>
                                        </p:tgtEl>
                                        <p:attrNameLst>
                                          <p:attrName>style.visibility</p:attrName>
                                        </p:attrNameLst>
                                      </p:cBhvr>
                                      <p:to>
                                        <p:strVal val="visible"/>
                                      </p:to>
                                    </p:set>
                                    <p:anim calcmode="lin" valueType="num">
                                      <p:cBhvr>
                                        <p:cTn id="11" dur="1250" fill="hold"/>
                                        <p:tgtEl>
                                          <p:spTgt spid="4">
                                            <p:bg/>
                                          </p:spTgt>
                                        </p:tgtEl>
                                        <p:attrNameLst>
                                          <p:attrName>ppt_w</p:attrName>
                                        </p:attrNameLst>
                                      </p:cBhvr>
                                      <p:tavLst>
                                        <p:tav tm="0">
                                          <p:val>
                                            <p:fltVal val="0"/>
                                          </p:val>
                                        </p:tav>
                                        <p:tav tm="100000">
                                          <p:val>
                                            <p:strVal val="#ppt_w"/>
                                          </p:val>
                                        </p:tav>
                                      </p:tavLst>
                                    </p:anim>
                                    <p:anim calcmode="lin" valueType="num">
                                      <p:cBhvr>
                                        <p:cTn id="12" dur="1250" fill="hold"/>
                                        <p:tgtEl>
                                          <p:spTgt spid="4">
                                            <p:bg/>
                                          </p:spTgt>
                                        </p:tgtEl>
                                        <p:attrNameLst>
                                          <p:attrName>ppt_h</p:attrName>
                                        </p:attrNameLst>
                                      </p:cBhvr>
                                      <p:tavLst>
                                        <p:tav tm="0">
                                          <p:val>
                                            <p:fltVal val="0"/>
                                          </p:val>
                                        </p:tav>
                                        <p:tav tm="100000">
                                          <p:val>
                                            <p:strVal val="#ppt_h"/>
                                          </p:val>
                                        </p:tav>
                                      </p:tavLst>
                                    </p:anim>
                                    <p:animEffect transition="in" filter="fade">
                                      <p:cBhvr>
                                        <p:cTn id="13" dur="1250"/>
                                        <p:tgtEl>
                                          <p:spTgt spid="4">
                                            <p:bg/>
                                          </p:spTgt>
                                        </p:tgtEl>
                                      </p:cBhvr>
                                    </p:animEffect>
                                  </p:childTnLst>
                                </p:cTn>
                              </p:par>
                            </p:childTnLst>
                          </p:cTn>
                        </p:par>
                        <p:par>
                          <p:cTn id="14" fill="hold">
                            <p:stCondLst>
                              <p:cond delay="2750"/>
                            </p:stCondLst>
                            <p:childTnLst>
                              <p:par>
                                <p:cTn id="15" presetID="53" presetClass="entr" presetSubtype="16" fill="hold" grpId="0" nodeType="afterEffect">
                                  <p:stCondLst>
                                    <p:cond delay="25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p:cTn id="17" dur="1250" fill="hold"/>
                                        <p:tgtEl>
                                          <p:spTgt spid="4">
                                            <p:txEl>
                                              <p:pRg st="0" end="0"/>
                                            </p:txEl>
                                          </p:spTgt>
                                        </p:tgtEl>
                                        <p:attrNameLst>
                                          <p:attrName>ppt_w</p:attrName>
                                        </p:attrNameLst>
                                      </p:cBhvr>
                                      <p:tavLst>
                                        <p:tav tm="0">
                                          <p:val>
                                            <p:fltVal val="0"/>
                                          </p:val>
                                        </p:tav>
                                        <p:tav tm="100000">
                                          <p:val>
                                            <p:strVal val="#ppt_w"/>
                                          </p:val>
                                        </p:tav>
                                      </p:tavLst>
                                    </p:anim>
                                    <p:anim calcmode="lin" valueType="num">
                                      <p:cBhvr>
                                        <p:cTn id="18" dur="1250" fill="hold"/>
                                        <p:tgtEl>
                                          <p:spTgt spid="4">
                                            <p:txEl>
                                              <p:pRg st="0" end="0"/>
                                            </p:txEl>
                                          </p:spTgt>
                                        </p:tgtEl>
                                        <p:attrNameLst>
                                          <p:attrName>ppt_h</p:attrName>
                                        </p:attrNameLst>
                                      </p:cBhvr>
                                      <p:tavLst>
                                        <p:tav tm="0">
                                          <p:val>
                                            <p:fltVal val="0"/>
                                          </p:val>
                                        </p:tav>
                                        <p:tav tm="100000">
                                          <p:val>
                                            <p:strVal val="#ppt_h"/>
                                          </p:val>
                                        </p:tav>
                                      </p:tavLst>
                                    </p:anim>
                                    <p:animEffect transition="in" filter="fade">
                                      <p:cBhvr>
                                        <p:cTn id="19" dur="1250"/>
                                        <p:tgtEl>
                                          <p:spTgt spid="4">
                                            <p:txEl>
                                              <p:pRg st="0" end="0"/>
                                            </p:txEl>
                                          </p:spTgt>
                                        </p:tgtEl>
                                      </p:cBhvr>
                                    </p:animEffect>
                                  </p:childTnLst>
                                </p:cTn>
                              </p:par>
                            </p:childTnLst>
                          </p:cTn>
                        </p:par>
                        <p:par>
                          <p:cTn id="20" fill="hold">
                            <p:stCondLst>
                              <p:cond delay="4250"/>
                            </p:stCondLst>
                            <p:childTnLst>
                              <p:par>
                                <p:cTn id="21" presetID="53" presetClass="entr" presetSubtype="16" fill="hold" grpId="0" nodeType="afterEffect">
                                  <p:stCondLst>
                                    <p:cond delay="250"/>
                                  </p:stCondLst>
                                  <p:childTnLst>
                                    <p:set>
                                      <p:cBhvr>
                                        <p:cTn id="22" dur="1" fill="hold">
                                          <p:stCondLst>
                                            <p:cond delay="0"/>
                                          </p:stCondLst>
                                        </p:cTn>
                                        <p:tgtEl>
                                          <p:spTgt spid="4">
                                            <p:txEl>
                                              <p:pRg st="1" end="1"/>
                                            </p:txEl>
                                          </p:spTgt>
                                        </p:tgtEl>
                                        <p:attrNameLst>
                                          <p:attrName>style.visibility</p:attrName>
                                        </p:attrNameLst>
                                      </p:cBhvr>
                                      <p:to>
                                        <p:strVal val="visible"/>
                                      </p:to>
                                    </p:set>
                                    <p:anim calcmode="lin" valueType="num">
                                      <p:cBhvr>
                                        <p:cTn id="23" dur="1250" fill="hold"/>
                                        <p:tgtEl>
                                          <p:spTgt spid="4">
                                            <p:txEl>
                                              <p:pRg st="1" end="1"/>
                                            </p:txEl>
                                          </p:spTgt>
                                        </p:tgtEl>
                                        <p:attrNameLst>
                                          <p:attrName>ppt_w</p:attrName>
                                        </p:attrNameLst>
                                      </p:cBhvr>
                                      <p:tavLst>
                                        <p:tav tm="0">
                                          <p:val>
                                            <p:fltVal val="0"/>
                                          </p:val>
                                        </p:tav>
                                        <p:tav tm="100000">
                                          <p:val>
                                            <p:strVal val="#ppt_w"/>
                                          </p:val>
                                        </p:tav>
                                      </p:tavLst>
                                    </p:anim>
                                    <p:anim calcmode="lin" valueType="num">
                                      <p:cBhvr>
                                        <p:cTn id="24" dur="1250" fill="hold"/>
                                        <p:tgtEl>
                                          <p:spTgt spid="4">
                                            <p:txEl>
                                              <p:pRg st="1" end="1"/>
                                            </p:txEl>
                                          </p:spTgt>
                                        </p:tgtEl>
                                        <p:attrNameLst>
                                          <p:attrName>ppt_h</p:attrName>
                                        </p:attrNameLst>
                                      </p:cBhvr>
                                      <p:tavLst>
                                        <p:tav tm="0">
                                          <p:val>
                                            <p:fltVal val="0"/>
                                          </p:val>
                                        </p:tav>
                                        <p:tav tm="100000">
                                          <p:val>
                                            <p:strVal val="#ppt_h"/>
                                          </p:val>
                                        </p:tav>
                                      </p:tavLst>
                                    </p:anim>
                                    <p:animEffect transition="in" filter="fade">
                                      <p:cBhvr>
                                        <p:cTn id="25" dur="1250"/>
                                        <p:tgtEl>
                                          <p:spTgt spid="4">
                                            <p:txEl>
                                              <p:pRg st="1" end="1"/>
                                            </p:txEl>
                                          </p:spTgt>
                                        </p:tgtEl>
                                      </p:cBhvr>
                                    </p:animEffect>
                                  </p:childTnLst>
                                </p:cTn>
                              </p:par>
                            </p:childTnLst>
                          </p:cTn>
                        </p:par>
                        <p:par>
                          <p:cTn id="26" fill="hold">
                            <p:stCondLst>
                              <p:cond delay="5750"/>
                            </p:stCondLst>
                            <p:childTnLst>
                              <p:par>
                                <p:cTn id="27" presetID="53" presetClass="entr" presetSubtype="16" fill="hold" grpId="0" nodeType="afterEffect">
                                  <p:stCondLst>
                                    <p:cond delay="25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p:cTn id="29" dur="1250" fill="hold"/>
                                        <p:tgtEl>
                                          <p:spTgt spid="4">
                                            <p:txEl>
                                              <p:pRg st="2" end="2"/>
                                            </p:txEl>
                                          </p:spTgt>
                                        </p:tgtEl>
                                        <p:attrNameLst>
                                          <p:attrName>ppt_w</p:attrName>
                                        </p:attrNameLst>
                                      </p:cBhvr>
                                      <p:tavLst>
                                        <p:tav tm="0">
                                          <p:val>
                                            <p:fltVal val="0"/>
                                          </p:val>
                                        </p:tav>
                                        <p:tav tm="100000">
                                          <p:val>
                                            <p:strVal val="#ppt_w"/>
                                          </p:val>
                                        </p:tav>
                                      </p:tavLst>
                                    </p:anim>
                                    <p:anim calcmode="lin" valueType="num">
                                      <p:cBhvr>
                                        <p:cTn id="30" dur="1250" fill="hold"/>
                                        <p:tgtEl>
                                          <p:spTgt spid="4">
                                            <p:txEl>
                                              <p:pRg st="2" end="2"/>
                                            </p:txEl>
                                          </p:spTgt>
                                        </p:tgtEl>
                                        <p:attrNameLst>
                                          <p:attrName>ppt_h</p:attrName>
                                        </p:attrNameLst>
                                      </p:cBhvr>
                                      <p:tavLst>
                                        <p:tav tm="0">
                                          <p:val>
                                            <p:fltVal val="0"/>
                                          </p:val>
                                        </p:tav>
                                        <p:tav tm="100000">
                                          <p:val>
                                            <p:strVal val="#ppt_h"/>
                                          </p:val>
                                        </p:tav>
                                      </p:tavLst>
                                    </p:anim>
                                    <p:animEffect transition="in" filter="fade">
                                      <p:cBhvr>
                                        <p:cTn id="31" dur="1250"/>
                                        <p:tgtEl>
                                          <p:spTgt spid="4">
                                            <p:txEl>
                                              <p:pRg st="2" end="2"/>
                                            </p:txEl>
                                          </p:spTgt>
                                        </p:tgtEl>
                                      </p:cBhvr>
                                    </p:animEffect>
                                  </p:childTnLst>
                                </p:cTn>
                              </p:par>
                            </p:childTnLst>
                          </p:cTn>
                        </p:par>
                        <p:par>
                          <p:cTn id="32" fill="hold">
                            <p:stCondLst>
                              <p:cond delay="7250"/>
                            </p:stCondLst>
                            <p:childTnLst>
                              <p:par>
                                <p:cTn id="33" presetID="53" presetClass="entr" presetSubtype="16" fill="hold" grpId="0" nodeType="afterEffect">
                                  <p:stCondLst>
                                    <p:cond delay="250"/>
                                  </p:stCondLst>
                                  <p:childTnLst>
                                    <p:set>
                                      <p:cBhvr>
                                        <p:cTn id="34" dur="1" fill="hold">
                                          <p:stCondLst>
                                            <p:cond delay="0"/>
                                          </p:stCondLst>
                                        </p:cTn>
                                        <p:tgtEl>
                                          <p:spTgt spid="4">
                                            <p:txEl>
                                              <p:pRg st="3" end="3"/>
                                            </p:txEl>
                                          </p:spTgt>
                                        </p:tgtEl>
                                        <p:attrNameLst>
                                          <p:attrName>style.visibility</p:attrName>
                                        </p:attrNameLst>
                                      </p:cBhvr>
                                      <p:to>
                                        <p:strVal val="visible"/>
                                      </p:to>
                                    </p:set>
                                    <p:anim calcmode="lin" valueType="num">
                                      <p:cBhvr>
                                        <p:cTn id="35" dur="1250" fill="hold"/>
                                        <p:tgtEl>
                                          <p:spTgt spid="4">
                                            <p:txEl>
                                              <p:pRg st="3" end="3"/>
                                            </p:txEl>
                                          </p:spTgt>
                                        </p:tgtEl>
                                        <p:attrNameLst>
                                          <p:attrName>ppt_w</p:attrName>
                                        </p:attrNameLst>
                                      </p:cBhvr>
                                      <p:tavLst>
                                        <p:tav tm="0">
                                          <p:val>
                                            <p:fltVal val="0"/>
                                          </p:val>
                                        </p:tav>
                                        <p:tav tm="100000">
                                          <p:val>
                                            <p:strVal val="#ppt_w"/>
                                          </p:val>
                                        </p:tav>
                                      </p:tavLst>
                                    </p:anim>
                                    <p:anim calcmode="lin" valueType="num">
                                      <p:cBhvr>
                                        <p:cTn id="36" dur="1250" fill="hold"/>
                                        <p:tgtEl>
                                          <p:spTgt spid="4">
                                            <p:txEl>
                                              <p:pRg st="3" end="3"/>
                                            </p:txEl>
                                          </p:spTgt>
                                        </p:tgtEl>
                                        <p:attrNameLst>
                                          <p:attrName>ppt_h</p:attrName>
                                        </p:attrNameLst>
                                      </p:cBhvr>
                                      <p:tavLst>
                                        <p:tav tm="0">
                                          <p:val>
                                            <p:fltVal val="0"/>
                                          </p:val>
                                        </p:tav>
                                        <p:tav tm="100000">
                                          <p:val>
                                            <p:strVal val="#ppt_h"/>
                                          </p:val>
                                        </p:tav>
                                      </p:tavLst>
                                    </p:anim>
                                    <p:animEffect transition="in" filter="fade">
                                      <p:cBhvr>
                                        <p:cTn id="37" dur="1250"/>
                                        <p:tgtEl>
                                          <p:spTgt spid="4">
                                            <p:txEl>
                                              <p:pRg st="3" end="3"/>
                                            </p:txEl>
                                          </p:spTgt>
                                        </p:tgtEl>
                                      </p:cBhvr>
                                    </p:animEffect>
                                  </p:childTnLst>
                                </p:cTn>
                              </p:par>
                            </p:childTnLst>
                          </p:cTn>
                        </p:par>
                        <p:par>
                          <p:cTn id="38" fill="hold">
                            <p:stCondLst>
                              <p:cond delay="8750"/>
                            </p:stCondLst>
                            <p:childTnLst>
                              <p:par>
                                <p:cTn id="39" presetID="53" presetClass="entr" presetSubtype="16" fill="hold" grpId="0" nodeType="afterEffect">
                                  <p:stCondLst>
                                    <p:cond delay="250"/>
                                  </p:stCondLst>
                                  <p:childTnLst>
                                    <p:set>
                                      <p:cBhvr>
                                        <p:cTn id="40" dur="1" fill="hold">
                                          <p:stCondLst>
                                            <p:cond delay="0"/>
                                          </p:stCondLst>
                                        </p:cTn>
                                        <p:tgtEl>
                                          <p:spTgt spid="5">
                                            <p:bg/>
                                          </p:spTgt>
                                        </p:tgtEl>
                                        <p:attrNameLst>
                                          <p:attrName>style.visibility</p:attrName>
                                        </p:attrNameLst>
                                      </p:cBhvr>
                                      <p:to>
                                        <p:strVal val="visible"/>
                                      </p:to>
                                    </p:set>
                                    <p:anim calcmode="lin" valueType="num">
                                      <p:cBhvr>
                                        <p:cTn id="41" dur="1250" fill="hold"/>
                                        <p:tgtEl>
                                          <p:spTgt spid="5">
                                            <p:bg/>
                                          </p:spTgt>
                                        </p:tgtEl>
                                        <p:attrNameLst>
                                          <p:attrName>ppt_w</p:attrName>
                                        </p:attrNameLst>
                                      </p:cBhvr>
                                      <p:tavLst>
                                        <p:tav tm="0">
                                          <p:val>
                                            <p:fltVal val="0"/>
                                          </p:val>
                                        </p:tav>
                                        <p:tav tm="100000">
                                          <p:val>
                                            <p:strVal val="#ppt_w"/>
                                          </p:val>
                                        </p:tav>
                                      </p:tavLst>
                                    </p:anim>
                                    <p:anim calcmode="lin" valueType="num">
                                      <p:cBhvr>
                                        <p:cTn id="42" dur="1250" fill="hold"/>
                                        <p:tgtEl>
                                          <p:spTgt spid="5">
                                            <p:bg/>
                                          </p:spTgt>
                                        </p:tgtEl>
                                        <p:attrNameLst>
                                          <p:attrName>ppt_h</p:attrName>
                                        </p:attrNameLst>
                                      </p:cBhvr>
                                      <p:tavLst>
                                        <p:tav tm="0">
                                          <p:val>
                                            <p:fltVal val="0"/>
                                          </p:val>
                                        </p:tav>
                                        <p:tav tm="100000">
                                          <p:val>
                                            <p:strVal val="#ppt_h"/>
                                          </p:val>
                                        </p:tav>
                                      </p:tavLst>
                                    </p:anim>
                                    <p:animEffect transition="in" filter="fade">
                                      <p:cBhvr>
                                        <p:cTn id="43" dur="1250"/>
                                        <p:tgtEl>
                                          <p:spTgt spid="5">
                                            <p:bg/>
                                          </p:spTgt>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16" fill="hold" grpId="0" nodeType="clickEffect">
                                  <p:stCondLst>
                                    <p:cond delay="250"/>
                                  </p:stCondLst>
                                  <p:childTnLst>
                                    <p:set>
                                      <p:cBhvr>
                                        <p:cTn id="47" dur="1" fill="hold">
                                          <p:stCondLst>
                                            <p:cond delay="0"/>
                                          </p:stCondLst>
                                        </p:cTn>
                                        <p:tgtEl>
                                          <p:spTgt spid="5">
                                            <p:txEl>
                                              <p:pRg st="0" end="0"/>
                                            </p:txEl>
                                          </p:spTgt>
                                        </p:tgtEl>
                                        <p:attrNameLst>
                                          <p:attrName>style.visibility</p:attrName>
                                        </p:attrNameLst>
                                      </p:cBhvr>
                                      <p:to>
                                        <p:strVal val="visible"/>
                                      </p:to>
                                    </p:set>
                                    <p:anim calcmode="lin" valueType="num">
                                      <p:cBhvr>
                                        <p:cTn id="48" dur="1250" fill="hold"/>
                                        <p:tgtEl>
                                          <p:spTgt spid="5">
                                            <p:txEl>
                                              <p:pRg st="0" end="0"/>
                                            </p:txEl>
                                          </p:spTgt>
                                        </p:tgtEl>
                                        <p:attrNameLst>
                                          <p:attrName>ppt_w</p:attrName>
                                        </p:attrNameLst>
                                      </p:cBhvr>
                                      <p:tavLst>
                                        <p:tav tm="0">
                                          <p:val>
                                            <p:fltVal val="0"/>
                                          </p:val>
                                        </p:tav>
                                        <p:tav tm="100000">
                                          <p:val>
                                            <p:strVal val="#ppt_w"/>
                                          </p:val>
                                        </p:tav>
                                      </p:tavLst>
                                    </p:anim>
                                    <p:anim calcmode="lin" valueType="num">
                                      <p:cBhvr>
                                        <p:cTn id="49" dur="125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50" dur="1250"/>
                                        <p:tgtEl>
                                          <p:spTgt spid="5">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53" presetClass="entr" presetSubtype="16" fill="hold" grpId="0" nodeType="clickEffect">
                                  <p:stCondLst>
                                    <p:cond delay="250"/>
                                  </p:stCondLst>
                                  <p:childTnLst>
                                    <p:set>
                                      <p:cBhvr>
                                        <p:cTn id="54" dur="1" fill="hold">
                                          <p:stCondLst>
                                            <p:cond delay="0"/>
                                          </p:stCondLst>
                                        </p:cTn>
                                        <p:tgtEl>
                                          <p:spTgt spid="5">
                                            <p:txEl>
                                              <p:pRg st="1" end="1"/>
                                            </p:txEl>
                                          </p:spTgt>
                                        </p:tgtEl>
                                        <p:attrNameLst>
                                          <p:attrName>style.visibility</p:attrName>
                                        </p:attrNameLst>
                                      </p:cBhvr>
                                      <p:to>
                                        <p:strVal val="visible"/>
                                      </p:to>
                                    </p:set>
                                    <p:anim calcmode="lin" valueType="num">
                                      <p:cBhvr>
                                        <p:cTn id="55" dur="1250" fill="hold"/>
                                        <p:tgtEl>
                                          <p:spTgt spid="5">
                                            <p:txEl>
                                              <p:pRg st="1" end="1"/>
                                            </p:txEl>
                                          </p:spTgt>
                                        </p:tgtEl>
                                        <p:attrNameLst>
                                          <p:attrName>ppt_w</p:attrName>
                                        </p:attrNameLst>
                                      </p:cBhvr>
                                      <p:tavLst>
                                        <p:tav tm="0">
                                          <p:val>
                                            <p:fltVal val="0"/>
                                          </p:val>
                                        </p:tav>
                                        <p:tav tm="100000">
                                          <p:val>
                                            <p:strVal val="#ppt_w"/>
                                          </p:val>
                                        </p:tav>
                                      </p:tavLst>
                                    </p:anim>
                                    <p:anim calcmode="lin" valueType="num">
                                      <p:cBhvr>
                                        <p:cTn id="56" dur="1250" fill="hold"/>
                                        <p:tgtEl>
                                          <p:spTgt spid="5">
                                            <p:txEl>
                                              <p:pRg st="1" end="1"/>
                                            </p:txEl>
                                          </p:spTgt>
                                        </p:tgtEl>
                                        <p:attrNameLst>
                                          <p:attrName>ppt_h</p:attrName>
                                        </p:attrNameLst>
                                      </p:cBhvr>
                                      <p:tavLst>
                                        <p:tav tm="0">
                                          <p:val>
                                            <p:fltVal val="0"/>
                                          </p:val>
                                        </p:tav>
                                        <p:tav tm="100000">
                                          <p:val>
                                            <p:strVal val="#ppt_h"/>
                                          </p:val>
                                        </p:tav>
                                      </p:tavLst>
                                    </p:anim>
                                    <p:animEffect transition="in" filter="fade">
                                      <p:cBhvr>
                                        <p:cTn id="57" dur="1250"/>
                                        <p:tgtEl>
                                          <p:spTgt spid="5">
                                            <p:txEl>
                                              <p:pRg st="1" end="1"/>
                                            </p:txEl>
                                          </p:spTgt>
                                        </p:tgtEl>
                                      </p:cBhvr>
                                    </p:animEffect>
                                  </p:childTnLst>
                                </p:cTn>
                              </p:par>
                            </p:childTnLst>
                          </p:cTn>
                        </p:par>
                        <p:par>
                          <p:cTn id="58" fill="hold">
                            <p:stCondLst>
                              <p:cond delay="1500"/>
                            </p:stCondLst>
                            <p:childTnLst>
                              <p:par>
                                <p:cTn id="59" presetID="53" presetClass="entr" presetSubtype="16" fill="hold" grpId="0" nodeType="afterEffect">
                                  <p:stCondLst>
                                    <p:cond delay="250"/>
                                  </p:stCondLst>
                                  <p:childTnLst>
                                    <p:set>
                                      <p:cBhvr>
                                        <p:cTn id="60" dur="1" fill="hold">
                                          <p:stCondLst>
                                            <p:cond delay="0"/>
                                          </p:stCondLst>
                                        </p:cTn>
                                        <p:tgtEl>
                                          <p:spTgt spid="6">
                                            <p:bg/>
                                          </p:spTgt>
                                        </p:tgtEl>
                                        <p:attrNameLst>
                                          <p:attrName>style.visibility</p:attrName>
                                        </p:attrNameLst>
                                      </p:cBhvr>
                                      <p:to>
                                        <p:strVal val="visible"/>
                                      </p:to>
                                    </p:set>
                                    <p:anim calcmode="lin" valueType="num">
                                      <p:cBhvr>
                                        <p:cTn id="61" dur="1250" fill="hold"/>
                                        <p:tgtEl>
                                          <p:spTgt spid="6">
                                            <p:bg/>
                                          </p:spTgt>
                                        </p:tgtEl>
                                        <p:attrNameLst>
                                          <p:attrName>ppt_w</p:attrName>
                                        </p:attrNameLst>
                                      </p:cBhvr>
                                      <p:tavLst>
                                        <p:tav tm="0">
                                          <p:val>
                                            <p:fltVal val="0"/>
                                          </p:val>
                                        </p:tav>
                                        <p:tav tm="100000">
                                          <p:val>
                                            <p:strVal val="#ppt_w"/>
                                          </p:val>
                                        </p:tav>
                                      </p:tavLst>
                                    </p:anim>
                                    <p:anim calcmode="lin" valueType="num">
                                      <p:cBhvr>
                                        <p:cTn id="62" dur="1250" fill="hold"/>
                                        <p:tgtEl>
                                          <p:spTgt spid="6">
                                            <p:bg/>
                                          </p:spTgt>
                                        </p:tgtEl>
                                        <p:attrNameLst>
                                          <p:attrName>ppt_h</p:attrName>
                                        </p:attrNameLst>
                                      </p:cBhvr>
                                      <p:tavLst>
                                        <p:tav tm="0">
                                          <p:val>
                                            <p:fltVal val="0"/>
                                          </p:val>
                                        </p:tav>
                                        <p:tav tm="100000">
                                          <p:val>
                                            <p:strVal val="#ppt_h"/>
                                          </p:val>
                                        </p:tav>
                                      </p:tavLst>
                                    </p:anim>
                                    <p:animEffect transition="in" filter="fade">
                                      <p:cBhvr>
                                        <p:cTn id="63" dur="1250"/>
                                        <p:tgtEl>
                                          <p:spTgt spid="6">
                                            <p:bg/>
                                          </p:spTgt>
                                        </p:tgtEl>
                                      </p:cBhvr>
                                    </p:animEffect>
                                  </p:childTnLst>
                                </p:cTn>
                              </p:par>
                            </p:childTnLst>
                          </p:cTn>
                        </p:par>
                      </p:childTnLst>
                    </p:cTn>
                  </p:par>
                  <p:par>
                    <p:cTn id="64" fill="hold">
                      <p:stCondLst>
                        <p:cond delay="indefinite"/>
                      </p:stCondLst>
                      <p:childTnLst>
                        <p:par>
                          <p:cTn id="65" fill="hold">
                            <p:stCondLst>
                              <p:cond delay="0"/>
                            </p:stCondLst>
                            <p:childTnLst>
                              <p:par>
                                <p:cTn id="66" presetID="53" presetClass="entr" presetSubtype="16" fill="hold" grpId="0" nodeType="clickEffect">
                                  <p:stCondLst>
                                    <p:cond delay="250"/>
                                  </p:stCondLst>
                                  <p:childTnLst>
                                    <p:set>
                                      <p:cBhvr>
                                        <p:cTn id="67" dur="1" fill="hold">
                                          <p:stCondLst>
                                            <p:cond delay="0"/>
                                          </p:stCondLst>
                                        </p:cTn>
                                        <p:tgtEl>
                                          <p:spTgt spid="6">
                                            <p:txEl>
                                              <p:pRg st="0" end="0"/>
                                            </p:txEl>
                                          </p:spTgt>
                                        </p:tgtEl>
                                        <p:attrNameLst>
                                          <p:attrName>style.visibility</p:attrName>
                                        </p:attrNameLst>
                                      </p:cBhvr>
                                      <p:to>
                                        <p:strVal val="visible"/>
                                      </p:to>
                                    </p:set>
                                    <p:anim calcmode="lin" valueType="num">
                                      <p:cBhvr>
                                        <p:cTn id="68" dur="1250" fill="hold"/>
                                        <p:tgtEl>
                                          <p:spTgt spid="6">
                                            <p:txEl>
                                              <p:pRg st="0" end="0"/>
                                            </p:txEl>
                                          </p:spTgt>
                                        </p:tgtEl>
                                        <p:attrNameLst>
                                          <p:attrName>ppt_w</p:attrName>
                                        </p:attrNameLst>
                                      </p:cBhvr>
                                      <p:tavLst>
                                        <p:tav tm="0">
                                          <p:val>
                                            <p:fltVal val="0"/>
                                          </p:val>
                                        </p:tav>
                                        <p:tav tm="100000">
                                          <p:val>
                                            <p:strVal val="#ppt_w"/>
                                          </p:val>
                                        </p:tav>
                                      </p:tavLst>
                                    </p:anim>
                                    <p:anim calcmode="lin" valueType="num">
                                      <p:cBhvr>
                                        <p:cTn id="69" dur="1250" fill="hold"/>
                                        <p:tgtEl>
                                          <p:spTgt spid="6">
                                            <p:txEl>
                                              <p:pRg st="0" end="0"/>
                                            </p:txEl>
                                          </p:spTgt>
                                        </p:tgtEl>
                                        <p:attrNameLst>
                                          <p:attrName>ppt_h</p:attrName>
                                        </p:attrNameLst>
                                      </p:cBhvr>
                                      <p:tavLst>
                                        <p:tav tm="0">
                                          <p:val>
                                            <p:fltVal val="0"/>
                                          </p:val>
                                        </p:tav>
                                        <p:tav tm="100000">
                                          <p:val>
                                            <p:strVal val="#ppt_h"/>
                                          </p:val>
                                        </p:tav>
                                      </p:tavLst>
                                    </p:anim>
                                    <p:animEffect transition="in" filter="fade">
                                      <p:cBhvr>
                                        <p:cTn id="70" dur="1250"/>
                                        <p:tgtEl>
                                          <p:spTgt spid="6">
                                            <p:txEl>
                                              <p:pRg st="0" end="0"/>
                                            </p:txEl>
                                          </p:spTgt>
                                        </p:tgtEl>
                                      </p:cBhvr>
                                    </p:animEffect>
                                  </p:childTnLst>
                                </p:cTn>
                              </p:par>
                            </p:childTnLst>
                          </p:cTn>
                        </p:par>
                      </p:childTnLst>
                    </p:cTn>
                  </p:par>
                  <p:par>
                    <p:cTn id="71" fill="hold">
                      <p:stCondLst>
                        <p:cond delay="indefinite"/>
                      </p:stCondLst>
                      <p:childTnLst>
                        <p:par>
                          <p:cTn id="72" fill="hold">
                            <p:stCondLst>
                              <p:cond delay="0"/>
                            </p:stCondLst>
                            <p:childTnLst>
                              <p:par>
                                <p:cTn id="73" presetID="53" presetClass="entr" presetSubtype="16" fill="hold" grpId="0" nodeType="clickEffect">
                                  <p:stCondLst>
                                    <p:cond delay="250"/>
                                  </p:stCondLst>
                                  <p:childTnLst>
                                    <p:set>
                                      <p:cBhvr>
                                        <p:cTn id="74" dur="1" fill="hold">
                                          <p:stCondLst>
                                            <p:cond delay="0"/>
                                          </p:stCondLst>
                                        </p:cTn>
                                        <p:tgtEl>
                                          <p:spTgt spid="6">
                                            <p:txEl>
                                              <p:pRg st="1" end="1"/>
                                            </p:txEl>
                                          </p:spTgt>
                                        </p:tgtEl>
                                        <p:attrNameLst>
                                          <p:attrName>style.visibility</p:attrName>
                                        </p:attrNameLst>
                                      </p:cBhvr>
                                      <p:to>
                                        <p:strVal val="visible"/>
                                      </p:to>
                                    </p:set>
                                    <p:anim calcmode="lin" valueType="num">
                                      <p:cBhvr>
                                        <p:cTn id="75" dur="1250" fill="hold"/>
                                        <p:tgtEl>
                                          <p:spTgt spid="6">
                                            <p:txEl>
                                              <p:pRg st="1" end="1"/>
                                            </p:txEl>
                                          </p:spTgt>
                                        </p:tgtEl>
                                        <p:attrNameLst>
                                          <p:attrName>ppt_w</p:attrName>
                                        </p:attrNameLst>
                                      </p:cBhvr>
                                      <p:tavLst>
                                        <p:tav tm="0">
                                          <p:val>
                                            <p:fltVal val="0"/>
                                          </p:val>
                                        </p:tav>
                                        <p:tav tm="100000">
                                          <p:val>
                                            <p:strVal val="#ppt_w"/>
                                          </p:val>
                                        </p:tav>
                                      </p:tavLst>
                                    </p:anim>
                                    <p:anim calcmode="lin" valueType="num">
                                      <p:cBhvr>
                                        <p:cTn id="76" dur="1250" fill="hold"/>
                                        <p:tgtEl>
                                          <p:spTgt spid="6">
                                            <p:txEl>
                                              <p:pRg st="1" end="1"/>
                                            </p:txEl>
                                          </p:spTgt>
                                        </p:tgtEl>
                                        <p:attrNameLst>
                                          <p:attrName>ppt_h</p:attrName>
                                        </p:attrNameLst>
                                      </p:cBhvr>
                                      <p:tavLst>
                                        <p:tav tm="0">
                                          <p:val>
                                            <p:fltVal val="0"/>
                                          </p:val>
                                        </p:tav>
                                        <p:tav tm="100000">
                                          <p:val>
                                            <p:strVal val="#ppt_h"/>
                                          </p:val>
                                        </p:tav>
                                      </p:tavLst>
                                    </p:anim>
                                    <p:animEffect transition="in" filter="fade">
                                      <p:cBhvr>
                                        <p:cTn id="77" dur="1250"/>
                                        <p:tgtEl>
                                          <p:spTgt spid="6">
                                            <p:txEl>
                                              <p:pRg st="1" end="1"/>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53" presetClass="entr" presetSubtype="16" fill="hold" grpId="0" nodeType="clickEffect">
                                  <p:stCondLst>
                                    <p:cond delay="250"/>
                                  </p:stCondLst>
                                  <p:childTnLst>
                                    <p:set>
                                      <p:cBhvr>
                                        <p:cTn id="81" dur="1" fill="hold">
                                          <p:stCondLst>
                                            <p:cond delay="0"/>
                                          </p:stCondLst>
                                        </p:cTn>
                                        <p:tgtEl>
                                          <p:spTgt spid="6">
                                            <p:txEl>
                                              <p:pRg st="2" end="2"/>
                                            </p:txEl>
                                          </p:spTgt>
                                        </p:tgtEl>
                                        <p:attrNameLst>
                                          <p:attrName>style.visibility</p:attrName>
                                        </p:attrNameLst>
                                      </p:cBhvr>
                                      <p:to>
                                        <p:strVal val="visible"/>
                                      </p:to>
                                    </p:set>
                                    <p:anim calcmode="lin" valueType="num">
                                      <p:cBhvr>
                                        <p:cTn id="82" dur="1250" fill="hold"/>
                                        <p:tgtEl>
                                          <p:spTgt spid="6">
                                            <p:txEl>
                                              <p:pRg st="2" end="2"/>
                                            </p:txEl>
                                          </p:spTgt>
                                        </p:tgtEl>
                                        <p:attrNameLst>
                                          <p:attrName>ppt_w</p:attrName>
                                        </p:attrNameLst>
                                      </p:cBhvr>
                                      <p:tavLst>
                                        <p:tav tm="0">
                                          <p:val>
                                            <p:fltVal val="0"/>
                                          </p:val>
                                        </p:tav>
                                        <p:tav tm="100000">
                                          <p:val>
                                            <p:strVal val="#ppt_w"/>
                                          </p:val>
                                        </p:tav>
                                      </p:tavLst>
                                    </p:anim>
                                    <p:anim calcmode="lin" valueType="num">
                                      <p:cBhvr>
                                        <p:cTn id="83" dur="1250" fill="hold"/>
                                        <p:tgtEl>
                                          <p:spTgt spid="6">
                                            <p:txEl>
                                              <p:pRg st="2" end="2"/>
                                            </p:txEl>
                                          </p:spTgt>
                                        </p:tgtEl>
                                        <p:attrNameLst>
                                          <p:attrName>ppt_h</p:attrName>
                                        </p:attrNameLst>
                                      </p:cBhvr>
                                      <p:tavLst>
                                        <p:tav tm="0">
                                          <p:val>
                                            <p:fltVal val="0"/>
                                          </p:val>
                                        </p:tav>
                                        <p:tav tm="100000">
                                          <p:val>
                                            <p:strVal val="#ppt_h"/>
                                          </p:val>
                                        </p:tav>
                                      </p:tavLst>
                                    </p:anim>
                                    <p:animEffect transition="in" filter="fade">
                                      <p:cBhvr>
                                        <p:cTn id="84" dur="125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animBg="1"/>
      <p:bldP spid="5" grpId="0" build="p" animBg="1"/>
      <p:bldP spid="6"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800080"/>
            </a:gs>
            <a:gs pos="46000">
              <a:schemeClr val="accent1">
                <a:lumMod val="45000"/>
                <a:lumOff val="55000"/>
              </a:schemeClr>
            </a:gs>
            <a:gs pos="83000">
              <a:schemeClr val="accent1">
                <a:lumMod val="45000"/>
                <a:lumOff val="55000"/>
              </a:schemeClr>
            </a:gs>
            <a:gs pos="100000">
              <a:schemeClr val="accent1">
                <a:lumMod val="30000"/>
                <a:lumOff val="7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extBox 1"/>
          <p:cNvSpPr txBox="1"/>
          <p:nvPr/>
        </p:nvSpPr>
        <p:spPr>
          <a:xfrm>
            <a:off x="872837" y="270163"/>
            <a:ext cx="10276233" cy="6586418"/>
          </a:xfrm>
          <a:prstGeom prst="rect">
            <a:avLst/>
          </a:prstGeom>
          <a:noFill/>
        </p:spPr>
        <p:txBody>
          <a:bodyPr wrap="square" rtlCol="0">
            <a:spAutoFit/>
          </a:bodyPr>
          <a:lstStyle/>
          <a:p>
            <a:pPr algn="ctr"/>
            <a:r>
              <a:rPr lang="ru-RU" sz="3800" b="1" dirty="0" smtClean="0">
                <a:solidFill>
                  <a:srgbClr val="C00000"/>
                </a:solidFill>
                <a:latin typeface="Monotype Corsiva" panose="03010101010201010101" pitchFamily="66" charset="0"/>
              </a:rPr>
              <a:t>Общие требования к созданию ментальных карт</a:t>
            </a:r>
          </a:p>
          <a:p>
            <a:pPr marL="457200" indent="-457200">
              <a:buFont typeface="+mj-lt"/>
              <a:buAutoNum type="arabicPeriod"/>
            </a:pPr>
            <a:r>
              <a:rPr lang="ru-RU" sz="2000" b="1" dirty="0" smtClean="0">
                <a:solidFill>
                  <a:srgbClr val="0106CF"/>
                </a:solidFill>
                <a:latin typeface="Times New Roman" panose="02020603050405020304" pitchFamily="18" charset="0"/>
                <a:cs typeface="Times New Roman" panose="02020603050405020304" pitchFamily="18" charset="0"/>
              </a:rPr>
              <a:t>Лист </a:t>
            </a:r>
            <a:r>
              <a:rPr lang="ru-RU" sz="2000" b="1" dirty="0">
                <a:solidFill>
                  <a:srgbClr val="0106CF"/>
                </a:solidFill>
                <a:latin typeface="Times New Roman" panose="02020603050405020304" pitchFamily="18" charset="0"/>
                <a:cs typeface="Times New Roman" panose="02020603050405020304" pitchFamily="18" charset="0"/>
              </a:rPr>
              <a:t>должен располагаться горизонтально - так отводится больше места под рисунок. </a:t>
            </a:r>
            <a:endParaRPr lang="ru-RU" sz="2000" b="1" dirty="0" smtClean="0">
              <a:solidFill>
                <a:srgbClr val="0106CF"/>
              </a:solidFill>
              <a:latin typeface="Times New Roman" panose="02020603050405020304" pitchFamily="18" charset="0"/>
              <a:cs typeface="Times New Roman" panose="02020603050405020304" pitchFamily="18" charset="0"/>
            </a:endParaRPr>
          </a:p>
          <a:p>
            <a:pPr marL="457200" indent="-457200">
              <a:buFont typeface="+mj-lt"/>
              <a:buAutoNum type="arabicPeriod"/>
            </a:pPr>
            <a:r>
              <a:rPr lang="ru-RU" sz="2000" b="1" dirty="0" smtClean="0">
                <a:solidFill>
                  <a:srgbClr val="0106CF"/>
                </a:solidFill>
                <a:latin typeface="Times New Roman" panose="02020603050405020304" pitchFamily="18" charset="0"/>
                <a:cs typeface="Times New Roman" panose="02020603050405020304" pitchFamily="18" charset="0"/>
              </a:rPr>
              <a:t>Главная </a:t>
            </a:r>
            <a:r>
              <a:rPr lang="ru-RU" sz="2000" b="1" dirty="0">
                <a:solidFill>
                  <a:srgbClr val="0106CF"/>
                </a:solidFill>
                <a:latin typeface="Times New Roman" panose="02020603050405020304" pitchFamily="18" charset="0"/>
                <a:cs typeface="Times New Roman" panose="02020603050405020304" pitchFamily="18" charset="0"/>
              </a:rPr>
              <a:t>идея помещается в центре страницы. </a:t>
            </a:r>
            <a:endParaRPr lang="ru-RU" sz="2000" b="1" dirty="0" smtClean="0">
              <a:solidFill>
                <a:srgbClr val="0106CF"/>
              </a:solidFill>
              <a:latin typeface="Times New Roman" panose="02020603050405020304" pitchFamily="18" charset="0"/>
              <a:cs typeface="Times New Roman" panose="02020603050405020304" pitchFamily="18" charset="0"/>
            </a:endParaRPr>
          </a:p>
          <a:p>
            <a:pPr marL="457200" indent="-457200">
              <a:buFont typeface="+mj-lt"/>
              <a:buAutoNum type="arabicPeriod"/>
            </a:pPr>
            <a:r>
              <a:rPr lang="ru-RU" sz="2000" b="1" dirty="0" smtClean="0">
                <a:solidFill>
                  <a:srgbClr val="0106CF"/>
                </a:solidFill>
                <a:latin typeface="Times New Roman" panose="02020603050405020304" pitchFamily="18" charset="0"/>
                <a:cs typeface="Times New Roman" panose="02020603050405020304" pitchFamily="18" charset="0"/>
              </a:rPr>
              <a:t>От </a:t>
            </a:r>
            <a:r>
              <a:rPr lang="ru-RU" sz="2000" b="1" dirty="0">
                <a:solidFill>
                  <a:srgbClr val="0106CF"/>
                </a:solidFill>
                <a:latin typeface="Times New Roman" panose="02020603050405020304" pitchFamily="18" charset="0"/>
                <a:cs typeface="Times New Roman" panose="02020603050405020304" pitchFamily="18" charset="0"/>
              </a:rPr>
              <a:t>центра ответвления в любом направлении проводятся расходящиеся изогнутые ветви, каждая из которых соответствует определенному фрагменту темы. </a:t>
            </a:r>
            <a:endParaRPr lang="ru-RU" sz="2000" b="1" dirty="0" smtClean="0">
              <a:solidFill>
                <a:srgbClr val="0106CF"/>
              </a:solidFill>
              <a:latin typeface="Times New Roman" panose="02020603050405020304" pitchFamily="18" charset="0"/>
              <a:cs typeface="Times New Roman" panose="02020603050405020304" pitchFamily="18" charset="0"/>
            </a:endParaRPr>
          </a:p>
          <a:p>
            <a:pPr marL="457200" indent="-457200">
              <a:buFont typeface="+mj-lt"/>
              <a:buAutoNum type="arabicPeriod"/>
            </a:pPr>
            <a:r>
              <a:rPr lang="ru-RU" sz="2000" b="1" dirty="0" smtClean="0">
                <a:solidFill>
                  <a:srgbClr val="0106CF"/>
                </a:solidFill>
                <a:latin typeface="Times New Roman" panose="02020603050405020304" pitchFamily="18" charset="0"/>
                <a:cs typeface="Times New Roman" panose="02020603050405020304" pitchFamily="18" charset="0"/>
              </a:rPr>
              <a:t>Каждая </a:t>
            </a:r>
            <a:r>
              <a:rPr lang="ru-RU" sz="2000" b="1" dirty="0">
                <a:solidFill>
                  <a:srgbClr val="0106CF"/>
                </a:solidFill>
                <a:latin typeface="Times New Roman" panose="02020603050405020304" pitchFamily="18" charset="0"/>
                <a:cs typeface="Times New Roman" panose="02020603050405020304" pitchFamily="18" charset="0"/>
              </a:rPr>
              <a:t>главная ветвь имеет свой цвет. В детском саду рисуют не более пяти ветвей. </a:t>
            </a:r>
            <a:endParaRPr lang="ru-RU" sz="2000" b="1" dirty="0" smtClean="0">
              <a:solidFill>
                <a:srgbClr val="0106CF"/>
              </a:solidFill>
              <a:latin typeface="Times New Roman" panose="02020603050405020304" pitchFamily="18" charset="0"/>
              <a:cs typeface="Times New Roman" panose="02020603050405020304" pitchFamily="18" charset="0"/>
            </a:endParaRPr>
          </a:p>
          <a:p>
            <a:pPr marL="457200" indent="-457200">
              <a:buFont typeface="+mj-lt"/>
              <a:buAutoNum type="arabicPeriod"/>
            </a:pPr>
            <a:r>
              <a:rPr lang="ru-RU" sz="2000" b="1" dirty="0" smtClean="0">
                <a:solidFill>
                  <a:srgbClr val="0106CF"/>
                </a:solidFill>
                <a:latin typeface="Times New Roman" panose="02020603050405020304" pitchFamily="18" charset="0"/>
                <a:cs typeface="Times New Roman" panose="02020603050405020304" pitchFamily="18" charset="0"/>
              </a:rPr>
              <a:t>Над </a:t>
            </a:r>
            <a:r>
              <a:rPr lang="ru-RU" sz="2000" b="1" dirty="0">
                <a:solidFill>
                  <a:srgbClr val="0106CF"/>
                </a:solidFill>
                <a:latin typeface="Times New Roman" panose="02020603050405020304" pitchFamily="18" charset="0"/>
                <a:cs typeface="Times New Roman" panose="02020603050405020304" pitchFamily="18" charset="0"/>
              </a:rPr>
              <a:t>каждой линией-ветвью пишется только одно ключевое слово. Писать надо разборчиво печатными заглавными буквами, используя карандаши или фломастеры разного цвета </a:t>
            </a:r>
            <a:endParaRPr lang="ru-RU" sz="2000" b="1" dirty="0" smtClean="0">
              <a:solidFill>
                <a:srgbClr val="0106CF"/>
              </a:solidFill>
              <a:latin typeface="Times New Roman" panose="02020603050405020304" pitchFamily="18" charset="0"/>
              <a:cs typeface="Times New Roman" panose="02020603050405020304" pitchFamily="18" charset="0"/>
            </a:endParaRPr>
          </a:p>
          <a:p>
            <a:pPr marL="457200" indent="-457200">
              <a:buFont typeface="+mj-lt"/>
              <a:buAutoNum type="arabicPeriod"/>
            </a:pPr>
            <a:r>
              <a:rPr lang="ru-RU" sz="2000" b="1" dirty="0" smtClean="0">
                <a:solidFill>
                  <a:srgbClr val="0106CF"/>
                </a:solidFill>
                <a:latin typeface="Times New Roman" panose="02020603050405020304" pitchFamily="18" charset="0"/>
                <a:cs typeface="Times New Roman" panose="02020603050405020304" pitchFamily="18" charset="0"/>
              </a:rPr>
              <a:t>Главные </a:t>
            </a:r>
            <a:r>
              <a:rPr lang="ru-RU" sz="2000" b="1" dirty="0">
                <a:solidFill>
                  <a:srgbClr val="0106CF"/>
                </a:solidFill>
                <a:latin typeface="Times New Roman" panose="02020603050405020304" pitchFamily="18" charset="0"/>
                <a:cs typeface="Times New Roman" panose="02020603050405020304" pitchFamily="18" charset="0"/>
              </a:rPr>
              <a:t>ветви соединяются с центральной идеей. </a:t>
            </a:r>
            <a:endParaRPr lang="ru-RU" sz="2000" b="1" dirty="0" smtClean="0">
              <a:solidFill>
                <a:srgbClr val="0106CF"/>
              </a:solidFill>
              <a:latin typeface="Times New Roman" panose="02020603050405020304" pitchFamily="18" charset="0"/>
              <a:cs typeface="Times New Roman" panose="02020603050405020304" pitchFamily="18" charset="0"/>
            </a:endParaRPr>
          </a:p>
          <a:p>
            <a:pPr marL="457200" indent="-457200">
              <a:buFont typeface="+mj-lt"/>
              <a:buAutoNum type="arabicPeriod"/>
            </a:pPr>
            <a:r>
              <a:rPr lang="ru-RU" sz="2000" b="1" dirty="0" smtClean="0">
                <a:solidFill>
                  <a:srgbClr val="0106CF"/>
                </a:solidFill>
                <a:latin typeface="Times New Roman" panose="02020603050405020304" pitchFamily="18" charset="0"/>
                <a:cs typeface="Times New Roman" panose="02020603050405020304" pitchFamily="18" charset="0"/>
              </a:rPr>
              <a:t>Для </a:t>
            </a:r>
            <a:r>
              <a:rPr lang="ru-RU" sz="2000" b="1" dirty="0">
                <a:solidFill>
                  <a:srgbClr val="0106CF"/>
                </a:solidFill>
                <a:latin typeface="Times New Roman" panose="02020603050405020304" pitchFamily="18" charset="0"/>
                <a:cs typeface="Times New Roman" panose="02020603050405020304" pitchFamily="18" charset="0"/>
              </a:rPr>
              <a:t>лучшего запоминания и усвоения желательно использовать рисунки, картинки, ассоциации о каждом слове. </a:t>
            </a:r>
            <a:endParaRPr lang="ru-RU" sz="2000" b="1" dirty="0" smtClean="0">
              <a:solidFill>
                <a:srgbClr val="0106CF"/>
              </a:solidFill>
              <a:latin typeface="Times New Roman" panose="02020603050405020304" pitchFamily="18" charset="0"/>
              <a:cs typeface="Times New Roman" panose="02020603050405020304" pitchFamily="18" charset="0"/>
            </a:endParaRPr>
          </a:p>
          <a:p>
            <a:pPr marL="457200" indent="-457200">
              <a:buFont typeface="+mj-lt"/>
              <a:buAutoNum type="arabicPeriod"/>
            </a:pPr>
            <a:r>
              <a:rPr lang="ru-RU" sz="2000" b="1" dirty="0" smtClean="0">
                <a:solidFill>
                  <a:srgbClr val="0106CF"/>
                </a:solidFill>
                <a:latin typeface="Times New Roman" panose="02020603050405020304" pitchFamily="18" charset="0"/>
                <a:cs typeface="Times New Roman" panose="02020603050405020304" pitchFamily="18" charset="0"/>
              </a:rPr>
              <a:t>Каждая </a:t>
            </a:r>
            <a:r>
              <a:rPr lang="ru-RU" sz="2000" b="1" dirty="0">
                <a:solidFill>
                  <a:srgbClr val="0106CF"/>
                </a:solidFill>
                <a:latin typeface="Times New Roman" panose="02020603050405020304" pitchFamily="18" charset="0"/>
                <a:cs typeface="Times New Roman" panose="02020603050405020304" pitchFamily="18" charset="0"/>
              </a:rPr>
              <a:t>мысль обводится. </a:t>
            </a:r>
            <a:endParaRPr lang="ru-RU" sz="2000" b="1" dirty="0" smtClean="0">
              <a:solidFill>
                <a:srgbClr val="0106CF"/>
              </a:solidFill>
              <a:latin typeface="Times New Roman" panose="02020603050405020304" pitchFamily="18" charset="0"/>
              <a:cs typeface="Times New Roman" panose="02020603050405020304" pitchFamily="18" charset="0"/>
            </a:endParaRPr>
          </a:p>
          <a:p>
            <a:pPr marL="457200" indent="-457200">
              <a:buFont typeface="+mj-lt"/>
              <a:buAutoNum type="arabicPeriod"/>
            </a:pPr>
            <a:r>
              <a:rPr lang="ru-RU" sz="2000" b="1" dirty="0" smtClean="0">
                <a:solidFill>
                  <a:srgbClr val="0106CF"/>
                </a:solidFill>
                <a:latin typeface="Times New Roman" panose="02020603050405020304" pitchFamily="18" charset="0"/>
                <a:cs typeface="Times New Roman" panose="02020603050405020304" pitchFamily="18" charset="0"/>
              </a:rPr>
              <a:t>В </a:t>
            </a:r>
            <a:r>
              <a:rPr lang="ru-RU" sz="2000" b="1" dirty="0">
                <a:solidFill>
                  <a:srgbClr val="0106CF"/>
                </a:solidFill>
                <a:latin typeface="Times New Roman" panose="02020603050405020304" pitchFamily="18" charset="0"/>
                <a:cs typeface="Times New Roman" panose="02020603050405020304" pitchFamily="18" charset="0"/>
              </a:rPr>
              <a:t>процессе моделирования добавляются символы и иллюстрации. Рисуются ветви второго, третьего порядка. </a:t>
            </a:r>
            <a:endParaRPr lang="ru-RU" sz="2000" b="1" dirty="0" smtClean="0">
              <a:solidFill>
                <a:srgbClr val="0106CF"/>
              </a:solidFill>
              <a:latin typeface="Times New Roman" panose="02020603050405020304" pitchFamily="18" charset="0"/>
              <a:cs typeface="Times New Roman" panose="02020603050405020304" pitchFamily="18" charset="0"/>
            </a:endParaRPr>
          </a:p>
          <a:p>
            <a:pPr marL="457200" indent="-457200">
              <a:buFont typeface="+mj-lt"/>
              <a:buAutoNum type="arabicPeriod"/>
            </a:pPr>
            <a:r>
              <a:rPr lang="ru-RU" sz="2000" b="1" dirty="0" smtClean="0">
                <a:solidFill>
                  <a:srgbClr val="0106CF"/>
                </a:solidFill>
                <a:latin typeface="Times New Roman" panose="02020603050405020304" pitchFamily="18" charset="0"/>
                <a:cs typeface="Times New Roman" panose="02020603050405020304" pitchFamily="18" charset="0"/>
              </a:rPr>
              <a:t>Наглядность </a:t>
            </a:r>
            <a:r>
              <a:rPr lang="ru-RU" sz="2000" b="1" dirty="0">
                <a:solidFill>
                  <a:srgbClr val="0106CF"/>
                </a:solidFill>
                <a:latin typeface="Times New Roman" panose="02020603050405020304" pitchFamily="18" charset="0"/>
                <a:cs typeface="Times New Roman" panose="02020603050405020304" pitchFamily="18" charset="0"/>
              </a:rPr>
              <a:t>представлена в виде предметов, объектов, рисунков, фотографий, т. к. правое полушарие ориентируется не на слова, а на образы.</a:t>
            </a:r>
          </a:p>
          <a:p>
            <a:pPr marL="457200" indent="-457200">
              <a:buFont typeface="+mj-lt"/>
              <a:buAutoNum type="arabicPeriod"/>
            </a:pPr>
            <a:endParaRPr lang="ru-RU" sz="2400" b="1" dirty="0">
              <a:solidFill>
                <a:srgbClr val="C00000"/>
              </a:solidFill>
              <a:latin typeface="Monotype Corsiva" panose="03010101010201010101" pitchFamily="66" charset="0"/>
            </a:endParaRPr>
          </a:p>
        </p:txBody>
      </p:sp>
    </p:spTree>
    <p:extLst>
      <p:ext uri="{BB962C8B-B14F-4D97-AF65-F5344CB8AC3E}">
        <p14:creationId xmlns:p14="http://schemas.microsoft.com/office/powerpoint/2010/main" val="206148549"/>
      </p:ext>
    </p:extLst>
  </p:cSld>
  <p:clrMapOvr>
    <a:masterClrMapping/>
  </p:clrMapOvr>
  <p:transition spd="slow" advClick="0" advTm="10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25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125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1250" fill="hold"/>
                                        <p:tgtEl>
                                          <p:spTgt spid="2">
                                            <p:txEl>
                                              <p:pRg st="0" end="0"/>
                                            </p:txEl>
                                          </p:spTgt>
                                        </p:tgtEl>
                                        <p:attrNameLst>
                                          <p:attrName>ppt_h</p:attrName>
                                        </p:attrNameLst>
                                      </p:cBhvr>
                                      <p:tavLst>
                                        <p:tav tm="0">
                                          <p:val>
                                            <p:fltVal val="0"/>
                                          </p:val>
                                        </p:tav>
                                        <p:tav tm="100000">
                                          <p:val>
                                            <p:strVal val="#ppt_h"/>
                                          </p:val>
                                        </p:tav>
                                      </p:tavLst>
                                    </p:anim>
                                    <p:animEffect transition="in" filter="fade">
                                      <p:cBhvr>
                                        <p:cTn id="9" dur="1250"/>
                                        <p:tgtEl>
                                          <p:spTgt spid="2">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250"/>
                                  </p:stCondLst>
                                  <p:childTnLst>
                                    <p:set>
                                      <p:cBhvr>
                                        <p:cTn id="13" dur="1" fill="hold">
                                          <p:stCondLst>
                                            <p:cond delay="0"/>
                                          </p:stCondLst>
                                        </p:cTn>
                                        <p:tgtEl>
                                          <p:spTgt spid="2">
                                            <p:txEl>
                                              <p:pRg st="1" end="1"/>
                                            </p:txEl>
                                          </p:spTgt>
                                        </p:tgtEl>
                                        <p:attrNameLst>
                                          <p:attrName>style.visibility</p:attrName>
                                        </p:attrNameLst>
                                      </p:cBhvr>
                                      <p:to>
                                        <p:strVal val="visible"/>
                                      </p:to>
                                    </p:set>
                                    <p:anim calcmode="lin" valueType="num">
                                      <p:cBhvr>
                                        <p:cTn id="14" dur="1250" fill="hold"/>
                                        <p:tgtEl>
                                          <p:spTgt spid="2">
                                            <p:txEl>
                                              <p:pRg st="1" end="1"/>
                                            </p:txEl>
                                          </p:spTgt>
                                        </p:tgtEl>
                                        <p:attrNameLst>
                                          <p:attrName>ppt_w</p:attrName>
                                        </p:attrNameLst>
                                      </p:cBhvr>
                                      <p:tavLst>
                                        <p:tav tm="0">
                                          <p:val>
                                            <p:fltVal val="0"/>
                                          </p:val>
                                        </p:tav>
                                        <p:tav tm="100000">
                                          <p:val>
                                            <p:strVal val="#ppt_w"/>
                                          </p:val>
                                        </p:tav>
                                      </p:tavLst>
                                    </p:anim>
                                    <p:anim calcmode="lin" valueType="num">
                                      <p:cBhvr>
                                        <p:cTn id="15" dur="1250" fill="hold"/>
                                        <p:tgtEl>
                                          <p:spTgt spid="2">
                                            <p:txEl>
                                              <p:pRg st="1" end="1"/>
                                            </p:txEl>
                                          </p:spTgt>
                                        </p:tgtEl>
                                        <p:attrNameLst>
                                          <p:attrName>ppt_h</p:attrName>
                                        </p:attrNameLst>
                                      </p:cBhvr>
                                      <p:tavLst>
                                        <p:tav tm="0">
                                          <p:val>
                                            <p:fltVal val="0"/>
                                          </p:val>
                                        </p:tav>
                                        <p:tav tm="100000">
                                          <p:val>
                                            <p:strVal val="#ppt_h"/>
                                          </p:val>
                                        </p:tav>
                                      </p:tavLst>
                                    </p:anim>
                                    <p:animEffect transition="in" filter="fade">
                                      <p:cBhvr>
                                        <p:cTn id="16" dur="1250"/>
                                        <p:tgtEl>
                                          <p:spTgt spid="2">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250"/>
                                  </p:stCondLst>
                                  <p:childTnLst>
                                    <p:set>
                                      <p:cBhvr>
                                        <p:cTn id="20" dur="1" fill="hold">
                                          <p:stCondLst>
                                            <p:cond delay="0"/>
                                          </p:stCondLst>
                                        </p:cTn>
                                        <p:tgtEl>
                                          <p:spTgt spid="2">
                                            <p:txEl>
                                              <p:pRg st="2" end="2"/>
                                            </p:txEl>
                                          </p:spTgt>
                                        </p:tgtEl>
                                        <p:attrNameLst>
                                          <p:attrName>style.visibility</p:attrName>
                                        </p:attrNameLst>
                                      </p:cBhvr>
                                      <p:to>
                                        <p:strVal val="visible"/>
                                      </p:to>
                                    </p:set>
                                    <p:anim calcmode="lin" valueType="num">
                                      <p:cBhvr>
                                        <p:cTn id="21" dur="1250" fill="hold"/>
                                        <p:tgtEl>
                                          <p:spTgt spid="2">
                                            <p:txEl>
                                              <p:pRg st="2" end="2"/>
                                            </p:txEl>
                                          </p:spTgt>
                                        </p:tgtEl>
                                        <p:attrNameLst>
                                          <p:attrName>ppt_w</p:attrName>
                                        </p:attrNameLst>
                                      </p:cBhvr>
                                      <p:tavLst>
                                        <p:tav tm="0">
                                          <p:val>
                                            <p:fltVal val="0"/>
                                          </p:val>
                                        </p:tav>
                                        <p:tav tm="100000">
                                          <p:val>
                                            <p:strVal val="#ppt_w"/>
                                          </p:val>
                                        </p:tav>
                                      </p:tavLst>
                                    </p:anim>
                                    <p:anim calcmode="lin" valueType="num">
                                      <p:cBhvr>
                                        <p:cTn id="22" dur="1250" fill="hold"/>
                                        <p:tgtEl>
                                          <p:spTgt spid="2">
                                            <p:txEl>
                                              <p:pRg st="2" end="2"/>
                                            </p:txEl>
                                          </p:spTgt>
                                        </p:tgtEl>
                                        <p:attrNameLst>
                                          <p:attrName>ppt_h</p:attrName>
                                        </p:attrNameLst>
                                      </p:cBhvr>
                                      <p:tavLst>
                                        <p:tav tm="0">
                                          <p:val>
                                            <p:fltVal val="0"/>
                                          </p:val>
                                        </p:tav>
                                        <p:tav tm="100000">
                                          <p:val>
                                            <p:strVal val="#ppt_h"/>
                                          </p:val>
                                        </p:tav>
                                      </p:tavLst>
                                    </p:anim>
                                    <p:animEffect transition="in" filter="fade">
                                      <p:cBhvr>
                                        <p:cTn id="23" dur="1250"/>
                                        <p:tgtEl>
                                          <p:spTgt spid="2">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250"/>
                                  </p:stCondLst>
                                  <p:childTnLst>
                                    <p:set>
                                      <p:cBhvr>
                                        <p:cTn id="27" dur="1" fill="hold">
                                          <p:stCondLst>
                                            <p:cond delay="0"/>
                                          </p:stCondLst>
                                        </p:cTn>
                                        <p:tgtEl>
                                          <p:spTgt spid="2">
                                            <p:txEl>
                                              <p:pRg st="3" end="3"/>
                                            </p:txEl>
                                          </p:spTgt>
                                        </p:tgtEl>
                                        <p:attrNameLst>
                                          <p:attrName>style.visibility</p:attrName>
                                        </p:attrNameLst>
                                      </p:cBhvr>
                                      <p:to>
                                        <p:strVal val="visible"/>
                                      </p:to>
                                    </p:set>
                                    <p:anim calcmode="lin" valueType="num">
                                      <p:cBhvr>
                                        <p:cTn id="28" dur="1250" fill="hold"/>
                                        <p:tgtEl>
                                          <p:spTgt spid="2">
                                            <p:txEl>
                                              <p:pRg st="3" end="3"/>
                                            </p:txEl>
                                          </p:spTgt>
                                        </p:tgtEl>
                                        <p:attrNameLst>
                                          <p:attrName>ppt_w</p:attrName>
                                        </p:attrNameLst>
                                      </p:cBhvr>
                                      <p:tavLst>
                                        <p:tav tm="0">
                                          <p:val>
                                            <p:fltVal val="0"/>
                                          </p:val>
                                        </p:tav>
                                        <p:tav tm="100000">
                                          <p:val>
                                            <p:strVal val="#ppt_w"/>
                                          </p:val>
                                        </p:tav>
                                      </p:tavLst>
                                    </p:anim>
                                    <p:anim calcmode="lin" valueType="num">
                                      <p:cBhvr>
                                        <p:cTn id="29" dur="1250" fill="hold"/>
                                        <p:tgtEl>
                                          <p:spTgt spid="2">
                                            <p:txEl>
                                              <p:pRg st="3" end="3"/>
                                            </p:txEl>
                                          </p:spTgt>
                                        </p:tgtEl>
                                        <p:attrNameLst>
                                          <p:attrName>ppt_h</p:attrName>
                                        </p:attrNameLst>
                                      </p:cBhvr>
                                      <p:tavLst>
                                        <p:tav tm="0">
                                          <p:val>
                                            <p:fltVal val="0"/>
                                          </p:val>
                                        </p:tav>
                                        <p:tav tm="100000">
                                          <p:val>
                                            <p:strVal val="#ppt_h"/>
                                          </p:val>
                                        </p:tav>
                                      </p:tavLst>
                                    </p:anim>
                                    <p:animEffect transition="in" filter="fade">
                                      <p:cBhvr>
                                        <p:cTn id="30" dur="1250"/>
                                        <p:tgtEl>
                                          <p:spTgt spid="2">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250"/>
                                  </p:stCondLst>
                                  <p:childTnLst>
                                    <p:set>
                                      <p:cBhvr>
                                        <p:cTn id="34" dur="1" fill="hold">
                                          <p:stCondLst>
                                            <p:cond delay="0"/>
                                          </p:stCondLst>
                                        </p:cTn>
                                        <p:tgtEl>
                                          <p:spTgt spid="2">
                                            <p:txEl>
                                              <p:pRg st="4" end="4"/>
                                            </p:txEl>
                                          </p:spTgt>
                                        </p:tgtEl>
                                        <p:attrNameLst>
                                          <p:attrName>style.visibility</p:attrName>
                                        </p:attrNameLst>
                                      </p:cBhvr>
                                      <p:to>
                                        <p:strVal val="visible"/>
                                      </p:to>
                                    </p:set>
                                    <p:anim calcmode="lin" valueType="num">
                                      <p:cBhvr>
                                        <p:cTn id="35" dur="1250" fill="hold"/>
                                        <p:tgtEl>
                                          <p:spTgt spid="2">
                                            <p:txEl>
                                              <p:pRg st="4" end="4"/>
                                            </p:txEl>
                                          </p:spTgt>
                                        </p:tgtEl>
                                        <p:attrNameLst>
                                          <p:attrName>ppt_w</p:attrName>
                                        </p:attrNameLst>
                                      </p:cBhvr>
                                      <p:tavLst>
                                        <p:tav tm="0">
                                          <p:val>
                                            <p:fltVal val="0"/>
                                          </p:val>
                                        </p:tav>
                                        <p:tav tm="100000">
                                          <p:val>
                                            <p:strVal val="#ppt_w"/>
                                          </p:val>
                                        </p:tav>
                                      </p:tavLst>
                                    </p:anim>
                                    <p:anim calcmode="lin" valueType="num">
                                      <p:cBhvr>
                                        <p:cTn id="36" dur="1250" fill="hold"/>
                                        <p:tgtEl>
                                          <p:spTgt spid="2">
                                            <p:txEl>
                                              <p:pRg st="4" end="4"/>
                                            </p:txEl>
                                          </p:spTgt>
                                        </p:tgtEl>
                                        <p:attrNameLst>
                                          <p:attrName>ppt_h</p:attrName>
                                        </p:attrNameLst>
                                      </p:cBhvr>
                                      <p:tavLst>
                                        <p:tav tm="0">
                                          <p:val>
                                            <p:fltVal val="0"/>
                                          </p:val>
                                        </p:tav>
                                        <p:tav tm="100000">
                                          <p:val>
                                            <p:strVal val="#ppt_h"/>
                                          </p:val>
                                        </p:tav>
                                      </p:tavLst>
                                    </p:anim>
                                    <p:animEffect transition="in" filter="fade">
                                      <p:cBhvr>
                                        <p:cTn id="37" dur="1250"/>
                                        <p:tgtEl>
                                          <p:spTgt spid="2">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250"/>
                                  </p:stCondLst>
                                  <p:childTnLst>
                                    <p:set>
                                      <p:cBhvr>
                                        <p:cTn id="41" dur="1" fill="hold">
                                          <p:stCondLst>
                                            <p:cond delay="0"/>
                                          </p:stCondLst>
                                        </p:cTn>
                                        <p:tgtEl>
                                          <p:spTgt spid="2">
                                            <p:txEl>
                                              <p:pRg st="5" end="5"/>
                                            </p:txEl>
                                          </p:spTgt>
                                        </p:tgtEl>
                                        <p:attrNameLst>
                                          <p:attrName>style.visibility</p:attrName>
                                        </p:attrNameLst>
                                      </p:cBhvr>
                                      <p:to>
                                        <p:strVal val="visible"/>
                                      </p:to>
                                    </p:set>
                                    <p:anim calcmode="lin" valueType="num">
                                      <p:cBhvr>
                                        <p:cTn id="42" dur="1250" fill="hold"/>
                                        <p:tgtEl>
                                          <p:spTgt spid="2">
                                            <p:txEl>
                                              <p:pRg st="5" end="5"/>
                                            </p:txEl>
                                          </p:spTgt>
                                        </p:tgtEl>
                                        <p:attrNameLst>
                                          <p:attrName>ppt_w</p:attrName>
                                        </p:attrNameLst>
                                      </p:cBhvr>
                                      <p:tavLst>
                                        <p:tav tm="0">
                                          <p:val>
                                            <p:fltVal val="0"/>
                                          </p:val>
                                        </p:tav>
                                        <p:tav tm="100000">
                                          <p:val>
                                            <p:strVal val="#ppt_w"/>
                                          </p:val>
                                        </p:tav>
                                      </p:tavLst>
                                    </p:anim>
                                    <p:anim calcmode="lin" valueType="num">
                                      <p:cBhvr>
                                        <p:cTn id="43" dur="1250" fill="hold"/>
                                        <p:tgtEl>
                                          <p:spTgt spid="2">
                                            <p:txEl>
                                              <p:pRg st="5" end="5"/>
                                            </p:txEl>
                                          </p:spTgt>
                                        </p:tgtEl>
                                        <p:attrNameLst>
                                          <p:attrName>ppt_h</p:attrName>
                                        </p:attrNameLst>
                                      </p:cBhvr>
                                      <p:tavLst>
                                        <p:tav tm="0">
                                          <p:val>
                                            <p:fltVal val="0"/>
                                          </p:val>
                                        </p:tav>
                                        <p:tav tm="100000">
                                          <p:val>
                                            <p:strVal val="#ppt_h"/>
                                          </p:val>
                                        </p:tav>
                                      </p:tavLst>
                                    </p:anim>
                                    <p:animEffect transition="in" filter="fade">
                                      <p:cBhvr>
                                        <p:cTn id="44" dur="1250"/>
                                        <p:tgtEl>
                                          <p:spTgt spid="2">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grpId="0" nodeType="clickEffect">
                                  <p:stCondLst>
                                    <p:cond delay="250"/>
                                  </p:stCondLst>
                                  <p:childTnLst>
                                    <p:set>
                                      <p:cBhvr>
                                        <p:cTn id="48" dur="1" fill="hold">
                                          <p:stCondLst>
                                            <p:cond delay="0"/>
                                          </p:stCondLst>
                                        </p:cTn>
                                        <p:tgtEl>
                                          <p:spTgt spid="2">
                                            <p:txEl>
                                              <p:pRg st="6" end="6"/>
                                            </p:txEl>
                                          </p:spTgt>
                                        </p:tgtEl>
                                        <p:attrNameLst>
                                          <p:attrName>style.visibility</p:attrName>
                                        </p:attrNameLst>
                                      </p:cBhvr>
                                      <p:to>
                                        <p:strVal val="visible"/>
                                      </p:to>
                                    </p:set>
                                    <p:anim calcmode="lin" valueType="num">
                                      <p:cBhvr>
                                        <p:cTn id="49" dur="1250" fill="hold"/>
                                        <p:tgtEl>
                                          <p:spTgt spid="2">
                                            <p:txEl>
                                              <p:pRg st="6" end="6"/>
                                            </p:txEl>
                                          </p:spTgt>
                                        </p:tgtEl>
                                        <p:attrNameLst>
                                          <p:attrName>ppt_w</p:attrName>
                                        </p:attrNameLst>
                                      </p:cBhvr>
                                      <p:tavLst>
                                        <p:tav tm="0">
                                          <p:val>
                                            <p:fltVal val="0"/>
                                          </p:val>
                                        </p:tav>
                                        <p:tav tm="100000">
                                          <p:val>
                                            <p:strVal val="#ppt_w"/>
                                          </p:val>
                                        </p:tav>
                                      </p:tavLst>
                                    </p:anim>
                                    <p:anim calcmode="lin" valueType="num">
                                      <p:cBhvr>
                                        <p:cTn id="50" dur="1250" fill="hold"/>
                                        <p:tgtEl>
                                          <p:spTgt spid="2">
                                            <p:txEl>
                                              <p:pRg st="6" end="6"/>
                                            </p:txEl>
                                          </p:spTgt>
                                        </p:tgtEl>
                                        <p:attrNameLst>
                                          <p:attrName>ppt_h</p:attrName>
                                        </p:attrNameLst>
                                      </p:cBhvr>
                                      <p:tavLst>
                                        <p:tav tm="0">
                                          <p:val>
                                            <p:fltVal val="0"/>
                                          </p:val>
                                        </p:tav>
                                        <p:tav tm="100000">
                                          <p:val>
                                            <p:strVal val="#ppt_h"/>
                                          </p:val>
                                        </p:tav>
                                      </p:tavLst>
                                    </p:anim>
                                    <p:animEffect transition="in" filter="fade">
                                      <p:cBhvr>
                                        <p:cTn id="51" dur="1250"/>
                                        <p:tgtEl>
                                          <p:spTgt spid="2">
                                            <p:txEl>
                                              <p:pRg st="6" end="6"/>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grpId="0" nodeType="clickEffect">
                                  <p:stCondLst>
                                    <p:cond delay="250"/>
                                  </p:stCondLst>
                                  <p:childTnLst>
                                    <p:set>
                                      <p:cBhvr>
                                        <p:cTn id="55" dur="1" fill="hold">
                                          <p:stCondLst>
                                            <p:cond delay="0"/>
                                          </p:stCondLst>
                                        </p:cTn>
                                        <p:tgtEl>
                                          <p:spTgt spid="2">
                                            <p:txEl>
                                              <p:pRg st="7" end="7"/>
                                            </p:txEl>
                                          </p:spTgt>
                                        </p:tgtEl>
                                        <p:attrNameLst>
                                          <p:attrName>style.visibility</p:attrName>
                                        </p:attrNameLst>
                                      </p:cBhvr>
                                      <p:to>
                                        <p:strVal val="visible"/>
                                      </p:to>
                                    </p:set>
                                    <p:anim calcmode="lin" valueType="num">
                                      <p:cBhvr>
                                        <p:cTn id="56" dur="1250" fill="hold"/>
                                        <p:tgtEl>
                                          <p:spTgt spid="2">
                                            <p:txEl>
                                              <p:pRg st="7" end="7"/>
                                            </p:txEl>
                                          </p:spTgt>
                                        </p:tgtEl>
                                        <p:attrNameLst>
                                          <p:attrName>ppt_w</p:attrName>
                                        </p:attrNameLst>
                                      </p:cBhvr>
                                      <p:tavLst>
                                        <p:tav tm="0">
                                          <p:val>
                                            <p:fltVal val="0"/>
                                          </p:val>
                                        </p:tav>
                                        <p:tav tm="100000">
                                          <p:val>
                                            <p:strVal val="#ppt_w"/>
                                          </p:val>
                                        </p:tav>
                                      </p:tavLst>
                                    </p:anim>
                                    <p:anim calcmode="lin" valueType="num">
                                      <p:cBhvr>
                                        <p:cTn id="57" dur="1250" fill="hold"/>
                                        <p:tgtEl>
                                          <p:spTgt spid="2">
                                            <p:txEl>
                                              <p:pRg st="7" end="7"/>
                                            </p:txEl>
                                          </p:spTgt>
                                        </p:tgtEl>
                                        <p:attrNameLst>
                                          <p:attrName>ppt_h</p:attrName>
                                        </p:attrNameLst>
                                      </p:cBhvr>
                                      <p:tavLst>
                                        <p:tav tm="0">
                                          <p:val>
                                            <p:fltVal val="0"/>
                                          </p:val>
                                        </p:tav>
                                        <p:tav tm="100000">
                                          <p:val>
                                            <p:strVal val="#ppt_h"/>
                                          </p:val>
                                        </p:tav>
                                      </p:tavLst>
                                    </p:anim>
                                    <p:animEffect transition="in" filter="fade">
                                      <p:cBhvr>
                                        <p:cTn id="58" dur="1250"/>
                                        <p:tgtEl>
                                          <p:spTgt spid="2">
                                            <p:txEl>
                                              <p:pRg st="7" end="7"/>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53" presetClass="entr" presetSubtype="16" fill="hold" grpId="0" nodeType="clickEffect">
                                  <p:stCondLst>
                                    <p:cond delay="250"/>
                                  </p:stCondLst>
                                  <p:childTnLst>
                                    <p:set>
                                      <p:cBhvr>
                                        <p:cTn id="62" dur="1" fill="hold">
                                          <p:stCondLst>
                                            <p:cond delay="0"/>
                                          </p:stCondLst>
                                        </p:cTn>
                                        <p:tgtEl>
                                          <p:spTgt spid="2">
                                            <p:txEl>
                                              <p:pRg st="8" end="8"/>
                                            </p:txEl>
                                          </p:spTgt>
                                        </p:tgtEl>
                                        <p:attrNameLst>
                                          <p:attrName>style.visibility</p:attrName>
                                        </p:attrNameLst>
                                      </p:cBhvr>
                                      <p:to>
                                        <p:strVal val="visible"/>
                                      </p:to>
                                    </p:set>
                                    <p:anim calcmode="lin" valueType="num">
                                      <p:cBhvr>
                                        <p:cTn id="63" dur="1250" fill="hold"/>
                                        <p:tgtEl>
                                          <p:spTgt spid="2">
                                            <p:txEl>
                                              <p:pRg st="8" end="8"/>
                                            </p:txEl>
                                          </p:spTgt>
                                        </p:tgtEl>
                                        <p:attrNameLst>
                                          <p:attrName>ppt_w</p:attrName>
                                        </p:attrNameLst>
                                      </p:cBhvr>
                                      <p:tavLst>
                                        <p:tav tm="0">
                                          <p:val>
                                            <p:fltVal val="0"/>
                                          </p:val>
                                        </p:tav>
                                        <p:tav tm="100000">
                                          <p:val>
                                            <p:strVal val="#ppt_w"/>
                                          </p:val>
                                        </p:tav>
                                      </p:tavLst>
                                    </p:anim>
                                    <p:anim calcmode="lin" valueType="num">
                                      <p:cBhvr>
                                        <p:cTn id="64" dur="1250" fill="hold"/>
                                        <p:tgtEl>
                                          <p:spTgt spid="2">
                                            <p:txEl>
                                              <p:pRg st="8" end="8"/>
                                            </p:txEl>
                                          </p:spTgt>
                                        </p:tgtEl>
                                        <p:attrNameLst>
                                          <p:attrName>ppt_h</p:attrName>
                                        </p:attrNameLst>
                                      </p:cBhvr>
                                      <p:tavLst>
                                        <p:tav tm="0">
                                          <p:val>
                                            <p:fltVal val="0"/>
                                          </p:val>
                                        </p:tav>
                                        <p:tav tm="100000">
                                          <p:val>
                                            <p:strVal val="#ppt_h"/>
                                          </p:val>
                                        </p:tav>
                                      </p:tavLst>
                                    </p:anim>
                                    <p:animEffect transition="in" filter="fade">
                                      <p:cBhvr>
                                        <p:cTn id="65" dur="1250"/>
                                        <p:tgtEl>
                                          <p:spTgt spid="2">
                                            <p:txEl>
                                              <p:pRg st="8" end="8"/>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53" presetClass="entr" presetSubtype="16" fill="hold" grpId="0" nodeType="clickEffect">
                                  <p:stCondLst>
                                    <p:cond delay="250"/>
                                  </p:stCondLst>
                                  <p:childTnLst>
                                    <p:set>
                                      <p:cBhvr>
                                        <p:cTn id="69" dur="1" fill="hold">
                                          <p:stCondLst>
                                            <p:cond delay="0"/>
                                          </p:stCondLst>
                                        </p:cTn>
                                        <p:tgtEl>
                                          <p:spTgt spid="2">
                                            <p:txEl>
                                              <p:pRg st="9" end="9"/>
                                            </p:txEl>
                                          </p:spTgt>
                                        </p:tgtEl>
                                        <p:attrNameLst>
                                          <p:attrName>style.visibility</p:attrName>
                                        </p:attrNameLst>
                                      </p:cBhvr>
                                      <p:to>
                                        <p:strVal val="visible"/>
                                      </p:to>
                                    </p:set>
                                    <p:anim calcmode="lin" valueType="num">
                                      <p:cBhvr>
                                        <p:cTn id="70" dur="1250" fill="hold"/>
                                        <p:tgtEl>
                                          <p:spTgt spid="2">
                                            <p:txEl>
                                              <p:pRg st="9" end="9"/>
                                            </p:txEl>
                                          </p:spTgt>
                                        </p:tgtEl>
                                        <p:attrNameLst>
                                          <p:attrName>ppt_w</p:attrName>
                                        </p:attrNameLst>
                                      </p:cBhvr>
                                      <p:tavLst>
                                        <p:tav tm="0">
                                          <p:val>
                                            <p:fltVal val="0"/>
                                          </p:val>
                                        </p:tav>
                                        <p:tav tm="100000">
                                          <p:val>
                                            <p:strVal val="#ppt_w"/>
                                          </p:val>
                                        </p:tav>
                                      </p:tavLst>
                                    </p:anim>
                                    <p:anim calcmode="lin" valueType="num">
                                      <p:cBhvr>
                                        <p:cTn id="71" dur="1250" fill="hold"/>
                                        <p:tgtEl>
                                          <p:spTgt spid="2">
                                            <p:txEl>
                                              <p:pRg st="9" end="9"/>
                                            </p:txEl>
                                          </p:spTgt>
                                        </p:tgtEl>
                                        <p:attrNameLst>
                                          <p:attrName>ppt_h</p:attrName>
                                        </p:attrNameLst>
                                      </p:cBhvr>
                                      <p:tavLst>
                                        <p:tav tm="0">
                                          <p:val>
                                            <p:fltVal val="0"/>
                                          </p:val>
                                        </p:tav>
                                        <p:tav tm="100000">
                                          <p:val>
                                            <p:strVal val="#ppt_h"/>
                                          </p:val>
                                        </p:tav>
                                      </p:tavLst>
                                    </p:anim>
                                    <p:animEffect transition="in" filter="fade">
                                      <p:cBhvr>
                                        <p:cTn id="72" dur="1250"/>
                                        <p:tgtEl>
                                          <p:spTgt spid="2">
                                            <p:txEl>
                                              <p:pRg st="9" end="9"/>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53" presetClass="entr" presetSubtype="16" fill="hold" grpId="0" nodeType="clickEffect">
                                  <p:stCondLst>
                                    <p:cond delay="250"/>
                                  </p:stCondLst>
                                  <p:childTnLst>
                                    <p:set>
                                      <p:cBhvr>
                                        <p:cTn id="76" dur="1" fill="hold">
                                          <p:stCondLst>
                                            <p:cond delay="0"/>
                                          </p:stCondLst>
                                        </p:cTn>
                                        <p:tgtEl>
                                          <p:spTgt spid="2">
                                            <p:txEl>
                                              <p:pRg st="10" end="10"/>
                                            </p:txEl>
                                          </p:spTgt>
                                        </p:tgtEl>
                                        <p:attrNameLst>
                                          <p:attrName>style.visibility</p:attrName>
                                        </p:attrNameLst>
                                      </p:cBhvr>
                                      <p:to>
                                        <p:strVal val="visible"/>
                                      </p:to>
                                    </p:set>
                                    <p:anim calcmode="lin" valueType="num">
                                      <p:cBhvr>
                                        <p:cTn id="77" dur="1250" fill="hold"/>
                                        <p:tgtEl>
                                          <p:spTgt spid="2">
                                            <p:txEl>
                                              <p:pRg st="10" end="10"/>
                                            </p:txEl>
                                          </p:spTgt>
                                        </p:tgtEl>
                                        <p:attrNameLst>
                                          <p:attrName>ppt_w</p:attrName>
                                        </p:attrNameLst>
                                      </p:cBhvr>
                                      <p:tavLst>
                                        <p:tav tm="0">
                                          <p:val>
                                            <p:fltVal val="0"/>
                                          </p:val>
                                        </p:tav>
                                        <p:tav tm="100000">
                                          <p:val>
                                            <p:strVal val="#ppt_w"/>
                                          </p:val>
                                        </p:tav>
                                      </p:tavLst>
                                    </p:anim>
                                    <p:anim calcmode="lin" valueType="num">
                                      <p:cBhvr>
                                        <p:cTn id="78" dur="1250" fill="hold"/>
                                        <p:tgtEl>
                                          <p:spTgt spid="2">
                                            <p:txEl>
                                              <p:pRg st="10" end="10"/>
                                            </p:txEl>
                                          </p:spTgt>
                                        </p:tgtEl>
                                        <p:attrNameLst>
                                          <p:attrName>ppt_h</p:attrName>
                                        </p:attrNameLst>
                                      </p:cBhvr>
                                      <p:tavLst>
                                        <p:tav tm="0">
                                          <p:val>
                                            <p:fltVal val="0"/>
                                          </p:val>
                                        </p:tav>
                                        <p:tav tm="100000">
                                          <p:val>
                                            <p:strVal val="#ppt_h"/>
                                          </p:val>
                                        </p:tav>
                                      </p:tavLst>
                                    </p:anim>
                                    <p:animEffect transition="in" filter="fade">
                                      <p:cBhvr>
                                        <p:cTn id="79" dur="125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theme/theme1.xml><?xml version="1.0" encoding="utf-8"?>
<a:theme xmlns:a="http://schemas.openxmlformats.org/drawingml/2006/main" name="Грань">
  <a:themeElements>
    <a:clrScheme name="Грань">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Грань">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рань">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1899</TotalTime>
  <Words>697</Words>
  <Application>Microsoft Office PowerPoint</Application>
  <PresentationFormat>Произвольный</PresentationFormat>
  <Paragraphs>116</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Грань</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Ланочка</dc:creator>
  <cp:lastModifiedBy>Пользователь Lenovo</cp:lastModifiedBy>
  <cp:revision>53</cp:revision>
  <dcterms:created xsi:type="dcterms:W3CDTF">2019-01-22T14:47:57Z</dcterms:created>
  <dcterms:modified xsi:type="dcterms:W3CDTF">2024-02-11T11:16:57Z</dcterms:modified>
</cp:coreProperties>
</file>