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ткрытка День Победы фото картинка - Скачать бесплатно на otkritkiok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96" y="0"/>
            <a:ext cx="9122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188640"/>
            <a:ext cx="68407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  <a:latin typeface="Microsoft YaHei UI" pitchFamily="34" charset="-122"/>
                <a:ea typeface="Microsoft YaHei UI" pitchFamily="34" charset="-122"/>
              </a:rPr>
              <a:t>За мир, за отвагу, за веру в Победу Взвивается в воздух прекрасный салют. Пусть счастливы будут и дети и деды, И войны в наш мир никогда не придут!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179226" y="234931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i="1" dirty="0">
                <a:solidFill>
                  <a:schemeClr val="bg1"/>
                </a:solidFill>
                <a:latin typeface="Microsoft YaHei UI" pitchFamily="34" charset="-122"/>
                <a:ea typeface="Microsoft YaHei UI" pitchFamily="34" charset="-122"/>
              </a:rPr>
              <a:t>Группа общеразвивающей направленности для детей от 5 до 6 лет №2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75956" y="458112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Microsoft YaHei UI" pitchFamily="34" charset="-122"/>
                <a:ea typeface="Microsoft YaHei UI" pitchFamily="34" charset="-122"/>
              </a:rPr>
              <a:t>Воспитатели: Мокроусова В.Д.</a:t>
            </a:r>
          </a:p>
          <a:p>
            <a:r>
              <a:rPr lang="ru-RU" sz="2000" dirty="0">
                <a:solidFill>
                  <a:schemeClr val="bg1"/>
                </a:solidFill>
                <a:latin typeface="Microsoft YaHei UI" pitchFamily="34" charset="-122"/>
                <a:ea typeface="Microsoft YaHei UI" pitchFamily="34" charset="-122"/>
              </a:rPr>
              <a:t>                       Шерстюк Н.Н.</a:t>
            </a:r>
          </a:p>
        </p:txBody>
      </p:sp>
    </p:spTree>
    <p:extLst>
      <p:ext uri="{BB962C8B-B14F-4D97-AF65-F5344CB8AC3E}">
        <p14:creationId xmlns:p14="http://schemas.microsoft.com/office/powerpoint/2010/main" val="1231594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0" descr="День Победы фон для презентации, скачать бесплатно красивые фоны powerpo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2" descr="День Победы фон для презентации, скачать бесплатно красивые фоны powerpoin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2" name="Picture 14" descr="https://obrazovaka.ru/wp-content/presentations/slides/11522/prezentaciya-shablony-i-fon-den-pobedy-9-maya-slide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5" y="-14429"/>
            <a:ext cx="9120000" cy="68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Lenovo\Desktop\9 мая\IMG2022050410562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6" t="-2167" r="5600" b="24405"/>
          <a:stretch/>
        </p:blipFill>
        <p:spPr bwMode="auto">
          <a:xfrm>
            <a:off x="4575606" y="1373390"/>
            <a:ext cx="4488785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 rot="20027119">
            <a:off x="612775" y="1236462"/>
            <a:ext cx="24817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Окна Победы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875160">
            <a:off x="404118" y="2927245"/>
            <a:ext cx="437491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  <a:latin typeface="Monotype Corsiva" pitchFamily="66" charset="0"/>
              </a:rPr>
              <a:t>Распахнем окна </a:t>
            </a:r>
            <a:endParaRPr lang="ru-RU" sz="4000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r>
              <a:rPr lang="ru-RU" sz="4000" dirty="0" smtClean="0">
                <a:solidFill>
                  <a:srgbClr val="FF0000"/>
                </a:solidFill>
                <a:latin typeface="Monotype Corsiva" pitchFamily="66" charset="0"/>
              </a:rPr>
              <a:t>навстречу </a:t>
            </a:r>
            <a:r>
              <a:rPr lang="ru-RU" sz="4000" dirty="0">
                <a:solidFill>
                  <a:srgbClr val="FF0000"/>
                </a:solidFill>
                <a:latin typeface="Monotype Corsiva" pitchFamily="66" charset="0"/>
              </a:rPr>
              <a:t>празднику!</a:t>
            </a:r>
          </a:p>
        </p:txBody>
      </p:sp>
    </p:spTree>
    <p:extLst>
      <p:ext uri="{BB962C8B-B14F-4D97-AF65-F5344CB8AC3E}">
        <p14:creationId xmlns:p14="http://schemas.microsoft.com/office/powerpoint/2010/main" val="2751081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https://obrazovaka.ru/wp-content/presentations/slides/11522/prezentaciya-shablony-i-fon-den-pobedy-9-maya-slide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5" y="-14429"/>
            <a:ext cx="9120000" cy="68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996371"/>
            <a:ext cx="51139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>
                <a:solidFill>
                  <a:srgbClr val="FF0000"/>
                </a:solidFill>
                <a:latin typeface="Monotype Corsiva" pitchFamily="66" charset="0"/>
              </a:rPr>
              <a:t>Война глазами детей</a:t>
            </a:r>
          </a:p>
        </p:txBody>
      </p:sp>
      <p:pic>
        <p:nvPicPr>
          <p:cNvPr id="3074" name="Picture 2" descr="C:\Users\Lenovo\Desktop\9 мая\IMG202205061152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0" b="10791"/>
          <a:stretch/>
        </p:blipFill>
        <p:spPr bwMode="auto">
          <a:xfrm rot="21008807">
            <a:off x="-26057" y="1958082"/>
            <a:ext cx="3006440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Lenovo\Desktop\9 мая\IMG2022050611531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4" t="30563" r="14325"/>
          <a:stretch/>
        </p:blipFill>
        <p:spPr bwMode="auto">
          <a:xfrm rot="614944">
            <a:off x="3251678" y="1628102"/>
            <a:ext cx="2591975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Lenovo\Desktop\9 мая\IMG2022050613165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9" t="4994"/>
          <a:stretch/>
        </p:blipFill>
        <p:spPr bwMode="auto">
          <a:xfrm>
            <a:off x="4355976" y="3618000"/>
            <a:ext cx="4309294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Lenovo\Desktop\9 мая\IMG2022050510115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022" y="738000"/>
            <a:ext cx="2160000" cy="288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Lenovo\Desktop\9 мая\IMG2022050510120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002045"/>
            <a:ext cx="189000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287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2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https://obrazovaka.ru/wp-content/presentations/slides/11522/prezentaciya-shablony-i-fon-den-pobedy-9-maya-slide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863"/>
            <a:ext cx="9120000" cy="68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988999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Monotype Corsiva" pitchFamily="66" charset="0"/>
              </a:rPr>
              <a:t>Выставка работ детей: Парад военной техники</a:t>
            </a:r>
          </a:p>
        </p:txBody>
      </p:sp>
      <p:pic>
        <p:nvPicPr>
          <p:cNvPr id="4098" name="Picture 2" descr="C:\Users\Lenovo\Desktop\9 мая\IMG-20220505-WA0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00" y="1844824"/>
            <a:ext cx="4480000" cy="25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Lenovo\Desktop\9 мая\IMG202205041517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66517">
            <a:off x="5436096" y="1037988"/>
            <a:ext cx="3360000" cy="25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Lenovo\Desktop\9 мая\IMG202205041524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096" y="3573016"/>
            <a:ext cx="3840000" cy="288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Lenovo\Desktop\9 мая\IMG202205041525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695" y="4330923"/>
            <a:ext cx="3360000" cy="25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Lenovo\Desktop\9 мая\IMG2022050614335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536" y="2070833"/>
            <a:ext cx="1620000" cy="21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233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14" presetClass="entr" presetSubtype="5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https://obrazovaka.ru/wp-content/presentations/slides/11522/prezentaciya-shablony-i-fon-den-pobedy-9-maya-slide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302"/>
            <a:ext cx="9120000" cy="68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040" y="980728"/>
            <a:ext cx="46185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Monotype Corsiva" pitchFamily="66" charset="0"/>
              </a:rPr>
              <a:t>Будущие защитники Родины</a:t>
            </a:r>
          </a:p>
        </p:txBody>
      </p:sp>
      <p:pic>
        <p:nvPicPr>
          <p:cNvPr id="5122" name="Picture 2" descr="C:\Users\Lenovo\Desktop\9 мая\IMG202205061554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12363">
            <a:off x="239766" y="1576267"/>
            <a:ext cx="2880000" cy="21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Lenovo\Desktop\9 мая\IMG202205061559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2967">
            <a:off x="2738343" y="1517844"/>
            <a:ext cx="2880000" cy="21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Lenovo\Desktop\9 мая\IMG202205061615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3498">
            <a:off x="5833218" y="1221698"/>
            <a:ext cx="2880000" cy="21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Lenovo\Desktop\9 мая\IMG-d7f013a54c1e472ccab7f58933388478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789040"/>
            <a:ext cx="3840000" cy="288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Lenovo\Desktop\9 мая\IMG-ed74befa1a2e8f83f8b6cc4eef8be8b1-V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20"/>
          <a:stretch/>
        </p:blipFill>
        <p:spPr bwMode="auto">
          <a:xfrm rot="224491">
            <a:off x="5262163" y="3937312"/>
            <a:ext cx="3963216" cy="25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22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75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25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Шаблон презентации &quot;День Победы&quot; - 9 Мая (День Победы) - Шаблоны презентаций  - Pedsovet.s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6" descr="Презентация Шаблоны и фон День Победы 9 мая – скачать бесплатно pptx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2" name="Picture 8" descr="Шаблон для презентации PowerPoint &quot;День Победы&quot; - Шаблоны для презентаций |  Шаблоны, Шаблоны открыток, День памя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082210" cy="68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63888" y="2060848"/>
            <a:ext cx="38164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solidFill>
                  <a:srgbClr val="FF0000"/>
                </a:solidFill>
                <a:latin typeface="Monotype Corsiva" pitchFamily="66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762204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"/>
    </mc:Choice>
    <mc:Fallback>
      <p:transition spd="slow" advTm="6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78</Words>
  <Application>Microsoft Office PowerPoint</Application>
  <PresentationFormat>Экран (4:3)</PresentationFormat>
  <Paragraphs>11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Lenovo</dc:creator>
  <cp:lastModifiedBy>Пользователь Lenovo</cp:lastModifiedBy>
  <cp:revision>9</cp:revision>
  <dcterms:created xsi:type="dcterms:W3CDTF">2022-05-08T07:32:20Z</dcterms:created>
  <dcterms:modified xsi:type="dcterms:W3CDTF">2022-05-08T09:05:08Z</dcterms:modified>
</cp:coreProperties>
</file>