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61" r:id="rId3"/>
    <p:sldId id="269" r:id="rId4"/>
    <p:sldId id="280" r:id="rId5"/>
    <p:sldId id="264" r:id="rId6"/>
    <p:sldId id="266" r:id="rId7"/>
    <p:sldId id="272" r:id="rId8"/>
    <p:sldId id="278" r:id="rId9"/>
    <p:sldId id="279" r:id="rId10"/>
    <p:sldId id="27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5">
          <p15:clr>
            <a:srgbClr val="A4A3A4"/>
          </p15:clr>
        </p15:guide>
        <p15:guide id="2" pos="28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  <p:ext uri="ACF4677E-8BD2-47ae-8A1F-98590045965D">
      <hp:hncThemeShow xmlns:hp="http://schemas.haansoft.com/office/presentation/8.0" xmlns:dsp="http://schemas.microsoft.com/office/drawing/2008/diagram" xmlns:dgm="http://schemas.openxmlformats.org/drawingml/2006/diagram" xmlns:c="http://schemas.openxmlformats.org/drawingml/2006/chart" xmlns="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90"/>
    <p:restoredTop sz="94629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55"/>
        <p:guide pos="28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5A8EF24B-8DC0-4D50-A529-D0C08323B2C4}" type="datetime1">
              <a:rPr lang="ru-RU"/>
              <a:pPr lvl="0">
                <a:defRPr/>
              </a:pPr>
              <a:t>31.01.2024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2EF19AF2-72CC-4879-96AB-C220B9F0E572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FF35C3-8F5C-4906-8D28-DA1E29A8FD97}" type="datetimeFigureOut">
              <a:rPr lang="ru-RU" smtClean="0"/>
              <a:pPr/>
              <a:t>31.01.2024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52BB481-2855-44C2-867C-E049F546C8E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8215064" cy="144016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000" dirty="0">
                <a:solidFill>
                  <a:schemeClr val="bg1"/>
                </a:solidFill>
                <a:latin typeface="Times New Roman"/>
                <a:cs typeface="Times New Roman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/>
                <a:cs typeface="Times New Roman"/>
              </a:rPr>
            </a:br>
            <a:endParaRPr lang="ru-RU" sz="2000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3584" y="620688"/>
            <a:ext cx="7854696" cy="2376264"/>
          </a:xfrm>
        </p:spPr>
        <p:txBody>
          <a:bodyPr>
            <a:normAutofit fontScale="70000" lnSpcReduction="20000"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ru-RU" sz="7700" b="1" i="1" dirty="0">
                <a:solidFill>
                  <a:srgbClr val="FFFF00"/>
                </a:solidFill>
                <a:latin typeface="Times New Roman"/>
                <a:cs typeface="Times New Roman"/>
              </a:rPr>
              <a:t>Ложки как музыкальный инструмент</a:t>
            </a:r>
            <a:r>
              <a:rPr lang="ru-RU" sz="4800" b="1" i="1" dirty="0">
                <a:solidFill>
                  <a:srgbClr val="FFFF00"/>
                </a:solidFill>
                <a:latin typeface="Times New Roman"/>
                <a:cs typeface="Times New Roman"/>
              </a:rPr>
              <a:t/>
            </a:r>
            <a:br>
              <a:rPr lang="ru-RU" sz="4800" b="1" i="1" dirty="0">
                <a:solidFill>
                  <a:srgbClr val="FFFF00"/>
                </a:solidFill>
                <a:latin typeface="Times New Roman"/>
                <a:cs typeface="Times New Roman"/>
              </a:rPr>
            </a:br>
            <a:r>
              <a:rPr lang="ru-RU" sz="4800" b="1" i="1" dirty="0">
                <a:solidFill>
                  <a:srgbClr val="FFFF00"/>
                </a:solidFill>
                <a:latin typeface="Times New Roman"/>
                <a:cs typeface="Times New Roman"/>
              </a:rPr>
              <a:t>                        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defRPr/>
            </a:pPr>
            <a:r>
              <a:rPr lang="ru-RU" dirty="0">
                <a:solidFill>
                  <a:schemeClr val="bg1"/>
                </a:solidFill>
                <a:latin typeface="Times New Roman"/>
                <a:cs typeface="Times New Roman"/>
              </a:rPr>
              <a:t>                         </a:t>
            </a:r>
          </a:p>
          <a:p>
            <a:pPr lvl="0">
              <a:defRPr/>
            </a:pPr>
            <a:endParaRPr lang="ru-RU" dirty="0"/>
          </a:p>
        </p:txBody>
      </p:sp>
      <p:pic>
        <p:nvPicPr>
          <p:cNvPr id="1026" name="Picture 2" descr="G:\фото ложек\JMUSRUIe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948744" y="2492896"/>
            <a:ext cx="3384376" cy="389818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rmAutofit fontScale="90000"/>
          </a:bodyPr>
          <a:lstStyle/>
          <a:p>
            <a:pPr lvl="0">
              <a:defRPr/>
            </a:pPr>
            <a:r>
              <a:rPr lang="ru-RU" b="1" dirty="0"/>
              <a:t>                Заключение.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3548" y="1448780"/>
            <a:ext cx="8183252" cy="4068452"/>
          </a:xfrm>
        </p:spPr>
        <p:txBody>
          <a:bodyPr vert="horz" wrap="square" lIns="91440" tIns="45720" rIns="91440" bIns="45720" anchor="t">
            <a:normAutofit fontScale="92500" lnSpcReduction="10000"/>
          </a:bodyPr>
          <a:lstStyle/>
          <a:p>
            <a:pPr lvl="0" algn="ctr">
              <a:defRPr/>
            </a:pPr>
            <a:r>
              <a:rPr lang="ru-RU" sz="7200" b="1" dirty="0"/>
              <a:t>Мне очень нравится заниматься таким творчеством</a:t>
            </a:r>
          </a:p>
          <a:p>
            <a:pPr>
              <a:defRPr/>
            </a:pPr>
            <a:endParaRPr lang="ru-RU" sz="1800" dirty="0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:split dir="in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04056"/>
          </a:xfrm>
        </p:spPr>
        <p:txBody>
          <a:bodyPr>
            <a:normAutofit fontScale="90000"/>
          </a:bodyPr>
          <a:lstStyle/>
          <a:p>
            <a:pPr lvl="0" algn="ctr">
              <a:defRPr/>
            </a:pPr>
            <a:r>
              <a:rPr lang="ru-RU" b="1" dirty="0"/>
              <a:t>История деревянной ложки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altLang="en-US" sz="2900" dirty="0">
                <a:latin typeface="Malgun Gothic Semilight"/>
                <a:ea typeface="Malgun Gothic Semilight"/>
                <a:cs typeface="Malgun Gothic Semilight"/>
              </a:rPr>
              <a:t>                </a:t>
            </a:r>
            <a:r>
              <a:rPr lang="en-US" sz="7600" dirty="0" smtClean="0">
                <a:latin typeface="Times New Roman"/>
                <a:ea typeface="Malgun Gothic Semilight"/>
                <a:cs typeface="Times New Roman"/>
              </a:rPr>
              <a:t> </a:t>
            </a:r>
            <a:endParaRPr lang="ru-RU" sz="7600" dirty="0">
              <a:latin typeface="Times New Roman"/>
              <a:ea typeface="Malgun Gothic Semilight"/>
              <a:cs typeface="Times New Roman"/>
            </a:endParaRPr>
          </a:p>
          <a:p>
            <a:pPr lvl="0">
              <a:defRPr/>
            </a:pPr>
            <a:endParaRPr lang="en-US" sz="7600" dirty="0">
              <a:latin typeface="Times New Roman"/>
              <a:cs typeface="Times New Roman"/>
            </a:endParaRPr>
          </a:p>
        </p:txBody>
      </p:sp>
      <p:pic>
        <p:nvPicPr>
          <p:cNvPr id="1026" name="Picture 2" descr="G:\ложки доп\Египет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331" y="795813"/>
            <a:ext cx="4209697" cy="274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ложки доп\1 ложк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16368" y="3543090"/>
            <a:ext cx="5472608" cy="331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ложки доп\1 лож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33328" y="692696"/>
            <a:ext cx="3511296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:cover dir="ru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golrdk.ucoz.ru/History_rus/05/1/41.jpg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1115616" y="1052736"/>
            <a:ext cx="7236296" cy="542722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a278262f2aad570d932ab28ddlk--posuda-derevyannaya-posuda-na-kazhdyj-d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00042"/>
            <a:ext cx="4000528" cy="3035399"/>
          </a:xfrm>
          <a:prstGeom prst="rect">
            <a:avLst/>
          </a:prstGeom>
        </p:spPr>
      </p:pic>
      <p:pic>
        <p:nvPicPr>
          <p:cNvPr id="3" name="Рисунок 2" descr="1865849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214686"/>
            <a:ext cx="4487099" cy="33653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igslide.ru/images/14/13313/960/img13.jpg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395536" y="1966800"/>
            <a:ext cx="8280920" cy="478741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675139"/>
            <a:ext cx="7272808" cy="1008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000" dirty="0">
                <a:latin typeface="Times New Roman"/>
                <a:cs typeface="Times New Roman"/>
              </a:rPr>
              <a:t>В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г.Семенове</a:t>
            </a:r>
            <a:r>
              <a:rPr lang="ru-RU" sz="2000" dirty="0">
                <a:latin typeface="Times New Roman"/>
                <a:cs typeface="Times New Roman"/>
              </a:rPr>
              <a:t> Нижегородской области к 1000-летию расписной деревянной  ложки в 1999 году был установлен памятник Семену-ложкарю, по имени которого и был назван этот город.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764703"/>
            <a:ext cx="2952328" cy="5832648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1900" dirty="0" smtClean="0">
                <a:latin typeface="Times New Roman"/>
                <a:ea typeface="Malgun Gothic Semilight"/>
                <a:cs typeface="Times New Roman"/>
              </a:rPr>
              <a:t>  </a:t>
            </a:r>
            <a:endParaRPr lang="ru-RU" sz="1700" dirty="0">
              <a:latin typeface="Malgun Gothic Semilight"/>
              <a:ea typeface="Malgun Gothic Semilight"/>
              <a:cs typeface="Malgun Gothic Semilight"/>
            </a:endParaRPr>
          </a:p>
          <a:p>
            <a:pPr lvl="0">
              <a:defRPr/>
            </a:pPr>
            <a:endParaRPr lang="ru-RU" sz="1700" dirty="0">
              <a:latin typeface="Malgun Gothic Semilight"/>
              <a:ea typeface="Malgun Gothic Semilight"/>
              <a:cs typeface="Malgun Gothic Semilight"/>
            </a:endParaRPr>
          </a:p>
          <a:p>
            <a:pPr lvl="0">
              <a:defRPr/>
            </a:pPr>
            <a:endParaRPr lang="ru-RU" sz="1700" dirty="0">
              <a:latin typeface="Malgun Gothic Semilight"/>
              <a:ea typeface="Malgun Gothic Semilight"/>
              <a:cs typeface="Malgun Gothic Semilight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ложки доп\анс лож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:wheel spokes="8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4"/>
            <a:ext cx="7056784" cy="59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300"/>
              <a:t>Способы игры на ложках</a:t>
            </a:r>
            <a:endParaRPr lang="ru-RU" altLang="en-US" sz="3300"/>
          </a:p>
        </p:txBody>
      </p:sp>
      <p:pic>
        <p:nvPicPr>
          <p:cNvPr id="3" name="Picture 5" descr="IMG_8690"/>
          <p:cNvPicPr>
            <a:picLocks noChangeAspect="1" noChangeArrowheads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395536" y="1328936"/>
            <a:ext cx="2160240" cy="18840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15816" y="1866944"/>
            <a:ext cx="5832673" cy="38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600" indent="-285600" algn="l">
              <a:lnSpc>
                <a:spcPct val="80000"/>
              </a:lnSpc>
              <a:buFont typeface="Wingdings"/>
              <a:buChar char="l"/>
              <a:defRPr/>
            </a:pPr>
            <a:r>
              <a:rPr lang="ru-RU" altLang="en-US" sz="2000">
                <a:solidFill>
                  <a:srgbClr val="000000"/>
                </a:solidFill>
                <a:latin typeface="Times New Roman"/>
                <a:ea typeface="Malgun Gothic Semilight"/>
                <a:cs typeface="Times New Roman"/>
              </a:rPr>
              <a:t> </a:t>
            </a:r>
            <a:r>
              <a:rPr lang="ru-RU" altLang="en-US" sz="2500" b="1" i="1"/>
              <a:t>н</a:t>
            </a:r>
            <a:r>
              <a:rPr lang="ru-RU" sz="2500" b="1" i="1"/>
              <a:t>а двух ложках</a:t>
            </a:r>
          </a:p>
        </p:txBody>
      </p:sp>
      <p:pic>
        <p:nvPicPr>
          <p:cNvPr id="5" name="Picture 6" descr="IMG_8713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467544" y="3429000"/>
            <a:ext cx="2133600" cy="1600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71775" y="3248977"/>
            <a:ext cx="5976689" cy="3876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600" indent="-285600">
              <a:buFont typeface="Wingdings"/>
              <a:buChar char="l"/>
              <a:defRPr/>
            </a:pPr>
            <a:endParaRPr lang="ru-RU" altLang="en-US" sz="2000">
              <a:latin typeface="Times New Roman"/>
              <a:ea typeface="Malgun Gothic Semilight"/>
              <a:cs typeface="Times New Roman"/>
            </a:endParaRPr>
          </a:p>
        </p:txBody>
      </p:sp>
      <p:pic>
        <p:nvPicPr>
          <p:cNvPr id="7" name="Picture 7" descr="IMG_8715"/>
          <p:cNvPicPr>
            <a:picLocks noChangeAspect="1" noChangeArrowheads="1"/>
          </p:cNvPicPr>
          <p:nvPr/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494184" y="5157192"/>
            <a:ext cx="2133600" cy="1524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10839639" flipV="1">
            <a:off x="3030569" y="5561126"/>
            <a:ext cx="4481027" cy="493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320" indent="-271320">
              <a:buFont typeface="Wingdings"/>
              <a:buChar char="l"/>
              <a:defRPr/>
            </a:pPr>
            <a:r>
              <a:rPr kumimoji="0" lang="ru-RU" altLang="en-US" sz="2500" b="1" i="0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Times New Roman"/>
                <a:ea typeface="Malgun Gothic Semilight"/>
                <a:cs typeface="Times New Roman"/>
              </a:rPr>
              <a:t> </a:t>
            </a:r>
            <a:r>
              <a:rPr kumimoji="0" lang="ru-RU" altLang="en-US" sz="2600" b="1" i="1" u="none" strike="noStrike" kern="1200" cap="none" spc="0" normalizeH="0" baseline="0">
                <a:solidFill>
                  <a:schemeClr val="tx1"/>
                </a:solidFill>
                <a:effectLst/>
                <a:uLnTx/>
                <a:uFillTx/>
                <a:latin typeface="Times New Roman"/>
                <a:ea typeface="Malgun Gothic Semilight"/>
                <a:cs typeface="Times New Roman"/>
              </a:rPr>
              <a:t>на четырёх ложках</a:t>
            </a:r>
            <a:endParaRPr kumimoji="0" lang="ru-RU" altLang="en-US" sz="2600" b="1" i="1" u="none" strike="noStrike" kern="1200" cap="none" spc="0" normalizeH="0" baseline="0">
              <a:solidFill>
                <a:schemeClr val="tx1"/>
              </a:solidFill>
              <a:latin typeface="Times New Roman"/>
              <a:ea typeface="Malgun Gothic Semilight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4025990"/>
            <a:ext cx="5400600" cy="506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600" indent="-285600">
              <a:buFont typeface="Wingdings"/>
              <a:buChar char="l"/>
              <a:defRPr/>
            </a:pPr>
            <a:r>
              <a:rPr kumimoji="0" lang="ru-RU" altLang="en-US" sz="2800" b="1" i="0" u="none" strike="noStrike" kern="1200" cap="none" normalizeH="0" baseline="0">
                <a:solidFill>
                  <a:srgbClr val="000000"/>
                </a:solidFill>
                <a:latin typeface="Times New Roman"/>
                <a:ea typeface="Malgun Gothic Semilight"/>
                <a:cs typeface="Times New Roman"/>
              </a:rPr>
              <a:t>  </a:t>
            </a:r>
            <a:r>
              <a:rPr kumimoji="0" lang="ru-RU" altLang="en-US" sz="2800" b="1" i="1" kern="1200" cap="none" normalizeH="0" baseline="0">
                <a:solidFill>
                  <a:srgbClr val="000000"/>
                </a:solidFill>
                <a:latin typeface="Times New Roman"/>
                <a:ea typeface="Malgun Gothic Semilight"/>
                <a:cs typeface="Times New Roman"/>
              </a:rPr>
              <a:t>на трёх ложках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Игра на двух ложках 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278" y="1935163"/>
            <a:ext cx="7803443" cy="4389437"/>
          </a:xfrm>
        </p:spPr>
      </p:pic>
    </p:spTree>
    <p:extLst>
      <p:ext uri="{BB962C8B-B14F-4D97-AF65-F5344CB8AC3E}">
        <p14:creationId xmlns:p14="http://schemas.microsoft.com/office/powerpoint/2010/main" xmlns="" val="120113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/>
              <a:t>Игра на трёх ложках </a:t>
            </a:r>
            <a:endParaRPr lang="ru-RU" sz="6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278" y="1988840"/>
            <a:ext cx="7803443" cy="4389437"/>
          </a:xfrm>
        </p:spPr>
      </p:pic>
    </p:spTree>
    <p:extLst>
      <p:ext uri="{BB962C8B-B14F-4D97-AF65-F5344CB8AC3E}">
        <p14:creationId xmlns:p14="http://schemas.microsoft.com/office/powerpoint/2010/main" xmlns="" val="29348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MS PGothic"/>
        <a:font script="Hang" typeface="HY중고딕"/>
        <a:font script="Hans" typeface="隶书"/>
        <a:font script="Hant" typeface="Microsoft JhengHei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SimSun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50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</vt:lpstr>
      <vt:lpstr>История деревянной ложки  </vt:lpstr>
      <vt:lpstr>Слайд 3</vt:lpstr>
      <vt:lpstr>Слайд 4</vt:lpstr>
      <vt:lpstr>Слайд 5</vt:lpstr>
      <vt:lpstr>Слайд 6</vt:lpstr>
      <vt:lpstr>Слайд 7</vt:lpstr>
      <vt:lpstr>Игра на двух ложках </vt:lpstr>
      <vt:lpstr>Игра на трёх ложках </vt:lpstr>
      <vt:lpstr>                Заключение.</vt:lpstr>
    </vt:vector>
  </TitlesOfParts>
  <Manager/>
  <Company>Krokoz™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 Туйманов</dc:creator>
  <cp:lastModifiedBy>mou78-2</cp:lastModifiedBy>
  <cp:revision>104</cp:revision>
  <dcterms:created xsi:type="dcterms:W3CDTF">2020-01-11T15:45:54Z</dcterms:created>
  <dcterms:modified xsi:type="dcterms:W3CDTF">2024-01-31T06:56:39Z</dcterms:modified>
  <cp:version>0906.0100.01</cp:version>
</cp:coreProperties>
</file>