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57" r:id="rId3"/>
    <p:sldId id="256" r:id="rId4"/>
    <p:sldId id="258" r:id="rId5"/>
    <p:sldId id="259" r:id="rId6"/>
    <p:sldId id="260" r:id="rId7"/>
    <p:sldId id="261" r:id="rId8"/>
    <p:sldId id="262" r:id="rId9"/>
    <p:sldId id="263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274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31994-A157-4AF9-9C65-17CE86E9988F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2ADD7-0CE4-4D01-A436-F955470A02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6397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31994-A157-4AF9-9C65-17CE86E9988F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2ADD7-0CE4-4D01-A436-F955470A02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4028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31994-A157-4AF9-9C65-17CE86E9988F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2ADD7-0CE4-4D01-A436-F955470A023F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498573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31994-A157-4AF9-9C65-17CE86E9988F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2ADD7-0CE4-4D01-A436-F955470A02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92641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31994-A157-4AF9-9C65-17CE86E9988F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2ADD7-0CE4-4D01-A436-F955470A023F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410416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31994-A157-4AF9-9C65-17CE86E9988F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2ADD7-0CE4-4D01-A436-F955470A02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23611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31994-A157-4AF9-9C65-17CE86E9988F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2ADD7-0CE4-4D01-A436-F955470A02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90830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31994-A157-4AF9-9C65-17CE86E9988F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2ADD7-0CE4-4D01-A436-F955470A02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182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31994-A157-4AF9-9C65-17CE86E9988F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2ADD7-0CE4-4D01-A436-F955470A02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343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31994-A157-4AF9-9C65-17CE86E9988F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2ADD7-0CE4-4D01-A436-F955470A02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026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31994-A157-4AF9-9C65-17CE86E9988F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2ADD7-0CE4-4D01-A436-F955470A02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4927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31994-A157-4AF9-9C65-17CE86E9988F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2ADD7-0CE4-4D01-A436-F955470A02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55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31994-A157-4AF9-9C65-17CE86E9988F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2ADD7-0CE4-4D01-A436-F955470A02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8840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31994-A157-4AF9-9C65-17CE86E9988F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2ADD7-0CE4-4D01-A436-F955470A02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4630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31994-A157-4AF9-9C65-17CE86E9988F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2ADD7-0CE4-4D01-A436-F955470A02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7334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31994-A157-4AF9-9C65-17CE86E9988F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2ADD7-0CE4-4D01-A436-F955470A02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2940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231994-A157-4AF9-9C65-17CE86E9988F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F22ADD7-0CE4-4D01-A436-F955470A02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9754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g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61EA18-4EA9-9CC2-8F4D-B5B2F8E537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744" y="86497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</a:t>
            </a:r>
            <a:b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№158 общеразвивающего вида г. Владивостока»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1FE1E7C-FE02-AFC4-A5C6-88BFC0BF02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941388"/>
            <a:ext cx="8596668" cy="5916611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«МОЛОДАЯ ГВАРДИЯ»</a:t>
            </a:r>
          </a:p>
          <a:p>
            <a:pPr marL="0" indent="0" algn="ctr">
              <a:buNone/>
            </a:pP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Назарова Ирина Валерьевна</a:t>
            </a:r>
          </a:p>
          <a:p>
            <a:pPr marL="0" indent="0" algn="ctr">
              <a:buNone/>
            </a:pP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г.</a:t>
            </a:r>
          </a:p>
          <a:p>
            <a:pPr marL="0" indent="0" algn="ctr">
              <a:buNone/>
            </a:pP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FE3926A-1451-3025-A7F9-642469781E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2908" y="1930400"/>
            <a:ext cx="3585519" cy="3585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9152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68C9E6-D269-570B-5E96-DF03E5A0D5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A8AD655-E4E4-DE8D-03F6-6CB014774E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946501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4F0781-9DC9-5CC3-51E3-1923331DA1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Люди счастливы уже потому, что знают о войне только из рассказов. Но знать и помнить, какой ценой завоевано счастье – это важно.</a:t>
            </a:r>
            <a:br>
              <a:rPr lang="ru-RU" sz="18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«Люди мира, будьте зорче втрое. Берегите мир!» что может каждый из нас – здесь и сейчас? Многое! Прежде всего – жить в своей стране по совести, от каждого по силам своим!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7707361-39CC-2FEC-1FF1-C8DB4DE23F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1075" y="1847850"/>
            <a:ext cx="2909887" cy="3879850"/>
          </a:xfrm>
        </p:spPr>
      </p:pic>
    </p:spTree>
    <p:extLst>
      <p:ext uri="{BB962C8B-B14F-4D97-AF65-F5344CB8AC3E}">
        <p14:creationId xmlns:p14="http://schemas.microsoft.com/office/powerpoint/2010/main" val="28447300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F00E83-AE02-6D69-E6C1-3A025F080D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7067" y="303885"/>
            <a:ext cx="7766936" cy="1646302"/>
          </a:xfrm>
        </p:spPr>
        <p:txBody>
          <a:bodyPr/>
          <a:lstStyle/>
          <a:p>
            <a:pPr algn="l"/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Любовь к Родине не появляется вдруг, сама по себе. Любовь к Родине – как зерно, зарождается с детства. Из маленького патриота вырастает Человек с большой буквы!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A19349F-5105-1CE6-4CE2-98A38E3504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29946" y="2447438"/>
            <a:ext cx="165558" cy="246335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016D13C-B46D-A1F6-4AAA-D921737E6A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7067" y="2232454"/>
            <a:ext cx="3237470" cy="323747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63458B0-E28A-C559-3342-BF5A2D3CAE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4956" y="2136689"/>
            <a:ext cx="3429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6887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0792B9-7ACC-73ED-7167-8011AFE9BD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2819400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начинать нужно с простого. Познакомить детей с историей своего народа, с символикой своего государства. Рассказывать детям о своей стране только хорошее. О тяжелых временах и испытаниях, которые с достоинством пережили наши предки – дети должны знать.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3AA78AA-59A0-9FE3-E6ED-AFE19DC621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511" y="2506019"/>
            <a:ext cx="3881438" cy="3881438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ABE214E-5A90-226C-8B5C-5ABC5EAE20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7205" y="2680430"/>
            <a:ext cx="3707027" cy="3707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7538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24C148-22F2-29EA-6D2B-CC35B9A46A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нашей группе «Ласточки» в каждой семье хранят память о прадедах и прабабушках – участниках ВОВ. Поэтому с младшей группы мы запускаем краткосрочные проекты, направленные на патриотическое воспитание детей. Каким образом привить ребенку патриотические чувства? Ответ прост: через любовь к Родине, которую нужно воспитывать.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47CBFED-2D4F-22F0-D2E8-2394EA242D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814" y="2185302"/>
            <a:ext cx="2320795" cy="2320795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04EABA9-2BD6-F8EB-7DBE-34FEBC6E23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157" y="3015050"/>
            <a:ext cx="2910016" cy="291001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F260C60-DE22-191D-ADFE-ECEBEA6368D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850" y="3766320"/>
            <a:ext cx="2805199" cy="2805199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045D11CE-931A-8644-3825-D13ED58D6DF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3670" y="1993340"/>
            <a:ext cx="3429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2336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D5D231-6A4D-237E-54D3-F6757F22C2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2215978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младшей группе мы запускаем краткосрочный проект «Малая Родина», целью которого ставили знание своей фамилии и имени, адреса и имен родителей, дедушек и бабушек. Учили деток бережному отношению к близким людям, умению проявлять свою любовь через дела и поступки. Родители наших деток принимали активное участие в этом проекте.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683D78D-053C-4232-86D1-F83EB9B477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5" y="2218254"/>
            <a:ext cx="3441142" cy="3441142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6DECA84-7D44-5A64-2A95-8322737762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8091" y="2825578"/>
            <a:ext cx="3311611" cy="331161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16C9FA2-7D0E-15A3-776A-ACCE32ED50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9789" y="2273644"/>
            <a:ext cx="3517557" cy="3517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1672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597B7D-A896-468C-4139-900431F617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9669" y="205945"/>
            <a:ext cx="8596668" cy="3015049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личности ребенка начинается через мир положительных эмоций. Необходимо, чтобы каждый день ребенка в детском саду был наполнен радостью, добрыми друзьями, веселыми играми. Ведь с воспитания чувства привязанности к родной семье, родному детскому саду начинается зарождение любви к своему Отечеству. В средней группе мы запускали проект «Когда мои друзья со мной», целью которого было формирование чувства привязанности к своему дому, своим близким, детскому саду.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0563269-1593-BB41-0747-F9D8C94FDD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7656" y="2790825"/>
            <a:ext cx="3879850" cy="3879850"/>
          </a:xfrm>
        </p:spPr>
      </p:pic>
    </p:spTree>
    <p:extLst>
      <p:ext uri="{BB962C8B-B14F-4D97-AF65-F5344CB8AC3E}">
        <p14:creationId xmlns:p14="http://schemas.microsoft.com/office/powerpoint/2010/main" val="38802618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1C59BC-90A8-BECD-C760-B9EB688686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572" y="164756"/>
            <a:ext cx="8596668" cy="2092411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старшему возрасту дети осознают, что Родина только тогда станет сильной и независимой, когда все, в том числе и они, приложат усилия к становлению ее могущества. В старшей группе мы запускали проект «Я – патриот!». Цель проекта: формирование ценностного отношения к окружающему миру, к своим близким, к детскому саду, к родным местам, к традициям и праздникам своего народа.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790AE93-FC21-0869-4B12-5F9BE6784D0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080" y="2162540"/>
            <a:ext cx="2532920" cy="2532920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36AA658-A203-1028-3EC2-A99E748AC2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8231" y="3639496"/>
            <a:ext cx="2608904" cy="260890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85D48FD-102D-CAD0-E9B7-F6FCBBFA4A9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0973" y="1815521"/>
            <a:ext cx="2945949" cy="2945949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6969FA4-6BD3-045F-D0F5-B0458B8E4CF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366" y="2644346"/>
            <a:ext cx="3111628" cy="3111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2034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3565FE-79C8-07BB-93EF-69CD3480B2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2397211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быстро летит время. Приближается расставание с любимыми детками. Четыре года мы делили с ними и радости и печали. Все мы вместе мы шли к поставленным целям. Мы – большая дружная семья. Мы гордимся своими детьми. В подготовительной группе мы запустили проект «Молодая гвардия». Цель проекта: пробуждение в детях чувства гордости за русских людей, давших миру великих полководцев и мыслителей, освободителей мира от фашизма и первопроходцев космоса.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A52FA91-76F3-91FA-CAA6-67CF76539B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68" y="2867993"/>
            <a:ext cx="2397211" cy="2397211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81487B6-18D7-51A6-9BF2-1644492587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8761" y="3752335"/>
            <a:ext cx="2496066" cy="249606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F30801E-61B9-0B70-EFB9-9F1297F66F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3809" y="4263083"/>
            <a:ext cx="2496066" cy="2496066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908C065-92AF-81F6-3DB5-85E8CCEB808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857" y="3851191"/>
            <a:ext cx="2496067" cy="2496067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8F7ACBEA-4981-1941-83C5-3306239F3DD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4002" y="1149307"/>
            <a:ext cx="2603028" cy="2603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183084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51</TotalTime>
  <Words>509</Words>
  <Application>Microsoft Office PowerPoint</Application>
  <PresentationFormat>Широкоэкранный</PresentationFormat>
  <Paragraphs>27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Times New Roman</vt:lpstr>
      <vt:lpstr>Trebuchet MS</vt:lpstr>
      <vt:lpstr>Wingdings 3</vt:lpstr>
      <vt:lpstr>Аспект</vt:lpstr>
      <vt:lpstr>Муниципальное бюджетное дошкольное образовательное учреждение  «Детский сад №158 общеразвивающего вида г. Владивостока»</vt:lpstr>
      <vt:lpstr>Люди счастливы уже потому, что знают о войне только из рассказов. Но знать и помнить, какой ценой завоевано счастье – это важно. «Люди мира, будьте зорче втрое. Берегите мир!» что может каждый из нас – здесь и сейчас? Многое! Прежде всего – жить в своей стране по совести, от каждого по силам своим!</vt:lpstr>
      <vt:lpstr>Любовь к Родине не появляется вдруг, сама по себе. Любовь к Родине – как зерно, зарождается с детства. Из маленького патриота вырастает Человек с большой буквы!</vt:lpstr>
      <vt:lpstr>И начинать нужно с простого. Познакомить детей с историей своего народа, с символикой своего государства. Рассказывать детям о своей стране только хорошее. О тяжелых временах и испытаниях, которые с достоинством пережили наши предки – дети должны знать.</vt:lpstr>
      <vt:lpstr>В нашей группе «Ласточки» в каждой семье хранят память о прадедах и прабабушках – участниках ВОВ. Поэтому с младшей группы мы запускаем краткосрочные проекты, направленные на патриотическое воспитание детей. Каким образом привить ребенку патриотические чувства? Ответ прост: через любовь к Родине, которую нужно воспитывать.</vt:lpstr>
      <vt:lpstr>В младшей группе мы запускаем краткосрочный проект «Малая Родина», целью которого ставили знание своей фамилии и имени, адреса и имен родителей, дедушек и бабушек. Учили деток бережному отношению к близким людям, умению проявлять свою любовь через дела и поступки. Родители наших деток принимали активное участие в этом проекте.</vt:lpstr>
      <vt:lpstr>Формирование личности ребенка начинается через мир положительных эмоций. Необходимо, чтобы каждый день ребенка в детском саду был наполнен радостью, добрыми друзьями, веселыми играми. Ведь с воспитания чувства привязанности к родной семье, родному детскому саду начинается зарождение любви к своему Отечеству. В средней группе мы запускали проект «Когда мои друзья со мной», целью которого было формирование чувства привязанности к своему дому, своим близким, детскому саду.</vt:lpstr>
      <vt:lpstr>К старшему возрасту дети осознают, что Родина только тогда станет сильной и независимой, когда все, в том числе и они, приложат усилия к становлению ее могущества. В старшей группе мы запускали проект «Я – патриот!». Цель проекта: формирование ценностного отношения к окружающему миру, к своим близким, к детскому саду, к родным местам, к традициям и праздникам своего народа.</vt:lpstr>
      <vt:lpstr>Как быстро летит время. Приближается расставание с любимыми детками. Четыре года мы делили с ними и радости и печали. Все мы вместе мы шли к поставленным целям. Мы – большая дружная семья. Мы гордимся своими детьми. В подготовительной группе мы запустили проект «Молодая гвардия». Цель проекта: пробуждение в детях чувства гордости за русских людей, давших миру великих полководцев и мыслителей, освободителей мира от фашизма и первопроходцев космоса. </vt:lpstr>
      <vt:lpstr>Спасибо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12</cp:revision>
  <dcterms:created xsi:type="dcterms:W3CDTF">2024-02-11T08:30:32Z</dcterms:created>
  <dcterms:modified xsi:type="dcterms:W3CDTF">2024-02-11T09:21:45Z</dcterms:modified>
</cp:coreProperties>
</file>