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fntdata" ContentType="application/x-fontdata"/>
  <Default Extension="bmp" ContentType="image/bmp"/>
  <Default Extension="jpeg" ContentType="image/jpeg"/>
  <Default Extension="png" ContentType="image/png"/>
  <Default Extension="gif" ContentType="image/gif"/>
  <Default Extension="tif" ContentType="image/tif"/>
  <Default Extension="emf" ContentType="image/x-emf"/>
  <Default Extension="wmf" ContentType="image/x-wmf"/>
  <Default Extension="pct" ContentType="image/pct"/>
  <Default Extension="pcx" ContentType="image/pcx"/>
  <Default Extension="tga" ContentType="image/tga"/>
  <Default Extension="avi" ContentType="video/avi"/>
  <Default Extension="wmv" ContentType="video/wmv"/>
  <Default Extension="mpg" ContentType="video/mpeg"/>
  <Default Extension="mpeg" ContentType="video/mpeg"/>
  <Default Extension="mp2" ContentType="video/mpeg"/>
  <Default Extension="mp4" ContentType="video/mpeg"/>
  <Default Extension="wma" ContentType="audio/x-ms-wma"/>
  <Default Extension="mid" ContentType="audio/unknown"/>
  <Default Extension="midi" ContentType="audio/unknown"/>
  <Default Extension="rmi" ContentType="audio/unknown"/>
  <Default Extension="mp3" ContentType="audio/unknown"/>
  <Default Extension="wav" ContentType="audio/wav"/>
  <Default Extension="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</Types>
</file>

<file path=_rels/.rels><?xml version="1.0" encoding="UTF-8" standalone="yes" 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</file>

<file path=ppt/presentation.xml><?xml version="1.0" encoding="utf-8"?>
<p:presentation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sldMasterIdLst>
    <p:sldMasterId id="2147483660" r:id="rId5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x="9144000" cy="6858000"/>
  <p:notesSz cx="6858000" cy="9144000"/>
  <p:defaultTextStyle>
    <a:lvl1pPr marL="0" marR="0" indent="0" algn="l" defTabSz="44958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spc="0" baseline="0">
        <a:solidFill>
          <a:schemeClr val="tx1"/>
        </a:solidFill>
        <a:effectLst/>
        <a:latin typeface="Calibri" pitchFamily="2" charset="-52"/>
        <a:ea typeface="SimSun" pitchFamily="0" charset="0"/>
        <a:cs typeface="Times New Roman" pitchFamily="1" charset="-52"/>
      </a:defRPr>
    </a:lvl1pPr>
    <a:lvl2pPr marL="457200" marR="0" indent="0" algn="l" defTabSz="44958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spc="0" baseline="0">
        <a:solidFill>
          <a:schemeClr val="tx1"/>
        </a:solidFill>
        <a:effectLst/>
        <a:latin typeface="Calibri" pitchFamily="2" charset="-52"/>
        <a:ea typeface="SimSun" pitchFamily="0" charset="0"/>
        <a:cs typeface="Times New Roman" pitchFamily="1" charset="-52"/>
      </a:defRPr>
    </a:lvl2pPr>
    <a:lvl3pPr marL="914400" marR="0" indent="0" algn="l" defTabSz="44958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spc="0" baseline="0">
        <a:solidFill>
          <a:schemeClr val="tx1"/>
        </a:solidFill>
        <a:effectLst/>
        <a:latin typeface="Calibri" pitchFamily="2" charset="-52"/>
        <a:ea typeface="SimSun" pitchFamily="0" charset="0"/>
        <a:cs typeface="Times New Roman" pitchFamily="1" charset="-52"/>
      </a:defRPr>
    </a:lvl3pPr>
    <a:lvl4pPr marL="1371600" marR="0" indent="0" algn="l" defTabSz="44958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spc="0" baseline="0">
        <a:solidFill>
          <a:schemeClr val="tx1"/>
        </a:solidFill>
        <a:effectLst/>
        <a:latin typeface="Calibri" pitchFamily="2" charset="-52"/>
        <a:ea typeface="SimSun" pitchFamily="0" charset="0"/>
        <a:cs typeface="Times New Roman" pitchFamily="1" charset="-52"/>
      </a:defRPr>
    </a:lvl4pPr>
    <a:lvl5pPr marL="1828800" marR="0" indent="0" algn="l" defTabSz="44958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spc="0" baseline="0">
        <a:solidFill>
          <a:schemeClr val="tx1"/>
        </a:solidFill>
        <a:effectLst/>
        <a:latin typeface="Calibri" pitchFamily="2" charset="-52"/>
        <a:ea typeface="SimSun" pitchFamily="0" charset="0"/>
        <a:cs typeface="Times New Roman" pitchFamily="1" charset="-52"/>
      </a:defRPr>
    </a:lvl5pPr>
    <a:lvl6pPr marL="2286000" marR="0" indent="0" algn="l" defTabSz="44958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spc="0" baseline="0">
        <a:solidFill>
          <a:schemeClr val="tx1"/>
        </a:solidFill>
        <a:effectLst/>
        <a:latin typeface="Calibri" pitchFamily="2" charset="-52"/>
        <a:ea typeface="SimSun" pitchFamily="0" charset="0"/>
        <a:cs typeface="Times New Roman" pitchFamily="1" charset="-52"/>
      </a:defRPr>
    </a:lvl6pPr>
    <a:lvl7pPr marL="2743200" marR="0" indent="0" algn="l" defTabSz="44958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spc="0" baseline="0">
        <a:solidFill>
          <a:schemeClr val="tx1"/>
        </a:solidFill>
        <a:effectLst/>
        <a:latin typeface="Calibri" pitchFamily="2" charset="-52"/>
        <a:ea typeface="SimSun" pitchFamily="0" charset="0"/>
        <a:cs typeface="Times New Roman" pitchFamily="1" charset="-52"/>
      </a:defRPr>
    </a:lvl7pPr>
    <a:lvl8pPr marL="3200400" marR="0" indent="0" algn="l" defTabSz="44958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spc="0" baseline="0">
        <a:solidFill>
          <a:schemeClr val="tx1"/>
        </a:solidFill>
        <a:effectLst/>
        <a:latin typeface="Calibri" pitchFamily="2" charset="-52"/>
        <a:ea typeface="SimSun" pitchFamily="0" charset="0"/>
        <a:cs typeface="Times New Roman" pitchFamily="1" charset="-52"/>
      </a:defRPr>
    </a:lvl8pPr>
    <a:lvl9pPr marL="3657600" marR="0" indent="0" algn="l" defTabSz="44958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spc="0" baseline="0">
        <a:solidFill>
          <a:schemeClr val="tx1"/>
        </a:solidFill>
        <a:effectLst/>
        <a:latin typeface="Calibri" pitchFamily="2" charset="-52"/>
        <a:ea typeface="SimSun" pitchFamily="0" charset="0"/>
        <a:cs typeface="Times New Roman" pitchFamily="1" charset="-52"/>
      </a:defRPr>
    </a:lvl9pPr>
  </p:defaultTextStyle>
</p:presentation>
</file>

<file path=ppt/presProps.xml><?xml version="1.0" encoding="utf-8"?>
<p:presentationPr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showPr showNarration="1">
    <p:penClr>
      <a:srgbClr val="0000FF"/>
    </p:penClr>
  </p:showPr>
  <p:extLst>
    <p:ext uri="smNativeData">
      <pr:smAppRevision xmlns:pr="smNativeData" dt="1707644677" val="982" revOS="4"/>
      <pr:smFileRevision xmlns:pr="smNativeData" dt="1707644677" val="101"/>
      <pr:guideOptions xmlns:pr="smNativeData" dt="1707644677" snapToGrid="1" snapToBorders="1" snapToGuides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slideViewPr>
    <p:cSldViewPr snapToObjects="1" showGuides="1">
      <p:cViewPr varScale="1">
        <p:scale>
          <a:sx n="113" d="100"/>
          <a:sy n="113" d="100"/>
        </p:scale>
        <p:origin x="640" y="213"/>
      </p:cViewPr>
      <p:guideLst x="0" y="0"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sorterViewPr>
    <p:cViewPr>
      <p:scale>
        <a:sx n="26" d="100"/>
        <a:sy n="26" d="100"/>
      </p:scale>
      <p:origin x="0" y="0"/>
    </p:cViewPr>
  </p:sorterViewPr>
  <p:notesViewPr>
    <p:cSldViewPr snapToObjects="1" showGuides="1">
      <p:cViewPr>
        <p:scale>
          <a:sx n="113" d="100"/>
          <a:sy n="113" d="100"/>
        </p:scale>
        <p:origin x="640" y="213"/>
      </p:cViewPr>
    </p:cSldViewPr>
  </p:notesViewPr>
  <p:gridSpacing cx="71755" cy="71755"/>
</p:viewPr>
</file>

<file path=ppt/_rels/presentation.xml.rels><?xml version="1.0" encoding="UTF-8" standalone="yes" 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tableStyles" Target="tableStyles.xml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/Relationships>
</file>

<file path=ppt/slideLayouts/_rels/slideLayout1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val="SMDATA_13_BZfIZR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A4BAAAGg0AAAg0AAAmFgAAAAAAACYAAAAIAAAAAQAAAAAAAAA="/>
              </a:ext>
            </a:extLst>
          </p:cNvSpPr>
          <p:nvPr>
            <p:ph type="ctrTitle"/>
          </p:nvPr>
        </p:nvSpPr>
        <p:spPr>
          <a:xfrm>
            <a:off x="685800" y="2129790"/>
            <a:ext cx="7772400" cy="1470660"/>
          </a:xfrm>
        </p:spPr>
        <p:txBody>
          <a:bodyPr/>
          <a:lstStyle/>
          <a:p>
            <a:pPr/>
            <a:r>
              <a:t>Щелкните для редактирования основного стиля заголовка</a:t>
            </a:r>
          </a:p>
        </p:txBody>
      </p:sp>
      <p:sp>
        <p:nvSpPr>
          <p:cNvPr id="3" name="ПодзаголовокСлайда1"/>
          <p:cNvSpPr>
            <a:spLocks noGrp="1" noChangeArrowheads="1"/>
            <a:extLst>
              <a:ext uri="smNativeData">
                <pr:smNativeData xmlns:pr="smNativeData" val="SMDATA_13_BZfIZR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BwCAAA6BcAANAvAACwIgAAAAAAACYAAAAIAAAAAQAAAAAAAAA="/>
              </a:ext>
            </a:extLst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pPr/>
            <a:r>
              <a:t>Щелкните для редактирования основного стиля подзаголовка</a:t>
            </a:r>
          </a:p>
        </p:txBody>
      </p:sp>
      <p:sp>
        <p:nvSpPr>
          <p:cNvPr id="4" name="ОбластьДатыВремени1"/>
          <p:cNvSpPr>
            <a:spLocks noGrp="1" noChangeArrowheads="1"/>
            <a:extLst>
              <a:ext uri="smNativeData">
                <pr:smNativeData xmlns:pr="smNativeData" val="SMDATA_13_BZfIZR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CmAgAAZiYAAKgRAAB/KQAAE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/>
            <a:fld id="{AA174C76-3847-42BA-09AF-CEEF02E1FF9B}" type="datetime1">
              <a:t>{Date/Time}</a:t>
            </a:fld>
          </a:p>
        </p:txBody>
      </p:sp>
      <p:sp>
        <p:nvSpPr>
          <p:cNvPr id="5" name="ОбластьНижнегоКолонтитула1"/>
          <p:cNvSpPr>
            <a:spLocks noGrp="1" noChangeArrowheads="1"/>
            <a:extLst>
              <a:ext uri="smNativeData">
                <pr:smNativeData xmlns:pr="smNativeData" val="SMDATA_13_BZfIZR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C+FAAAZiYAAMEjAAB/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/>
            <a:r>
              <a:t>{Footer}</a:t>
            </a:r>
          </a:p>
        </p:txBody>
      </p:sp>
      <p:sp>
        <p:nvSpPr>
          <p:cNvPr id="6" name="ОбластьНомераСлайда1"/>
          <p:cNvSpPr>
            <a:spLocks noGrp="1" noChangeArrowheads="1"/>
            <a:extLst>
              <a:ext uri="smNativeData">
                <pr:smNativeData xmlns:pr="smNativeData" val="SMDATA_13_BZfIZR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BmJgAAZiYAAGk1AAB/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/>
            <a:fld id="{AA174166-2847-42B7-09AF-DEE20FE1FF8B}" type="slidenum">
              <a:t>{Nr.}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vertTx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val="SMDATA_13_BZfIZR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CmAgAAxQEAAGk1AADUCA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/>
            <a:r>
              <a:t>Щелкните для редактирования основного стиля заголовка</a:t>
            </a:r>
          </a:p>
        </p:txBody>
      </p:sp>
      <p:sp>
        <p:nvSpPr>
          <p:cNvPr id="3" name="ТекстСлайда1"/>
          <p:cNvSpPr>
            <a:spLocks noGrp="1" noChangeArrowheads="1"/>
            <a:extLst>
              <a:ext uri="smNativeData">
                <pr:smNativeData xmlns:pr="smNativeData" val="SMDATA_13_BZfIZRMAAAAlAAAAZAAAAA8BAAAAkAAAAEgAAACQAAAASAAAAAAAAAAAAAAAAQ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CmAgAAtQkAAGk1AACFJQAAEAAAACYAAAAIAAAAAoAAAAAAAAA="/>
              </a:ext>
            </a:extLst>
          </p:cNvSpPr>
          <p:nvPr>
            <p:ph idx="1"/>
          </p:nvPr>
        </p:nvSpPr>
        <p:spPr/>
        <p:txBody>
          <a:bodyPr vert="vert" wrap="square" numCol="1" spcCol="215900" anchor="t">
            <a:prstTxWarp prst="textNoShape">
              <a:avLst/>
            </a:prstTxWarp>
          </a:bodyPr>
          <a:lstStyle/>
          <a:p>
            <a:pPr/>
            <a:r>
              <a:t>Щелкните для редактирования основных стилей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4" name="ОбластьДатыВремени1"/>
          <p:cNvSpPr>
            <a:spLocks noGrp="1" noChangeArrowheads="1"/>
            <a:extLst>
              <a:ext uri="smNativeData">
                <pr:smNativeData xmlns:pr="smNativeData" val="SMDATA_13_BZfIZR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CmAgAAZiYAAKgRAAB/KQAAE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/>
            <a:fld id="{AA171D84-CA47-42EB-09AF-3CBE53E1FF69}" type="datetime1">
              <a:t>{Date/Time}</a:t>
            </a:fld>
          </a:p>
        </p:txBody>
      </p:sp>
      <p:sp>
        <p:nvSpPr>
          <p:cNvPr id="5" name="ОбластьНижнегоКолонтитула1"/>
          <p:cNvSpPr>
            <a:spLocks noGrp="1" noChangeArrowheads="1"/>
            <a:extLst>
              <a:ext uri="smNativeData">
                <pr:smNativeData xmlns:pr="smNativeData" val="SMDATA_13_BZfIZR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C+FAAAZiYAAMEjAAB/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/>
            <a:r>
              <a:t>{Footer}</a:t>
            </a:r>
          </a:p>
        </p:txBody>
      </p:sp>
      <p:sp>
        <p:nvSpPr>
          <p:cNvPr id="6" name="ОбластьНомераСлайда1"/>
          <p:cNvSpPr>
            <a:spLocks noGrp="1" noChangeArrowheads="1"/>
            <a:extLst>
              <a:ext uri="smNativeData">
                <pr:smNativeData xmlns:pr="smNativeData" val="SMDATA_13_BZfIZR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BmJgAAZiYAAGk1AAB/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/>
            <a:fld id="{AA1771A5-EB47-4287-09AF-1DD23FE1FF48}" type="slidenum">
              <a:t>{Nr.}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vertTitleAndTx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val="SMDATA_13_BZfIZRMAAAAlAAAAZAAAAA8BAAAAkAAAAEgAAACQAAAASAAAAAAAAAACAAAAAQ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DIKAAAsAEAAHA1AACwJQAAEAAAACYAAAAIAAAAgwAAAAAAAAA="/>
              </a:ext>
            </a:extLst>
          </p:cNvSpPr>
          <p:nvPr>
            <p:ph type="title"/>
          </p:nvPr>
        </p:nvSpPr>
        <p:spPr>
          <a:xfrm>
            <a:off x="6629400" y="274320"/>
            <a:ext cx="2057400" cy="5852160"/>
          </a:xfrm>
        </p:spPr>
        <p:txBody>
          <a:bodyPr vert="vert" wrap="square" numCol="1" spcCol="215900" anchor="b">
            <a:prstTxWarp prst="textNoShape">
              <a:avLst/>
            </a:prstTxWarp>
          </a:bodyPr>
          <a:lstStyle/>
          <a:p>
            <a:pPr/>
            <a:r>
              <a:t>Щелкните для редактирования основного стиля заголовка</a:t>
            </a:r>
          </a:p>
        </p:txBody>
      </p:sp>
      <p:sp>
        <p:nvSpPr>
          <p:cNvPr id="3" name="ТекстСлайда1"/>
          <p:cNvSpPr>
            <a:spLocks noGrp="1" noChangeArrowheads="1"/>
            <a:extLst>
              <a:ext uri="smNativeData">
                <pr:smNativeData xmlns:pr="smNativeData" val="SMDATA_13_BZfIZRMAAAAlAAAAZAAAAA8BAAAAkAAAAEgAAACQAAAASAAAAAAAAAAAAAAAAQ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DQAgAAsAEAANgnAACwJQAAEAAAACYAAAAIAAAAA4AAAAAAAAA="/>
              </a:ext>
            </a:extLst>
          </p:cNvSpPr>
          <p:nvPr>
            <p:ph idx="1"/>
          </p:nvPr>
        </p:nvSpPr>
        <p:spPr>
          <a:xfrm>
            <a:off x="457200" y="274320"/>
            <a:ext cx="6019800" cy="5852160"/>
          </a:xfrm>
        </p:spPr>
        <p:txBody>
          <a:bodyPr vert="vert" wrap="square" numCol="1" spcCol="215900" anchor="t">
            <a:prstTxWarp prst="textNoShape">
              <a:avLst/>
            </a:prstTxWarp>
          </a:bodyPr>
          <a:lstStyle/>
          <a:p>
            <a:pPr/>
            <a:r>
              <a:t>Щелкните для редактирования основных стилей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4" name="ОбластьДатыВремени1"/>
          <p:cNvSpPr>
            <a:spLocks noGrp="1" noChangeArrowheads="1"/>
            <a:extLst>
              <a:ext uri="smNativeData">
                <pr:smNativeData xmlns:pr="smNativeData" val="SMDATA_13_BZfIZR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CmAgAAZiYAAKgRAAB/KQAAE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/>
            <a:fld id="{AA170895-DB47-42FE-09AF-2DAB46E1FF78}" type="datetime1">
              <a:t>{Date/Time}</a:t>
            </a:fld>
          </a:p>
        </p:txBody>
      </p:sp>
      <p:sp>
        <p:nvSpPr>
          <p:cNvPr id="5" name="ОбластьНижнегоКолонтитула1"/>
          <p:cNvSpPr>
            <a:spLocks noGrp="1" noChangeArrowheads="1"/>
            <a:extLst>
              <a:ext uri="smNativeData">
                <pr:smNativeData xmlns:pr="smNativeData" val="SMDATA_13_BZfIZR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C+FAAAZiYAAMEjAAB/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/>
            <a:r>
              <a:t>{Footer}</a:t>
            </a:r>
          </a:p>
        </p:txBody>
      </p:sp>
      <p:sp>
        <p:nvSpPr>
          <p:cNvPr id="6" name="ОбластьНомераСлайда1"/>
          <p:cNvSpPr>
            <a:spLocks noGrp="1" noChangeArrowheads="1"/>
            <a:extLst>
              <a:ext uri="smNativeData">
                <pr:smNativeData xmlns:pr="smNativeData" val="SMDATA_13_BZfIZR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BmJgAAZiYAAGk1AAB/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/>
            <a:fld id="{AA175130-7E47-42A7-09AF-88F21FE1FFDD}" type="slidenum">
              <a:t>{Nr.}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tx">
  <p:cSld name="Заголовок и содержимо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val="SMDATA_13_BZfIZR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Ji0sW4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CmAgAAxQEAAGk1AADUCA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/>
            <a:r>
              <a:t>Щелкните для редактирования основного стиля заголовка</a:t>
            </a:r>
          </a:p>
        </p:txBody>
      </p:sp>
      <p:sp>
        <p:nvSpPr>
          <p:cNvPr id="3" name="ТекстСлайда1"/>
          <p:cNvSpPr>
            <a:spLocks noGrp="1" noChangeArrowheads="1"/>
            <a:extLst>
              <a:ext uri="smNativeData">
                <pr:smNativeData xmlns:pr="smNativeData" val="SMDATA_13_BZfIZR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CmAgAAtQkAAGk1AACFJQAAEAAAACYAAAAIAAAAAIAAAAAAAAA="/>
              </a:ext>
            </a:extLst>
          </p:cNvSpPr>
          <p:nvPr>
            <p:ph idx="1"/>
          </p:nvPr>
        </p:nvSpPr>
        <p:spPr/>
        <p:txBody>
          <a:bodyPr/>
          <a:lstStyle/>
          <a:p>
            <a:pPr/>
            <a:r>
              <a:t>Щелкните для редактирования основных стилей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4" name="ОбластьДатыВремени1"/>
          <p:cNvSpPr>
            <a:spLocks noGrp="1" noChangeArrowheads="1"/>
            <a:extLst>
              <a:ext uri="smNativeData">
                <pr:smNativeData xmlns:pr="smNativeData" val="SMDATA_13_BZfIZR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CmAgAAZiYAAKgRAAB/KQAAE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/>
            <a:fld id="{AA175162-2C47-42A7-09AF-DAF21FE1FF8F}" type="datetime1">
              <a:t>{Date/Time}</a:t>
            </a:fld>
          </a:p>
        </p:txBody>
      </p:sp>
      <p:sp>
        <p:nvSpPr>
          <p:cNvPr id="5" name="ОбластьНижнегоКолонтитула1"/>
          <p:cNvSpPr>
            <a:spLocks noGrp="1" noChangeArrowheads="1"/>
            <a:extLst>
              <a:ext uri="smNativeData">
                <pr:smNativeData xmlns:pr="smNativeData" val="SMDATA_13_BZfIZR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C+FAAAZiYAAMEjAAB/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/>
            <a:r>
              <a:t>{Footer}</a:t>
            </a:r>
          </a:p>
        </p:txBody>
      </p:sp>
      <p:sp>
        <p:nvSpPr>
          <p:cNvPr id="6" name="ОбластьНомераСлайда1"/>
          <p:cNvSpPr>
            <a:spLocks noGrp="1" noChangeArrowheads="1"/>
            <a:extLst>
              <a:ext uri="smNativeData">
                <pr:smNativeData xmlns:pr="smNativeData" val="SMDATA_13_BZfIZR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BmJgAAZiYAAGk1AAB/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/>
            <a:fld id="{AA171D18-5647-42EB-09AF-A0BE53E1FFF5}" type="slidenum">
              <a:t>{Nr.}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secHead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val="SMDATA_13_BZfIZR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ByBAAAHBsAAEI0AAB9IwAAEAAAACYAAAAIAAAAgQAAAAAAAAA="/>
              </a:ext>
            </a:extLst>
          </p:cNvSpPr>
          <p:nvPr>
            <p:ph type="title"/>
          </p:nvPr>
        </p:nvSpPr>
        <p:spPr>
          <a:xfrm>
            <a:off x="722630" y="4406900"/>
            <a:ext cx="7772400" cy="1362075"/>
          </a:xfrm>
        </p:spPr>
        <p:txBody>
          <a:bodyPr vert="horz" wrap="square" numCol="1" spcCol="215900" anchor="t">
            <a:prstTxWarp prst="textNoShape">
              <a:avLst/>
            </a:prstTxWarp>
          </a:bodyPr>
          <a:lstStyle/>
          <a:p>
            <a:pPr/>
            <a:r>
              <a:t>Щелкните для редактирования основного стиля заголовка</a:t>
            </a:r>
          </a:p>
        </p:txBody>
      </p:sp>
      <p:sp>
        <p:nvSpPr>
          <p:cNvPr id="3" name="ТекстСлайда1"/>
          <p:cNvSpPr>
            <a:spLocks noGrp="1" noChangeArrowheads="1"/>
            <a:extLst>
              <a:ext uri="smNativeData">
                <pr:smNativeData xmlns:pr="smNativeData" val="SMDATA_13_BZfIZRMAAAAlAAAAZAAAAA8BAAAAkAAAAEgAAACQAAAASAAAAAAAAAAC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ByBAAA4REAAEI0AAAcGwAAEAAAACYAAAAIAAAAgQAAAAAAAAA="/>
              </a:ext>
            </a:extLst>
          </p:cNvSpPr>
          <p:nvPr>
            <p:ph idx="1"/>
          </p:nvPr>
        </p:nvSpPr>
        <p:spPr>
          <a:xfrm>
            <a:off x="722630" y="2906395"/>
            <a:ext cx="7772400" cy="1500505"/>
          </a:xfrm>
        </p:spPr>
        <p:txBody>
          <a:bodyPr vert="horz" wrap="square" numCol="1" spcCol="215900" anchor="b">
            <a:prstTxWarp prst="textNoShape">
              <a:avLst/>
            </a:prstTxWarp>
          </a:bodyPr>
          <a:lstStyle/>
          <a:p>
            <a:pPr/>
            <a:r>
              <a:t>Щелкните для редактирования основных стилей текста</a:t>
            </a:r>
          </a:p>
        </p:txBody>
      </p:sp>
      <p:sp>
        <p:nvSpPr>
          <p:cNvPr id="4" name="ОбластьДатыВремени1"/>
          <p:cNvSpPr>
            <a:spLocks noGrp="1" noChangeArrowheads="1"/>
            <a:extLst>
              <a:ext uri="smNativeData">
                <pr:smNativeData xmlns:pr="smNativeData" val="SMDATA_13_BZfIZR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CmAgAAZiYAAKgRAAB/KQAAE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/>
            <a:fld id="{AA17525B-1547-42A4-09AF-E3F11CE1FFB6}" type="datetime1">
              <a:t>{Date/Time}</a:t>
            </a:fld>
          </a:p>
        </p:txBody>
      </p:sp>
      <p:sp>
        <p:nvSpPr>
          <p:cNvPr id="5" name="ОбластьНижнегоКолонтитула1"/>
          <p:cNvSpPr>
            <a:spLocks noGrp="1" noChangeArrowheads="1"/>
            <a:extLst>
              <a:ext uri="smNativeData">
                <pr:smNativeData xmlns:pr="smNativeData" val="SMDATA_13_BZfIZR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C+FAAAZiYAAMEjAAB/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/>
            <a:r>
              <a:t>{Footer}</a:t>
            </a:r>
          </a:p>
        </p:txBody>
      </p:sp>
      <p:sp>
        <p:nvSpPr>
          <p:cNvPr id="6" name="ОбластьНомераСлайда1"/>
          <p:cNvSpPr>
            <a:spLocks noGrp="1" noChangeArrowheads="1"/>
            <a:extLst>
              <a:ext uri="smNativeData">
                <pr:smNativeData xmlns:pr="smNativeData" val="SMDATA_13_BZfIZR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BmJgAAZiYAAGk1AAB/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/>
            <a:fld id="{AA176F1D-5347-4299-09AF-A5CC21E1FFF0}" type="slidenum">
              <a:t>{Nr.}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twoColTx">
  <p:cSld name="Заголовок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val="SMDATA_13_BZfIZR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CmAgAAxQEAAGk1AADUCA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/>
            <a:r>
              <a:t>Щелкните для редактирования основного стиля заголовка</a:t>
            </a:r>
          </a:p>
        </p:txBody>
      </p:sp>
      <p:sp>
        <p:nvSpPr>
          <p:cNvPr id="3" name="ТекстСлайда2"/>
          <p:cNvSpPr>
            <a:spLocks noGrp="1" noChangeArrowheads="1"/>
            <a:extLst>
              <a:ext uri="smNativeData">
                <pr:smNativeData xmlns:pr="smNativeData" val="SMDATA_13_BZfIZR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DQAgAA2AkAAKgbAACwJQAAEAAAACYAAAAIAAAAAYAAAAAAAAA="/>
              </a:ext>
            </a:extLst>
          </p:cNvSpPr>
          <p:nvPr>
            <p:ph sz="half" idx="1"/>
          </p:nvPr>
        </p:nvSpPr>
        <p:spPr>
          <a:xfrm>
            <a:off x="457200" y="1600200"/>
            <a:ext cx="4038600" cy="4526280"/>
          </a:xfrm>
        </p:spPr>
        <p:txBody>
          <a:bodyPr/>
          <a:lstStyle/>
          <a:p>
            <a:pPr/>
            <a:r>
              <a:t>Щелкните для редактирования основных стилей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4" name="ТекстСлайда1"/>
          <p:cNvSpPr>
            <a:spLocks noGrp="1" noChangeArrowheads="1"/>
            <a:extLst>
              <a:ext uri="smNativeData">
                <pr:smNativeData xmlns:pr="smNativeData" val="SMDATA_13_BZfIZR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CYHAAA2AkAAHA1AACwJQAAAAAAACYAAAAIAAAAAYAAAAAAAAA="/>
              </a:ext>
            </a:extLst>
          </p:cNvSpPr>
          <p:nvPr>
            <p:ph sz="half" idx="2"/>
          </p:nvPr>
        </p:nvSpPr>
        <p:spPr>
          <a:xfrm>
            <a:off x="4648200" y="1600200"/>
            <a:ext cx="4038600" cy="4526280"/>
          </a:xfrm>
        </p:spPr>
        <p:txBody>
          <a:bodyPr/>
          <a:lstStyle/>
          <a:p>
            <a:pPr/>
            <a:r>
              <a:t>Щелкните для редактирования основных стилей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5" name="ОбластьДатыВремени1"/>
          <p:cNvSpPr>
            <a:spLocks noGrp="1" noChangeArrowheads="1"/>
            <a:extLst>
              <a:ext uri="smNativeData">
                <pr:smNativeData xmlns:pr="smNativeData" val="SMDATA_13_BZfIZR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CmAgAAZiYAAKgRAAB/KQAAE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/>
            <a:fld id="{AA1722A0-EE47-42D4-09AF-18816CE1FF4D}" type="datetime1">
              <a:t>{Date/Time}</a:t>
            </a:fld>
          </a:p>
        </p:txBody>
      </p:sp>
      <p:sp>
        <p:nvSpPr>
          <p:cNvPr id="6" name="ОбластьНижнегоКолонтитула1"/>
          <p:cNvSpPr>
            <a:spLocks noGrp="1" noChangeArrowheads="1"/>
            <a:extLst>
              <a:ext uri="smNativeData">
                <pr:smNativeData xmlns:pr="smNativeData" val="SMDATA_13_BZfIZR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C+FAAAZiYAAMEjAAB/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/>
            <a:r>
              <a:t>{Footer}</a:t>
            </a:r>
          </a:p>
        </p:txBody>
      </p:sp>
      <p:sp>
        <p:nvSpPr>
          <p:cNvPr id="7" name="ОбластьНомераСлайда1"/>
          <p:cNvSpPr>
            <a:spLocks noGrp="1" noChangeArrowheads="1"/>
            <a:extLst>
              <a:ext uri="smNativeData">
                <pr:smNativeData xmlns:pr="smNativeData" val="SMDATA_13_BZfIZR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L5aJg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BmJgAAZiYAAGk1AAB/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/>
            <a:fld id="{AA17021B-5547-42F4-09AF-A3A14CE1FFF6}" type="slidenum">
              <a:t>{Nr.}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twoTxTwoObj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val="SMDATA_13_BZfIZR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UA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CmAgAAxQEAAGk1AADUCA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/>
            <a:r>
              <a:t>Щелкните для редактирования основного стиля заголовка</a:t>
            </a:r>
          </a:p>
        </p:txBody>
      </p:sp>
      <p:sp>
        <p:nvSpPr>
          <p:cNvPr id="3" name="ТекстСлайда3"/>
          <p:cNvSpPr>
            <a:spLocks noGrp="1" noChangeArrowheads="1"/>
            <a:extLst>
              <a:ext uri="smNativeData">
                <pr:smNativeData xmlns:pr="smNativeData" val="SMDATA_13_BZfIZRMAAAAlAAAAZAAAAA8BAAAAkAAAAEgAAACQAAAASAAAAAAAAAAC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wAD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DQAgAAcQkAAKobAABhDQAAEAAAACYAAAAIAAAAgQAAAAAAAAA="/>
              </a:ext>
            </a:extLst>
          </p:cNvSpPr>
          <p:nvPr>
            <p:ph idx="1"/>
          </p:nvPr>
        </p:nvSpPr>
        <p:spPr>
          <a:xfrm>
            <a:off x="457200" y="1534795"/>
            <a:ext cx="4039870" cy="640080"/>
          </a:xfrm>
        </p:spPr>
        <p:txBody>
          <a:bodyPr vert="horz" wrap="square" numCol="1" spcCol="215900" anchor="b">
            <a:prstTxWarp prst="textNoShape">
              <a:avLst/>
            </a:prstTxWarp>
          </a:bodyPr>
          <a:lstStyle/>
          <a:p>
            <a:pPr/>
            <a:r>
              <a:t>Щелкните для редактирования основных стилей текста</a:t>
            </a:r>
          </a:p>
        </p:txBody>
      </p:sp>
      <p:sp>
        <p:nvSpPr>
          <p:cNvPr id="4" name="ТекстСлайда1"/>
          <p:cNvSpPr>
            <a:spLocks noGrp="1" noChangeArrowheads="1"/>
            <a:extLst>
              <a:ext uri="smNativeData">
                <pr:smNativeData xmlns:pr="smNativeData" val="SMDATA_13_BZfIZR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IA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DQAgAAYQ0AAKobAACwJQAAAAAAACYAAAAIAAAAAYAAAAAAAAA="/>
              </a:ext>
            </a:extLst>
          </p:cNvSpPr>
          <p:nvPr>
            <p:ph sz="half" idx="2"/>
          </p:nvPr>
        </p:nvSpPr>
        <p:spPr>
          <a:xfrm>
            <a:off x="457200" y="2174875"/>
            <a:ext cx="4039870" cy="3951605"/>
          </a:xfrm>
        </p:spPr>
        <p:txBody>
          <a:bodyPr/>
          <a:lstStyle/>
          <a:p>
            <a:pPr/>
            <a:r>
              <a:t>Щелкните для редактирования основных стилей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5" name="ТекстСлайда2"/>
          <p:cNvSpPr>
            <a:spLocks noGrp="1" noChangeArrowheads="1"/>
            <a:extLst>
              <a:ext uri="smNativeData">
                <pr:smNativeData xmlns:pr="smNativeData" val="SMDATA_13_BZfIZRMAAAAlAAAAZAAAAA8BAAAAkAAAAEgAAACQAAAASAAAAAAAAAAC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MA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CWHAAAcQkAAHA1AABhDQAAAAAAACYAAAAIAAAAgQAAAAAAAAA="/>
              </a:ext>
            </a:extLst>
          </p:cNvSpPr>
          <p:nvPr>
            <p:ph idx="3"/>
          </p:nvPr>
        </p:nvSpPr>
        <p:spPr>
          <a:xfrm>
            <a:off x="4646930" y="1534795"/>
            <a:ext cx="4039870" cy="640080"/>
          </a:xfrm>
        </p:spPr>
        <p:txBody>
          <a:bodyPr vert="horz" wrap="square" numCol="1" spcCol="215900" anchor="b">
            <a:prstTxWarp prst="textNoShape">
              <a:avLst/>
            </a:prstTxWarp>
          </a:bodyPr>
          <a:lstStyle/>
          <a:p>
            <a:pPr/>
            <a:r>
              <a:t>Щелкните для редактирования основных стилей текста</a:t>
            </a:r>
          </a:p>
        </p:txBody>
      </p:sp>
      <p:sp>
        <p:nvSpPr>
          <p:cNvPr id="6" name="ТекстСлайда4"/>
          <p:cNvSpPr>
            <a:spLocks noGrp="1" noChangeArrowheads="1"/>
            <a:extLst>
              <a:ext uri="smNativeData">
                <pr:smNativeData xmlns:pr="smNativeData" val="SMDATA_13_BZfIZR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EA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CWHAAAYQ0AAHA1AACwJQAAAAAAACYAAAAIAAAAAYAAAAAAAAA="/>
              </a:ext>
            </a:extLst>
          </p:cNvSpPr>
          <p:nvPr>
            <p:ph sz="half" idx="4"/>
          </p:nvPr>
        </p:nvSpPr>
        <p:spPr>
          <a:xfrm>
            <a:off x="4646930" y="2174875"/>
            <a:ext cx="4039870" cy="3951605"/>
          </a:xfrm>
        </p:spPr>
        <p:txBody>
          <a:bodyPr/>
          <a:lstStyle/>
          <a:p>
            <a:pPr/>
            <a:r>
              <a:t>Щелкните для редактирования основных стилей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7" name="ОбластьДатыВремени1"/>
          <p:cNvSpPr>
            <a:spLocks noGrp="1" noChangeArrowheads="1"/>
            <a:extLst>
              <a:ext uri="smNativeData">
                <pr:smNativeData xmlns:pr="smNativeData" val="SMDATA_13_BZfIZR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P////8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CmAgAAZiYAAKgRAAB/KQAAE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/>
            <a:fld id="{AA177886-C847-428E-09AF-3EDB36E1FF6B}" type="datetime1">
              <a:t>{Date/Time}</a:t>
            </a:fld>
          </a:p>
        </p:txBody>
      </p:sp>
      <p:sp>
        <p:nvSpPr>
          <p:cNvPr id="8" name="ОбластьНижнегоКолонтитула1"/>
          <p:cNvSpPr>
            <a:spLocks noGrp="1" noChangeArrowheads="1"/>
            <a:extLst>
              <a:ext uri="smNativeData">
                <pr:smNativeData xmlns:pr="smNativeData" val="SMDATA_13_BZfIZR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C+FAAAZiYAAMEjAAB/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/>
            <a:r>
              <a:t>{Footer}</a:t>
            </a:r>
          </a:p>
        </p:txBody>
      </p:sp>
      <p:sp>
        <p:nvSpPr>
          <p:cNvPr id="9" name="ОбластьНомераСлайда1"/>
          <p:cNvSpPr>
            <a:spLocks noGrp="1" noChangeArrowheads="1"/>
            <a:extLst>
              <a:ext uri="smNativeData">
                <pr:smNativeData xmlns:pr="smNativeData" val="SMDATA_13_BZfIZR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OT///8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BmJgAAZiYAAGk1AAB/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/>
            <a:fld id="{AA1757F9-B747-42A1-09AF-41F419E1FF14}" type="slidenum">
              <a:t>{Nr.}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titleOnly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val="SMDATA_13_BZfIZR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Kf///8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CmAgAAxQEAAGk1AADUCA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pPr/>
            <a:r>
              <a:t>Щелкните для редактирования основного стиля заголовка</a:t>
            </a:r>
          </a:p>
        </p:txBody>
      </p:sp>
      <p:sp>
        <p:nvSpPr>
          <p:cNvPr id="3" name="ОбластьДатыВремени1"/>
          <p:cNvSpPr>
            <a:spLocks noGrp="1" noChangeArrowheads="1"/>
            <a:extLst>
              <a:ext uri="smNativeData">
                <pr:smNativeData xmlns:pr="smNativeData" val="SMDATA_13_BZfIZR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KAhOQ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CmAgAAZiYAAKgRAAB/KQAAE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/>
            <a:fld id="{AA1739E0-AE47-42CF-09AF-589A77E1FF0D}" type="datetime1">
              <a:t>{Date/Time}</a:t>
            </a:fld>
          </a:p>
        </p:txBody>
      </p:sp>
      <p:sp>
        <p:nvSpPr>
          <p:cNvPr id="4" name="ОбластьНижнегоКолонтитула1"/>
          <p:cNvSpPr>
            <a:spLocks noGrp="1" noChangeArrowheads="1"/>
            <a:extLst>
              <a:ext uri="smNativeData">
                <pr:smNativeData xmlns:pr="smNativeData" val="SMDATA_13_BZfIZR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YA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C+FAAAZiYAAMEjAAB/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/>
            <a:r>
              <a:t>{Footer}</a:t>
            </a:r>
          </a:p>
        </p:txBody>
      </p:sp>
      <p:sp>
        <p:nvSpPr>
          <p:cNvPr id="5" name="ОбластьНомераСлайда1"/>
          <p:cNvSpPr>
            <a:spLocks noGrp="1" noChangeArrowheads="1"/>
            <a:extLst>
              <a:ext uri="smNativeData">
                <pr:smNativeData xmlns:pr="smNativeData" val="SMDATA_13_BZfIZR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KyU2P8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BmJgAAZiYAAGk1AAB/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/>
            <a:fld id="{AA176EF0-BE47-4298-09AF-48CD20E1FF1D}" type="slidenum">
              <a:t>{Nr.}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blank">
  <p:cSld name="Пус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ластьДатыВремени1"/>
          <p:cNvSpPr>
            <a:spLocks noGrp="1" noChangeArrowheads="1"/>
            <a:extLst>
              <a:ext uri="smNativeData">
                <pr:smNativeData xmlns:pr="smNativeData" val="SMDATA_13_BZfIZR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IA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CmAgAAZiYAAKgRAAB/KQAAE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/>
            <a:fld id="{AA173411-5F47-42C2-09AF-A9977AE1FFFC}" type="datetime1">
              <a:t>{Date/Time}</a:t>
            </a:fld>
          </a:p>
        </p:txBody>
      </p:sp>
      <p:sp>
        <p:nvSpPr>
          <p:cNvPr id="3" name="ОбластьНижнегоКолонтитула1"/>
          <p:cNvSpPr>
            <a:spLocks noGrp="1" noChangeArrowheads="1"/>
            <a:extLst>
              <a:ext uri="smNativeData">
                <pr:smNativeData xmlns:pr="smNativeData" val="SMDATA_13_BZfIZR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PoA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C+FAAAZiYAAMEjAAB/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/>
            <a:r>
              <a:t>{Footer}</a:t>
            </a:r>
          </a:p>
        </p:txBody>
      </p:sp>
      <p:sp>
        <p:nvSpPr>
          <p:cNvPr id="4" name="ОбластьНомераСлайда1"/>
          <p:cNvSpPr>
            <a:spLocks noGrp="1" noChangeArrowheads="1"/>
            <a:extLst>
              <a:ext uri="smNativeData">
                <pr:smNativeData xmlns:pr="smNativeData" val="SMDATA_13_BZfIZR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QA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BmJgAAZiYAAGk1AAB/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/>
            <a:fld id="{AA173E1F-5147-42C8-09AF-A79D70E1FFF2}" type="slidenum">
              <a:t>{Nr.}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objTx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val="SMDATA_13_BZfIZRMAAAAlAAAAZAAAAA8BAAAAkAAAAEgAAACQAAAASAAAAAAAAAAC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DQAgAArgEAAFIVAADUCAAAEAAAACYAAAAIAAAAgQAAAAAAAAA="/>
              </a:ext>
            </a:extLst>
          </p:cNvSpPr>
          <p:nvPr>
            <p:ph type="title"/>
          </p:nvPr>
        </p:nvSpPr>
        <p:spPr>
          <a:xfrm>
            <a:off x="457200" y="273050"/>
            <a:ext cx="3008630" cy="1162050"/>
          </a:xfrm>
        </p:spPr>
        <p:txBody>
          <a:bodyPr vert="horz" wrap="square" numCol="1" spcCol="215900" anchor="b">
            <a:prstTxWarp prst="textNoShape">
              <a:avLst/>
            </a:prstTxWarp>
          </a:bodyPr>
          <a:lstStyle/>
          <a:p>
            <a:pPr/>
            <a:r>
              <a:t>Щелкните для редактирования основного стиля заголовка</a:t>
            </a:r>
          </a:p>
        </p:txBody>
      </p:sp>
      <p:sp>
        <p:nvSpPr>
          <p:cNvPr id="3" name="ТекстСлайда2"/>
          <p:cNvSpPr>
            <a:spLocks noGrp="1" noChangeArrowheads="1"/>
            <a:extLst>
              <a:ext uri="smNativeData">
                <pr:smNativeData xmlns:pr="smNativeData" val="SMDATA_13_BZfIZR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D+FQAArgEAAHA1AACwJQAAEAAAACYAAAAIAAAAAYAAAAAAAAA="/>
              </a:ext>
            </a:extLst>
          </p:cNvSpPr>
          <p:nvPr>
            <p:ph idx="1"/>
          </p:nvPr>
        </p:nvSpPr>
        <p:spPr>
          <a:xfrm>
            <a:off x="3575050" y="273050"/>
            <a:ext cx="5111750" cy="5853430"/>
          </a:xfrm>
        </p:spPr>
        <p:txBody>
          <a:bodyPr/>
          <a:lstStyle/>
          <a:p>
            <a:pPr/>
            <a:r>
              <a:t>Щелкните для редактирования основных стилей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4" name="ТекстСлайда1"/>
          <p:cNvSpPr>
            <a:spLocks noGrp="1" noChangeArrowheads="1"/>
            <a:extLst>
              <a:ext uri="smNativeData">
                <pr:smNativeData xmlns:pr="smNativeData" val="SMDATA_13_BZfIZR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wB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DQAgAA1AgAAFIVAACwJQAAAAAAACYAAAAIAAAAAQAAAAAAAAA="/>
              </a:ext>
            </a:extLst>
          </p:cNvSpPr>
          <p:nvPr>
            <p:ph sz="half" idx="2"/>
          </p:nvPr>
        </p:nvSpPr>
        <p:spPr>
          <a:xfrm>
            <a:off x="457200" y="1435100"/>
            <a:ext cx="3008630" cy="4691380"/>
          </a:xfrm>
        </p:spPr>
        <p:txBody>
          <a:bodyPr/>
          <a:lstStyle/>
          <a:p>
            <a:pPr/>
            <a:r>
              <a:t>Щелкните для редактирования основных стилей текста</a:t>
            </a:r>
          </a:p>
        </p:txBody>
      </p:sp>
      <p:sp>
        <p:nvSpPr>
          <p:cNvPr id="5" name="ОбластьДатыВремени1"/>
          <p:cNvSpPr>
            <a:spLocks noGrp="1" noChangeArrowheads="1"/>
            <a:extLst>
              <a:ext uri="smNativeData">
                <pr:smNativeData xmlns:pr="smNativeData" val="SMDATA_13_BZfIZR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CmAgAAZiYAAKgRAAB/KQAAE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/>
            <a:fld id="{AA17681E-5047-429E-09AF-A6CB26E1FFF3}" type="datetime1">
              <a:t>{Date/Time}</a:t>
            </a:fld>
          </a:p>
        </p:txBody>
      </p:sp>
      <p:sp>
        <p:nvSpPr>
          <p:cNvPr id="6" name="ОбластьНижнегоКолонтитула1"/>
          <p:cNvSpPr>
            <a:spLocks noGrp="1" noChangeArrowheads="1"/>
            <a:extLst>
              <a:ext uri="smNativeData">
                <pr:smNativeData xmlns:pr="smNativeData" val="SMDATA_13_BZfIZR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C+FAAAZiYAAMEjAAB/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/>
            <a:r>
              <a:t>{Footer}</a:t>
            </a:r>
          </a:p>
        </p:txBody>
      </p:sp>
      <p:sp>
        <p:nvSpPr>
          <p:cNvPr id="7" name="ОбластьНомераСлайда1"/>
          <p:cNvSpPr>
            <a:spLocks noGrp="1" noChangeArrowheads="1"/>
            <a:extLst>
              <a:ext uri="smNativeData">
                <pr:smNativeData xmlns:pr="smNativeData" val="SMDATA_13_BZfIZR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MDqCgg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BmJgAAZiYAAGk1AAB/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/>
            <a:fld id="{AA17507C-3247-42A6-09AF-C4F31EE1FF91}" type="slidenum">
              <a:t>{Nr.}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 type="picTx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val="SMDATA_13_BZfIZRMAAAAlAAAAZAAAAA8BAAAAkAAAAEgAAACQAAAASAAAAAAAAAAC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AGCwAAiB0AAMYsAAAEIQAAEAAAACYAAAAIAAAAgQAAAAAAAAA="/>
              </a:ext>
            </a:extLst>
          </p:cNvSpPr>
          <p:nvPr>
            <p:ph type="title"/>
          </p:nvPr>
        </p:nvSpPr>
        <p:spPr>
          <a:xfrm>
            <a:off x="1791970" y="4800600"/>
            <a:ext cx="5486400" cy="566420"/>
          </a:xfrm>
        </p:spPr>
        <p:txBody>
          <a:bodyPr vert="horz" wrap="square" numCol="1" spcCol="215900" anchor="b">
            <a:prstTxWarp prst="textNoShape">
              <a:avLst/>
            </a:prstTxWarp>
          </a:bodyPr>
          <a:lstStyle/>
          <a:p>
            <a:pPr/>
            <a:r>
              <a:t>Щелкните для редактирования основного стиля заголовка</a:t>
            </a:r>
          </a:p>
        </p:txBody>
      </p:sp>
      <p:sp>
        <p:nvSpPr>
          <p:cNvPr id="3" name="ТекстСлайда2"/>
          <p:cNvSpPr>
            <a:spLocks noGrp="1" noChangeArrowheads="1"/>
            <a:extLst>
              <a:ext uri="smNativeData">
                <pr:smNativeData xmlns:pr="smNativeData" val="SMDATA_13_BZfIZR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AGCwAAxgMAAMYsAAAWHQAAEAAAACYAAAAIAAAAAQAAAAAAAAA="/>
              </a:ext>
            </a:extLst>
          </p:cNvSpPr>
          <p:nvPr>
            <p:ph idx="1"/>
          </p:nvPr>
        </p:nvSpPr>
        <p:spPr>
          <a:xfrm>
            <a:off x="1791970" y="613410"/>
            <a:ext cx="5486400" cy="4114800"/>
          </a:xfrm>
        </p:spPr>
        <p:txBody>
          <a:bodyPr/>
          <a:lstStyle/>
          <a:p>
            <a:pPr/>
            <a:r>
              <a:t>Щелкните для редактирования основных стилей текста</a:t>
            </a:r>
          </a:p>
        </p:txBody>
      </p:sp>
      <p:sp>
        <p:nvSpPr>
          <p:cNvPr id="4" name="ТекстСлайда1"/>
          <p:cNvSpPr>
            <a:spLocks noGrp="1" noChangeArrowheads="1"/>
            <a:extLst>
              <a:ext uri="smNativeData">
                <pr:smNativeData xmlns:pr="smNativeData" val="SMDATA_13_BZfIZR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NkA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AGCwAABCEAAMYsAAD4JQAAAAAAACYAAAAIAAAAAQAAAAAAAAA="/>
              </a:ext>
            </a:extLst>
          </p:cNvSpPr>
          <p:nvPr>
            <p:ph sz="half" idx="2"/>
          </p:nvPr>
        </p:nvSpPr>
        <p:spPr>
          <a:xfrm>
            <a:off x="1791970" y="5367020"/>
            <a:ext cx="5486400" cy="805180"/>
          </a:xfrm>
        </p:spPr>
        <p:txBody>
          <a:bodyPr/>
          <a:lstStyle/>
          <a:p>
            <a:pPr/>
            <a:r>
              <a:t>Щелкните для редактирования основных стилей текста</a:t>
            </a:r>
          </a:p>
        </p:txBody>
      </p:sp>
      <p:sp>
        <p:nvSpPr>
          <p:cNvPr id="5" name="ОбластьДатыВремени1"/>
          <p:cNvSpPr>
            <a:spLocks noGrp="1" noChangeArrowheads="1"/>
            <a:extLst>
              <a:ext uri="smNativeData">
                <pr:smNativeData xmlns:pr="smNativeData" val="SMDATA_13_BZfIZR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CmAgAAZiYAAKgRAAB/KQAAE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pPr/>
            <a:fld id="{AA1757F6-B847-42A1-09AF-4EF419E1FF1B}" type="datetime1">
              <a:t>{Date/Time}</a:t>
            </a:fld>
          </a:p>
        </p:txBody>
      </p:sp>
      <p:sp>
        <p:nvSpPr>
          <p:cNvPr id="6" name="ОбластьНижнегоКолонтитула1"/>
          <p:cNvSpPr>
            <a:spLocks noGrp="1" noChangeArrowheads="1"/>
            <a:extLst>
              <a:ext uri="smNativeData">
                <pr:smNativeData xmlns:pr="smNativeData" val="SMDATA_13_BZfIZR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EFXBk4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C+FAAAZiYAAMEjAAB/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pPr/>
            <a:r>
              <a:t>{Footer}</a:t>
            </a:r>
          </a:p>
        </p:txBody>
      </p:sp>
      <p:sp>
        <p:nvSpPr>
          <p:cNvPr id="7" name="ОбластьНомераСлайда1"/>
          <p:cNvSpPr>
            <a:spLocks noGrp="1" noChangeArrowheads="1"/>
            <a:extLst>
              <a:ext uri="smNativeData">
                <pr:smNativeData xmlns:pr="smNativeData" val="SMDATA_13_BZfIZR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Ow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BmJgAAZiYAAGk1AAB/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pPr/>
            <a:fld id="{AA175E11-5F47-42A8-09AF-A9FD10E1FFFC}" type="slidenum">
              <a:t>{Nr.}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 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theme" Target="../theme/theme1.xml"/></Relationships>
</file>

<file path=ppt/slideMasters/slideMaster1.xml><?xml version="1.0" encoding="utf-8"?>
<p:sldMaster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 name="Yellow dots">
    <p:bg>
      <p:bgPr>
        <a:blipFill>
          <a:blip r:embed="rId1"/>
          <a:srcRect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Bereich1"/>
          <p:cNvSpPr>
            <a:spLocks noGrp="1" noChangeArrowheads="1"/>
            <a:extLst>
              <a:ext uri="smNativeData">
                <pr:smNativeData xmlns:pr="smNativeData" val="SMDATA_13_BZfIZR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Bdm194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CmAgAAxQEAAGk1AADUCAAAEAAAACYAAAAIAAAA//////////8="/>
              </a:ext>
            </a:extLst>
          </p:cNvSpPr>
          <p:nvPr>
            <p:ph type="title"/>
          </p:nvPr>
        </p:nvSpPr>
        <p:spPr>
          <a:xfrm>
            <a:off x="430530" y="287655"/>
            <a:ext cx="8251825" cy="114744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numCol="1" spcCol="215900" anchor="ctr">
            <a:prstTxWarp prst="textNoShape">
              <a:avLst/>
            </a:prstTxWarp>
          </a:bodyPr>
          <a:lstStyle/>
          <a:p>
            <a:pPr/>
            <a:r>
              <a:t>Щелкните для редактирования основного стиля заголовка</a:t>
            </a:r>
          </a:p>
        </p:txBody>
      </p:sp>
      <p:sp>
        <p:nvSpPr>
          <p:cNvPr id="3" name="TextPlatzhalterBereich1"/>
          <p:cNvSpPr>
            <a:spLocks noGrp="1" noChangeArrowheads="1"/>
            <a:extLst>
              <a:ext uri="smNativeData">
                <pr:smNativeData xmlns:pr="smNativeData" val="SMDATA_13_BZfIZR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CmAgAAtQkAAGk1AACFJQAAEAAAACYAAAAIAAAA//////////8="/>
              </a:ext>
            </a:extLst>
          </p:cNvSpPr>
          <p:nvPr>
            <p:ph type="body" idx="1"/>
          </p:nvPr>
        </p:nvSpPr>
        <p:spPr>
          <a:xfrm>
            <a:off x="430530" y="1577975"/>
            <a:ext cx="8251825" cy="4521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numCol="1" spcCol="215900" anchor="t">
            <a:prstTxWarp prst="textNoShape">
              <a:avLst/>
            </a:prstTxWarp>
          </a:bodyPr>
          <a:lstStyle/>
          <a:p>
            <a:pPr/>
            <a:r>
              <a:t>Щелкните для редактирования основных стилей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4" name="ZeitstempelBereich1"/>
          <p:cNvSpPr>
            <a:spLocks noGrp="1" noChangeArrowheads="1"/>
            <a:extLst>
              <a:ext uri="smNativeData">
                <pr:smNativeData xmlns:pr="smNativeData" val="SMDATA_13_BZfIZR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CmAgAAZiYAAKgRAAB/KQAAEAAAACYAAAAIAAAA//////////8="/>
              </a:ext>
            </a:extLst>
          </p:cNvSpPr>
          <p:nvPr>
            <p:ph type="dt" idx="2"/>
          </p:nvPr>
        </p:nvSpPr>
        <p:spPr>
          <a:xfrm>
            <a:off x="430530" y="6242050"/>
            <a:ext cx="2439670" cy="50355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numCol="1" spcCol="215900" anchor="t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/>
            <a:fld id="{AA170A41-0F47-42FC-09AF-F9A944E1FFAC}" type="datetime1">
              <a:t/>
            </a:fld>
          </a:p>
        </p:txBody>
      </p:sp>
      <p:sp>
        <p:nvSpPr>
          <p:cNvPr id="5" name="FußzeilenBereich1"/>
          <p:cNvSpPr>
            <a:spLocks noGrp="1" noChangeArrowheads="1"/>
            <a:extLst>
              <a:ext uri="smNativeData">
                <pr:smNativeData xmlns:pr="smNativeData" val="SMDATA_13_BZfIZR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C+FAAAZiYAAMEjAAB/KQAAEAAAACYAAAAIAAAA//////////8="/>
              </a:ext>
            </a:extLst>
          </p:cNvSpPr>
          <p:nvPr>
            <p:ph type="ftr" idx="3"/>
          </p:nvPr>
        </p:nvSpPr>
        <p:spPr>
          <a:xfrm>
            <a:off x="3371850" y="6242050"/>
            <a:ext cx="2440305" cy="50355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numCol="1" spcCol="215900" anchor="t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/>
            <a:r>
              <a:t/>
            </a:r>
          </a:p>
        </p:txBody>
      </p:sp>
      <p:sp>
        <p:nvSpPr>
          <p:cNvPr id="6" name="FoliennummerBereich1"/>
          <p:cNvSpPr>
            <a:spLocks noGrp="1" noChangeArrowheads="1"/>
            <a:extLst>
              <a:ext uri="smNativeData">
                <pr:smNativeData xmlns:pr="smNativeData" val="SMDATA_13_BZfIZR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BmJgAAZiYAAGk1AAB/KQAAEAAAACYAAAAIAAAA//////////8="/>
              </a:ext>
            </a:extLst>
          </p:cNvSpPr>
          <p:nvPr>
            <p:ph type="sldNum" idx="4"/>
          </p:nvPr>
        </p:nvSpPr>
        <p:spPr>
          <a:xfrm>
            <a:off x="6242050" y="6242050"/>
            <a:ext cx="2440305" cy="50355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numCol="1" spcCol="215900" anchor="t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/>
            <a:fld id="{AA1704CE-8047-42F2-09AF-76A74AE1FF23}" type="slidenum">
              <a:t/>
            </a:fld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hf sldNum="0" hdr="0" ftr="0" dt="0"/>
  <p:txStyles>
    <p:titleStyle>
      <a:lvl1pPr marL="0" marR="0" indent="0" algn="ctr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4400" b="0" i="0" u="none" strike="noStrike" kern="1" spc="0" baseline="0">
          <a:solidFill>
            <a:schemeClr val="tx2"/>
          </a:solidFill>
          <a:effectLst/>
          <a:latin typeface="Arial" pitchFamily="2" charset="-52"/>
          <a:ea typeface="Arial" pitchFamily="2" charset="-52"/>
          <a:cs typeface="Arial" pitchFamily="2" charset="-52"/>
        </a:defRPr>
      </a:lvl1pPr>
    </p:titleStyle>
    <p:bodyStyle>
      <a:lvl1pPr marL="342900" marR="0" indent="-342900" algn="l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•"/>
        <a:tabLst/>
        <a:defRPr sz="3200" b="0" i="0" u="none" strike="noStrike" kern="1" spc="0" baseline="0">
          <a:solidFill>
            <a:schemeClr val="tx1"/>
          </a:solidFill>
          <a:effectLst/>
          <a:latin typeface="Arial" pitchFamily="2" charset="-52"/>
          <a:ea typeface="Arial" pitchFamily="2" charset="-52"/>
          <a:cs typeface="Arial" pitchFamily="2" charset="-52"/>
        </a:defRPr>
      </a:lvl1pPr>
      <a:lvl2pPr marL="742950" marR="0" indent="-285750" algn="l" defTabSz="914400">
        <a:lnSpc>
          <a:spcPct val="100000"/>
        </a:lnSpc>
        <a:spcBef>
          <a:spcPts val="670"/>
        </a:spcBef>
        <a:spcAft>
          <a:spcPts val="0"/>
        </a:spcAft>
        <a:buClrTx/>
        <a:buSzTx/>
        <a:buFontTx/>
        <a:buChar char="–"/>
        <a:tabLst/>
        <a:defRPr sz="2800" b="0" i="0" u="none" strike="noStrike" kern="1" spc="0" baseline="0">
          <a:solidFill>
            <a:schemeClr val="tx1"/>
          </a:solidFill>
          <a:effectLst/>
          <a:latin typeface="Arial" pitchFamily="2" charset="-52"/>
          <a:ea typeface="Arial" pitchFamily="2" charset="-52"/>
          <a:cs typeface="Arial" pitchFamily="2" charset="-52"/>
        </a:defRPr>
      </a:lvl2pPr>
      <a:lvl3pPr marL="1143000" marR="0" indent="-228600" algn="l" defTabSz="914400">
        <a:lnSpc>
          <a:spcPct val="100000"/>
        </a:lnSpc>
        <a:spcBef>
          <a:spcPts val="575"/>
        </a:spcBef>
        <a:spcAft>
          <a:spcPts val="0"/>
        </a:spcAft>
        <a:buClrTx/>
        <a:buSzTx/>
        <a:buFontTx/>
        <a:buChar char="•"/>
        <a:tabLst/>
        <a:defRPr sz="2400" b="0" i="0" u="none" strike="noStrike" kern="1" spc="0" baseline="0">
          <a:solidFill>
            <a:schemeClr val="tx1"/>
          </a:solidFill>
          <a:effectLst/>
          <a:latin typeface="Arial" pitchFamily="2" charset="-52"/>
          <a:ea typeface="Arial" pitchFamily="2" charset="-52"/>
          <a:cs typeface="Arial" pitchFamily="2" charset="-52"/>
        </a:defRPr>
      </a:lvl3pPr>
      <a:lvl4pPr marL="1600200" marR="0" indent="-228600" algn="l" defTabSz="914400">
        <a:lnSpc>
          <a:spcPct val="100000"/>
        </a:lnSpc>
        <a:spcBef>
          <a:spcPts val="480"/>
        </a:spcBef>
        <a:spcAft>
          <a:spcPts val="0"/>
        </a:spcAft>
        <a:buClrTx/>
        <a:buSzTx/>
        <a:buFontTx/>
        <a:buChar char="–"/>
        <a:tabLst/>
        <a:defRPr sz="2000" b="0" i="0" u="none" strike="noStrike" kern="1" spc="0" baseline="0">
          <a:solidFill>
            <a:schemeClr val="tx1"/>
          </a:solidFill>
          <a:effectLst/>
          <a:latin typeface="Arial" pitchFamily="2" charset="-52"/>
          <a:ea typeface="Arial" pitchFamily="2" charset="-52"/>
          <a:cs typeface="Arial" pitchFamily="2" charset="-52"/>
        </a:defRPr>
      </a:lvl4pPr>
      <a:lvl5pPr marL="2057400" marR="0" indent="-228600" algn="l" defTabSz="914400">
        <a:lnSpc>
          <a:spcPct val="100000"/>
        </a:lnSpc>
        <a:spcBef>
          <a:spcPts val="480"/>
        </a:spcBef>
        <a:spcAft>
          <a:spcPts val="0"/>
        </a:spcAft>
        <a:buClrTx/>
        <a:buSzTx/>
        <a:buFontTx/>
        <a:buChar char="»"/>
        <a:tabLst/>
        <a:defRPr sz="2000" b="0" i="0" u="none" strike="noStrike" kern="1" spc="0" baseline="0">
          <a:solidFill>
            <a:schemeClr val="tx1"/>
          </a:solidFill>
          <a:effectLst/>
          <a:latin typeface="Arial" pitchFamily="2" charset="-52"/>
          <a:ea typeface="Arial" pitchFamily="2" charset="-52"/>
          <a:cs typeface="Arial" pitchFamily="2" charset="-52"/>
        </a:defRPr>
      </a:lvl5pPr>
    </p:bodyStyle>
  </p:txStyles>
</p:sldMaster>
</file>

<file path=ppt/slides/_rels/slide1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png"/></Relationships>
</file>

<file path=ppt/slides/_rels/slide3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/Relationships>
</file>

<file path=ppt/slides/_rels/slide4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/Relationships>
</file>

<file path=ppt/slides/_rels/slide5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png"/></Relationships>
</file>

<file path=ppt/slides/_rels/slide6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/Relationships>
</file>

<file path=ppt/slides/_rels/slide7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png"/></Relationships>
</file>

<file path=ppt/slides/slide1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val="SMDATA_13_BZfIZR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PhLPh8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A4BAAAGg0AAAg0AAAmFgAAAAAAACYAAAAIAAAAAAAAAAAAAAA="/>
              </a:ext>
            </a:extLst>
          </p:cNvSpPr>
          <p:nvPr>
            <p:ph type="ctrTitle"/>
          </p:nvPr>
        </p:nvSpPr>
        <p:spPr/>
        <p:txBody>
          <a:bodyPr/>
          <a:lstStyle/>
          <a:p>
            <a:pPr/>
            <a:r>
              <a:t>Глагол Can. Глаголы движения.</a:t>
            </a:r>
          </a:p>
        </p:txBody>
      </p:sp>
      <p:sp>
        <p:nvSpPr>
          <p:cNvPr id="3" name="ПодзаголовокСлайда1"/>
          <p:cNvSpPr>
            <a:spLocks noGrp="1" noChangeArrowheads="1"/>
            <a:extLst>
              <a:ext uri="smNativeData">
                <pr:smNativeData xmlns:pr="smNativeData" val="SMDATA_13_BZfIZR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DwWBQ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BwCAAA6BcAANAvAACwIgAAAAAAACYAAAAIAAAAAAAAAAAAAAA="/>
              </a:ext>
            </a:extLst>
          </p:cNvSpPr>
          <p:nvPr>
            <p:ph type="subTitle" idx="1"/>
          </p:nvPr>
        </p:nvSpPr>
        <p:spPr/>
        <p:txBody>
          <a:bodyPr/>
          <a:lstStyle/>
          <a:p>
            <a:p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val="SMDATA_13_BZfIZR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P////8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CmAgAAxQEAAGk1AADUCAAAAAAAACYAAAAIAAAAAQAAAAAAAAA="/>
              </a:ext>
            </a:extLst>
          </p:cNvSpPr>
          <p:nvPr>
            <p:ph type="title"/>
          </p:nvPr>
        </p:nvSpPr>
        <p:spPr>
          <a:xfrm>
            <a:off x="430530" y="287655"/>
            <a:ext cx="8251825" cy="1147445"/>
          </a:xfrm>
        </p:spPr>
        <p:txBody>
          <a:bodyPr/>
          <a:lstStyle/>
          <a:p>
            <a:pPr/>
            <a:r>
              <a:t>I can run.</a:t>
            </a:r>
          </a:p>
          <a:p>
            <a:pPr/>
            <a:r>
              <a:t>Я умею бегать.</a:t>
            </a:r>
          </a:p>
        </p:txBody>
      </p:sp>
      <p:pic>
        <p:nvPicPr>
          <p:cNvPr id="3" name="Изображение1"/>
          <p:cNvPicPr>
            <a:picLocks noChangeAspect="1"/>
            <a:extLst>
              <a:ext uri="smNativeData">
                <pr:smNativeData xmlns:pr="smNativeData" val="SMDATA_15_BZfIZRMAAAAlAAAAEQAAAC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AcAAAA4AAAAAAAAAAAAAAAAAAAA////AAAAAAAAAAAAAAAAAAAAAAAAAAAAAAAAAAAAAABkAAAAZAAAAAAAAAAjAAAABAAAAGQAAAAXAAAAFAAAAAAAAAAAAAAA/38AAP9/AAAAAAAACQAAAAQAAAAmAAAADAAAABAAAAAAAAAAAAAAAAAAAAAAAAAAHgAAAGgAAAAAAAAAAAAAAAAAAAAAAAAAAAAAABAnAAAQJwAAAAAAAAAAAAAAAAAAAAAAAAAAAAAAAAAAAAAAAAAAAAAUAAAAAAAAAMDA/wAAAAAAZAAAADIAAAAAAAAAZAAAAAAAAAB/f38ACgAAAB8AAABUAAAAu+DjBf///wEAAAAAAAAAAAAAAAAAAAAAAAAAAAAAAAAAAAAAAAAAAAAAAAJ/f38AgICAA8zMzADAwP8Af39/AAAAAAAAAAAAAAAAAP///wAAAAAAIQAAABgAAAAUAAAAPg0AAJgKAADRKgAAKygAAAAAAAAmAAAACAAAAP//////////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2152650" y="1722120"/>
            <a:ext cx="4807585" cy="4807585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val="SMDATA_13_BZfIZR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CmAgAAxQEAAGk1AADUCAAAAAAAACYAAAAIAAAAAQAAAAAAAAA="/>
              </a:ext>
            </a:extLst>
          </p:cNvSpPr>
          <p:nvPr>
            <p:ph type="title"/>
          </p:nvPr>
        </p:nvSpPr>
        <p:spPr>
          <a:xfrm>
            <a:off x="430530" y="287655"/>
            <a:ext cx="8251825" cy="1147445"/>
          </a:xfrm>
        </p:spPr>
        <p:txBody>
          <a:bodyPr/>
          <a:lstStyle/>
          <a:p>
            <a:pPr/>
            <a:r>
              <a:t>I can jump. </a:t>
            </a:r>
          </a:p>
          <a:p>
            <a:pPr/>
            <a:r>
              <a:t>Я умею прыгать.</a:t>
            </a:r>
          </a:p>
        </p:txBody>
      </p:sp>
      <p:pic>
        <p:nvPicPr>
          <p:cNvPr id="3" name="Изображение1"/>
          <p:cNvPicPr>
            <a:picLocks noChangeAspect="1"/>
            <a:extLst>
              <a:ext uri="smNativeData">
                <pr:smNativeData xmlns:pr="smNativeData" val="SMDATA_15_BZfIZRMAAAAlAAAAEQAAAC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u+DjBf///wEAAAAAAAAAAAAAAAAAAAAAAAAAAAAAAAAAAAAAAAAAAAAAAAJ/f38AgICAA8zMzADAwP8Af39/AAAAAAAAAAAAAAAAAP///wAAAAAAIQAAABgAAAAUAAAA5AQAACcKAAAwLgAAFCUAAAAAAAAmAAAACAAAAP//////////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795020" y="1650365"/>
            <a:ext cx="6713220" cy="4377055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val="SMDATA_13_BZfIZR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EA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CmAgAAxQEAAGk1AADUCAAAAAAAACYAAAAIAAAAAQAAAAAAAAA="/>
              </a:ext>
            </a:extLst>
          </p:cNvSpPr>
          <p:nvPr>
            <p:ph type="title"/>
          </p:nvPr>
        </p:nvSpPr>
        <p:spPr>
          <a:xfrm>
            <a:off x="430530" y="287655"/>
            <a:ext cx="8251825" cy="1147445"/>
          </a:xfrm>
        </p:spPr>
        <p:txBody>
          <a:bodyPr/>
          <a:lstStyle/>
          <a:p>
            <a:pPr/>
            <a:r>
              <a:t>I can swim.</a:t>
            </a:r>
          </a:p>
          <a:p>
            <a:pPr/>
            <a:r>
              <a:t>Я умею плавать.</a:t>
            </a:r>
          </a:p>
        </p:txBody>
      </p:sp>
      <p:pic>
        <p:nvPicPr>
          <p:cNvPr id="3" name="Изображение1"/>
          <p:cNvPicPr>
            <a:picLocks noChangeAspect="1"/>
            <a:extLst>
              <a:ext uri="smNativeData">
                <pr:smNativeData xmlns:pr="smNativeData" val="SMDATA_15_BZfIZRMAAAAlAAAAEQAAAC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AcAAAA4AAAAAAAAAAAAAAAAAAAA////AAAAAAAAAAAAAAAAAAAAAAAAAAAAAAAAAAAAAABkAAAAZAAAAAAAAAAjAAAABAAAAGQAAAAXAAAAFAAAAAAAAAAAAAAA/38AAP9/AAAAAAAACQAAAAQAAAD6+vr/DAAAABAAAAAAAAAAAAAAAAAAAAAAAAAAHgAAAGgAAAAAAAAAAAAAAAAAAAAAAAAAAAAAABAnAAAQJwAAAAAAAAAAAAAAAAAAAAAAAAAAAAAAAAAAAAAAAAAAAAAUAAAAAAAAAMDA/wAAAAAAZAAAADIAAAAAAAAAZAAAAAAAAAB/f38ACgAAAB8AAABUAAAAu+DjBf///wEAAAAAAAAAAAAAAAAAAAAAAAAAAAAAAAAAAAAAAAAAAAAAAAJ/f38AgICAA8zMzADAwP8Af39/AAAAAAAAAAAAAAAAAP///wAAAAAAIQAAABgAAAAUAAAAWQsAAAkLAACMKwAAhSUAAAAAAAAmAAAACAAAAP//////////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1844675" y="1793875"/>
            <a:ext cx="5234305" cy="4305300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val="SMDATA_13_BZfIZR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CmAgAAxQEAAGk1AADUCAAAAAAAACYAAAAIAAAAAQAAAAAAAAA="/>
              </a:ext>
            </a:extLst>
          </p:cNvSpPr>
          <p:nvPr>
            <p:ph type="title"/>
          </p:nvPr>
        </p:nvSpPr>
        <p:spPr>
          <a:xfrm>
            <a:off x="430530" y="287655"/>
            <a:ext cx="8251825" cy="1147445"/>
          </a:xfrm>
        </p:spPr>
        <p:txBody>
          <a:bodyPr/>
          <a:lstStyle/>
          <a:p>
            <a:pPr/>
            <a:r>
              <a:t>I can sing.</a:t>
            </a:r>
          </a:p>
          <a:p>
            <a:pPr/>
            <a:r>
              <a:t>Я умею петь.</a:t>
            </a:r>
          </a:p>
        </p:txBody>
      </p:sp>
      <p:pic>
        <p:nvPicPr>
          <p:cNvPr id="3" name="Изображение1"/>
          <p:cNvPicPr>
            <a:picLocks noChangeAspect="1"/>
            <a:extLst>
              <a:ext uri="smNativeData">
                <pr:smNativeData xmlns:pr="smNativeData" val="SMDATA_15_BZfIZRMAAAAlAAAAEQAAAC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AcAAAA4AAAAAAAAAAAAAAAAAAAA////AAAAAAAAAAAAAAAAAAAAAAAAAAAAAAAAAAAAAABkAAAAZAAAAAAAAAAjAAAABAAAAGQAAAAXAAAAFAAAAAAAAAAAAAAA/38AAP9/AAAAAAAACQAAAAQAAABnAGgADAAAABAAAAAAAAAAAAAAAAAAAAAAAAAAHgAAAGgAAAAAAAAAAAAAAAAAAAAAAAAAAAAAABAnAAAQJwAAAAAAAAAAAAAAAAAAAAAAAAAAAAAAAAAAAAAAAAAAAAAUAAAAAAAAAMDA/wAAAAAAZAAAADIAAAAAAAAAZAAAAAAAAAB/f38ACgAAAB8AAABUAAAAu+DjBf///wEAAAAAAAAAAAAAAAAAAAAAAAAAAAAAAAAAAAAAAAAAAAAAAAJ/f38AgICAA8zMzADAwP8Af39/AAAAAAAAAAAAAAAAAP///wAAAAAAIQAAABgAAAAUAAAAHg4AALYJAAB+KQAAZCoAAAAAAAAmAAAACAAAAP//////////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2294890" y="1578610"/>
            <a:ext cx="4450080" cy="5312410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val="SMDATA_13_BZfIZR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OT///8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CmAgAAxQEAAGk1AADUCAAAAAAAACYAAAAIAAAAAQAAAAAAAAA="/>
              </a:ext>
            </a:extLst>
          </p:cNvSpPr>
          <p:nvPr>
            <p:ph type="title"/>
          </p:nvPr>
        </p:nvSpPr>
        <p:spPr>
          <a:xfrm>
            <a:off x="430530" y="287655"/>
            <a:ext cx="8251825" cy="1147445"/>
          </a:xfrm>
        </p:spPr>
        <p:txBody>
          <a:bodyPr/>
          <a:lstStyle/>
          <a:p>
            <a:pPr/>
            <a:r>
              <a:t>I Can climb.</a:t>
            </a:r>
          </a:p>
          <a:p>
            <a:pPr/>
            <a:r>
              <a:t>Я умею карабкаться.</a:t>
            </a:r>
          </a:p>
        </p:txBody>
      </p:sp>
      <p:pic>
        <p:nvPicPr>
          <p:cNvPr id="3" name="Изображение1"/>
          <p:cNvPicPr>
            <a:picLocks noChangeAspect="1"/>
            <a:extLst>
              <a:ext uri="smNativeData">
                <pr:smNativeData xmlns:pr="smNativeData" val="SMDATA_15_BZfIZRMAAAAlAAAAEQAAAC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AcAAAA4AAAAAAAAAAAAAAAAAAAA////AAAAAAAAAAAAAAAAAAAAAAAAAAAAAAAAAAAAAABkAAAAZAAAAAAAAAAjAAAABAAAAGQAAAAXAAAAFAAAAAAAAAAAAAAA/38AAP9/AAAAAAAACQAAAAQAAAD+/v7+DAAAABAAAAAAAAAAAAAAAAAAAAAAAAAAHgAAAGgAAAAAAAAAAAAAAAAAAAAAAAAAAAAAABAnAAAQJwAAAAAAAAAAAAAAAAAAAAAAAAAAAAAAAAAAAAAAAAAAAAAUAAAAAAAAAMDA/wAAAAAAZAAAADIAAAAAAAAAZAAAAAAAAAB/f38ACgAAAB8AAABUAAAAu+DjBf///wEAAAAAAAAAAAAAAAAAAAAAAAAAAAAAAAAAAAAAAAAAAAAAAAJ/f38AgICAA8zMzADAwP8Af39/AAAAAAAAAAAAAAAAAP///wAAAAAAIQAAABgAAAAUAAAAvhEAAEUJAACxJQAAhSUAAAAAAAAmAAAACAAAAP//////////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2884170" y="1506855"/>
            <a:ext cx="3242945" cy="4592320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p="http://schemas.openxmlformats.org/presentationml/2006/main" xmlns:p14="http://schemas.microsoft.com/office/powerpoint/2010/main" xmlns:r="http://schemas.openxmlformats.org/officeDocument/2006/relationships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val="SMDATA_13_BZfIZRMAAAAlAAAAZAAAAA8BAAAAkAAAAEgAAACQAAAASAAAAAAAAAAB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74OMF////AQAAAAAAAAAAAAAAAAAAAAAAAAAAAAAAAAAAAAAAAAAAAAAAAn9/fwCAgIADzMzMAMDA/wB/f38AAAAAAAAAAAAAAAAAAAAAAAAAAAAhAAAAGAAAABQAAACmAgAAxQEAAGk1AADUCAAAAAAAACYAAAAIAAAAAQAAAAAAAAA="/>
              </a:ext>
            </a:extLst>
          </p:cNvSpPr>
          <p:nvPr>
            <p:ph type="title"/>
          </p:nvPr>
        </p:nvSpPr>
        <p:spPr>
          <a:xfrm>
            <a:off x="430530" y="287655"/>
            <a:ext cx="8251825" cy="1147445"/>
          </a:xfrm>
        </p:spPr>
        <p:txBody>
          <a:bodyPr/>
          <a:lstStyle/>
          <a:p>
            <a:pPr/>
            <a:r>
              <a:t>I can fly.</a:t>
            </a:r>
          </a:p>
          <a:p>
            <a:pPr/>
            <a:r>
              <a:t>Я умею летать.</a:t>
            </a:r>
          </a:p>
        </p:txBody>
      </p:sp>
      <p:pic>
        <p:nvPicPr>
          <p:cNvPr id="3" name="Изображение1"/>
          <p:cNvPicPr>
            <a:picLocks noChangeAspect="1"/>
            <a:extLst>
              <a:ext uri="smNativeData">
                <pr:smNativeData xmlns:pr="smNativeData" val="SMDATA_15_BZfIZRMAAAAlAAAAEQAAAC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AcAAAA4AAAAAAAAAAAAAAAAAAAA////AAAAAAAAAAAAAAAAAAAAAAAAAAAAAAAAAAAAAABkAAAAZAAAAAAAAAAjAAAABAAAAGQAAAAXAAAAFAAAAAAAAAAAAAAA/38AAP9/AAAAAAAACQAAAAQAAAD39/f3DAAAABAAAAAAAAAAAAAAAAAAAAAAAAAAHgAAAGgAAAAAAAAAAAAAAAAAAAAAAAAAAAAAABAnAAAQJwAAAAAAAAAAAAAAAAAAAAAAAAAAAAAAAAAAAAAAAAAAAAAUAAAAAAAAAMDA/wAAAAAAZAAAADIAAAAAAAAAZAAAAAAAAAB/f38ACgAAAB8AAABUAAAAu+DjBf///wEAAAAAAAAAAAAAAAAAAAAAAAAAAAAAAAAAAAAAAAAAAAAAAAJ/f38AgICAA8zMzADAwP8Af39/AAAAAAAAAAAAAAAAAP///wAAAAAAIQAAABgAAAAUAAAAIA4AAGMJAADRKgAAFCYAAAAAAAAmAAAACAAAAP//////////"/>
              </a:ext>
            </a:extLst>
          </p:cNvPicPr>
          <p:nvPr/>
        </p:nvPicPr>
        <p:blipFill>
          <a:blip r:embed="rId2"/>
          <a:stretch>
            <a:fillRect/>
          </a:stretch>
        </p:blipFill>
        <p:spPr>
          <a:xfrm>
            <a:off x="2296160" y="1525905"/>
            <a:ext cx="4664075" cy="4664075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">
  <a:themeElements>
    <a:clrScheme name="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535379"/>
      </a:accent3>
      <a:accent4>
        <a:srgbClr val="737359"/>
      </a:accent4>
      <a:accent5>
        <a:srgbClr val="939339"/>
      </a:accent5>
      <a:accent6>
        <a:srgbClr val="B3B319"/>
      </a:accent6>
      <a:hlink>
        <a:srgbClr val="009999"/>
      </a:hlink>
      <a:folHlink>
        <a:srgbClr val="99CC00"/>
      </a:folHlink>
    </a:clrScheme>
    <a:fontScheme name="Presentatio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>
        <a:prstTxWarp prst="textNoShape">
          <a:avLst/>
        </a:prstTxWarp>
        <a:noAutofit/>
      </a:bodyPr>
      <a:lstStyle>
        <a:defPPr>
          <a:defRPr/>
        </a:defPPr>
      </a:lstStyle>
      <a:style>
        <a:lnRef idx="0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535379"/>
        </a:accent3>
        <a:accent4>
          <a:srgbClr val="737359"/>
        </a:accent4>
        <a:accent5>
          <a:srgbClr val="939339"/>
        </a:accent5>
        <a:accent6>
          <a:srgbClr val="B3B31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535379"/>
        </a:accent3>
        <a:accent4>
          <a:srgbClr val="737359"/>
        </a:accent4>
        <a:accent5>
          <a:srgbClr val="939339"/>
        </a:accent5>
        <a:accent6>
          <a:srgbClr val="B3B319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535379"/>
        </a:accent3>
        <a:accent4>
          <a:srgbClr val="737359"/>
        </a:accent4>
        <a:accent5>
          <a:srgbClr val="939339"/>
        </a:accent5>
        <a:accent6>
          <a:srgbClr val="B3B319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535379"/>
        </a:accent3>
        <a:accent4>
          <a:srgbClr val="737359"/>
        </a:accent4>
        <a:accent5>
          <a:srgbClr val="939339"/>
        </a:accent5>
        <a:accent6>
          <a:srgbClr val="B3B319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535379"/>
        </a:accent3>
        <a:accent4>
          <a:srgbClr val="737359"/>
        </a:accent4>
        <a:accent5>
          <a:srgbClr val="939339"/>
        </a:accent5>
        <a:accent6>
          <a:srgbClr val="B3B31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6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535379"/>
        </a:accent3>
        <a:accent4>
          <a:srgbClr val="737359"/>
        </a:accent4>
        <a:accent5>
          <a:srgbClr val="939339"/>
        </a:accent5>
        <a:accent6>
          <a:srgbClr val="B3B319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7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535379"/>
        </a:accent3>
        <a:accent4>
          <a:srgbClr val="737359"/>
        </a:accent4>
        <a:accent5>
          <a:srgbClr val="939339"/>
        </a:accent5>
        <a:accent6>
          <a:srgbClr val="B3B319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8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535379"/>
        </a:accent3>
        <a:accent4>
          <a:srgbClr val="737359"/>
        </a:accent4>
        <a:accent5>
          <a:srgbClr val="939339"/>
        </a:accent5>
        <a:accent6>
          <a:srgbClr val="B3B319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9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535379"/>
        </a:accent3>
        <a:accent4>
          <a:srgbClr val="737359"/>
        </a:accent4>
        <a:accent5>
          <a:srgbClr val="939339"/>
        </a:accent5>
        <a:accent6>
          <a:srgbClr val="B3B319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10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535379"/>
        </a:accent3>
        <a:accent4>
          <a:srgbClr val="737359"/>
        </a:accent4>
        <a:accent5>
          <a:srgbClr val="939339"/>
        </a:accent5>
        <a:accent6>
          <a:srgbClr val="B3B319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11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535379"/>
        </a:accent3>
        <a:accent4>
          <a:srgbClr val="737359"/>
        </a:accent4>
        <a:accent5>
          <a:srgbClr val="939339"/>
        </a:accent5>
        <a:accent6>
          <a:srgbClr val="B3B319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12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535379"/>
        </a:accent3>
        <a:accent4>
          <a:srgbClr val="737359"/>
        </a:accent4>
        <a:accent5>
          <a:srgbClr val="939339"/>
        </a:accent5>
        <a:accent6>
          <a:srgbClr val="B3B31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Zalman</cp:lastModifiedBy>
  <cp:revision>0</cp:revision>
  <dcterms:created xsi:type="dcterms:W3CDTF">2024-02-11T09:34:20Z</dcterms:created>
  <dcterms:modified xsi:type="dcterms:W3CDTF">2024-02-11T09:44:37Z</dcterms:modified>
</cp:coreProperties>
</file>