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7" r:id="rId3"/>
    <p:sldId id="271" r:id="rId4"/>
    <p:sldId id="260" r:id="rId5"/>
    <p:sldId id="261" r:id="rId6"/>
    <p:sldId id="276" r:id="rId7"/>
    <p:sldId id="263" r:id="rId8"/>
    <p:sldId id="278" r:id="rId9"/>
    <p:sldId id="279" r:id="rId10"/>
    <p:sldId id="280" r:id="rId11"/>
    <p:sldId id="281" r:id="rId12"/>
    <p:sldId id="282" r:id="rId13"/>
    <p:sldId id="257" r:id="rId14"/>
    <p:sldId id="258" r:id="rId15"/>
    <p:sldId id="259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38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45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98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662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4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10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027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377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6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62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285A6A9-A4A8-43BF-9364-798EF95CAACE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C64F792-6012-4B1C-B5CF-D494472B07C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059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051" y="2884868"/>
            <a:ext cx="10058400" cy="1133339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Звук и буква «И»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ru-RU" cap="none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МБОУ « </a:t>
            </a:r>
            <a:r>
              <a:rPr lang="ru-RU" cap="none" dirty="0" err="1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Рассветовская</a:t>
            </a:r>
            <a:r>
              <a:rPr lang="ru-RU" cap="none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СОШ» </a:t>
            </a:r>
          </a:p>
          <a:p>
            <a:pPr algn="r">
              <a:lnSpc>
                <a:spcPct val="100000"/>
              </a:lnSpc>
            </a:pPr>
            <a:r>
              <a:rPr lang="ru-RU" cap="none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Учитель-логопед: </a:t>
            </a:r>
            <a:r>
              <a:rPr lang="ru-RU" cap="none" dirty="0" err="1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Жиганжи</a:t>
            </a:r>
            <a:r>
              <a:rPr lang="ru-RU" cap="none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О.В.</a:t>
            </a:r>
            <a:endParaRPr lang="ru-RU" cap="none" dirty="0">
              <a:solidFill>
                <a:schemeClr val="tx1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00" y="615771"/>
            <a:ext cx="4404642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6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5763" y="425002"/>
            <a:ext cx="4031088" cy="10560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Не снег, не лед,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А серебром деревья уберет. (Иней)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949" y="-199644"/>
            <a:ext cx="541498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41" y="1745042"/>
            <a:ext cx="7470910" cy="4281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558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8338" y="437882"/>
            <a:ext cx="5383369" cy="6697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2000" b="1" i="1" dirty="0">
                <a:solidFill>
                  <a:srgbClr val="C00000"/>
                </a:solidFill>
              </a:rPr>
              <a:t>На дракона без обмана так похожа … (игуана)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781" y="3103093"/>
            <a:ext cx="4657725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50" y="1708731"/>
            <a:ext cx="3333851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208" y="437882"/>
            <a:ext cx="5327650" cy="367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529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611" y="708338"/>
            <a:ext cx="8435661" cy="18545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Что такое не везет,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 Потерял я где-то хвост!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Хвост нашли мои друзья,-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Отгадайте, кто же я? (</a:t>
            </a:r>
            <a:r>
              <a:rPr lang="ru-RU" sz="2000" b="1" i="1" dirty="0" err="1">
                <a:solidFill>
                  <a:srgbClr val="C00000"/>
                </a:solidFill>
              </a:rPr>
              <a:t>Иа-Иа</a:t>
            </a:r>
            <a:r>
              <a:rPr lang="ru-RU" sz="2000" b="1" i="1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35" y="2562896"/>
            <a:ext cx="6501014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008" y="1726060"/>
            <a:ext cx="349885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632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237" y="1122099"/>
            <a:ext cx="3698400" cy="38448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19" y="3212156"/>
            <a:ext cx="4805122" cy="3123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1" t="10921" r="10453" b="20889"/>
          <a:stretch/>
        </p:blipFill>
        <p:spPr>
          <a:xfrm>
            <a:off x="8743407" y="0"/>
            <a:ext cx="2830285" cy="37251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75"/>
          <a:stretch/>
        </p:blipFill>
        <p:spPr>
          <a:xfrm>
            <a:off x="357052" y="530834"/>
            <a:ext cx="4101737" cy="23677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9" t="5369" r="11482"/>
          <a:stretch/>
        </p:blipFill>
        <p:spPr>
          <a:xfrm>
            <a:off x="8412480" y="3884023"/>
            <a:ext cx="2264230" cy="2451462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607904" y="0"/>
            <a:ext cx="6251713" cy="8589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Назови картинку и определи место звука 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[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И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]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в слове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6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062" y="2972783"/>
            <a:ext cx="4358887" cy="32793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8245" r="14445" b="8373"/>
          <a:stretch/>
        </p:blipFill>
        <p:spPr>
          <a:xfrm>
            <a:off x="4599577" y="0"/>
            <a:ext cx="3701143" cy="39711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17" y="-1"/>
            <a:ext cx="2854960" cy="31547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7" y="2206352"/>
            <a:ext cx="4772189" cy="3853543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81466" y="370486"/>
            <a:ext cx="5312229" cy="4884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Назови картинку и определи место звука 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[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И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]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в слове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4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t="30307" r="24797" b="11026"/>
          <a:stretch/>
        </p:blipFill>
        <p:spPr>
          <a:xfrm>
            <a:off x="3191691" y="670560"/>
            <a:ext cx="2760617" cy="23600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8" t="19651" r="9774" b="14317"/>
          <a:stretch/>
        </p:blipFill>
        <p:spPr>
          <a:xfrm>
            <a:off x="6261463" y="0"/>
            <a:ext cx="5860868" cy="4528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32" y="2767148"/>
            <a:ext cx="3594507" cy="3522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1" t="21143" b="19088"/>
          <a:stretch/>
        </p:blipFill>
        <p:spPr>
          <a:xfrm>
            <a:off x="4457809" y="3869733"/>
            <a:ext cx="3789208" cy="2408058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7407" y="426330"/>
            <a:ext cx="5312229" cy="4884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Назови картинку и определи место звука 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[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И</a:t>
            </a:r>
            <a:r>
              <a:rPr lang="en-GB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]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в слове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4552" y="373487"/>
            <a:ext cx="9929611" cy="1017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Артем, Иван, Саня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36383" y="122349"/>
            <a:ext cx="6259132" cy="5280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Как зовут  мальчиков?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19" y="1390918"/>
            <a:ext cx="6684135" cy="345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95269" y="882202"/>
            <a:ext cx="3078051" cy="283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2000" b="1" i="1" dirty="0">
                <a:solidFill>
                  <a:srgbClr val="C00000"/>
                </a:solidFill>
              </a:rPr>
              <a:t>Артем, Иван, Саня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04597" y="843565"/>
            <a:ext cx="3773510" cy="2575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Даня, Костя, Али</a:t>
            </a:r>
          </a:p>
        </p:txBody>
      </p:sp>
      <p:pic>
        <p:nvPicPr>
          <p:cNvPr id="10" name="Рисунок 9" descr="757739ac92f2cd2927b5e5a9a701496f.png"/>
          <p:cNvPicPr>
            <a:picLocks noChangeAspect="1"/>
          </p:cNvPicPr>
          <p:nvPr/>
        </p:nvPicPr>
        <p:blipFill>
          <a:blip r:embed="rId3" cstate="print"/>
          <a:srcRect l="48485" t="-1586"/>
          <a:stretch>
            <a:fillRect/>
          </a:stretch>
        </p:blipFill>
        <p:spPr>
          <a:xfrm flipH="1">
            <a:off x="6722772" y="1484785"/>
            <a:ext cx="4520484" cy="335767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3031" y="5048519"/>
            <a:ext cx="1120461" cy="11333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19708" y="5048519"/>
            <a:ext cx="1146220" cy="11333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26535" y="5048519"/>
            <a:ext cx="1217053" cy="11333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225048" y="5048519"/>
            <a:ext cx="1275008" cy="1043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963696" y="5048519"/>
            <a:ext cx="1365160" cy="1043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766738" y="5048519"/>
            <a:ext cx="1275008" cy="10431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20" y="5048519"/>
            <a:ext cx="991672" cy="7662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238" y="5079408"/>
            <a:ext cx="850007" cy="10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714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8496" y="270454"/>
            <a:ext cx="8113688" cy="4636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rgbClr val="C00000"/>
                </a:solidFill>
              </a:rPr>
              <a:t>Догадайся, чей </a:t>
            </a:r>
            <a:r>
              <a:rPr lang="ru-RU" sz="4400" b="1" i="1" dirty="0" smtClean="0">
                <a:solidFill>
                  <a:srgbClr val="C00000"/>
                </a:solidFill>
              </a:rPr>
              <a:t>рисунок?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6823" y="1300766"/>
            <a:ext cx="1403797" cy="10560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60620" y="1300767"/>
            <a:ext cx="1223493" cy="10560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4114" y="1300767"/>
            <a:ext cx="1481070" cy="10560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98" y="1458834"/>
            <a:ext cx="899845" cy="73993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88" y="2356835"/>
            <a:ext cx="4071937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93" y="991673"/>
            <a:ext cx="5253621" cy="386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705339" y="4855335"/>
            <a:ext cx="1197737" cy="11590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903077" y="4855335"/>
            <a:ext cx="1081824" cy="11590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984901" y="4855335"/>
            <a:ext cx="1197736" cy="11590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722" y="5119653"/>
            <a:ext cx="875282" cy="63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60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2890" y="218941"/>
            <a:ext cx="9298547" cy="437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Догадайся ,чей рисунок?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9397" y="1017431"/>
            <a:ext cx="1326524" cy="9272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12890" y="1017431"/>
            <a:ext cx="1468192" cy="9272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181082" y="1017431"/>
            <a:ext cx="1223493" cy="9272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" y="1159099"/>
            <a:ext cx="849167" cy="78561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689465" y="5434885"/>
            <a:ext cx="1146220" cy="8371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620518" y="5434885"/>
            <a:ext cx="1068947" cy="8371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8693" y="5434885"/>
            <a:ext cx="1081825" cy="8371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pc="300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82648" y="5519502"/>
            <a:ext cx="824248" cy="66789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008" y="874713"/>
            <a:ext cx="5859887" cy="43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97" y="2078943"/>
            <a:ext cx="5357611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356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9106" y="1584102"/>
            <a:ext cx="8963695" cy="37348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</a:rPr>
              <a:t>МОЛОЦЕЦ!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197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8946" y="1739163"/>
            <a:ext cx="3863662" cy="12492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Раз – брусок и два – брусок,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Плюс один наискосок,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Снизу, сверху – уголки, 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А всё вместе – буква... (И).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12169" y="1739163"/>
            <a:ext cx="4069724" cy="437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Эта буква нам пищит: И-И-И!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8350" y="746975"/>
            <a:ext cx="6697014" cy="437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Буква И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082" y="2588654"/>
            <a:ext cx="5589431" cy="3305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8" y="3464417"/>
            <a:ext cx="2503442" cy="2422033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366" y="2363789"/>
            <a:ext cx="4706937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531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5" y="0"/>
            <a:ext cx="11792755" cy="632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85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834887"/>
            <a:ext cx="10058400" cy="5034207"/>
          </a:xfrm>
        </p:spPr>
        <p:txBody>
          <a:bodyPr>
            <a:noAutofit/>
          </a:bodyPr>
          <a:lstStyle/>
          <a:p>
            <a:endParaRPr lang="ru-RU" sz="8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800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sz="8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3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 </a:t>
            </a:r>
            <a:r>
              <a:rPr lang="ru-RU" sz="32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endParaRPr lang="ru-RU" sz="3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1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3250096" y="832426"/>
            <a:ext cx="0" cy="3962400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608225" y="845489"/>
            <a:ext cx="0" cy="3962400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465064" y="845489"/>
            <a:ext cx="1881051" cy="3936274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927574" y="2862470"/>
            <a:ext cx="19878" cy="1942295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481768" y="2862470"/>
            <a:ext cx="42311" cy="1955358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7162420" y="2862470"/>
            <a:ext cx="1104380" cy="1929232"/>
          </a:xfrm>
          <a:prstGeom prst="line">
            <a:avLst/>
          </a:prstGeom>
          <a:ln w="142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98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6080" y="180304"/>
            <a:ext cx="8950817" cy="8886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</a:rPr>
              <a:t>Догадайся, из каких фигур можно сложить букву </a:t>
            </a:r>
            <a:r>
              <a:rPr lang="ru-RU" sz="2800" b="1" i="1" dirty="0" smtClean="0">
                <a:solidFill>
                  <a:srgbClr val="C00000"/>
                </a:solidFill>
              </a:rPr>
              <a:t>И.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539" y="1587433"/>
            <a:ext cx="2396789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539" y="4082626"/>
            <a:ext cx="2152717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1584325"/>
            <a:ext cx="1196349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058" y="2752658"/>
            <a:ext cx="3172698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529" y="4082626"/>
            <a:ext cx="1890713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8" y="1801143"/>
            <a:ext cx="1168915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867" y="2170045"/>
            <a:ext cx="18288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867" y="4521569"/>
            <a:ext cx="9874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60" y="1009897"/>
            <a:ext cx="9874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885" y="3483603"/>
            <a:ext cx="9874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752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315" y="646745"/>
            <a:ext cx="10058400" cy="4023360"/>
          </a:xfrm>
        </p:spPr>
        <p:txBody>
          <a:bodyPr>
            <a:noAutofit/>
          </a:bodyPr>
          <a:lstStyle/>
          <a:p>
            <a:r>
              <a:rPr lang="ru-RU" sz="13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ИА     УИ</a:t>
            </a:r>
          </a:p>
          <a:p>
            <a:r>
              <a:rPr lang="ru-RU" sz="13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АИ     ИО</a:t>
            </a:r>
          </a:p>
          <a:p>
            <a:r>
              <a:rPr lang="ru-RU" sz="13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ИУ     ОУ</a:t>
            </a:r>
            <a:endParaRPr lang="ru-RU" sz="13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92816" y="158285"/>
            <a:ext cx="7769235" cy="4884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Прочитай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1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0930" y="450761"/>
            <a:ext cx="4146997" cy="450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Загадки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7127" y="1068945"/>
            <a:ext cx="4069724" cy="198334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 И у бабушки есть, и у дедушки есть, 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И у мамы есть, и у папы есть, 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И у дочки есть, и у внучки есть, 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 У лошадки есть, у собачки есть, </a:t>
            </a:r>
            <a:br>
              <a:rPr lang="ru-RU" sz="2000" b="1" i="1" dirty="0">
                <a:solidFill>
                  <a:srgbClr val="C00000"/>
                </a:solidFill>
              </a:rPr>
            </a:br>
            <a:r>
              <a:rPr lang="ru-RU" sz="2000" b="1" i="1" dirty="0">
                <a:solidFill>
                  <a:srgbClr val="C00000"/>
                </a:solidFill>
              </a:rPr>
              <a:t>Чтобы его узнать, надо вслух  назвать. (Имя</a:t>
            </a:r>
            <a:r>
              <a:rPr lang="ru-RU" dirty="0"/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47020" y="1596980"/>
            <a:ext cx="2511380" cy="6697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u="sng" dirty="0" smtClean="0">
                <a:solidFill>
                  <a:srgbClr val="C00000"/>
                </a:solidFill>
              </a:rPr>
              <a:t>Инна</a:t>
            </a:r>
            <a:endParaRPr lang="ru-RU" sz="4800" b="1" i="1" u="sng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2884868"/>
            <a:ext cx="7059613" cy="324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432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59" y="566670"/>
            <a:ext cx="3296992" cy="1622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Из меня плетут корзины,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Мои ветки тонки, длинны,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У воды расту, плаксива.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Угадали кто я? - …(ива)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58" y="28026"/>
            <a:ext cx="4584700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81" y="2338632"/>
            <a:ext cx="3455608" cy="402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294" y="4172823"/>
            <a:ext cx="3704576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36952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158</TotalTime>
  <Words>217</Words>
  <Application>Microsoft Office PowerPoint</Application>
  <PresentationFormat>Произвольный</PresentationFormat>
  <Paragraphs>42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Ретро</vt:lpstr>
      <vt:lpstr>Звук и буква «И»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 картинку и определи место звука [И] в слове</vt:lpstr>
      <vt:lpstr>Назови картинку и определи место звука [И] в слове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и буква «И»</dc:title>
  <dc:creator>Ирина Дьячковская</dc:creator>
  <cp:lastModifiedBy>User</cp:lastModifiedBy>
  <cp:revision>16</cp:revision>
  <dcterms:created xsi:type="dcterms:W3CDTF">2019-10-15T11:02:19Z</dcterms:created>
  <dcterms:modified xsi:type="dcterms:W3CDTF">2024-02-11T09:48:44Z</dcterms:modified>
</cp:coreProperties>
</file>