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17"/>
  </p:notesMasterIdLst>
  <p:sldIdLst>
    <p:sldId id="256" r:id="rId2"/>
    <p:sldId id="257" r:id="rId3"/>
    <p:sldId id="267" r:id="rId4"/>
    <p:sldId id="258" r:id="rId5"/>
    <p:sldId id="271" r:id="rId6"/>
    <p:sldId id="259" r:id="rId7"/>
    <p:sldId id="269" r:id="rId8"/>
    <p:sldId id="268" r:id="rId9"/>
    <p:sldId id="270" r:id="rId10"/>
    <p:sldId id="278" r:id="rId11"/>
    <p:sldId id="279" r:id="rId12"/>
    <p:sldId id="281" r:id="rId13"/>
    <p:sldId id="264" r:id="rId14"/>
    <p:sldId id="282" r:id="rId15"/>
    <p:sldId id="283" r:id="rId16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me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788E"/>
    <a:srgbClr val="422C16"/>
    <a:srgbClr val="025198"/>
    <a:srgbClr val="D94C05"/>
    <a:srgbClr val="AE4A12"/>
    <a:srgbClr val="128DAE"/>
    <a:srgbClr val="6DDAE9"/>
    <a:srgbClr val="EC4B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705" autoAdjust="0"/>
  </p:normalViewPr>
  <p:slideViewPr>
    <p:cSldViewPr>
      <p:cViewPr varScale="1">
        <p:scale>
          <a:sx n="85" d="100"/>
          <a:sy n="85" d="100"/>
        </p:scale>
        <p:origin x="1181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B8B077-712A-4434-8571-4A887C59044D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18B7FA7B-1855-40C8-9AD0-48A841DC8A3D}">
      <dgm:prSet custT="1"/>
      <dgm:spPr/>
      <dgm:t>
        <a:bodyPr/>
        <a:lstStyle/>
        <a:p>
          <a:pPr algn="just" rtl="0"/>
          <a:r>
            <a:rPr lang="ru-RU" sz="2100" dirty="0"/>
            <a:t>   </a:t>
          </a:r>
          <a:r>
            <a:rPr lang="ru-RU" sz="2800" dirty="0"/>
            <a:t>Суеверия, связанные с числами, пожалуй, одни из самых живучих и распространенных. Человек, не верящий ни в какие приметы, все – таки стукнет три раза по столу, "чтобы не сглазить", или трижды плюнет через плечо. Если у нас случается неприятность тринадцатого числа в пятницу, то мы быстро находим ей оправдание: чего хорошего ждать в такой день. Многая часть населения верит в суеверия. 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3D3911-2599-4F28-96B5-6E9E4ED172F8}" type="parTrans" cxnId="{5D40B4D2-3B54-4E0C-8792-E7EDABDF631A}">
      <dgm:prSet/>
      <dgm:spPr/>
      <dgm:t>
        <a:bodyPr/>
        <a:lstStyle/>
        <a:p>
          <a:endParaRPr lang="ru-RU"/>
        </a:p>
      </dgm:t>
    </dgm:pt>
    <dgm:pt modelId="{38F79C4F-C987-48D8-856E-D07E0823035F}" type="sibTrans" cxnId="{5D40B4D2-3B54-4E0C-8792-E7EDABDF631A}">
      <dgm:prSet/>
      <dgm:spPr/>
      <dgm:t>
        <a:bodyPr/>
        <a:lstStyle/>
        <a:p>
          <a:endParaRPr lang="ru-RU"/>
        </a:p>
      </dgm:t>
    </dgm:pt>
    <dgm:pt modelId="{C64EA077-9040-480C-849A-5CA4783C0A9B}" type="pres">
      <dgm:prSet presAssocID="{98B8B077-712A-4434-8571-4A887C59044D}" presName="linear" presStyleCnt="0">
        <dgm:presLayoutVars>
          <dgm:animLvl val="lvl"/>
          <dgm:resizeHandles val="exact"/>
        </dgm:presLayoutVars>
      </dgm:prSet>
      <dgm:spPr/>
    </dgm:pt>
    <dgm:pt modelId="{31B723DB-FA21-462D-BCD5-FFF6805DA370}" type="pres">
      <dgm:prSet presAssocID="{18B7FA7B-1855-40C8-9AD0-48A841DC8A3D}" presName="parentText" presStyleLbl="node1" presStyleIdx="0" presStyleCnt="1" custScaleY="103139">
        <dgm:presLayoutVars>
          <dgm:chMax val="0"/>
          <dgm:bulletEnabled val="1"/>
        </dgm:presLayoutVars>
      </dgm:prSet>
      <dgm:spPr/>
    </dgm:pt>
  </dgm:ptLst>
  <dgm:cxnLst>
    <dgm:cxn modelId="{88B9FB67-808D-45A4-AB29-AAC232692D97}" type="presOf" srcId="{98B8B077-712A-4434-8571-4A887C59044D}" destId="{C64EA077-9040-480C-849A-5CA4783C0A9B}" srcOrd="0" destOrd="0" presId="urn:microsoft.com/office/officeart/2005/8/layout/vList2"/>
    <dgm:cxn modelId="{528E5AA7-728B-4DB7-BDD1-CE4BF786F586}" type="presOf" srcId="{18B7FA7B-1855-40C8-9AD0-48A841DC8A3D}" destId="{31B723DB-FA21-462D-BCD5-FFF6805DA370}" srcOrd="0" destOrd="0" presId="urn:microsoft.com/office/officeart/2005/8/layout/vList2"/>
    <dgm:cxn modelId="{5D40B4D2-3B54-4E0C-8792-E7EDABDF631A}" srcId="{98B8B077-712A-4434-8571-4A887C59044D}" destId="{18B7FA7B-1855-40C8-9AD0-48A841DC8A3D}" srcOrd="0" destOrd="0" parTransId="{453D3911-2599-4F28-96B5-6E9E4ED172F8}" sibTransId="{38F79C4F-C987-48D8-856E-D07E0823035F}"/>
    <dgm:cxn modelId="{4B192ED3-8D5B-490A-8CE2-EE0A464F66C6}" type="presParOf" srcId="{C64EA077-9040-480C-849A-5CA4783C0A9B}" destId="{31B723DB-FA21-462D-BCD5-FFF6805DA37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B8B077-712A-4434-8571-4A887C59044D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F46819D9-C79F-4E7A-A1D4-FE1D814BAA03}">
      <dgm:prSet/>
      <dgm:spPr/>
      <dgm:t>
        <a:bodyPr/>
        <a:lstStyle/>
        <a:p>
          <a:pPr algn="ctr" rtl="0"/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F167CF1-551A-4F13-AAD7-D536AE413D54}" type="parTrans" cxnId="{662BE9E0-B98A-4FD7-BAB9-5C480A690E32}">
      <dgm:prSet/>
      <dgm:spPr/>
      <dgm:t>
        <a:bodyPr/>
        <a:lstStyle/>
        <a:p>
          <a:endParaRPr lang="ru-RU"/>
        </a:p>
      </dgm:t>
    </dgm:pt>
    <dgm:pt modelId="{9379DC78-5452-4398-AC83-8DB2605359B9}" type="sibTrans" cxnId="{662BE9E0-B98A-4FD7-BAB9-5C480A690E32}">
      <dgm:prSet/>
      <dgm:spPr/>
      <dgm:t>
        <a:bodyPr/>
        <a:lstStyle/>
        <a:p>
          <a:endParaRPr lang="ru-RU"/>
        </a:p>
      </dgm:t>
    </dgm:pt>
    <dgm:pt modelId="{18B7FA7B-1855-40C8-9AD0-48A841DC8A3D}">
      <dgm:prSet/>
      <dgm:spPr/>
      <dgm:t>
        <a:bodyPr/>
        <a:lstStyle/>
        <a:p>
          <a:pPr algn="ctr" rtl="0"/>
          <a:r>
            <a:rPr lang="ru-RU" dirty="0"/>
            <a:t>Изучить историю создания чисел и как суеверия влияют на жизнь людей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3D3911-2599-4F28-96B5-6E9E4ED172F8}" type="parTrans" cxnId="{5D40B4D2-3B54-4E0C-8792-E7EDABDF631A}">
      <dgm:prSet/>
      <dgm:spPr/>
      <dgm:t>
        <a:bodyPr/>
        <a:lstStyle/>
        <a:p>
          <a:endParaRPr lang="ru-RU"/>
        </a:p>
      </dgm:t>
    </dgm:pt>
    <dgm:pt modelId="{38F79C4F-C987-48D8-856E-D07E0823035F}" type="sibTrans" cxnId="{5D40B4D2-3B54-4E0C-8792-E7EDABDF631A}">
      <dgm:prSet/>
      <dgm:spPr/>
      <dgm:t>
        <a:bodyPr/>
        <a:lstStyle/>
        <a:p>
          <a:endParaRPr lang="ru-RU"/>
        </a:p>
      </dgm:t>
    </dgm:pt>
    <dgm:pt modelId="{C64EA077-9040-480C-849A-5CA4783C0A9B}" type="pres">
      <dgm:prSet presAssocID="{98B8B077-712A-4434-8571-4A887C59044D}" presName="linear" presStyleCnt="0">
        <dgm:presLayoutVars>
          <dgm:animLvl val="lvl"/>
          <dgm:resizeHandles val="exact"/>
        </dgm:presLayoutVars>
      </dgm:prSet>
      <dgm:spPr/>
    </dgm:pt>
    <dgm:pt modelId="{BA96ADEA-F158-456A-B130-71FE927A019A}" type="pres">
      <dgm:prSet presAssocID="{F46819D9-C79F-4E7A-A1D4-FE1D814BAA03}" presName="parentText" presStyleLbl="node1" presStyleIdx="0" presStyleCnt="2" custScaleX="30841" custScaleY="81175" custLinFactNeighborX="283" custLinFactNeighborY="-30251">
        <dgm:presLayoutVars>
          <dgm:chMax val="0"/>
          <dgm:bulletEnabled val="1"/>
        </dgm:presLayoutVars>
      </dgm:prSet>
      <dgm:spPr/>
    </dgm:pt>
    <dgm:pt modelId="{F6A237F3-4465-495C-B708-F90567360688}" type="pres">
      <dgm:prSet presAssocID="{9379DC78-5452-4398-AC83-8DB2605359B9}" presName="spacer" presStyleCnt="0"/>
      <dgm:spPr/>
    </dgm:pt>
    <dgm:pt modelId="{31B723DB-FA21-462D-BCD5-FFF6805DA370}" type="pres">
      <dgm:prSet presAssocID="{18B7FA7B-1855-40C8-9AD0-48A841DC8A3D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7296A46E-A074-4D9A-B8C0-3B94D1510C31}" type="presOf" srcId="{98B8B077-712A-4434-8571-4A887C59044D}" destId="{C64EA077-9040-480C-849A-5CA4783C0A9B}" srcOrd="0" destOrd="0" presId="urn:microsoft.com/office/officeart/2005/8/layout/vList2"/>
    <dgm:cxn modelId="{7BC36459-1C69-4F8A-B4FA-610EB6F66100}" type="presOf" srcId="{18B7FA7B-1855-40C8-9AD0-48A841DC8A3D}" destId="{31B723DB-FA21-462D-BCD5-FFF6805DA370}" srcOrd="0" destOrd="0" presId="urn:microsoft.com/office/officeart/2005/8/layout/vList2"/>
    <dgm:cxn modelId="{5D40B4D2-3B54-4E0C-8792-E7EDABDF631A}" srcId="{98B8B077-712A-4434-8571-4A887C59044D}" destId="{18B7FA7B-1855-40C8-9AD0-48A841DC8A3D}" srcOrd="1" destOrd="0" parTransId="{453D3911-2599-4F28-96B5-6E9E4ED172F8}" sibTransId="{38F79C4F-C987-48D8-856E-D07E0823035F}"/>
    <dgm:cxn modelId="{26FA26D3-A1E4-4433-9876-D14AF1B228E4}" type="presOf" srcId="{F46819D9-C79F-4E7A-A1D4-FE1D814BAA03}" destId="{BA96ADEA-F158-456A-B130-71FE927A019A}" srcOrd="0" destOrd="0" presId="urn:microsoft.com/office/officeart/2005/8/layout/vList2"/>
    <dgm:cxn modelId="{662BE9E0-B98A-4FD7-BAB9-5C480A690E32}" srcId="{98B8B077-712A-4434-8571-4A887C59044D}" destId="{F46819D9-C79F-4E7A-A1D4-FE1D814BAA03}" srcOrd="0" destOrd="0" parTransId="{FF167CF1-551A-4F13-AAD7-D536AE413D54}" sibTransId="{9379DC78-5452-4398-AC83-8DB2605359B9}"/>
    <dgm:cxn modelId="{193B282C-DDB6-44F8-B511-120BEA2D2CB4}" type="presParOf" srcId="{C64EA077-9040-480C-849A-5CA4783C0A9B}" destId="{BA96ADEA-F158-456A-B130-71FE927A019A}" srcOrd="0" destOrd="0" presId="urn:microsoft.com/office/officeart/2005/8/layout/vList2"/>
    <dgm:cxn modelId="{360D5F19-3B5B-46F8-9D4B-0137D1A59BA6}" type="presParOf" srcId="{C64EA077-9040-480C-849A-5CA4783C0A9B}" destId="{F6A237F3-4465-495C-B708-F90567360688}" srcOrd="1" destOrd="0" presId="urn:microsoft.com/office/officeart/2005/8/layout/vList2"/>
    <dgm:cxn modelId="{FA7170CF-A519-4CFA-87C6-139BB3353E81}" type="presParOf" srcId="{C64EA077-9040-480C-849A-5CA4783C0A9B}" destId="{31B723DB-FA21-462D-BCD5-FFF6805DA37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7D630E-0434-4FF2-AE95-AE81F7B3D5E6}" type="doc">
      <dgm:prSet loTypeId="urn:microsoft.com/office/officeart/2005/8/layout/vList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31B696B-379F-44BF-B2E5-E70AB077F0AC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Задачи работы:</a:t>
          </a:r>
        </a:p>
      </dgm:t>
    </dgm:pt>
    <dgm:pt modelId="{92DFCDB4-3639-4C01-97C0-7BE8DE509E89}" type="parTrans" cxnId="{D2496503-5561-4A99-B9CA-32472A760A8D}">
      <dgm:prSet/>
      <dgm:spPr/>
      <dgm:t>
        <a:bodyPr/>
        <a:lstStyle/>
        <a:p>
          <a:endParaRPr lang="ru-RU"/>
        </a:p>
      </dgm:t>
    </dgm:pt>
    <dgm:pt modelId="{0F1292D0-3B8A-4CB7-A8B6-A0284A6BD62E}" type="sibTrans" cxnId="{D2496503-5561-4A99-B9CA-32472A760A8D}">
      <dgm:prSet/>
      <dgm:spPr/>
      <dgm:t>
        <a:bodyPr/>
        <a:lstStyle/>
        <a:p>
          <a:endParaRPr lang="ru-RU"/>
        </a:p>
      </dgm:t>
    </dgm:pt>
    <dgm:pt modelId="{A3F0868A-CF95-401F-B854-0008427E6154}">
      <dgm:prSet/>
      <dgm:spPr/>
      <dgm:t>
        <a:bodyPr/>
        <a:lstStyle/>
        <a:p>
          <a:pPr rtl="0"/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</a:t>
          </a:r>
          <a:r>
            <a:rPr lang="ru-RU" b="1" dirty="0"/>
            <a:t>познакомиться с информацией о числах и суевериях о них;.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92520D1-AECE-485E-94F9-752FCF8291DC}" type="parTrans" cxnId="{A201860C-2832-4A9C-AC75-77745B053850}">
      <dgm:prSet/>
      <dgm:spPr/>
      <dgm:t>
        <a:bodyPr/>
        <a:lstStyle/>
        <a:p>
          <a:endParaRPr lang="ru-RU"/>
        </a:p>
      </dgm:t>
    </dgm:pt>
    <dgm:pt modelId="{61D422DE-A5CA-4B29-8189-EF5CBC28D652}" type="sibTrans" cxnId="{A201860C-2832-4A9C-AC75-77745B053850}">
      <dgm:prSet/>
      <dgm:spPr/>
      <dgm:t>
        <a:bodyPr/>
        <a:lstStyle/>
        <a:p>
          <a:endParaRPr lang="ru-RU"/>
        </a:p>
      </dgm:t>
    </dgm:pt>
    <dgm:pt modelId="{388F2936-053C-435E-82F9-2ABE5C492085}">
      <dgm:prSet/>
      <dgm:spPr/>
      <dgm:t>
        <a:bodyPr/>
        <a:lstStyle/>
        <a:p>
          <a:pPr rtl="0"/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</a:t>
          </a:r>
          <a:r>
            <a:rPr lang="ru-RU" b="1" dirty="0"/>
            <a:t>изучить роль числа в жизни людей</a:t>
          </a:r>
          <a:r>
            <a:rPr lang="ru-RU" dirty="0"/>
            <a:t>;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939F0F-79B1-4553-B9B6-E560D7E1CCF2}" type="parTrans" cxnId="{A0B5E5E2-D11D-464D-B330-CA877A8DEE7A}">
      <dgm:prSet/>
      <dgm:spPr/>
      <dgm:t>
        <a:bodyPr/>
        <a:lstStyle/>
        <a:p>
          <a:endParaRPr lang="ru-RU"/>
        </a:p>
      </dgm:t>
    </dgm:pt>
    <dgm:pt modelId="{37AB5039-B5CB-43CD-A483-CE8AB6143B04}" type="sibTrans" cxnId="{A0B5E5E2-D11D-464D-B330-CA877A8DEE7A}">
      <dgm:prSet/>
      <dgm:spPr/>
      <dgm:t>
        <a:bodyPr/>
        <a:lstStyle/>
        <a:p>
          <a:endParaRPr lang="ru-RU"/>
        </a:p>
      </dgm:t>
    </dgm:pt>
    <dgm:pt modelId="{E778FAD1-3329-4D41-A5FD-55B9FCA15329}">
      <dgm:prSet/>
      <dgm:spPr/>
      <dgm:t>
        <a:bodyPr/>
        <a:lstStyle/>
        <a:p>
          <a:pPr rtl="0"/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</a:t>
          </a:r>
          <a:r>
            <a:rPr lang="ru-RU" b="1" dirty="0"/>
            <a:t>рассмотреть несколько самых распространенных суеверий</a:t>
          </a:r>
          <a:r>
            <a:rPr lang="ru-RU" dirty="0"/>
            <a:t>;</a:t>
          </a:r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</a:p>
      </dgm:t>
    </dgm:pt>
    <dgm:pt modelId="{A5B1A3BA-CC7F-4C51-AD32-31401758D3D3}" type="parTrans" cxnId="{A6E093CE-7ED7-4F54-AB77-7051535E78CF}">
      <dgm:prSet/>
      <dgm:spPr/>
      <dgm:t>
        <a:bodyPr/>
        <a:lstStyle/>
        <a:p>
          <a:endParaRPr lang="ru-RU"/>
        </a:p>
      </dgm:t>
    </dgm:pt>
    <dgm:pt modelId="{ACFEDC17-BD58-468D-9DF3-F9D9AA8A0993}" type="sibTrans" cxnId="{A6E093CE-7ED7-4F54-AB77-7051535E78CF}">
      <dgm:prSet/>
      <dgm:spPr/>
      <dgm:t>
        <a:bodyPr/>
        <a:lstStyle/>
        <a:p>
          <a:endParaRPr lang="ru-RU"/>
        </a:p>
      </dgm:t>
    </dgm:pt>
    <dgm:pt modelId="{19D8AC9C-7C0E-43EE-BD40-6B6B5B871D4D}" type="pres">
      <dgm:prSet presAssocID="{9D7D630E-0434-4FF2-AE95-AE81F7B3D5E6}" presName="linear" presStyleCnt="0">
        <dgm:presLayoutVars>
          <dgm:animLvl val="lvl"/>
          <dgm:resizeHandles val="exact"/>
        </dgm:presLayoutVars>
      </dgm:prSet>
      <dgm:spPr/>
    </dgm:pt>
    <dgm:pt modelId="{30810050-0200-42CE-BC3F-3B12D06CC48F}" type="pres">
      <dgm:prSet presAssocID="{A31B696B-379F-44BF-B2E5-E70AB077F0AC}" presName="parentText" presStyleLbl="node1" presStyleIdx="0" presStyleCnt="4" custScaleX="30841" custScaleY="127745" custLinFactNeighborX="-870" custLinFactNeighborY="-41707">
        <dgm:presLayoutVars>
          <dgm:chMax val="0"/>
          <dgm:bulletEnabled val="1"/>
        </dgm:presLayoutVars>
      </dgm:prSet>
      <dgm:spPr/>
    </dgm:pt>
    <dgm:pt modelId="{C064227A-7143-4353-84B3-F0F6D4090D0E}" type="pres">
      <dgm:prSet presAssocID="{0F1292D0-3B8A-4CB7-A8B6-A0284A6BD62E}" presName="spacer" presStyleCnt="0"/>
      <dgm:spPr/>
    </dgm:pt>
    <dgm:pt modelId="{38538877-B970-4573-BB47-A4F0F3775E94}" type="pres">
      <dgm:prSet presAssocID="{A3F0868A-CF95-401F-B854-0008427E6154}" presName="parentText" presStyleLbl="node1" presStyleIdx="1" presStyleCnt="4" custLinFactNeighborX="-1272" custLinFactNeighborY="-45756">
        <dgm:presLayoutVars>
          <dgm:chMax val="0"/>
          <dgm:bulletEnabled val="1"/>
        </dgm:presLayoutVars>
      </dgm:prSet>
      <dgm:spPr/>
    </dgm:pt>
    <dgm:pt modelId="{84EB6180-2503-413B-89F9-CFC3D618B80E}" type="pres">
      <dgm:prSet presAssocID="{61D422DE-A5CA-4B29-8189-EF5CBC28D652}" presName="spacer" presStyleCnt="0"/>
      <dgm:spPr/>
    </dgm:pt>
    <dgm:pt modelId="{02F1CF14-F09B-4CF3-BE85-7E864D930A96}" type="pres">
      <dgm:prSet presAssocID="{388F2936-053C-435E-82F9-2ABE5C49208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9F2A942-0BD4-4CC2-B78D-8FA4DAEDE3E1}" type="pres">
      <dgm:prSet presAssocID="{37AB5039-B5CB-43CD-A483-CE8AB6143B04}" presName="spacer" presStyleCnt="0"/>
      <dgm:spPr/>
    </dgm:pt>
    <dgm:pt modelId="{49CA42C3-8BAC-4659-9E41-5A654667A3EB}" type="pres">
      <dgm:prSet presAssocID="{E778FAD1-3329-4D41-A5FD-55B9FCA1532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2496503-5561-4A99-B9CA-32472A760A8D}" srcId="{9D7D630E-0434-4FF2-AE95-AE81F7B3D5E6}" destId="{A31B696B-379F-44BF-B2E5-E70AB077F0AC}" srcOrd="0" destOrd="0" parTransId="{92DFCDB4-3639-4C01-97C0-7BE8DE509E89}" sibTransId="{0F1292D0-3B8A-4CB7-A8B6-A0284A6BD62E}"/>
    <dgm:cxn modelId="{A201860C-2832-4A9C-AC75-77745B053850}" srcId="{9D7D630E-0434-4FF2-AE95-AE81F7B3D5E6}" destId="{A3F0868A-CF95-401F-B854-0008427E6154}" srcOrd="1" destOrd="0" parTransId="{D92520D1-AECE-485E-94F9-752FCF8291DC}" sibTransId="{61D422DE-A5CA-4B29-8189-EF5CBC28D652}"/>
    <dgm:cxn modelId="{88718C1C-6C1F-462D-8ACB-BCB0563295D0}" type="presOf" srcId="{9D7D630E-0434-4FF2-AE95-AE81F7B3D5E6}" destId="{19D8AC9C-7C0E-43EE-BD40-6B6B5B871D4D}" srcOrd="0" destOrd="0" presId="urn:microsoft.com/office/officeart/2005/8/layout/vList2"/>
    <dgm:cxn modelId="{8CD39076-BC08-415B-B130-C886BCCEDA5E}" type="presOf" srcId="{E778FAD1-3329-4D41-A5FD-55B9FCA15329}" destId="{49CA42C3-8BAC-4659-9E41-5A654667A3EB}" srcOrd="0" destOrd="0" presId="urn:microsoft.com/office/officeart/2005/8/layout/vList2"/>
    <dgm:cxn modelId="{9BBF0C59-F155-4354-A7BE-AD709910EEE2}" type="presOf" srcId="{A3F0868A-CF95-401F-B854-0008427E6154}" destId="{38538877-B970-4573-BB47-A4F0F3775E94}" srcOrd="0" destOrd="0" presId="urn:microsoft.com/office/officeart/2005/8/layout/vList2"/>
    <dgm:cxn modelId="{A6E093CE-7ED7-4F54-AB77-7051535E78CF}" srcId="{9D7D630E-0434-4FF2-AE95-AE81F7B3D5E6}" destId="{E778FAD1-3329-4D41-A5FD-55B9FCA15329}" srcOrd="3" destOrd="0" parTransId="{A5B1A3BA-CC7F-4C51-AD32-31401758D3D3}" sibTransId="{ACFEDC17-BD58-468D-9DF3-F9D9AA8A0993}"/>
    <dgm:cxn modelId="{A0B5E5E2-D11D-464D-B330-CA877A8DEE7A}" srcId="{9D7D630E-0434-4FF2-AE95-AE81F7B3D5E6}" destId="{388F2936-053C-435E-82F9-2ABE5C492085}" srcOrd="2" destOrd="0" parTransId="{39939F0F-79B1-4553-B9B6-E560D7E1CCF2}" sibTransId="{37AB5039-B5CB-43CD-A483-CE8AB6143B04}"/>
    <dgm:cxn modelId="{7A2ACCEE-E050-4BA2-BCFA-B9B204BCA2AB}" type="presOf" srcId="{A31B696B-379F-44BF-B2E5-E70AB077F0AC}" destId="{30810050-0200-42CE-BC3F-3B12D06CC48F}" srcOrd="0" destOrd="0" presId="urn:microsoft.com/office/officeart/2005/8/layout/vList2"/>
    <dgm:cxn modelId="{92C37EFC-854D-4587-913C-E1DD872621FD}" type="presOf" srcId="{388F2936-053C-435E-82F9-2ABE5C492085}" destId="{02F1CF14-F09B-4CF3-BE85-7E864D930A96}" srcOrd="0" destOrd="0" presId="urn:microsoft.com/office/officeart/2005/8/layout/vList2"/>
    <dgm:cxn modelId="{DFE44A04-6D8A-401F-924E-8B4DDBBE5B25}" type="presParOf" srcId="{19D8AC9C-7C0E-43EE-BD40-6B6B5B871D4D}" destId="{30810050-0200-42CE-BC3F-3B12D06CC48F}" srcOrd="0" destOrd="0" presId="urn:microsoft.com/office/officeart/2005/8/layout/vList2"/>
    <dgm:cxn modelId="{0460E40E-7351-452C-A54C-C90619A9BB05}" type="presParOf" srcId="{19D8AC9C-7C0E-43EE-BD40-6B6B5B871D4D}" destId="{C064227A-7143-4353-84B3-F0F6D4090D0E}" srcOrd="1" destOrd="0" presId="urn:microsoft.com/office/officeart/2005/8/layout/vList2"/>
    <dgm:cxn modelId="{B4AF4A9D-F85B-4246-BDD5-A34E1BFE5AB6}" type="presParOf" srcId="{19D8AC9C-7C0E-43EE-BD40-6B6B5B871D4D}" destId="{38538877-B970-4573-BB47-A4F0F3775E94}" srcOrd="2" destOrd="0" presId="urn:microsoft.com/office/officeart/2005/8/layout/vList2"/>
    <dgm:cxn modelId="{BEFB07CA-64AA-41BD-B5AC-AC0940696184}" type="presParOf" srcId="{19D8AC9C-7C0E-43EE-BD40-6B6B5B871D4D}" destId="{84EB6180-2503-413B-89F9-CFC3D618B80E}" srcOrd="3" destOrd="0" presId="urn:microsoft.com/office/officeart/2005/8/layout/vList2"/>
    <dgm:cxn modelId="{BBFEB5BC-E937-4DE5-8A19-DE407C43A116}" type="presParOf" srcId="{19D8AC9C-7C0E-43EE-BD40-6B6B5B871D4D}" destId="{02F1CF14-F09B-4CF3-BE85-7E864D930A96}" srcOrd="4" destOrd="0" presId="urn:microsoft.com/office/officeart/2005/8/layout/vList2"/>
    <dgm:cxn modelId="{D762D16C-559A-433F-830A-634BD4020BEB}" type="presParOf" srcId="{19D8AC9C-7C0E-43EE-BD40-6B6B5B871D4D}" destId="{19F2A942-0BD4-4CC2-B78D-8FA4DAEDE3E1}" srcOrd="5" destOrd="0" presId="urn:microsoft.com/office/officeart/2005/8/layout/vList2"/>
    <dgm:cxn modelId="{A0029DFC-8DD8-41ED-8CCA-E26CEAEAB731}" type="presParOf" srcId="{19D8AC9C-7C0E-43EE-BD40-6B6B5B871D4D}" destId="{49CA42C3-8BAC-4659-9E41-5A654667A3E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D29053-0F6D-4C2E-82EA-9244FB678562}" type="doc">
      <dgm:prSet loTypeId="urn:microsoft.com/office/officeart/2005/8/layout/hProcess9" loCatId="process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3A5AD66-4390-4F1D-B6EB-274181C377D0}">
      <dgm:prSet custT="1"/>
      <dgm:spPr/>
      <dgm:t>
        <a:bodyPr/>
        <a:lstStyle/>
        <a:p>
          <a:pPr rtl="0"/>
          <a:r>
            <a:rPr lang="ru-RU" sz="1800" b="1" dirty="0"/>
            <a:t>Суеверие</a:t>
          </a:r>
          <a:r>
            <a:rPr lang="ru-RU" sz="1800" dirty="0"/>
            <a:t> - это верования людей основанные на мифах, легендах, магии и прочих иррациональных мыслях.</a:t>
          </a:r>
          <a:r>
            <a:rPr lang="ru-RU" sz="1800" b="1" dirty="0"/>
            <a:t> Суеверие</a:t>
          </a:r>
          <a:r>
            <a:rPr lang="ru-RU" sz="1800" dirty="0"/>
            <a:t> (образовано от «</a:t>
          </a:r>
          <a:r>
            <a:rPr lang="ru-RU" sz="1800" dirty="0" err="1"/>
            <a:t>суе</a:t>
          </a:r>
          <a:r>
            <a:rPr lang="ru-RU" sz="1800" dirty="0"/>
            <a:t>» — напрасно (без осознания причин) и «вера», буквально «напрасное верование») — предрассудок, представляющий собой веру в какие-либо потусторонние силы. Суеверия, связанные с числами, пожалуй, одни из самых живучих и распространенных. </a:t>
          </a:r>
          <a:endParaRPr lang="ru-RU" sz="18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325A2F4-0C87-4FD1-AB9B-D6AE19235FA6}" type="parTrans" cxnId="{79444D00-B822-4063-A0FD-3E7F13C49FCE}">
      <dgm:prSet/>
      <dgm:spPr/>
      <dgm:t>
        <a:bodyPr/>
        <a:lstStyle/>
        <a:p>
          <a:endParaRPr lang="ru-RU"/>
        </a:p>
      </dgm:t>
    </dgm:pt>
    <dgm:pt modelId="{D5709CBC-F45A-4C99-995C-3A6821C16CE7}" type="sibTrans" cxnId="{79444D00-B822-4063-A0FD-3E7F13C49FCE}">
      <dgm:prSet/>
      <dgm:spPr/>
      <dgm:t>
        <a:bodyPr/>
        <a:lstStyle/>
        <a:p>
          <a:endParaRPr lang="ru-RU"/>
        </a:p>
      </dgm:t>
    </dgm:pt>
    <dgm:pt modelId="{401A00AC-5715-458E-A814-F809BC5CD25A}" type="pres">
      <dgm:prSet presAssocID="{9ED29053-0F6D-4C2E-82EA-9244FB678562}" presName="CompostProcess" presStyleCnt="0">
        <dgm:presLayoutVars>
          <dgm:dir/>
          <dgm:resizeHandles val="exact"/>
        </dgm:presLayoutVars>
      </dgm:prSet>
      <dgm:spPr/>
    </dgm:pt>
    <dgm:pt modelId="{B7089075-D2B5-40C3-AF1E-D587DC3707F6}" type="pres">
      <dgm:prSet presAssocID="{9ED29053-0F6D-4C2E-82EA-9244FB678562}" presName="arrow" presStyleLbl="bgShp" presStyleIdx="0" presStyleCnt="1" custScaleX="38193" custScaleY="60040" custLinFactNeighborX="12073" custLinFactNeighborY="18568"/>
      <dgm:spPr/>
    </dgm:pt>
    <dgm:pt modelId="{B6CCB3E7-8BCB-4B8D-80D6-A628C4F6771F}" type="pres">
      <dgm:prSet presAssocID="{9ED29053-0F6D-4C2E-82EA-9244FB678562}" presName="linearProcess" presStyleCnt="0"/>
      <dgm:spPr/>
    </dgm:pt>
    <dgm:pt modelId="{425698FE-A65E-455E-B342-798BF11F4D32}" type="pres">
      <dgm:prSet presAssocID="{13A5AD66-4390-4F1D-B6EB-274181C377D0}" presName="textNode" presStyleLbl="node1" presStyleIdx="0" presStyleCnt="1" custScaleX="129688" custScaleY="250000" custLinFactY="-47152" custLinFactNeighborX="0" custLinFactNeighborY="-100000">
        <dgm:presLayoutVars>
          <dgm:bulletEnabled val="1"/>
        </dgm:presLayoutVars>
      </dgm:prSet>
      <dgm:spPr/>
    </dgm:pt>
  </dgm:ptLst>
  <dgm:cxnLst>
    <dgm:cxn modelId="{79444D00-B822-4063-A0FD-3E7F13C49FCE}" srcId="{9ED29053-0F6D-4C2E-82EA-9244FB678562}" destId="{13A5AD66-4390-4F1D-B6EB-274181C377D0}" srcOrd="0" destOrd="0" parTransId="{5325A2F4-0C87-4FD1-AB9B-D6AE19235FA6}" sibTransId="{D5709CBC-F45A-4C99-995C-3A6821C16CE7}"/>
    <dgm:cxn modelId="{BED87BC4-2C56-4114-99AB-801969EC67DE}" type="presOf" srcId="{9ED29053-0F6D-4C2E-82EA-9244FB678562}" destId="{401A00AC-5715-458E-A814-F809BC5CD25A}" srcOrd="0" destOrd="0" presId="urn:microsoft.com/office/officeart/2005/8/layout/hProcess9"/>
    <dgm:cxn modelId="{2CF7B5CF-0F7A-4AC5-AC65-5D4CE13D263C}" type="presOf" srcId="{13A5AD66-4390-4F1D-B6EB-274181C377D0}" destId="{425698FE-A65E-455E-B342-798BF11F4D32}" srcOrd="0" destOrd="0" presId="urn:microsoft.com/office/officeart/2005/8/layout/hProcess9"/>
    <dgm:cxn modelId="{00265379-72DE-4B6B-A4B7-E91664F1A164}" type="presParOf" srcId="{401A00AC-5715-458E-A814-F809BC5CD25A}" destId="{B7089075-D2B5-40C3-AF1E-D587DC3707F6}" srcOrd="0" destOrd="0" presId="urn:microsoft.com/office/officeart/2005/8/layout/hProcess9"/>
    <dgm:cxn modelId="{5E491D2E-0245-4431-8573-A8BBED691ED8}" type="presParOf" srcId="{401A00AC-5715-458E-A814-F809BC5CD25A}" destId="{B6CCB3E7-8BCB-4B8D-80D6-A628C4F6771F}" srcOrd="1" destOrd="0" presId="urn:microsoft.com/office/officeart/2005/8/layout/hProcess9"/>
    <dgm:cxn modelId="{614DA63A-22A7-4D53-9895-45658EBBED66}" type="presParOf" srcId="{B6CCB3E7-8BCB-4B8D-80D6-A628C4F6771F}" destId="{425698FE-A65E-455E-B342-798BF11F4D32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65D598-2785-4125-99E3-EFC9EE23B880}" type="doc">
      <dgm:prSet loTypeId="urn:microsoft.com/office/officeart/2005/8/layout/list1" loCatId="list" qsTypeId="urn:microsoft.com/office/officeart/2005/8/quickstyle/3d2#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2DF5FE4-5288-4490-B71D-09671D40FAB1}">
      <dgm:prSet/>
      <dgm:spPr/>
      <dgm:t>
        <a:bodyPr/>
        <a:lstStyle/>
        <a:p>
          <a:pPr algn="ctr" rtl="0"/>
          <a:r>
            <a:rPr lang="ru-RU" dirty="0">
              <a:solidFill>
                <a:srgbClr val="FF0000"/>
              </a:solidFill>
            </a:rPr>
            <a:t>проанализировал и систематизировал полученную информацию;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816356B-1A80-40F4-83BA-6447578232F5}" type="parTrans" cxnId="{D7784756-850C-4392-92E8-2AA623DB07D9}">
      <dgm:prSet/>
      <dgm:spPr/>
      <dgm:t>
        <a:bodyPr/>
        <a:lstStyle/>
        <a:p>
          <a:endParaRPr lang="ru-RU" b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8A6363E-FC58-48E2-BC8F-6963F8628946}" type="sibTrans" cxnId="{D7784756-850C-4392-92E8-2AA623DB07D9}">
      <dgm:prSet/>
      <dgm:spPr/>
      <dgm:t>
        <a:bodyPr/>
        <a:lstStyle/>
        <a:p>
          <a:endParaRPr lang="ru-RU" b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D01409C-5304-4AD4-9EEB-7EBB1342C914}">
      <dgm:prSet custT="1"/>
      <dgm:spPr/>
      <dgm:t>
        <a:bodyPr/>
        <a:lstStyle/>
        <a:p>
          <a:pPr algn="ctr" rtl="0"/>
          <a:r>
            <a:rPr lang="ru-RU" sz="2000" dirty="0">
              <a:solidFill>
                <a:srgbClr val="C00000"/>
              </a:solidFill>
            </a:rPr>
            <a:t>изучил роль числа в жизни людей;</a:t>
          </a:r>
          <a:endParaRPr lang="ru-RU" sz="16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F24A2CC-DCD0-4090-9209-A710E2362770}" type="parTrans" cxnId="{9E0A2123-17CA-4D8A-8407-13473B7FB016}">
      <dgm:prSet/>
      <dgm:spPr/>
      <dgm:t>
        <a:bodyPr/>
        <a:lstStyle/>
        <a:p>
          <a:endParaRPr lang="ru-RU" b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E8E998-518C-4299-9C7F-40C94B9B14DF}" type="sibTrans" cxnId="{9E0A2123-17CA-4D8A-8407-13473B7FB016}">
      <dgm:prSet/>
      <dgm:spPr/>
      <dgm:t>
        <a:bodyPr/>
        <a:lstStyle/>
        <a:p>
          <a:endParaRPr lang="ru-RU" b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9D7B0AA-F7D2-4AB8-BFE8-9705B8C30C46}">
      <dgm:prSet custT="1"/>
      <dgm:spPr/>
      <dgm:t>
        <a:bodyPr/>
        <a:lstStyle/>
        <a:p>
          <a:pPr algn="ctr"/>
          <a:r>
            <a:rPr lang="ru-RU" sz="2000" dirty="0">
              <a:solidFill>
                <a:srgbClr val="FFFF00"/>
              </a:solidFill>
            </a:rPr>
            <a:t>познакомился с информацией о суевериях, связанных с числами, их магических свойствах;</a:t>
          </a:r>
          <a:endParaRPr lang="ru-RU" sz="2000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7F08C4-5597-4749-B045-6BD198CE59A8}" type="parTrans" cxnId="{341784C0-D143-45D0-82FB-DBED3D13350F}">
      <dgm:prSet/>
      <dgm:spPr/>
      <dgm:t>
        <a:bodyPr/>
        <a:lstStyle/>
        <a:p>
          <a:endParaRPr lang="ru-RU"/>
        </a:p>
      </dgm:t>
    </dgm:pt>
    <dgm:pt modelId="{27196B66-313C-404B-AA59-D8376156DEDE}" type="sibTrans" cxnId="{341784C0-D143-45D0-82FB-DBED3D13350F}">
      <dgm:prSet/>
      <dgm:spPr/>
      <dgm:t>
        <a:bodyPr/>
        <a:lstStyle/>
        <a:p>
          <a:endParaRPr lang="ru-RU"/>
        </a:p>
      </dgm:t>
    </dgm:pt>
    <dgm:pt modelId="{9A2FE957-4138-47A7-B40B-EBA09B47CD08}">
      <dgm:prSet custT="1"/>
      <dgm:spPr/>
      <dgm:t>
        <a:bodyPr/>
        <a:lstStyle/>
        <a:p>
          <a:pPr algn="ctr"/>
          <a:r>
            <a:rPr lang="ru-RU" sz="2000" dirty="0"/>
            <a:t>провел анкетирование среди обучающихся 9б класса «СОШ КВШ»;</a:t>
          </a:r>
          <a:endParaRPr lang="ru-RU" sz="1800" b="1" dirty="0">
            <a:solidFill>
              <a:srgbClr val="FFC000"/>
            </a:solidFill>
          </a:endParaRPr>
        </a:p>
      </dgm:t>
    </dgm:pt>
    <dgm:pt modelId="{6C5B3C57-789D-470E-A027-9E6571E4E51D}" type="parTrans" cxnId="{1174419C-246A-4B6D-8103-48B18B1DF94E}">
      <dgm:prSet/>
      <dgm:spPr/>
      <dgm:t>
        <a:bodyPr/>
        <a:lstStyle/>
        <a:p>
          <a:endParaRPr lang="ru-RU"/>
        </a:p>
      </dgm:t>
    </dgm:pt>
    <dgm:pt modelId="{233EAD5B-2952-49F2-A97C-86547B5C5C0C}" type="sibTrans" cxnId="{1174419C-246A-4B6D-8103-48B18B1DF94E}">
      <dgm:prSet/>
      <dgm:spPr/>
      <dgm:t>
        <a:bodyPr/>
        <a:lstStyle/>
        <a:p>
          <a:endParaRPr lang="ru-RU"/>
        </a:p>
      </dgm:t>
    </dgm:pt>
    <dgm:pt modelId="{1842E850-BD0E-4B4B-85FB-C265288F038D}" type="pres">
      <dgm:prSet presAssocID="{2665D598-2785-4125-99E3-EFC9EE23B880}" presName="linear" presStyleCnt="0">
        <dgm:presLayoutVars>
          <dgm:dir/>
          <dgm:animLvl val="lvl"/>
          <dgm:resizeHandles val="exact"/>
        </dgm:presLayoutVars>
      </dgm:prSet>
      <dgm:spPr/>
    </dgm:pt>
    <dgm:pt modelId="{6CB26DAA-A338-4122-B223-BA3F636F8F4B}" type="pres">
      <dgm:prSet presAssocID="{69D7B0AA-F7D2-4AB8-BFE8-9705B8C30C46}" presName="parentLin" presStyleCnt="0"/>
      <dgm:spPr/>
    </dgm:pt>
    <dgm:pt modelId="{AC1F8301-6801-4BBF-977E-2EC26F04D312}" type="pres">
      <dgm:prSet presAssocID="{69D7B0AA-F7D2-4AB8-BFE8-9705B8C30C46}" presName="parentLeftMargin" presStyleLbl="node1" presStyleIdx="0" presStyleCnt="4"/>
      <dgm:spPr/>
    </dgm:pt>
    <dgm:pt modelId="{331111AE-2B65-40D4-ABA4-1A3C24542CBB}" type="pres">
      <dgm:prSet presAssocID="{69D7B0AA-F7D2-4AB8-BFE8-9705B8C30C46}" presName="parentText" presStyleLbl="node1" presStyleIdx="0" presStyleCnt="4" custScaleX="135714" custLinFactNeighborX="-49998" custLinFactNeighborY="2381">
        <dgm:presLayoutVars>
          <dgm:chMax val="0"/>
          <dgm:bulletEnabled val="1"/>
        </dgm:presLayoutVars>
      </dgm:prSet>
      <dgm:spPr/>
    </dgm:pt>
    <dgm:pt modelId="{D9F87347-D9B3-499B-A197-1D3EE6ACDA5B}" type="pres">
      <dgm:prSet presAssocID="{69D7B0AA-F7D2-4AB8-BFE8-9705B8C30C46}" presName="negativeSpace" presStyleCnt="0"/>
      <dgm:spPr/>
    </dgm:pt>
    <dgm:pt modelId="{34B8280E-D438-4320-BE38-53FD3A5C752B}" type="pres">
      <dgm:prSet presAssocID="{69D7B0AA-F7D2-4AB8-BFE8-9705B8C30C46}" presName="childText" presStyleLbl="conFgAcc1" presStyleIdx="0" presStyleCnt="4">
        <dgm:presLayoutVars>
          <dgm:bulletEnabled val="1"/>
        </dgm:presLayoutVars>
      </dgm:prSet>
      <dgm:spPr/>
    </dgm:pt>
    <dgm:pt modelId="{FCDAA35B-1990-4067-BDD6-8AD89BF94111}" type="pres">
      <dgm:prSet presAssocID="{27196B66-313C-404B-AA59-D8376156DEDE}" presName="spaceBetweenRectangles" presStyleCnt="0"/>
      <dgm:spPr/>
    </dgm:pt>
    <dgm:pt modelId="{4C131DAC-B8F0-42A5-9879-67C573BDB5B4}" type="pres">
      <dgm:prSet presAssocID="{F2DF5FE4-5288-4490-B71D-09671D40FAB1}" presName="parentLin" presStyleCnt="0"/>
      <dgm:spPr/>
    </dgm:pt>
    <dgm:pt modelId="{B03D8481-DD09-49BD-B26F-E928B5B9F0D5}" type="pres">
      <dgm:prSet presAssocID="{F2DF5FE4-5288-4490-B71D-09671D40FAB1}" presName="parentLeftMargin" presStyleLbl="node1" presStyleIdx="0" presStyleCnt="4"/>
      <dgm:spPr/>
    </dgm:pt>
    <dgm:pt modelId="{BC919EF8-901B-4BB9-B418-0C6694375F3B}" type="pres">
      <dgm:prSet presAssocID="{F2DF5FE4-5288-4490-B71D-09671D40FAB1}" presName="parentText" presStyleLbl="node1" presStyleIdx="1" presStyleCnt="4" custScaleX="128296" custScaleY="103502" custLinFactNeighborX="1928" custLinFactNeighborY="-19671">
        <dgm:presLayoutVars>
          <dgm:chMax val="0"/>
          <dgm:bulletEnabled val="1"/>
        </dgm:presLayoutVars>
      </dgm:prSet>
      <dgm:spPr/>
    </dgm:pt>
    <dgm:pt modelId="{19686596-AB77-4304-8DDC-57943D4C40D3}" type="pres">
      <dgm:prSet presAssocID="{F2DF5FE4-5288-4490-B71D-09671D40FAB1}" presName="negativeSpace" presStyleCnt="0"/>
      <dgm:spPr/>
    </dgm:pt>
    <dgm:pt modelId="{409FF11B-32EC-4020-8223-A59A7DE73140}" type="pres">
      <dgm:prSet presAssocID="{F2DF5FE4-5288-4490-B71D-09671D40FAB1}" presName="childText" presStyleLbl="conFgAcc1" presStyleIdx="1" presStyleCnt="4" custLinFactNeighborY="-81130">
        <dgm:presLayoutVars>
          <dgm:bulletEnabled val="1"/>
        </dgm:presLayoutVars>
      </dgm:prSet>
      <dgm:spPr/>
    </dgm:pt>
    <dgm:pt modelId="{B26A4800-1AE2-4FE6-A453-3382FAE81321}" type="pres">
      <dgm:prSet presAssocID="{18A6363E-FC58-48E2-BC8F-6963F8628946}" presName="spaceBetweenRectangles" presStyleCnt="0"/>
      <dgm:spPr/>
    </dgm:pt>
    <dgm:pt modelId="{346C06F2-9F2D-4045-A51F-95D6E1F8BA60}" type="pres">
      <dgm:prSet presAssocID="{BD01409C-5304-4AD4-9EEB-7EBB1342C914}" presName="parentLin" presStyleCnt="0"/>
      <dgm:spPr/>
    </dgm:pt>
    <dgm:pt modelId="{243D4F14-266D-4D0A-85F1-EB245BD5FF72}" type="pres">
      <dgm:prSet presAssocID="{BD01409C-5304-4AD4-9EEB-7EBB1342C914}" presName="parentLeftMargin" presStyleLbl="node1" presStyleIdx="1" presStyleCnt="4"/>
      <dgm:spPr/>
    </dgm:pt>
    <dgm:pt modelId="{FCA85760-7955-4AF9-82D7-E348FA08453F}" type="pres">
      <dgm:prSet presAssocID="{BD01409C-5304-4AD4-9EEB-7EBB1342C914}" presName="parentText" presStyleLbl="node1" presStyleIdx="2" presStyleCnt="4" custScaleX="120301" custScaleY="93091" custLinFactNeighborX="53476" custLinFactNeighborY="-38831">
        <dgm:presLayoutVars>
          <dgm:chMax val="0"/>
          <dgm:bulletEnabled val="1"/>
        </dgm:presLayoutVars>
      </dgm:prSet>
      <dgm:spPr/>
    </dgm:pt>
    <dgm:pt modelId="{015F8B04-2A0E-4129-B95E-18F5C3B9F3F1}" type="pres">
      <dgm:prSet presAssocID="{BD01409C-5304-4AD4-9EEB-7EBB1342C914}" presName="negativeSpace" presStyleCnt="0"/>
      <dgm:spPr/>
    </dgm:pt>
    <dgm:pt modelId="{586EC0DC-C417-4199-AAEF-14A014C5A2A6}" type="pres">
      <dgm:prSet presAssocID="{BD01409C-5304-4AD4-9EEB-7EBB1342C914}" presName="childText" presStyleLbl="conFgAcc1" presStyleIdx="2" presStyleCnt="4" custLinFactNeighborY="8489">
        <dgm:presLayoutVars>
          <dgm:bulletEnabled val="1"/>
        </dgm:presLayoutVars>
      </dgm:prSet>
      <dgm:spPr/>
    </dgm:pt>
    <dgm:pt modelId="{2424700D-0D1C-4EA7-B21D-70A7527EC576}" type="pres">
      <dgm:prSet presAssocID="{3AE8E998-518C-4299-9C7F-40C94B9B14DF}" presName="spaceBetweenRectangles" presStyleCnt="0"/>
      <dgm:spPr/>
    </dgm:pt>
    <dgm:pt modelId="{6DE28871-F233-4FCB-8E2D-ECCBECAE0B63}" type="pres">
      <dgm:prSet presAssocID="{9A2FE957-4138-47A7-B40B-EBA09B47CD08}" presName="parentLin" presStyleCnt="0"/>
      <dgm:spPr/>
    </dgm:pt>
    <dgm:pt modelId="{47D2BB62-9FDC-4ECD-8B88-1524AA19F588}" type="pres">
      <dgm:prSet presAssocID="{9A2FE957-4138-47A7-B40B-EBA09B47CD08}" presName="parentLeftMargin" presStyleLbl="node1" presStyleIdx="2" presStyleCnt="4"/>
      <dgm:spPr/>
    </dgm:pt>
    <dgm:pt modelId="{C77A9AB6-E990-4006-A59F-49CEC148FD9A}" type="pres">
      <dgm:prSet presAssocID="{9A2FE957-4138-47A7-B40B-EBA09B47CD08}" presName="parentText" presStyleLbl="node1" presStyleIdx="3" presStyleCnt="4" custScaleX="135133" custScaleY="160193" custLinFactNeighborX="-45931" custLinFactNeighborY="-50752">
        <dgm:presLayoutVars>
          <dgm:chMax val="0"/>
          <dgm:bulletEnabled val="1"/>
        </dgm:presLayoutVars>
      </dgm:prSet>
      <dgm:spPr/>
    </dgm:pt>
    <dgm:pt modelId="{70984830-B0E9-4BA9-A921-7B2200C6D1CB}" type="pres">
      <dgm:prSet presAssocID="{9A2FE957-4138-47A7-B40B-EBA09B47CD08}" presName="negativeSpace" presStyleCnt="0"/>
      <dgm:spPr/>
    </dgm:pt>
    <dgm:pt modelId="{8A5EC561-D86A-4E5B-80B9-AA6E8F355BFE}" type="pres">
      <dgm:prSet presAssocID="{9A2FE957-4138-47A7-B40B-EBA09B47CD08}" presName="childText" presStyleLbl="conFgAcc1" presStyleIdx="3" presStyleCnt="4" custLinFactNeighborY="-39445">
        <dgm:presLayoutVars>
          <dgm:bulletEnabled val="1"/>
        </dgm:presLayoutVars>
      </dgm:prSet>
      <dgm:spPr/>
    </dgm:pt>
  </dgm:ptLst>
  <dgm:cxnLst>
    <dgm:cxn modelId="{9E0A2123-17CA-4D8A-8407-13473B7FB016}" srcId="{2665D598-2785-4125-99E3-EFC9EE23B880}" destId="{BD01409C-5304-4AD4-9EEB-7EBB1342C914}" srcOrd="2" destOrd="0" parTransId="{DF24A2CC-DCD0-4090-9209-A710E2362770}" sibTransId="{3AE8E998-518C-4299-9C7F-40C94B9B14DF}"/>
    <dgm:cxn modelId="{57BAD066-F94D-4E9C-AD00-2AEE7C3A62F0}" type="presOf" srcId="{69D7B0AA-F7D2-4AB8-BFE8-9705B8C30C46}" destId="{331111AE-2B65-40D4-ABA4-1A3C24542CBB}" srcOrd="1" destOrd="0" presId="urn:microsoft.com/office/officeart/2005/8/layout/list1"/>
    <dgm:cxn modelId="{72DE824C-33D5-41AC-B156-EFC1E5BD6280}" type="presOf" srcId="{2665D598-2785-4125-99E3-EFC9EE23B880}" destId="{1842E850-BD0E-4B4B-85FB-C265288F038D}" srcOrd="0" destOrd="0" presId="urn:microsoft.com/office/officeart/2005/8/layout/list1"/>
    <dgm:cxn modelId="{D7784756-850C-4392-92E8-2AA623DB07D9}" srcId="{2665D598-2785-4125-99E3-EFC9EE23B880}" destId="{F2DF5FE4-5288-4490-B71D-09671D40FAB1}" srcOrd="1" destOrd="0" parTransId="{B816356B-1A80-40F4-83BA-6447578232F5}" sibTransId="{18A6363E-FC58-48E2-BC8F-6963F8628946}"/>
    <dgm:cxn modelId="{6505A280-5499-4440-AE2B-F601A9B8C014}" type="presOf" srcId="{9A2FE957-4138-47A7-B40B-EBA09B47CD08}" destId="{47D2BB62-9FDC-4ECD-8B88-1524AA19F588}" srcOrd="0" destOrd="0" presId="urn:microsoft.com/office/officeart/2005/8/layout/list1"/>
    <dgm:cxn modelId="{1174419C-246A-4B6D-8103-48B18B1DF94E}" srcId="{2665D598-2785-4125-99E3-EFC9EE23B880}" destId="{9A2FE957-4138-47A7-B40B-EBA09B47CD08}" srcOrd="3" destOrd="0" parTransId="{6C5B3C57-789D-470E-A027-9E6571E4E51D}" sibTransId="{233EAD5B-2952-49F2-A97C-86547B5C5C0C}"/>
    <dgm:cxn modelId="{BC42C2BF-24DB-4452-84C6-85BA452A7A98}" type="presOf" srcId="{BD01409C-5304-4AD4-9EEB-7EBB1342C914}" destId="{FCA85760-7955-4AF9-82D7-E348FA08453F}" srcOrd="1" destOrd="0" presId="urn:microsoft.com/office/officeart/2005/8/layout/list1"/>
    <dgm:cxn modelId="{341784C0-D143-45D0-82FB-DBED3D13350F}" srcId="{2665D598-2785-4125-99E3-EFC9EE23B880}" destId="{69D7B0AA-F7D2-4AB8-BFE8-9705B8C30C46}" srcOrd="0" destOrd="0" parTransId="{337F08C4-5597-4749-B045-6BD198CE59A8}" sibTransId="{27196B66-313C-404B-AA59-D8376156DEDE}"/>
    <dgm:cxn modelId="{A42205E5-ECAD-4C61-8020-0502FA9D2B6F}" type="presOf" srcId="{F2DF5FE4-5288-4490-B71D-09671D40FAB1}" destId="{B03D8481-DD09-49BD-B26F-E928B5B9F0D5}" srcOrd="0" destOrd="0" presId="urn:microsoft.com/office/officeart/2005/8/layout/list1"/>
    <dgm:cxn modelId="{6285C5E8-4DDA-4D05-8C6C-E87AD31F648D}" type="presOf" srcId="{69D7B0AA-F7D2-4AB8-BFE8-9705B8C30C46}" destId="{AC1F8301-6801-4BBF-977E-2EC26F04D312}" srcOrd="0" destOrd="0" presId="urn:microsoft.com/office/officeart/2005/8/layout/list1"/>
    <dgm:cxn modelId="{EA5BFFEE-9A05-4C71-B555-129DFF6D2BE0}" type="presOf" srcId="{9A2FE957-4138-47A7-B40B-EBA09B47CD08}" destId="{C77A9AB6-E990-4006-A59F-49CEC148FD9A}" srcOrd="1" destOrd="0" presId="urn:microsoft.com/office/officeart/2005/8/layout/list1"/>
    <dgm:cxn modelId="{9E80AEFC-A240-417D-901F-495E276A360D}" type="presOf" srcId="{F2DF5FE4-5288-4490-B71D-09671D40FAB1}" destId="{BC919EF8-901B-4BB9-B418-0C6694375F3B}" srcOrd="1" destOrd="0" presId="urn:microsoft.com/office/officeart/2005/8/layout/list1"/>
    <dgm:cxn modelId="{C9F963FD-9EA3-48C5-9D09-F6E0C3C26A63}" type="presOf" srcId="{BD01409C-5304-4AD4-9EEB-7EBB1342C914}" destId="{243D4F14-266D-4D0A-85F1-EB245BD5FF72}" srcOrd="0" destOrd="0" presId="urn:microsoft.com/office/officeart/2005/8/layout/list1"/>
    <dgm:cxn modelId="{7C1EDEAE-9724-4351-B7C2-EAEB04C1BAE4}" type="presParOf" srcId="{1842E850-BD0E-4B4B-85FB-C265288F038D}" destId="{6CB26DAA-A338-4122-B223-BA3F636F8F4B}" srcOrd="0" destOrd="0" presId="urn:microsoft.com/office/officeart/2005/8/layout/list1"/>
    <dgm:cxn modelId="{57982567-9711-446A-A797-0E946CD15B69}" type="presParOf" srcId="{6CB26DAA-A338-4122-B223-BA3F636F8F4B}" destId="{AC1F8301-6801-4BBF-977E-2EC26F04D312}" srcOrd="0" destOrd="0" presId="urn:microsoft.com/office/officeart/2005/8/layout/list1"/>
    <dgm:cxn modelId="{CB962799-F434-4C91-B442-3AA9EB10F72B}" type="presParOf" srcId="{6CB26DAA-A338-4122-B223-BA3F636F8F4B}" destId="{331111AE-2B65-40D4-ABA4-1A3C24542CBB}" srcOrd="1" destOrd="0" presId="urn:microsoft.com/office/officeart/2005/8/layout/list1"/>
    <dgm:cxn modelId="{62DDA36C-227D-492B-960C-5DA4AA5314AB}" type="presParOf" srcId="{1842E850-BD0E-4B4B-85FB-C265288F038D}" destId="{D9F87347-D9B3-499B-A197-1D3EE6ACDA5B}" srcOrd="1" destOrd="0" presId="urn:microsoft.com/office/officeart/2005/8/layout/list1"/>
    <dgm:cxn modelId="{0D0EC532-2385-4D30-B2EA-CBE36A4FFD41}" type="presParOf" srcId="{1842E850-BD0E-4B4B-85FB-C265288F038D}" destId="{34B8280E-D438-4320-BE38-53FD3A5C752B}" srcOrd="2" destOrd="0" presId="urn:microsoft.com/office/officeart/2005/8/layout/list1"/>
    <dgm:cxn modelId="{904E18C9-8515-483A-924A-DBAFCA5639A7}" type="presParOf" srcId="{1842E850-BD0E-4B4B-85FB-C265288F038D}" destId="{FCDAA35B-1990-4067-BDD6-8AD89BF94111}" srcOrd="3" destOrd="0" presId="urn:microsoft.com/office/officeart/2005/8/layout/list1"/>
    <dgm:cxn modelId="{2DE643E7-B3BA-4E09-8142-EC01565C2923}" type="presParOf" srcId="{1842E850-BD0E-4B4B-85FB-C265288F038D}" destId="{4C131DAC-B8F0-42A5-9879-67C573BDB5B4}" srcOrd="4" destOrd="0" presId="urn:microsoft.com/office/officeart/2005/8/layout/list1"/>
    <dgm:cxn modelId="{065B78AF-F219-4BD0-90ED-8338ABD88EBE}" type="presParOf" srcId="{4C131DAC-B8F0-42A5-9879-67C573BDB5B4}" destId="{B03D8481-DD09-49BD-B26F-E928B5B9F0D5}" srcOrd="0" destOrd="0" presId="urn:microsoft.com/office/officeart/2005/8/layout/list1"/>
    <dgm:cxn modelId="{89CC151A-8443-4B78-BE02-6B64AE3B3636}" type="presParOf" srcId="{4C131DAC-B8F0-42A5-9879-67C573BDB5B4}" destId="{BC919EF8-901B-4BB9-B418-0C6694375F3B}" srcOrd="1" destOrd="0" presId="urn:microsoft.com/office/officeart/2005/8/layout/list1"/>
    <dgm:cxn modelId="{9A147F5F-4056-4015-9500-7DC36DA31075}" type="presParOf" srcId="{1842E850-BD0E-4B4B-85FB-C265288F038D}" destId="{19686596-AB77-4304-8DDC-57943D4C40D3}" srcOrd="5" destOrd="0" presId="urn:microsoft.com/office/officeart/2005/8/layout/list1"/>
    <dgm:cxn modelId="{E8F468F3-F5C4-4940-9C29-C73A2830C7E4}" type="presParOf" srcId="{1842E850-BD0E-4B4B-85FB-C265288F038D}" destId="{409FF11B-32EC-4020-8223-A59A7DE73140}" srcOrd="6" destOrd="0" presId="urn:microsoft.com/office/officeart/2005/8/layout/list1"/>
    <dgm:cxn modelId="{18C8921D-D117-45C9-AB58-0680E2B48268}" type="presParOf" srcId="{1842E850-BD0E-4B4B-85FB-C265288F038D}" destId="{B26A4800-1AE2-4FE6-A453-3382FAE81321}" srcOrd="7" destOrd="0" presId="urn:microsoft.com/office/officeart/2005/8/layout/list1"/>
    <dgm:cxn modelId="{F0431B44-1ACE-43F4-AB53-F4B61ADA0580}" type="presParOf" srcId="{1842E850-BD0E-4B4B-85FB-C265288F038D}" destId="{346C06F2-9F2D-4045-A51F-95D6E1F8BA60}" srcOrd="8" destOrd="0" presId="urn:microsoft.com/office/officeart/2005/8/layout/list1"/>
    <dgm:cxn modelId="{AC82CD0B-BA62-4968-9BC9-F6D8B9E85278}" type="presParOf" srcId="{346C06F2-9F2D-4045-A51F-95D6E1F8BA60}" destId="{243D4F14-266D-4D0A-85F1-EB245BD5FF72}" srcOrd="0" destOrd="0" presId="urn:microsoft.com/office/officeart/2005/8/layout/list1"/>
    <dgm:cxn modelId="{F5E59976-A529-4B81-B14D-89D8E05ECF48}" type="presParOf" srcId="{346C06F2-9F2D-4045-A51F-95D6E1F8BA60}" destId="{FCA85760-7955-4AF9-82D7-E348FA08453F}" srcOrd="1" destOrd="0" presId="urn:microsoft.com/office/officeart/2005/8/layout/list1"/>
    <dgm:cxn modelId="{9EA3DC7B-AB17-4ED5-AC39-01F4B453FD16}" type="presParOf" srcId="{1842E850-BD0E-4B4B-85FB-C265288F038D}" destId="{015F8B04-2A0E-4129-B95E-18F5C3B9F3F1}" srcOrd="9" destOrd="0" presId="urn:microsoft.com/office/officeart/2005/8/layout/list1"/>
    <dgm:cxn modelId="{B3586B29-C0FD-4140-A327-DC718CBC10D1}" type="presParOf" srcId="{1842E850-BD0E-4B4B-85FB-C265288F038D}" destId="{586EC0DC-C417-4199-AAEF-14A014C5A2A6}" srcOrd="10" destOrd="0" presId="urn:microsoft.com/office/officeart/2005/8/layout/list1"/>
    <dgm:cxn modelId="{108F17BC-474E-4ED0-B020-E24A48FE65B2}" type="presParOf" srcId="{1842E850-BD0E-4B4B-85FB-C265288F038D}" destId="{2424700D-0D1C-4EA7-B21D-70A7527EC576}" srcOrd="11" destOrd="0" presId="urn:microsoft.com/office/officeart/2005/8/layout/list1"/>
    <dgm:cxn modelId="{217D7B47-46FA-4FBD-A60E-7B6E464A7F13}" type="presParOf" srcId="{1842E850-BD0E-4B4B-85FB-C265288F038D}" destId="{6DE28871-F233-4FCB-8E2D-ECCBECAE0B63}" srcOrd="12" destOrd="0" presId="urn:microsoft.com/office/officeart/2005/8/layout/list1"/>
    <dgm:cxn modelId="{98D3789D-770C-477A-B0F5-113A622CD979}" type="presParOf" srcId="{6DE28871-F233-4FCB-8E2D-ECCBECAE0B63}" destId="{47D2BB62-9FDC-4ECD-8B88-1524AA19F588}" srcOrd="0" destOrd="0" presId="urn:microsoft.com/office/officeart/2005/8/layout/list1"/>
    <dgm:cxn modelId="{59CB5656-42FC-4234-BEA7-456947F3D0FF}" type="presParOf" srcId="{6DE28871-F233-4FCB-8E2D-ECCBECAE0B63}" destId="{C77A9AB6-E990-4006-A59F-49CEC148FD9A}" srcOrd="1" destOrd="0" presId="urn:microsoft.com/office/officeart/2005/8/layout/list1"/>
    <dgm:cxn modelId="{A94BCC76-E7A9-4C74-9A7D-166F6FB006F5}" type="presParOf" srcId="{1842E850-BD0E-4B4B-85FB-C265288F038D}" destId="{70984830-B0E9-4BA9-A921-7B2200C6D1CB}" srcOrd="13" destOrd="0" presId="urn:microsoft.com/office/officeart/2005/8/layout/list1"/>
    <dgm:cxn modelId="{891168A8-7382-453B-9E5B-D51FDEC4398E}" type="presParOf" srcId="{1842E850-BD0E-4B4B-85FB-C265288F038D}" destId="{8A5EC561-D86A-4E5B-80B9-AA6E8F355BFE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B723DB-FA21-462D-BCD5-FFF6805DA370}">
      <dsp:nvSpPr>
        <dsp:cNvPr id="0" name=""/>
        <dsp:cNvSpPr/>
      </dsp:nvSpPr>
      <dsp:spPr>
        <a:xfrm>
          <a:off x="0" y="392831"/>
          <a:ext cx="8208911" cy="44709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shade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just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   </a:t>
          </a:r>
          <a:r>
            <a:rPr lang="ru-RU" sz="2800" kern="1200" dirty="0"/>
            <a:t>Суеверия, связанные с числами, пожалуй, одни из самых живучих и распространенных. Человек, не верящий ни в какие приметы, все – таки стукнет три раза по столу, "чтобы не сглазить", или трижды плюнет через плечо. Если у нас случается неприятность тринадцатого числа в пятницу, то мы быстро находим ей оправдание: чего хорошего ждать в такой день. Многая часть населения верит в суеверия. 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8252" y="611083"/>
        <a:ext cx="7772407" cy="40344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96ADEA-F158-456A-B130-71FE927A019A}">
      <dsp:nvSpPr>
        <dsp:cNvPr id="0" name=""/>
        <dsp:cNvSpPr/>
      </dsp:nvSpPr>
      <dsp:spPr>
        <a:xfrm>
          <a:off x="2736313" y="0"/>
          <a:ext cx="2420670" cy="987737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shade val="5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2784530" y="48217"/>
        <a:ext cx="2324236" cy="891303"/>
      </dsp:txXfrm>
    </dsp:sp>
    <dsp:sp modelId="{31B723DB-FA21-462D-BCD5-FFF6805DA370}">
      <dsp:nvSpPr>
        <dsp:cNvPr id="0" name=""/>
        <dsp:cNvSpPr/>
      </dsp:nvSpPr>
      <dsp:spPr>
        <a:xfrm>
          <a:off x="0" y="1083676"/>
          <a:ext cx="7848872" cy="121680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614967"/>
                <a:satOff val="-45616"/>
                <a:lumOff val="54548"/>
                <a:alphaOff val="0"/>
                <a:tint val="65000"/>
                <a:lumMod val="110000"/>
              </a:schemeClr>
            </a:gs>
            <a:gs pos="88000">
              <a:schemeClr val="accent2">
                <a:shade val="50000"/>
                <a:hueOff val="614967"/>
                <a:satOff val="-45616"/>
                <a:lumOff val="54548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Изучить историю создания чисел и как суеверия влияют на жизнь людей</a:t>
          </a:r>
          <a:endParaRPr lang="ru-RU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9399" y="1143075"/>
        <a:ext cx="7730074" cy="1098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810050-0200-42CE-BC3F-3B12D06CC48F}">
      <dsp:nvSpPr>
        <dsp:cNvPr id="0" name=""/>
        <dsp:cNvSpPr/>
      </dsp:nvSpPr>
      <dsp:spPr>
        <a:xfrm>
          <a:off x="2791456" y="400821"/>
          <a:ext cx="2553918" cy="597846"/>
        </a:xfrm>
        <a:prstGeom prst="roundRect">
          <a:avLst/>
        </a:prstGeom>
        <a:gradFill rotWithShape="1">
          <a:gsLst>
            <a:gs pos="0">
              <a:schemeClr val="accent1">
                <a:tint val="65000"/>
                <a:lumMod val="110000"/>
              </a:schemeClr>
            </a:gs>
            <a:gs pos="88000">
              <a:schemeClr val="accent1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Задачи работы:</a:t>
          </a:r>
        </a:p>
      </dsp:txBody>
      <dsp:txXfrm>
        <a:off x="2820640" y="430005"/>
        <a:ext cx="2495550" cy="539478"/>
      </dsp:txXfrm>
    </dsp:sp>
    <dsp:sp modelId="{38538877-B970-4573-BB47-A4F0F3775E94}">
      <dsp:nvSpPr>
        <dsp:cNvPr id="0" name=""/>
        <dsp:cNvSpPr/>
      </dsp:nvSpPr>
      <dsp:spPr>
        <a:xfrm>
          <a:off x="0" y="1053935"/>
          <a:ext cx="8280920" cy="468000"/>
        </a:xfrm>
        <a:prstGeom prst="roundRect">
          <a:avLst/>
        </a:prstGeom>
        <a:gradFill rotWithShape="0">
          <a:gsLst>
            <a:gs pos="0">
              <a:schemeClr val="accent5">
                <a:hueOff val="831752"/>
                <a:satOff val="-16830"/>
                <a:lumOff val="523"/>
                <a:alphaOff val="0"/>
                <a:tint val="65000"/>
                <a:lumMod val="110000"/>
              </a:schemeClr>
            </a:gs>
            <a:gs pos="88000">
              <a:schemeClr val="accent5">
                <a:hueOff val="831752"/>
                <a:satOff val="-16830"/>
                <a:lumOff val="523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</a:t>
          </a:r>
          <a:r>
            <a:rPr lang="ru-RU" sz="2000" b="1" kern="1200" dirty="0"/>
            <a:t>познакомиться с информацией о числах и суевериях о них;.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846" y="1076781"/>
        <a:ext cx="8235228" cy="422308"/>
      </dsp:txXfrm>
    </dsp:sp>
    <dsp:sp modelId="{02F1CF14-F09B-4CF3-BE85-7E864D930A96}">
      <dsp:nvSpPr>
        <dsp:cNvPr id="0" name=""/>
        <dsp:cNvSpPr/>
      </dsp:nvSpPr>
      <dsp:spPr>
        <a:xfrm>
          <a:off x="0" y="1605891"/>
          <a:ext cx="8280920" cy="468000"/>
        </a:xfrm>
        <a:prstGeom prst="roundRect">
          <a:avLst/>
        </a:prstGeom>
        <a:gradFill rotWithShape="0">
          <a:gsLst>
            <a:gs pos="0">
              <a:schemeClr val="accent5">
                <a:hueOff val="1663504"/>
                <a:satOff val="-33659"/>
                <a:lumOff val="1046"/>
                <a:alphaOff val="0"/>
                <a:tint val="65000"/>
                <a:lumMod val="110000"/>
              </a:schemeClr>
            </a:gs>
            <a:gs pos="88000">
              <a:schemeClr val="accent5">
                <a:hueOff val="1663504"/>
                <a:satOff val="-33659"/>
                <a:lumOff val="1046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</a:t>
          </a:r>
          <a:r>
            <a:rPr lang="ru-RU" sz="2000" b="1" kern="1200" dirty="0"/>
            <a:t>изучить роль числа в жизни людей</a:t>
          </a:r>
          <a:r>
            <a:rPr lang="ru-RU" sz="2000" kern="1200" dirty="0"/>
            <a:t>;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846" y="1628737"/>
        <a:ext cx="8235228" cy="422308"/>
      </dsp:txXfrm>
    </dsp:sp>
    <dsp:sp modelId="{49CA42C3-8BAC-4659-9E41-5A654667A3EB}">
      <dsp:nvSpPr>
        <dsp:cNvPr id="0" name=""/>
        <dsp:cNvSpPr/>
      </dsp:nvSpPr>
      <dsp:spPr>
        <a:xfrm>
          <a:off x="0" y="2131491"/>
          <a:ext cx="8280920" cy="468000"/>
        </a:xfrm>
        <a:prstGeom prst="roundRect">
          <a:avLst/>
        </a:prstGeom>
        <a:gradFill rotWithShape="0">
          <a:gsLst>
            <a:gs pos="0">
              <a:schemeClr val="accent5">
                <a:hueOff val="2495256"/>
                <a:satOff val="-50489"/>
                <a:lumOff val="1569"/>
                <a:alphaOff val="0"/>
                <a:tint val="65000"/>
                <a:lumMod val="110000"/>
              </a:schemeClr>
            </a:gs>
            <a:gs pos="88000">
              <a:schemeClr val="accent5">
                <a:hueOff val="2495256"/>
                <a:satOff val="-50489"/>
                <a:lumOff val="1569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</a:t>
          </a:r>
          <a:r>
            <a:rPr lang="ru-RU" sz="2000" b="1" kern="1200" dirty="0"/>
            <a:t>рассмотреть несколько самых распространенных суеверий</a:t>
          </a:r>
          <a:r>
            <a:rPr lang="ru-RU" sz="2000" kern="1200" dirty="0"/>
            <a:t>;</a:t>
          </a:r>
          <a:r>
            <a:rPr lang="ru-RU" sz="20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</a:p>
      </dsp:txBody>
      <dsp:txXfrm>
        <a:off x="22846" y="2154337"/>
        <a:ext cx="8235228" cy="4223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089075-D2B5-40C3-AF1E-D587DC3707F6}">
      <dsp:nvSpPr>
        <dsp:cNvPr id="0" name=""/>
        <dsp:cNvSpPr/>
      </dsp:nvSpPr>
      <dsp:spPr>
        <a:xfrm>
          <a:off x="3836321" y="1186639"/>
          <a:ext cx="2828582" cy="184823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25698FE-A65E-455E-B342-798BF11F4D32}">
      <dsp:nvSpPr>
        <dsp:cNvPr id="0" name=""/>
        <dsp:cNvSpPr/>
      </dsp:nvSpPr>
      <dsp:spPr>
        <a:xfrm>
          <a:off x="1302040" y="0"/>
          <a:ext cx="6108886" cy="307834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Суеверие</a:t>
          </a:r>
          <a:r>
            <a:rPr lang="ru-RU" sz="1800" kern="1200" dirty="0"/>
            <a:t> - это верования людей основанные на мифах, легендах, магии и прочих иррациональных мыслях.</a:t>
          </a:r>
          <a:r>
            <a:rPr lang="ru-RU" sz="1800" b="1" kern="1200" dirty="0"/>
            <a:t> Суеверие</a:t>
          </a:r>
          <a:r>
            <a:rPr lang="ru-RU" sz="1800" kern="1200" dirty="0"/>
            <a:t> (образовано от «</a:t>
          </a:r>
          <a:r>
            <a:rPr lang="ru-RU" sz="1800" kern="1200" dirty="0" err="1"/>
            <a:t>суе</a:t>
          </a:r>
          <a:r>
            <a:rPr lang="ru-RU" sz="1800" kern="1200" dirty="0"/>
            <a:t>» — напрасно (без осознания причин) и «вера», буквально «напрасное верование») — предрассудок, представляющий собой веру в какие-либо потусторонние силы. Суеверия, связанные с числами, пожалуй, одни из самых живучих и распространенных. </a:t>
          </a:r>
          <a:endParaRPr lang="ru-RU" sz="18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52312" y="150272"/>
        <a:ext cx="5808342" cy="27777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8280E-D438-4320-BE38-53FD3A5C752B}">
      <dsp:nvSpPr>
        <dsp:cNvPr id="0" name=""/>
        <dsp:cNvSpPr/>
      </dsp:nvSpPr>
      <dsp:spPr>
        <a:xfrm>
          <a:off x="0" y="805806"/>
          <a:ext cx="752483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31111AE-2B65-40D4-ABA4-1A3C24542CBB}">
      <dsp:nvSpPr>
        <dsp:cNvPr id="0" name=""/>
        <dsp:cNvSpPr/>
      </dsp:nvSpPr>
      <dsp:spPr>
        <a:xfrm>
          <a:off x="188128" y="510606"/>
          <a:ext cx="7148579" cy="6199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095" tIns="0" rIns="199095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FFFF00"/>
              </a:solidFill>
            </a:rPr>
            <a:t>познакомился с информацией о суевериях, связанных с числами, их магических свойствах;</a:t>
          </a:r>
          <a:endParaRPr lang="ru-RU" sz="20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8390" y="540868"/>
        <a:ext cx="7088055" cy="559396"/>
      </dsp:txXfrm>
    </dsp:sp>
    <dsp:sp modelId="{409FF11B-32EC-4020-8223-A59A7DE73140}">
      <dsp:nvSpPr>
        <dsp:cNvPr id="0" name=""/>
        <dsp:cNvSpPr/>
      </dsp:nvSpPr>
      <dsp:spPr>
        <a:xfrm>
          <a:off x="0" y="1688074"/>
          <a:ext cx="752483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5">
              <a:hueOff val="831752"/>
              <a:satOff val="-16830"/>
              <a:lumOff val="523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919EF8-901B-4BB9-B418-0C6694375F3B}">
      <dsp:nvSpPr>
        <dsp:cNvPr id="0" name=""/>
        <dsp:cNvSpPr/>
      </dsp:nvSpPr>
      <dsp:spPr>
        <a:xfrm>
          <a:off x="383495" y="1326461"/>
          <a:ext cx="6757844" cy="641629"/>
        </a:xfrm>
        <a:prstGeom prst="roundRect">
          <a:avLst/>
        </a:prstGeom>
        <a:gradFill rotWithShape="0">
          <a:gsLst>
            <a:gs pos="0">
              <a:schemeClr val="accent5">
                <a:hueOff val="831752"/>
                <a:satOff val="-16830"/>
                <a:lumOff val="523"/>
                <a:alphaOff val="0"/>
                <a:tint val="96000"/>
                <a:lumMod val="100000"/>
              </a:schemeClr>
            </a:gs>
            <a:gs pos="78000">
              <a:schemeClr val="accent5">
                <a:hueOff val="831752"/>
                <a:satOff val="-16830"/>
                <a:lumOff val="52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095" tIns="0" rIns="199095" bIns="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>
              <a:solidFill>
                <a:srgbClr val="FF0000"/>
              </a:solidFill>
            </a:rPr>
            <a:t>проанализировал и систематизировал полученную информацию;</a:t>
          </a:r>
          <a:endParaRPr lang="ru-RU" sz="21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4817" y="1357783"/>
        <a:ext cx="6695200" cy="578985"/>
      </dsp:txXfrm>
    </dsp:sp>
    <dsp:sp modelId="{586EC0DC-C417-4199-AAEF-14A014C5A2A6}">
      <dsp:nvSpPr>
        <dsp:cNvPr id="0" name=""/>
        <dsp:cNvSpPr/>
      </dsp:nvSpPr>
      <dsp:spPr>
        <a:xfrm>
          <a:off x="0" y="2699431"/>
          <a:ext cx="752483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5">
              <a:hueOff val="1663504"/>
              <a:satOff val="-33659"/>
              <a:lumOff val="104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A85760-7955-4AF9-82D7-E348FA08453F}">
      <dsp:nvSpPr>
        <dsp:cNvPr id="0" name=""/>
        <dsp:cNvSpPr/>
      </dsp:nvSpPr>
      <dsp:spPr>
        <a:xfrm>
          <a:off x="577440" y="2181954"/>
          <a:ext cx="6336717" cy="577089"/>
        </a:xfrm>
        <a:prstGeom prst="roundRect">
          <a:avLst/>
        </a:prstGeom>
        <a:gradFill rotWithShape="0">
          <a:gsLst>
            <a:gs pos="0">
              <a:schemeClr val="accent5">
                <a:hueOff val="1663504"/>
                <a:satOff val="-33659"/>
                <a:lumOff val="1046"/>
                <a:alphaOff val="0"/>
                <a:tint val="96000"/>
                <a:lumMod val="100000"/>
              </a:schemeClr>
            </a:gs>
            <a:gs pos="78000">
              <a:schemeClr val="accent5">
                <a:hueOff val="1663504"/>
                <a:satOff val="-33659"/>
                <a:lumOff val="1046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095" tIns="0" rIns="199095" bIns="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rgbClr val="C00000"/>
              </a:solidFill>
            </a:rPr>
            <a:t>изучил роль числа в жизни людей;</a:t>
          </a:r>
          <a:endParaRPr lang="ru-RU" sz="16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05611" y="2210125"/>
        <a:ext cx="6280375" cy="520747"/>
      </dsp:txXfrm>
    </dsp:sp>
    <dsp:sp modelId="{8A5EC561-D86A-4E5B-80B9-AA6E8F355BFE}">
      <dsp:nvSpPr>
        <dsp:cNvPr id="0" name=""/>
        <dsp:cNvSpPr/>
      </dsp:nvSpPr>
      <dsp:spPr>
        <a:xfrm>
          <a:off x="0" y="3893250"/>
          <a:ext cx="752483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5">
              <a:hueOff val="2495256"/>
              <a:satOff val="-50489"/>
              <a:lumOff val="1569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7A9AB6-E990-4006-A59F-49CEC148FD9A}">
      <dsp:nvSpPr>
        <dsp:cNvPr id="0" name=""/>
        <dsp:cNvSpPr/>
      </dsp:nvSpPr>
      <dsp:spPr>
        <a:xfrm>
          <a:off x="203430" y="3017783"/>
          <a:ext cx="7117975" cy="993068"/>
        </a:xfrm>
        <a:prstGeom prst="roundRect">
          <a:avLst/>
        </a:prstGeom>
        <a:gradFill rotWithShape="0">
          <a:gsLst>
            <a:gs pos="0">
              <a:schemeClr val="accent5">
                <a:hueOff val="2495256"/>
                <a:satOff val="-50489"/>
                <a:lumOff val="1569"/>
                <a:alphaOff val="0"/>
                <a:tint val="96000"/>
                <a:lumMod val="100000"/>
              </a:schemeClr>
            </a:gs>
            <a:gs pos="78000">
              <a:schemeClr val="accent5">
                <a:hueOff val="2495256"/>
                <a:satOff val="-50489"/>
                <a:lumOff val="1569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095" tIns="0" rIns="199095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провел анкетирование среди обучающихся 9б класса «СОШ КВШ»;</a:t>
          </a:r>
          <a:endParaRPr lang="ru-RU" sz="1800" b="1" kern="1200" dirty="0">
            <a:solidFill>
              <a:srgbClr val="FFC000"/>
            </a:solidFill>
          </a:endParaRPr>
        </a:p>
      </dsp:txBody>
      <dsp:txXfrm>
        <a:off x="251908" y="3066261"/>
        <a:ext cx="7021019" cy="896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F98B6995-57E2-A92E-313B-52E97BC4FE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C04AD24-1D60-92E6-D028-1A309656A03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AF62232-2BF6-4357-8440-A33EB7803E52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F675AA98-674A-0B26-6002-6CD87AE6823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CA3C9083-5F12-158C-21BB-38792681E8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CB45F7-3EE4-5DBE-2D46-3BE2D340C4E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6A3151-10E4-3EB9-762D-4A5401DC60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8897E1E-525C-4235-8490-3CAB5D1430E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3890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>
            <a:extLst>
              <a:ext uri="{FF2B5EF4-FFF2-40B4-BE49-F238E27FC236}">
                <a16:creationId xmlns:a16="http://schemas.microsoft.com/office/drawing/2014/main" id="{B6E06E65-1115-8408-FFCC-0C10663C42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>
            <a:extLst>
              <a:ext uri="{FF2B5EF4-FFF2-40B4-BE49-F238E27FC236}">
                <a16:creationId xmlns:a16="http://schemas.microsoft.com/office/drawing/2014/main" id="{BBD135DC-B8E2-F002-010B-BFB950A2F2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8196" name="Номер слайда 3">
            <a:extLst>
              <a:ext uri="{FF2B5EF4-FFF2-40B4-BE49-F238E27FC236}">
                <a16:creationId xmlns:a16="http://schemas.microsoft.com/office/drawing/2014/main" id="{EF2DECBE-138C-10CE-E402-F50CFDB1CA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A56982-31A2-4137-A6B5-5347B2AFFCC9}" type="slidenum">
              <a:rPr lang="ru-RU" altLang="ru-RU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id="{A4A387DE-B6DD-4D6B-6CBF-A231D2AD6B6F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>
              <a:extLst>
                <a:ext uri="{FF2B5EF4-FFF2-40B4-BE49-F238E27FC236}">
                  <a16:creationId xmlns:a16="http://schemas.microsoft.com/office/drawing/2014/main" id="{1B9850FC-0D38-0C7B-19A6-787FD8CC406E}"/>
                </a:ext>
              </a:extLst>
            </p:cNvPr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>
              <a:extLst>
                <a:ext uri="{FF2B5EF4-FFF2-40B4-BE49-F238E27FC236}">
                  <a16:creationId xmlns:a16="http://schemas.microsoft.com/office/drawing/2014/main" id="{E64D1E10-FCC6-F28C-0C44-3FB802E2ED6D}"/>
                </a:ext>
              </a:extLst>
            </p:cNvPr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>
              <a:extLst>
                <a:ext uri="{FF2B5EF4-FFF2-40B4-BE49-F238E27FC236}">
                  <a16:creationId xmlns:a16="http://schemas.microsoft.com/office/drawing/2014/main" id="{61D1C835-7900-72A0-0B02-F9850BC2CD84}"/>
                </a:ext>
              </a:extLst>
            </p:cNvPr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>
              <a:extLst>
                <a:ext uri="{FF2B5EF4-FFF2-40B4-BE49-F238E27FC236}">
                  <a16:creationId xmlns:a16="http://schemas.microsoft.com/office/drawing/2014/main" id="{C3EC0347-E5CD-0D42-9C39-34ACBE13FB67}"/>
                </a:ext>
              </a:extLst>
            </p:cNvPr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>
              <a:extLst>
                <a:ext uri="{FF2B5EF4-FFF2-40B4-BE49-F238E27FC236}">
                  <a16:creationId xmlns:a16="http://schemas.microsoft.com/office/drawing/2014/main" id="{60EFC5F2-C166-AEF5-96A2-4287B9313564}"/>
                </a:ext>
              </a:extLst>
            </p:cNvPr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>
              <a:extLst>
                <a:ext uri="{FF2B5EF4-FFF2-40B4-BE49-F238E27FC236}">
                  <a16:creationId xmlns:a16="http://schemas.microsoft.com/office/drawing/2014/main" id="{FAB850D3-E06D-6E44-3152-0758F6884DC0}"/>
                </a:ext>
              </a:extLst>
            </p:cNvPr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>
              <a:extLst>
                <a:ext uri="{FF2B5EF4-FFF2-40B4-BE49-F238E27FC236}">
                  <a16:creationId xmlns:a16="http://schemas.microsoft.com/office/drawing/2014/main" id="{62E5018C-AB31-36E2-0805-AC82E6153FDD}"/>
                </a:ext>
              </a:extLst>
            </p:cNvPr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>
              <a:extLst>
                <a:ext uri="{FF2B5EF4-FFF2-40B4-BE49-F238E27FC236}">
                  <a16:creationId xmlns:a16="http://schemas.microsoft.com/office/drawing/2014/main" id="{8F8C3EF6-4FA7-C431-9B19-9FC72694372D}"/>
                </a:ext>
              </a:extLst>
            </p:cNvPr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>
              <a:extLst>
                <a:ext uri="{FF2B5EF4-FFF2-40B4-BE49-F238E27FC236}">
                  <a16:creationId xmlns:a16="http://schemas.microsoft.com/office/drawing/2014/main" id="{E9894EFF-316B-9259-6533-378FDAAA07EB}"/>
                </a:ext>
              </a:extLst>
            </p:cNvPr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id="{8F542BC6-8F0F-2F43-7BCE-A298C36B83D7}"/>
                </a:ext>
              </a:extLst>
            </p:cNvPr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0C695B1E-234D-89BB-4F04-4AE7CE2C5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203A361-2D3E-7C6C-887A-A4C83B3E2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3C86DA1-542A-60A8-5A4D-E4BC16CE4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076B9-30B0-4C70-A85C-91B10A3CEB09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73299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930F1-60F7-A54E-6099-0EDF06EAB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173CC7-42BB-E185-429B-5AB22A550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4116B-ACEC-5079-8ACD-B6AD3F90B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07A6E-B0CE-433A-B542-BC6E94A7ECC4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353275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BAD1DEC-8EBF-1A88-6343-A1D92C519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DF0F02-5BDF-8192-6E7A-EA15CC933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CCC1CAE-331C-1A94-D1CC-C1119B7F0C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AAE02A3-62B8-142A-0504-A1197EB9931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7F6B7FD-51A5-BE01-A704-6241D55021F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A6EE4-585F-40C1-92E4-F087E5FE5BB0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095164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1C7EF-FB5B-F5A2-D32C-3AD2B14F3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32F2D-9383-11B7-AEBA-1620C6402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3B62A-30C4-859D-C3F2-36FD3E3ED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B10C9-DBFB-443C-9273-CF9C4FBC5752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774634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3CB6ADC-20DC-3820-5F66-CB91E35FC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946B23-B0DD-D6B5-DCEC-8A565BB3E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7CE2D31-AFA5-0905-97A4-8D4D104FA9D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682C3C5-AFE0-D688-F3E0-D5F4C1FA42E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52E0A78-D392-5D89-E995-051B91E59B7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65248-1E3E-448A-A1D3-0F293CD08BBD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794790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546F1-CC0A-A5BA-4423-0A98401537E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5371C-2BBC-A664-F5B7-7A40AEA7011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00E33-D0C7-16BB-3A8D-42DAFB2DF82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40421-3E3D-4277-A491-35565573ABDC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240082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01F168-1925-8553-46F5-F49D46C08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0C779-556E-FC5A-CA01-E677AB9C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DF50BB-4CA0-343B-DECC-833C8029C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4304F-C8B9-4A6F-A07D-CD5D63A1B713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3094624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7A4DF-2E17-5803-1838-ED1591359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1DB93-FA05-E384-7D58-4AD970750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B22BD-B10D-EC59-4C61-52AD81B6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069BD-43B3-4119-A5D1-64C4097E4EA9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568730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89D37-0A2D-CB31-FFEB-52BA28157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D07DCD-C54B-E20B-9ECC-D9807B90E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2FAD2-55EE-5848-21C6-7CBE75E7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F8DA5-FFE3-4B47-8F8B-84F2911F1577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4272060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74B5FB-B525-B50B-47A1-BDBA970E7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82DFF-810F-424C-7C3F-56480D84F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C4A05-BB51-86D1-B203-82320C3FC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C14B5-8F44-49F1-82D0-955E0381BA04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422387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CB64648-2C8A-5A46-769B-298BFC2D1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6A42CC5-2788-BCB2-C4CD-70A1B8150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DE0D1B-F9CE-E75A-67E4-2C3C11093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21B95-A163-4371-82A4-C1052D88E553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790055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13F4CA2-2264-776A-335D-EC3C51499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753C02F-AC5E-1B4C-5B83-7D1B582EE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B6E22E8-E025-7019-DB84-A2829746D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6A775-AFBD-4FB6-957A-75C18907CBB5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984153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DCB66827-C80B-F8C9-A541-D96CE3E70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D375E2B-2367-860E-2CCF-A14CB0EA9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E9A683C-3A30-E334-8307-AC8F1F01C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86158-821B-403C-9989-975E68E2A662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446016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E308449-78B1-0806-B50D-089A0C33E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80319F2-2A7E-84F6-96D6-EBF46671A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488AB1-6697-3B52-2526-746AA4A2B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D2688-C936-46D8-AABA-0DF40EC29C78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64948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1C1E641-8E27-6703-75FE-8890E5E5D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410BE56-C5EC-A229-ED03-E1449374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97D6633-6CEB-65DE-7A78-D2986BD58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171BD-9200-49E9-A6B3-52845C8A6F18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897281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F656E3-1E2B-0CEC-638C-E30F75B87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43A7AD2-60ED-3EFB-B1F0-1FCF88DDF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90F0A2D-E63D-C9B5-C76E-E29F37393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CEFDA-690F-4E80-AF1F-B2A02D576EE5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1695482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>
            <a:extLst>
              <a:ext uri="{FF2B5EF4-FFF2-40B4-BE49-F238E27FC236}">
                <a16:creationId xmlns:a16="http://schemas.microsoft.com/office/drawing/2014/main" id="{5A2E91E0-D999-C192-E667-B2E5D51B262F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7C24C6A-776E-BDB3-7D2B-E054692BDFAE}"/>
                </a:ext>
              </a:extLst>
            </p:cNvPr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DA44E54-FA29-491B-B336-8C8F7C4BDDD9}"/>
                </a:ext>
              </a:extLst>
            </p:cNvPr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3B8219A-8BE8-A74E-AE06-71ECBC7D652A}"/>
                </a:ext>
              </a:extLst>
            </p:cNvPr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7FC43E4A-9EDF-D439-FCDE-CE4B4D583373}"/>
                </a:ext>
              </a:extLst>
            </p:cNvPr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F7430D1A-B375-CAE0-3B12-AF6161498D12}"/>
                </a:ext>
              </a:extLst>
            </p:cNvPr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D7795C09-649D-39E7-EA9F-CB86F959EF74}"/>
                </a:ext>
              </a:extLst>
            </p:cNvPr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0F90E437-16F9-5419-9443-24D9FE21C89D}"/>
                </a:ext>
              </a:extLst>
            </p:cNvPr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78027E10-543B-1C4E-2A3D-F02527A89052}"/>
                </a:ext>
              </a:extLst>
            </p:cNvPr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4D8342F-D119-487C-751B-3A7C0BCCA0A6}"/>
                </a:ext>
              </a:extLst>
            </p:cNvPr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C8638BCE-4805-032F-36EB-9DD1219A3730}"/>
                </a:ext>
              </a:extLst>
            </p:cNvPr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E1F865EE-B418-3DCB-4C6C-BC9F9B95E9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AE50C82F-4BB7-6E42-7424-38A1E4FF04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1178B1-720E-528F-BBEE-598BF6D656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8B9F9-ED54-D766-9C25-7A1F6202F3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7CDA8-40AF-06F0-6CA1-023EA5CFCB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11C45BA7-B481-4E5A-AAFE-214FBD929206}" type="slidenum">
              <a:rPr lang="es-ES" altLang="ru-RU"/>
              <a:pPr>
                <a:defRPr/>
              </a:pPr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81" r:id="rId11"/>
    <p:sldLayoutId id="2147483776" r:id="rId12"/>
    <p:sldLayoutId id="2147483782" r:id="rId13"/>
    <p:sldLayoutId id="2147483777" r:id="rId14"/>
    <p:sldLayoutId id="2147483778" r:id="rId15"/>
    <p:sldLayoutId id="2147483779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4">
            <a:extLst>
              <a:ext uri="{FF2B5EF4-FFF2-40B4-BE49-F238E27FC236}">
                <a16:creationId xmlns:a16="http://schemas.microsoft.com/office/drawing/2014/main" id="{05C65C5F-05EF-E44F-715F-BF6773E49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531C30-C633-16AB-3BE0-F8096941F67B}"/>
              </a:ext>
            </a:extLst>
          </p:cNvPr>
          <p:cNvSpPr txBox="1"/>
          <p:nvPr/>
        </p:nvSpPr>
        <p:spPr>
          <a:xfrm>
            <a:off x="4175554" y="2564904"/>
            <a:ext cx="4825318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morning" dir="tl">
                <a:rot lat="0" lon="0" rev="5400000"/>
              </a:lightRig>
            </a:scene3d>
            <a:sp3d extrusionH="139700" contourW="12700" prstMaterial="metal">
              <a:bevelT w="381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>
                  <a:solidFill>
                    <a:schemeClr val="accent1">
                      <a:lumMod val="10000"/>
                    </a:schemeClr>
                  </a:solidFill>
                </a:ln>
                <a:solidFill>
                  <a:srgbClr val="6DDAE9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charset="0"/>
                <a:cs typeface="Arial" charset="0"/>
              </a:rPr>
              <a:t>Числовые суеверия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2D671D8-BA54-C178-3504-A13E3E1D1684}"/>
              </a:ext>
            </a:extLst>
          </p:cNvPr>
          <p:cNvSpPr/>
          <p:nvPr/>
        </p:nvSpPr>
        <p:spPr>
          <a:xfrm>
            <a:off x="395288" y="115888"/>
            <a:ext cx="8748712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charset="0"/>
                <a:cs typeface="Arial" charset="0"/>
              </a:rPr>
              <a:t>МУНИЦИПАЛЬНОЕ ОБЩЕОБРАЗОВАТЕЛЬНОЕ УЧРЕЖДЕНИЕ «СРЕДНЯЯ ОБЩЕОБРАЗОВАТЕЛЬНАЯ ШКОЛА КВШ»</a:t>
            </a:r>
          </a:p>
        </p:txBody>
      </p:sp>
      <p:sp>
        <p:nvSpPr>
          <p:cNvPr id="6149" name="Прямоугольник 3">
            <a:extLst>
              <a:ext uri="{FF2B5EF4-FFF2-40B4-BE49-F238E27FC236}">
                <a16:creationId xmlns:a16="http://schemas.microsoft.com/office/drawing/2014/main" id="{935E5D4A-F2BF-8570-ED1F-6A9CBB982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4569" y="1341438"/>
            <a:ext cx="53292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AE4A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Информационно-познавательный проект по математике</a:t>
            </a:r>
          </a:p>
        </p:txBody>
      </p:sp>
      <p:sp>
        <p:nvSpPr>
          <p:cNvPr id="6151" name="Прямоугольник 5">
            <a:extLst>
              <a:ext uri="{FF2B5EF4-FFF2-40B4-BE49-F238E27FC236}">
                <a16:creationId xmlns:a16="http://schemas.microsoft.com/office/drawing/2014/main" id="{FEB21D1E-0DE0-9E8F-B1FD-BAA912314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1725" y="6237288"/>
            <a:ext cx="2039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422C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Кыштым, 2023 г.</a:t>
            </a: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>
            <a:extLst>
              <a:ext uri="{FF2B5EF4-FFF2-40B4-BE49-F238E27FC236}">
                <a16:creationId xmlns:a16="http://schemas.microsoft.com/office/drawing/2014/main" id="{CB9767A8-E898-6409-12D7-1AD682F84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Заголовок 1">
            <a:extLst>
              <a:ext uri="{FF2B5EF4-FFF2-40B4-BE49-F238E27FC236}">
                <a16:creationId xmlns:a16="http://schemas.microsoft.com/office/drawing/2014/main" id="{C7D34D8E-E0D3-5184-95E4-887F789741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>
                <a:solidFill>
                  <a:srgbClr val="C00000"/>
                </a:solidFill>
              </a:rPr>
              <a:t>Число 40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A1B98A-A1E7-00EE-3B02-0D86C9D17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350" y="1268413"/>
            <a:ext cx="8229600" cy="3844925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dirty="0">
                <a:solidFill>
                  <a:schemeClr val="accent1"/>
                </a:solidFill>
              </a:rPr>
              <a:t>Значение числа 40 имеет глубокие духовные корни. Оно символизирует путешествие человека по житейскому морю к своему чистому истоку. 40 резонирует с 4 и 0, но основной тон вибрации задает четверка. 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Четверка олицетворяет покой и устойчивость. Это проявленная материальная форма квадрата, духовность которой находится в потенциале. </a:t>
            </a:r>
          </a:p>
          <a:p>
            <a:pPr marL="0" indent="0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x-none" b="1" dirty="0">
                <a:solidFill>
                  <a:schemeClr val="bg1">
                    <a:lumMod val="75000"/>
                  </a:schemeClr>
                </a:solidFill>
              </a:rPr>
              <a:t>Число 40 </a:t>
            </a:r>
            <a:r>
              <a:rPr lang="x-none" dirty="0">
                <a:solidFill>
                  <a:schemeClr val="bg1">
                    <a:lumMod val="75000"/>
                  </a:schemeClr>
                </a:solidFill>
              </a:rPr>
              <a:t> часто упоминается в Библии, так что христиане с давних времён привыкли считать его знаковым. 40 лет евреи блуждали по пустыне, 40 дней длился Всемирный потоп, даже душа умершего отправляется на небеса на 40-й день. Есть даже поверье, что ангел-хранитель покидает человека в возрасте 40 лет. 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6389" name="Рисунок 3">
            <a:extLst>
              <a:ext uri="{FF2B5EF4-FFF2-40B4-BE49-F238E27FC236}">
                <a16:creationId xmlns:a16="http://schemas.microsoft.com/office/drawing/2014/main" id="{517A8041-5DDB-A61D-4537-4D748E400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292600"/>
            <a:ext cx="3622675" cy="217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>
            <a:extLst>
              <a:ext uri="{FF2B5EF4-FFF2-40B4-BE49-F238E27FC236}">
                <a16:creationId xmlns:a16="http://schemas.microsoft.com/office/drawing/2014/main" id="{33382475-4445-6013-2A6B-CF26831F1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Заголовок 1">
            <a:extLst>
              <a:ext uri="{FF2B5EF4-FFF2-40B4-BE49-F238E27FC236}">
                <a16:creationId xmlns:a16="http://schemas.microsoft.com/office/drawing/2014/main" id="{434A8818-98D2-BB5F-80AC-3BF4993C1F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>
                <a:solidFill>
                  <a:srgbClr val="C00000"/>
                </a:solidFill>
              </a:rPr>
              <a:t>Число 666 (число Зверя)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8957A3-6D0B-7EAB-6A05-4B69DFF8A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209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000" b="1" dirty="0">
                <a:solidFill>
                  <a:schemeClr val="bg1">
                    <a:lumMod val="75000"/>
                  </a:schemeClr>
                </a:solidFill>
              </a:rPr>
              <a:t>Число 666 </a:t>
            </a:r>
            <a:r>
              <a:rPr lang="ru-RU" sz="2000" dirty="0">
                <a:solidFill>
                  <a:schemeClr val="bg1">
                    <a:lumMod val="75000"/>
                  </a:schemeClr>
                </a:solidFill>
              </a:rPr>
              <a:t>особенно бояться христиане, так как считают число «666» – «числом Зверя», то есть зашифрованным именем Сатаны. О нём упоминается в Откровении Иоанна Богослова, о нём написано и в Ветхом Завете.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000" dirty="0">
                <a:solidFill>
                  <a:schemeClr val="bg1">
                    <a:lumMod val="75000"/>
                  </a:schemeClr>
                </a:solidFill>
              </a:rPr>
              <a:t>Боязнь числа «666» – это опять-таки суеверие, основанное на страхе перед Дьяволом и его искушениями.</a:t>
            </a:r>
          </a:p>
        </p:txBody>
      </p:sp>
      <p:pic>
        <p:nvPicPr>
          <p:cNvPr id="17413" name="Рисунок 3">
            <a:extLst>
              <a:ext uri="{FF2B5EF4-FFF2-40B4-BE49-F238E27FC236}">
                <a16:creationId xmlns:a16="http://schemas.microsoft.com/office/drawing/2014/main" id="{8CC794F2-715A-ED7D-4C6F-7F2F28108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622675"/>
            <a:ext cx="3298825" cy="296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Рисунок 4">
            <a:extLst>
              <a:ext uri="{FF2B5EF4-FFF2-40B4-BE49-F238E27FC236}">
                <a16:creationId xmlns:a16="http://schemas.microsoft.com/office/drawing/2014/main" id="{03F8C825-620F-02DD-049C-599667FF0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94125"/>
            <a:ext cx="46672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>
            <a:extLst>
              <a:ext uri="{FF2B5EF4-FFF2-40B4-BE49-F238E27FC236}">
                <a16:creationId xmlns:a16="http://schemas.microsoft.com/office/drawing/2014/main" id="{563A709A-CA61-5C17-0B77-DACCBEF73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C6EECD-FE85-8FED-5F03-A6BC529EA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342900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br>
              <a:rPr lang="ru-RU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Опрос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обучающихся</a:t>
            </a:r>
            <a:br>
              <a:rPr lang="ru-RU" dirty="0">
                <a:solidFill>
                  <a:schemeClr val="bg1">
                    <a:lumMod val="75000"/>
                  </a:schemeClr>
                </a:solidFill>
              </a:rPr>
            </a:b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  <p:graphicFrame>
        <p:nvGraphicFramePr>
          <p:cNvPr id="18436" name="Объект 7">
            <a:extLst>
              <a:ext uri="{FF2B5EF4-FFF2-40B4-BE49-F238E27FC236}">
                <a16:creationId xmlns:a16="http://schemas.microsoft.com/office/drawing/2014/main" id="{D472D350-B8CE-E634-126E-484BB8AF530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58800" y="2109788"/>
          <a:ext cx="6450013" cy="3983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hart" r:id="rId4" imgW="0" imgH="0" progId="Excel.Chart.8">
                  <p:embed/>
                </p:oleObj>
              </mc:Choice>
              <mc:Fallback>
                <p:oleObj name="Chart" r:id="rId4" imgW="0" imgH="0" progId="Excel.Chart.8">
                  <p:embed/>
                  <p:pic>
                    <p:nvPicPr>
                      <p:cNvPr id="18436" name="Объект 7">
                        <a:extLst>
                          <a:ext uri="{FF2B5EF4-FFF2-40B4-BE49-F238E27FC236}">
                            <a16:creationId xmlns:a16="http://schemas.microsoft.com/office/drawing/2014/main" id="{D472D350-B8CE-E634-126E-484BB8AF530C}"/>
                          </a:ext>
                        </a:extLst>
                      </p:cNvPr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800" y="2109788"/>
                        <a:ext cx="6450013" cy="3983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>
            <a:extLst>
              <a:ext uri="{FF2B5EF4-FFF2-40B4-BE49-F238E27FC236}">
                <a16:creationId xmlns:a16="http://schemas.microsoft.com/office/drawing/2014/main" id="{25D66C0F-2127-15B2-6530-731528EE4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9913AC-2ED0-2601-04FF-53ABBC367B2D}"/>
              </a:ext>
            </a:extLst>
          </p:cNvPr>
          <p:cNvSpPr txBox="1"/>
          <p:nvPr/>
        </p:nvSpPr>
        <p:spPr>
          <a:xfrm>
            <a:off x="2483768" y="548680"/>
            <a:ext cx="4248472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Заключение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0E0F1FF1-CE45-6AD4-4A8F-0587B1EADC78}"/>
              </a:ext>
            </a:extLst>
          </p:cNvPr>
          <p:cNvGraphicFramePr/>
          <p:nvPr/>
        </p:nvGraphicFramePr>
        <p:xfrm>
          <a:off x="845586" y="1412776"/>
          <a:ext cx="752483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>
            <a:extLst>
              <a:ext uri="{FF2B5EF4-FFF2-40B4-BE49-F238E27FC236}">
                <a16:creationId xmlns:a16="http://schemas.microsoft.com/office/drawing/2014/main" id="{21C630CE-6193-C0DE-132B-CA7D61F92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Заголовок 1">
            <a:extLst>
              <a:ext uri="{FF2B5EF4-FFF2-40B4-BE49-F238E27FC236}">
                <a16:creationId xmlns:a16="http://schemas.microsoft.com/office/drawing/2014/main" id="{4D96429F-D38F-4B18-EB0F-EB176E12F9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800"/>
              <a:t>Вывод</a:t>
            </a:r>
          </a:p>
        </p:txBody>
      </p:sp>
      <p:sp>
        <p:nvSpPr>
          <p:cNvPr id="24579" name="Объект 2">
            <a:extLst>
              <a:ext uri="{FF2B5EF4-FFF2-40B4-BE49-F238E27FC236}">
                <a16:creationId xmlns:a16="http://schemas.microsoft.com/office/drawing/2014/main" id="{7EBDCCFC-A658-546F-0F54-7307A241DF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8368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altLang="ru-RU" sz="2800" dirty="0">
                <a:solidFill>
                  <a:schemeClr val="bg2">
                    <a:lumMod val="25000"/>
                  </a:schemeClr>
                </a:solidFill>
              </a:rPr>
              <a:t>Цифры и числа окружают нас повсюду. Делая этот проект, решая поставленные задачи и проведя анкетирование вывод очень прост: каждый человек сам решает верить ему в счастливые даты, смотреть прогноз на день по гороскопу. </a:t>
            </a:r>
          </a:p>
        </p:txBody>
      </p:sp>
      <p:pic>
        <p:nvPicPr>
          <p:cNvPr id="20485" name="Рисунок 1">
            <a:extLst>
              <a:ext uri="{FF2B5EF4-FFF2-40B4-BE49-F238E27FC236}">
                <a16:creationId xmlns:a16="http://schemas.microsoft.com/office/drawing/2014/main" id="{67C8A6AE-10FA-12E3-BE18-AA3B66490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92600"/>
            <a:ext cx="3740150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Рисунок 2">
            <a:extLst>
              <a:ext uri="{FF2B5EF4-FFF2-40B4-BE49-F238E27FC236}">
                <a16:creationId xmlns:a16="http://schemas.microsoft.com/office/drawing/2014/main" id="{3D088A4A-F355-4A95-A5C9-19102F3D4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4292600"/>
            <a:ext cx="2905125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4">
            <a:extLst>
              <a:ext uri="{FF2B5EF4-FFF2-40B4-BE49-F238E27FC236}">
                <a16:creationId xmlns:a16="http://schemas.microsoft.com/office/drawing/2014/main" id="{6E8F9F43-3C5B-ACFD-E5C8-428FB1DE4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2A3804-1B11-06B8-F366-12FCB44DE7D9}"/>
              </a:ext>
            </a:extLst>
          </p:cNvPr>
          <p:cNvSpPr txBox="1"/>
          <p:nvPr/>
        </p:nvSpPr>
        <p:spPr>
          <a:xfrm>
            <a:off x="4175554" y="2564904"/>
            <a:ext cx="4825318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morning" dir="tl">
                <a:rot lat="0" lon="0" rev="5400000"/>
              </a:lightRig>
            </a:scene3d>
            <a:sp3d extrusionH="139700" contourW="12700" prstMaterial="metal">
              <a:bevelT w="381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>
                  <a:solidFill>
                    <a:schemeClr val="accent1">
                      <a:lumMod val="10000"/>
                    </a:schemeClr>
                  </a:solidFill>
                </a:ln>
                <a:solidFill>
                  <a:srgbClr val="6DDAE9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charset="0"/>
                <a:cs typeface="Arial" charset="0"/>
              </a:rPr>
              <a:t>Числовые суеверия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215DC54-1EB0-5AD2-E60C-15AF41B73BEB}"/>
              </a:ext>
            </a:extLst>
          </p:cNvPr>
          <p:cNvSpPr/>
          <p:nvPr/>
        </p:nvSpPr>
        <p:spPr>
          <a:xfrm>
            <a:off x="395288" y="115888"/>
            <a:ext cx="8748712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Arial" charset="0"/>
                <a:cs typeface="Arial" charset="0"/>
              </a:rPr>
              <a:t>МУНИЦИПАЛЬНОЕ ОБЩЕОБРАЗОВАТЕЛЬНОЕ УЧРЕЖДЕНИЕ «СРЕДНЯЯ ОБЩЕОБРАЗОВАТЕЛЬНАЯ ШКОЛА КВШ»</a:t>
            </a:r>
          </a:p>
        </p:txBody>
      </p:sp>
      <p:sp>
        <p:nvSpPr>
          <p:cNvPr id="21509" name="Прямоугольник 3">
            <a:extLst>
              <a:ext uri="{FF2B5EF4-FFF2-40B4-BE49-F238E27FC236}">
                <a16:creationId xmlns:a16="http://schemas.microsoft.com/office/drawing/2014/main" id="{81469DE1-BD15-1296-C427-46EE50A05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1341438"/>
            <a:ext cx="53292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AE4A1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Информационно-познавательный проект по математике</a:t>
            </a:r>
          </a:p>
        </p:txBody>
      </p:sp>
      <p:sp>
        <p:nvSpPr>
          <p:cNvPr id="21510" name="Прямоугольник 4">
            <a:extLst>
              <a:ext uri="{FF2B5EF4-FFF2-40B4-BE49-F238E27FC236}">
                <a16:creationId xmlns:a16="http://schemas.microsoft.com/office/drawing/2014/main" id="{58546B04-5FEC-5704-1142-ADE3C4C57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4779963"/>
            <a:ext cx="35623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b="1" dirty="0">
              <a:solidFill>
                <a:srgbClr val="02519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11" name="Прямоугольник 5">
            <a:extLst>
              <a:ext uri="{FF2B5EF4-FFF2-40B4-BE49-F238E27FC236}">
                <a16:creationId xmlns:a16="http://schemas.microsoft.com/office/drawing/2014/main" id="{5F4D4DF5-237B-7CB4-40E1-A50ED19671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1725" y="6237288"/>
            <a:ext cx="2039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>
                <a:solidFill>
                  <a:srgbClr val="422C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Кыштым, 2023 г.</a:t>
            </a: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>
            <a:extLst>
              <a:ext uri="{FF2B5EF4-FFF2-40B4-BE49-F238E27FC236}">
                <a16:creationId xmlns:a16="http://schemas.microsoft.com/office/drawing/2014/main" id="{9B93D257-B126-133E-E94F-3A1DC4105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68D638D1-A642-6813-EDF8-C081C76EA4B7}"/>
              </a:ext>
            </a:extLst>
          </p:cNvPr>
          <p:cNvGraphicFramePr/>
          <p:nvPr/>
        </p:nvGraphicFramePr>
        <p:xfrm>
          <a:off x="395536" y="1196752"/>
          <a:ext cx="8208911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179EEE76-B87C-06EF-2B02-B8E22DF98AB1}"/>
              </a:ext>
            </a:extLst>
          </p:cNvPr>
          <p:cNvSpPr txBox="1"/>
          <p:nvPr/>
        </p:nvSpPr>
        <p:spPr>
          <a:xfrm>
            <a:off x="827584" y="18757"/>
            <a:ext cx="7776864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AE4A1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Актуальность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>
            <a:extLst>
              <a:ext uri="{FF2B5EF4-FFF2-40B4-BE49-F238E27FC236}">
                <a16:creationId xmlns:a16="http://schemas.microsoft.com/office/drawing/2014/main" id="{CF95261C-E7D7-A461-8C3E-C988E85C5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A3A14454-AB02-7BB5-D84C-9CEFF4D3EBD2}"/>
              </a:ext>
            </a:extLst>
          </p:cNvPr>
          <p:cNvGraphicFramePr/>
          <p:nvPr/>
        </p:nvGraphicFramePr>
        <p:xfrm>
          <a:off x="827584" y="1340768"/>
          <a:ext cx="7848872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Схема 10">
            <a:extLst>
              <a:ext uri="{FF2B5EF4-FFF2-40B4-BE49-F238E27FC236}">
                <a16:creationId xmlns:a16="http://schemas.microsoft.com/office/drawing/2014/main" id="{FF656E9D-B702-1F50-DAA9-B12F43D72346}"/>
              </a:ext>
            </a:extLst>
          </p:cNvPr>
          <p:cNvGraphicFramePr/>
          <p:nvPr/>
        </p:nvGraphicFramePr>
        <p:xfrm>
          <a:off x="539552" y="3645024"/>
          <a:ext cx="8280920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0D1EBDE-523A-A1C2-2426-62C922D41E34}"/>
              </a:ext>
            </a:extLst>
          </p:cNvPr>
          <p:cNvSpPr txBox="1"/>
          <p:nvPr/>
        </p:nvSpPr>
        <p:spPr>
          <a:xfrm>
            <a:off x="539552" y="332656"/>
            <a:ext cx="842493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AE4A1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Цель и задачи работы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">
            <a:extLst>
              <a:ext uri="{FF2B5EF4-FFF2-40B4-BE49-F238E27FC236}">
                <a16:creationId xmlns:a16="http://schemas.microsoft.com/office/drawing/2014/main" id="{64E0DE83-B9CC-48D3-86F8-A01E5B1E9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0ACA4F-81BE-4184-5386-68941752300B}"/>
              </a:ext>
            </a:extLst>
          </p:cNvPr>
          <p:cNvSpPr txBox="1"/>
          <p:nvPr/>
        </p:nvSpPr>
        <p:spPr>
          <a:xfrm>
            <a:off x="792995" y="332655"/>
            <a:ext cx="7667437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charset="0"/>
                <a:cs typeface="Arial" charset="0"/>
              </a:rPr>
              <a:t>суеверие: определение</a:t>
            </a:r>
          </a:p>
        </p:txBody>
      </p:sp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F6DCCDCA-42DF-E20B-570B-AE821D319FC8}"/>
              </a:ext>
            </a:extLst>
          </p:cNvPr>
          <p:cNvGraphicFramePr/>
          <p:nvPr/>
        </p:nvGraphicFramePr>
        <p:xfrm>
          <a:off x="215516" y="1412776"/>
          <a:ext cx="8712968" cy="3078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45" name="Picture 2" descr="Как работают суеверия в трейдинге – Optionclue">
            <a:extLst>
              <a:ext uri="{FF2B5EF4-FFF2-40B4-BE49-F238E27FC236}">
                <a16:creationId xmlns:a16="http://schemas.microsoft.com/office/drawing/2014/main" id="{600FD20B-3DE4-2502-C395-940669F11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149725"/>
            <a:ext cx="3421062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>
            <a:extLst>
              <a:ext uri="{FF2B5EF4-FFF2-40B4-BE49-F238E27FC236}">
                <a16:creationId xmlns:a16="http://schemas.microsoft.com/office/drawing/2014/main" id="{D6B3A446-B3FA-EF3C-495F-29C502358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F3A204-C28E-CFAF-8F84-80D4016F0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История появления чисел</a:t>
            </a:r>
            <a:endParaRPr lang="ru-RU" dirty="0">
              <a:solidFill>
                <a:schemeClr val="bg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DCA0F430-6B23-0B19-49F1-B09A09EDBDB7}"/>
              </a:ext>
            </a:extLst>
          </p:cNvPr>
          <p:cNvSpPr/>
          <p:nvPr/>
        </p:nvSpPr>
        <p:spPr>
          <a:xfrm>
            <a:off x="107950" y="1930400"/>
            <a:ext cx="8321675" cy="21971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 мнению ученых числа появились еще тогда, когда человеку удалось научиться считать окружающие предметы. Наука считает, что это произошло в 3000-2000 гг. до н. э. Их изобретение приписывают шумерам – народу, проживавшему на территории Месопотамии. Использование цифр существенно упрощало подсчеты: вели счет дням недели, количеству голов скота, объемам урожая, считали размеры участков земли.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Древние египтяне также использовали цифры</a:t>
            </a:r>
          </a:p>
        </p:txBody>
      </p:sp>
      <p:sp>
        <p:nvSpPr>
          <p:cNvPr id="11269" name="Rectangle 2">
            <a:extLst>
              <a:ext uri="{FF2B5EF4-FFF2-40B4-BE49-F238E27FC236}">
                <a16:creationId xmlns:a16="http://schemas.microsoft.com/office/drawing/2014/main" id="{0ED20E65-2C47-01F3-EE0F-ACD779644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3163" y="2887663"/>
            <a:ext cx="690721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70" name="Рисунок 1">
            <a:extLst>
              <a:ext uri="{FF2B5EF4-FFF2-40B4-BE49-F238E27FC236}">
                <a16:creationId xmlns:a16="http://schemas.microsoft.com/office/drawing/2014/main" id="{94672272-C7BF-2FC2-3C3D-A336A4BC0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4127500"/>
            <a:ext cx="4338638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Rectangle 3">
            <a:extLst>
              <a:ext uri="{FF2B5EF4-FFF2-40B4-BE49-F238E27FC236}">
                <a16:creationId xmlns:a16="http://schemas.microsoft.com/office/drawing/2014/main" id="{F424250C-C2E6-D3DD-4F59-7931FCAD307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713163" y="7011988"/>
            <a:ext cx="6907212" cy="460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2">
            <a:extLst>
              <a:ext uri="{FF2B5EF4-FFF2-40B4-BE49-F238E27FC236}">
                <a16:creationId xmlns:a16="http://schemas.microsoft.com/office/drawing/2014/main" id="{2AD59133-F25F-64D8-EFC1-09BCF7846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7922AE-D721-C89D-2387-B18BACE104D6}"/>
              </a:ext>
            </a:extLst>
          </p:cNvPr>
          <p:cNvSpPr txBox="1"/>
          <p:nvPr/>
        </p:nvSpPr>
        <p:spPr>
          <a:xfrm>
            <a:off x="654261" y="73962"/>
            <a:ext cx="756084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  <a:cs typeface="Arial" charset="0"/>
              </a:rPr>
              <a:t>Самые популярные суеверные числа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3A8BF0-7E68-5456-30A1-DFA6F61C4C74}"/>
              </a:ext>
            </a:extLst>
          </p:cNvPr>
          <p:cNvSpPr txBox="1"/>
          <p:nvPr/>
        </p:nvSpPr>
        <p:spPr>
          <a:xfrm>
            <a:off x="4067175" y="1893888"/>
            <a:ext cx="4887913" cy="1755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Считается, что 8 – символ постоянного потока энергии и силы. Число связано с материальным благополучием, деньгами, удачей в политике и бизнесе. Если сумма всех цифр даты рождения составляет 8, то в жизни можно добиться успеха.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4C1C65-097D-F6B8-66BF-EA7315D5EE79}"/>
              </a:ext>
            </a:extLst>
          </p:cNvPr>
          <p:cNvSpPr txBox="1"/>
          <p:nvPr/>
        </p:nvSpPr>
        <p:spPr>
          <a:xfrm>
            <a:off x="468313" y="4268788"/>
            <a:ext cx="5329237" cy="12001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В Китае число 8 почти повсюду. Однажды в Сиднее офисное здание было выставлено </a:t>
            </a:r>
            <a:r>
              <a:rPr lang="ru-RU" dirty="0"/>
              <a:t>по цене 88 888 888 долларов и мгновенно продано китайскому инвестору.</a:t>
            </a:r>
            <a:endParaRPr lang="ru-RU" dirty="0">
              <a:solidFill>
                <a:srgbClr val="0C788E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2ABFF31-ABAA-438E-0A14-9287A80B97F9}"/>
              </a:ext>
            </a:extLst>
          </p:cNvPr>
          <p:cNvSpPr/>
          <p:nvPr/>
        </p:nvSpPr>
        <p:spPr>
          <a:xfrm>
            <a:off x="5661025" y="1344613"/>
            <a:ext cx="1700213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Число 8 </a:t>
            </a:r>
          </a:p>
        </p:txBody>
      </p:sp>
      <p:pic>
        <p:nvPicPr>
          <p:cNvPr id="12295" name="Picture 7" descr="Число судьбы 8: особенности жизни по дате рождения - 7Дней.ру">
            <a:extLst>
              <a:ext uri="{FF2B5EF4-FFF2-40B4-BE49-F238E27FC236}">
                <a16:creationId xmlns:a16="http://schemas.microsoft.com/office/drawing/2014/main" id="{A1D7C7A2-AE55-2439-4236-BAD309E8F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344613"/>
            <a:ext cx="3611563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Рисунок 4">
            <a:extLst>
              <a:ext uri="{FF2B5EF4-FFF2-40B4-BE49-F238E27FC236}">
                <a16:creationId xmlns:a16="http://schemas.microsoft.com/office/drawing/2014/main" id="{94DCAED1-0162-75D5-66AA-6B9D402B4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988" y="3860800"/>
            <a:ext cx="2732087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1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>
            <a:extLst>
              <a:ext uri="{FF2B5EF4-FFF2-40B4-BE49-F238E27FC236}">
                <a16:creationId xmlns:a16="http://schemas.microsoft.com/office/drawing/2014/main" id="{35143060-CBE1-036A-0C85-2E8CBA1C0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87B1793-7B6F-BD1C-F2C4-6F6932A0A52F}"/>
              </a:ext>
            </a:extLst>
          </p:cNvPr>
          <p:cNvSpPr/>
          <p:nvPr/>
        </p:nvSpPr>
        <p:spPr>
          <a:xfrm>
            <a:off x="1763713" y="273050"/>
            <a:ext cx="56070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Число 3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341FF98-D040-567C-7BD5-7B49AFB9B97C}"/>
              </a:ext>
            </a:extLst>
          </p:cNvPr>
          <p:cNvSpPr/>
          <p:nvPr/>
        </p:nvSpPr>
        <p:spPr>
          <a:xfrm>
            <a:off x="250825" y="1012825"/>
            <a:ext cx="4752975" cy="17287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Число три - это одно из священных, сакральных чисел у многих народов. Оно соединяет в себе три мира - верхний, средний и нижний, и три временных параллели - прошлое, настоящее и будущее. 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3317" name="Рисунок 3">
            <a:extLst>
              <a:ext uri="{FF2B5EF4-FFF2-40B4-BE49-F238E27FC236}">
                <a16:creationId xmlns:a16="http://schemas.microsoft.com/office/drawing/2014/main" id="{AAB1B2D4-F5AC-5E97-E8E3-2D738947A6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177925"/>
            <a:ext cx="367347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5C27A26-426C-6DB4-1D6D-8D8BEE5D64C1}"/>
              </a:ext>
            </a:extLst>
          </p:cNvPr>
          <p:cNvSpPr/>
          <p:nvPr/>
        </p:nvSpPr>
        <p:spPr>
          <a:xfrm>
            <a:off x="4356100" y="3933825"/>
            <a:ext cx="4537075" cy="22494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Что касается суеверий обрядов перехода, число три во всех рассматриваемых языках в основном связано со смертью или предсказаниями о смерти. Например: Утопающий не утонет, пока не скроется под водой в третий раз.</a:t>
            </a:r>
          </a:p>
        </p:txBody>
      </p:sp>
      <p:pic>
        <p:nvPicPr>
          <p:cNvPr id="13319" name="Рисунок 8">
            <a:extLst>
              <a:ext uri="{FF2B5EF4-FFF2-40B4-BE49-F238E27FC236}">
                <a16:creationId xmlns:a16="http://schemas.microsoft.com/office/drawing/2014/main" id="{12AF719C-45E3-442D-C720-F5EE269EB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068638"/>
            <a:ext cx="3152775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2">
            <a:extLst>
              <a:ext uri="{FF2B5EF4-FFF2-40B4-BE49-F238E27FC236}">
                <a16:creationId xmlns:a16="http://schemas.microsoft.com/office/drawing/2014/main" id="{3B9C3CE0-E76B-09E5-05C8-6915CBE0D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62AB3BB-FAA8-9242-9064-63A8485A3E95}"/>
              </a:ext>
            </a:extLst>
          </p:cNvPr>
          <p:cNvSpPr/>
          <p:nvPr/>
        </p:nvSpPr>
        <p:spPr>
          <a:xfrm>
            <a:off x="1420813" y="115888"/>
            <a:ext cx="6697662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Число 7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CD97266-0A8A-37D1-8589-335BE417F8AD}"/>
              </a:ext>
            </a:extLst>
          </p:cNvPr>
          <p:cNvSpPr/>
          <p:nvPr/>
        </p:nvSpPr>
        <p:spPr>
          <a:xfrm>
            <a:off x="323850" y="908050"/>
            <a:ext cx="4248150" cy="18732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 мистическом мире нумерологии каждое число обладает своим уникальным энергетическим отпечатком, влияющим на жизнь человека. Одно из самых загадочных и удивительных чисел – семерка.</a:t>
            </a:r>
          </a:p>
        </p:txBody>
      </p:sp>
      <p:pic>
        <p:nvPicPr>
          <p:cNvPr id="14341" name="Рисунок 2">
            <a:extLst>
              <a:ext uri="{FF2B5EF4-FFF2-40B4-BE49-F238E27FC236}">
                <a16:creationId xmlns:a16="http://schemas.microsoft.com/office/drawing/2014/main" id="{E735186E-CF11-818A-8E39-E37F63D6E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141663"/>
            <a:ext cx="3667125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35A03D3-36E6-5EFB-7315-D75C365B9EEC}"/>
              </a:ext>
            </a:extLst>
          </p:cNvPr>
          <p:cNvSpPr/>
          <p:nvPr/>
        </p:nvSpPr>
        <p:spPr>
          <a:xfrm>
            <a:off x="4932363" y="3336925"/>
            <a:ext cx="3316287" cy="26130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Принято считать, что число 7 несёт в себе мистическую составляющую. С ним связывают успех и удачу. Седьмым днём недели считается воскресенье. С древнейших времён в этот день люди отдыхают. </a:t>
            </a:r>
          </a:p>
        </p:txBody>
      </p:sp>
      <p:pic>
        <p:nvPicPr>
          <p:cNvPr id="14343" name="Рисунок 5">
            <a:extLst>
              <a:ext uri="{FF2B5EF4-FFF2-40B4-BE49-F238E27FC236}">
                <a16:creationId xmlns:a16="http://schemas.microsoft.com/office/drawing/2014/main" id="{77581C6C-4167-0228-4970-0B956C0395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0" y="763588"/>
            <a:ext cx="2330450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>
            <a:extLst>
              <a:ext uri="{FF2B5EF4-FFF2-40B4-BE49-F238E27FC236}">
                <a16:creationId xmlns:a16="http://schemas.microsoft.com/office/drawing/2014/main" id="{770E9799-E5A8-B9BB-24C0-D322C1B9F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59710FF-FE36-F389-110F-B26E3278F529}"/>
              </a:ext>
            </a:extLst>
          </p:cNvPr>
          <p:cNvSpPr/>
          <p:nvPr/>
        </p:nvSpPr>
        <p:spPr>
          <a:xfrm>
            <a:off x="1420813" y="115888"/>
            <a:ext cx="6697662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Число 13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FEB153D-FE3C-BB9E-66C9-2968CE6AAB2E}"/>
              </a:ext>
            </a:extLst>
          </p:cNvPr>
          <p:cNvSpPr/>
          <p:nvPr/>
        </p:nvSpPr>
        <p:spPr>
          <a:xfrm>
            <a:off x="3203575" y="787400"/>
            <a:ext cx="5329238" cy="24971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Число 13 в европейской культуре иногда считается несчастливым. В связи с этим в некоторых зданиях этажи нумеруются так, чтобы не нервировать </a:t>
            </a:r>
            <a:r>
              <a:rPr lang="ru-RU" dirty="0" err="1"/>
              <a:t>трискаидекафобов</a:t>
            </a:r>
            <a:r>
              <a:rPr lang="ru-RU" dirty="0"/>
              <a:t>: после 12-го этажа может сразу следовать 14-й, в здании могут существовать этажи 12А и 12Б, или же 13-й этаж может называться как «12+1»</a:t>
            </a:r>
          </a:p>
        </p:txBody>
      </p:sp>
      <p:pic>
        <p:nvPicPr>
          <p:cNvPr id="15365" name="Рисунок 3">
            <a:extLst>
              <a:ext uri="{FF2B5EF4-FFF2-40B4-BE49-F238E27FC236}">
                <a16:creationId xmlns:a16="http://schemas.microsoft.com/office/drawing/2014/main" id="{372CBAD1-5AC2-8865-3C35-19C690740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787400"/>
            <a:ext cx="26289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CE005FE-B624-F2E7-A7BF-46D10F642409}"/>
              </a:ext>
            </a:extLst>
          </p:cNvPr>
          <p:cNvSpPr/>
          <p:nvPr/>
        </p:nvSpPr>
        <p:spPr>
          <a:xfrm>
            <a:off x="423863" y="4076700"/>
            <a:ext cx="4032250" cy="17287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x-none" dirty="0"/>
              <a:t>По народным поверьям многих европейских стран, число 13 считается зловещим и именуется "чертовой дюжиной".</a:t>
            </a:r>
            <a:endParaRPr lang="ru-RU" dirty="0"/>
          </a:p>
        </p:txBody>
      </p:sp>
      <p:pic>
        <p:nvPicPr>
          <p:cNvPr id="15367" name="Рисунок 6">
            <a:extLst>
              <a:ext uri="{FF2B5EF4-FFF2-40B4-BE49-F238E27FC236}">
                <a16:creationId xmlns:a16="http://schemas.microsoft.com/office/drawing/2014/main" id="{B3974B04-E469-892E-369D-F62B9713D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75" y="3546475"/>
            <a:ext cx="3690938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11443</TotalTime>
  <Words>845</Words>
  <Application>Microsoft Office PowerPoint</Application>
  <PresentationFormat>Экран (4:3)</PresentationFormat>
  <Paragraphs>50</Paragraphs>
  <Slides>15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Trebuchet MS</vt:lpstr>
      <vt:lpstr>Wingdings 3</vt:lpstr>
      <vt:lpstr>Аспект</vt:lpstr>
      <vt:lpstr>Chart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История появления чисел</vt:lpstr>
      <vt:lpstr>Презентация PowerPoint</vt:lpstr>
      <vt:lpstr>Презентация PowerPoint</vt:lpstr>
      <vt:lpstr>Презентация PowerPoint</vt:lpstr>
      <vt:lpstr>Презентация PowerPoint</vt:lpstr>
      <vt:lpstr>Число 40</vt:lpstr>
      <vt:lpstr>Число 666 (число Зверя)</vt:lpstr>
      <vt:lpstr> Опрос обучающихся </vt:lpstr>
      <vt:lpstr>Презентация PowerPoint</vt:lpstr>
      <vt:lpstr>Вывод</vt:lpstr>
      <vt:lpstr>Презентация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ЗС</cp:lastModifiedBy>
  <cp:revision>799</cp:revision>
  <dcterms:created xsi:type="dcterms:W3CDTF">2010-05-23T14:28:12Z</dcterms:created>
  <dcterms:modified xsi:type="dcterms:W3CDTF">2024-02-11T09:57:45Z</dcterms:modified>
</cp:coreProperties>
</file>