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61" r:id="rId2"/>
    <p:sldId id="263" r:id="rId3"/>
    <p:sldId id="265" r:id="rId4"/>
    <p:sldId id="267" r:id="rId5"/>
    <p:sldId id="268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80" r:id="rId16"/>
    <p:sldId id="282" r:id="rId17"/>
    <p:sldId id="281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  <p:sldId id="310" r:id="rId46"/>
    <p:sldId id="311" r:id="rId47"/>
    <p:sldId id="312" r:id="rId48"/>
    <p:sldId id="313" r:id="rId49"/>
    <p:sldId id="314" r:id="rId50"/>
    <p:sldId id="315" r:id="rId51"/>
    <p:sldId id="316" r:id="rId52"/>
    <p:sldId id="317" r:id="rId53"/>
    <p:sldId id="318" r:id="rId54"/>
    <p:sldId id="319" r:id="rId55"/>
    <p:sldId id="320" r:id="rId56"/>
    <p:sldId id="321" r:id="rId57"/>
    <p:sldId id="322" r:id="rId58"/>
    <p:sldId id="323" r:id="rId59"/>
    <p:sldId id="324" r:id="rId60"/>
    <p:sldId id="325" r:id="rId61"/>
    <p:sldId id="326" r:id="rId62"/>
    <p:sldId id="327" r:id="rId63"/>
    <p:sldId id="328" r:id="rId64"/>
    <p:sldId id="329" r:id="rId65"/>
    <p:sldId id="330" r:id="rId66"/>
    <p:sldId id="331" r:id="rId67"/>
    <p:sldId id="332" r:id="rId68"/>
  </p:sldIdLst>
  <p:sldSz cx="12192000" cy="6858000"/>
  <p:notesSz cx="6858000" cy="9144000"/>
  <p:embeddedFontLst>
    <p:embeddedFont>
      <p:font typeface="Bahnschrift Condensed" panose="020B0502040204020203" pitchFamily="34" charset="0"/>
      <p:regular r:id="rId69"/>
      <p:bold r:id="rId70"/>
    </p:embeddedFont>
    <p:embeddedFont>
      <p:font typeface="Fira Sans" panose="020B0503050000020004" pitchFamily="34" charset="0"/>
      <p:regular r:id="rId71"/>
      <p:bold r:id="rId72"/>
      <p:italic r:id="rId73"/>
      <p:boldItalic r:id="rId7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3E2A"/>
    <a:srgbClr val="EF3E24"/>
    <a:srgbClr val="523BBA"/>
    <a:srgbClr val="B033D3"/>
    <a:srgbClr val="EE385F"/>
    <a:srgbClr val="F3F3F9"/>
    <a:srgbClr val="473CB7"/>
    <a:srgbClr val="B632D5"/>
    <a:srgbClr val="EF3E31"/>
    <a:srgbClr val="6E3C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7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font" Target="fonts/font6.fntdata"/><Relationship Id="rId79" Type="http://schemas.microsoft.com/office/2016/11/relationships/changesInfo" Target="changesInfos/changesInfo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font" Target="fonts/font5.fntdata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font" Target="fonts/font1.fntdata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font" Target="fonts/font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font" Target="fonts/font2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Татьяна Евдокимова" userId="0d7449499f040694" providerId="LiveId" clId="{33D6A4D9-A4E0-4B84-B5F0-FD101B9A61D1}"/>
    <pc:docChg chg="custSel addSld delSld modSld">
      <pc:chgData name="Татьяна Евдокимова" userId="0d7449499f040694" providerId="LiveId" clId="{33D6A4D9-A4E0-4B84-B5F0-FD101B9A61D1}" dt="2024-02-06T08:29:10.533" v="90"/>
      <pc:docMkLst>
        <pc:docMk/>
      </pc:docMkLst>
      <pc:sldChg chg="delSp modSp mod">
        <pc:chgData name="Татьяна Евдокимова" userId="0d7449499f040694" providerId="LiveId" clId="{33D6A4D9-A4E0-4B84-B5F0-FD101B9A61D1}" dt="2024-02-06T08:29:10.533" v="90"/>
        <pc:sldMkLst>
          <pc:docMk/>
          <pc:sldMk cId="3822246136" sldId="263"/>
        </pc:sldMkLst>
        <pc:grpChg chg="mod">
          <ac:chgData name="Татьяна Евдокимова" userId="0d7449499f040694" providerId="LiveId" clId="{33D6A4D9-A4E0-4B84-B5F0-FD101B9A61D1}" dt="2024-02-06T08:23:36.984" v="86" actId="1076"/>
          <ac:grpSpMkLst>
            <pc:docMk/>
            <pc:sldMk cId="3822246136" sldId="263"/>
            <ac:grpSpMk id="80" creationId="{E5C6D348-27E9-4FEE-BC15-09663A0D522F}"/>
          </ac:grpSpMkLst>
        </pc:grpChg>
        <pc:picChg chg="del">
          <ac:chgData name="Татьяна Евдокимова" userId="0d7449499f040694" providerId="LiveId" clId="{33D6A4D9-A4E0-4B84-B5F0-FD101B9A61D1}" dt="2024-02-06T08:23:48.581" v="87" actId="478"/>
          <ac:picMkLst>
            <pc:docMk/>
            <pc:sldMk cId="3822246136" sldId="263"/>
            <ac:picMk id="5" creationId="{43E4729A-4A5F-06DB-938A-EA7663D40794}"/>
          </ac:picMkLst>
        </pc:picChg>
        <pc:picChg chg="mod">
          <ac:chgData name="Татьяна Евдокимова" userId="0d7449499f040694" providerId="LiveId" clId="{33D6A4D9-A4E0-4B84-B5F0-FD101B9A61D1}" dt="2024-02-06T08:29:10.533" v="90"/>
          <ac:picMkLst>
            <pc:docMk/>
            <pc:sldMk cId="3822246136" sldId="263"/>
            <ac:picMk id="81" creationId="{4DAEE2FB-A29F-494E-9D2D-0982F9853664}"/>
          </ac:picMkLst>
        </pc:picChg>
        <pc:picChg chg="mod">
          <ac:chgData name="Татьяна Евдокимова" userId="0d7449499f040694" providerId="LiveId" clId="{33D6A4D9-A4E0-4B84-B5F0-FD101B9A61D1}" dt="2024-02-06T08:23:34.667" v="85"/>
          <ac:picMkLst>
            <pc:docMk/>
            <pc:sldMk cId="3822246136" sldId="263"/>
            <ac:picMk id="93" creationId="{A593146C-E5C4-42DA-90A3-0522191922EE}"/>
          </ac:picMkLst>
        </pc:picChg>
      </pc:sldChg>
      <pc:sldChg chg="del">
        <pc:chgData name="Татьяна Евдокимова" userId="0d7449499f040694" providerId="LiveId" clId="{33D6A4D9-A4E0-4B84-B5F0-FD101B9A61D1}" dt="2024-02-06T08:22:41.872" v="83" actId="2696"/>
        <pc:sldMkLst>
          <pc:docMk/>
          <pc:sldMk cId="154078149" sldId="269"/>
        </pc:sldMkLst>
      </pc:sldChg>
      <pc:sldChg chg="modSp mod">
        <pc:chgData name="Татьяна Евдокимова" userId="0d7449499f040694" providerId="LiveId" clId="{33D6A4D9-A4E0-4B84-B5F0-FD101B9A61D1}" dt="2024-02-06T08:17:59.515" v="1"/>
        <pc:sldMkLst>
          <pc:docMk/>
          <pc:sldMk cId="2725819472" sldId="324"/>
        </pc:sldMkLst>
        <pc:spChg chg="mod">
          <ac:chgData name="Татьяна Евдокимова" userId="0d7449499f040694" providerId="LiveId" clId="{33D6A4D9-A4E0-4B84-B5F0-FD101B9A61D1}" dt="2024-02-06T08:17:59.515" v="1"/>
          <ac:spMkLst>
            <pc:docMk/>
            <pc:sldMk cId="2725819472" sldId="324"/>
            <ac:spMk id="6" creationId="{544F2499-4D38-47CE-93DF-555DACCBF45E}"/>
          </ac:spMkLst>
        </pc:spChg>
      </pc:sldChg>
      <pc:sldChg chg="modSp add mod">
        <pc:chgData name="Татьяна Евдокимова" userId="0d7449499f040694" providerId="LiveId" clId="{33D6A4D9-A4E0-4B84-B5F0-FD101B9A61D1}" dt="2024-02-06T08:18:28.803" v="10" actId="20577"/>
        <pc:sldMkLst>
          <pc:docMk/>
          <pc:sldMk cId="360134080" sldId="325"/>
        </pc:sldMkLst>
        <pc:spChg chg="mod">
          <ac:chgData name="Татьяна Евдокимова" userId="0d7449499f040694" providerId="LiveId" clId="{33D6A4D9-A4E0-4B84-B5F0-FD101B9A61D1}" dt="2024-02-06T08:18:06.407" v="3" actId="20577"/>
          <ac:spMkLst>
            <pc:docMk/>
            <pc:sldMk cId="360134080" sldId="325"/>
            <ac:spMk id="5" creationId="{97D1B1F2-8C8B-4461-98C9-D03A376F211B}"/>
          </ac:spMkLst>
        </pc:spChg>
        <pc:spChg chg="mod">
          <ac:chgData name="Татьяна Евдокимова" userId="0d7449499f040694" providerId="LiveId" clId="{33D6A4D9-A4E0-4B84-B5F0-FD101B9A61D1}" dt="2024-02-06T08:18:28.803" v="10" actId="20577"/>
          <ac:spMkLst>
            <pc:docMk/>
            <pc:sldMk cId="360134080" sldId="325"/>
            <ac:spMk id="6" creationId="{544F2499-4D38-47CE-93DF-555DACCBF45E}"/>
          </ac:spMkLst>
        </pc:spChg>
      </pc:sldChg>
      <pc:sldChg chg="modSp add mod">
        <pc:chgData name="Татьяна Евдокимова" userId="0d7449499f040694" providerId="LiveId" clId="{33D6A4D9-A4E0-4B84-B5F0-FD101B9A61D1}" dt="2024-02-06T08:19:08.197" v="31" actId="20577"/>
        <pc:sldMkLst>
          <pc:docMk/>
          <pc:sldMk cId="3804545664" sldId="326"/>
        </pc:sldMkLst>
        <pc:spChg chg="mod">
          <ac:chgData name="Татьяна Евдокимова" userId="0d7449499f040694" providerId="LiveId" clId="{33D6A4D9-A4E0-4B84-B5F0-FD101B9A61D1}" dt="2024-02-06T08:18:36.259" v="13" actId="20577"/>
          <ac:spMkLst>
            <pc:docMk/>
            <pc:sldMk cId="3804545664" sldId="326"/>
            <ac:spMk id="5" creationId="{97D1B1F2-8C8B-4461-98C9-D03A376F211B}"/>
          </ac:spMkLst>
        </pc:spChg>
        <pc:spChg chg="mod">
          <ac:chgData name="Татьяна Евдокимова" userId="0d7449499f040694" providerId="LiveId" clId="{33D6A4D9-A4E0-4B84-B5F0-FD101B9A61D1}" dt="2024-02-06T08:19:08.197" v="31" actId="20577"/>
          <ac:spMkLst>
            <pc:docMk/>
            <pc:sldMk cId="3804545664" sldId="326"/>
            <ac:spMk id="6" creationId="{544F2499-4D38-47CE-93DF-555DACCBF45E}"/>
          </ac:spMkLst>
        </pc:spChg>
      </pc:sldChg>
      <pc:sldChg chg="modSp add mod">
        <pc:chgData name="Татьяна Евдокимова" userId="0d7449499f040694" providerId="LiveId" clId="{33D6A4D9-A4E0-4B84-B5F0-FD101B9A61D1}" dt="2024-02-06T08:19:35.463" v="35"/>
        <pc:sldMkLst>
          <pc:docMk/>
          <pc:sldMk cId="937472436" sldId="327"/>
        </pc:sldMkLst>
        <pc:spChg chg="mod">
          <ac:chgData name="Татьяна Евдокимова" userId="0d7449499f040694" providerId="LiveId" clId="{33D6A4D9-A4E0-4B84-B5F0-FD101B9A61D1}" dt="2024-02-06T08:19:16.762" v="34" actId="20577"/>
          <ac:spMkLst>
            <pc:docMk/>
            <pc:sldMk cId="937472436" sldId="327"/>
            <ac:spMk id="5" creationId="{97D1B1F2-8C8B-4461-98C9-D03A376F211B}"/>
          </ac:spMkLst>
        </pc:spChg>
        <pc:spChg chg="mod">
          <ac:chgData name="Татьяна Евдокимова" userId="0d7449499f040694" providerId="LiveId" clId="{33D6A4D9-A4E0-4B84-B5F0-FD101B9A61D1}" dt="2024-02-06T08:19:35.463" v="35"/>
          <ac:spMkLst>
            <pc:docMk/>
            <pc:sldMk cId="937472436" sldId="327"/>
            <ac:spMk id="6" creationId="{544F2499-4D38-47CE-93DF-555DACCBF45E}"/>
          </ac:spMkLst>
        </pc:spChg>
      </pc:sldChg>
      <pc:sldChg chg="modSp add mod">
        <pc:chgData name="Татьяна Евдокимова" userId="0d7449499f040694" providerId="LiveId" clId="{33D6A4D9-A4E0-4B84-B5F0-FD101B9A61D1}" dt="2024-02-06T08:20:03.317" v="39"/>
        <pc:sldMkLst>
          <pc:docMk/>
          <pc:sldMk cId="3445043520" sldId="328"/>
        </pc:sldMkLst>
        <pc:spChg chg="mod">
          <ac:chgData name="Татьяна Евдокимова" userId="0d7449499f040694" providerId="LiveId" clId="{33D6A4D9-A4E0-4B84-B5F0-FD101B9A61D1}" dt="2024-02-06T08:19:42.714" v="38" actId="20577"/>
          <ac:spMkLst>
            <pc:docMk/>
            <pc:sldMk cId="3445043520" sldId="328"/>
            <ac:spMk id="5" creationId="{97D1B1F2-8C8B-4461-98C9-D03A376F211B}"/>
          </ac:spMkLst>
        </pc:spChg>
        <pc:spChg chg="mod">
          <ac:chgData name="Татьяна Евдокимова" userId="0d7449499f040694" providerId="LiveId" clId="{33D6A4D9-A4E0-4B84-B5F0-FD101B9A61D1}" dt="2024-02-06T08:20:03.317" v="39"/>
          <ac:spMkLst>
            <pc:docMk/>
            <pc:sldMk cId="3445043520" sldId="328"/>
            <ac:spMk id="6" creationId="{544F2499-4D38-47CE-93DF-555DACCBF45E}"/>
          </ac:spMkLst>
        </pc:spChg>
      </pc:sldChg>
      <pc:sldChg chg="modSp add mod">
        <pc:chgData name="Татьяна Евдокимова" userId="0d7449499f040694" providerId="LiveId" clId="{33D6A4D9-A4E0-4B84-B5F0-FD101B9A61D1}" dt="2024-02-06T08:20:27.459" v="43"/>
        <pc:sldMkLst>
          <pc:docMk/>
          <pc:sldMk cId="99095271" sldId="329"/>
        </pc:sldMkLst>
        <pc:spChg chg="mod">
          <ac:chgData name="Татьяна Евдокимова" userId="0d7449499f040694" providerId="LiveId" clId="{33D6A4D9-A4E0-4B84-B5F0-FD101B9A61D1}" dt="2024-02-06T08:20:09.099" v="42" actId="20577"/>
          <ac:spMkLst>
            <pc:docMk/>
            <pc:sldMk cId="99095271" sldId="329"/>
            <ac:spMk id="5" creationId="{97D1B1F2-8C8B-4461-98C9-D03A376F211B}"/>
          </ac:spMkLst>
        </pc:spChg>
        <pc:spChg chg="mod">
          <ac:chgData name="Татьяна Евдокимова" userId="0d7449499f040694" providerId="LiveId" clId="{33D6A4D9-A4E0-4B84-B5F0-FD101B9A61D1}" dt="2024-02-06T08:20:27.459" v="43"/>
          <ac:spMkLst>
            <pc:docMk/>
            <pc:sldMk cId="99095271" sldId="329"/>
            <ac:spMk id="6" creationId="{544F2499-4D38-47CE-93DF-555DACCBF45E}"/>
          </ac:spMkLst>
        </pc:spChg>
      </pc:sldChg>
      <pc:sldChg chg="modSp add mod">
        <pc:chgData name="Татьяна Евдокимова" userId="0d7449499f040694" providerId="LiveId" clId="{33D6A4D9-A4E0-4B84-B5F0-FD101B9A61D1}" dt="2024-02-06T08:21:02.755" v="49" actId="20577"/>
        <pc:sldMkLst>
          <pc:docMk/>
          <pc:sldMk cId="3433352559" sldId="330"/>
        </pc:sldMkLst>
        <pc:spChg chg="mod">
          <ac:chgData name="Татьяна Евдокимова" userId="0d7449499f040694" providerId="LiveId" clId="{33D6A4D9-A4E0-4B84-B5F0-FD101B9A61D1}" dt="2024-02-06T08:20:35.483" v="46" actId="20577"/>
          <ac:spMkLst>
            <pc:docMk/>
            <pc:sldMk cId="3433352559" sldId="330"/>
            <ac:spMk id="5" creationId="{97D1B1F2-8C8B-4461-98C9-D03A376F211B}"/>
          </ac:spMkLst>
        </pc:spChg>
        <pc:spChg chg="mod">
          <ac:chgData name="Татьяна Евдокимова" userId="0d7449499f040694" providerId="LiveId" clId="{33D6A4D9-A4E0-4B84-B5F0-FD101B9A61D1}" dt="2024-02-06T08:21:02.755" v="49" actId="20577"/>
          <ac:spMkLst>
            <pc:docMk/>
            <pc:sldMk cId="3433352559" sldId="330"/>
            <ac:spMk id="6" creationId="{544F2499-4D38-47CE-93DF-555DACCBF45E}"/>
          </ac:spMkLst>
        </pc:spChg>
      </pc:sldChg>
      <pc:sldChg chg="modSp add mod">
        <pc:chgData name="Татьяна Евдокимова" userId="0d7449499f040694" providerId="LiveId" clId="{33D6A4D9-A4E0-4B84-B5F0-FD101B9A61D1}" dt="2024-02-06T08:21:44.353" v="71" actId="20577"/>
        <pc:sldMkLst>
          <pc:docMk/>
          <pc:sldMk cId="193095927" sldId="331"/>
        </pc:sldMkLst>
        <pc:spChg chg="mod">
          <ac:chgData name="Татьяна Евдокимова" userId="0d7449499f040694" providerId="LiveId" clId="{33D6A4D9-A4E0-4B84-B5F0-FD101B9A61D1}" dt="2024-02-06T08:21:11.219" v="52" actId="20577"/>
          <ac:spMkLst>
            <pc:docMk/>
            <pc:sldMk cId="193095927" sldId="331"/>
            <ac:spMk id="5" creationId="{97D1B1F2-8C8B-4461-98C9-D03A376F211B}"/>
          </ac:spMkLst>
        </pc:spChg>
        <pc:spChg chg="mod">
          <ac:chgData name="Татьяна Евдокимова" userId="0d7449499f040694" providerId="LiveId" clId="{33D6A4D9-A4E0-4B84-B5F0-FD101B9A61D1}" dt="2024-02-06T08:21:44.353" v="71" actId="20577"/>
          <ac:spMkLst>
            <pc:docMk/>
            <pc:sldMk cId="193095927" sldId="331"/>
            <ac:spMk id="6" creationId="{544F2499-4D38-47CE-93DF-555DACCBF45E}"/>
          </ac:spMkLst>
        </pc:spChg>
      </pc:sldChg>
      <pc:sldChg chg="addSp modSp add mod">
        <pc:chgData name="Татьяна Евдокимова" userId="0d7449499f040694" providerId="LiveId" clId="{33D6A4D9-A4E0-4B84-B5F0-FD101B9A61D1}" dt="2024-02-06T08:22:54.896" v="84" actId="11529"/>
        <pc:sldMkLst>
          <pc:docMk/>
          <pc:sldMk cId="1243674891" sldId="332"/>
        </pc:sldMkLst>
        <pc:spChg chg="add mod">
          <ac:chgData name="Татьяна Евдокимова" userId="0d7449499f040694" providerId="LiveId" clId="{33D6A4D9-A4E0-4B84-B5F0-FD101B9A61D1}" dt="2024-02-06T08:22:54.896" v="84" actId="11529"/>
          <ac:spMkLst>
            <pc:docMk/>
            <pc:sldMk cId="1243674891" sldId="332"/>
            <ac:spMk id="4" creationId="{D5BE6D6D-5906-6294-43A3-592C344CDDDD}"/>
          </ac:spMkLst>
        </pc:spChg>
        <pc:spChg chg="mod">
          <ac:chgData name="Татьяна Евдокимова" userId="0d7449499f040694" providerId="LiveId" clId="{33D6A4D9-A4E0-4B84-B5F0-FD101B9A61D1}" dt="2024-02-06T08:21:53.330" v="75" actId="20577"/>
          <ac:spMkLst>
            <pc:docMk/>
            <pc:sldMk cId="1243674891" sldId="332"/>
            <ac:spMk id="5" creationId="{97D1B1F2-8C8B-4461-98C9-D03A376F211B}"/>
          </ac:spMkLst>
        </pc:spChg>
        <pc:spChg chg="mod">
          <ac:chgData name="Татьяна Евдокимова" userId="0d7449499f040694" providerId="LiveId" clId="{33D6A4D9-A4E0-4B84-B5F0-FD101B9A61D1}" dt="2024-02-06T08:22:33.115" v="82" actId="20577"/>
          <ac:spMkLst>
            <pc:docMk/>
            <pc:sldMk cId="1243674891" sldId="332"/>
            <ac:spMk id="6" creationId="{544F2499-4D38-47CE-93DF-555DACCBF45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291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000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36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05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88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804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74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615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306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20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21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ED0B1-87BE-4C21-A362-DD0D4C8B4E1C}" type="datetimeFigureOut">
              <a:rPr lang="ru-RU" smtClean="0"/>
              <a:t>06.02.2024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D55F9-2403-4ED3-AEF2-CFE85A224A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39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2.wdp"/><Relationship Id="rId7" Type="http://schemas.openxmlformats.org/officeDocument/2006/relationships/slide" Target="slide15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" Target="slide50.xml"/><Relationship Id="rId5" Type="http://schemas.openxmlformats.org/officeDocument/2006/relationships/image" Target="../media/image3.png"/><Relationship Id="rId10" Type="http://schemas.openxmlformats.org/officeDocument/2006/relationships/slide" Target="slide57.xml"/><Relationship Id="rId4" Type="http://schemas.openxmlformats.org/officeDocument/2006/relationships/slide" Target="slide27.xml"/><Relationship Id="rId9" Type="http://schemas.openxmlformats.org/officeDocument/2006/relationships/slide" Target="slide3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23BB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D202D81-41C4-E9EF-A0FE-9633CF2430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29"/>
            <a:ext cx="12192000" cy="6857742"/>
          </a:xfrm>
          <a:prstGeom prst="rect">
            <a:avLst/>
          </a:prstGeom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A86E847D-EBCC-4405-BB31-F6DEC4BC8CE3}"/>
              </a:ext>
            </a:extLst>
          </p:cNvPr>
          <p:cNvSpPr/>
          <p:nvPr/>
        </p:nvSpPr>
        <p:spPr>
          <a:xfrm>
            <a:off x="-1" y="2676043"/>
            <a:ext cx="117576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solidFill>
                  <a:schemeClr val="bg1"/>
                </a:solidFill>
                <a:latin typeface="Fira Sans" panose="020B0503050000020004" pitchFamily="34" charset="0"/>
              </a:rPr>
              <a:t>День </a:t>
            </a:r>
          </a:p>
          <a:p>
            <a:pPr algn="ctr"/>
            <a:r>
              <a:rPr lang="ru-RU" sz="7200" b="1" dirty="0">
                <a:solidFill>
                  <a:schemeClr val="bg1"/>
                </a:solidFill>
                <a:latin typeface="Fira Sans" panose="020B0503050000020004" pitchFamily="34" charset="0"/>
              </a:rPr>
              <a:t>Российской науки</a:t>
            </a:r>
          </a:p>
        </p:txBody>
      </p:sp>
      <p:sp>
        <p:nvSpPr>
          <p:cNvPr id="4" name="Облачко с текстом: овальное 3">
            <a:extLst>
              <a:ext uri="{FF2B5EF4-FFF2-40B4-BE49-F238E27FC236}">
                <a16:creationId xmlns:a16="http://schemas.microsoft.com/office/drawing/2014/main" id="{F6C5BBA9-1326-49A9-B82F-C3B3C1A2CA6F}"/>
              </a:ext>
            </a:extLst>
          </p:cNvPr>
          <p:cNvSpPr/>
          <p:nvPr/>
        </p:nvSpPr>
        <p:spPr>
          <a:xfrm rot="1520017">
            <a:off x="6663688" y="30876"/>
            <a:ext cx="3931920" cy="3107541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5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36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116972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</a:t>
            </a:r>
            <a:r>
              <a:rPr lang="en-US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6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2891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Fira Sans" panose="020B0503050000020004" pitchFamily="34" charset="0"/>
                <a:ea typeface="Times New Roman" panose="02020603050405020304" pitchFamily="18" charset="0"/>
              </a:rPr>
              <a:t>Этот русский учёный разработал устройство для передачи сообщений с помощью электромагнитного излучения, который имел звонок с молоточком. Это давало возможность принимать радиосигналы, несущие информацию, - азбуку Морзе.  О ком речь? </a:t>
            </a:r>
            <a:endParaRPr lang="ru-RU" sz="60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31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</a:t>
            </a:r>
            <a:r>
              <a:rPr lang="en-US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7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4023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Fira Sans" panose="020B0503050000020004" pitchFamily="34" charset="0"/>
                <a:ea typeface="Times New Roman" panose="02020603050405020304" pitchFamily="18" charset="0"/>
              </a:rPr>
              <a:t>Есть в нашей стране уникальный уголок. Здесь находится более сотни крупных и мелких гейзеров, его называют долиной Гейзеров. Самый большой гейзер – Великан, высота его фонтана достигает 50 м. От бесконечных извержений вся долина в клубах пара. В какой части России находится это удивительное место, открытое в 1941 г. геологом Т.И. Устиновой?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494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</a:t>
            </a:r>
            <a:r>
              <a:rPr lang="en-US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8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232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Fira Sans" panose="020B0503050000020004" pitchFamily="34" charset="0"/>
                <a:ea typeface="Times New Roman" panose="02020603050405020304" pitchFamily="18" charset="0"/>
              </a:rPr>
              <a:t>«Принцесса науки» - такое звание присвоила первой в мире женщине – математику стокгольмская газета, когда та приехала в Стокгольм читать курс высшей математики. Кто эта женщина?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484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</a:t>
            </a:r>
            <a:r>
              <a:rPr lang="en-US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9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515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Fira Sans" panose="020B0503050000020004" pitchFamily="34" charset="0"/>
                <a:ea typeface="Times New Roman" panose="02020603050405020304" pitchFamily="18" charset="0"/>
              </a:rPr>
              <a:t>Владимир Зворыкин известен изобретением прибора ночного видения, электронного микроскопа и многими другими инженерными открытиями. Но именно это изобретение считается чудом инженерной мысли, изменившим жизнь целого поколения. Русский эмигрант Владимир Зворыкин, который запатентовал иконоскоп и кинескоп, в 1940 году смог разбить световые лучи на спектры красных, зеленых и синих цветов, что позволило ему создать ЭТО.  О чем речь?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79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</a:t>
            </a:r>
            <a:r>
              <a:rPr lang="en-US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10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4023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Fira Sans" panose="020B0503050000020004" pitchFamily="34" charset="0"/>
                <a:ea typeface="Times New Roman" panose="02020603050405020304" pitchFamily="18" charset="0"/>
              </a:rPr>
              <a:t>Терменвокс - оригинальный музыкальный инструмент, который издает необычные для человеческого уха «космические» звуки, разработанный Львом Терманом в 1919 году, стал основой для  системы устройств  подачи сигналов об опасности, аварийном состоянии, определенном событии и так далее. Назовите одним словом данную систему устройств.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19100D49-3BEB-3454-EC82-5DB43C4E5023}"/>
              </a:ext>
            </a:extLst>
          </p:cNvPr>
          <p:cNvSpPr/>
          <p:nvPr/>
        </p:nvSpPr>
        <p:spPr>
          <a:xfrm>
            <a:off x="11386684" y="6135624"/>
            <a:ext cx="459486" cy="379476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07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0692850-BC37-CCCC-B14F-DBA4DBCFFC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3725" cy="685774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DF5B4B1-D7B2-4BC0-8A29-B8B43F726D91}"/>
              </a:ext>
            </a:extLst>
          </p:cNvPr>
          <p:cNvSpPr/>
          <p:nvPr/>
        </p:nvSpPr>
        <p:spPr>
          <a:xfrm>
            <a:off x="8274" y="-258"/>
            <a:ext cx="12192000" cy="6858000"/>
          </a:xfrm>
          <a:prstGeom prst="rect">
            <a:avLst/>
          </a:prstGeom>
          <a:gradFill>
            <a:gsLst>
              <a:gs pos="0">
                <a:srgbClr val="B632D6">
                  <a:alpha val="50000"/>
                </a:srgbClr>
              </a:gs>
              <a:gs pos="100000">
                <a:srgbClr val="493CB7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Fira Sans" panose="020B05030500000200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23A455A7-9EAA-4C85-A26F-79739F9B40E3}"/>
              </a:ext>
            </a:extLst>
          </p:cNvPr>
          <p:cNvGrpSpPr/>
          <p:nvPr/>
        </p:nvGrpSpPr>
        <p:grpSpPr>
          <a:xfrm>
            <a:off x="8274" y="1267896"/>
            <a:ext cx="12192001" cy="3478270"/>
            <a:chOff x="0" y="1497285"/>
            <a:chExt cx="12192001" cy="3478270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9B1A3B72-0926-4E30-9BD1-8460AB5B59C8}"/>
                </a:ext>
              </a:extLst>
            </p:cNvPr>
            <p:cNvGrpSpPr/>
            <p:nvPr/>
          </p:nvGrpSpPr>
          <p:grpSpPr>
            <a:xfrm>
              <a:off x="1" y="3171123"/>
              <a:ext cx="12192000" cy="1804432"/>
              <a:chOff x="1" y="2934335"/>
              <a:chExt cx="12192000" cy="1804432"/>
            </a:xfrm>
          </p:grpSpPr>
          <p:pic>
            <p:nvPicPr>
              <p:cNvPr id="11" name="Рисунок 10">
                <a:extLst>
                  <a:ext uri="{FF2B5EF4-FFF2-40B4-BE49-F238E27FC236}">
                    <a16:creationId xmlns:a16="http://schemas.microsoft.com/office/drawing/2014/main" id="{F7DEC957-AB6D-41E4-ACD8-235972E22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79700" y="2934335"/>
                <a:ext cx="6673850" cy="1804432"/>
              </a:xfrm>
              <a:prstGeom prst="rect">
                <a:avLst/>
              </a:prstGeom>
            </p:spPr>
          </p:pic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BF2C940B-1B82-48BB-B466-C87E567BD3BA}"/>
                  </a:ext>
                </a:extLst>
              </p:cNvPr>
              <p:cNvSpPr/>
              <p:nvPr/>
            </p:nvSpPr>
            <p:spPr>
              <a:xfrm>
                <a:off x="1" y="3172357"/>
                <a:ext cx="12192000" cy="1003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7000" b="1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Физика</a:t>
                </a:r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FCFDF32B-8175-4B4D-B056-9860E883E59A}"/>
                </a:ext>
              </a:extLst>
            </p:cNvPr>
            <p:cNvGrpSpPr/>
            <p:nvPr/>
          </p:nvGrpSpPr>
          <p:grpSpPr>
            <a:xfrm>
              <a:off x="0" y="1497285"/>
              <a:ext cx="12192001" cy="1347836"/>
              <a:chOff x="0" y="1475072"/>
              <a:chExt cx="12192001" cy="1347836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FDEB8BE9-96F7-4250-A776-8D92326A35C6}"/>
                  </a:ext>
                </a:extLst>
              </p:cNvPr>
              <p:cNvSpPr/>
              <p:nvPr/>
            </p:nvSpPr>
            <p:spPr>
              <a:xfrm>
                <a:off x="1" y="1475072"/>
                <a:ext cx="12192000" cy="1091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9600" dirty="0">
                    <a:solidFill>
                      <a:schemeClr val="bg1"/>
                    </a:solidFill>
                    <a:latin typeface="Fira Sans" panose="020B0503050000020004" pitchFamily="34" charset="0"/>
                  </a:rPr>
                  <a:t>2</a:t>
                </a:r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3BB4F399-83AD-457C-829B-9EB4D7DD5C5F}"/>
                  </a:ext>
                </a:extLst>
              </p:cNvPr>
              <p:cNvSpPr/>
              <p:nvPr/>
            </p:nvSpPr>
            <p:spPr>
              <a:xfrm>
                <a:off x="0" y="1938370"/>
                <a:ext cx="12192000" cy="884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3500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раунд</a:t>
                </a:r>
              </a:p>
            </p:txBody>
          </p:sp>
        </p:grpSp>
      </p:grp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E112E58-71FB-D2CE-1D91-484D59F2DC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06069" y="3769113"/>
            <a:ext cx="1476796" cy="1496473"/>
          </a:xfrm>
          <a:prstGeom prst="rect">
            <a:avLst/>
          </a:prstGeom>
        </p:spPr>
      </p:pic>
      <p:sp>
        <p:nvSpPr>
          <p:cNvPr id="2" name="Облачко с текстом: овальное 1">
            <a:extLst>
              <a:ext uri="{FF2B5EF4-FFF2-40B4-BE49-F238E27FC236}">
                <a16:creationId xmlns:a16="http://schemas.microsoft.com/office/drawing/2014/main" id="{D8B55004-9CD8-8917-E3D9-B9D343A1D879}"/>
              </a:ext>
            </a:extLst>
          </p:cNvPr>
          <p:cNvSpPr/>
          <p:nvPr/>
        </p:nvSpPr>
        <p:spPr>
          <a:xfrm rot="18743280">
            <a:off x="9016063" y="3840117"/>
            <a:ext cx="2238363" cy="1692417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664061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555D4E6-9409-4B01-BF5E-647C7A11B2DA}"/>
              </a:ext>
            </a:extLst>
          </p:cNvPr>
          <p:cNvSpPr/>
          <p:nvPr/>
        </p:nvSpPr>
        <p:spPr>
          <a:xfrm>
            <a:off x="0" y="4636477"/>
            <a:ext cx="12192000" cy="2221523"/>
          </a:xfrm>
          <a:prstGeom prst="rect">
            <a:avLst/>
          </a:prstGeom>
          <a:solidFill>
            <a:srgbClr val="F3F3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Fira Sans" panose="020B05030500000200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284270-FB32-4548-8414-E95A51C4FF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8"/>
            <a:ext cx="12192000" cy="198295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8272AD4-87FF-4151-B1C5-C1E08BF0CDF2}"/>
              </a:ext>
            </a:extLst>
          </p:cNvPr>
          <p:cNvSpPr/>
          <p:nvPr/>
        </p:nvSpPr>
        <p:spPr>
          <a:xfrm rot="167885">
            <a:off x="238667" y="215145"/>
            <a:ext cx="11805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latin typeface="Fira Sans" panose="020B0503050000020004" pitchFamily="34" charset="0"/>
              </a:rPr>
              <a:t>Правила второго раунда: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6D84E45-81B0-48A6-AD2B-C9E378EAA90E}"/>
              </a:ext>
            </a:extLst>
          </p:cNvPr>
          <p:cNvSpPr/>
          <p:nvPr/>
        </p:nvSpPr>
        <p:spPr>
          <a:xfrm>
            <a:off x="3453853" y="5010757"/>
            <a:ext cx="6751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srgbClr val="171718"/>
                </a:solidFill>
                <a:latin typeface="Fira Sans" panose="020B0503050000020004" pitchFamily="34" charset="0"/>
                <a:cs typeface="Segoe UI" panose="020B0502040204020203" pitchFamily="34" charset="0"/>
              </a:rPr>
              <a:t>Правильный ответ </a:t>
            </a:r>
            <a:r>
              <a:rPr lang="ru-RU" sz="3000" b="1" dirty="0">
                <a:solidFill>
                  <a:srgbClr val="171718"/>
                </a:solidFill>
                <a:latin typeface="Fira Sans" panose="020B0503050000020004" pitchFamily="34" charset="0"/>
                <a:cs typeface="Segoe UI" panose="020B0502040204020203" pitchFamily="34" charset="0"/>
              </a:rPr>
              <a:t>+1 балл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BA070495-2990-4558-A252-5E75821EBECF}"/>
              </a:ext>
            </a:extLst>
          </p:cNvPr>
          <p:cNvGrpSpPr/>
          <p:nvPr/>
        </p:nvGrpSpPr>
        <p:grpSpPr>
          <a:xfrm>
            <a:off x="2793120" y="5831372"/>
            <a:ext cx="7300453" cy="557802"/>
            <a:chOff x="2023090" y="3617912"/>
            <a:chExt cx="7300453" cy="557802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BFEEC7CA-4939-4D2C-9694-24C59F379E5D}"/>
                </a:ext>
              </a:extLst>
            </p:cNvPr>
            <p:cNvSpPr/>
            <p:nvPr/>
          </p:nvSpPr>
          <p:spPr>
            <a:xfrm>
              <a:off x="2681617" y="3617912"/>
              <a:ext cx="664192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000" dirty="0">
                  <a:solidFill>
                    <a:srgbClr val="171718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Неправильный ответ 0 баллов</a:t>
              </a:r>
              <a:endParaRPr lang="ru-RU" sz="3000" b="1" dirty="0">
                <a:solidFill>
                  <a:srgbClr val="171718"/>
                </a:solidFill>
                <a:latin typeface="Fira Sans" panose="020B05030500000200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7" name="Группа 16">
              <a:extLst>
                <a:ext uri="{FF2B5EF4-FFF2-40B4-BE49-F238E27FC236}">
                  <a16:creationId xmlns:a16="http://schemas.microsoft.com/office/drawing/2014/main" id="{0A611B4A-BEEC-4C26-8DD7-EA9B71D81FA3}"/>
                </a:ext>
              </a:extLst>
            </p:cNvPr>
            <p:cNvGrpSpPr/>
            <p:nvPr/>
          </p:nvGrpSpPr>
          <p:grpSpPr>
            <a:xfrm>
              <a:off x="2023090" y="3626683"/>
              <a:ext cx="549031" cy="549031"/>
              <a:chOff x="1231492" y="3573222"/>
              <a:chExt cx="549031" cy="549031"/>
            </a:xfrm>
          </p:grpSpPr>
          <p:grpSp>
            <p:nvGrpSpPr>
              <p:cNvPr id="18" name="Группа 17">
                <a:extLst>
                  <a:ext uri="{FF2B5EF4-FFF2-40B4-BE49-F238E27FC236}">
                    <a16:creationId xmlns:a16="http://schemas.microsoft.com/office/drawing/2014/main" id="{D393B362-24B5-4969-985C-6B9BCC307C8D}"/>
                  </a:ext>
                </a:extLst>
              </p:cNvPr>
              <p:cNvGrpSpPr/>
              <p:nvPr/>
            </p:nvGrpSpPr>
            <p:grpSpPr>
              <a:xfrm>
                <a:off x="1231492" y="3573222"/>
                <a:ext cx="549031" cy="549031"/>
                <a:chOff x="1231492" y="3573222"/>
                <a:chExt cx="549031" cy="549031"/>
              </a:xfrm>
            </p:grpSpPr>
            <p:sp>
              <p:nvSpPr>
                <p:cNvPr id="20" name="Овал 19">
                  <a:extLst>
                    <a:ext uri="{FF2B5EF4-FFF2-40B4-BE49-F238E27FC236}">
                      <a16:creationId xmlns:a16="http://schemas.microsoft.com/office/drawing/2014/main" id="{62D32E0D-3BF6-46AF-9863-B49EF77B6909}"/>
                    </a:ext>
                  </a:extLst>
                </p:cNvPr>
                <p:cNvSpPr/>
                <p:nvPr/>
              </p:nvSpPr>
              <p:spPr>
                <a:xfrm>
                  <a:off x="1231492" y="3573222"/>
                  <a:ext cx="549031" cy="549031"/>
                </a:xfrm>
                <a:prstGeom prst="ellipse">
                  <a:avLst/>
                </a:prstGeom>
                <a:solidFill>
                  <a:srgbClr val="523BBA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aseline="-25000" dirty="0">
                    <a:latin typeface="Fira Sans" panose="020B0503050000020004" pitchFamily="34" charset="0"/>
                  </a:endParaRPr>
                </a:p>
              </p:txBody>
            </p:sp>
            <p:sp>
              <p:nvSpPr>
                <p:cNvPr id="21" name="Овал 20">
                  <a:extLst>
                    <a:ext uri="{FF2B5EF4-FFF2-40B4-BE49-F238E27FC236}">
                      <a16:creationId xmlns:a16="http://schemas.microsoft.com/office/drawing/2014/main" id="{BCB4EE5F-574C-424F-9B66-0C939FED7785}"/>
                    </a:ext>
                  </a:extLst>
                </p:cNvPr>
                <p:cNvSpPr/>
                <p:nvPr/>
              </p:nvSpPr>
              <p:spPr>
                <a:xfrm>
                  <a:off x="1283452" y="3625182"/>
                  <a:ext cx="445110" cy="445110"/>
                </a:xfrm>
                <a:prstGeom prst="ellipse">
                  <a:avLst/>
                </a:prstGeom>
                <a:solidFill>
                  <a:srgbClr val="F3F3F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aseline="-25000" dirty="0">
                    <a:latin typeface="Fira Sans" panose="020B0503050000020004" pitchFamily="34" charset="0"/>
                  </a:endParaRPr>
                </a:p>
              </p:txBody>
            </p:sp>
          </p:grp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17E53AA3-C895-46B1-843C-92742C2CD280}"/>
                  </a:ext>
                </a:extLst>
              </p:cNvPr>
              <p:cNvSpPr/>
              <p:nvPr/>
            </p:nvSpPr>
            <p:spPr>
              <a:xfrm>
                <a:off x="1332591" y="3628320"/>
                <a:ext cx="352982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>
                    <a:solidFill>
                      <a:srgbClr val="523BBA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  <a:cs typeface="Segoe UI Semibold" panose="020B0702040204020203" pitchFamily="34" charset="0"/>
                  </a:rPr>
                  <a:t>0</a:t>
                </a:r>
                <a:endParaRPr lang="ru-RU" sz="2200" dirty="0">
                  <a:solidFill>
                    <a:srgbClr val="523BBA"/>
                  </a:solidFill>
                  <a:latin typeface="Fira Sans" panose="020B0503050000020004" pitchFamily="34" charset="0"/>
                  <a:ea typeface="Segoe UI Black" panose="020B0A02040204020203" pitchFamily="34" charset="0"/>
                  <a:cs typeface="Segoe UI Semibold" panose="020B0702040204020203" pitchFamily="34" charset="0"/>
                </a:endParaRPr>
              </a:p>
            </p:txBody>
          </p:sp>
        </p:grp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2EF4AFAD-706A-444A-A5B2-DFAEE080A8F7}"/>
              </a:ext>
            </a:extLst>
          </p:cNvPr>
          <p:cNvGrpSpPr/>
          <p:nvPr/>
        </p:nvGrpSpPr>
        <p:grpSpPr>
          <a:xfrm>
            <a:off x="2828292" y="2368408"/>
            <a:ext cx="5977658" cy="553998"/>
            <a:chOff x="1989127" y="1789669"/>
            <a:chExt cx="5977658" cy="553998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EF1EEAC8-F037-4AA7-BF46-3984E0DAB11A}"/>
                </a:ext>
              </a:extLst>
            </p:cNvPr>
            <p:cNvSpPr/>
            <p:nvPr/>
          </p:nvSpPr>
          <p:spPr>
            <a:xfrm>
              <a:off x="2512583" y="1789669"/>
              <a:ext cx="545420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000" dirty="0">
                  <a:solidFill>
                    <a:srgbClr val="171718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Бланк на 10 вопросов</a:t>
              </a:r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5F48D3A0-2A84-4EAA-AB80-A9CB3A023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9127" y="1864859"/>
              <a:ext cx="309445" cy="386121"/>
            </a:xfrm>
            <a:prstGeom prst="rect">
              <a:avLst/>
            </a:prstGeom>
          </p:spPr>
        </p:pic>
      </p:grp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8F09660C-AAFD-4924-B634-12E10E917F89}"/>
              </a:ext>
            </a:extLst>
          </p:cNvPr>
          <p:cNvGrpSpPr/>
          <p:nvPr/>
        </p:nvGrpSpPr>
        <p:grpSpPr>
          <a:xfrm>
            <a:off x="2793120" y="3429000"/>
            <a:ext cx="6012830" cy="553998"/>
            <a:chOff x="1953955" y="2585244"/>
            <a:chExt cx="6012830" cy="553998"/>
          </a:xfrm>
        </p:grpSpPr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59154C11-0133-4139-955D-34CD918725D6}"/>
                </a:ext>
              </a:extLst>
            </p:cNvPr>
            <p:cNvSpPr/>
            <p:nvPr/>
          </p:nvSpPr>
          <p:spPr>
            <a:xfrm>
              <a:off x="2512583" y="2585244"/>
              <a:ext cx="545420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000" dirty="0">
                  <a:solidFill>
                    <a:srgbClr val="171718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10 вопросов по 60 секунд</a:t>
              </a:r>
            </a:p>
          </p:txBody>
        </p:sp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id="{A8B8E6A7-8B2E-40CD-9D10-BE1A8423C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955" y="2687129"/>
              <a:ext cx="429936" cy="408028"/>
            </a:xfrm>
            <a:prstGeom prst="rect">
              <a:avLst/>
            </a:prstGeom>
          </p:spPr>
        </p:pic>
      </p:grpSp>
      <p:sp>
        <p:nvSpPr>
          <p:cNvPr id="6" name="Овал 5">
            <a:extLst>
              <a:ext uri="{FF2B5EF4-FFF2-40B4-BE49-F238E27FC236}">
                <a16:creationId xmlns:a16="http://schemas.microsoft.com/office/drawing/2014/main" id="{4AB5A7D6-E042-81FC-9880-4D3BB5ABCB72}"/>
              </a:ext>
            </a:extLst>
          </p:cNvPr>
          <p:cNvSpPr/>
          <p:nvPr/>
        </p:nvSpPr>
        <p:spPr>
          <a:xfrm>
            <a:off x="2793120" y="5020720"/>
            <a:ext cx="549031" cy="549031"/>
          </a:xfrm>
          <a:prstGeom prst="ellipse">
            <a:avLst/>
          </a:prstGeom>
          <a:solidFill>
            <a:srgbClr val="EF3E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>
              <a:latin typeface="Fira Sans" panose="020B0503050000020004" pitchFamily="34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E51D8681-61B0-E8A7-8C79-FEA35D5BDD4E}"/>
              </a:ext>
            </a:extLst>
          </p:cNvPr>
          <p:cNvSpPr/>
          <p:nvPr/>
        </p:nvSpPr>
        <p:spPr>
          <a:xfrm>
            <a:off x="2845080" y="5072680"/>
            <a:ext cx="445110" cy="445110"/>
          </a:xfrm>
          <a:prstGeom prst="ellipse">
            <a:avLst/>
          </a:prstGeom>
          <a:solidFill>
            <a:srgbClr val="F3F3F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>
              <a:latin typeface="Fira Sans" panose="020B05030500000200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70F0B10C-856A-4C09-3806-F302C79CB2E7}"/>
              </a:ext>
            </a:extLst>
          </p:cNvPr>
          <p:cNvSpPr/>
          <p:nvPr/>
        </p:nvSpPr>
        <p:spPr>
          <a:xfrm>
            <a:off x="2845080" y="5075818"/>
            <a:ext cx="49669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EF3E24"/>
                </a:solidFill>
                <a:latin typeface="Fira Sans" panose="020B0503050000020004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+1</a:t>
            </a:r>
            <a:endParaRPr lang="ru-RU" sz="2200" dirty="0">
              <a:solidFill>
                <a:srgbClr val="EF3E24"/>
              </a:solidFill>
              <a:latin typeface="Fira Sans" panose="020B0503050000020004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5" name="Облачко с текстом: овальное 4">
            <a:extLst>
              <a:ext uri="{FF2B5EF4-FFF2-40B4-BE49-F238E27FC236}">
                <a16:creationId xmlns:a16="http://schemas.microsoft.com/office/drawing/2014/main" id="{B148D49A-58DC-065D-D54E-15399B2BABB6}"/>
              </a:ext>
            </a:extLst>
          </p:cNvPr>
          <p:cNvSpPr/>
          <p:nvPr/>
        </p:nvSpPr>
        <p:spPr>
          <a:xfrm rot="1520017">
            <a:off x="188602" y="4985163"/>
            <a:ext cx="2238363" cy="1692417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1389259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Почему тёплый хлеб тяжелее холодного?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348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Где пароход погружается глубже в воду: в реке или море? Почему?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103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№3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1758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Зимой на улице металл на ощупь холоднее дерева. Какими будут казаться на ощупь металл и дерево в сорокаградусную жару?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38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id="{BF731C2F-5281-4452-B3F9-DF011AAE81CC}"/>
              </a:ext>
            </a:extLst>
          </p:cNvPr>
          <p:cNvSpPr/>
          <p:nvPr/>
        </p:nvSpPr>
        <p:spPr>
          <a:xfrm>
            <a:off x="-2104" y="0"/>
            <a:ext cx="12192000" cy="6858000"/>
          </a:xfrm>
          <a:prstGeom prst="rect">
            <a:avLst/>
          </a:prstGeom>
          <a:solidFill>
            <a:srgbClr val="F4F3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>
                <a:latin typeface="Fira Sans" panose="020B0503050000020004" pitchFamily="34" charset="0"/>
              </a:rPr>
              <a:t>изика</a:t>
            </a:r>
            <a:endParaRPr lang="ru-RU" dirty="0">
              <a:latin typeface="Fira Sans" panose="020B0503050000020004" pitchFamily="34" charset="0"/>
            </a:endParaRPr>
          </a:p>
        </p:txBody>
      </p:sp>
      <p:grpSp>
        <p:nvGrpSpPr>
          <p:cNvPr id="72" name="Группа 71">
            <a:extLst>
              <a:ext uri="{FF2B5EF4-FFF2-40B4-BE49-F238E27FC236}">
                <a16:creationId xmlns:a16="http://schemas.microsoft.com/office/drawing/2014/main" id="{236431D3-5E20-4CE0-81AF-BE0B6DFC3DB4}"/>
              </a:ext>
            </a:extLst>
          </p:cNvPr>
          <p:cNvGrpSpPr/>
          <p:nvPr/>
        </p:nvGrpSpPr>
        <p:grpSpPr>
          <a:xfrm>
            <a:off x="5159868" y="317859"/>
            <a:ext cx="4075135" cy="933048"/>
            <a:chOff x="3437999" y="317859"/>
            <a:chExt cx="4075135" cy="933048"/>
          </a:xfrm>
        </p:grpSpPr>
        <p:pic>
          <p:nvPicPr>
            <p:cNvPr id="73" name="Рисунок 72">
              <a:extLst>
                <a:ext uri="{FF2B5EF4-FFF2-40B4-BE49-F238E27FC236}">
                  <a16:creationId xmlns:a16="http://schemas.microsoft.com/office/drawing/2014/main" id="{C3A2B261-A1AC-4D8C-9A32-779D1C9FAC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artisticCutout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7999" y="317859"/>
              <a:ext cx="4075135" cy="933048"/>
            </a:xfrm>
            <a:prstGeom prst="rect">
              <a:avLst/>
            </a:prstGeom>
          </p:spPr>
        </p:pic>
        <p:sp>
          <p:nvSpPr>
            <p:cNvPr id="74" name="Прямоугольник 73">
              <a:extLst>
                <a:ext uri="{FF2B5EF4-FFF2-40B4-BE49-F238E27FC236}">
                  <a16:creationId xmlns:a16="http://schemas.microsoft.com/office/drawing/2014/main" id="{D9F7512D-5200-4508-928C-14EDE5BC5159}"/>
                </a:ext>
              </a:extLst>
            </p:cNvPr>
            <p:cNvSpPr/>
            <p:nvPr/>
          </p:nvSpPr>
          <p:spPr>
            <a:xfrm>
              <a:off x="4390349" y="317859"/>
              <a:ext cx="2895163" cy="624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400"/>
                </a:lnSpc>
              </a:pPr>
              <a:r>
                <a:rPr lang="ru-RU" sz="3200" dirty="0">
                  <a:solidFill>
                    <a:schemeClr val="bg1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Разминка</a:t>
              </a:r>
            </a:p>
          </p:txBody>
        </p:sp>
        <p:sp>
          <p:nvSpPr>
            <p:cNvPr id="75" name="Овал 74">
              <a:extLst>
                <a:ext uri="{FF2B5EF4-FFF2-40B4-BE49-F238E27FC236}">
                  <a16:creationId xmlns:a16="http://schemas.microsoft.com/office/drawing/2014/main" id="{01826BD2-543F-47AB-8F9C-461C28854D37}"/>
                </a:ext>
              </a:extLst>
            </p:cNvPr>
            <p:cNvSpPr/>
            <p:nvPr/>
          </p:nvSpPr>
          <p:spPr>
            <a:xfrm>
              <a:off x="3827582" y="439615"/>
              <a:ext cx="468923" cy="4689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500" dirty="0">
                  <a:solidFill>
                    <a:srgbClr val="EF3E24"/>
                  </a:solidFill>
                  <a:latin typeface="Fira Sans" panose="020B0503050000020004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grpSp>
        <p:nvGrpSpPr>
          <p:cNvPr id="76" name="Группа 75">
            <a:extLst>
              <a:ext uri="{FF2B5EF4-FFF2-40B4-BE49-F238E27FC236}">
                <a16:creationId xmlns:a16="http://schemas.microsoft.com/office/drawing/2014/main" id="{F49906CD-B4D4-47AC-A800-5E4530E02D85}"/>
              </a:ext>
            </a:extLst>
          </p:cNvPr>
          <p:cNvGrpSpPr/>
          <p:nvPr/>
        </p:nvGrpSpPr>
        <p:grpSpPr>
          <a:xfrm>
            <a:off x="5331379" y="2324929"/>
            <a:ext cx="4075135" cy="933048"/>
            <a:chOff x="3437999" y="317859"/>
            <a:chExt cx="4075135" cy="933048"/>
          </a:xfrm>
        </p:grpSpPr>
        <p:pic>
          <p:nvPicPr>
            <p:cNvPr id="77" name="Рисунок 76">
              <a:hlinkClick r:id="rId4" action="ppaction://hlinksldjump"/>
              <a:extLst>
                <a:ext uri="{FF2B5EF4-FFF2-40B4-BE49-F238E27FC236}">
                  <a16:creationId xmlns:a16="http://schemas.microsoft.com/office/drawing/2014/main" id="{89236010-26B4-470C-92E3-527B0A6FF6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7999" y="317859"/>
              <a:ext cx="4075135" cy="933048"/>
            </a:xfrm>
            <a:prstGeom prst="rect">
              <a:avLst/>
            </a:prstGeom>
          </p:spPr>
        </p:pic>
        <p:sp>
          <p:nvSpPr>
            <p:cNvPr id="78" name="Прямоугольник 77">
              <a:extLst>
                <a:ext uri="{FF2B5EF4-FFF2-40B4-BE49-F238E27FC236}">
                  <a16:creationId xmlns:a16="http://schemas.microsoft.com/office/drawing/2014/main" id="{A85E2FE5-E5DC-47E0-A599-F4CCD140803C}"/>
                </a:ext>
              </a:extLst>
            </p:cNvPr>
            <p:cNvSpPr/>
            <p:nvPr/>
          </p:nvSpPr>
          <p:spPr>
            <a:xfrm>
              <a:off x="4390349" y="323721"/>
              <a:ext cx="2895163" cy="624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400"/>
                </a:lnSpc>
              </a:pPr>
              <a:r>
                <a:rPr lang="ru-RU" sz="3200" dirty="0">
                  <a:solidFill>
                    <a:schemeClr val="bg1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Литература</a:t>
              </a:r>
            </a:p>
          </p:txBody>
        </p:sp>
        <p:sp>
          <p:nvSpPr>
            <p:cNvPr id="79" name="Овал 78">
              <a:extLst>
                <a:ext uri="{FF2B5EF4-FFF2-40B4-BE49-F238E27FC236}">
                  <a16:creationId xmlns:a16="http://schemas.microsoft.com/office/drawing/2014/main" id="{F5FD4066-5617-4E22-9BF7-3005103384FB}"/>
                </a:ext>
              </a:extLst>
            </p:cNvPr>
            <p:cNvSpPr/>
            <p:nvPr/>
          </p:nvSpPr>
          <p:spPr>
            <a:xfrm>
              <a:off x="3827582" y="439615"/>
              <a:ext cx="468923" cy="4689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500" dirty="0">
                  <a:solidFill>
                    <a:srgbClr val="EF3E24"/>
                  </a:solidFill>
                  <a:latin typeface="Fira Sans" panose="020B0503050000020004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grpSp>
        <p:nvGrpSpPr>
          <p:cNvPr id="80" name="Группа 79">
            <a:extLst>
              <a:ext uri="{FF2B5EF4-FFF2-40B4-BE49-F238E27FC236}">
                <a16:creationId xmlns:a16="http://schemas.microsoft.com/office/drawing/2014/main" id="{E5C6D348-27E9-4FEE-BC15-09663A0D522F}"/>
              </a:ext>
            </a:extLst>
          </p:cNvPr>
          <p:cNvGrpSpPr/>
          <p:nvPr/>
        </p:nvGrpSpPr>
        <p:grpSpPr>
          <a:xfrm>
            <a:off x="5793419" y="4677635"/>
            <a:ext cx="4075135" cy="933048"/>
            <a:chOff x="3437999" y="317859"/>
            <a:chExt cx="4075135" cy="933048"/>
          </a:xfrm>
        </p:grpSpPr>
        <p:pic>
          <p:nvPicPr>
            <p:cNvPr id="81" name="Рисунок 80">
              <a:hlinkClick r:id="rId6" action="ppaction://hlinksldjump"/>
              <a:extLst>
                <a:ext uri="{FF2B5EF4-FFF2-40B4-BE49-F238E27FC236}">
                  <a16:creationId xmlns:a16="http://schemas.microsoft.com/office/drawing/2014/main" id="{4DAEE2FB-A29F-494E-9D2D-0982F9853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7999" y="317859"/>
              <a:ext cx="4075135" cy="933048"/>
            </a:xfrm>
            <a:prstGeom prst="rect">
              <a:avLst/>
            </a:prstGeom>
          </p:spPr>
        </p:pic>
        <p:sp>
          <p:nvSpPr>
            <p:cNvPr id="82" name="Прямоугольник 81">
              <a:extLst>
                <a:ext uri="{FF2B5EF4-FFF2-40B4-BE49-F238E27FC236}">
                  <a16:creationId xmlns:a16="http://schemas.microsoft.com/office/drawing/2014/main" id="{2E278FEE-46E3-4318-BB0D-D04A2E329C10}"/>
                </a:ext>
              </a:extLst>
            </p:cNvPr>
            <p:cNvSpPr/>
            <p:nvPr/>
          </p:nvSpPr>
          <p:spPr>
            <a:xfrm>
              <a:off x="4465291" y="499198"/>
              <a:ext cx="2895163" cy="40305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0"/>
                </a:lnSpc>
              </a:pPr>
              <a:r>
                <a:rPr lang="ru-RU" sz="3200" dirty="0">
                  <a:solidFill>
                    <a:schemeClr val="bg1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Русский язык</a:t>
              </a:r>
            </a:p>
          </p:txBody>
        </p:sp>
        <p:sp>
          <p:nvSpPr>
            <p:cNvPr id="83" name="Овал 82">
              <a:extLst>
                <a:ext uri="{FF2B5EF4-FFF2-40B4-BE49-F238E27FC236}">
                  <a16:creationId xmlns:a16="http://schemas.microsoft.com/office/drawing/2014/main" id="{3B1EBA42-FA77-4298-BD2A-3E2F70D5B01A}"/>
                </a:ext>
              </a:extLst>
            </p:cNvPr>
            <p:cNvSpPr/>
            <p:nvPr/>
          </p:nvSpPr>
          <p:spPr>
            <a:xfrm>
              <a:off x="3827582" y="439615"/>
              <a:ext cx="468923" cy="4689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500" dirty="0">
                  <a:solidFill>
                    <a:srgbClr val="EF3E24"/>
                  </a:solidFill>
                  <a:latin typeface="Fira Sans" panose="020B0503050000020004" pitchFamily="34" charset="0"/>
                  <a:cs typeface="Segoe UI Semibold" panose="020B0702040204020203" pitchFamily="34" charset="0"/>
                </a:rPr>
                <a:t>5</a:t>
              </a:r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D5A75CA2-C0FD-4240-AFE5-C6CB6B27BAB0}"/>
              </a:ext>
            </a:extLst>
          </p:cNvPr>
          <p:cNvGrpSpPr/>
          <p:nvPr/>
        </p:nvGrpSpPr>
        <p:grpSpPr>
          <a:xfrm>
            <a:off x="4487709" y="1247317"/>
            <a:ext cx="4075135" cy="921865"/>
            <a:chOff x="2845751" y="1144206"/>
            <a:chExt cx="4075135" cy="921865"/>
          </a:xfrm>
        </p:grpSpPr>
        <p:pic>
          <p:nvPicPr>
            <p:cNvPr id="85" name="Рисунок 84">
              <a:hlinkClick r:id="rId7" action="ppaction://hlinksldjump"/>
              <a:extLst>
                <a:ext uri="{FF2B5EF4-FFF2-40B4-BE49-F238E27FC236}">
                  <a16:creationId xmlns:a16="http://schemas.microsoft.com/office/drawing/2014/main" id="{DB6F6F93-9801-468C-9CF1-6BA077D91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5751" y="1144206"/>
              <a:ext cx="4075135" cy="921865"/>
            </a:xfrm>
            <a:prstGeom prst="rect">
              <a:avLst/>
            </a:prstGeom>
          </p:spPr>
        </p:pic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84A9B142-C55E-40D0-A6A6-C40AD82D2591}"/>
                </a:ext>
              </a:extLst>
            </p:cNvPr>
            <p:cNvSpPr/>
            <p:nvPr/>
          </p:nvSpPr>
          <p:spPr>
            <a:xfrm>
              <a:off x="3765275" y="1162037"/>
              <a:ext cx="2895163" cy="624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400"/>
                </a:lnSpc>
              </a:pPr>
              <a:r>
                <a:rPr lang="ru-RU" sz="3200" dirty="0">
                  <a:solidFill>
                    <a:schemeClr val="bg1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Физика </a:t>
              </a:r>
            </a:p>
          </p:txBody>
        </p:sp>
        <p:sp>
          <p:nvSpPr>
            <p:cNvPr id="87" name="Овал 86">
              <a:extLst>
                <a:ext uri="{FF2B5EF4-FFF2-40B4-BE49-F238E27FC236}">
                  <a16:creationId xmlns:a16="http://schemas.microsoft.com/office/drawing/2014/main" id="{A57A1E09-C9D2-45B0-890F-51E3E5327C56}"/>
                </a:ext>
              </a:extLst>
            </p:cNvPr>
            <p:cNvSpPr/>
            <p:nvPr/>
          </p:nvSpPr>
          <p:spPr>
            <a:xfrm>
              <a:off x="3202508" y="1254483"/>
              <a:ext cx="468923" cy="4689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500" dirty="0">
                  <a:solidFill>
                    <a:srgbClr val="B732D5"/>
                  </a:solidFill>
                  <a:latin typeface="Fira Sans" panose="020B0503050000020004" pitchFamily="34" charset="0"/>
                  <a:cs typeface="Segoe UI Semibold" panose="020B0702040204020203" pitchFamily="34" charset="0"/>
                </a:rPr>
                <a:t>2</a:t>
              </a:r>
              <a:endParaRPr lang="ru-RU" sz="2500" dirty="0">
                <a:solidFill>
                  <a:srgbClr val="B732D5"/>
                </a:solidFill>
                <a:latin typeface="Fira Sans" panose="020B0503050000020004" pitchFamily="34" charset="0"/>
                <a:cs typeface="Segoe UI Semibold" panose="020B0702040204020203" pitchFamily="34" charset="0"/>
              </a:endParaRPr>
            </a:p>
          </p:txBody>
        </p:sp>
      </p:grpSp>
      <p:grpSp>
        <p:nvGrpSpPr>
          <p:cNvPr id="88" name="Группа 87">
            <a:extLst>
              <a:ext uri="{FF2B5EF4-FFF2-40B4-BE49-F238E27FC236}">
                <a16:creationId xmlns:a16="http://schemas.microsoft.com/office/drawing/2014/main" id="{F8A186A4-ED62-4324-B415-77037BED2861}"/>
              </a:ext>
            </a:extLst>
          </p:cNvPr>
          <p:cNvGrpSpPr/>
          <p:nvPr/>
        </p:nvGrpSpPr>
        <p:grpSpPr>
          <a:xfrm>
            <a:off x="5001842" y="3403980"/>
            <a:ext cx="4075135" cy="921865"/>
            <a:chOff x="2845751" y="1144206"/>
            <a:chExt cx="4075135" cy="921865"/>
          </a:xfrm>
        </p:grpSpPr>
        <p:pic>
          <p:nvPicPr>
            <p:cNvPr id="89" name="Рисунок 88">
              <a:hlinkClick r:id="rId9" action="ppaction://hlinksldjump"/>
              <a:extLst>
                <a:ext uri="{FF2B5EF4-FFF2-40B4-BE49-F238E27FC236}">
                  <a16:creationId xmlns:a16="http://schemas.microsoft.com/office/drawing/2014/main" id="{5AE5E3DE-2ADD-47A7-9593-E7D163B79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5751" y="1144206"/>
              <a:ext cx="4075135" cy="921865"/>
            </a:xfrm>
            <a:prstGeom prst="rect">
              <a:avLst/>
            </a:prstGeom>
          </p:spPr>
        </p:pic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AF4CCA82-1B28-448B-AAD1-D4A3AC024AC8}"/>
                </a:ext>
              </a:extLst>
            </p:cNvPr>
            <p:cNvSpPr/>
            <p:nvPr/>
          </p:nvSpPr>
          <p:spPr>
            <a:xfrm>
              <a:off x="3765275" y="1150313"/>
              <a:ext cx="2895163" cy="624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400"/>
                </a:lnSpc>
              </a:pPr>
              <a:r>
                <a:rPr lang="ru-RU" sz="3200" dirty="0">
                  <a:solidFill>
                    <a:schemeClr val="bg1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История</a:t>
              </a:r>
            </a:p>
          </p:txBody>
        </p:sp>
        <p:sp>
          <p:nvSpPr>
            <p:cNvPr id="91" name="Овал 90">
              <a:extLst>
                <a:ext uri="{FF2B5EF4-FFF2-40B4-BE49-F238E27FC236}">
                  <a16:creationId xmlns:a16="http://schemas.microsoft.com/office/drawing/2014/main" id="{0A69072F-C8FB-4D2B-BB5A-A307E776B893}"/>
                </a:ext>
              </a:extLst>
            </p:cNvPr>
            <p:cNvSpPr/>
            <p:nvPr/>
          </p:nvSpPr>
          <p:spPr>
            <a:xfrm>
              <a:off x="3202508" y="1254483"/>
              <a:ext cx="468923" cy="4689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500" dirty="0">
                  <a:solidFill>
                    <a:srgbClr val="B732D5"/>
                  </a:solidFill>
                  <a:latin typeface="Fira Sans" panose="020B0503050000020004" pitchFamily="34" charset="0"/>
                  <a:cs typeface="Segoe UI Semibold" panose="020B0702040204020203" pitchFamily="34" charset="0"/>
                </a:rPr>
                <a:t>4</a:t>
              </a:r>
            </a:p>
          </p:txBody>
        </p:sp>
      </p:grpSp>
      <p:grpSp>
        <p:nvGrpSpPr>
          <p:cNvPr id="92" name="Группа 91">
            <a:extLst>
              <a:ext uri="{FF2B5EF4-FFF2-40B4-BE49-F238E27FC236}">
                <a16:creationId xmlns:a16="http://schemas.microsoft.com/office/drawing/2014/main" id="{CED06F88-9E4A-4611-9D4E-52D1F4314211}"/>
              </a:ext>
            </a:extLst>
          </p:cNvPr>
          <p:cNvGrpSpPr/>
          <p:nvPr/>
        </p:nvGrpSpPr>
        <p:grpSpPr>
          <a:xfrm>
            <a:off x="5411686" y="5761274"/>
            <a:ext cx="4208873" cy="933344"/>
            <a:chOff x="2845751" y="1132727"/>
            <a:chExt cx="4208873" cy="933344"/>
          </a:xfrm>
        </p:grpSpPr>
        <p:pic>
          <p:nvPicPr>
            <p:cNvPr id="93" name="Рисунок 92">
              <a:hlinkClick r:id="rId10" action="ppaction://hlinksldjump"/>
              <a:extLst>
                <a:ext uri="{FF2B5EF4-FFF2-40B4-BE49-F238E27FC236}">
                  <a16:creationId xmlns:a16="http://schemas.microsoft.com/office/drawing/2014/main" id="{A593146C-E5C4-42DA-90A3-0522191922E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5751" y="1144206"/>
              <a:ext cx="4075135" cy="921865"/>
            </a:xfrm>
            <a:prstGeom prst="rect">
              <a:avLst/>
            </a:prstGeom>
          </p:spPr>
        </p:pic>
        <p:sp>
          <p:nvSpPr>
            <p:cNvPr id="94" name="Прямоугольник 93">
              <a:extLst>
                <a:ext uri="{FF2B5EF4-FFF2-40B4-BE49-F238E27FC236}">
                  <a16:creationId xmlns:a16="http://schemas.microsoft.com/office/drawing/2014/main" id="{286C7F6E-1A3D-4BFF-82BC-F76898A938AE}"/>
                </a:ext>
              </a:extLst>
            </p:cNvPr>
            <p:cNvSpPr/>
            <p:nvPr/>
          </p:nvSpPr>
          <p:spPr>
            <a:xfrm>
              <a:off x="3765275" y="1132727"/>
              <a:ext cx="3289349" cy="624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4400"/>
                </a:lnSpc>
              </a:pPr>
              <a:r>
                <a:rPr lang="ru-RU" sz="3200" dirty="0">
                  <a:solidFill>
                    <a:schemeClr val="bg1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География</a:t>
              </a:r>
            </a:p>
          </p:txBody>
        </p:sp>
        <p:sp>
          <p:nvSpPr>
            <p:cNvPr id="95" name="Овал 94">
              <a:extLst>
                <a:ext uri="{FF2B5EF4-FFF2-40B4-BE49-F238E27FC236}">
                  <a16:creationId xmlns:a16="http://schemas.microsoft.com/office/drawing/2014/main" id="{5DA9B99D-4C31-4C97-9B3C-D28DCD5489CE}"/>
                </a:ext>
              </a:extLst>
            </p:cNvPr>
            <p:cNvSpPr/>
            <p:nvPr/>
          </p:nvSpPr>
          <p:spPr>
            <a:xfrm>
              <a:off x="3202508" y="1254483"/>
              <a:ext cx="468923" cy="46892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500" dirty="0">
                  <a:solidFill>
                    <a:srgbClr val="B732D5"/>
                  </a:solidFill>
                  <a:latin typeface="Fira Sans" panose="020B0503050000020004" pitchFamily="34" charset="0"/>
                  <a:cs typeface="Segoe UI Semibold" panose="020B0702040204020203" pitchFamily="34" charset="0"/>
                </a:rPr>
                <a:t>6</a:t>
              </a:r>
            </a:p>
          </p:txBody>
        </p:sp>
      </p:grp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8BBBBCD3-10C0-4634-9A73-D56523282A9C}"/>
              </a:ext>
            </a:extLst>
          </p:cNvPr>
          <p:cNvSpPr/>
          <p:nvPr/>
        </p:nvSpPr>
        <p:spPr>
          <a:xfrm>
            <a:off x="512109" y="2788898"/>
            <a:ext cx="381267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0" b="1" dirty="0">
                <a:solidFill>
                  <a:srgbClr val="503AB9"/>
                </a:solidFill>
                <a:latin typeface="Fira Sans" panose="020B0503050000020004" pitchFamily="34" charset="0"/>
              </a:rPr>
              <a:t>Раунды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066344-5AD2-FDD0-2E68-59085D4592CE}"/>
              </a:ext>
            </a:extLst>
          </p:cNvPr>
          <p:cNvSpPr txBox="1"/>
          <p:nvPr/>
        </p:nvSpPr>
        <p:spPr>
          <a:xfrm>
            <a:off x="8421747" y="6337781"/>
            <a:ext cx="3639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bg1"/>
                </a:solidFill>
                <a:latin typeface="Fira Sans" panose="020B0503050000020004" pitchFamily="34" charset="0"/>
              </a:rPr>
              <a:t>Шаблон презентации создан в </a:t>
            </a:r>
            <a:r>
              <a:rPr lang="en-US" sz="1400" dirty="0">
                <a:solidFill>
                  <a:schemeClr val="bg1"/>
                </a:solidFill>
                <a:latin typeface="Fira Sans" panose="020B0503050000020004" pitchFamily="34" charset="0"/>
              </a:rPr>
              <a:t>angdiz.ru</a:t>
            </a:r>
            <a:endParaRPr lang="ru-RU" sz="1400" dirty="0">
              <a:solidFill>
                <a:schemeClr val="bg1"/>
              </a:solidFill>
              <a:latin typeface="Fira Sans" panose="020B0503050000020004" pitchFamily="34" charset="0"/>
            </a:endParaRPr>
          </a:p>
        </p:txBody>
      </p:sp>
      <p:sp>
        <p:nvSpPr>
          <p:cNvPr id="2" name="Облачко с текстом: овальное 1">
            <a:extLst>
              <a:ext uri="{FF2B5EF4-FFF2-40B4-BE49-F238E27FC236}">
                <a16:creationId xmlns:a16="http://schemas.microsoft.com/office/drawing/2014/main" id="{2133CDE5-84BC-B79D-C09D-A42FF2D4DF95}"/>
              </a:ext>
            </a:extLst>
          </p:cNvPr>
          <p:cNvSpPr/>
          <p:nvPr/>
        </p:nvSpPr>
        <p:spPr>
          <a:xfrm rot="1520017">
            <a:off x="742356" y="4723351"/>
            <a:ext cx="2238363" cy="1692417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3822246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№4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Почему во время сильного мороза в лесу трещат деревья?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87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№5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Каковы составные тона белого цвета?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397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№6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Почему водопроводные трубы бывают иногда мокрыми снаружи?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5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№7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1758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Пеший конному не товарищ; поспешишь -людей насмешишь; тише едешь -дальше будешь. О какой физической величине идёт речь?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023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№8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Какой металл пишет, как карандаш?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597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№9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Почему  сильная  жара  труднее  переносится  в  болотистых  местах, чем  в  сухих?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3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№10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1758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Мал золотник да дорог; своя ноша не тянет; тяжело понесёшь -домой не донесёшь. О какой физической величине идёт речь?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717C7D46-A40E-1F36-3BD3-5F17C5BD483C}"/>
              </a:ext>
            </a:extLst>
          </p:cNvPr>
          <p:cNvSpPr/>
          <p:nvPr/>
        </p:nvSpPr>
        <p:spPr>
          <a:xfrm>
            <a:off x="11201400" y="6183630"/>
            <a:ext cx="644770" cy="480060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50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0692850-BC37-CCCC-B14F-DBA4DBCFFC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3725" cy="685774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DF5B4B1-D7B2-4BC0-8A29-B8B43F726D91}"/>
              </a:ext>
            </a:extLst>
          </p:cNvPr>
          <p:cNvSpPr/>
          <p:nvPr/>
        </p:nvSpPr>
        <p:spPr>
          <a:xfrm>
            <a:off x="8274" y="-258"/>
            <a:ext cx="12192000" cy="6858000"/>
          </a:xfrm>
          <a:prstGeom prst="rect">
            <a:avLst/>
          </a:prstGeom>
          <a:gradFill>
            <a:gsLst>
              <a:gs pos="0">
                <a:srgbClr val="B632D6">
                  <a:alpha val="50000"/>
                </a:srgbClr>
              </a:gs>
              <a:gs pos="100000">
                <a:srgbClr val="493CB7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Fira Sans" panose="020B05030500000200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23A455A7-9EAA-4C85-A26F-79739F9B40E3}"/>
              </a:ext>
            </a:extLst>
          </p:cNvPr>
          <p:cNvGrpSpPr/>
          <p:nvPr/>
        </p:nvGrpSpPr>
        <p:grpSpPr>
          <a:xfrm>
            <a:off x="8274" y="1267896"/>
            <a:ext cx="12192001" cy="3478270"/>
            <a:chOff x="0" y="1497285"/>
            <a:chExt cx="12192001" cy="3478270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9B1A3B72-0926-4E30-9BD1-8460AB5B59C8}"/>
                </a:ext>
              </a:extLst>
            </p:cNvPr>
            <p:cNvGrpSpPr/>
            <p:nvPr/>
          </p:nvGrpSpPr>
          <p:grpSpPr>
            <a:xfrm>
              <a:off x="1" y="3171123"/>
              <a:ext cx="12192000" cy="1804432"/>
              <a:chOff x="1" y="2934335"/>
              <a:chExt cx="12192000" cy="1804432"/>
            </a:xfrm>
          </p:grpSpPr>
          <p:pic>
            <p:nvPicPr>
              <p:cNvPr id="11" name="Рисунок 10">
                <a:extLst>
                  <a:ext uri="{FF2B5EF4-FFF2-40B4-BE49-F238E27FC236}">
                    <a16:creationId xmlns:a16="http://schemas.microsoft.com/office/drawing/2014/main" id="{F7DEC957-AB6D-41E4-ACD8-235972E22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79700" y="2934335"/>
                <a:ext cx="6673850" cy="1804432"/>
              </a:xfrm>
              <a:prstGeom prst="rect">
                <a:avLst/>
              </a:prstGeom>
            </p:spPr>
          </p:pic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BF2C940B-1B82-48BB-B466-C87E567BD3BA}"/>
                  </a:ext>
                </a:extLst>
              </p:cNvPr>
              <p:cNvSpPr/>
              <p:nvPr/>
            </p:nvSpPr>
            <p:spPr>
              <a:xfrm>
                <a:off x="1" y="3172357"/>
                <a:ext cx="12192000" cy="1003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7000" b="1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Литература</a:t>
                </a:r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FCFDF32B-8175-4B4D-B056-9860E883E59A}"/>
                </a:ext>
              </a:extLst>
            </p:cNvPr>
            <p:cNvGrpSpPr/>
            <p:nvPr/>
          </p:nvGrpSpPr>
          <p:grpSpPr>
            <a:xfrm>
              <a:off x="0" y="1497285"/>
              <a:ext cx="12192001" cy="1347836"/>
              <a:chOff x="0" y="1475072"/>
              <a:chExt cx="12192001" cy="1347836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FDEB8BE9-96F7-4250-A776-8D92326A35C6}"/>
                  </a:ext>
                </a:extLst>
              </p:cNvPr>
              <p:cNvSpPr/>
              <p:nvPr/>
            </p:nvSpPr>
            <p:spPr>
              <a:xfrm>
                <a:off x="1" y="1475072"/>
                <a:ext cx="12192000" cy="1091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9600" dirty="0">
                    <a:solidFill>
                      <a:schemeClr val="bg1"/>
                    </a:solidFill>
                    <a:latin typeface="Fira Sans" panose="020B0503050000020004" pitchFamily="34" charset="0"/>
                  </a:rPr>
                  <a:t>3</a:t>
                </a:r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3BB4F399-83AD-457C-829B-9EB4D7DD5C5F}"/>
                  </a:ext>
                </a:extLst>
              </p:cNvPr>
              <p:cNvSpPr/>
              <p:nvPr/>
            </p:nvSpPr>
            <p:spPr>
              <a:xfrm>
                <a:off x="0" y="1938370"/>
                <a:ext cx="12192000" cy="884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3500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раунд</a:t>
                </a:r>
              </a:p>
            </p:txBody>
          </p:sp>
        </p:grpSp>
      </p:grp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E112E58-71FB-D2CE-1D91-484D59F2DC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06069" y="3769113"/>
            <a:ext cx="1476796" cy="1496473"/>
          </a:xfrm>
          <a:prstGeom prst="rect">
            <a:avLst/>
          </a:prstGeom>
        </p:spPr>
      </p:pic>
      <p:sp>
        <p:nvSpPr>
          <p:cNvPr id="2" name="Облачко с текстом: овальное 1">
            <a:extLst>
              <a:ext uri="{FF2B5EF4-FFF2-40B4-BE49-F238E27FC236}">
                <a16:creationId xmlns:a16="http://schemas.microsoft.com/office/drawing/2014/main" id="{D8B55004-9CD8-8917-E3D9-B9D343A1D879}"/>
              </a:ext>
            </a:extLst>
          </p:cNvPr>
          <p:cNvSpPr/>
          <p:nvPr/>
        </p:nvSpPr>
        <p:spPr>
          <a:xfrm rot="18743280">
            <a:off x="9016063" y="3840117"/>
            <a:ext cx="2238363" cy="1692417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275303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28040"/>
            <a:ext cx="11500338" cy="232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Антон Павлович Чехов – русский писатель, драматург, прозаик, общественный деятель в сфере благотворительности. Классик мировой литературы имел профессию, какую?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11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425842" y="1684378"/>
            <a:ext cx="11500338" cy="5156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На площади каталось множество детей. Те, что были посмелее, привязывали свои санки к крестьянским саням и уезжали, таким образом, довольно далеко. Веселье так и кипело. В самый разгар его откуда-то прикатили большие сани, выкрашенные в белый цвет. В них сидел человек, укутанный в белую меховую шубу и с такой же шапкой на голове. Сани объехали кругом площади два раза; (мальчик) живо привязал к ним свои санки и покатил.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678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0692850-BC37-CCCC-B14F-DBA4DBCFFC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3725" cy="685774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DF5B4B1-D7B2-4BC0-8A29-B8B43F726D91}"/>
              </a:ext>
            </a:extLst>
          </p:cNvPr>
          <p:cNvSpPr/>
          <p:nvPr/>
        </p:nvSpPr>
        <p:spPr>
          <a:xfrm>
            <a:off x="8274" y="-258"/>
            <a:ext cx="12192000" cy="6858000"/>
          </a:xfrm>
          <a:prstGeom prst="rect">
            <a:avLst/>
          </a:prstGeom>
          <a:gradFill>
            <a:gsLst>
              <a:gs pos="0">
                <a:srgbClr val="B632D6">
                  <a:alpha val="50000"/>
                </a:srgbClr>
              </a:gs>
              <a:gs pos="100000">
                <a:srgbClr val="493CB7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Fira Sans" panose="020B05030500000200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23A455A7-9EAA-4C85-A26F-79739F9B40E3}"/>
              </a:ext>
            </a:extLst>
          </p:cNvPr>
          <p:cNvGrpSpPr/>
          <p:nvPr/>
        </p:nvGrpSpPr>
        <p:grpSpPr>
          <a:xfrm>
            <a:off x="8274" y="1267896"/>
            <a:ext cx="12192001" cy="3478270"/>
            <a:chOff x="0" y="1497285"/>
            <a:chExt cx="12192001" cy="3478270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9B1A3B72-0926-4E30-9BD1-8460AB5B59C8}"/>
                </a:ext>
              </a:extLst>
            </p:cNvPr>
            <p:cNvGrpSpPr/>
            <p:nvPr/>
          </p:nvGrpSpPr>
          <p:grpSpPr>
            <a:xfrm>
              <a:off x="1" y="3171123"/>
              <a:ext cx="12192000" cy="1804432"/>
              <a:chOff x="1" y="2934335"/>
              <a:chExt cx="12192000" cy="1804432"/>
            </a:xfrm>
          </p:grpSpPr>
          <p:pic>
            <p:nvPicPr>
              <p:cNvPr id="11" name="Рисунок 10">
                <a:extLst>
                  <a:ext uri="{FF2B5EF4-FFF2-40B4-BE49-F238E27FC236}">
                    <a16:creationId xmlns:a16="http://schemas.microsoft.com/office/drawing/2014/main" id="{F7DEC957-AB6D-41E4-ACD8-235972E22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79700" y="2934335"/>
                <a:ext cx="6673850" cy="1804432"/>
              </a:xfrm>
              <a:prstGeom prst="rect">
                <a:avLst/>
              </a:prstGeom>
            </p:spPr>
          </p:pic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BF2C940B-1B82-48BB-B466-C87E567BD3BA}"/>
                  </a:ext>
                </a:extLst>
              </p:cNvPr>
              <p:cNvSpPr/>
              <p:nvPr/>
            </p:nvSpPr>
            <p:spPr>
              <a:xfrm>
                <a:off x="1" y="3172357"/>
                <a:ext cx="12192000" cy="1003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7000" b="1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Разминка</a:t>
                </a:r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FCFDF32B-8175-4B4D-B056-9860E883E59A}"/>
                </a:ext>
              </a:extLst>
            </p:cNvPr>
            <p:cNvGrpSpPr/>
            <p:nvPr/>
          </p:nvGrpSpPr>
          <p:grpSpPr>
            <a:xfrm>
              <a:off x="0" y="1497285"/>
              <a:ext cx="12192001" cy="1347836"/>
              <a:chOff x="0" y="1475072"/>
              <a:chExt cx="12192001" cy="1347836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FDEB8BE9-96F7-4250-A776-8D92326A35C6}"/>
                  </a:ext>
                </a:extLst>
              </p:cNvPr>
              <p:cNvSpPr/>
              <p:nvPr/>
            </p:nvSpPr>
            <p:spPr>
              <a:xfrm>
                <a:off x="1" y="1475072"/>
                <a:ext cx="12192000" cy="1091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9600" dirty="0">
                    <a:solidFill>
                      <a:schemeClr val="bg1"/>
                    </a:solidFill>
                    <a:latin typeface="Fira Sans" panose="020B0503050000020004" pitchFamily="34" charset="0"/>
                  </a:rPr>
                  <a:t>1</a:t>
                </a:r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3BB4F399-83AD-457C-829B-9EB4D7DD5C5F}"/>
                  </a:ext>
                </a:extLst>
              </p:cNvPr>
              <p:cNvSpPr/>
              <p:nvPr/>
            </p:nvSpPr>
            <p:spPr>
              <a:xfrm>
                <a:off x="0" y="1938370"/>
                <a:ext cx="12192000" cy="884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3500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раунд</a:t>
                </a:r>
              </a:p>
            </p:txBody>
          </p:sp>
        </p:grpSp>
      </p:grp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E112E58-71FB-D2CE-1D91-484D59F2DC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06069" y="3769113"/>
            <a:ext cx="1476796" cy="1496473"/>
          </a:xfrm>
          <a:prstGeom prst="rect">
            <a:avLst/>
          </a:prstGeom>
        </p:spPr>
      </p:pic>
      <p:sp>
        <p:nvSpPr>
          <p:cNvPr id="2" name="Облачко с текстом: овальное 1">
            <a:extLst>
              <a:ext uri="{FF2B5EF4-FFF2-40B4-BE49-F238E27FC236}">
                <a16:creationId xmlns:a16="http://schemas.microsoft.com/office/drawing/2014/main" id="{D8B55004-9CD8-8917-E3D9-B9D343A1D879}"/>
              </a:ext>
            </a:extLst>
          </p:cNvPr>
          <p:cNvSpPr/>
          <p:nvPr/>
        </p:nvSpPr>
        <p:spPr>
          <a:xfrm rot="18743280">
            <a:off x="9016063" y="3840117"/>
            <a:ext cx="2238363" cy="1692417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40660166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№3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425842" y="1684378"/>
            <a:ext cx="11500338" cy="4589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Дошел до обрыва, откуда позапрошлой ночью сорвался в лопухи. Внизу увидел грязный пруд, где жила черепаха... По дороге к пруду спускалась тележка, ее тащили две худые, как скелеты, овцы с ободранной шерстью. На козлах сидел жирный кот, с надутыми щеками, в золотых очках, — он служил при губернаторе тайным </a:t>
            </a:r>
            <a:r>
              <a:rPr lang="ru-RU" sz="3200" dirty="0" err="1">
                <a:latin typeface="Fira Sans" panose="020B0503050000020004" pitchFamily="34" charset="0"/>
                <a:ea typeface="Times New Roman" panose="02020603050405020304" pitchFamily="18" charset="0"/>
              </a:rPr>
              <a:t>нашептывателем</a:t>
            </a: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 в ухо. Позади него — важный Лис, губернатор.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77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№4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87348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В Древней Греции на этих зданиях было написано: «Здесь живут мертвые и говорят живые».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19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№5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Кто из сказочных героев любил поговорку: «Одна голова хорошо, а две лучше»?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88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№6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Какое слово нужно было сложить Каю в сказке «Снежная королева»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30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№7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Эту сказку читали все. Кто написал сказку «Три медведя»?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09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№8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Кто такой Фёдор Тимофеевич в рассказе Чехова «Каштанка»?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44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№9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Именно эта сказка Пушкина заканчивается словами «Сказка – ложь, да в ней намёк, добрым молодцам урок».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62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№10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«Безумству храбрых поём мы песню!». Из какого творения Максима Горького эти строки?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528012F4-9817-6D2B-8A46-BE8AB207C188}"/>
              </a:ext>
            </a:extLst>
          </p:cNvPr>
          <p:cNvSpPr/>
          <p:nvPr/>
        </p:nvSpPr>
        <p:spPr>
          <a:xfrm>
            <a:off x="11475720" y="6297930"/>
            <a:ext cx="370450" cy="388620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23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0692850-BC37-CCCC-B14F-DBA4DBCFFC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3725" cy="685774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DF5B4B1-D7B2-4BC0-8A29-B8B43F726D91}"/>
              </a:ext>
            </a:extLst>
          </p:cNvPr>
          <p:cNvSpPr/>
          <p:nvPr/>
        </p:nvSpPr>
        <p:spPr>
          <a:xfrm>
            <a:off x="8274" y="-258"/>
            <a:ext cx="12192000" cy="6858000"/>
          </a:xfrm>
          <a:prstGeom prst="rect">
            <a:avLst/>
          </a:prstGeom>
          <a:gradFill>
            <a:gsLst>
              <a:gs pos="0">
                <a:srgbClr val="B632D6">
                  <a:alpha val="50000"/>
                </a:srgbClr>
              </a:gs>
              <a:gs pos="100000">
                <a:srgbClr val="493CB7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Fira Sans" panose="020B05030500000200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23A455A7-9EAA-4C85-A26F-79739F9B40E3}"/>
              </a:ext>
            </a:extLst>
          </p:cNvPr>
          <p:cNvGrpSpPr/>
          <p:nvPr/>
        </p:nvGrpSpPr>
        <p:grpSpPr>
          <a:xfrm>
            <a:off x="8274" y="1267896"/>
            <a:ext cx="12192001" cy="3478270"/>
            <a:chOff x="0" y="1497285"/>
            <a:chExt cx="12192001" cy="3478270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9B1A3B72-0926-4E30-9BD1-8460AB5B59C8}"/>
                </a:ext>
              </a:extLst>
            </p:cNvPr>
            <p:cNvGrpSpPr/>
            <p:nvPr/>
          </p:nvGrpSpPr>
          <p:grpSpPr>
            <a:xfrm>
              <a:off x="1" y="3171123"/>
              <a:ext cx="12192000" cy="1804432"/>
              <a:chOff x="1" y="2934335"/>
              <a:chExt cx="12192000" cy="1804432"/>
            </a:xfrm>
          </p:grpSpPr>
          <p:pic>
            <p:nvPicPr>
              <p:cNvPr id="11" name="Рисунок 10">
                <a:extLst>
                  <a:ext uri="{FF2B5EF4-FFF2-40B4-BE49-F238E27FC236}">
                    <a16:creationId xmlns:a16="http://schemas.microsoft.com/office/drawing/2014/main" id="{F7DEC957-AB6D-41E4-ACD8-235972E22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79700" y="2934335"/>
                <a:ext cx="6673850" cy="1804432"/>
              </a:xfrm>
              <a:prstGeom prst="rect">
                <a:avLst/>
              </a:prstGeom>
            </p:spPr>
          </p:pic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BF2C940B-1B82-48BB-B466-C87E567BD3BA}"/>
                  </a:ext>
                </a:extLst>
              </p:cNvPr>
              <p:cNvSpPr/>
              <p:nvPr/>
            </p:nvSpPr>
            <p:spPr>
              <a:xfrm>
                <a:off x="1" y="3172357"/>
                <a:ext cx="12192000" cy="1003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7000" b="1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История</a:t>
                </a:r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FCFDF32B-8175-4B4D-B056-9860E883E59A}"/>
                </a:ext>
              </a:extLst>
            </p:cNvPr>
            <p:cNvGrpSpPr/>
            <p:nvPr/>
          </p:nvGrpSpPr>
          <p:grpSpPr>
            <a:xfrm>
              <a:off x="0" y="1497285"/>
              <a:ext cx="12192001" cy="1347836"/>
              <a:chOff x="0" y="1475072"/>
              <a:chExt cx="12192001" cy="1347836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FDEB8BE9-96F7-4250-A776-8D92326A35C6}"/>
                  </a:ext>
                </a:extLst>
              </p:cNvPr>
              <p:cNvSpPr/>
              <p:nvPr/>
            </p:nvSpPr>
            <p:spPr>
              <a:xfrm>
                <a:off x="1" y="1475072"/>
                <a:ext cx="12192000" cy="1091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9600" dirty="0">
                    <a:solidFill>
                      <a:schemeClr val="bg1"/>
                    </a:solidFill>
                    <a:latin typeface="Fira Sans" panose="020B0503050000020004" pitchFamily="34" charset="0"/>
                  </a:rPr>
                  <a:t>4</a:t>
                </a:r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3BB4F399-83AD-457C-829B-9EB4D7DD5C5F}"/>
                  </a:ext>
                </a:extLst>
              </p:cNvPr>
              <p:cNvSpPr/>
              <p:nvPr/>
            </p:nvSpPr>
            <p:spPr>
              <a:xfrm>
                <a:off x="0" y="1938370"/>
                <a:ext cx="12192000" cy="884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3500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раунд</a:t>
                </a:r>
              </a:p>
            </p:txBody>
          </p:sp>
        </p:grpSp>
      </p:grp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E112E58-71FB-D2CE-1D91-484D59F2DC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06069" y="3769113"/>
            <a:ext cx="1476796" cy="1496473"/>
          </a:xfrm>
          <a:prstGeom prst="rect">
            <a:avLst/>
          </a:prstGeom>
        </p:spPr>
      </p:pic>
      <p:sp>
        <p:nvSpPr>
          <p:cNvPr id="2" name="Облачко с текстом: овальное 1">
            <a:extLst>
              <a:ext uri="{FF2B5EF4-FFF2-40B4-BE49-F238E27FC236}">
                <a16:creationId xmlns:a16="http://schemas.microsoft.com/office/drawing/2014/main" id="{D8B55004-9CD8-8917-E3D9-B9D343A1D879}"/>
              </a:ext>
            </a:extLst>
          </p:cNvPr>
          <p:cNvSpPr/>
          <p:nvPr/>
        </p:nvSpPr>
        <p:spPr>
          <a:xfrm rot="18743280">
            <a:off x="9016063" y="3840117"/>
            <a:ext cx="2238363" cy="1692417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12327162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232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На своей печати этот военачальник и государственный деятель вырезал слова: «Я ученик и нуждаюсь в учителях». А сейчас его имя носит основанный им город. Как звали этого ученика?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67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555D4E6-9409-4B01-BF5E-647C7A11B2DA}"/>
              </a:ext>
            </a:extLst>
          </p:cNvPr>
          <p:cNvSpPr/>
          <p:nvPr/>
        </p:nvSpPr>
        <p:spPr>
          <a:xfrm>
            <a:off x="0" y="4636477"/>
            <a:ext cx="12192000" cy="2221523"/>
          </a:xfrm>
          <a:prstGeom prst="rect">
            <a:avLst/>
          </a:prstGeom>
          <a:solidFill>
            <a:srgbClr val="F3F3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Fira Sans" panose="020B05030500000200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284270-FB32-4548-8414-E95A51C4FF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8"/>
            <a:ext cx="12192000" cy="198295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8272AD4-87FF-4151-B1C5-C1E08BF0CDF2}"/>
              </a:ext>
            </a:extLst>
          </p:cNvPr>
          <p:cNvSpPr/>
          <p:nvPr/>
        </p:nvSpPr>
        <p:spPr>
          <a:xfrm rot="167885">
            <a:off x="238667" y="215145"/>
            <a:ext cx="118057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bg1"/>
                </a:solidFill>
                <a:latin typeface="Fira Sans" panose="020B0503050000020004" pitchFamily="34" charset="0"/>
              </a:rPr>
              <a:t>Правила первого раунда: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6D84E45-81B0-48A6-AD2B-C9E378EAA90E}"/>
              </a:ext>
            </a:extLst>
          </p:cNvPr>
          <p:cNvSpPr/>
          <p:nvPr/>
        </p:nvSpPr>
        <p:spPr>
          <a:xfrm>
            <a:off x="3453853" y="5010757"/>
            <a:ext cx="67510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>
                <a:solidFill>
                  <a:srgbClr val="171718"/>
                </a:solidFill>
                <a:latin typeface="Fira Sans" panose="020B0503050000020004" pitchFamily="34" charset="0"/>
                <a:cs typeface="Segoe UI" panose="020B0502040204020203" pitchFamily="34" charset="0"/>
              </a:rPr>
              <a:t>Правильный ответ </a:t>
            </a:r>
            <a:r>
              <a:rPr lang="ru-RU" sz="3000" b="1" dirty="0">
                <a:solidFill>
                  <a:srgbClr val="171718"/>
                </a:solidFill>
                <a:latin typeface="Fira Sans" panose="020B0503050000020004" pitchFamily="34" charset="0"/>
                <a:cs typeface="Segoe UI" panose="020B0502040204020203" pitchFamily="34" charset="0"/>
              </a:rPr>
              <a:t>+1 балл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BA070495-2990-4558-A252-5E75821EBECF}"/>
              </a:ext>
            </a:extLst>
          </p:cNvPr>
          <p:cNvGrpSpPr/>
          <p:nvPr/>
        </p:nvGrpSpPr>
        <p:grpSpPr>
          <a:xfrm>
            <a:off x="2793120" y="5831372"/>
            <a:ext cx="7300453" cy="557802"/>
            <a:chOff x="2023090" y="3617912"/>
            <a:chExt cx="7300453" cy="557802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BFEEC7CA-4939-4D2C-9694-24C59F379E5D}"/>
                </a:ext>
              </a:extLst>
            </p:cNvPr>
            <p:cNvSpPr/>
            <p:nvPr/>
          </p:nvSpPr>
          <p:spPr>
            <a:xfrm>
              <a:off x="2681617" y="3617912"/>
              <a:ext cx="6641926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000" dirty="0">
                  <a:solidFill>
                    <a:srgbClr val="171718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Неправильный ответ 0 баллов</a:t>
              </a:r>
              <a:endParaRPr lang="ru-RU" sz="3000" b="1" dirty="0">
                <a:solidFill>
                  <a:srgbClr val="171718"/>
                </a:solidFill>
                <a:latin typeface="Fira Sans" panose="020B0503050000020004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17" name="Группа 16">
              <a:extLst>
                <a:ext uri="{FF2B5EF4-FFF2-40B4-BE49-F238E27FC236}">
                  <a16:creationId xmlns:a16="http://schemas.microsoft.com/office/drawing/2014/main" id="{0A611B4A-BEEC-4C26-8DD7-EA9B71D81FA3}"/>
                </a:ext>
              </a:extLst>
            </p:cNvPr>
            <p:cNvGrpSpPr/>
            <p:nvPr/>
          </p:nvGrpSpPr>
          <p:grpSpPr>
            <a:xfrm>
              <a:off x="2023090" y="3626683"/>
              <a:ext cx="549031" cy="549031"/>
              <a:chOff x="1231492" y="3573222"/>
              <a:chExt cx="549031" cy="549031"/>
            </a:xfrm>
          </p:grpSpPr>
          <p:grpSp>
            <p:nvGrpSpPr>
              <p:cNvPr id="18" name="Группа 17">
                <a:extLst>
                  <a:ext uri="{FF2B5EF4-FFF2-40B4-BE49-F238E27FC236}">
                    <a16:creationId xmlns:a16="http://schemas.microsoft.com/office/drawing/2014/main" id="{D393B362-24B5-4969-985C-6B9BCC307C8D}"/>
                  </a:ext>
                </a:extLst>
              </p:cNvPr>
              <p:cNvGrpSpPr/>
              <p:nvPr/>
            </p:nvGrpSpPr>
            <p:grpSpPr>
              <a:xfrm>
                <a:off x="1231492" y="3573222"/>
                <a:ext cx="549031" cy="549031"/>
                <a:chOff x="1231492" y="3573222"/>
                <a:chExt cx="549031" cy="549031"/>
              </a:xfrm>
            </p:grpSpPr>
            <p:sp>
              <p:nvSpPr>
                <p:cNvPr id="20" name="Овал 19">
                  <a:extLst>
                    <a:ext uri="{FF2B5EF4-FFF2-40B4-BE49-F238E27FC236}">
                      <a16:creationId xmlns:a16="http://schemas.microsoft.com/office/drawing/2014/main" id="{62D32E0D-3BF6-46AF-9863-B49EF77B6909}"/>
                    </a:ext>
                  </a:extLst>
                </p:cNvPr>
                <p:cNvSpPr/>
                <p:nvPr/>
              </p:nvSpPr>
              <p:spPr>
                <a:xfrm>
                  <a:off x="1231492" y="3573222"/>
                  <a:ext cx="549031" cy="549031"/>
                </a:xfrm>
                <a:prstGeom prst="ellipse">
                  <a:avLst/>
                </a:prstGeom>
                <a:solidFill>
                  <a:srgbClr val="523BBA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aseline="-25000" dirty="0">
                    <a:latin typeface="Fira Sans" panose="020B0503050000020004" pitchFamily="34" charset="0"/>
                  </a:endParaRPr>
                </a:p>
              </p:txBody>
            </p:sp>
            <p:sp>
              <p:nvSpPr>
                <p:cNvPr id="21" name="Овал 20">
                  <a:extLst>
                    <a:ext uri="{FF2B5EF4-FFF2-40B4-BE49-F238E27FC236}">
                      <a16:creationId xmlns:a16="http://schemas.microsoft.com/office/drawing/2014/main" id="{BCB4EE5F-574C-424F-9B66-0C939FED7785}"/>
                    </a:ext>
                  </a:extLst>
                </p:cNvPr>
                <p:cNvSpPr/>
                <p:nvPr/>
              </p:nvSpPr>
              <p:spPr>
                <a:xfrm>
                  <a:off x="1283452" y="3625182"/>
                  <a:ext cx="445110" cy="445110"/>
                </a:xfrm>
                <a:prstGeom prst="ellipse">
                  <a:avLst/>
                </a:prstGeom>
                <a:solidFill>
                  <a:srgbClr val="F3F3F9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baseline="-25000" dirty="0">
                    <a:latin typeface="Fira Sans" panose="020B0503050000020004" pitchFamily="34" charset="0"/>
                  </a:endParaRPr>
                </a:p>
              </p:txBody>
            </p:sp>
          </p:grp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17E53AA3-C895-46B1-843C-92742C2CD280}"/>
                  </a:ext>
                </a:extLst>
              </p:cNvPr>
              <p:cNvSpPr/>
              <p:nvPr/>
            </p:nvSpPr>
            <p:spPr>
              <a:xfrm>
                <a:off x="1332591" y="3628320"/>
                <a:ext cx="352982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2200" dirty="0">
                    <a:solidFill>
                      <a:srgbClr val="523BBA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  <a:cs typeface="Segoe UI Semibold" panose="020B0702040204020203" pitchFamily="34" charset="0"/>
                  </a:rPr>
                  <a:t>0</a:t>
                </a:r>
                <a:endParaRPr lang="ru-RU" sz="2200" dirty="0">
                  <a:solidFill>
                    <a:srgbClr val="523BBA"/>
                  </a:solidFill>
                  <a:latin typeface="Fira Sans" panose="020B0503050000020004" pitchFamily="34" charset="0"/>
                  <a:ea typeface="Segoe UI Black" panose="020B0A02040204020203" pitchFamily="34" charset="0"/>
                  <a:cs typeface="Segoe UI Semibold" panose="020B0702040204020203" pitchFamily="34" charset="0"/>
                </a:endParaRPr>
              </a:p>
            </p:txBody>
          </p:sp>
        </p:grp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2EF4AFAD-706A-444A-A5B2-DFAEE080A8F7}"/>
              </a:ext>
            </a:extLst>
          </p:cNvPr>
          <p:cNvGrpSpPr/>
          <p:nvPr/>
        </p:nvGrpSpPr>
        <p:grpSpPr>
          <a:xfrm>
            <a:off x="2828292" y="2368408"/>
            <a:ext cx="5977658" cy="553998"/>
            <a:chOff x="1989127" y="1789669"/>
            <a:chExt cx="5977658" cy="553998"/>
          </a:xfrm>
        </p:grpSpPr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id="{EF1EEAC8-F037-4AA7-BF46-3984E0DAB11A}"/>
                </a:ext>
              </a:extLst>
            </p:cNvPr>
            <p:cNvSpPr/>
            <p:nvPr/>
          </p:nvSpPr>
          <p:spPr>
            <a:xfrm>
              <a:off x="2512583" y="1789669"/>
              <a:ext cx="545420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000" dirty="0">
                  <a:solidFill>
                    <a:srgbClr val="171718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Бланк на 10 вопросов</a:t>
              </a:r>
            </a:p>
          </p:txBody>
        </p:sp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5F48D3A0-2A84-4EAA-AB80-A9CB3A0235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9127" y="1864859"/>
              <a:ext cx="309445" cy="386121"/>
            </a:xfrm>
            <a:prstGeom prst="rect">
              <a:avLst/>
            </a:prstGeom>
          </p:spPr>
        </p:pic>
      </p:grp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8F09660C-AAFD-4924-B634-12E10E917F89}"/>
              </a:ext>
            </a:extLst>
          </p:cNvPr>
          <p:cNvGrpSpPr/>
          <p:nvPr/>
        </p:nvGrpSpPr>
        <p:grpSpPr>
          <a:xfrm>
            <a:off x="2793120" y="3429000"/>
            <a:ext cx="6012830" cy="553998"/>
            <a:chOff x="1953955" y="2585244"/>
            <a:chExt cx="6012830" cy="553998"/>
          </a:xfrm>
        </p:grpSpPr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59154C11-0133-4139-955D-34CD918725D6}"/>
                </a:ext>
              </a:extLst>
            </p:cNvPr>
            <p:cNvSpPr/>
            <p:nvPr/>
          </p:nvSpPr>
          <p:spPr>
            <a:xfrm>
              <a:off x="2512583" y="2585244"/>
              <a:ext cx="545420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000" dirty="0">
                  <a:solidFill>
                    <a:srgbClr val="171718"/>
                  </a:solidFill>
                  <a:latin typeface="Fira Sans" panose="020B0503050000020004" pitchFamily="34" charset="0"/>
                  <a:cs typeface="Segoe UI" panose="020B0502040204020203" pitchFamily="34" charset="0"/>
                </a:rPr>
                <a:t>10 вопросов по 30 секунд</a:t>
              </a:r>
            </a:p>
          </p:txBody>
        </p:sp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id="{A8B8E6A7-8B2E-40CD-9D10-BE1A8423C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3955" y="2687129"/>
              <a:ext cx="429936" cy="408028"/>
            </a:xfrm>
            <a:prstGeom prst="rect">
              <a:avLst/>
            </a:prstGeom>
          </p:spPr>
        </p:pic>
      </p:grpSp>
      <p:sp>
        <p:nvSpPr>
          <p:cNvPr id="6" name="Овал 5">
            <a:extLst>
              <a:ext uri="{FF2B5EF4-FFF2-40B4-BE49-F238E27FC236}">
                <a16:creationId xmlns:a16="http://schemas.microsoft.com/office/drawing/2014/main" id="{4AB5A7D6-E042-81FC-9880-4D3BB5ABCB72}"/>
              </a:ext>
            </a:extLst>
          </p:cNvPr>
          <p:cNvSpPr/>
          <p:nvPr/>
        </p:nvSpPr>
        <p:spPr>
          <a:xfrm>
            <a:off x="2793120" y="5020720"/>
            <a:ext cx="549031" cy="549031"/>
          </a:xfrm>
          <a:prstGeom prst="ellipse">
            <a:avLst/>
          </a:prstGeom>
          <a:solidFill>
            <a:srgbClr val="EF3E2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>
              <a:latin typeface="Fira Sans" panose="020B0503050000020004" pitchFamily="34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E51D8681-61B0-E8A7-8C79-FEA35D5BDD4E}"/>
              </a:ext>
            </a:extLst>
          </p:cNvPr>
          <p:cNvSpPr/>
          <p:nvPr/>
        </p:nvSpPr>
        <p:spPr>
          <a:xfrm>
            <a:off x="2845080" y="5072680"/>
            <a:ext cx="445110" cy="445110"/>
          </a:xfrm>
          <a:prstGeom prst="ellipse">
            <a:avLst/>
          </a:prstGeom>
          <a:solidFill>
            <a:srgbClr val="F3F3F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aseline="-25000" dirty="0">
              <a:latin typeface="Fira Sans" panose="020B0503050000020004" pitchFamily="34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70F0B10C-856A-4C09-3806-F302C79CB2E7}"/>
              </a:ext>
            </a:extLst>
          </p:cNvPr>
          <p:cNvSpPr/>
          <p:nvPr/>
        </p:nvSpPr>
        <p:spPr>
          <a:xfrm>
            <a:off x="2845080" y="5075818"/>
            <a:ext cx="49669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EF3E24"/>
                </a:solidFill>
                <a:latin typeface="Fira Sans" panose="020B0503050000020004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+1</a:t>
            </a:r>
            <a:endParaRPr lang="ru-RU" sz="2200" dirty="0">
              <a:solidFill>
                <a:srgbClr val="EF3E24"/>
              </a:solidFill>
              <a:latin typeface="Fira Sans" panose="020B0503050000020004" pitchFamily="34" charset="0"/>
              <a:ea typeface="Segoe UI Black" panose="020B0A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5" name="Облачко с текстом: овальное 4">
            <a:extLst>
              <a:ext uri="{FF2B5EF4-FFF2-40B4-BE49-F238E27FC236}">
                <a16:creationId xmlns:a16="http://schemas.microsoft.com/office/drawing/2014/main" id="{B148D49A-58DC-065D-D54E-15399B2BABB6}"/>
              </a:ext>
            </a:extLst>
          </p:cNvPr>
          <p:cNvSpPr/>
          <p:nvPr/>
        </p:nvSpPr>
        <p:spPr>
          <a:xfrm rot="1520017">
            <a:off x="188602" y="4985163"/>
            <a:ext cx="2238363" cy="1692417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37688545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№2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758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Эту рубашку придумали в древней Ассирии, но особенно полюбилась она русским воинам — ее носили с 10 по 17 век, а потом она стала бесполезной. Что это за рубашка?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8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№3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Летом киевские князья ходили в походы. А чем они занимались зимой?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93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№4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Один из крупнейших музеев мира, который находится в России, как он называется?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605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№5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На какой Кремлёвской башне находятся часы-куранты?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41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№6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625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Для чего были построены египетские пирамиды?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857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№6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2891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В старинных рукописях это море часто называли Русским морем, так как там находилось огромное по тем временам количество русских судов. За выход к нему Россия воевала не однажды, но вернула его только в XVIII веке. Как называется это море сейчас?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979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№7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2324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С именем этого человека связаны все наши достижения в завоевании космоса: первый искусственный спутник, ракета, автоматическая станция, пилотируемые космические корабли.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81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№8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2891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Первый выход человека в космос – это событие в космических исследованиях очень крупное. Оно открыло путь большому направлению в разработке космической техники. Назовите космонавта, первого вышедшего в открытый космос. 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79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№9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1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Древние японцы считали, что, когда сом ударяет по воде хвостом, происходит — что?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16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№10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518768"/>
            <a:ext cx="11500338" cy="1758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Fira Sans" panose="020B0503050000020004" pitchFamily="34" charset="0"/>
                <a:ea typeface="Times New Roman" panose="02020603050405020304" pitchFamily="18" charset="0"/>
              </a:rPr>
              <a:t>Об этой науке Цицерон сказал: «Греки изучали ее, чтобы познать мир, а римляне — чтобы измерять земельные участки». О какой науке речь?</a:t>
            </a:r>
            <a:endParaRPr lang="ru-RU" sz="88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58B94DF7-7E7C-2434-C417-BC265028C55C}"/>
              </a:ext>
            </a:extLst>
          </p:cNvPr>
          <p:cNvSpPr/>
          <p:nvPr/>
        </p:nvSpPr>
        <p:spPr>
          <a:xfrm>
            <a:off x="11327130" y="6297930"/>
            <a:ext cx="519040" cy="400050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80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45740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400"/>
              </a:lnSpc>
            </a:pPr>
            <a:r>
              <a:rPr lang="ru-RU" sz="3200" dirty="0">
                <a:effectLst/>
                <a:latin typeface="Fira Sans" panose="020B0503050000020004" pitchFamily="34" charset="0"/>
                <a:ea typeface="Times New Roman" panose="02020603050405020304" pitchFamily="18" charset="0"/>
              </a:rPr>
              <a:t>Благодаря этому предмету, сегодняшнее поколение узнаёт об опыте прошлых поколений. Получение информации происходит путём зрительного контакта. На сегодняшний момент этот предмет, как и раньше, может являться отличным подарком только для тех людей, которые им пользуются. Этот предмет несёт главную функцию-обучение и развитие. Производство данного предмета очень негуманно.</a:t>
            </a:r>
            <a:endParaRPr lang="ru-RU" sz="4800" dirty="0">
              <a:solidFill>
                <a:srgbClr val="171718"/>
              </a:solidFill>
              <a:latin typeface="Fira Sans" panose="020B05030500000200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98A68D54-2DB1-3361-1C78-DE852675D6CA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>
            <a:extLst>
              <a:ext uri="{FF2B5EF4-FFF2-40B4-BE49-F238E27FC236}">
                <a16:creationId xmlns:a16="http://schemas.microsoft.com/office/drawing/2014/main" id="{552A8630-9AE6-AD96-1820-513B178DF934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754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0692850-BC37-CCCC-B14F-DBA4DBCFFC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3725" cy="685774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DF5B4B1-D7B2-4BC0-8A29-B8B43F726D91}"/>
              </a:ext>
            </a:extLst>
          </p:cNvPr>
          <p:cNvSpPr/>
          <p:nvPr/>
        </p:nvSpPr>
        <p:spPr>
          <a:xfrm>
            <a:off x="8274" y="-258"/>
            <a:ext cx="12192000" cy="6858000"/>
          </a:xfrm>
          <a:prstGeom prst="rect">
            <a:avLst/>
          </a:prstGeom>
          <a:gradFill>
            <a:gsLst>
              <a:gs pos="0">
                <a:srgbClr val="B632D6">
                  <a:alpha val="50000"/>
                </a:srgbClr>
              </a:gs>
              <a:gs pos="100000">
                <a:srgbClr val="493CB7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Fira Sans" panose="020B05030500000200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23A455A7-9EAA-4C85-A26F-79739F9B40E3}"/>
              </a:ext>
            </a:extLst>
          </p:cNvPr>
          <p:cNvGrpSpPr/>
          <p:nvPr/>
        </p:nvGrpSpPr>
        <p:grpSpPr>
          <a:xfrm>
            <a:off x="8274" y="1267896"/>
            <a:ext cx="12192001" cy="3478270"/>
            <a:chOff x="0" y="1497285"/>
            <a:chExt cx="12192001" cy="3478270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9B1A3B72-0926-4E30-9BD1-8460AB5B59C8}"/>
                </a:ext>
              </a:extLst>
            </p:cNvPr>
            <p:cNvGrpSpPr/>
            <p:nvPr/>
          </p:nvGrpSpPr>
          <p:grpSpPr>
            <a:xfrm>
              <a:off x="1" y="3171123"/>
              <a:ext cx="12192000" cy="1804432"/>
              <a:chOff x="1" y="2934335"/>
              <a:chExt cx="12192000" cy="1804432"/>
            </a:xfrm>
          </p:grpSpPr>
          <p:pic>
            <p:nvPicPr>
              <p:cNvPr id="11" name="Рисунок 10">
                <a:extLst>
                  <a:ext uri="{FF2B5EF4-FFF2-40B4-BE49-F238E27FC236}">
                    <a16:creationId xmlns:a16="http://schemas.microsoft.com/office/drawing/2014/main" id="{F7DEC957-AB6D-41E4-ACD8-235972E22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79700" y="2934335"/>
                <a:ext cx="6673850" cy="1804432"/>
              </a:xfrm>
              <a:prstGeom prst="rect">
                <a:avLst/>
              </a:prstGeom>
            </p:spPr>
          </p:pic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BF2C940B-1B82-48BB-B466-C87E567BD3BA}"/>
                  </a:ext>
                </a:extLst>
              </p:cNvPr>
              <p:cNvSpPr/>
              <p:nvPr/>
            </p:nvSpPr>
            <p:spPr>
              <a:xfrm>
                <a:off x="1" y="3172357"/>
                <a:ext cx="12192000" cy="1003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7000" b="1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Русский язык</a:t>
                </a:r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FCFDF32B-8175-4B4D-B056-9860E883E59A}"/>
                </a:ext>
              </a:extLst>
            </p:cNvPr>
            <p:cNvGrpSpPr/>
            <p:nvPr/>
          </p:nvGrpSpPr>
          <p:grpSpPr>
            <a:xfrm>
              <a:off x="0" y="1497285"/>
              <a:ext cx="12192001" cy="1347836"/>
              <a:chOff x="0" y="1475072"/>
              <a:chExt cx="12192001" cy="1347836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FDEB8BE9-96F7-4250-A776-8D92326A35C6}"/>
                  </a:ext>
                </a:extLst>
              </p:cNvPr>
              <p:cNvSpPr/>
              <p:nvPr/>
            </p:nvSpPr>
            <p:spPr>
              <a:xfrm>
                <a:off x="1" y="1475072"/>
                <a:ext cx="12192000" cy="1091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9600" dirty="0">
                    <a:solidFill>
                      <a:schemeClr val="bg1"/>
                    </a:solidFill>
                    <a:latin typeface="Fira Sans" panose="020B0503050000020004" pitchFamily="34" charset="0"/>
                  </a:rPr>
                  <a:t>5</a:t>
                </a:r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3BB4F399-83AD-457C-829B-9EB4D7DD5C5F}"/>
                  </a:ext>
                </a:extLst>
              </p:cNvPr>
              <p:cNvSpPr/>
              <p:nvPr/>
            </p:nvSpPr>
            <p:spPr>
              <a:xfrm>
                <a:off x="0" y="1938370"/>
                <a:ext cx="12192000" cy="884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3500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раунд</a:t>
                </a:r>
              </a:p>
            </p:txBody>
          </p:sp>
        </p:grpSp>
      </p:grp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E112E58-71FB-D2CE-1D91-484D59F2DC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06069" y="3769113"/>
            <a:ext cx="1476796" cy="1496473"/>
          </a:xfrm>
          <a:prstGeom prst="rect">
            <a:avLst/>
          </a:prstGeom>
        </p:spPr>
      </p:pic>
      <p:sp>
        <p:nvSpPr>
          <p:cNvPr id="2" name="Облачко с текстом: овальное 1">
            <a:extLst>
              <a:ext uri="{FF2B5EF4-FFF2-40B4-BE49-F238E27FC236}">
                <a16:creationId xmlns:a16="http://schemas.microsoft.com/office/drawing/2014/main" id="{D8B55004-9CD8-8917-E3D9-B9D343A1D879}"/>
              </a:ext>
            </a:extLst>
          </p:cNvPr>
          <p:cNvSpPr/>
          <p:nvPr/>
        </p:nvSpPr>
        <p:spPr>
          <a:xfrm rot="18743280">
            <a:off x="9016063" y="3840117"/>
            <a:ext cx="2238363" cy="1692417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17239775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№1-4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1" y="1784443"/>
            <a:ext cx="11500338" cy="4540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latin typeface="Fira Sans" panose="020B0503050000020004" pitchFamily="34" charset="0"/>
                <a:ea typeface="Times New Roman" panose="02020603050405020304" pitchFamily="18" charset="0"/>
              </a:rPr>
              <a:t>В.И.Даль</a:t>
            </a: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, составляя «Толковый словарь живого великорусского языка», раскрашивал карту России в разные цвета не по рельефу местности, а по особенностям языка. Такие слова употребляются в определенной местности. Как они называются у нас?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1. Ноговицы – …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2. Юница - …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3. Однокорытник – …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4. </a:t>
            </a:r>
            <a:r>
              <a:rPr lang="ru-RU" sz="2800" dirty="0" err="1">
                <a:latin typeface="Fira Sans" panose="020B0503050000020004" pitchFamily="34" charset="0"/>
                <a:ea typeface="Times New Roman" panose="02020603050405020304" pitchFamily="18" charset="0"/>
              </a:rPr>
              <a:t>Хлопанцы</a:t>
            </a: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 – …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09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№5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1054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Раньше этим словом называли хозяина постоялого двора, сейчас – работник, поддерживающий порядок во дворе и на улице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38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№6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1054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Раньше - купец, торговец, преимущественно иностранный; сейчас – знакомый, которого принимаете в своем доме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27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№7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1054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Раньше - человек, за плату получавший помещение и питание в чужой семье; сейчас - тот, кто живет на чужие средства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07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№8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1550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Раньше – художник, который расписывал здания или стены, потолки в помещении; сейчас – тот, кто выписал какое-либо печатное издание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52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№9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30541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По звучанию или по корню догадаться о значении слова: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Мыльня – …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latin typeface="Fira Sans" panose="020B0503050000020004" pitchFamily="34" charset="0"/>
                <a:ea typeface="Times New Roman" panose="02020603050405020304" pitchFamily="18" charset="0"/>
              </a:rPr>
              <a:t>Говядо</a:t>
            </a: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 – …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latin typeface="Fira Sans" panose="020B0503050000020004" pitchFamily="34" charset="0"/>
                <a:ea typeface="Times New Roman" panose="02020603050405020304" pitchFamily="18" charset="0"/>
              </a:rPr>
              <a:t>Топталище</a:t>
            </a: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 – …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latin typeface="Fira Sans" panose="020B0503050000020004" pitchFamily="34" charset="0"/>
                <a:ea typeface="Times New Roman" panose="02020603050405020304" pitchFamily="18" charset="0"/>
              </a:rPr>
              <a:t>Лечезнание</a:t>
            </a: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 – …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A2E7CD03-AB79-B80D-A936-8A9AC5C12AF1}"/>
              </a:ext>
            </a:extLst>
          </p:cNvPr>
          <p:cNvSpPr/>
          <p:nvPr/>
        </p:nvSpPr>
        <p:spPr>
          <a:xfrm>
            <a:off x="11407140" y="6389370"/>
            <a:ext cx="439030" cy="437050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06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0692850-BC37-CCCC-B14F-DBA4DBCFFC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83725" cy="6857742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DF5B4B1-D7B2-4BC0-8A29-B8B43F726D91}"/>
              </a:ext>
            </a:extLst>
          </p:cNvPr>
          <p:cNvSpPr/>
          <p:nvPr/>
        </p:nvSpPr>
        <p:spPr>
          <a:xfrm>
            <a:off x="8274" y="-258"/>
            <a:ext cx="12192000" cy="6858000"/>
          </a:xfrm>
          <a:prstGeom prst="rect">
            <a:avLst/>
          </a:prstGeom>
          <a:gradFill>
            <a:gsLst>
              <a:gs pos="0">
                <a:srgbClr val="B632D6">
                  <a:alpha val="50000"/>
                </a:srgbClr>
              </a:gs>
              <a:gs pos="100000">
                <a:srgbClr val="493CB7">
                  <a:alpha val="7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Fira Sans" panose="020B05030500000200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23A455A7-9EAA-4C85-A26F-79739F9B40E3}"/>
              </a:ext>
            </a:extLst>
          </p:cNvPr>
          <p:cNvGrpSpPr/>
          <p:nvPr/>
        </p:nvGrpSpPr>
        <p:grpSpPr>
          <a:xfrm>
            <a:off x="8274" y="1267896"/>
            <a:ext cx="12192001" cy="3478270"/>
            <a:chOff x="0" y="1497285"/>
            <a:chExt cx="12192001" cy="3478270"/>
          </a:xfrm>
        </p:grpSpPr>
        <p:grpSp>
          <p:nvGrpSpPr>
            <p:cNvPr id="6" name="Группа 5">
              <a:extLst>
                <a:ext uri="{FF2B5EF4-FFF2-40B4-BE49-F238E27FC236}">
                  <a16:creationId xmlns:a16="http://schemas.microsoft.com/office/drawing/2014/main" id="{9B1A3B72-0926-4E30-9BD1-8460AB5B59C8}"/>
                </a:ext>
              </a:extLst>
            </p:cNvPr>
            <p:cNvGrpSpPr/>
            <p:nvPr/>
          </p:nvGrpSpPr>
          <p:grpSpPr>
            <a:xfrm>
              <a:off x="1" y="3171123"/>
              <a:ext cx="12192000" cy="1804432"/>
              <a:chOff x="1" y="2934335"/>
              <a:chExt cx="12192000" cy="1804432"/>
            </a:xfrm>
          </p:grpSpPr>
          <p:pic>
            <p:nvPicPr>
              <p:cNvPr id="11" name="Рисунок 10">
                <a:extLst>
                  <a:ext uri="{FF2B5EF4-FFF2-40B4-BE49-F238E27FC236}">
                    <a16:creationId xmlns:a16="http://schemas.microsoft.com/office/drawing/2014/main" id="{F7DEC957-AB6D-41E4-ACD8-235972E22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79700" y="2934335"/>
                <a:ext cx="6673850" cy="1804432"/>
              </a:xfrm>
              <a:prstGeom prst="rect">
                <a:avLst/>
              </a:prstGeom>
            </p:spPr>
          </p:pic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BF2C940B-1B82-48BB-B466-C87E567BD3BA}"/>
                  </a:ext>
                </a:extLst>
              </p:cNvPr>
              <p:cNvSpPr/>
              <p:nvPr/>
            </p:nvSpPr>
            <p:spPr>
              <a:xfrm>
                <a:off x="1" y="3172357"/>
                <a:ext cx="12192000" cy="10034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7000" b="1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География</a:t>
                </a:r>
              </a:p>
            </p:txBody>
          </p:sp>
        </p:grpSp>
        <p:grpSp>
          <p:nvGrpSpPr>
            <p:cNvPr id="7" name="Группа 6">
              <a:extLst>
                <a:ext uri="{FF2B5EF4-FFF2-40B4-BE49-F238E27FC236}">
                  <a16:creationId xmlns:a16="http://schemas.microsoft.com/office/drawing/2014/main" id="{FCFDF32B-8175-4B4D-B056-9860E883E59A}"/>
                </a:ext>
              </a:extLst>
            </p:cNvPr>
            <p:cNvGrpSpPr/>
            <p:nvPr/>
          </p:nvGrpSpPr>
          <p:grpSpPr>
            <a:xfrm>
              <a:off x="0" y="1497285"/>
              <a:ext cx="12192001" cy="1347836"/>
              <a:chOff x="0" y="1475072"/>
              <a:chExt cx="12192001" cy="1347836"/>
            </a:xfrm>
          </p:grpSpPr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FDEB8BE9-96F7-4250-A776-8D92326A35C6}"/>
                  </a:ext>
                </a:extLst>
              </p:cNvPr>
              <p:cNvSpPr/>
              <p:nvPr/>
            </p:nvSpPr>
            <p:spPr>
              <a:xfrm>
                <a:off x="1" y="1475072"/>
                <a:ext cx="12192000" cy="10918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9600" dirty="0">
                    <a:solidFill>
                      <a:schemeClr val="bg1"/>
                    </a:solidFill>
                    <a:latin typeface="Fira Sans" panose="020B0503050000020004" pitchFamily="34" charset="0"/>
                  </a:rPr>
                  <a:t>5</a:t>
                </a:r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3BB4F399-83AD-457C-829B-9EB4D7DD5C5F}"/>
                  </a:ext>
                </a:extLst>
              </p:cNvPr>
              <p:cNvSpPr/>
              <p:nvPr/>
            </p:nvSpPr>
            <p:spPr>
              <a:xfrm>
                <a:off x="0" y="1938370"/>
                <a:ext cx="12192000" cy="88453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7000"/>
                  </a:lnSpc>
                </a:pPr>
                <a:r>
                  <a:rPr lang="ru-RU" sz="3500" dirty="0">
                    <a:solidFill>
                      <a:schemeClr val="bg1"/>
                    </a:solidFill>
                    <a:latin typeface="Fira Sans" panose="020B0503050000020004" pitchFamily="34" charset="0"/>
                    <a:ea typeface="Segoe UI Black" panose="020B0A02040204020203" pitchFamily="34" charset="0"/>
                  </a:rPr>
                  <a:t>раунд</a:t>
                </a:r>
              </a:p>
            </p:txBody>
          </p:sp>
        </p:grpSp>
      </p:grp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EE112E58-71FB-D2CE-1D91-484D59F2DC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06069" y="3769113"/>
            <a:ext cx="1476796" cy="1496473"/>
          </a:xfrm>
          <a:prstGeom prst="rect">
            <a:avLst/>
          </a:prstGeom>
        </p:spPr>
      </p:pic>
      <p:sp>
        <p:nvSpPr>
          <p:cNvPr id="2" name="Облачко с текстом: овальное 1">
            <a:extLst>
              <a:ext uri="{FF2B5EF4-FFF2-40B4-BE49-F238E27FC236}">
                <a16:creationId xmlns:a16="http://schemas.microsoft.com/office/drawing/2014/main" id="{D8B55004-9CD8-8917-E3D9-B9D343A1D879}"/>
              </a:ext>
            </a:extLst>
          </p:cNvPr>
          <p:cNvSpPr/>
          <p:nvPr/>
        </p:nvSpPr>
        <p:spPr>
          <a:xfrm rot="18743280">
            <a:off x="9016063" y="3840117"/>
            <a:ext cx="2238363" cy="1692417"/>
          </a:xfrm>
          <a:prstGeom prst="wedgeEllipseCallout">
            <a:avLst/>
          </a:prstGeom>
          <a:solidFill>
            <a:srgbClr val="EF3E2A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КВИЗ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Bahnschrift Condensed" panose="020B0502040204020203" pitchFamily="34" charset="0"/>
              </a:rPr>
              <a:t>Думай, играя!</a:t>
            </a:r>
          </a:p>
        </p:txBody>
      </p:sp>
    </p:spTree>
    <p:extLst>
      <p:ext uri="{BB962C8B-B14F-4D97-AF65-F5344CB8AC3E}">
        <p14:creationId xmlns:p14="http://schemas.microsoft.com/office/powerpoint/2010/main" val="230630233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2045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В </a:t>
            </a:r>
            <a:r>
              <a:rPr lang="ru-RU" sz="2800" dirty="0" err="1">
                <a:latin typeface="Fira Sans" panose="020B0503050000020004" pitchFamily="34" charset="0"/>
                <a:ea typeface="Times New Roman" panose="02020603050405020304" pitchFamily="18" charset="0"/>
              </a:rPr>
              <a:t>Яма́ло-Не́нецком</a:t>
            </a: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 автономном округе находится «</a:t>
            </a:r>
            <a:r>
              <a:rPr lang="ru-RU" sz="2800" dirty="0" err="1">
                <a:latin typeface="Fira Sans" panose="020B0503050000020004" pitchFamily="34" charset="0"/>
                <a:ea typeface="Times New Roman" panose="02020603050405020304" pitchFamily="18" charset="0"/>
              </a:rPr>
              <a:t>супергигантское</a:t>
            </a: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» по величине запасов месторождение, получившее название по ближайшему населённому пункту – посёлку </a:t>
            </a:r>
            <a:r>
              <a:rPr lang="ru-RU" sz="2800" dirty="0" err="1">
                <a:latin typeface="Fira Sans" panose="020B0503050000020004" pitchFamily="34" charset="0"/>
                <a:ea typeface="Times New Roman" panose="02020603050405020304" pitchFamily="18" charset="0"/>
              </a:rPr>
              <a:t>Уренго́й</a:t>
            </a: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. Что добывают на этом месторождении?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0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>
                <a:solidFill>
                  <a:srgbClr val="523BBA"/>
                </a:solidFill>
                <a:latin typeface="Fira Sans" panose="020B0503050000020004" pitchFamily="34" charset="0"/>
              </a:rPr>
              <a:t>Вопрос №2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1054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Существует невероятное озеро, в котором одна половина с пресной водой, а вторая – с соленой.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819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</a:t>
            </a:r>
            <a:r>
              <a:rPr lang="en-US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2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4023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Fira Sans" panose="020B05030500000200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Русская история знала много гениев, но вот, он такой был один. Он потрясающе разносторонний человек, который преуспел во многих направлениях науки и искусства. Деятельность его охватывала различные сферы науки. Его труды внесли большой вклад в развитие математики, горного дела, естествознания, металлургии, истории, литературы, искусства и языкознания.</a:t>
            </a:r>
            <a:r>
              <a:rPr lang="ru-RU" sz="3200" dirty="0">
                <a:solidFill>
                  <a:srgbClr val="000000"/>
                </a:solidFill>
                <a:effectLst/>
                <a:latin typeface="Fira Sans" panose="020B05030500000200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effectLst/>
                <a:latin typeface="Fira Sans" panose="020B05030500000200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ком идёт речь?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305D7F9-8383-F73A-0BBA-8BAD1E21551B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42FE9E6-F4FE-AFCF-383E-5D0D8C870CD6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80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№3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55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Какое море без берегов?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34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№4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55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Самое глубокое место в мире?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54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№5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1054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В уникальном озере Байкал обитает много уникальных рыб. Одна из них – голомянка. А чего нет у голомянки?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472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№6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55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Какая страна самая маленькая на Земле?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04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№7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55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Какая гора имеет самую большую высоту над уровнем моря?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9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№8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559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Станция в Сибири, имеющая самое «холодное» название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5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№9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1054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Естественная граница между Европой и Азией находится на территории нашей страны. Где проходит эта граница?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9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№10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2698843"/>
            <a:ext cx="11500338" cy="1054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Fira Sans" panose="020B0503050000020004" pitchFamily="34" charset="0"/>
                <a:ea typeface="Times New Roman" panose="02020603050405020304" pitchFamily="18" charset="0"/>
              </a:rPr>
              <a:t>В это озеро нашей страны впадает множество рек, а вытекает из него только одна. Напишите эту реку и, конечно же, озеро.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&quot;На главную&quot; 3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D5BE6D6D-5906-6294-43A3-592C344CDDDD}"/>
              </a:ext>
            </a:extLst>
          </p:cNvPr>
          <p:cNvSpPr/>
          <p:nvPr/>
        </p:nvSpPr>
        <p:spPr>
          <a:xfrm>
            <a:off x="11430000" y="6263640"/>
            <a:ext cx="416170" cy="491490"/>
          </a:xfrm>
          <a:prstGeom prst="actionButtonHo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67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9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</a:t>
            </a:r>
            <a:r>
              <a:rPr lang="en-US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3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4027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Fira Sans" panose="020B0503050000020004" pitchFamily="34" charset="0"/>
                <a:ea typeface="Times New Roman" panose="02020603050405020304" pitchFamily="18" charset="0"/>
              </a:rPr>
              <a:t>19 июля 1912 года великий русский физиолог И.П. Павлов должен был получить почетное звание доктора Кембриджского университета. Когда он шел получать диплом, то с удивлением увидел, что стоявшие на хорах английские студенты спустили ему на веревочке какой-то предмет. Это оказался подарок. Позже Павлов узнал, что тридцать лет назад примерно так же студенты приветствовали Чарльза Дарвина, спустив ему игрушечную обезьянку. Что подарили англичане Павлову. </a:t>
            </a:r>
            <a:endParaRPr lang="ru-RU" sz="44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03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</a:t>
            </a:r>
            <a:r>
              <a:rPr lang="en-US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4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4443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Fira Sans" panose="020B05030500000200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Около 30 лет назад в Советском Союзе была очень популярной некая головоломка под названием «Пентамино». Ее суть заключалась в построении фигур на разлинованных полях. Популярность головоломки достигла такого уровня, что создавались и печатались специальные сборники с задачами.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effectLst/>
                <a:latin typeface="Fira Sans" panose="020B05030500000200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Данная игра, с точки зрения математики, представляла собой отличный тест для компьютерной системы. В связи с этим научный сотрудник Академии наук СССР Алексей Пажитнов, разработал компьютерную программу по аналогии с головоломкой. Так появилась одна из популярнейших компьютерных игр в мире. О какой игре идет речь? 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819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7D1B1F2-8C8B-4461-98C9-D03A376F211B}"/>
              </a:ext>
            </a:extLst>
          </p:cNvPr>
          <p:cNvSpPr/>
          <p:nvPr/>
        </p:nvSpPr>
        <p:spPr>
          <a:xfrm>
            <a:off x="1520270" y="732883"/>
            <a:ext cx="914773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Вопрос №</a:t>
            </a:r>
            <a:r>
              <a:rPr lang="en-US" sz="5000" b="1" dirty="0">
                <a:solidFill>
                  <a:srgbClr val="523BBA"/>
                </a:solidFill>
                <a:latin typeface="Fira Sans" panose="020B0503050000020004" pitchFamily="34" charset="0"/>
              </a:rPr>
              <a:t>5</a:t>
            </a:r>
            <a:endParaRPr lang="ru-RU" sz="5000" b="1" dirty="0">
              <a:solidFill>
                <a:srgbClr val="523BBA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44F2499-4D38-47CE-93DF-555DACCBF45E}"/>
              </a:ext>
            </a:extLst>
          </p:cNvPr>
          <p:cNvSpPr/>
          <p:nvPr/>
        </p:nvSpPr>
        <p:spPr>
          <a:xfrm>
            <a:off x="345832" y="1667920"/>
            <a:ext cx="11500338" cy="2891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effectLst/>
                <a:latin typeface="Fira Sans" panose="020B0503050000020004" pitchFamily="34" charset="0"/>
                <a:ea typeface="Times New Roman" panose="02020603050405020304" pitchFamily="18" charset="0"/>
              </a:rPr>
              <a:t>Это самый большой остров нашей страны, в его очертаниях нередко видят сходство с лежащей на боку рыбой. Этот остров раньше считался полуостровом. Данное заблуждение развеяла экспедиция русского исследователя Г.И. Невельского в 1848-1849 гг. </a:t>
            </a:r>
            <a:endParaRPr lang="ru-RU" sz="4000" dirty="0">
              <a:effectLst/>
              <a:latin typeface="Fira Sans" panose="020B05030500000200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A6C497F-B088-5FB8-481D-931BF2B51E55}"/>
              </a:ext>
            </a:extLst>
          </p:cNvPr>
          <p:cNvSpPr/>
          <p:nvPr/>
        </p:nvSpPr>
        <p:spPr>
          <a:xfrm>
            <a:off x="345832" y="673940"/>
            <a:ext cx="3600450" cy="70866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93E37AE-FB6A-47C6-E476-DC0281E4FDCB}"/>
              </a:ext>
            </a:extLst>
          </p:cNvPr>
          <p:cNvSpPr/>
          <p:nvPr/>
        </p:nvSpPr>
        <p:spPr>
          <a:xfrm>
            <a:off x="345832" y="690398"/>
            <a:ext cx="3600450" cy="681202"/>
          </a:xfrm>
          <a:prstGeom prst="rect">
            <a:avLst/>
          </a:prstGeom>
          <a:gradFill flip="none" rotWithShape="1">
            <a:gsLst>
              <a:gs pos="0">
                <a:srgbClr val="00B05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184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979</TotalTime>
  <Words>1879</Words>
  <Application>Microsoft Office PowerPoint</Application>
  <PresentationFormat>Широкоэкранный</PresentationFormat>
  <Paragraphs>192</Paragraphs>
  <Slides>67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67</vt:i4>
      </vt:variant>
    </vt:vector>
  </HeadingPairs>
  <TitlesOfParts>
    <vt:vector size="73" baseType="lpstr">
      <vt:lpstr>Fira Sans</vt:lpstr>
      <vt:lpstr>Calibri</vt:lpstr>
      <vt:lpstr>Bahnschrift Condensed</vt:lpstr>
      <vt:lpstr>Arial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angdiz.ru</dc:creator>
  <cp:lastModifiedBy>Татьяна Евдокимова</cp:lastModifiedBy>
  <cp:revision>131</cp:revision>
  <dcterms:created xsi:type="dcterms:W3CDTF">2018-12-19T12:38:35Z</dcterms:created>
  <dcterms:modified xsi:type="dcterms:W3CDTF">2024-02-06T08:29:34Z</dcterms:modified>
</cp:coreProperties>
</file>