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5" r:id="rId4"/>
    <p:sldId id="258" r:id="rId5"/>
    <p:sldId id="261" r:id="rId6"/>
    <p:sldId id="262" r:id="rId7"/>
    <p:sldId id="264" r:id="rId8"/>
    <p:sldId id="266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101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129FB0-9A9D-971A-94EB-E1CE097613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200CA39-600F-0D7B-38F1-C6AA96A51F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DB79708-7C2A-B533-E351-8DEB74630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238A1-A4BF-4D7D-BC0E-E19A2EA53CB5}" type="datetimeFigureOut">
              <a:rPr lang="ru-RU" smtClean="0"/>
              <a:t>01.09.2023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5CF2B88-4C28-6B3F-CB5A-0A087A0CD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165D29D-19BA-6872-3A76-C1761C352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151CA-D18A-4E1C-89C7-1E9E97B96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686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BF13BB-8E4E-FC35-B8FD-47CDBAE7D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D1752BD-7273-74BE-9C1D-8B054AD6EB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DAE7527-AEA8-C62E-0BBC-13F8C0B8FA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238A1-A4BF-4D7D-BC0E-E19A2EA53CB5}" type="datetimeFigureOut">
              <a:rPr lang="ru-RU" smtClean="0"/>
              <a:t>01.09.2023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17E463A-0813-54BD-50E3-3678A64AB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8746BC0-33C3-68F8-B0AD-77917F693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151CA-D18A-4E1C-89C7-1E9E97B96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1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C27F912-A961-6B4D-D12D-95198B5FE4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F2E1D3B-9628-122D-ED0D-C9D5DC832C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162859C-A9E6-9A56-CC61-B43549C6B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238A1-A4BF-4D7D-BC0E-E19A2EA53CB5}" type="datetimeFigureOut">
              <a:rPr lang="ru-RU" smtClean="0"/>
              <a:t>01.09.2023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A877F8-BA60-027F-14A4-756AE6E75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9F10FB3-9A15-3D18-1C71-B8FE2720F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151CA-D18A-4E1C-89C7-1E9E97B96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992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EF576D-AEAA-CD7F-85E4-A455B491E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B1422F8-02EB-F915-6B1E-C4F4BB884E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D183B3-A662-E11E-8A22-866317CDA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238A1-A4BF-4D7D-BC0E-E19A2EA53CB5}" type="datetimeFigureOut">
              <a:rPr lang="ru-RU" smtClean="0"/>
              <a:t>01.09.2023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B086762-16EC-C2C7-F93B-5C30E20BC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BE95419-9A46-FC93-7860-646C3BFB3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151CA-D18A-4E1C-89C7-1E9E97B96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71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AAA01F-439C-E66B-33E4-3F56FEAF8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9055F93-F616-0D42-EB5C-D1E530173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3D86E6F-C2BF-55AA-98C0-1749459C6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238A1-A4BF-4D7D-BC0E-E19A2EA53CB5}" type="datetimeFigureOut">
              <a:rPr lang="ru-RU" smtClean="0"/>
              <a:t>01.09.2023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2134DE0-73C8-E9C7-0EDC-586454ED5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576D364-31DF-F1A9-5ABD-856902490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151CA-D18A-4E1C-89C7-1E9E97B96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322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158E92-0187-64DB-2666-A46DF5E68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F0D60C1-1330-707D-C8B1-DC22A7BDB6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32A55FE-052B-A6EF-7D14-8B846A631E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59BCB77-3F11-AD62-4937-A89F62B92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238A1-A4BF-4D7D-BC0E-E19A2EA53CB5}" type="datetimeFigureOut">
              <a:rPr lang="ru-RU" smtClean="0"/>
              <a:t>01.09.2023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1E0483C-0409-3C63-18C1-5971E1574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3C0F1B2-87D5-7934-825E-778ECBFF9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151CA-D18A-4E1C-89C7-1E9E97B96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836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0968A7-8FB2-2599-2D60-9B845DA4D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9924243-4437-28B3-D4B3-453D1C5ED4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E308842-5D17-1BB0-1C7B-771C9546D0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63952B8-2025-29BF-642E-70C5346687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637F4B8-67EE-972E-2A05-AFAAF69CAC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83EC496-3420-4637-B0A6-67D90A063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238A1-A4BF-4D7D-BC0E-E19A2EA53CB5}" type="datetimeFigureOut">
              <a:rPr lang="ru-RU" smtClean="0"/>
              <a:t>01.09.2023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2A29E5F-EC58-F5F1-48C0-614428277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75F5D20-C92C-DC67-4A6C-54B2E262B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151CA-D18A-4E1C-89C7-1E9E97B96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94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AB347E-9A4E-581F-EB61-774D44F8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355E2C9-AAF6-34F3-CF42-3746C01FB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238A1-A4BF-4D7D-BC0E-E19A2EA53CB5}" type="datetimeFigureOut">
              <a:rPr lang="ru-RU" smtClean="0"/>
              <a:t>01.09.2023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D9CBB63-2B48-5CF1-2F1C-CE3376E31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783649C-FA0B-7B32-A651-EAB53B6C7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151CA-D18A-4E1C-89C7-1E9E97B96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524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C6FE6F5-D0C0-B576-1D3D-620491C4D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238A1-A4BF-4D7D-BC0E-E19A2EA53CB5}" type="datetimeFigureOut">
              <a:rPr lang="ru-RU" smtClean="0"/>
              <a:t>01.09.2023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C72F076-498E-0F21-AE46-4871645D9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19F3172-08EE-F45E-A4DB-61E184D52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151CA-D18A-4E1C-89C7-1E9E97B96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43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AABFE3-981C-7F1C-7370-844F0D38F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FFD5666-6716-D224-D4FB-E7080CB2CA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A1ADD3D-58F3-1581-8514-544C8734F6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FB275B5-3337-21A4-6C4A-CE0F4E786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238A1-A4BF-4D7D-BC0E-E19A2EA53CB5}" type="datetimeFigureOut">
              <a:rPr lang="ru-RU" smtClean="0"/>
              <a:t>01.09.2023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762FAB1-97E6-246F-63CB-83898F806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FA6B382-3577-A1E6-0FDA-2C4A2B02A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151CA-D18A-4E1C-89C7-1E9E97B96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232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2124F6-D3A6-70BF-52B7-A7A00773B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60B17F5-BEEE-3FE1-86EA-E21DC31911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FFF7253-AC4E-DFBB-DCFE-B53EBF6A56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BB869DB-FE94-7304-B4A8-293B1D1D3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238A1-A4BF-4D7D-BC0E-E19A2EA53CB5}" type="datetimeFigureOut">
              <a:rPr lang="ru-RU" smtClean="0"/>
              <a:t>01.09.2023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DF32C97-2440-0AA6-DC6C-AA68A08D7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BA568B9-CF27-2BD4-8C77-29459854E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151CA-D18A-4E1C-89C7-1E9E97B96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869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B94D26-F239-F7F2-3690-B9DA365E8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7C6A830-7B16-9D6C-14A9-5059682DC9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7EC032C-78BA-5022-1610-163E319D97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C238A1-A4BF-4D7D-BC0E-E19A2EA53CB5}" type="datetimeFigureOut">
              <a:rPr lang="ru-RU" smtClean="0"/>
              <a:t>01.09.2023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E0CB8D-C432-3ACE-B2D8-1051D75271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F900E3A-8054-FC84-6894-ADAA0F3E20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C151CA-D18A-4E1C-89C7-1E9E97B96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699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m.edsoo.ru/863cca60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CF613E8-F7DD-61CB-3B63-35A422300B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3568" y="261585"/>
            <a:ext cx="3791730" cy="26582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4BBA092-7941-0994-6BA0-ACFFB555D3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702" y="331886"/>
            <a:ext cx="3791730" cy="27410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67D02BF-EC5C-17AE-4CBB-AAD98A42CB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780" y="3695335"/>
            <a:ext cx="3838706" cy="261685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825B238-3DB5-53A4-FEBE-A809996999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81163" y="1101971"/>
            <a:ext cx="2793124" cy="292048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367B5DF-2563-1445-53BD-FD50337321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60544" y="484379"/>
            <a:ext cx="2793124" cy="27931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C483455-7F0D-D119-B20D-B2CEB6E4331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20607"/>
          <a:stretch/>
        </p:blipFill>
        <p:spPr>
          <a:xfrm>
            <a:off x="8753668" y="4022455"/>
            <a:ext cx="3186356" cy="250500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230E97B-F061-0766-D3D8-3E475CFB58C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60933" y="4209436"/>
            <a:ext cx="3205797" cy="240120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5918187-94EA-F77C-F2C4-1E1224C6A011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12503"/>
          <a:stretch/>
        </p:blipFill>
        <p:spPr>
          <a:xfrm>
            <a:off x="6323766" y="3537205"/>
            <a:ext cx="3347117" cy="240120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95582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BCE2E6-61DF-A53D-A669-CAA4036A32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4791" y="1143145"/>
            <a:ext cx="10453253" cy="320025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Живая и неживая природа — единое целое</a:t>
            </a:r>
            <a:endParaRPr lang="ru-RU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F6600E-5ECE-7D00-96DC-F9C1F9AE915B}"/>
              </a:ext>
            </a:extLst>
          </p:cNvPr>
          <p:cNvSpPr txBox="1"/>
          <p:nvPr/>
        </p:nvSpPr>
        <p:spPr>
          <a:xfrm>
            <a:off x="4107006" y="5436816"/>
            <a:ext cx="6094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kern="0" dirty="0"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Библиотека ЦОК </a:t>
            </a:r>
            <a:r>
              <a:rPr lang="ru-RU" sz="1800" u="sng" kern="0" dirty="0">
                <a:solidFill>
                  <a:srgbClr val="0000FF"/>
                </a:solidFill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https://m.edsoo.ru/863cca60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6257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CF613E8-F7DD-61CB-3B63-35A422300B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3568" y="261585"/>
            <a:ext cx="3791730" cy="26582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4BBA092-7941-0994-6BA0-ACFFB555D3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702" y="331886"/>
            <a:ext cx="3791730" cy="27410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67D02BF-EC5C-17AE-4CBB-AAD98A42CB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780" y="3695335"/>
            <a:ext cx="3838706" cy="261685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825B238-3DB5-53A4-FEBE-A809996999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1923" y="1101971"/>
            <a:ext cx="2632364" cy="292048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367B5DF-2563-1445-53BD-FD50337321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60544" y="484379"/>
            <a:ext cx="2793124" cy="27931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C483455-7F0D-D119-B20D-B2CEB6E4331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20607"/>
          <a:stretch/>
        </p:blipFill>
        <p:spPr>
          <a:xfrm>
            <a:off x="8810837" y="4055440"/>
            <a:ext cx="3186356" cy="250500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230E97B-F061-0766-D3D8-3E475CFB58C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60933" y="4209436"/>
            <a:ext cx="3205797" cy="240120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5918187-94EA-F77C-F2C4-1E1224C6A011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12503"/>
          <a:stretch/>
        </p:blipFill>
        <p:spPr>
          <a:xfrm>
            <a:off x="6200378" y="3580498"/>
            <a:ext cx="3347117" cy="240120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26E7E1-D712-98D7-163B-C0B3FBDBB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8009" y="2876131"/>
            <a:ext cx="3611584" cy="1325563"/>
          </a:xfrm>
          <a:solidFill>
            <a:schemeClr val="accent4">
              <a:lumMod val="75000"/>
            </a:schemeClr>
          </a:solidFill>
          <a:ln w="38100">
            <a:solidFill>
              <a:schemeClr val="bg1">
                <a:lumMod val="95000"/>
              </a:schemeClr>
            </a:solidFill>
          </a:ln>
        </p:spPr>
        <p:txBody>
          <a:bodyPr/>
          <a:lstStyle/>
          <a:p>
            <a:r>
              <a:rPr lang="ru-RU" dirty="0">
                <a:solidFill>
                  <a:schemeClr val="bg2"/>
                </a:solidFill>
                <a:latin typeface="Arial Black" panose="020B0A04020102020204" pitchFamily="34" charset="0"/>
              </a:rPr>
              <a:t> ПРИРОДА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5870C223-1681-DEE1-12E1-8902FAEB9F0E}"/>
              </a:ext>
            </a:extLst>
          </p:cNvPr>
          <p:cNvSpPr txBox="1">
            <a:spLocks/>
          </p:cNvSpPr>
          <p:nvPr/>
        </p:nvSpPr>
        <p:spPr>
          <a:xfrm>
            <a:off x="7204491" y="2732114"/>
            <a:ext cx="3567853" cy="132556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>
                <a:solidFill>
                  <a:schemeClr val="bg2"/>
                </a:solidFill>
                <a:latin typeface="Arial Black" panose="020B0A04020102020204" pitchFamily="34" charset="0"/>
              </a:rPr>
              <a:t>  ОБЪЕКТ ПРИРОДЫ</a:t>
            </a:r>
          </a:p>
        </p:txBody>
      </p:sp>
    </p:spTree>
    <p:extLst>
      <p:ext uri="{BB962C8B-B14F-4D97-AF65-F5344CB8AC3E}">
        <p14:creationId xmlns:p14="http://schemas.microsoft.com/office/powerpoint/2010/main" val="3211545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A63A9F-D1F5-32A1-7B78-FDA6D4BF4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064" y="365125"/>
            <a:ext cx="10972800" cy="5547302"/>
          </a:xfrm>
        </p:spPr>
        <p:txBody>
          <a:bodyPr>
            <a:normAutofit fontScale="90000"/>
          </a:bodyPr>
          <a:lstStyle/>
          <a:p>
            <a:pPr indent="449580">
              <a:lnSpc>
                <a:spcPct val="150000"/>
              </a:lnSpc>
              <a:spcAft>
                <a:spcPts val="1000"/>
              </a:spcAft>
            </a:pPr>
            <a:b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ПРИРОДА</a:t>
            </a:r>
            <a: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b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это все, что нас окружает.</a:t>
            </a:r>
            <a:b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4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ОБЪЕКТ ПРИРОДЫ </a:t>
            </a:r>
            <a: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b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предметы окружающего мира.</a:t>
            </a:r>
            <a:br>
              <a:rPr lang="ru-RU" sz="4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41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31773F-BCF5-D635-3C52-C644FB235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ПРИЗНАКИ ЖИВОГО: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4D6233-7BAA-01B5-B2B1-65D2568013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lvl="0" indent="-342900" algn="just">
              <a:lnSpc>
                <a:spcPct val="115000"/>
              </a:lnSpc>
              <a:buFont typeface="+mj-lt"/>
              <a:buAutoNum type="arabicParenR"/>
            </a:pPr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Клеточное строение.</a:t>
            </a:r>
            <a:endParaRPr lang="ru-RU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arenR"/>
            </a:pPr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Движение.</a:t>
            </a:r>
            <a:endParaRPr lang="ru-RU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arenR"/>
            </a:pPr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Обмен веществ: дыхание, питание, выделение.</a:t>
            </a:r>
            <a:endParaRPr lang="ru-RU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arenR"/>
            </a:pPr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Рост.</a:t>
            </a:r>
            <a:endParaRPr lang="ru-RU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arenR"/>
            </a:pPr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Развитие.</a:t>
            </a:r>
            <a:endParaRPr lang="ru-RU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arenR"/>
            </a:pPr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Размножение.</a:t>
            </a:r>
            <a:endParaRPr lang="ru-RU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arenR"/>
            </a:pPr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Раздражение.</a:t>
            </a:r>
            <a:endParaRPr lang="ru-RU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56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A63A9F-D1F5-32A1-7B78-FDA6D4BF4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1" y="365126"/>
            <a:ext cx="11731336" cy="1254427"/>
          </a:xfrm>
        </p:spPr>
        <p:txBody>
          <a:bodyPr>
            <a:normAutofit/>
          </a:bodyPr>
          <a:lstStyle/>
          <a:p>
            <a:pPr indent="449580">
              <a:lnSpc>
                <a:spcPct val="150000"/>
              </a:lnSpc>
              <a:spcAft>
                <a:spcPts val="1000"/>
              </a:spcAft>
            </a:pPr>
            <a:r>
              <a:rPr lang="ru-RU" sz="4400" b="1" dirty="0">
                <a:solidFill>
                  <a:srgbClr val="00206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БИОСФЕРА</a:t>
            </a:r>
            <a: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4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FF40D0-9D42-8F2E-05BB-FEEDFD4D8A75}"/>
              </a:ext>
            </a:extLst>
          </p:cNvPr>
          <p:cNvSpPr txBox="1"/>
          <p:nvPr/>
        </p:nvSpPr>
        <p:spPr>
          <a:xfrm>
            <a:off x="698090" y="1345568"/>
            <a:ext cx="9045678" cy="17235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оболочка Земли, заселенная живыми организмами.</a:t>
            </a:r>
            <a:b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43C9565-E599-81C1-82C7-7EE8F61327E9}"/>
              </a:ext>
            </a:extLst>
          </p:cNvPr>
          <p:cNvSpPr txBox="1"/>
          <p:nvPr/>
        </p:nvSpPr>
        <p:spPr>
          <a:xfrm>
            <a:off x="698090" y="3179285"/>
            <a:ext cx="8323007" cy="1046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ОЗОНОВЫЙ ЭКРАН</a:t>
            </a: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b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465330-BFC0-5057-4471-2E459B19DFD8}"/>
              </a:ext>
            </a:extLst>
          </p:cNvPr>
          <p:cNvSpPr txBox="1"/>
          <p:nvPr/>
        </p:nvSpPr>
        <p:spPr>
          <a:xfrm>
            <a:off x="786580" y="4049559"/>
            <a:ext cx="1001907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верхняя граница биосферы, слой озона.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7547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CD37A94-02DD-881C-D90A-166CECE0B2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1875" y="306532"/>
            <a:ext cx="8326582" cy="6244936"/>
          </a:xfrm>
          <a:prstGeom prst="rect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439B929-F2B1-E298-AFC8-FD7C1718C88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83" t="5909" r="7064" b="13031"/>
          <a:stretch/>
        </p:blipFill>
        <p:spPr>
          <a:xfrm>
            <a:off x="1572800" y="306532"/>
            <a:ext cx="9046400" cy="6244936"/>
          </a:xfrm>
          <a:prstGeom prst="rect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70500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72F8C1-78EF-36AE-E6EB-EA138BD0A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863" y="158414"/>
            <a:ext cx="11762509" cy="1202796"/>
          </a:xfrm>
        </p:spPr>
        <p:txBody>
          <a:bodyPr>
            <a:normAutofit/>
          </a:bodyPr>
          <a:lstStyle/>
          <a:p>
            <a:pPr algn="ctr" fontAlgn="base">
              <a:lnSpc>
                <a:spcPct val="100000"/>
              </a:lnSpc>
              <a:spcAft>
                <a:spcPts val="1000"/>
              </a:spcAft>
            </a:pPr>
            <a:r>
              <a:rPr lang="ru-RU" sz="1800" b="1" dirty="0"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Прочитайте текст. </a:t>
            </a:r>
            <a:r>
              <a:rPr lang="ru-RU" sz="1800" b="1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Ответьте на вопросы:</a:t>
            </a:r>
            <a:br>
              <a:rPr lang="ru-RU" sz="1800" b="1" dirty="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18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такое графит?              2) Из чего он образуется?   </a:t>
            </a:r>
            <a:br>
              <a:rPr lang="ru-RU" sz="18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Можно ли сказать, что графит – это объект живой природы? Обоснуйте свой ответ.</a:t>
            </a:r>
            <a:br>
              <a:rPr lang="ru-RU" sz="1800" dirty="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ru-RU" sz="18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Составьте план (не менее 3-х пунктов) рассказа о том, как образуется графит. </a:t>
            </a:r>
            <a:endParaRPr lang="ru-RU" sz="1800" dirty="0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4CE6DD30-B7B4-9D15-8CDB-3EFB9A785B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3557" t="63647" r="15882" b="27637"/>
          <a:stretch/>
        </p:blipFill>
        <p:spPr bwMode="auto">
          <a:xfrm>
            <a:off x="1237831" y="1361210"/>
            <a:ext cx="9246596" cy="81080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B207452-96EF-490E-2AC6-30601D36F1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640" t="37110" r="21863" b="18507"/>
          <a:stretch/>
        </p:blipFill>
        <p:spPr bwMode="auto">
          <a:xfrm>
            <a:off x="1237831" y="2172018"/>
            <a:ext cx="9246596" cy="45709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035891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3939A1-C1ED-56EA-149C-AF7926606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</a:rPr>
              <a:t>Домашнее задание: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C3388F8-7CAB-AFB7-F167-AB7B4F2DD9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§1, пересказ; ответит на в. 1-5 с. 10 устно. </a:t>
            </a:r>
            <a:endParaRPr lang="ru-RU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желающих выполнить «Задание для любознательных» с. 12. Сделать фото эксперимента. </a:t>
            </a:r>
            <a:endParaRPr lang="ru-RU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85447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</TotalTime>
  <Words>189</Words>
  <Application>Microsoft Office PowerPoint</Application>
  <PresentationFormat>Широкоэкранный</PresentationFormat>
  <Paragraphs>21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Arial Black</vt:lpstr>
      <vt:lpstr>Calibri</vt:lpstr>
      <vt:lpstr>Calibri Light</vt:lpstr>
      <vt:lpstr>Georgia</vt:lpstr>
      <vt:lpstr>inherit</vt:lpstr>
      <vt:lpstr>Times New Roman</vt:lpstr>
      <vt:lpstr>Тема Office</vt:lpstr>
      <vt:lpstr>Презентация PowerPoint</vt:lpstr>
      <vt:lpstr>Живая и неживая природа — единое целое</vt:lpstr>
      <vt:lpstr> ПРИРОДА</vt:lpstr>
      <vt:lpstr> ПРИРОДА –                      это все, что нас окружает.   ОБЪЕКТ ПРИРОДЫ –                      предметы окружающего мира. </vt:lpstr>
      <vt:lpstr>ПРИЗНАКИ ЖИВОГО:</vt:lpstr>
      <vt:lpstr>БИОСФЕРА – ?</vt:lpstr>
      <vt:lpstr>Презентация PowerPoint</vt:lpstr>
      <vt:lpstr>Прочитайте текст. Ответьте на вопросы: 1) Что такое графит?              2) Из чего он образуется?    3) Можно ли сказать, что графит – это объект живой природы? Обоснуйте свой ответ. 4) Составьте план (не менее 3-х пунктов) рассказа о том, как образуется графит. </vt:lpstr>
      <vt:lpstr>Домашнее задание: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ПРИРОДА</dc:title>
  <dc:creator>User</dc:creator>
  <cp:lastModifiedBy>User</cp:lastModifiedBy>
  <cp:revision>20</cp:revision>
  <dcterms:created xsi:type="dcterms:W3CDTF">2023-06-25T12:29:01Z</dcterms:created>
  <dcterms:modified xsi:type="dcterms:W3CDTF">2023-09-01T17:11:44Z</dcterms:modified>
</cp:coreProperties>
</file>