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89" r:id="rId2"/>
    <p:sldId id="256" r:id="rId3"/>
    <p:sldId id="280" r:id="rId4"/>
    <p:sldId id="282" r:id="rId5"/>
    <p:sldId id="281" r:id="rId6"/>
    <p:sldId id="283" r:id="rId7"/>
    <p:sldId id="257" r:id="rId8"/>
    <p:sldId id="264" r:id="rId9"/>
    <p:sldId id="263" r:id="rId10"/>
    <p:sldId id="261" r:id="rId11"/>
    <p:sldId id="262" r:id="rId12"/>
    <p:sldId id="258" r:id="rId13"/>
    <p:sldId id="279" r:id="rId14"/>
    <p:sldId id="278" r:id="rId15"/>
    <p:sldId id="266" r:id="rId16"/>
    <p:sldId id="260" r:id="rId17"/>
    <p:sldId id="286" r:id="rId18"/>
    <p:sldId id="265" r:id="rId19"/>
    <p:sldId id="287" r:id="rId20"/>
    <p:sldId id="288" r:id="rId21"/>
    <p:sldId id="259" r:id="rId22"/>
    <p:sldId id="273" r:id="rId23"/>
    <p:sldId id="267" r:id="rId24"/>
    <p:sldId id="272" r:id="rId25"/>
    <p:sldId id="271" r:id="rId26"/>
    <p:sldId id="268" r:id="rId27"/>
    <p:sldId id="270" r:id="rId28"/>
    <p:sldId id="269" r:id="rId29"/>
    <p:sldId id="274" r:id="rId30"/>
    <p:sldId id="275" r:id="rId31"/>
    <p:sldId id="285" r:id="rId32"/>
    <p:sldId id="284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0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227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389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910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257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583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93695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459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778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538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693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788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81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2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79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690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29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709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chemeClr val="bg2">
                <a:tint val="97000"/>
                <a:hueMod val="92000"/>
                <a:satMod val="169000"/>
                <a:lumMod val="72000"/>
                <a:lumOff val="28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4722CBD-0A99-4AC7-BE23-3BC424588E0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A6E7FD-FF38-48F0-8D5C-1A2251796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4728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55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 Уайльд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295" y="1662527"/>
            <a:ext cx="5655569" cy="4351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67683" y="4073577"/>
            <a:ext cx="1770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sz="2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67683" y="4304410"/>
            <a:ext cx="3923125" cy="13542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>
              <a:spcBef>
                <a:spcPts val="600"/>
              </a:spcBef>
            </a:pPr>
            <a:r>
              <a:rPr lang="ru-RU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</a:t>
            </a:r>
          </a:p>
          <a:p>
            <a:pPr algn="r">
              <a:spcBef>
                <a:spcPts val="600"/>
              </a:spcBef>
            </a:pPr>
            <a:r>
              <a:rPr lang="ru-RU" sz="240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театральному искусству</a:t>
            </a:r>
          </a:p>
          <a:p>
            <a:pPr>
              <a:spcBef>
                <a:spcPts val="600"/>
              </a:spcBef>
            </a:pPr>
            <a:r>
              <a:rPr lang="ru-RU" sz="2400" i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Балацкая Ольга Васильевна</a:t>
            </a:r>
            <a:endParaRPr lang="ru-RU" sz="240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8509" y="1591427"/>
            <a:ext cx="5394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Великолепный собеседник, </a:t>
            </a:r>
            <a:endPara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искусный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оратор, остроумный, с идеальной дикцией, </a:t>
            </a:r>
            <a:endPara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очаровывал слушателей </a:t>
            </a:r>
            <a:endParaRPr lang="ru-RU" sz="2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</a:t>
            </a:r>
            <a:r>
              <a:rPr lang="ru-RU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лекциями и рассказами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491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18" y="347792"/>
            <a:ext cx="7954482" cy="4729692"/>
          </a:xfrm>
          <a:gradFill>
            <a:gsLst>
              <a:gs pos="0">
                <a:schemeClr val="accent6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5" name="Прямоугольник 4"/>
          <p:cNvSpPr/>
          <p:nvPr/>
        </p:nvSpPr>
        <p:spPr>
          <a:xfrm>
            <a:off x="2330049" y="5288617"/>
            <a:ext cx="1029076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Непременным аксессуаром была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гвоздика в петлице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выкрашенная в зеленый цвет.</a:t>
            </a:r>
          </a:p>
        </p:txBody>
      </p:sp>
    </p:spTree>
    <p:extLst>
      <p:ext uri="{BB962C8B-B14F-4D97-AF65-F5344CB8AC3E}">
        <p14:creationId xmlns:p14="http://schemas.microsoft.com/office/powerpoint/2010/main" val="71254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18" y="233265"/>
            <a:ext cx="5467235" cy="622928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7648" y="354564"/>
            <a:ext cx="5026152" cy="582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Отбросив все религиозно-моральные предрассудки,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воспевал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 красоты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викторианской Англии 19 века — это было непростительно эпатажно.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499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423" y="446566"/>
            <a:ext cx="10758377" cy="611882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начале 1882 года Уайльд поехал покорять Америку. Он сошел с парохода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порту Нью-Йорка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 по-уайльдовски бросил налетевшим на него репортерам: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Господа, океан меня разочаровал, он совсем не такой величественный, как я думал». </a:t>
            </a:r>
            <a:endParaRPr lang="ru-RU" sz="36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ru-RU" sz="36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таможенные процедуры на вопрос о том, есть ли у него что-либо, подлежащее декларированию, он ответил: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нечего декларировать, кроме моей гениальности»</a:t>
            </a:r>
            <a:r>
              <a:rPr lang="ru-RU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 был уверен в своей неотразимости и в своем таланте.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35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1928" y="348184"/>
            <a:ext cx="5910072" cy="6217919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Всё его турне по Америке было образцом смелости и изящества, равно как и неуместности и саморекламы. </a:t>
            </a:r>
            <a:endParaRPr lang="ru-RU" sz="32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Своему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давнишнему знакомому </a:t>
            </a:r>
            <a:r>
              <a:rPr lang="ru-RU" sz="32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Джеймсу Макнилу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Уистлеру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письме из </a:t>
            </a:r>
            <a:r>
              <a:rPr lang="ru-RU" sz="32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Оттавы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Уайльд шутливо хвастался: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i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Америку </a:t>
            </a:r>
            <a:r>
              <a:rPr lang="ru-RU" sz="3200" b="1" i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уже цивилизовал — остались только небеса!“</a:t>
            </a:r>
            <a:endParaRPr lang="ru-RU" sz="32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9" y="842362"/>
            <a:ext cx="5895676" cy="453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09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6792" y="109728"/>
            <a:ext cx="5340096" cy="640994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возвращению </a:t>
            </a:r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родину в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стречает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Констанс Ллойд,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влюбляется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лет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Оскар Уайльд становится семьянином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них 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рождаются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двое сыновей (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Сирил и Вивиан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для которых Уайльд сочиняет сказки. </a:t>
            </a:r>
            <a:endParaRPr lang="ru-RU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озже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записал их на бумаге и издал 2 сборника сказок — 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„Счастливый принц“ и другие сказки»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1888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2400" i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«Гранатовый домик»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1891</a:t>
            </a:r>
            <a:r>
              <a:rPr lang="ru-RU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9" r="6878"/>
          <a:stretch/>
        </p:blipFill>
        <p:spPr>
          <a:xfrm>
            <a:off x="197821" y="1036170"/>
            <a:ext cx="5865473" cy="423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13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7608" y="255182"/>
            <a:ext cx="5897880" cy="621949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Эпатажному и самовлюбленному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Оскару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Уайльду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приходилось слышать в свой адрес резкую критику, насмешки и 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обвинения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 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безнравственности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либо игнорировал обидчиков, уходя в творчество, либо с блеском и уайльдовским остроумием выходил из ситуации.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400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sz="2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 и ораторские способности не спасли писателя на судьбоносном процессе, где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осудили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 гомосексуальные связи и сослали на каторжные работы.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" r="3594"/>
          <a:stretch/>
        </p:blipFill>
        <p:spPr>
          <a:xfrm>
            <a:off x="148360" y="1054111"/>
            <a:ext cx="5613992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99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7665" y="365761"/>
            <a:ext cx="6441558" cy="590702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Тюрьма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сломила Оскара Уайльда морально и физически. Но не смогла убить в нем эстета до мозга костей.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изгнании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 чужой фамилией умирая в захудалой гостинице в нищете, безвестности и одиночестве он произнес: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 я, или эти мерзкие обои в цветочек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12" y="0"/>
            <a:ext cx="495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07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8582" y="116182"/>
            <a:ext cx="4995530" cy="551774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освобождения Уайльд написал известную поэму «</a:t>
            </a:r>
            <a:r>
              <a:rPr lang="ru-RU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Баллада Редингской тюрьмы»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основанную на том, что он увидел и испытал за полтора года, проведенных там. </a:t>
            </a:r>
            <a:endParaRPr lang="ru-RU" sz="2400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Альфред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Дуглас </a:t>
            </a:r>
            <a:r>
              <a:rPr lang="ru-RU" sz="24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 разу не навестил своего покровителя в тюрьме и не поддерживал с ним никаких связей.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95" y="2012321"/>
            <a:ext cx="3823375" cy="46468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5" y="116182"/>
            <a:ext cx="28575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65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5549" y="274320"/>
            <a:ext cx="10515600" cy="6355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Оскара Уайльда —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Дориана Грея»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важно быть серьезным»,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Идеальный муж»,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Женщина, не стоящая внимания»,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Веер леди Уиндермер»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другие — во всем мире разобрали на цитаты. 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значимые из них, по которым легко можно составить себе образ лондонского денди, эстета и философа Оскара Уайльда.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813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6520" y="13610"/>
            <a:ext cx="5001768" cy="593913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на улице Сент-Джеймс вы найдете магазинчик сигар James J Fox Cigar Merchant, существующий с 1787 года, здесь Уайльд покупал свои сигареты из турецкого </a:t>
            </a:r>
            <a:r>
              <a:rPr lang="ru-RU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табака.</a:t>
            </a:r>
            <a:endParaRPr lang="ru-RU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известно, писатель выкуривал около </a:t>
            </a:r>
            <a:r>
              <a:rPr lang="ru-RU" b="1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сигарет в день! И ему принадлежат строки из пьесы </a:t>
            </a:r>
            <a:r>
              <a:rPr lang="ru-RU" b="1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важно быть серьезным</a:t>
            </a:r>
            <a:r>
              <a:rPr lang="ru-RU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»: </a:t>
            </a:r>
            <a:endParaRPr lang="ru-RU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хорошо, что вы курите. Каждому мужчине нужно какое-нибудь занятие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так уж в Лондоне слишком много бездельников</a:t>
            </a:r>
            <a:r>
              <a:rPr lang="ru-RU" i="1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https://www.euromag.ru/storage/c/2016/03/29/1464267271_316206_3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489098"/>
            <a:ext cx="6035040" cy="49058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2537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86767" y="1443814"/>
            <a:ext cx="6181272" cy="448197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 </a:t>
            </a:r>
            <a:r>
              <a:rPr lang="ru-RU" sz="3200" b="1" u="sng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октября 1854 года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доме 21 по улице </a:t>
            </a:r>
            <a:endParaRPr lang="ru-RU" sz="32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Уэстлэнд-роу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Дублине,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вторым ребёнком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брака сэра Уильяма Уайльда (1815—1876) </a:t>
            </a:r>
            <a:r>
              <a:rPr lang="ru-RU" sz="32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Джейн Франчески Уайльд (1821—1896).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21" y="155448"/>
            <a:ext cx="4312655" cy="648079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581680" y="340821"/>
            <a:ext cx="6925340" cy="80929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 Уайльд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8564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0448" y="365760"/>
            <a:ext cx="6007608" cy="649224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был похоронен в </a:t>
            </a:r>
            <a:r>
              <a:rPr lang="ru-RU" b="1" u="sng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Париже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 </a:t>
            </a:r>
            <a:r>
              <a:rPr lang="ru-RU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кладбище Баньо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откуда позже, через 10 лет, его могилу перенесли на кладбище </a:t>
            </a:r>
            <a:r>
              <a:rPr lang="ru-RU" u="sng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Пер-Лашез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(Париж). На могиле установлен крылатый сфинкс из камня работы Джейкоба Эпстайна (в честь произведения «Сфинкс»). </a:t>
            </a:r>
            <a:endParaRPr lang="ru-RU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течением времени могила писателя покрылась следами помады от поцелуев, поскольку появилась </a:t>
            </a:r>
            <a:r>
              <a:rPr lang="ru-RU" u="sng" dirty="0" smtClean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городская легенда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поцеловавший сфинкса найдёт любовь и никогда её не потеряет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Позже 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стали высказываться опасения, что 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помада может разрушить памятник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ноября 2011 года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к 111-летию со дня смерти Оскара Уайльда — сфинкса было решено обнести защитным стеклянным ограждением. Таким образом авторы проекта из Ирландского культурного центра рассчитывают защитить его от губительного воздействия </a:t>
            </a:r>
            <a:r>
              <a:rPr lang="ru-RU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помады</a:t>
            </a:r>
            <a:r>
              <a:rPr lang="ru-RU" sz="2000" u="sng" dirty="0">
                <a:solidFill>
                  <a:srgbClr val="0B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93" y="850604"/>
            <a:ext cx="5868900" cy="408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4553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8921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Цитаты</a:t>
            </a:r>
            <a:r>
              <a:rPr lang="en-US" sz="4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Оскара Уайльда</a:t>
            </a:r>
            <a:endParaRPr lang="ru-RU" sz="4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64" y="1236353"/>
            <a:ext cx="7639272" cy="5218210"/>
          </a:xfrm>
        </p:spPr>
      </p:pic>
    </p:spTree>
    <p:extLst>
      <p:ext uri="{BB962C8B-B14F-4D97-AF65-F5344CB8AC3E}">
        <p14:creationId xmlns:p14="http://schemas.microsoft.com/office/powerpoint/2010/main" val="3046988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128" y="136525"/>
            <a:ext cx="10515600" cy="1518539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людей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78196"/>
            <a:ext cx="12192000" cy="5613990"/>
          </a:xfrm>
        </p:spPr>
        <p:txBody>
          <a:bodyPr>
            <a:normAutofit fontScale="62500" lnSpcReduction="20000"/>
          </a:bodyPr>
          <a:lstStyle/>
          <a:p>
            <a:r>
              <a:rPr lang="ru-RU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 нас — это не мы. Наши мысли — это чужие суждения; наша жизнь — мимикрия; наши страсти — цитата!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 не выносим людей с теми же недостатками, что и у нас.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 любишь всех, а любить всех — значит не любить </a:t>
            </a:r>
            <a:r>
              <a:rPr lang="ru-RU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</a:t>
            </a:r>
            <a:endParaRPr lang="en-US" sz="3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ого.</a:t>
            </a:r>
            <a:r>
              <a:rPr lang="en-US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Тебе 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одинаково безразличны.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люди действуют на нервы, плохие — на воображение.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 — это правда других людей.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Циник — это человек, который всему знает цену и ничего не ценит.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очень смущается, когда говорит от своего лица. Дайте ему маску, и он скажет вам всю правду.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хорошим — значит, жить в согласии с самим собой.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самобичевании есть своего рода сладострастие. И когда мы сами себя виним, мы чувствуем, что никто другой не вправе более винить нас.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&lt;...&gt; человек, у которого нет врагов, но их с успехом заменяют тайно ненавидящие его друзья.</a:t>
            </a:r>
          </a:p>
          <a:p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пустые люди знают себя.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041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472" y="291973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успех</a:t>
            </a:r>
            <a:b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633" y="1190011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делится на два класса — одни веруют в невероятное, другие совершают невозможное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Умеренность — роковое свойство. Только крайность ведёт к успеху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 всегда требует некоторой неразборчивости в средствах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Амбиции — это последнее прибежище неудачников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Опытом люди называют свои ошибки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 собой, остальные роли заняты.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66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496" y="354243"/>
            <a:ext cx="8534400" cy="1507067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отношения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768" y="1107777"/>
            <a:ext cx="10677144" cy="540275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Влюбленность начинается с того, что человек обманывает себя, а кончается тем, что он обманывает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другого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Недурно, если дружба начинается смехом, и лучше всего, если она им же кончается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Эгоизм — это не значит жить так, как хочешь, это требование к другим жить так, как вы этого хотите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Дружба между мужчиной и женщиной невозможна. Страсть, вражда, обожание, любовь — только не дружба.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3942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27980"/>
            <a:ext cx="8534400" cy="1507067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старость</a:t>
            </a:r>
            <a: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Helvetica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230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Трагедия старости не в том, что человек стареет, а в том, что он душой остается молодым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вернуть молодость, стоит только повторить все ее безумства.</a:t>
            </a:r>
            <a:endParaRPr lang="ru-RU" sz="32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8900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09728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 </a:t>
            </a:r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</a:t>
            </a: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768" y="932688"/>
            <a:ext cx="11228832" cy="551383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 люблю говорить ни о чем. Это единственное, о чем я что-нибудь знаю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 совсем не хочу знать, что люди говорят за моей спиной. Это слишком мне льстит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люблю мужчин с будущим и женщин с прошлым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Модно то, что носишь ты сам. А немодно то, что носят другие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 в сточной канаве, но некоторые смотрят на звезды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Единственный способ избавиться от искушения — поддаться ему.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2949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27396"/>
            <a:ext cx="8534400" cy="1507067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религию</a:t>
            </a:r>
            <a:b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488" y="1459865"/>
            <a:ext cx="10491216" cy="4831207"/>
          </a:xfrm>
        </p:spPr>
        <p:txBody>
          <a:bodyPr/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 — очень распространенный суррогат веры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истины веры верят не потому, что они разумны, а потому, что их часто повторяют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Молитва должна оставаться без ответа, иначе она перестает быть молитвой и становится перепиской.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057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218821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женщин</a:t>
            </a:r>
            <a:b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072" y="1005840"/>
            <a:ext cx="11237976" cy="578815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 следует доверять женщине, которая называет вам свой возраст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способная на такое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все.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 женщине очень много румян, а платья очень мало — это признак отчаяния.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 женщины в том, что ее не объяснишь с помощью психологии. Мужчин можно анализировать, женщин только обожать.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любят нас за наши недостатки. Если этих недостатков изрядное количество, они готовы все нам простить, даже ум...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сказал один остроумный француз, женщины вдохновляют нас на великие дела, но вечно мешают нам их творить.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 дурными женщинами не знаешь покоя, а с хорошими изнываешь от скуки.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существуют для того, чтобы их любили, а не для того, чтобы их понимали.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635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472" y="97777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брак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304" y="1179576"/>
            <a:ext cx="10515600" cy="49651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 брака в том, что он вытравливает из человека эгоизм. А люди неэгоистичные бесцветны, они утрачивают свою индивидуальность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Мужчины женятся от усталости, женщины выходят замуж из любопытства. И тем и другим брак приносит разочарование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В нем — жадность собственника. Многое мы охотно бросили бы, если бы не боязнь, что кто-нибудь другой это подберет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прочная основа для брака — взаимное непонимание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42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3736" y="142503"/>
            <a:ext cx="12018264" cy="6460177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девяти лет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 Уайльд получал образование на дому, от французской гувернантки он научился французскому языку, от немецкой — немецкому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1864 по 1871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Оскар Уайльд обучался в Королевской школе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Портора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(город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Эннискиллен,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 Дублина). Он не был вундеркиндом, однако его </a:t>
            </a:r>
            <a:r>
              <a:rPr lang="ru-RU" sz="24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блестящим талантом было быстрое чтение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Оскар был очень оживлён и разговорчив и уже тогда славился своим умением юмористически переиначить школьные события.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 Уайльд даже получил особую премию за знание греческого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Нового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Завета.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Окончив Порторскую школу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медалью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был удостоен Королевской школьной стипендии для учёбы в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дублинском Тринити - колледже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(колледже Св. Троицы).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7080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608" y="164592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</a:t>
            </a:r>
            <a:endParaRPr lang="ru-RU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608" y="1243584"/>
            <a:ext cx="10515600" cy="4933379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Разбитой можно считать лишь ту жизнь, которая остановилась в своем развитии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жизни бывают только две настоящие трагедии: одна — когда не получаешь того, чего хочешь, а вторая — когда получаешь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смеются над своими трагедиями — это единственный способ переносить их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слишком едкая жидкость. Она разрушает искусство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жизни — самовыражение. Проявить во всей полноте свою сущность — вот для чего мы живем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829185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3922" y="283464"/>
            <a:ext cx="6314110" cy="597103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Скамья с головой и рукой (конечно, с сигаретой) писателя получила интересное название </a:t>
            </a:r>
            <a:r>
              <a:rPr lang="ru-RU" sz="2200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en-US" sz="2200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200" b="1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200" b="1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Conversation with Oscar Wilde. </a:t>
            </a:r>
            <a:endParaRPr lang="en-US" sz="2200" b="1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US" sz="2200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2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стесняйтесь присесть рядом и завести душевную беседу с автором, возможно, это вдохновит вас или зарядит остроумием </a:t>
            </a:r>
            <a:endParaRPr lang="ru-RU" sz="2200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Оскара </a:t>
            </a:r>
            <a:r>
              <a:rPr lang="ru-RU" sz="22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Уайльда, которое не оставляло его </a:t>
            </a:r>
            <a:endParaRPr lang="ru-RU" sz="2200" dirty="0" smtClean="0">
              <a:solidFill>
                <a:srgbClr val="2A2A2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даже </a:t>
            </a:r>
            <a:r>
              <a:rPr lang="ru-RU" sz="2200" dirty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самые тяжелые моменты его жизни</a:t>
            </a:r>
            <a:r>
              <a:rPr lang="ru-RU" sz="2200" dirty="0" smtClean="0">
                <a:solidFill>
                  <a:srgbClr val="2A2A2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Памятник писателю в Лондоне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9" r="18840"/>
          <a:stretch/>
        </p:blipFill>
        <p:spPr bwMode="auto">
          <a:xfrm>
            <a:off x="347471" y="804474"/>
            <a:ext cx="5530419" cy="5239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8679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2386" y="1476863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2071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7" y="384048"/>
            <a:ext cx="6437376" cy="185623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удостоившись стипендии на обучение в оксфордском колледже Магдалины на классическом отделении, поступает туда.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247" y="155448"/>
            <a:ext cx="5598601" cy="31546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55" y="2887896"/>
            <a:ext cx="5732021" cy="3818959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6437376" y="3566159"/>
            <a:ext cx="5717472" cy="288950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4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Оксфорде</a:t>
            </a:r>
            <a:r>
              <a:rPr lang="ru-RU" sz="4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Уайльд выработал кристальное английское произношение: «Мой ирландский акцент был в числе многого, что я позабыл в Оксфорде</a:t>
            </a:r>
            <a:r>
              <a:rPr lang="ru-RU" dirty="0">
                <a:solidFill>
                  <a:srgbClr val="002060"/>
                </a:solidFill>
              </a:rPr>
              <a:t>»</a:t>
            </a:r>
            <a:r>
              <a:rPr lang="ru-RU" dirty="0"/>
              <a:t>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3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ru-RU" sz="3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приобрёл, как и хотел, репутацию человека, блистающего без особых усилий. </a:t>
            </a:r>
            <a:r>
              <a:rPr lang="ru-RU" sz="3600" u="sng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Здесь же оформилась его особая философия искусства.</a:t>
            </a:r>
            <a:r>
              <a:rPr lang="ru-RU" sz="36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15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072" y="512063"/>
            <a:ext cx="5444718" cy="585311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Оксфорде он также получает престижнейшую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Ньюдигейтскую премию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поэму «Равенна» — денежную премию, которую утвердил в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веке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сэр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Роджер Ньюдигейт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студентов Оксфордского университета, победивших на ежегодном конкурсе поэм, не допускающих драматической формы и ограниченных количеством строк — не более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300.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831" y="0"/>
            <a:ext cx="4286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13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5981" y="341987"/>
            <a:ext cx="5128296" cy="44716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окончании университета </a:t>
            </a:r>
            <a:r>
              <a:rPr lang="ru-RU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1878 году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Оскар Уайльд переселился в </a:t>
            </a:r>
            <a:r>
              <a:rPr lang="ru-RU" sz="32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Лондон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своему таланту, остроумию и умению привлечь внимание, Уайльд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влился в светскую жизнь Лондона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Рисунок 4" descr="https://www.euromag.ru/storage/c/2016/03/29/1459275251_806392_6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56" y="254430"/>
            <a:ext cx="6318504" cy="464675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219456" y="4985526"/>
            <a:ext cx="11574816" cy="14205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Уайльдом стали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«угощать»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посетителей салонов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Приходите обязательно, сегодня будет этот ирландский остроумец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59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85319" y="603505"/>
            <a:ext cx="4486941" cy="53081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эффектных афоризмов и гениальных парадоксов,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одним из самых цитируемых классиков в 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интернете, 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его друг 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Бернард Шоу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3" y="603504"/>
            <a:ext cx="7233374" cy="497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84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1456" y="13543"/>
            <a:ext cx="6796472" cy="6766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Остроумный красавец с длинными волосами Оскар Уайльд и при жизни был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любимцем общества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Современники писателя утверждали, что в его присутствии вообще ни на кого больше не обращали внимание.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Великолепный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собеседник, искусный оратор, остроумный, с идеальной дикцией, он очаровывал слушателей своими лекциями и рассказами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Многие из них так и остались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ненаписанными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не имел привычки записывать все, что приходило ему на ум.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18" y="276167"/>
            <a:ext cx="4153290" cy="624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228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25794" y="64433"/>
            <a:ext cx="6377762" cy="619878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до того, как заявить о себе в литературе, </a:t>
            </a: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Оскар </a:t>
            </a: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Уайльд </a:t>
            </a:r>
            <a:r>
              <a:rPr lang="ru-RU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совершил революцию </a:t>
            </a:r>
            <a:r>
              <a:rPr lang="ru-RU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моде</a:t>
            </a:r>
            <a: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 появлялся в обществе в самолично придуманных умопомрачительных нарядах. </a:t>
            </a:r>
            <a:endParaRPr lang="ru-RU" sz="3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были короткие штаны-кюлоты и шелковые чулки, завтра — расшитый цветами жилет, послезавтра — лимонные перчатки в сочетании с пышным кружевным жабо. </a:t>
            </a:r>
            <a:endParaRPr lang="ru-RU" sz="3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30" y="0"/>
            <a:ext cx="43513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6038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355</TotalTime>
  <Words>434</Words>
  <Application>Microsoft Office PowerPoint</Application>
  <PresentationFormat>Широкоэкранный</PresentationFormat>
  <Paragraphs>140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Century Gothic</vt:lpstr>
      <vt:lpstr>Helvetica</vt:lpstr>
      <vt:lpstr>Times New Roman</vt:lpstr>
      <vt:lpstr>Wingdings 3</vt:lpstr>
      <vt:lpstr>Сектор</vt:lpstr>
      <vt:lpstr>Оскар Уайльд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Цитаты Оскара Уайльда</vt:lpstr>
      <vt:lpstr>Про людей </vt:lpstr>
      <vt:lpstr>Про успех </vt:lpstr>
      <vt:lpstr>Про отношения </vt:lpstr>
      <vt:lpstr>Про старость </vt:lpstr>
      <vt:lpstr>О себе</vt:lpstr>
      <vt:lpstr>Про религию </vt:lpstr>
      <vt:lpstr>Про женщин </vt:lpstr>
      <vt:lpstr>Про брак   </vt:lpstr>
      <vt:lpstr>Про жизнь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Оскар Уайльд</dc:title>
  <dc:creator>Admin</dc:creator>
  <cp:lastModifiedBy>Admin</cp:lastModifiedBy>
  <cp:revision>30</cp:revision>
  <dcterms:created xsi:type="dcterms:W3CDTF">2019-11-17T11:57:35Z</dcterms:created>
  <dcterms:modified xsi:type="dcterms:W3CDTF">2024-02-11T10:08:54Z</dcterms:modified>
</cp:coreProperties>
</file>