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51"/>
  </p:normalViewPr>
  <p:slideViewPr>
    <p:cSldViewPr snapToGrid="0">
      <p:cViewPr varScale="1">
        <p:scale>
          <a:sx n="93" d="100"/>
          <a:sy n="93" d="100"/>
        </p:scale>
        <p:origin x="21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BC8A61-DB0A-EDF8-F329-52E0826725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B7AE371-3A6C-5323-FDF4-1231DF230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C74E9B-3AD6-B684-0993-8A1F6A62D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7C1-84C9-B94A-B024-326912622B53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EEB2C9-C500-D5C2-B4D5-6A718B10E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7FBB8A-E7C1-9FC3-6D2F-D2CDF493E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BF47-F616-DA47-B1D3-03E5FCC5F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17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81928D-630E-9A1C-8FA1-20570DAE6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D66F20-380F-C7E8-07C9-89C85C4A78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FA141A-BA16-C0F0-2220-1592E4C50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7C1-84C9-B94A-B024-326912622B53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D0DF78-5E7E-9174-053A-B66703061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9E11BE-1DC1-3B33-7CF8-16ED0642E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BF47-F616-DA47-B1D3-03E5FCC5F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085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A68F927-C476-1194-7C55-2D114AECC7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524BAA8-E78A-233D-1F96-DB9A4C56BE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1364EA-613B-A00C-2290-2502A4154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7C1-84C9-B94A-B024-326912622B53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67EA91-5D99-0489-5927-00CB37627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171077-402E-9F1A-57D4-D12E3892E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BF47-F616-DA47-B1D3-03E5FCC5F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769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DC42D3-1A89-ECF8-1872-D6AB677F9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A1189A-2D4E-85BF-44AF-F0915F7D9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ECE2A7-FE7C-078A-F902-5895BC459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7C1-84C9-B94A-B024-326912622B53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B848A3-CCEA-1D1F-28DE-7BB73DD90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15524E-1011-0002-E66E-79E9E0443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BF47-F616-DA47-B1D3-03E5FCC5F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971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9E7EFB-268E-3713-2848-3165D13BF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426A74-FF11-B019-F9E8-ADE6927E0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5C8ACF-06D3-51E6-EA44-4ECF50B0D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7C1-84C9-B94A-B024-326912622B53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5596F7-0513-CF47-24BE-07662F0C9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EFD75F-1D63-C025-853F-12DEBBD2E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BF47-F616-DA47-B1D3-03E5FCC5F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633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D41C91-FC73-9831-CD5B-47AEA0CB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56D26E-A367-A66B-3E53-A2DB09CB5B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8FD3D1C-EB5D-47AD-8A8D-700958DA8B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C4A0639-9B4B-6DA9-5D72-9E37CAC07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7C1-84C9-B94A-B024-326912622B53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EAB5B0A-DC76-7139-C8E7-FF7582F8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21E3ECD-F3A5-E33C-0D1A-48F713EF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BF47-F616-DA47-B1D3-03E5FCC5F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722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313BA1-6F2F-ED99-58CB-B80460BE7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E69E4A-428C-C36D-1C8B-15D7B2383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B4CBFD-C61E-C134-9897-F3E69EFF28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D2718CA-9150-9200-481E-05F34C74E7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A551C31-D0F1-ED7D-D39D-19779A85D7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970E63B-CBD0-8503-3B09-14AD0A5D9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7C1-84C9-B94A-B024-326912622B53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95E096E-AB49-52D4-DCA4-285DA3608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8912170-E4ED-1DE9-3C69-F50531038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BF47-F616-DA47-B1D3-03E5FCC5F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03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BD5E16-5578-9246-B2AA-ED820C305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02D314C-A67B-D4A2-CC59-8B0BE4922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7C1-84C9-B94A-B024-326912622B53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D4B0EF6-89CE-1B39-0A15-466219379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A2EAEB1-AB51-9056-1096-6A5F925B4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BF47-F616-DA47-B1D3-03E5FCC5F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957202D-CB2A-F0D8-EAE4-2AAF67D8A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7C1-84C9-B94A-B024-326912622B53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45CF5D7-C08B-73C3-93D1-B68F0769A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272F143-6508-FF85-BB44-80974A9CF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BF47-F616-DA47-B1D3-03E5FCC5F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765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F94E5C-A69E-0F41-9033-A59C91CD9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725133-C97F-E388-6010-3FDC38C70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B5B4ADB-B1C8-74C4-4BDB-7C1ADFE477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03A1FA-108E-B6F5-CB86-4FFC6F186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7C1-84C9-B94A-B024-326912622B53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D4AE23-E77B-EE77-8EC5-F0DA68BD6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3E1A138-3422-E4C2-028B-F527517B0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BF47-F616-DA47-B1D3-03E5FCC5F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149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273855-60B0-DD88-BDCC-F9DC7BCDC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C474E87-1A4D-E0BE-1A06-E73FFAF711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1CE660-3721-03CC-4869-001449F991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C5D81E-68EA-C5DD-224D-74A3F625C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387C1-84C9-B94A-B024-326912622B53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5E01F01-02B6-6A45-B193-94B43ED19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EA94F0E-B836-7856-ADB9-8016DCBD4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0BF47-F616-DA47-B1D3-03E5FCC5F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029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245F70-1030-3400-ACC1-E0F5590A3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1C35F3-6217-41D2-CE9E-1149CF1B45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3C8738-849D-A647-8555-652CEBC67A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387C1-84C9-B94A-B024-326912622B53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15105C-8CC3-DBD6-615D-622E87BFF7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34D973-FCE4-8A40-DABC-0894E21C4C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0BF47-F616-DA47-B1D3-03E5FCC5F8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067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F5322D-28BC-B97C-F680-38E9FE1499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2472" y="1440872"/>
            <a:ext cx="6567055" cy="187729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br>
              <a:rPr lang="en-US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“as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6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as”, “not as…as”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A4E72FD-4373-D7B5-7859-F4739BAC49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81569" y="5514108"/>
            <a:ext cx="4210431" cy="1343892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Печерских Н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 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№13» г.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Братска  </a:t>
            </a:r>
          </a:p>
        </p:txBody>
      </p:sp>
    </p:spTree>
    <p:extLst>
      <p:ext uri="{BB962C8B-B14F-4D97-AF65-F5344CB8AC3E}">
        <p14:creationId xmlns:p14="http://schemas.microsoft.com/office/powerpoint/2010/main" val="1221825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68600F-7558-3F16-B1AC-F9FAE94D4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418" y="4109314"/>
            <a:ext cx="8506690" cy="2327998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boy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tall as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girl. </a:t>
            </a:r>
            <a:br>
              <a:rPr lang="en-US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cat is </a:t>
            </a:r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happy as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dog.</a:t>
            </a:r>
            <a:br>
              <a:rPr lang="en-US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women is </a:t>
            </a:r>
            <a:r>
              <a:rPr lang="en-US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slim as </a:t>
            </a: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man.</a:t>
            </a:r>
            <a:br>
              <a:rPr lang="en-US" sz="4400" b="1" dirty="0">
                <a:solidFill>
                  <a:srgbClr val="002060"/>
                </a:solidFill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5E6786-DBD8-39F6-7766-B93781FC3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0418" y="883515"/>
            <a:ext cx="8222673" cy="145790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+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прилагательное +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употребляется когда мы хотим сказать, что двое людей или предметов в чем-то одинаковые. </a:t>
            </a:r>
          </a:p>
          <a:p>
            <a:endParaRPr lang="ru-RU" dirty="0"/>
          </a:p>
        </p:txBody>
      </p:sp>
      <p:pic>
        <p:nvPicPr>
          <p:cNvPr id="1026" name="Picture 2" descr="Восклицательный знак, белый">
            <a:extLst>
              <a:ext uri="{FF2B5EF4-FFF2-40B4-BE49-F238E27FC236}">
                <a16:creationId xmlns:a16="http://schemas.microsoft.com/office/drawing/2014/main" id="{DAC1F26F-E4DA-CD95-9B79-1A49B17A3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963" y="0"/>
            <a:ext cx="2595418" cy="2595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лыбающееся лицо 5">
            <a:extLst>
              <a:ext uri="{FF2B5EF4-FFF2-40B4-BE49-F238E27FC236}">
                <a16:creationId xmlns:a16="http://schemas.microsoft.com/office/drawing/2014/main" id="{FC5DD03D-D55C-B4E3-43FA-3E1F2C6D69F7}"/>
              </a:ext>
            </a:extLst>
          </p:cNvPr>
          <p:cNvSpPr/>
          <p:nvPr/>
        </p:nvSpPr>
        <p:spPr>
          <a:xfrm>
            <a:off x="1856509" y="2595418"/>
            <a:ext cx="831273" cy="83358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E5F9C-A43C-DE4A-831A-153B4C5B5D8E}"/>
              </a:ext>
            </a:extLst>
          </p:cNvPr>
          <p:cNvSpPr txBox="1"/>
          <p:nvPr/>
        </p:nvSpPr>
        <p:spPr>
          <a:xfrm>
            <a:off x="2944091" y="2729344"/>
            <a:ext cx="56734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 am/is/are + 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+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прил.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endParaRPr lang="ru-RU" sz="3200" dirty="0"/>
          </a:p>
        </p:txBody>
      </p:sp>
      <p:sp>
        <p:nvSpPr>
          <p:cNvPr id="9" name="Улыбающееся лицо 8">
            <a:extLst>
              <a:ext uri="{FF2B5EF4-FFF2-40B4-BE49-F238E27FC236}">
                <a16:creationId xmlns:a16="http://schemas.microsoft.com/office/drawing/2014/main" id="{ED30103B-2F8B-8929-D311-6AA528FE3FF7}"/>
              </a:ext>
            </a:extLst>
          </p:cNvPr>
          <p:cNvSpPr/>
          <p:nvPr/>
        </p:nvSpPr>
        <p:spPr>
          <a:xfrm>
            <a:off x="8832272" y="2604940"/>
            <a:ext cx="831273" cy="83358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008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1E76027-51FF-5459-1DAF-857E28B1D3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3218" y="1552188"/>
            <a:ext cx="8873836" cy="92333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+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прилагательное +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употребляется когда двое людей или предметов  в чем-то разные.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F0A8D6-F97D-BAB7-4C3B-E2FE1307655E}"/>
              </a:ext>
            </a:extLst>
          </p:cNvPr>
          <p:cNvSpPr txBox="1"/>
          <p:nvPr/>
        </p:nvSpPr>
        <p:spPr>
          <a:xfrm>
            <a:off x="1814692" y="4321570"/>
            <a:ext cx="609971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is </a:t>
            </a:r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as heavy as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Tom. 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Tom is </a:t>
            </a:r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as fat as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Bob.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Jim is </a:t>
            </a:r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as old as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 brother.</a:t>
            </a:r>
          </a:p>
        </p:txBody>
      </p:sp>
      <p:sp>
        <p:nvSpPr>
          <p:cNvPr id="5" name="Улыбающееся лицо 4">
            <a:extLst>
              <a:ext uri="{FF2B5EF4-FFF2-40B4-BE49-F238E27FC236}">
                <a16:creationId xmlns:a16="http://schemas.microsoft.com/office/drawing/2014/main" id="{8CD9640E-7745-A9DB-BD7E-B04398039050}"/>
              </a:ext>
            </a:extLst>
          </p:cNvPr>
          <p:cNvSpPr/>
          <p:nvPr/>
        </p:nvSpPr>
        <p:spPr>
          <a:xfrm>
            <a:off x="1087582" y="2981753"/>
            <a:ext cx="831273" cy="83358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4FC2A2-F413-E1B6-6AA8-634BA3492078}"/>
              </a:ext>
            </a:extLst>
          </p:cNvPr>
          <p:cNvSpPr txBox="1"/>
          <p:nvPr/>
        </p:nvSpPr>
        <p:spPr>
          <a:xfrm>
            <a:off x="2029690" y="3136612"/>
            <a:ext cx="669867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 am/is/are + not + 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+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прил.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endParaRPr lang="ru-RU" sz="3200" dirty="0"/>
          </a:p>
        </p:txBody>
      </p:sp>
      <p:sp>
        <p:nvSpPr>
          <p:cNvPr id="7" name="Улыбающееся лицо 6">
            <a:extLst>
              <a:ext uri="{FF2B5EF4-FFF2-40B4-BE49-F238E27FC236}">
                <a16:creationId xmlns:a16="http://schemas.microsoft.com/office/drawing/2014/main" id="{953BB542-2B98-27AE-86BE-15CEF9869838}"/>
              </a:ext>
            </a:extLst>
          </p:cNvPr>
          <p:cNvSpPr/>
          <p:nvPr/>
        </p:nvSpPr>
        <p:spPr>
          <a:xfrm>
            <a:off x="8769927" y="2981753"/>
            <a:ext cx="831273" cy="83358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446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749017-D75A-F07F-8071-8C01F1710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273145" cy="14605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 with “as … as” or “not as … as”: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F5C555-6014-91E0-7418-6578D8AA1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boy is  ____________  (nice) the girl.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boy is _____________(not/happy) the girl.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girl is _______________ (naughty) the boy.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girl is _____________ (not/sad) the boy.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Jake is _____________ (not/tall) his brother.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 is _____________ (happy) his brother.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 is _____________ (not/slim) his brother.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Ron</a:t>
            </a:r>
            <a:r>
              <a:rPr kumimoji="0" lang="en-US" sz="28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is _________________ (well-dressed) his brother.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20DA14-890F-E1E1-0504-DC0141D581A8}"/>
              </a:ext>
            </a:extLst>
          </p:cNvPr>
          <p:cNvSpPr txBox="1"/>
          <p:nvPr/>
        </p:nvSpPr>
        <p:spPr>
          <a:xfrm>
            <a:off x="3269673" y="167745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nice as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BB05EE-CAAA-F1AA-9765-AD00F41346D2}"/>
              </a:ext>
            </a:extLst>
          </p:cNvPr>
          <p:cNvSpPr txBox="1"/>
          <p:nvPr/>
        </p:nvSpPr>
        <p:spPr>
          <a:xfrm>
            <a:off x="2926771" y="226357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as happy as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B4A23F-E033-BF15-986E-017647658CF8}"/>
              </a:ext>
            </a:extLst>
          </p:cNvPr>
          <p:cNvSpPr txBox="1"/>
          <p:nvPr/>
        </p:nvSpPr>
        <p:spPr>
          <a:xfrm>
            <a:off x="3269673" y="2726936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naughty as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4D830C-3613-BA10-0D8D-B39CDC017B97}"/>
              </a:ext>
            </a:extLst>
          </p:cNvPr>
          <p:cNvSpPr txBox="1"/>
          <p:nvPr/>
        </p:nvSpPr>
        <p:spPr>
          <a:xfrm>
            <a:off x="3048000" y="3256994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as sad as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35ED21-DF9D-3738-24DA-5A4A44C885A0}"/>
              </a:ext>
            </a:extLst>
          </p:cNvPr>
          <p:cNvSpPr txBox="1"/>
          <p:nvPr/>
        </p:nvSpPr>
        <p:spPr>
          <a:xfrm>
            <a:off x="2798619" y="383308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as tall as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D086D0-CEA4-20DC-AAE9-862BD756175D}"/>
              </a:ext>
            </a:extLst>
          </p:cNvPr>
          <p:cNvSpPr txBox="1"/>
          <p:nvPr/>
        </p:nvSpPr>
        <p:spPr>
          <a:xfrm>
            <a:off x="2632364" y="428263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happy as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022AE8-2C01-A7AA-4E22-360E80254EAB}"/>
              </a:ext>
            </a:extLst>
          </p:cNvPr>
          <p:cNvSpPr txBox="1"/>
          <p:nvPr/>
        </p:nvSpPr>
        <p:spPr>
          <a:xfrm>
            <a:off x="2857499" y="4851432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as slim as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6BD1B9-0A25-29AB-9B10-84AB7C064981}"/>
              </a:ext>
            </a:extLst>
          </p:cNvPr>
          <p:cNvSpPr txBox="1"/>
          <p:nvPr/>
        </p:nvSpPr>
        <p:spPr>
          <a:xfrm>
            <a:off x="2632364" y="5300982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well-dressed as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12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841682-6F84-8A48-5CF7-9BD4ADCBD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7254" y="2623416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9326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285</Words>
  <Application>Microsoft Macintosh PowerPoint</Application>
  <PresentationFormat>Широкоэкранный</PresentationFormat>
  <Paragraphs>30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Times New Roman</vt:lpstr>
      <vt:lpstr>Тема Office</vt:lpstr>
      <vt:lpstr>Структура  “as…as”, “not as…as”</vt:lpstr>
      <vt:lpstr>The boy is as tall as the girl.  The cat is as happy as the dog. The women is as slim as the man. </vt:lpstr>
      <vt:lpstr>Презентация PowerPoint</vt:lpstr>
      <vt:lpstr>Complete the sentences with “as … as” or “not as … as”: </vt:lpstr>
      <vt:lpstr>Thank you!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 “as…as”, “not as…as”</dc:title>
  <dc:creator>Microsoft Office User</dc:creator>
  <cp:lastModifiedBy>Microsoft Office User</cp:lastModifiedBy>
  <cp:revision>1</cp:revision>
  <dcterms:created xsi:type="dcterms:W3CDTF">2024-02-11T09:43:11Z</dcterms:created>
  <dcterms:modified xsi:type="dcterms:W3CDTF">2024-02-11T10:13:54Z</dcterms:modified>
</cp:coreProperties>
</file>