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2153"/>
            <a:ext cx="2719684" cy="3509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188640"/>
            <a:ext cx="2658843" cy="3562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4231" y="5980704"/>
            <a:ext cx="5885454" cy="882119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Работу выполнила воспитатель ГБОУ СОШ № 493 Кировского района города Санкт-Петербурга</a:t>
            </a:r>
          </a:p>
          <a:p>
            <a:pPr algn="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Павлова Татьяна Юрьевна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4088" y="4328288"/>
            <a:ext cx="5807199" cy="128911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 120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летию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П.Н.Бианки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429" y="1002324"/>
            <a:ext cx="3439583" cy="3439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44817" y="548680"/>
            <a:ext cx="3918904" cy="453644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r>
              <a:rPr lang="ru-RU" sz="28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«В</a:t>
            </a:r>
            <a:r>
              <a:rPr lang="ru-RU" sz="32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птичьем царстве»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14532">
            <a:off x="351502" y="3641156"/>
            <a:ext cx="2030763" cy="2818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5230">
            <a:off x="7024615" y="3540190"/>
            <a:ext cx="1698781" cy="2387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48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30 января исполняется 120 лет Павлу Николаевичу </a:t>
            </a:r>
            <a:r>
              <a:rPr lang="ru-RU" b="1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— детскому поэту, учёному-орнитологу.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Мы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все мы прекрасно знакомы с именем Агния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 Эта талантливая писательница подарила миру детской литературы множество прекрасных произведений, ставших классикой, на которую можно ровняться. Но, не всем известно, что развитием своего творческого потенциала и вдохновением Агния обязана супругу Павлу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, с которым её связывала любовь к стихам и искусству. Их семейный союз нельзя было назвать идеальным и крепким. К сожалению, кроме тяги к прекрасному у супругов не было практически ничего общего. Но, их связывало то, что в творчестве они понимали друг друга с полуслова и хорошо чувствовали тонкость незримой субстанции, которая называется «вдохновение».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3573016"/>
            <a:ext cx="4392488" cy="2773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8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924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Павел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родился в 1904 году и был родом из простой семьи: его отец Николай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Ричардович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работал инженером, а мать Лидия Эдуардовна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Виллер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полностью взяла на себя обязанности по воспитанию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детей.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Ещё в детстве Павел, его старший брат и сестра увлеклись изучением природы и пронесли это увлечение через всю жизнь. Увлечение Павла было настолько серьёзным, что после окончания реального училища он поступил на биологическое отделение медицинского факультета Московского университета, чтобы стать учёным-биологом.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В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юные годы Павел занимался бальными танцами с подачи своей знаменитой тётки Лидии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Ричардовны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Нелидовой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. В её студии проходили занятия и выступления с участием молодого человека. Именно там Павел впервые и повстречал свою будущую супругу.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90" y="3446817"/>
            <a:ext cx="2444132" cy="3092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0301">
            <a:off x="374396" y="3967788"/>
            <a:ext cx="3308748" cy="2280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4073">
            <a:off x="5621044" y="4069200"/>
            <a:ext cx="3241384" cy="2103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68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27" r="56452" b="6706"/>
          <a:stretch/>
        </p:blipFill>
        <p:spPr bwMode="auto">
          <a:xfrm>
            <a:off x="2915816" y="3356992"/>
            <a:ext cx="3654152" cy="3377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8847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	Юноша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имел прекрасный вкус, хорошо разбирался в искусстве и литературе, что не могло оставить Агнию равнодушной.</a:t>
            </a:r>
          </a:p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Молодые супруги казались идеальной парой, а их союз обещал долгие счастливые годы вместе. Павел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боготворил поэзию, Агния стала его музой и тоже считала этот вид литературы самым прекрасным, что может подарить человеку искусство. Вместе супруги написали несколько произведений, в том числе «Девочка-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рёвушка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» и «Девочка чумазая». Павел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являлся участником Первого Всесоюзного съезда писателей, а с 1935 года был членом Союза писателей. До Великой Отечественной войны он успел окончить курсы при Военно-политической академии. В суровые 40- годы и после войны Павел 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</a:rPr>
              <a:t>Барто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работал на должности редактора газеты Северного флота. В запас ушел в 1960-м году в капитанском звании.</a:t>
            </a:r>
          </a:p>
        </p:txBody>
      </p:sp>
    </p:spTree>
    <p:extLst>
      <p:ext uri="{BB962C8B-B14F-4D97-AF65-F5344CB8AC3E}">
        <p14:creationId xmlns:p14="http://schemas.microsoft.com/office/powerpoint/2010/main" val="61354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1" y="306228"/>
            <a:ext cx="8448939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263" y="1052736"/>
            <a:ext cx="1921679" cy="22778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8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280" y="124919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Прилетает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иволга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рощи позже всех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гнездится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иволга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рощах выше всех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ветром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повстречается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Как бы не унёс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!»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На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гнезде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качается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зелени берёз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Иволга, иволга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Песней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нас встречай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Золотая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иволга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Флейтой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отвечай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!»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Ярким оперением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Украшая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лес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Переливным пением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Оглашая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лес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Иволга торопится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Вывести птенцов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на юг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воротится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Раньше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всех певцов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Иволга, иволга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Песней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нас встречай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Золотая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иволга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Флейтой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отвечай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!»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670" y="261970"/>
            <a:ext cx="4700641" cy="6466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01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547798" cy="623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868273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Голубая спинка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Рыженький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бочок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По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стволу осинки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За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скачком скачок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Поползень вертлявый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Скачет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вверх и вниз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ствол залез дырявый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Клювом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вниз повис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Вертит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он головкой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К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дятлам заглянул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Из-под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чёрной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бровки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Искоркой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сверкнул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Свистнул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: «Эй вы, дятлы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!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Клювом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вниз скачу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Вам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такое вряд ли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</a:p>
          <a:p>
            <a:pPr algn="ctr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Дятлам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, по плечу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!»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88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48" y="2132856"/>
            <a:ext cx="9144000" cy="321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ln>
                  <a:solidFill>
                    <a:srgbClr val="ECF5DA">
                      <a:lumMod val="50000"/>
                    </a:srgb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  <a:ea typeface="Calibri"/>
                <a:cs typeface="Times New Roman"/>
              </a:rPr>
              <a:t>СПАСИБО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ln>
                  <a:solidFill>
                    <a:srgbClr val="ECF5DA">
                      <a:lumMod val="50000"/>
                    </a:srgb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  <a:ea typeface="Calibri"/>
                <a:cs typeface="Times New Roman"/>
              </a:rPr>
              <a:t> 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5400" b="1" dirty="0">
                <a:ln>
                  <a:solidFill>
                    <a:srgbClr val="ECF5DA">
                      <a:lumMod val="50000"/>
                    </a:srgb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lt"/>
                <a:ea typeface="Calibri"/>
                <a:cs typeface="Times New Roman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216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218</TotalTime>
  <Words>190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К 120 летию П.Н.Бианки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Павлова Татьяна Юрьевна</dc:creator>
  <cp:lastModifiedBy>Павлова Татьяна Юрьевна</cp:lastModifiedBy>
  <cp:revision>20</cp:revision>
  <dcterms:created xsi:type="dcterms:W3CDTF">2024-01-30T14:35:57Z</dcterms:created>
  <dcterms:modified xsi:type="dcterms:W3CDTF">2024-02-02T14:55:12Z</dcterms:modified>
</cp:coreProperties>
</file>