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ac7a1460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ac7a1460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b80e85effa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b80e85effa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b80e85effa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b80e85effa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b80e85effa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b80e85effa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b80e85effa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b80e85effa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b80e85effa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b80e85effa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6D7A8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10443310" y="744575"/>
            <a:ext cx="852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10072975" y="25073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69300" y="3216325"/>
            <a:ext cx="8476800" cy="14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п</a:t>
            </a:r>
            <a:r>
              <a:rPr lang="ru" sz="27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одготовил и провел: воспитатель Иванюк Н.В. Мастер-класс Пластилинография                                               “Цветик - семицветик” </a:t>
            </a:r>
            <a:r>
              <a:rPr lang="ru" sz="23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</a:t>
            </a:r>
            <a:r>
              <a:rPr lang="ru" sz="2300">
                <a:solidFill>
                  <a:schemeClr val="dk2"/>
                </a:solidFill>
              </a:rPr>
              <a:t>                                                                     </a:t>
            </a:r>
            <a:endParaRPr sz="2300">
              <a:solidFill>
                <a:schemeClr val="dk2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625025" y="481800"/>
            <a:ext cx="80733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Инженерно - техническая школа имени дважды Героя Советского Союза       П.Р. Поповича. школьное  отделение  </a:t>
            </a:r>
            <a:endParaRPr sz="3200">
              <a:solidFill>
                <a:schemeClr val="dk2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6D7A8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 flipH="1">
            <a:off x="10876725" y="549200"/>
            <a:ext cx="1975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11028400" y="4450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 txBox="1"/>
          <p:nvPr/>
        </p:nvSpPr>
        <p:spPr>
          <a:xfrm>
            <a:off x="182300" y="247400"/>
            <a:ext cx="7500300" cy="19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Занятие  пластилинографии помогают  ребенку овладеть следующими навыками:    </a:t>
            </a:r>
            <a:r>
              <a:rPr lang="ru" sz="18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                                                                                            - развивать мелкую моторику рук.                                                                     - изучить основы композиции .                                                                            - развить  умение различать цвета и как их можно сочетать.                                           - развить творческое воображение и фантазию.</a:t>
            </a:r>
            <a:endParaRPr sz="1800">
              <a:solidFill>
                <a:schemeClr val="dk2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364600" y="2340900"/>
            <a:ext cx="73179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4000">
                <a:solidFill>
                  <a:schemeClr val="dk2"/>
                </a:solidFill>
              </a:rPr>
              <a:t>Нам понадобится : пластилин, клеенка или дощечка для лепки, лист бумаги.</a:t>
            </a:r>
            <a:endParaRPr sz="4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6D7A8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 flipH="1">
            <a:off x="10473125" y="432000"/>
            <a:ext cx="1597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 flipH="1">
            <a:off x="10707425" y="1004700"/>
            <a:ext cx="1129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5"/>
          <p:cNvSpPr txBox="1"/>
          <p:nvPr/>
        </p:nvSpPr>
        <p:spPr>
          <a:xfrm>
            <a:off x="481800" y="195325"/>
            <a:ext cx="7500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Из пластилина  накатать  шарики  семи цветов, а затем рисуем шариками по контуру рисунка с помощью пальчиков .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6925" y="1004700"/>
            <a:ext cx="5205968" cy="3904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6D7A8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 flipH="1">
            <a:off x="11250550" y="445025"/>
            <a:ext cx="91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6"/>
          <p:cNvSpPr txBox="1"/>
          <p:nvPr>
            <p:ph idx="1" type="body"/>
          </p:nvPr>
        </p:nvSpPr>
        <p:spPr>
          <a:xfrm>
            <a:off x="10182000" y="6055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0" name="Google Shape;80;p16"/>
          <p:cNvPicPr preferRelativeResize="0"/>
          <p:nvPr/>
        </p:nvPicPr>
        <p:blipFill rotWithShape="1">
          <a:blip r:embed="rId3">
            <a:alphaModFix/>
          </a:blip>
          <a:srcRect b="0" l="21758" r="0" t="0"/>
          <a:stretch/>
        </p:blipFill>
        <p:spPr>
          <a:xfrm>
            <a:off x="1406325" y="152400"/>
            <a:ext cx="6237299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6D7A8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type="title"/>
          </p:nvPr>
        </p:nvSpPr>
        <p:spPr>
          <a:xfrm>
            <a:off x="10429425" y="5797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10573475" y="1152475"/>
            <a:ext cx="455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1300" y="260425"/>
            <a:ext cx="7578525" cy="4479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6D7A8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ctrTitle"/>
          </p:nvPr>
        </p:nvSpPr>
        <p:spPr>
          <a:xfrm>
            <a:off x="10077858" y="9350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8"/>
          <p:cNvSpPr txBox="1"/>
          <p:nvPr>
            <p:ph idx="1" type="subTitle"/>
          </p:nvPr>
        </p:nvSpPr>
        <p:spPr>
          <a:xfrm>
            <a:off x="10611725" y="26648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050" y="247400"/>
            <a:ext cx="8411899" cy="4591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