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94" r:id="rId3"/>
    <p:sldId id="336" r:id="rId4"/>
    <p:sldId id="337" r:id="rId5"/>
    <p:sldId id="353" r:id="rId6"/>
    <p:sldId id="338" r:id="rId7"/>
    <p:sldId id="357" r:id="rId8"/>
    <p:sldId id="340" r:id="rId9"/>
    <p:sldId id="358" r:id="rId10"/>
    <p:sldId id="359" r:id="rId11"/>
    <p:sldId id="360" r:id="rId12"/>
    <p:sldId id="361" r:id="rId13"/>
    <p:sldId id="362" r:id="rId14"/>
    <p:sldId id="364" r:id="rId15"/>
    <p:sldId id="365" r:id="rId16"/>
    <p:sldId id="366" r:id="rId17"/>
    <p:sldId id="367" r:id="rId18"/>
    <p:sldId id="354" r:id="rId19"/>
    <p:sldId id="355" r:id="rId20"/>
    <p:sldId id="33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04AC"/>
    <a:srgbClr val="00B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04EE8-C30C-4DFF-82A3-C0BAA47005C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A0AF0-5A66-46A3-A4D8-B65494D07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142984"/>
            <a:ext cx="8272466" cy="285752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10 класс</a:t>
            </a:r>
            <a:b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Алгебра и начала математического анализа</a:t>
            </a:r>
            <a:b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20.02.2024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Зависимость между синусом, косинусом и тангенсом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одного и того же угла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4643446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Автор презентации:</a:t>
            </a:r>
            <a:b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Попов Дмитрий Сергеевич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1" descr="Рисунок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62" y="4000504"/>
            <a:ext cx="1985911" cy="248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тождества                              выразим            :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1214422"/>
            <a:ext cx="2494008" cy="404918"/>
          </a:xfrm>
          <a:prstGeom prst="rect">
            <a:avLst/>
          </a:prstGeom>
          <a:noFill/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1142984"/>
            <a:ext cx="904847" cy="542908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42" name="Picture 6" descr="https://fsd.videouroki.net/products/conspekty/algebra10fgos/25-zavisimost-mezhdu-sinusom-kosinusom-i-tangensom-odnogo-i-togo-zhe-ugla.files/image01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071678"/>
            <a:ext cx="2643206" cy="428628"/>
          </a:xfrm>
          <a:prstGeom prst="rect">
            <a:avLst/>
          </a:prstGeom>
          <a:noFill/>
        </p:spPr>
      </p:pic>
      <p:pic>
        <p:nvPicPr>
          <p:cNvPr id="39944" name="Picture 8" descr="https://fsd.videouroki.net/products/conspekty/algebra10fgos/25-zavisimost-mezhdu-sinusom-kosinusom-i-tangensom-odnogo-i-togo-zhe-ugla.files/image017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1" y="2571744"/>
            <a:ext cx="2275433" cy="357190"/>
          </a:xfrm>
          <a:prstGeom prst="rect">
            <a:avLst/>
          </a:prstGeom>
          <a:noFill/>
        </p:spPr>
      </p:pic>
      <p:pic>
        <p:nvPicPr>
          <p:cNvPr id="39947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3000372"/>
            <a:ext cx="6286544" cy="105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285720" y="4500570"/>
            <a:ext cx="41744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общем, можем записать так: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9948" name="Picture 1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500570"/>
            <a:ext cx="2963213" cy="500066"/>
          </a:xfrm>
          <a:prstGeom prst="rect">
            <a:avLst/>
          </a:prstGeom>
          <a:noFill/>
        </p:spPr>
      </p:pic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0" y="8842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51" name="Picture 1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92" y="2643182"/>
            <a:ext cx="1878948" cy="1681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тождества                              выразим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1214422"/>
            <a:ext cx="2494008" cy="404918"/>
          </a:xfrm>
          <a:prstGeom prst="rect">
            <a:avLst/>
          </a:prstGeom>
          <a:noFill/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4500570"/>
            <a:ext cx="41744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общем, можем записать так: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0" y="8842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1214422"/>
            <a:ext cx="752084" cy="428628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9" name="Picture 5" descr="https://fsd.videouroki.net/products/conspekty/algebra10fgos/25-zavisimost-mezhdu-sinusom-kosinusom-i-tangensom-odnogo-i-togo-zhe-ugla.files/image02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785926"/>
            <a:ext cx="2643206" cy="428628"/>
          </a:xfrm>
          <a:prstGeom prst="rect">
            <a:avLst/>
          </a:prstGeom>
          <a:noFill/>
        </p:spPr>
      </p:pic>
      <p:pic>
        <p:nvPicPr>
          <p:cNvPr id="41991" name="Picture 7" descr="https://fsd.videouroki.net/products/conspekty/algebra10fgos/25-zavisimost-mezhdu-sinusom-kosinusom-i-tangensom-odnogo-i-togo-zhe-ugla.files/image02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1" y="2285992"/>
            <a:ext cx="2730519" cy="428628"/>
          </a:xfrm>
          <a:prstGeom prst="rect">
            <a:avLst/>
          </a:prstGeom>
          <a:noFill/>
        </p:spPr>
      </p:pic>
      <p:pic>
        <p:nvPicPr>
          <p:cNvPr id="4199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429000"/>
            <a:ext cx="579764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3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60" y="1857364"/>
            <a:ext cx="2618225" cy="2457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994" name="Picture 1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500570"/>
            <a:ext cx="2963213" cy="500066"/>
          </a:xfrm>
          <a:prstGeom prst="rect">
            <a:avLst/>
          </a:prstGeom>
          <a:noFill/>
        </p:spPr>
      </p:pic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0" y="8842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98" name="Picture 14" descr="https://fsd.videouroki.net/products/conspekty/algebra10fgos/25-zavisimost-mezhdu-sinusom-kosinusom-i-tangensom-odnogo-i-togo-zhe-ugla.files/image025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33" y="2857496"/>
            <a:ext cx="2635268" cy="428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7143768" cy="7143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Разберите выполнение задания: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16129" r="4572" b="19354"/>
          <a:stretch>
            <a:fillRect/>
          </a:stretch>
        </p:blipFill>
        <p:spPr bwMode="auto">
          <a:xfrm>
            <a:off x="285720" y="928670"/>
            <a:ext cx="457203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928802"/>
            <a:ext cx="6669087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1500174"/>
            <a:ext cx="1472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928670"/>
            <a:ext cx="8286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Итак, выясним зависимость между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тангенсом и котангенсом.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44" name="AutoShape 12" descr="https://fsd.videouroki.net/products/conspekty/algebra10fgos/25-zavisimost-mezhdu-sinusom-kosinusom-i-tangensom-odnogo-i-togo-zhe-ugla.files/image012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6" name="AutoShape 14" descr="https://fsd.videouroki.net/products/conspekty/algebra10fgos/25-zavisimost-mezhdu-sinusom-kosinusom-i-tangensom-odnogo-i-togo-zhe-ugla.files/image012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8" name="AutoShape 16" descr="https://fsd.videouroki.net/products/conspekty/algebra10fgos/25-zavisimost-mezhdu-sinusom-kosinusom-i-tangensom-odnogo-i-togo-zhe-ugla.files/image012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357158" y="815975"/>
            <a:ext cx="87868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516937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6192837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7143768" cy="7143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Разберите выполнение задания: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100" name="Picture 4" descr="https://fsd.videouroki.net/products/conspekty/algebra10fgos/25-zavisimost-mezhdu-sinusom-kosinusom-i-tangensom-odnogo-i-togo-zhe-ugla.files/image05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428868"/>
            <a:ext cx="2968637" cy="7858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2000240"/>
            <a:ext cx="17859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2571744"/>
            <a:ext cx="9717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= –0,4. </a:t>
            </a:r>
            <a:endParaRPr lang="ru-RU" sz="20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7621241" cy="428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214290"/>
            <a:ext cx="7143768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Разберите выполнение задания: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928670"/>
            <a:ext cx="8286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Найдём зависимость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между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тангенсом и косинусом.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44" name="AutoShape 12" descr="https://fsd.videouroki.net/products/conspekty/algebra10fgos/25-zavisimost-mezhdu-sinusom-kosinusom-i-tangensom-odnogo-i-togo-zhe-ugla.files/image012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6" name="AutoShape 14" descr="https://fsd.videouroki.net/products/conspekty/algebra10fgos/25-zavisimost-mezhdu-sinusom-kosinusom-i-tangensom-odnogo-i-togo-zhe-ugla.files/image012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8" name="AutoShape 16" descr="https://fsd.videouroki.net/products/conspekty/algebra10fgos/25-zavisimost-mezhdu-sinusom-kosinusom-i-tangensom-odnogo-i-togo-zhe-ugla.files/image012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1500174"/>
            <a:ext cx="8286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Разделим обе части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равенства                                              на             :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1500174"/>
            <a:ext cx="2851198" cy="462910"/>
          </a:xfrm>
          <a:prstGeom prst="rect">
            <a:avLst/>
          </a:prstGeom>
          <a:noFill/>
        </p:spPr>
      </p:pic>
      <p:pic>
        <p:nvPicPr>
          <p:cNvPr id="46082" name="Picture 2" descr="https://fsd.videouroki.net/products/conspekty/algebra10fgos/25-zavisimost-mezhdu-sinusom-kosinusom-i-tangensom-odnogo-i-togo-zhe-ugla.files/image01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1571612"/>
            <a:ext cx="571504" cy="291832"/>
          </a:xfrm>
          <a:prstGeom prst="rect">
            <a:avLst/>
          </a:prstGeom>
          <a:noFill/>
        </p:spPr>
      </p:pic>
      <p:pic>
        <p:nvPicPr>
          <p:cNvPr id="46084" name="Picture 4" descr="https://fsd.videouroki.net/products/conspekty/algebra10fgos/25-zavisimost-mezhdu-sinusom-kosinusom-i-tangensom-odnogo-i-togo-zhe-ugla.files/image06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000240"/>
            <a:ext cx="2537922" cy="642942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214678" y="2143116"/>
            <a:ext cx="375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(при этом                                            )</a:t>
            </a:r>
            <a:endParaRPr lang="ru-RU" dirty="0"/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2071678"/>
            <a:ext cx="23907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7" name="Picture 7" descr="https://fsd.videouroki.net/products/conspekty/algebra10fgos/25-zavisimost-mezhdu-sinusom-kosinusom-i-tangensom-odnogo-i-togo-zhe-ugla.files/image069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2857496"/>
            <a:ext cx="3155169" cy="714380"/>
          </a:xfrm>
          <a:prstGeom prst="rect">
            <a:avLst/>
          </a:prstGeom>
          <a:noFill/>
        </p:spPr>
      </p:pic>
      <p:pic>
        <p:nvPicPr>
          <p:cNvPr id="46089" name="Picture 9" descr="https://fsd.videouroki.net/products/conspekty/algebra10fgos/25-zavisimost-mezhdu-sinusom-kosinusom-i-tangensom-odnogo-i-togo-zhe-ugla.files/image072.png"/>
          <p:cNvPicPr>
            <a:picLocks noChangeAspect="1" noChangeArrowheads="1"/>
          </p:cNvPicPr>
          <p:nvPr/>
        </p:nvPicPr>
        <p:blipFill>
          <a:blip r:embed="rId7"/>
          <a:srcRect r="17341"/>
          <a:stretch>
            <a:fillRect/>
          </a:stretch>
        </p:blipFill>
        <p:spPr bwMode="auto">
          <a:xfrm>
            <a:off x="428596" y="3857628"/>
            <a:ext cx="2786082" cy="64294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3286116" y="3929066"/>
            <a:ext cx="5572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(Из </a:t>
            </a:r>
            <a:r>
              <a:rPr lang="ru-RU" dirty="0" smtClean="0"/>
              <a:t>этой формулы мы можем выразить тангенс через косинус и косинус через </a:t>
            </a:r>
            <a:r>
              <a:rPr lang="ru-RU" dirty="0" smtClean="0"/>
              <a:t>тангенс).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722998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214290"/>
            <a:ext cx="7143768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Разберите выполнение задания: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285728"/>
            <a:ext cx="507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(самостоятельно)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852597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285728"/>
            <a:ext cx="50720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(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самостоятельно)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832471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572560" cy="542928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урока: 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вспомнить определения синуса, косинуса и тангенса произвольного угла;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изучить и научиться применять при решении заданий основное тригонометрическое тождество.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выяснить зависимость между синусом и косинусом.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найти зависимость между тангенсом и котангенсом.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5) найти зависимость между тангенсом и косинусом.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5429256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14282" y="92867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buFont typeface="Arial" pitchFamily="34" charset="0"/>
              <a:buChar char="•"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Изучить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§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25;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Выполнить задания: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 t="12681"/>
          <a:stretch>
            <a:fillRect/>
          </a:stretch>
        </p:blipFill>
        <p:spPr bwMode="auto">
          <a:xfrm>
            <a:off x="357157" y="2000240"/>
            <a:ext cx="6276255" cy="401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7" name="Picture 13" descr="https://fsd.videouroki.net/products/conspekty/algebra10fgos/23-opredelenie-sinusa-kosinusa-i-tangensa-ugla.files/image03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357298"/>
            <a:ext cx="4004648" cy="392909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28596" y="928670"/>
            <a:ext cx="50006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Синусом угла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называется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ордината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точки, полученной поворотом точки Р(1;0) вокруг начала координат на угол     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Обозначают: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.</a:t>
            </a:r>
          </a:p>
          <a:p>
            <a:endParaRPr lang="ru-RU" sz="2800" dirty="0" smtClean="0"/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Косинусом угла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/>
              <a:t>называется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абсцисса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точки, полученной поворотом точки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(1;0) вокруг начала координат на угол    . Обозначают: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8" name="Picture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928670"/>
            <a:ext cx="285752" cy="569307"/>
          </a:xfrm>
          <a:prstGeom prst="rect">
            <a:avLst/>
          </a:prstGeom>
          <a:noFill/>
        </p:spPr>
      </p:pic>
      <p:pic>
        <p:nvPicPr>
          <p:cNvPr id="18" name="Picture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2214554"/>
            <a:ext cx="285752" cy="569307"/>
          </a:xfrm>
          <a:prstGeom prst="rect">
            <a:avLst/>
          </a:prstGeom>
          <a:noFill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571744"/>
            <a:ext cx="285752" cy="616749"/>
          </a:xfrm>
          <a:prstGeom prst="rect">
            <a:avLst/>
          </a:prstGeom>
          <a:noFill/>
        </p:spPr>
      </p:pic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500438"/>
            <a:ext cx="285752" cy="569307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5143512"/>
            <a:ext cx="285752" cy="616749"/>
          </a:xfrm>
          <a:prstGeom prst="rect">
            <a:avLst/>
          </a:prstGeom>
          <a:noFill/>
        </p:spPr>
      </p:pic>
      <p:pic>
        <p:nvPicPr>
          <p:cNvPr id="22" name="Picture 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4786322"/>
            <a:ext cx="285752" cy="56930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57158" y="214290"/>
            <a:ext cx="26432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Повторите: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428596" y="928670"/>
            <a:ext cx="72152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Тангенсом угла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называется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отношение синуса угла     к его косинусу.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/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8" name="Picture 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928670"/>
            <a:ext cx="285752" cy="569307"/>
          </a:xfrm>
          <a:prstGeom prst="rect">
            <a:avLst/>
          </a:prstGeom>
          <a:noFill/>
        </p:spPr>
      </p:pic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1357298"/>
            <a:ext cx="285752" cy="569307"/>
          </a:xfrm>
          <a:prstGeom prst="rect">
            <a:avLst/>
          </a:prstGeom>
          <a:noFill/>
        </p:spPr>
      </p:pic>
      <p:pic>
        <p:nvPicPr>
          <p:cNvPr id="39938" name="Picture 2" descr="https://fsd.videouroki.net/products/conspekty/algebra10fgos/23-opredelenie-sinusa-kosinusa-i-tangensa-ugla.files/image03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928802"/>
            <a:ext cx="1645175" cy="64294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00034" y="2786058"/>
            <a:ext cx="851604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Иногда используют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котангенс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угла    </a:t>
            </a:r>
            <a:r>
              <a:rPr lang="ru-RU" sz="2800" dirty="0" smtClean="0"/>
              <a:t>, который равен </a:t>
            </a:r>
            <a:br>
              <a:rPr lang="ru-RU" sz="2800" dirty="0" smtClean="0"/>
            </a:br>
            <a:r>
              <a:rPr lang="ru-RU" sz="2800" dirty="0" smtClean="0"/>
              <a:t>отношению косинуса угла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к синусу угла     :</a:t>
            </a:r>
            <a:endParaRPr lang="ru-RU" sz="2800" dirty="0"/>
          </a:p>
        </p:txBody>
      </p:sp>
      <p:pic>
        <p:nvPicPr>
          <p:cNvPr id="39940" name="Picture 4" descr="https://fsd.videouroki.net/products/conspekty/algebra10fgos/23-opredelenie-sinusa-kosinusa-i-tangensa-ugla.files/image03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786058"/>
            <a:ext cx="285752" cy="527542"/>
          </a:xfrm>
          <a:prstGeom prst="rect">
            <a:avLst/>
          </a:prstGeom>
          <a:noFill/>
        </p:spPr>
      </p:pic>
      <p:pic>
        <p:nvPicPr>
          <p:cNvPr id="17" name="Picture 4" descr="https://fsd.videouroki.net/products/conspekty/algebra10fgos/23-opredelenie-sinusa-kosinusa-i-tangensa-ugla.files/image03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214686"/>
            <a:ext cx="285752" cy="527542"/>
          </a:xfrm>
          <a:prstGeom prst="rect">
            <a:avLst/>
          </a:prstGeom>
          <a:noFill/>
        </p:spPr>
      </p:pic>
      <p:pic>
        <p:nvPicPr>
          <p:cNvPr id="23" name="Picture 4" descr="https://fsd.videouroki.net/products/conspekty/algebra10fgos/23-opredelenie-sinusa-kosinusa-i-tangensa-ugla.files/image03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3214686"/>
            <a:ext cx="285752" cy="527542"/>
          </a:xfrm>
          <a:prstGeom prst="rect">
            <a:avLst/>
          </a:prstGeom>
          <a:noFill/>
        </p:spPr>
      </p:pic>
      <p:pic>
        <p:nvPicPr>
          <p:cNvPr id="39942" name="Picture 6" descr="https://fsd.videouroki.net/products/conspekty/algebra10fgos/23-opredelenie-sinusa-kosinusa-i-tangensa-ugla.files/image08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857628"/>
            <a:ext cx="1500193" cy="500066"/>
          </a:xfrm>
          <a:prstGeom prst="rect">
            <a:avLst/>
          </a:prstGeom>
          <a:noFill/>
        </p:spPr>
      </p:pic>
      <p:pic>
        <p:nvPicPr>
          <p:cNvPr id="39944" name="Picture 8" descr="https://fsd.videouroki.net/products/conspekty/algebra10fgos/23-opredelenie-sinusa-kosinusa-i-tangensa-ugla.files/image086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3786190"/>
            <a:ext cx="1595914" cy="66038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57158" y="214290"/>
            <a:ext cx="26432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Повторите: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Таблица значений синуса, косинуса, тангенса и котангенса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s://fsd.videouroki.net/products/conspekty/algebra10fgos/23-opredelenie-sinusa-kosinusa-i-tangensa-ugla.files/image11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8188803" cy="40005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85728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Повторите (уже надо было выучить):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Напоминаю, что оси координат делят плоскость на четыре четверти: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s://fsd.videouroki.net/products/conspekty/algebra10fgos/24-znaki-sinusa-kosinusa-i-tangensa.files/image00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285992"/>
            <a:ext cx="3786214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214290"/>
            <a:ext cx="27645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Повторите:</a:t>
            </a:r>
            <a:endParaRPr lang="ru-RU" sz="3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https://fsd.videouroki.net/products/conspekty/algebra10fgos/24-znaki-sinusa-kosinusa-i-tangensa.files/image0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000108"/>
            <a:ext cx="6357982" cy="2893049"/>
          </a:xfrm>
          <a:prstGeom prst="rect">
            <a:avLst/>
          </a:prstGeom>
          <a:noFill/>
        </p:spPr>
      </p:pic>
      <p:pic>
        <p:nvPicPr>
          <p:cNvPr id="5" name="Picture 4" descr="https://fsd.videouroki.net/products/conspekty/algebra10fgos/24-znaki-sinusa-kosinusa-i-tangensa.files/image04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786190"/>
            <a:ext cx="2708237" cy="2660515"/>
          </a:xfrm>
          <a:prstGeom prst="rect">
            <a:avLst/>
          </a:prstGeom>
          <a:noFill/>
        </p:spPr>
      </p:pic>
      <p:pic>
        <p:nvPicPr>
          <p:cNvPr id="6" name="Picture 4" descr="https://fsd.videouroki.net/products/conspekty/algebra10fgos/24-znaki-sinusa-kosinusa-i-tangensa.files/image04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786190"/>
            <a:ext cx="2802271" cy="2505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928670"/>
            <a:ext cx="8286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Итак, выясним зависимость между синусом и косинусом.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1714488"/>
            <a:ext cx="55007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на координатной плоскости изображена единичная окружность с центром в начале координат. Точка Р (1;0) совершает поворот против часовой стрелки на угол     и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оказывается в точке            . По определению синуса и косинуса можно сказать, что абсцисса точки М равна косинусу угла поворота, то есть                  , а ордината точки М равна синусу угла поворота, то есть                     . Тогда можем записать, что точка                                  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164" y="2571744"/>
            <a:ext cx="157401" cy="339725"/>
          </a:xfrm>
          <a:prstGeom prst="rect">
            <a:avLst/>
          </a:prstGeom>
          <a:noFill/>
        </p:spPr>
      </p:pic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4" name="Picture 2" descr="https://fsd.videouroki.net/products/conspekty/algebra10fgos/25-zavisimost-mezhdu-sinusom-kosinusom-i-tangensom-odnogo-i-togo-zhe-ugla.files/image00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71612"/>
            <a:ext cx="2928958" cy="2941862"/>
          </a:xfrm>
          <a:prstGeom prst="rect">
            <a:avLst/>
          </a:prstGeom>
          <a:noFill/>
        </p:spPr>
      </p:pic>
      <p:pic>
        <p:nvPicPr>
          <p:cNvPr id="18436" name="Picture 4" descr="https://fsd.videouroki.net/products/conspekty/algebra10fgos/25-zavisimost-mezhdu-sinusom-kosinusom-i-tangensom-odnogo-i-togo-zhe-ugla.files/image00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2643182"/>
            <a:ext cx="581025" cy="228600"/>
          </a:xfrm>
          <a:prstGeom prst="rect">
            <a:avLst/>
          </a:prstGeom>
          <a:noFill/>
        </p:spPr>
      </p:pic>
      <p:pic>
        <p:nvPicPr>
          <p:cNvPr id="18438" name="Picture 6" descr="https://fsd.videouroki.net/products/conspekty/algebra10fgos/25-zavisimost-mezhdu-sinusom-kosinusom-i-tangensom-odnogo-i-togo-zhe-ugla.files/image009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5" y="3429000"/>
            <a:ext cx="904881" cy="285752"/>
          </a:xfrm>
          <a:prstGeom prst="rect">
            <a:avLst/>
          </a:prstGeom>
          <a:noFill/>
        </p:spPr>
      </p:pic>
      <p:pic>
        <p:nvPicPr>
          <p:cNvPr id="18440" name="Picture 8" descr="https://fsd.videouroki.net/products/conspekty/algebra10fgos/25-zavisimost-mezhdu-sinusom-kosinusom-i-tangensom-odnogo-i-togo-zhe-ugla.files/image01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3643314"/>
            <a:ext cx="1101336" cy="357190"/>
          </a:xfrm>
          <a:prstGeom prst="rect">
            <a:avLst/>
          </a:prstGeom>
          <a:noFill/>
        </p:spPr>
      </p:pic>
      <p:pic>
        <p:nvPicPr>
          <p:cNvPr id="18442" name="Picture 10" descr="https://fsd.videouroki.net/products/conspekty/algebra10fgos/25-zavisimost-mezhdu-sinusom-kosinusom-i-tangensom-odnogo-i-togo-zhe-ugla.files/image01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3929066"/>
            <a:ext cx="1830599" cy="35719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214282" y="4572008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Теперь вспомним, что уравнение единичной окружности имеет вид: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+ у</a:t>
            </a:r>
            <a:r>
              <a:rPr lang="ru-RU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1. Так как точка М принадлежит единичной окружности, то её координаты удовлетворяют этому уравнению. А значит, можем записать: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4" name="AutoShape 12" descr="https://fsd.videouroki.net/products/conspekty/algebra10fgos/25-zavisimost-mezhdu-sinusom-kosinusom-i-tangensom-odnogo-i-togo-zhe-ugla.files/image012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6" name="AutoShape 14" descr="https://fsd.videouroki.net/products/conspekty/algebra10fgos/25-zavisimost-mezhdu-sinusom-kosinusom-i-tangensom-odnogo-i-togo-zhe-ugla.files/image012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8" name="AutoShape 16" descr="https://fsd.videouroki.net/products/conspekty/algebra10fgos/25-zavisimost-mezhdu-sinusom-kosinusom-i-tangensom-odnogo-i-togo-zhe-ugla.files/image012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1" name="Picture 1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572140"/>
            <a:ext cx="3520060" cy="571504"/>
          </a:xfrm>
          <a:prstGeom prst="rect">
            <a:avLst/>
          </a:prstGeom>
          <a:noFill/>
        </p:spPr>
      </p:pic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357158" y="815975"/>
            <a:ext cx="87868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Данное выражение называют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основным тригонометрическим тождеством.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1714488"/>
            <a:ext cx="5280090" cy="8572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1" y="5000636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Основное тригонометрическое тождество 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часто используется при преобразовании тригонометрических выражений.</a:t>
            </a:r>
            <a:endParaRPr lang="ru-RU" sz="24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339</Words>
  <PresentationFormat>Экран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10 класс Алгебра и начала математического анализа 20.02.2024  Зависимость между синусом, косинусом и тангенсом  одного и того же угла</vt:lpstr>
      <vt:lpstr>Цели урока:  1) вспомнить определения синуса, косинуса и тангенса произвольного угла; 2) изучить и научиться применять при решении заданий основное тригонометрическое тождество. 3) выяснить зависимость между синусом и косинусом. 4) найти зависимость между тангенсом и котангенсом. 5) найти зависимость между тангенсом и косинусом. </vt:lpstr>
      <vt:lpstr>Слайд 3</vt:lpstr>
      <vt:lpstr>Слайд 4</vt:lpstr>
      <vt:lpstr>Таблица значений синуса, косинуса, тангенса и котангенса</vt:lpstr>
      <vt:lpstr>Напоминаю, что оси координат делят плоскость на четыре четверти:</vt:lpstr>
      <vt:lpstr>Слайд 7</vt:lpstr>
      <vt:lpstr>Слайд 8</vt:lpstr>
      <vt:lpstr>Данное выражение называют основным тригонометрическим тождеством.</vt:lpstr>
      <vt:lpstr>Из тождества                              выразим            : </vt:lpstr>
      <vt:lpstr>Из тождества                              выразим          : </vt:lpstr>
      <vt:lpstr>Разберите выполнение задания:</vt:lpstr>
      <vt:lpstr>Слайд 13</vt:lpstr>
      <vt:lpstr>Разберите выполнение задания:</vt:lpstr>
      <vt:lpstr>Слайд 15</vt:lpstr>
      <vt:lpstr>Слайд 16</vt:lpstr>
      <vt:lpstr>Слайд 17</vt:lpstr>
      <vt:lpstr>Слайд 18</vt:lpstr>
      <vt:lpstr>Слайд 19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класс Алгебра  ЦЕЛЫЕ И РАЦИОНАЛЬНЫЕ ЧИСЛА</dc:title>
  <dc:creator>Asus</dc:creator>
  <cp:lastModifiedBy>Дмитрий Сергеевич</cp:lastModifiedBy>
  <cp:revision>64</cp:revision>
  <dcterms:created xsi:type="dcterms:W3CDTF">2023-07-29T10:39:01Z</dcterms:created>
  <dcterms:modified xsi:type="dcterms:W3CDTF">2024-02-11T10:17:40Z</dcterms:modified>
</cp:coreProperties>
</file>