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sldIdLst>
    <p:sldId id="256" r:id="rId3"/>
    <p:sldId id="266" r:id="rId4"/>
    <p:sldId id="269" r:id="rId5"/>
    <p:sldId id="273" r:id="rId6"/>
    <p:sldId id="281" r:id="rId7"/>
    <p:sldId id="270" r:id="rId8"/>
    <p:sldId id="275" r:id="rId9"/>
    <p:sldId id="276" r:id="rId10"/>
    <p:sldId id="271" r:id="rId11"/>
    <p:sldId id="277" r:id="rId12"/>
    <p:sldId id="278" r:id="rId13"/>
    <p:sldId id="272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23A52"/>
    <a:srgbClr val="3B2C1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3" autoAdjust="0"/>
    <p:restoredTop sz="94660"/>
  </p:normalViewPr>
  <p:slideViewPr>
    <p:cSldViewPr showGuides="1">
      <p:cViewPr varScale="1">
        <p:scale>
          <a:sx n="65" d="100"/>
          <a:sy n="65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6B75F-6E46-4E1B-A365-CABD92DECC01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D07D8-7871-4C79-84E3-8ADD7E38D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D07D8-7871-4C79-84E3-8ADD7E38DE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544" y="2130425"/>
            <a:ext cx="817891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3B2C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23A5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8A0E-DB35-410D-992C-E9D285DC621F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2403"/>
            <a:ext cx="2133600" cy="322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00968A0E-DB35-410D-992C-E9D285DC621F}" type="datetimeFigureOut">
              <a:rPr lang="ru-RU" smtClean="0"/>
              <a:pPr/>
              <a:t>21.03.2022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2403"/>
            <a:ext cx="2895600" cy="32230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2403"/>
            <a:ext cx="2133600" cy="3223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fld id="{1C18309D-7C2B-4690-93F3-A5F516B2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rgbClr val="123A5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123A5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rgbClr val="123A5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23A5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23A5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57;&#1077;&#1085;%20&#1057;&#1072;&#1085;&#1089;%20&#1040;&#1082;&#1074;&#1072;&#1088;&#1080;&#1091;&#1084;.mp3" TargetMode="Externa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57;&#1077;&#1085;%20&#1057;&#1072;&#1085;&#1089;%20&#1051;&#1077;&#1073;&#1077;&#1076;&#1100;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50;&#1072;&#1084;&#1072;&#1088;&#1080;&#1085;&#1089;&#1082;&#1072;&#1103;%20-%20&#1043;&#1083;&#1080;&#1085;&#1082;&#1072;(www.hotplayer.ru).mp3" TargetMode="Externa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43;&#1083;&#1080;&#1085;&#1082;&#1072;%20&#1052;&#1072;&#1088;&#1096;%20&#1063;&#1077;&#1088;&#1085;&#1086;&#1084;&#1086;&#1088;&#1072;.mp3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A%D0%BE%D0%BC%D0%BF%D0%BE%D0%B7%D0%B8%D1%82%D0%BE%D1%8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55;&#1088;&#1086;&#1082;&#1086;&#1092;&#1100;&#1077;&#1074;%20&#8212;%20&#1044;&#1086;&#1078;&#1076;&#1100;%20&#1080;%20&#1088;&#1072;&#1076;&#1091;&#1075;&#1072;%20(&#1044;&#1077;&#1090;&#1089;&#1082;&#1072;&#1103;%20&#1084;&#1091;&#1079;&#1099;&#1082;&#1072;)%20(www.lightaudio.ru).mp3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55;&#1088;&#1086;&#1082;&#1086;&#1092;&#1100;&#1077;&#1074;%20&#1044;&#1077;&#1090;&#1089;&#1082;&#1072;&#1103;%20&#1084;&#1091;&#1079;&#1099;&#1082;&#1072;%20-%20&#1042;&#1072;&#1083;&#1100;&#1089;%20(www.hotplayer.ru).mp3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63;&#1072;&#1081;&#1082;&#1086;&#1074;&#1089;&#1082;&#1080;&#1081;%20&#1084;&#1072;&#1088;&#1090;%20&#1087;&#1077;&#1089;&#1085;&#1100;%20&#1078;&#1072;&#1074;&#1086;&#1088;&#1086;&#1085;&#1082;&#1072;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7;&#1088;&#1086;&#1080;&#1079;&#1074;&#1077;&#1076;&#1077;&#1085;&#1080;&#1103;%20&#1082;&#1086;&#1084;&#1087;&#1086;&#1079;&#1080;&#1090;&#1086;&#1088;&#1086;&#1074;\&#1063;&#1072;&#1081;&#1082;&#1086;&#1074;&#1089;&#1082;&#1080;&#1081;%20%20&#1074;&#1072;&#1083;&#1090;&#1089;%20&#1094;&#1074;&#1077;&#1090;&#1086;&#1074;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784976" cy="2808312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Monotype Corsiva" panose="03010101010201010101" pitchFamily="66" charset="0"/>
              </a:rPr>
              <a:t>Композиторы </a:t>
            </a:r>
            <a:endParaRPr lang="ru-RU" sz="88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ef-aquarium-portrait-catalina-deca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90600"/>
            <a:ext cx="8229600" cy="517550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5000" y="381000"/>
            <a:ext cx="5943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К.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Сен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Санс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    «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Аквариум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» 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ен Санс Аквариу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200" y="11430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6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b137dc6bb3b36b94b396c792cbe0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990600"/>
            <a:ext cx="7315200" cy="51937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19400" y="381000"/>
            <a:ext cx="4031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К.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Сен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Санс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 -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Лебедь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ен Санс Леб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95400" y="12192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7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  <a:latin typeface="Monotype Corsiva" panose="03010101010201010101" pitchFamily="66" charset="0"/>
              </a:rPr>
              <a:t>Михаил Иванович </a:t>
            </a:r>
            <a:r>
              <a:rPr lang="ru-RU" dirty="0" smtClean="0">
                <a:effectLst/>
                <a:latin typeface="Monotype Corsiva" panose="03010101010201010101" pitchFamily="66" charset="0"/>
              </a:rPr>
              <a:t>Глинка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(1804-1857)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85712" y="1196752"/>
            <a:ext cx="5847215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100" dirty="0"/>
              <a:t> </a:t>
            </a:r>
            <a:r>
              <a:rPr lang="ru-RU" sz="5100" dirty="0" smtClean="0"/>
              <a:t> </a:t>
            </a:r>
            <a:r>
              <a:rPr lang="ru-RU" sz="3600" dirty="0"/>
              <a:t>	</a:t>
            </a:r>
            <a:r>
              <a:rPr lang="ru-RU" sz="2600" b="1" dirty="0"/>
              <a:t>Д</a:t>
            </a:r>
            <a:r>
              <a:rPr lang="ru-RU" sz="2600" b="1" dirty="0" smtClean="0"/>
              <a:t>етский русский композитор</a:t>
            </a:r>
            <a:r>
              <a:rPr lang="ru-RU" sz="2600" b="1" dirty="0"/>
              <a:t>, писавший о любви к </a:t>
            </a:r>
            <a:r>
              <a:rPr lang="ru-RU" sz="2600" b="1" dirty="0" smtClean="0"/>
              <a:t>родине.</a:t>
            </a:r>
            <a:r>
              <a:rPr lang="ru-RU" sz="2600" dirty="0" smtClean="0"/>
              <a:t>	</a:t>
            </a:r>
          </a:p>
          <a:p>
            <a:pPr marL="0" indent="0" algn="just">
              <a:buNone/>
            </a:pPr>
            <a:r>
              <a:rPr lang="ru-RU" sz="2600" dirty="0"/>
              <a:t>	Как детский композитор Михаил Иванович Глинка в первую очередь известен своими романсами и оперой «Руслан и Людмила», </a:t>
            </a:r>
            <a:r>
              <a:rPr lang="ru-RU" sz="2600" dirty="0" smtClean="0"/>
              <a:t>это поэма  </a:t>
            </a:r>
            <a:r>
              <a:rPr lang="ru-RU" sz="2600" dirty="0"/>
              <a:t>А.С. </a:t>
            </a:r>
            <a:r>
              <a:rPr lang="ru-RU" sz="2600" dirty="0" smtClean="0"/>
              <a:t>Пушкина.</a:t>
            </a:r>
          </a:p>
          <a:p>
            <a:pPr marL="0" indent="0" algn="just">
              <a:buNone/>
            </a:pPr>
            <a:r>
              <a:rPr lang="ru-RU" sz="2600" dirty="0" smtClean="0"/>
              <a:t>	Наследие </a:t>
            </a:r>
            <a:r>
              <a:rPr lang="ru-RU" sz="2600" dirty="0"/>
              <a:t>Глинки для детей включает романсы, песни, симфонические фантазии</a:t>
            </a:r>
            <a:endParaRPr lang="ru-RU" sz="26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2" y="980728"/>
            <a:ext cx="2841840" cy="34273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362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838200"/>
            <a:ext cx="7696200" cy="55617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5000" y="304800"/>
            <a:ext cx="56008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М.И. 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Глинка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 «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Камаринская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Камаринская - Глинка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66800" y="11430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0"/>
            <a:ext cx="3657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Марш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Черномора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» — 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марш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 из оперы М. И. Глинки «Руслан и Людмила»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card2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81000"/>
            <a:ext cx="4192904" cy="5930558"/>
          </a:xfrm>
          <a:prstGeom prst="rect">
            <a:avLst/>
          </a:prstGeom>
        </p:spPr>
      </p:pic>
      <p:pic>
        <p:nvPicPr>
          <p:cNvPr id="4" name="Глинка Марш Черномо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762000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7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579296" cy="3298379"/>
          </a:xfrm>
        </p:spPr>
        <p:txBody>
          <a:bodyPr>
            <a:normAutofit/>
          </a:bodyPr>
          <a:lstStyle/>
          <a:p>
            <a:r>
              <a:rPr lang="ru-RU" sz="3300" dirty="0" smtClean="0"/>
              <a:t>	</a:t>
            </a:r>
            <a:r>
              <a:rPr lang="ru-RU" sz="3300" dirty="0" smtClean="0">
                <a:latin typeface="Monotype Corsiva" panose="03010101010201010101" pitchFamily="66" charset="0"/>
              </a:rPr>
              <a:t>Сочиняя музыку для детей композитору важно, чтобы ее сюжет был интересен и доступен для понимания детям. </a:t>
            </a:r>
            <a:br>
              <a:rPr lang="ru-RU" sz="3300" dirty="0" smtClean="0">
                <a:latin typeface="Monotype Corsiva" panose="03010101010201010101" pitchFamily="66" charset="0"/>
              </a:rPr>
            </a:br>
            <a:r>
              <a:rPr lang="ru-RU" sz="3300" dirty="0" smtClean="0">
                <a:latin typeface="Monotype Corsiva" panose="03010101010201010101" pitchFamily="66" charset="0"/>
              </a:rPr>
              <a:t>	В разных странах за долгие годы создано много выдающихся произведений детской музыки </a:t>
            </a:r>
            <a:endParaRPr lang="ru-RU" sz="33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429000"/>
            <a:ext cx="3746554" cy="28426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477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04327" cy="9941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Сергей Сергеевич Прокофьев (1891-1953)</a:t>
            </a:r>
            <a:b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                   </a:t>
            </a:r>
            <a:r>
              <a:rPr lang="ru-RU" sz="2700" b="0" i="1" dirty="0" smtClean="0"/>
              <a:t>Русский и советский </a:t>
            </a:r>
            <a:r>
              <a:rPr lang="ru-RU" sz="2700" b="0" i="1" u="sng" dirty="0" smtClean="0">
                <a:hlinkClick r:id="rId2"/>
              </a:rPr>
              <a:t>композитор</a:t>
            </a:r>
            <a:endParaRPr lang="ru-RU" sz="2700" i="1" dirty="0">
              <a:latin typeface="Monotype Corsiva" panose="03010101010201010101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39" y="1196753"/>
            <a:ext cx="5701088" cy="44644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100" dirty="0"/>
              <a:t> </a:t>
            </a:r>
            <a:r>
              <a:rPr lang="ru-RU" sz="5100" dirty="0" smtClean="0"/>
              <a:t> </a:t>
            </a:r>
            <a:r>
              <a:rPr lang="ru-RU" sz="3600" dirty="0"/>
              <a:t>	</a:t>
            </a:r>
            <a:endParaRPr lang="ru-RU" dirty="0"/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838201"/>
            <a:ext cx="2895600" cy="3209764"/>
          </a:xfrm>
          <a:prstGeom prst="rect">
            <a:avLst/>
          </a:prstGeom>
        </p:spPr>
      </p:pic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>
          <a:xfrm>
            <a:off x="3505200" y="1676400"/>
            <a:ext cx="5360966" cy="43162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	Величайший пианист и детский композитор.</a:t>
            </a:r>
          </a:p>
          <a:p>
            <a:pPr marL="0" indent="0" algn="just">
              <a:buNone/>
            </a:pPr>
            <a:r>
              <a:rPr lang="ru-RU" sz="2000" dirty="0" smtClean="0"/>
              <a:t>	Одним </a:t>
            </a:r>
            <a:r>
              <a:rPr lang="ru-RU" sz="2000" dirty="0"/>
              <a:t>из первых детских произведений Прокофьева стала опера в десяти картинах «Любовь к трем </a:t>
            </a:r>
            <a:r>
              <a:rPr lang="ru-RU" sz="2000" dirty="0" smtClean="0"/>
              <a:t>апельсинам».</a:t>
            </a:r>
          </a:p>
          <a:p>
            <a:pPr marL="0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Симфоническая сказка «Петя и волк» </a:t>
            </a:r>
          </a:p>
          <a:p>
            <a:pPr marL="0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Балеты «Золушка», «Сказ о каменном цветке», «Ромео и Джульетта».</a:t>
            </a:r>
          </a:p>
          <a:p>
            <a:pPr marL="0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Сборник из 12 сюжетных пьес, который так и называется «Детская музыка»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676400"/>
            <a:ext cx="288032" cy="4530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286000"/>
            <a:ext cx="288032" cy="4530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200400"/>
            <a:ext cx="288032" cy="4530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114800"/>
            <a:ext cx="288032" cy="4530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05229">
            <a:off x="562735" y="4268297"/>
            <a:ext cx="2313907" cy="18468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85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317647_46-p-oboi-prokofev-dozhd-i-raduga-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143000"/>
            <a:ext cx="8263467" cy="46482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95400" y="457200"/>
            <a:ext cx="681782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 С. 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Прокофьев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 –  «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Дождь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и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3200" b="1" i="1" dirty="0" smtClean="0">
                <a:solidFill>
                  <a:schemeClr val="accent3">
                    <a:lumMod val="75000"/>
                  </a:schemeClr>
                </a:solidFill>
              </a:rPr>
              <a:t>радуга»</a:t>
            </a:r>
          </a:p>
          <a:p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Из сборника «Детская музыка»</a:t>
            </a:r>
            <a:endParaRPr lang="ru-RU" sz="2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Прокофьев — Дождь и радуга (Детская музыка) (www.lightaudio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129540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762000"/>
            <a:ext cx="7315200" cy="5486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" y="381000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              С. 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Прокофьев</a:t>
            </a:r>
            <a:r>
              <a:rPr lang="ru-RU" sz="2400" i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</a:rPr>
              <a:t>    Сборник   «Детская музыка»</a:t>
            </a:r>
            <a:endParaRPr lang="ru-RU" sz="2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Прокофьев Детская музыка - Вальс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324600" y="990600"/>
            <a:ext cx="381000" cy="38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2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7073" y="304800"/>
            <a:ext cx="6546927" cy="9941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Петр Ильич Чайковский (1891-1953)  Русский композитор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1839" y="1196753"/>
            <a:ext cx="5701088" cy="44644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100" dirty="0"/>
              <a:t> </a:t>
            </a:r>
            <a:r>
              <a:rPr lang="ru-RU" sz="5100" dirty="0" smtClean="0"/>
              <a:t> </a:t>
            </a:r>
            <a:r>
              <a:rPr lang="ru-RU" sz="3600" dirty="0"/>
              <a:t>	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>
          <a:xfrm>
            <a:off x="2743200" y="1524000"/>
            <a:ext cx="6153798" cy="56827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 	Первым </a:t>
            </a:r>
            <a:r>
              <a:rPr lang="ru-RU" sz="2000" dirty="0"/>
              <a:t>обращением Петра Ильича к детской тематике является сочинение им «Детского альбома», к созданию которого композитора подтолкнуло общение с </a:t>
            </a:r>
            <a:r>
              <a:rPr lang="ru-RU" sz="2000" dirty="0" smtClean="0"/>
              <a:t>глухонемым мальчиком.</a:t>
            </a:r>
          </a:p>
          <a:p>
            <a:pPr marL="0" indent="0" algn="just">
              <a:buNone/>
            </a:pPr>
            <a:r>
              <a:rPr lang="ru-RU" sz="2000" dirty="0"/>
              <a:t>	</a:t>
            </a:r>
            <a:r>
              <a:rPr lang="ru-RU" sz="2000" dirty="0" smtClean="0"/>
              <a:t>«Игры в лошадки», «Марш деревянных солдатиков», «Болезнь куклы, «Нянина сказка», «Мужик на гармошке играет», «Вальс» – всего цикл из 24 пьес.</a:t>
            </a:r>
          </a:p>
          <a:p>
            <a:pPr marL="0" indent="0" algn="just">
              <a:buNone/>
            </a:pPr>
            <a:r>
              <a:rPr lang="ru-RU" sz="2000" dirty="0" smtClean="0"/>
              <a:t>	Детский альбом – ценнейший вклад в мировую фортепианную литературу.</a:t>
            </a:r>
          </a:p>
          <a:p>
            <a:pPr marL="0" indent="0" algn="just">
              <a:buNone/>
            </a:pPr>
            <a:r>
              <a:rPr lang="ru-RU" sz="2000" dirty="0" smtClean="0"/>
              <a:t>	На этом композитор не остановился: «Шестнадцать песен для детей», балеты «Щелкунчик, «Спящая красавица», «Снегурочка».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1603"/>
            <a:ext cx="2559169" cy="38404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5554">
            <a:off x="177288" y="4348412"/>
            <a:ext cx="2649459" cy="18077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17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914400"/>
            <a:ext cx="7696200" cy="51327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" y="304800"/>
            <a:ext cx="8097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"Песня 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жаворонка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" П.И.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Чайковский</a:t>
            </a:r>
            <a:endParaRPr lang="ru-RU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Чайковский март песнь жаворо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9906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8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270526_1-phonoteka_org-p-muzikalnii-fon-s-tsvetami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990600"/>
            <a:ext cx="8077200" cy="538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" y="304800"/>
            <a:ext cx="806695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Чайковский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 Петр -  «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Вальс</a:t>
            </a:r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цветов» </a:t>
            </a:r>
          </a:p>
          <a:p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            из балета «Щелкунчик»</a:t>
            </a:r>
            <a:endParaRPr lang="ru-RU" sz="36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Чайковский  валт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11430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9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304800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Камиль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 Сен-Санс </a:t>
            </a:r>
            <a:b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Monotype Corsiva" panose="03010101010201010101" pitchFamily="66" charset="0"/>
              </a:rPr>
              <a:t>(1855-1921)</a:t>
            </a:r>
            <a:r>
              <a:rPr lang="ru-RU" b="0" dirty="0" smtClean="0"/>
              <a:t>  </a:t>
            </a:r>
            <a:r>
              <a:rPr lang="ru-RU" sz="2700" b="0" i="1" dirty="0" smtClean="0"/>
              <a:t>Французский композитор</a:t>
            </a:r>
            <a:endParaRPr lang="ru-RU" sz="2700" i="1" dirty="0">
              <a:latin typeface="Monotype Corsiva" panose="03010101010201010101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85712" y="1196752"/>
            <a:ext cx="5847215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100" dirty="0"/>
              <a:t> </a:t>
            </a:r>
            <a:r>
              <a:rPr lang="ru-RU" sz="5100" dirty="0" smtClean="0"/>
              <a:t> </a:t>
            </a:r>
            <a:r>
              <a:rPr lang="ru-RU" sz="3600" dirty="0"/>
              <a:t>	</a:t>
            </a:r>
            <a:r>
              <a:rPr lang="ru-RU" sz="2400" dirty="0" smtClean="0"/>
              <a:t>Выдающийся пианист, органист и композитор, оставил в наследие комическую сюиту </a:t>
            </a:r>
            <a:r>
              <a:rPr lang="ru-RU" sz="2400" dirty="0"/>
              <a:t>для камерного ансамбля, названная маэстро «Карнавал животных».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«Королевский марш львов», «Петухи и куры», «Слон», «Аквариум», «Ископаемые», «Лебедь».</a:t>
            </a:r>
            <a:endParaRPr lang="ru-RU" sz="2400" dirty="0"/>
          </a:p>
          <a:p>
            <a:endParaRPr lang="ru-RU" sz="24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1287">
            <a:off x="582564" y="4335848"/>
            <a:ext cx="2345162" cy="1728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840" y="3954225"/>
            <a:ext cx="288032" cy="453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63" y="906225"/>
            <a:ext cx="2571750" cy="304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624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62640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6477798-CC28-4209-930A-2D804C6791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TS010362640</Template>
  <TotalTime>0</TotalTime>
  <Words>39</Words>
  <Application>Microsoft Office PowerPoint</Application>
  <PresentationFormat>Экран (4:3)</PresentationFormat>
  <Paragraphs>34</Paragraphs>
  <Slides>14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TS010362640</vt:lpstr>
      <vt:lpstr>Композиторы </vt:lpstr>
      <vt:lpstr> Сочиняя музыку для детей композитору важно, чтобы ее сюжет был интересен и доступен для понимания детям.   В разных странах за долгие годы создано много выдающихся произведений детской музыки </vt:lpstr>
      <vt:lpstr>Сергей Сергеевич Прокофьев (1891-1953)                    Русский и советский композитор</vt:lpstr>
      <vt:lpstr>Слайд 4</vt:lpstr>
      <vt:lpstr>Слайд 5</vt:lpstr>
      <vt:lpstr>Петр Ильич Чайковский (1891-1953)  Русский композитор</vt:lpstr>
      <vt:lpstr>Слайд 7</vt:lpstr>
      <vt:lpstr>Слайд 8</vt:lpstr>
      <vt:lpstr>Камиль Сен-Санс  (1855-1921)  Французский композитор</vt:lpstr>
      <vt:lpstr>Слайд 10</vt:lpstr>
      <vt:lpstr>Слайд 11</vt:lpstr>
      <vt:lpstr>Михаил Иванович Глинка (1804-1857)</vt:lpstr>
      <vt:lpstr>Слайд 13</vt:lpstr>
      <vt:lpstr>Слайд 14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2015-12-15T20:21:28Z</dcterms:created>
  <dcterms:modified xsi:type="dcterms:W3CDTF">2022-03-21T04:49:13Z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TC103626409990</vt:lpwstr>
  </property>
</Properties>
</file>