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67" r:id="rId7"/>
    <p:sldId id="286" r:id="rId8"/>
    <p:sldId id="285" r:id="rId9"/>
    <p:sldId id="288" r:id="rId10"/>
    <p:sldId id="289" r:id="rId11"/>
    <p:sldId id="258" r:id="rId12"/>
    <p:sldId id="265" r:id="rId13"/>
    <p:sldId id="266" r:id="rId14"/>
    <p:sldId id="268" r:id="rId1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Автор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91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4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753D7B7-ED28-4124-8729-0D26A62FE736}" type="datetime1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7963A30-4228-4C4F-ADD8-94667FDE6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1320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7EDDB85-B621-4FA1-B843-7779D886D9C6}" type="datetime1">
              <a:rPr lang="ru-RU" noProof="0" smtClean="0"/>
              <a:t>11.02.2024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3D1BA25-45AC-0C48-96BD-5DDCEEC5AF5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246693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43D1BA25-45AC-0C48-96BD-5DDCEEC5AF5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43D1BA25-45AC-0C48-96BD-5DDCEEC5AF57}" type="slidenum">
              <a:rPr lang="ru-RU" noProof="0" smtClean="0"/>
              <a:t>10</a:t>
            </a:fld>
            <a:endParaRPr lang="ru-RU" noProof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43D1BA25-45AC-0C48-96BD-5DDCEEC5AF57}" type="slidenum">
              <a:rPr lang="ru-RU" noProof="0" smtClean="0"/>
              <a:t>11</a:t>
            </a:fld>
            <a:endParaRPr lang="ru-RU" noProof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43D1BA25-45AC-0C48-96BD-5DDCEEC5AF57}" type="slidenum">
              <a:rPr lang="ru-RU" noProof="0" smtClean="0"/>
              <a:t>2</a:t>
            </a:fld>
            <a:endParaRPr lang="ru-RU" noProof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43D1BA25-45AC-0C48-96BD-5DDCEEC5AF57}" type="slidenum">
              <a:rPr lang="ru-RU" noProof="0" smtClean="0"/>
              <a:t>3</a:t>
            </a:fld>
            <a:endParaRPr lang="ru-RU" noProof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43D1BA25-45AC-0C48-96BD-5DDCEEC5AF57}" type="slidenum">
              <a:rPr lang="ru-RU" noProof="0" smtClean="0"/>
              <a:t>4</a:t>
            </a:fld>
            <a:endParaRPr lang="ru-RU" noProof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43D1BA25-45AC-0C48-96BD-5DDCEEC5AF57}" type="slidenum">
              <a:rPr lang="ru-RU" noProof="0" smtClean="0"/>
              <a:t>5</a:t>
            </a:fld>
            <a:endParaRPr lang="ru-RU" noProof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43D1BA25-45AC-0C48-96BD-5DDCEEC5AF57}" type="slidenum">
              <a:rPr lang="ru-RU" noProof="0" smtClean="0"/>
              <a:t>6</a:t>
            </a:fld>
            <a:endParaRPr lang="ru-RU" noProof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43D1BA25-45AC-0C48-96BD-5DDCEEC5AF57}" type="slidenum">
              <a:rPr lang="ru-RU" noProof="0" smtClean="0"/>
              <a:t>7</a:t>
            </a:fld>
            <a:endParaRPr lang="ru-RU" noProof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3D1BA25-45AC-0C48-96BD-5DDCEEC5AF57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43D1BA25-45AC-0C48-96BD-5DDCEEC5AF57}" type="slidenum">
              <a:rPr lang="ru-RU" noProof="0" smtClean="0"/>
              <a:t>9</a:t>
            </a:fld>
            <a:endParaRPr lang="ru-RU" noProof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 userDrawn="1"/>
        </p:nvSpPr>
        <p:spPr>
          <a:xfrm>
            <a:off x="4467069" y="1754155"/>
            <a:ext cx="7724931" cy="51038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0" name="Рисунок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754155 h 6858000"/>
              <a:gd name="connsiteX3" fmla="*/ 4467070 w 12192000"/>
              <a:gd name="connsiteY3" fmla="*/ 1754155 h 6858000"/>
              <a:gd name="connsiteX4" fmla="*/ 446707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754155"/>
                </a:lnTo>
                <a:lnTo>
                  <a:pt x="4467070" y="1754155"/>
                </a:lnTo>
                <a:lnTo>
                  <a:pt x="446707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>
            <a:noAutofit/>
          </a:bodyPr>
          <a:lstStyle/>
          <a:p>
            <a:pPr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67404" y="2335342"/>
            <a:ext cx="6580584" cy="1951037"/>
          </a:xfrm>
        </p:spPr>
        <p:txBody>
          <a:bodyPr rtlCol="0" anchor="t" anchorCtr="0"/>
          <a:lstStyle>
            <a:lvl1pPr algn="l">
              <a:defRPr sz="6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942894" y="4286379"/>
            <a:ext cx="4093029" cy="1642473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ленький макет коман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24"/>
          <p:cNvSpPr>
            <a:spLocks noGrp="1"/>
          </p:cNvSpPr>
          <p:nvPr>
            <p:ph type="pic" sz="quarter" idx="10"/>
          </p:nvPr>
        </p:nvSpPr>
        <p:spPr>
          <a:xfrm>
            <a:off x="985261" y="2706624"/>
            <a:ext cx="1944976" cy="1944974"/>
          </a:xfrm>
          <a:prstGeom prst="ellipse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1600">
                <a:latin typeface="+mn-lt"/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6" name="Текст 26"/>
          <p:cNvSpPr>
            <a:spLocks noGrp="1"/>
          </p:cNvSpPr>
          <p:nvPr>
            <p:ph type="body" sz="quarter" idx="11" hasCustomPrompt="1"/>
          </p:nvPr>
        </p:nvSpPr>
        <p:spPr>
          <a:xfrm>
            <a:off x="641783" y="4919472"/>
            <a:ext cx="2641744" cy="41237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 cap="all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 dirty="0"/>
              <a:t>Щелкните, чтобы изменить стили основного текста</a:t>
            </a:r>
          </a:p>
        </p:txBody>
      </p:sp>
      <p:sp>
        <p:nvSpPr>
          <p:cNvPr id="7" name="Текст 26"/>
          <p:cNvSpPr>
            <a:spLocks noGrp="1"/>
          </p:cNvSpPr>
          <p:nvPr>
            <p:ph type="body" sz="quarter" idx="12" hasCustomPrompt="1"/>
          </p:nvPr>
        </p:nvSpPr>
        <p:spPr>
          <a:xfrm>
            <a:off x="641783" y="5276088"/>
            <a:ext cx="2641744" cy="613928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8" name="Рисунок 24"/>
          <p:cNvSpPr>
            <a:spLocks noGrp="1"/>
          </p:cNvSpPr>
          <p:nvPr>
            <p:ph type="pic" sz="quarter" idx="13"/>
          </p:nvPr>
        </p:nvSpPr>
        <p:spPr>
          <a:xfrm>
            <a:off x="3749243" y="2706624"/>
            <a:ext cx="1944976" cy="1944974"/>
          </a:xfrm>
          <a:prstGeom prst="ellipse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1600"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9" name="Текст 26"/>
          <p:cNvSpPr>
            <a:spLocks noGrp="1"/>
          </p:cNvSpPr>
          <p:nvPr>
            <p:ph type="body" sz="quarter" idx="14" hasCustomPrompt="1"/>
          </p:nvPr>
        </p:nvSpPr>
        <p:spPr>
          <a:xfrm>
            <a:off x="3405765" y="4919472"/>
            <a:ext cx="2641744" cy="41237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 cap="all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основного текста</a:t>
            </a:r>
          </a:p>
        </p:txBody>
      </p:sp>
      <p:sp>
        <p:nvSpPr>
          <p:cNvPr id="10" name="Текст 26"/>
          <p:cNvSpPr>
            <a:spLocks noGrp="1"/>
          </p:cNvSpPr>
          <p:nvPr>
            <p:ph type="body" sz="quarter" idx="15" hasCustomPrompt="1"/>
          </p:nvPr>
        </p:nvSpPr>
        <p:spPr>
          <a:xfrm>
            <a:off x="3405765" y="5276088"/>
            <a:ext cx="2641744" cy="613928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1" name="Рисунок 24"/>
          <p:cNvSpPr>
            <a:spLocks noGrp="1"/>
          </p:cNvSpPr>
          <p:nvPr>
            <p:ph type="pic" sz="quarter" idx="16"/>
          </p:nvPr>
        </p:nvSpPr>
        <p:spPr>
          <a:xfrm>
            <a:off x="6513225" y="2706624"/>
            <a:ext cx="1944976" cy="1944974"/>
          </a:xfrm>
          <a:prstGeom prst="ellipse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1600"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2" name="Текст 26"/>
          <p:cNvSpPr>
            <a:spLocks noGrp="1"/>
          </p:cNvSpPr>
          <p:nvPr>
            <p:ph type="body" sz="quarter" idx="17" hasCustomPrompt="1"/>
          </p:nvPr>
        </p:nvSpPr>
        <p:spPr>
          <a:xfrm>
            <a:off x="6169747" y="4919472"/>
            <a:ext cx="2641744" cy="41237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 cap="all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основного текста</a:t>
            </a:r>
          </a:p>
        </p:txBody>
      </p:sp>
      <p:sp>
        <p:nvSpPr>
          <p:cNvPr id="13" name="Текст 26"/>
          <p:cNvSpPr>
            <a:spLocks noGrp="1"/>
          </p:cNvSpPr>
          <p:nvPr>
            <p:ph type="body" sz="quarter" idx="18" hasCustomPrompt="1"/>
          </p:nvPr>
        </p:nvSpPr>
        <p:spPr>
          <a:xfrm>
            <a:off x="6169747" y="5276088"/>
            <a:ext cx="2641744" cy="613928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4" name="Рисунок 24"/>
          <p:cNvSpPr>
            <a:spLocks noGrp="1"/>
          </p:cNvSpPr>
          <p:nvPr>
            <p:ph type="pic" sz="quarter" idx="19"/>
          </p:nvPr>
        </p:nvSpPr>
        <p:spPr>
          <a:xfrm>
            <a:off x="9277207" y="2706624"/>
            <a:ext cx="1944976" cy="1944974"/>
          </a:xfrm>
          <a:prstGeom prst="ellipse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1600"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15" name="Текст 26"/>
          <p:cNvSpPr>
            <a:spLocks noGrp="1"/>
          </p:cNvSpPr>
          <p:nvPr>
            <p:ph type="body" sz="quarter" idx="20" hasCustomPrompt="1"/>
          </p:nvPr>
        </p:nvSpPr>
        <p:spPr>
          <a:xfrm>
            <a:off x="8933729" y="4919472"/>
            <a:ext cx="2641744" cy="41237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 cap="all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основного текста</a:t>
            </a:r>
          </a:p>
        </p:txBody>
      </p:sp>
      <p:sp>
        <p:nvSpPr>
          <p:cNvPr id="16" name="Текст 26"/>
          <p:cNvSpPr>
            <a:spLocks noGrp="1"/>
          </p:cNvSpPr>
          <p:nvPr>
            <p:ph type="body" sz="quarter" idx="21" hasCustomPrompt="1"/>
          </p:nvPr>
        </p:nvSpPr>
        <p:spPr>
          <a:xfrm>
            <a:off x="8933729" y="5276088"/>
            <a:ext cx="2641744" cy="613928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7" name="Рисунок 17"/>
          <p:cNvSpPr>
            <a:spLocks noGrp="1"/>
          </p:cNvSpPr>
          <p:nvPr>
            <p:ph type="pic" sz="quarter" idx="22"/>
          </p:nvPr>
        </p:nvSpPr>
        <p:spPr>
          <a:xfrm>
            <a:off x="0" y="0"/>
            <a:ext cx="12192000" cy="1662113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1097279" y="493776"/>
            <a:ext cx="9997440" cy="1662113"/>
          </a:xfrm>
          <a:solidFill>
            <a:schemeClr val="tx1">
              <a:alpha val="89000"/>
            </a:schemeClr>
          </a:solidFill>
        </p:spPr>
        <p:txBody>
          <a:bodyPr tIns="365760" rtlCol="0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9" name="Дата 6"/>
          <p:cNvSpPr>
            <a:spLocks noGrp="1"/>
          </p:cNvSpPr>
          <p:nvPr>
            <p:ph type="dt" sz="half" idx="23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/>
          <a:p>
            <a:pPr rtl="0"/>
            <a:r>
              <a:rPr lang="ru-RU" noProof="0"/>
              <a:t>20XX г.</a:t>
            </a:r>
          </a:p>
        </p:txBody>
      </p:sp>
      <p:sp>
        <p:nvSpPr>
          <p:cNvPr id="20" name="Нижний колонтитул 10"/>
          <p:cNvSpPr>
            <a:spLocks noGrp="1"/>
          </p:cNvSpPr>
          <p:nvPr>
            <p:ph type="ftr" sz="quarter" idx="24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21" name="Номер слайда 11"/>
          <p:cNvSpPr>
            <a:spLocks noGrp="1"/>
          </p:cNvSpPr>
          <p:nvPr>
            <p:ph type="sldNum" sz="quarter" idx="25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ой макет коман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 algn="ctr">
              <a:defRPr sz="6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5" name="Рисунок 24"/>
          <p:cNvSpPr>
            <a:spLocks noGrp="1"/>
          </p:cNvSpPr>
          <p:nvPr>
            <p:ph type="pic" sz="quarter" idx="10"/>
          </p:nvPr>
        </p:nvSpPr>
        <p:spPr>
          <a:xfrm>
            <a:off x="1631950" y="1900238"/>
            <a:ext cx="1273175" cy="1273175"/>
          </a:xfrm>
          <a:prstGeom prst="ellipse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1400"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27" name="Текст 26"/>
          <p:cNvSpPr>
            <a:spLocks noGrp="1"/>
          </p:cNvSpPr>
          <p:nvPr>
            <p:ph type="body" sz="quarter" idx="11" hasCustomPrompt="1"/>
          </p:nvPr>
        </p:nvSpPr>
        <p:spPr>
          <a:xfrm>
            <a:off x="1076325" y="3239079"/>
            <a:ext cx="2312988" cy="41237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 cap="all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основного текста</a:t>
            </a:r>
          </a:p>
        </p:txBody>
      </p:sp>
      <p:sp>
        <p:nvSpPr>
          <p:cNvPr id="28" name="Текст 26"/>
          <p:cNvSpPr>
            <a:spLocks noGrp="1"/>
          </p:cNvSpPr>
          <p:nvPr>
            <p:ph type="body" sz="quarter" idx="12" hasCustomPrompt="1"/>
          </p:nvPr>
        </p:nvSpPr>
        <p:spPr>
          <a:xfrm>
            <a:off x="1076325" y="3566160"/>
            <a:ext cx="2312988" cy="447675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9" name="Рисунок 24"/>
          <p:cNvSpPr>
            <a:spLocks noGrp="1"/>
          </p:cNvSpPr>
          <p:nvPr>
            <p:ph type="pic" sz="quarter" idx="13"/>
          </p:nvPr>
        </p:nvSpPr>
        <p:spPr>
          <a:xfrm>
            <a:off x="4213785" y="1900238"/>
            <a:ext cx="1273175" cy="1273175"/>
          </a:xfrm>
          <a:prstGeom prst="ellipse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1400"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30" name="Текст 26"/>
          <p:cNvSpPr>
            <a:spLocks noGrp="1"/>
          </p:cNvSpPr>
          <p:nvPr>
            <p:ph type="body" sz="quarter" idx="14" hasCustomPrompt="1"/>
          </p:nvPr>
        </p:nvSpPr>
        <p:spPr>
          <a:xfrm>
            <a:off x="3658160" y="3239079"/>
            <a:ext cx="2312988" cy="41237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 cap="all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основного текста</a:t>
            </a:r>
          </a:p>
        </p:txBody>
      </p:sp>
      <p:sp>
        <p:nvSpPr>
          <p:cNvPr id="31" name="Текст 26"/>
          <p:cNvSpPr>
            <a:spLocks noGrp="1"/>
          </p:cNvSpPr>
          <p:nvPr>
            <p:ph type="body" sz="quarter" idx="15" hasCustomPrompt="1"/>
          </p:nvPr>
        </p:nvSpPr>
        <p:spPr>
          <a:xfrm>
            <a:off x="3658160" y="3566160"/>
            <a:ext cx="2312988" cy="447675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Рисунок 24"/>
          <p:cNvSpPr>
            <a:spLocks noGrp="1"/>
          </p:cNvSpPr>
          <p:nvPr>
            <p:ph type="pic" sz="quarter" idx="16"/>
          </p:nvPr>
        </p:nvSpPr>
        <p:spPr>
          <a:xfrm>
            <a:off x="6795620" y="1900238"/>
            <a:ext cx="1273175" cy="1273175"/>
          </a:xfrm>
          <a:prstGeom prst="ellipse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1400"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33" name="Текст 26"/>
          <p:cNvSpPr>
            <a:spLocks noGrp="1"/>
          </p:cNvSpPr>
          <p:nvPr>
            <p:ph type="body" sz="quarter" idx="17" hasCustomPrompt="1"/>
          </p:nvPr>
        </p:nvSpPr>
        <p:spPr>
          <a:xfrm>
            <a:off x="6239995" y="3239079"/>
            <a:ext cx="2312988" cy="41237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 cap="all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основного текста</a:t>
            </a:r>
          </a:p>
        </p:txBody>
      </p:sp>
      <p:sp>
        <p:nvSpPr>
          <p:cNvPr id="34" name="Текст 26"/>
          <p:cNvSpPr>
            <a:spLocks noGrp="1"/>
          </p:cNvSpPr>
          <p:nvPr>
            <p:ph type="body" sz="quarter" idx="18" hasCustomPrompt="1"/>
          </p:nvPr>
        </p:nvSpPr>
        <p:spPr>
          <a:xfrm>
            <a:off x="6239995" y="3566160"/>
            <a:ext cx="2312988" cy="447675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5" name="Рисунок 24"/>
          <p:cNvSpPr>
            <a:spLocks noGrp="1"/>
          </p:cNvSpPr>
          <p:nvPr>
            <p:ph type="pic" sz="quarter" idx="19"/>
          </p:nvPr>
        </p:nvSpPr>
        <p:spPr>
          <a:xfrm>
            <a:off x="9359526" y="1900238"/>
            <a:ext cx="1273175" cy="1273175"/>
          </a:xfrm>
          <a:prstGeom prst="ellipse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1400"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36" name="Текст 26"/>
          <p:cNvSpPr>
            <a:spLocks noGrp="1"/>
          </p:cNvSpPr>
          <p:nvPr>
            <p:ph type="body" sz="quarter" idx="20" hasCustomPrompt="1"/>
          </p:nvPr>
        </p:nvSpPr>
        <p:spPr>
          <a:xfrm>
            <a:off x="8803901" y="3239079"/>
            <a:ext cx="2312988" cy="41237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 cap="all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основного текста</a:t>
            </a:r>
          </a:p>
        </p:txBody>
      </p:sp>
      <p:sp>
        <p:nvSpPr>
          <p:cNvPr id="37" name="Текст 26"/>
          <p:cNvSpPr>
            <a:spLocks noGrp="1"/>
          </p:cNvSpPr>
          <p:nvPr>
            <p:ph type="body" sz="quarter" idx="21" hasCustomPrompt="1"/>
          </p:nvPr>
        </p:nvSpPr>
        <p:spPr>
          <a:xfrm>
            <a:off x="8803901" y="3566160"/>
            <a:ext cx="2312988" cy="447675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8" name="Рисунок 24"/>
          <p:cNvSpPr>
            <a:spLocks noGrp="1"/>
          </p:cNvSpPr>
          <p:nvPr>
            <p:ph type="pic" sz="quarter" idx="22"/>
          </p:nvPr>
        </p:nvSpPr>
        <p:spPr>
          <a:xfrm>
            <a:off x="1631950" y="4320708"/>
            <a:ext cx="1273175" cy="1273175"/>
          </a:xfrm>
          <a:prstGeom prst="ellipse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1400"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39" name="Текст 26"/>
          <p:cNvSpPr>
            <a:spLocks noGrp="1"/>
          </p:cNvSpPr>
          <p:nvPr>
            <p:ph type="body" sz="quarter" idx="23" hasCustomPrompt="1"/>
          </p:nvPr>
        </p:nvSpPr>
        <p:spPr>
          <a:xfrm>
            <a:off x="1076325" y="5659549"/>
            <a:ext cx="2312988" cy="41237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 cap="all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основного текста</a:t>
            </a:r>
          </a:p>
        </p:txBody>
      </p:sp>
      <p:sp>
        <p:nvSpPr>
          <p:cNvPr id="40" name="Текст 26"/>
          <p:cNvSpPr>
            <a:spLocks noGrp="1"/>
          </p:cNvSpPr>
          <p:nvPr>
            <p:ph type="body" sz="quarter" idx="24" hasCustomPrompt="1"/>
          </p:nvPr>
        </p:nvSpPr>
        <p:spPr>
          <a:xfrm>
            <a:off x="1076325" y="5989320"/>
            <a:ext cx="2312988" cy="447675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1" name="Рисунок 24"/>
          <p:cNvSpPr>
            <a:spLocks noGrp="1"/>
          </p:cNvSpPr>
          <p:nvPr>
            <p:ph type="pic" sz="quarter" idx="25"/>
          </p:nvPr>
        </p:nvSpPr>
        <p:spPr>
          <a:xfrm>
            <a:off x="4213785" y="4320708"/>
            <a:ext cx="1273175" cy="1273175"/>
          </a:xfrm>
          <a:prstGeom prst="ellipse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1400"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42" name="Текст 26"/>
          <p:cNvSpPr>
            <a:spLocks noGrp="1"/>
          </p:cNvSpPr>
          <p:nvPr>
            <p:ph type="body" sz="quarter" idx="26" hasCustomPrompt="1"/>
          </p:nvPr>
        </p:nvSpPr>
        <p:spPr>
          <a:xfrm>
            <a:off x="3658160" y="5659549"/>
            <a:ext cx="2312988" cy="41237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 cap="all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основного текста</a:t>
            </a:r>
          </a:p>
        </p:txBody>
      </p:sp>
      <p:sp>
        <p:nvSpPr>
          <p:cNvPr id="43" name="Текст 26"/>
          <p:cNvSpPr>
            <a:spLocks noGrp="1"/>
          </p:cNvSpPr>
          <p:nvPr>
            <p:ph type="body" sz="quarter" idx="27" hasCustomPrompt="1"/>
          </p:nvPr>
        </p:nvSpPr>
        <p:spPr>
          <a:xfrm>
            <a:off x="3658160" y="5989320"/>
            <a:ext cx="2312988" cy="447675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4" name="Рисунок 24"/>
          <p:cNvSpPr>
            <a:spLocks noGrp="1"/>
          </p:cNvSpPr>
          <p:nvPr>
            <p:ph type="pic" sz="quarter" idx="28"/>
          </p:nvPr>
        </p:nvSpPr>
        <p:spPr>
          <a:xfrm>
            <a:off x="6795620" y="4320708"/>
            <a:ext cx="1273175" cy="1273175"/>
          </a:xfrm>
          <a:prstGeom prst="ellipse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1400"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45" name="Текст 26"/>
          <p:cNvSpPr>
            <a:spLocks noGrp="1"/>
          </p:cNvSpPr>
          <p:nvPr>
            <p:ph type="body" sz="quarter" idx="29" hasCustomPrompt="1"/>
          </p:nvPr>
        </p:nvSpPr>
        <p:spPr>
          <a:xfrm>
            <a:off x="6239995" y="5659549"/>
            <a:ext cx="2312988" cy="41237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 cap="all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основного текста</a:t>
            </a:r>
          </a:p>
        </p:txBody>
      </p:sp>
      <p:sp>
        <p:nvSpPr>
          <p:cNvPr id="46" name="Текст 26"/>
          <p:cNvSpPr>
            <a:spLocks noGrp="1"/>
          </p:cNvSpPr>
          <p:nvPr>
            <p:ph type="body" sz="quarter" idx="30" hasCustomPrompt="1"/>
          </p:nvPr>
        </p:nvSpPr>
        <p:spPr>
          <a:xfrm>
            <a:off x="6239995" y="5989320"/>
            <a:ext cx="2312988" cy="447675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7" name="Рисунок 24"/>
          <p:cNvSpPr>
            <a:spLocks noGrp="1"/>
          </p:cNvSpPr>
          <p:nvPr>
            <p:ph type="pic" sz="quarter" idx="31"/>
          </p:nvPr>
        </p:nvSpPr>
        <p:spPr>
          <a:xfrm>
            <a:off x="9359526" y="4320708"/>
            <a:ext cx="1273175" cy="1273175"/>
          </a:xfrm>
          <a:prstGeom prst="ellipse">
            <a:avLst/>
          </a:prstGeom>
        </p:spPr>
        <p:txBody>
          <a:bodyPr rtlCol="0" anchor="ctr">
            <a:normAutofit/>
          </a:bodyPr>
          <a:lstStyle>
            <a:lvl1pPr marL="0" indent="0" algn="ctr">
              <a:buNone/>
              <a:defRPr sz="1400"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48" name="Текст 26"/>
          <p:cNvSpPr>
            <a:spLocks noGrp="1"/>
          </p:cNvSpPr>
          <p:nvPr>
            <p:ph type="body" sz="quarter" idx="32" hasCustomPrompt="1"/>
          </p:nvPr>
        </p:nvSpPr>
        <p:spPr>
          <a:xfrm>
            <a:off x="8803901" y="5659549"/>
            <a:ext cx="2312988" cy="41237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 cap="all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основного текста</a:t>
            </a:r>
          </a:p>
        </p:txBody>
      </p:sp>
      <p:sp>
        <p:nvSpPr>
          <p:cNvPr id="49" name="Текст 26"/>
          <p:cNvSpPr>
            <a:spLocks noGrp="1"/>
          </p:cNvSpPr>
          <p:nvPr>
            <p:ph type="body" sz="quarter" idx="33" hasCustomPrompt="1"/>
          </p:nvPr>
        </p:nvSpPr>
        <p:spPr>
          <a:xfrm>
            <a:off x="8803901" y="5989320"/>
            <a:ext cx="2312988" cy="447675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1800">
                <a:solidFill>
                  <a:schemeClr val="tx1"/>
                </a:solidFill>
                <a:latin typeface="Bodoni MT" panose="02070603080606020203" pitchFamily="18" charset="77"/>
              </a:defRPr>
            </a:lvl2pPr>
            <a:lvl3pPr marL="914400" indent="0" algn="ctr">
              <a:buNone/>
              <a:defRPr sz="1600">
                <a:solidFill>
                  <a:schemeClr val="tx1"/>
                </a:solidFill>
                <a:latin typeface="Bodoni MT" panose="02070603080606020203" pitchFamily="18" charset="77"/>
              </a:defRPr>
            </a:lvl3pPr>
            <a:lvl4pPr marL="13716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4pPr>
            <a:lvl5pPr marL="1828800" indent="0" algn="ctr">
              <a:buNone/>
              <a:defRPr sz="1400">
                <a:solidFill>
                  <a:schemeClr val="tx1"/>
                </a:solidFill>
                <a:latin typeface="Bodoni MT" panose="02070603080606020203" pitchFamily="18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0" name="Дата 6"/>
          <p:cNvSpPr>
            <a:spLocks noGrp="1"/>
          </p:cNvSpPr>
          <p:nvPr>
            <p:ph type="dt" sz="half" idx="34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/>
          <a:p>
            <a:pPr rtl="0"/>
            <a:r>
              <a:rPr lang="ru-RU" noProof="0"/>
              <a:t>20XX г.</a:t>
            </a:r>
          </a:p>
        </p:txBody>
      </p:sp>
      <p:sp>
        <p:nvSpPr>
          <p:cNvPr id="51" name="Нижний колонтитул 10"/>
          <p:cNvSpPr>
            <a:spLocks noGrp="1"/>
          </p:cNvSpPr>
          <p:nvPr>
            <p:ph type="ftr" sz="quarter" idx="35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52" name="Номер слайда 11"/>
          <p:cNvSpPr>
            <a:spLocks noGrp="1"/>
          </p:cNvSpPr>
          <p:nvPr>
            <p:ph type="sldNum" sz="quarter" idx="36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7480465" cy="1325563"/>
          </a:xfrm>
        </p:spPr>
        <p:txBody>
          <a:bodyPr rtlCol="0">
            <a:normAutofit/>
          </a:bodyPr>
          <a:lstStyle>
            <a:lvl1pPr algn="l">
              <a:defRPr sz="6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8504420" y="692983"/>
            <a:ext cx="368758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полнитель графического элемента SmartArt 4"/>
          <p:cNvSpPr>
            <a:spLocks noGrp="1"/>
          </p:cNvSpPr>
          <p:nvPr>
            <p:ph type="pic" sz="quarter" idx="10"/>
          </p:nvPr>
        </p:nvSpPr>
        <p:spPr>
          <a:xfrm>
            <a:off x="381000" y="1839913"/>
            <a:ext cx="11363325" cy="4572000"/>
          </a:xfrm>
        </p:spPr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6" name="Дата 6"/>
          <p:cNvSpPr>
            <a:spLocks noGrp="1"/>
          </p:cNvSpPr>
          <p:nvPr>
            <p:ph type="dt" sz="half" idx="11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/>
          <a:p>
            <a:pPr rtl="0"/>
            <a:r>
              <a:rPr lang="ru-RU" noProof="0"/>
              <a:t>20XX г.</a:t>
            </a:r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3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Рисунок 17"/>
          <p:cNvSpPr>
            <a:spLocks noGrp="1"/>
          </p:cNvSpPr>
          <p:nvPr>
            <p:ph type="pic" sz="quarter" idx="22"/>
          </p:nvPr>
        </p:nvSpPr>
        <p:spPr>
          <a:xfrm>
            <a:off x="0" y="0"/>
            <a:ext cx="12192000" cy="1662113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496957"/>
            <a:ext cx="9997440" cy="1662113"/>
          </a:xfrm>
          <a:solidFill>
            <a:schemeClr val="tx1">
              <a:alpha val="89000"/>
            </a:schemeClr>
          </a:solidFill>
        </p:spPr>
        <p:txBody>
          <a:bodyPr tIns="365760" rtlCol="0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0" name="Заполнитель таблицы 19"/>
          <p:cNvSpPr>
            <a:spLocks noGrp="1"/>
          </p:cNvSpPr>
          <p:nvPr>
            <p:ph type="tbl" sz="quarter" idx="23"/>
          </p:nvPr>
        </p:nvSpPr>
        <p:spPr>
          <a:xfrm>
            <a:off x="1097279" y="2761488"/>
            <a:ext cx="9997440" cy="2825496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/>
          <a:p>
            <a:pPr rtl="0"/>
            <a:r>
              <a:rPr lang="ru-RU" noProof="0"/>
              <a:t>20XX г.</a:t>
            </a:r>
          </a:p>
        </p:txBody>
      </p:sp>
      <p:sp>
        <p:nvSpPr>
          <p:cNvPr id="6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1"/>
          </p:nvPr>
        </p:nvSpPr>
        <p:spPr>
          <a:xfrm>
            <a:off x="0" y="-38905"/>
            <a:ext cx="12261163" cy="6896905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0" hasCustomPrompt="1"/>
          </p:nvPr>
        </p:nvSpPr>
        <p:spPr>
          <a:xfrm>
            <a:off x="1530439" y="1886755"/>
            <a:ext cx="9131121" cy="3084489"/>
          </a:xfrm>
          <a:solidFill>
            <a:schemeClr val="accent1">
              <a:alpha val="89000"/>
            </a:schemeClr>
          </a:solidFill>
        </p:spPr>
        <p:txBody>
          <a:bodyPr lIns="1005840" tIns="640080" rtlCol="0" anchor="t" anchorCtr="0"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l">
              <a:buNone/>
              <a:defRPr sz="2800">
                <a:solidFill>
                  <a:schemeClr val="bg1"/>
                </a:solidFill>
                <a:latin typeface="+mj-lt"/>
              </a:defRPr>
            </a:lvl2pPr>
            <a:lvl3pPr marL="914400" indent="0" algn="l">
              <a:buNone/>
              <a:defRPr sz="2400">
                <a:solidFill>
                  <a:schemeClr val="bg1"/>
                </a:solidFill>
                <a:latin typeface="+mj-lt"/>
              </a:defRPr>
            </a:lvl3pPr>
            <a:lvl4pPr marL="1371600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828800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8642" y="4040803"/>
            <a:ext cx="7766978" cy="484050"/>
          </a:xfrm>
        </p:spPr>
        <p:txBody>
          <a:bodyPr rtlCol="0">
            <a:noAutofit/>
          </a:bodyPr>
          <a:lstStyle>
            <a:lvl1pPr>
              <a:defRPr sz="18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Дата 1"/>
          <p:cNvSpPr>
            <a:spLocks noGrp="1"/>
          </p:cNvSpPr>
          <p:nvPr>
            <p:ph type="dt" sz="half" idx="12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7" name="Нижний колонтитул 2"/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4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-85" y="-4763"/>
            <a:ext cx="5021348" cy="6858001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778" y="457201"/>
            <a:ext cx="4776538" cy="2285999"/>
          </a:xfrm>
          <a:solidFill>
            <a:schemeClr val="tx1">
              <a:alpha val="92000"/>
            </a:schemeClr>
          </a:solidFill>
        </p:spPr>
        <p:txBody>
          <a:bodyPr lIns="457200" rtlCol="0" anchor="ctr">
            <a:noAutofit/>
          </a:bodyPr>
          <a:lstStyle>
            <a:lvl1pPr>
              <a:defRPr sz="6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096000" y="1484357"/>
            <a:ext cx="5259388" cy="4442153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 sz="20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lnSpc>
                <a:spcPct val="100000"/>
              </a:lnSpc>
              <a:buNone/>
              <a:defRPr sz="18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lnSpc>
                <a:spcPct val="100000"/>
              </a:lnSpc>
              <a:buNone/>
              <a:defRPr sz="16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lnSpc>
                <a:spcPct val="100000"/>
              </a:lnSpc>
              <a:buNone/>
              <a:defRPr sz="16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1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6096000" y="6356350"/>
            <a:ext cx="2057400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3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>
            <a:noAutofit/>
          </a:bodyPr>
          <a:lstStyle>
            <a:lvl1pPr>
              <a:defRPr sz="4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310938"/>
            <a:ext cx="3932237" cy="3558050"/>
          </a:xfrm>
        </p:spPr>
        <p:txBody>
          <a:bodyPr rtlCol="0">
            <a:normAutofit/>
          </a:bodyPr>
          <a:lstStyle>
            <a:lvl1pPr marL="0" indent="0">
              <a:buNone/>
              <a:defRPr sz="18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9" name="Прямоугольный треугольник 8"/>
          <p:cNvSpPr/>
          <p:nvPr userDrawn="1"/>
        </p:nvSpPr>
        <p:spPr>
          <a:xfrm flipH="1">
            <a:off x="6633556" y="1429789"/>
            <a:ext cx="5558444" cy="5428211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ru-RU" noProof="0"/>
          </a:p>
        </p:txBody>
      </p:sp>
      <p:cxnSp>
        <p:nvCxnSpPr>
          <p:cNvPr id="10" name="Прямая соединительная линия 9"/>
          <p:cNvCxnSpPr/>
          <p:nvPr userDrawn="1"/>
        </p:nvCxnSpPr>
        <p:spPr>
          <a:xfrm>
            <a:off x="483229" y="0"/>
            <a:ext cx="0" cy="338777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содержимое и 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6095999" y="0"/>
            <a:ext cx="6096001" cy="6858000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838211" y="876926"/>
            <a:ext cx="5079113" cy="1356607"/>
          </a:xfrm>
        </p:spPr>
        <p:txBody>
          <a:bodyPr rtlCol="0" anchor="t" anchorCtr="0">
            <a:normAutofit/>
          </a:bodyPr>
          <a:lstStyle>
            <a:lvl1pPr>
              <a:defRPr sz="6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Щелкните, чтобы изменить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838210" y="2233534"/>
            <a:ext cx="4205990" cy="2833142"/>
          </a:xfrm>
        </p:spPr>
        <p:txBody>
          <a:bodyPr rtlCol="0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cxnSp>
        <p:nvCxnSpPr>
          <p:cNvPr id="13" name="Прямая соединительная линия 12"/>
          <p:cNvCxnSpPr/>
          <p:nvPr userDrawn="1"/>
        </p:nvCxnSpPr>
        <p:spPr>
          <a:xfrm>
            <a:off x="0" y="5711252"/>
            <a:ext cx="368758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08890" y="6356350"/>
            <a:ext cx="3108434" cy="365125"/>
          </a:xfrm>
        </p:spPr>
        <p:txBody>
          <a:bodyPr rtlCol="0"/>
          <a:lstStyle>
            <a:lvl1pPr algn="r">
              <a:defRPr>
                <a:latin typeface="+mn-lt"/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13308" y="6356350"/>
            <a:ext cx="10976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1" name="Дата 3"/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954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76629" y="611455"/>
            <a:ext cx="10646275" cy="1356607"/>
          </a:xfrm>
        </p:spPr>
        <p:txBody>
          <a:bodyPr rtlCol="0" anchor="t" anchorCtr="0">
            <a:normAutofit/>
          </a:bodyPr>
          <a:lstStyle>
            <a:lvl1pPr algn="l">
              <a:defRPr sz="6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Щелкните, чтобы изменить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370390" y="1883664"/>
            <a:ext cx="11386181" cy="4352544"/>
          </a:xfrm>
        </p:spPr>
        <p:txBody>
          <a:bodyPr rtlCol="0">
            <a:normAutofit/>
          </a:bodyPr>
          <a:lstStyle>
            <a:lvl1pPr marL="0" indent="0" algn="l">
              <a:buNone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l">
              <a:buNone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 algn="l">
              <a:buNone/>
              <a:defRPr sz="1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 algn="l"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 algn="l"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2945761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631132"/>
            <a:ext cx="11118272" cy="1662546"/>
          </a:xfrm>
          <a:solidFill>
            <a:schemeClr val="tx1">
              <a:alpha val="89000"/>
            </a:schemeClr>
          </a:solidFill>
        </p:spPr>
        <p:txBody>
          <a:bodyPr lIns="914400" rtlCol="0" anchor="ctr" anchorCtr="0"/>
          <a:lstStyle>
            <a:lvl1pPr>
              <a:defRPr sz="6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838200" y="4593635"/>
            <a:ext cx="9926782" cy="1662546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cxnSp>
        <p:nvCxnSpPr>
          <p:cNvPr id="10" name="Прямая соединительная линия 9"/>
          <p:cNvCxnSpPr/>
          <p:nvPr userDrawn="1"/>
        </p:nvCxnSpPr>
        <p:spPr>
          <a:xfrm>
            <a:off x="7605486" y="6256186"/>
            <a:ext cx="4586514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Дата 3"/>
          <p:cNvSpPr>
            <a:spLocks noGrp="1"/>
          </p:cNvSpPr>
          <p:nvPr>
            <p:ph type="dt" sz="half" idx="11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/>
          <a:p>
            <a:pPr rtl="0"/>
            <a:r>
              <a:rPr lang="ru-RU" noProof="0"/>
              <a:t>20ГГ</a:t>
            </a: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3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0" y="3912238"/>
            <a:ext cx="12199673" cy="2945761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676650"/>
            <a:ext cx="10515600" cy="1252163"/>
          </a:xfrm>
        </p:spPr>
        <p:txBody>
          <a:bodyPr rtlCol="0" anchor="ctr" anchorCtr="0"/>
          <a:lstStyle>
            <a:lvl1pPr>
              <a:defRPr sz="6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831850" y="1928813"/>
            <a:ext cx="10515600" cy="1645660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cxnSp>
        <p:nvCxnSpPr>
          <p:cNvPr id="6" name="Прямая соединительная линия 5"/>
          <p:cNvCxnSpPr/>
          <p:nvPr userDrawn="1"/>
        </p:nvCxnSpPr>
        <p:spPr>
          <a:xfrm rot="16200000">
            <a:off x="10505786" y="-1017238"/>
            <a:ext cx="0" cy="338777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Дата 3"/>
          <p:cNvSpPr>
            <a:spLocks noGrp="1"/>
          </p:cNvSpPr>
          <p:nvPr>
            <p:ph type="dt" sz="half" idx="11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20XX</a:t>
            </a:r>
          </a:p>
        </p:txBody>
      </p:sp>
      <p:sp>
        <p:nvSpPr>
          <p:cNvPr id="9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0" name="Номер слайда 7"/>
          <p:cNvSpPr>
            <a:spLocks noGrp="1"/>
          </p:cNvSpPr>
          <p:nvPr>
            <p:ph type="sldNum" sz="quarter" idx="13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435119" y="3846786"/>
            <a:ext cx="4137288" cy="2253977"/>
          </a:xfrm>
        </p:spPr>
        <p:txBody>
          <a:bodyPr rtlCol="0" anchor="t" anchorCtr="0">
            <a:noAutofit/>
          </a:bodyPr>
          <a:lstStyle>
            <a:lvl1pPr>
              <a:defRPr sz="6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Щелкните, чтобы изменить образец </a:t>
            </a:r>
          </a:p>
        </p:txBody>
      </p:sp>
      <p:cxnSp>
        <p:nvCxnSpPr>
          <p:cNvPr id="10" name="Прямая соединительная линия 9"/>
          <p:cNvCxnSpPr/>
          <p:nvPr userDrawn="1"/>
        </p:nvCxnSpPr>
        <p:spPr>
          <a:xfrm>
            <a:off x="7615000" y="0"/>
            <a:ext cx="0" cy="338777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полнитель для диаграммы 15"/>
          <p:cNvSpPr>
            <a:spLocks noGrp="1"/>
          </p:cNvSpPr>
          <p:nvPr>
            <p:ph type="chart" sz="quarter" idx="14"/>
          </p:nvPr>
        </p:nvSpPr>
        <p:spPr>
          <a:xfrm>
            <a:off x="374650" y="173736"/>
            <a:ext cx="6761163" cy="5740400"/>
          </a:xfrm>
        </p:spPr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5" name="Дата 2"/>
          <p:cNvSpPr>
            <a:spLocks noGrp="1"/>
          </p:cNvSpPr>
          <p:nvPr>
            <p:ph type="dt" sz="half" idx="15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/>
          <a:p>
            <a:pPr rtl="0"/>
            <a:r>
              <a:rPr lang="ru-RU" noProof="0"/>
              <a:t>20ГГ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6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7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фотограф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02303" y="3663846"/>
            <a:ext cx="4385565" cy="2235016"/>
          </a:xfrm>
        </p:spPr>
        <p:txBody>
          <a:bodyPr rtlCol="0" anchor="t" anchorCtr="0">
            <a:normAutofit/>
          </a:bodyPr>
          <a:lstStyle>
            <a:lvl1pPr algn="l">
              <a:defRPr sz="5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Щелкните, чтобы изменить образец </a:t>
            </a:r>
          </a:p>
        </p:txBody>
      </p:sp>
      <p:cxnSp>
        <p:nvCxnSpPr>
          <p:cNvPr id="10" name="Прямая соединительная линия 9"/>
          <p:cNvCxnSpPr/>
          <p:nvPr userDrawn="1"/>
        </p:nvCxnSpPr>
        <p:spPr>
          <a:xfrm>
            <a:off x="4523214" y="0"/>
            <a:ext cx="0" cy="3387777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5789850" y="3667020"/>
            <a:ext cx="5564845" cy="2235016"/>
          </a:xfrm>
        </p:spPr>
        <p:txBody>
          <a:bodyPr rtlCol="0">
            <a:no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371600" indent="0"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828800" indent="0">
              <a:buNone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4"/>
          </p:nvPr>
        </p:nvSpPr>
        <p:spPr>
          <a:xfrm>
            <a:off x="5789613" y="549275"/>
            <a:ext cx="2555875" cy="2838450"/>
          </a:xfrm>
        </p:spPr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11" name="Рисунок 3"/>
          <p:cNvSpPr>
            <a:spLocks noGrp="1"/>
          </p:cNvSpPr>
          <p:nvPr>
            <p:ph type="pic" sz="quarter" idx="15"/>
          </p:nvPr>
        </p:nvSpPr>
        <p:spPr>
          <a:xfrm>
            <a:off x="8798820" y="549275"/>
            <a:ext cx="2555875" cy="2838450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0" y="6174931"/>
            <a:ext cx="12192000" cy="6837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Дата 2"/>
          <p:cNvSpPr>
            <a:spLocks noGrp="1"/>
          </p:cNvSpPr>
          <p:nvPr>
            <p:ph type="dt" sz="half" idx="16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20XX г.</a:t>
            </a: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7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8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839788" y="2449822"/>
            <a:ext cx="4812867" cy="636261"/>
          </a:xfrm>
        </p:spPr>
        <p:txBody>
          <a:bodyPr rtlCol="0" anchor="b">
            <a:normAutofit/>
          </a:bodyPr>
          <a:lstStyle>
            <a:lvl1pPr marL="0" indent="0">
              <a:buNone/>
              <a:defRPr sz="2400" b="0" cap="all" baseline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dirty="0"/>
              <a:t>Щелкните, чтобы изменить стили образца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839788" y="3152954"/>
            <a:ext cx="4812867" cy="2827182"/>
          </a:xfrm>
        </p:spPr>
        <p:txBody>
          <a:bodyPr rtlCol="0">
            <a:normAutofit/>
          </a:bodyPr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573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1145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216563" y="2449822"/>
            <a:ext cx="5294154" cy="636261"/>
          </a:xfrm>
        </p:spPr>
        <p:txBody>
          <a:bodyPr rtlCol="0" anchor="b">
            <a:normAutofit/>
          </a:bodyPr>
          <a:lstStyle>
            <a:lvl1pPr marL="0" indent="0">
              <a:buNone/>
              <a:defRPr sz="2400" b="0" cap="all" baseline="0">
                <a:solidFill>
                  <a:schemeClr val="bg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dirty="0"/>
              <a:t>Щелкните, чтобы изменить стили образца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216563" y="3152954"/>
            <a:ext cx="5294154" cy="2827182"/>
          </a:xfrm>
        </p:spPr>
        <p:txBody>
          <a:bodyPr rtlCol="0">
            <a:normAutofit/>
          </a:bodyPr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573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1145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6763657" y="6256186"/>
            <a:ext cx="542834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Рисунок 17"/>
          <p:cNvSpPr>
            <a:spLocks noGrp="1"/>
          </p:cNvSpPr>
          <p:nvPr>
            <p:ph type="pic" sz="quarter" idx="22"/>
          </p:nvPr>
        </p:nvSpPr>
        <p:spPr>
          <a:xfrm>
            <a:off x="0" y="0"/>
            <a:ext cx="12192000" cy="1662113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097279" y="493776"/>
            <a:ext cx="9997440" cy="1662113"/>
          </a:xfrm>
          <a:solidFill>
            <a:schemeClr val="tx1">
              <a:alpha val="89000"/>
            </a:schemeClr>
          </a:solidFill>
        </p:spPr>
        <p:txBody>
          <a:bodyPr tIns="365760" rtlCol="0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/>
          <a:p>
            <a:pPr rtl="0"/>
            <a:r>
              <a:rPr lang="ru-RU" noProof="0"/>
              <a:t>20XX г.</a:t>
            </a:r>
          </a:p>
        </p:txBody>
      </p:sp>
      <p:sp>
        <p:nvSpPr>
          <p:cNvPr id="10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3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839789" y="2484326"/>
            <a:ext cx="3205396" cy="619011"/>
          </a:xfrm>
        </p:spPr>
        <p:txBody>
          <a:bodyPr rtlCol="0" anchor="b">
            <a:normAutofit/>
          </a:bodyPr>
          <a:lstStyle>
            <a:lvl1pPr marL="0" indent="0">
              <a:buNone/>
              <a:defRPr sz="2400" b="0" cap="all" baseline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dirty="0"/>
              <a:t>ЩЕЛКНИТЕ, ЧТОБЫ ИЗМЕНИТЬ СТИЛЬ ТЕКСТА НА ОБРАЗЦЕ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839789" y="3187458"/>
            <a:ext cx="3205396" cy="2827182"/>
          </a:xfrm>
        </p:spPr>
        <p:txBody>
          <a:bodyPr rtlCol="0">
            <a:normAutofit/>
          </a:bodyPr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573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1145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550008" y="2484326"/>
            <a:ext cx="3221182" cy="619011"/>
          </a:xfrm>
        </p:spPr>
        <p:txBody>
          <a:bodyPr rtlCol="0" anchor="b">
            <a:normAutofit/>
          </a:bodyPr>
          <a:lstStyle>
            <a:lvl1pPr marL="0" indent="0">
              <a:buNone/>
              <a:defRPr sz="2400" b="0" cap="all" baseline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4550008" y="3187458"/>
            <a:ext cx="3221182" cy="2827182"/>
          </a:xfrm>
        </p:spPr>
        <p:txBody>
          <a:bodyPr rtlCol="0">
            <a:normAutofit/>
          </a:bodyPr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573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1145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0" hasCustomPrompt="1"/>
          </p:nvPr>
        </p:nvSpPr>
        <p:spPr>
          <a:xfrm>
            <a:off x="8276013" y="2484326"/>
            <a:ext cx="3221182" cy="619011"/>
          </a:xfrm>
        </p:spPr>
        <p:txBody>
          <a:bodyPr rtlCol="0" anchor="b">
            <a:normAutofit/>
          </a:bodyPr>
          <a:lstStyle>
            <a:lvl1pPr marL="0" indent="0">
              <a:buNone/>
              <a:defRPr sz="2400" b="0" cap="all" baseline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СТИЛЬ ТЕКСТА НА ОБРАЗЦЕ СЛАЙДА</a:t>
            </a:r>
          </a:p>
        </p:txBody>
      </p:sp>
      <p:sp>
        <p:nvSpPr>
          <p:cNvPr id="9" name="Объект 5"/>
          <p:cNvSpPr>
            <a:spLocks noGrp="1"/>
          </p:cNvSpPr>
          <p:nvPr>
            <p:ph sz="quarter" idx="11" hasCustomPrompt="1"/>
          </p:nvPr>
        </p:nvSpPr>
        <p:spPr>
          <a:xfrm>
            <a:off x="8276013" y="3187458"/>
            <a:ext cx="3221182" cy="2827182"/>
          </a:xfrm>
        </p:spPr>
        <p:txBody>
          <a:bodyPr rtlCol="0">
            <a:normAutofit/>
          </a:bodyPr>
          <a:lstStyle>
            <a:lvl1pPr marL="342900" indent="-342900">
              <a:lnSpc>
                <a:spcPct val="100000"/>
              </a:lnSpc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573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1145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cxnSp>
        <p:nvCxnSpPr>
          <p:cNvPr id="11" name="Прямая соединительная линия 10"/>
          <p:cNvCxnSpPr/>
          <p:nvPr userDrawn="1"/>
        </p:nvCxnSpPr>
        <p:spPr>
          <a:xfrm>
            <a:off x="6763657" y="6256186"/>
            <a:ext cx="542834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Рисунок 17"/>
          <p:cNvSpPr>
            <a:spLocks noGrp="1"/>
          </p:cNvSpPr>
          <p:nvPr>
            <p:ph type="pic" sz="quarter" idx="22"/>
          </p:nvPr>
        </p:nvSpPr>
        <p:spPr>
          <a:xfrm>
            <a:off x="0" y="0"/>
            <a:ext cx="12192000" cy="1662113"/>
          </a:xfrm>
        </p:spPr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097279" y="493776"/>
            <a:ext cx="9997440" cy="1662113"/>
          </a:xfrm>
          <a:solidFill>
            <a:schemeClr val="tx1">
              <a:alpha val="89000"/>
            </a:schemeClr>
          </a:solidFill>
        </p:spPr>
        <p:txBody>
          <a:bodyPr tIns="365760" rtlCol="0">
            <a:normAutofit/>
          </a:bodyPr>
          <a:lstStyle>
            <a:lvl1pPr algn="ctr">
              <a:defRPr sz="6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2" name="Дата 6"/>
          <p:cNvSpPr>
            <a:spLocks noGrp="1"/>
          </p:cNvSpPr>
          <p:nvPr>
            <p:ph type="dt" sz="half" idx="23"/>
          </p:nvPr>
        </p:nvSpPr>
        <p:spPr>
          <a:xfrm>
            <a:off x="381000" y="6356350"/>
            <a:ext cx="2743200" cy="365125"/>
          </a:xfrm>
        </p:spPr>
        <p:txBody>
          <a:bodyPr rtlCol="0"/>
          <a:lstStyle/>
          <a:p>
            <a:pPr rtl="0"/>
            <a:r>
              <a:rPr lang="ru-RU" noProof="0"/>
              <a:t>20XX г.</a:t>
            </a:r>
          </a:p>
        </p:txBody>
      </p:sp>
      <p:sp>
        <p:nvSpPr>
          <p:cNvPr id="13" name="Нижний колонтитул 10"/>
          <p:cNvSpPr>
            <a:spLocks noGrp="1"/>
          </p:cNvSpPr>
          <p:nvPr>
            <p:ph type="ftr" sz="quarter" idx="24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14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67605" y="2713990"/>
            <a:ext cx="6580505" cy="1430020"/>
          </a:xfrm>
        </p:spPr>
        <p:txBody>
          <a:bodyPr rtlCol="0">
            <a:normAutofit/>
          </a:bodyPr>
          <a:lstStyle/>
          <a:p>
            <a:pPr rtl="0"/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</a:p>
        </p:txBody>
      </p:sp>
      <p:sp>
        <p:nvSpPr>
          <p:cNvPr id="17" name="Полилиния 8"/>
          <p:cNvSpPr/>
          <p:nvPr/>
        </p:nvSpPr>
        <p:spPr>
          <a:xfrm>
            <a:off x="1873770" y="-30613"/>
            <a:ext cx="3672591" cy="5431084"/>
          </a:xfrm>
          <a:custGeom>
            <a:avLst/>
            <a:gdLst>
              <a:gd name="connsiteX0" fmla="*/ 0 w 3912433"/>
              <a:gd name="connsiteY0" fmla="*/ 0 h 5021705"/>
              <a:gd name="connsiteX1" fmla="*/ 0 w 3912433"/>
              <a:gd name="connsiteY1" fmla="*/ 5021705 h 5021705"/>
              <a:gd name="connsiteX2" fmla="*/ 3912433 w 3912433"/>
              <a:gd name="connsiteY2" fmla="*/ 5021705 h 5021705"/>
              <a:gd name="connsiteX3" fmla="*/ 3912433 w 3912433"/>
              <a:gd name="connsiteY3" fmla="*/ 4287187 h 5021705"/>
              <a:gd name="connsiteX0-1" fmla="*/ 0 w 3912433"/>
              <a:gd name="connsiteY0-2" fmla="*/ 0 h 5021705"/>
              <a:gd name="connsiteX1-3" fmla="*/ 0 w 3912433"/>
              <a:gd name="connsiteY1-4" fmla="*/ 5021705 h 5021705"/>
              <a:gd name="connsiteX2-5" fmla="*/ 3912433 w 3912433"/>
              <a:gd name="connsiteY2-6" fmla="*/ 5021705 h 5021705"/>
              <a:gd name="connsiteX3-7" fmla="*/ 3912433 w 3912433"/>
              <a:gd name="connsiteY3-8" fmla="*/ 4020996 h 5021705"/>
              <a:gd name="connsiteX0-9" fmla="*/ 0 w 3912433"/>
              <a:gd name="connsiteY0-10" fmla="*/ 0 h 5168788"/>
              <a:gd name="connsiteX1-11" fmla="*/ 0 w 3912433"/>
              <a:gd name="connsiteY1-12" fmla="*/ 5168788 h 5168788"/>
              <a:gd name="connsiteX2-13" fmla="*/ 3912433 w 3912433"/>
              <a:gd name="connsiteY2-14" fmla="*/ 5168788 h 5168788"/>
              <a:gd name="connsiteX3-15" fmla="*/ 3912433 w 3912433"/>
              <a:gd name="connsiteY3-16" fmla="*/ 4168079 h 51687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912433" h="5168788">
                <a:moveTo>
                  <a:pt x="0" y="0"/>
                </a:moveTo>
                <a:lnTo>
                  <a:pt x="0" y="5168788"/>
                </a:lnTo>
                <a:lnTo>
                  <a:pt x="3912433" y="5168788"/>
                </a:lnTo>
                <a:lnTo>
                  <a:pt x="3912433" y="4168079"/>
                </a:lnTo>
              </a:path>
            </a:pathLst>
          </a:cu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546361" y="-29980"/>
            <a:ext cx="0" cy="2218544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9775" y="824230"/>
            <a:ext cx="6342380" cy="1054735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«Закрытие» Китая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1"/>
          </p:nvPr>
        </p:nvSpPr>
        <p:spPr>
          <a:xfrm>
            <a:off x="4550410" y="2014220"/>
            <a:ext cx="6341745" cy="3246120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1757 г. указом императора</a:t>
            </a:r>
          </a:p>
          <a:p>
            <a:pPr marL="0" indent="0" rtl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Цяньлуна все порты, кроме</a:t>
            </a:r>
          </a:p>
          <a:p>
            <a:pPr marL="0" indent="0" rtl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Гуанчжоу, были объявлены</a:t>
            </a:r>
          </a:p>
          <a:p>
            <a:pPr marL="0" indent="0" rtl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закрытыми для внешней торговли.</a:t>
            </a:r>
          </a:p>
        </p:txBody>
      </p:sp>
      <p:pic>
        <p:nvPicPr>
          <p:cNvPr id="130" name="Изображение 129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19290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631132"/>
            <a:ext cx="11118272" cy="1662546"/>
          </a:xfrm>
        </p:spPr>
        <p:txBody>
          <a:bodyPr rtlCol="0"/>
          <a:lstStyle/>
          <a:p>
            <a:pPr rt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  <p:pic>
        <p:nvPicPr>
          <p:cNvPr id="131" name="Изображение 130"/>
          <p:cNvPicPr/>
          <p:nvPr/>
        </p:nvPicPr>
        <p:blipFill>
          <a:blip r:embed="rId3"/>
          <a:stretch>
            <a:fillRect/>
          </a:stretch>
        </p:blipFill>
        <p:spPr>
          <a:xfrm>
            <a:off x="8550275" y="796290"/>
            <a:ext cx="2654935" cy="48888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385" y="1876425"/>
            <a:ext cx="6617335" cy="3667760"/>
          </a:xfrm>
        </p:spPr>
        <p:txBody>
          <a:bodyPr vert="horz" lIns="91440" tIns="45720" rIns="91440" bIns="45720" rtlCol="0" anchor="t">
            <a:normAutofit fontScale="95000" lnSpcReduction="10000"/>
          </a:bodyPr>
          <a:lstStyle/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Канси (1661-1722) - Китай превратился в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мощную державу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Юнчжэра (1722-1735) - усиление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центральной власти и установилось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прочное сотрудничество маньчжурских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властей с представителями китайской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элиты.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Цяньлуна (1736-1796) - маньчжурокитайская империя достигла зенита своего могущества.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smtClean="0"/>
              <a:t>2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94310" y="414655"/>
            <a:ext cx="8981440" cy="782320"/>
          </a:xfrm>
        </p:spPr>
        <p:txBody>
          <a:bodyPr rtlCol="0">
            <a:noAutofit/>
          </a:bodyPr>
          <a:lstStyle/>
          <a:p>
            <a:pPr algn="l" rtl="0"/>
            <a:r>
              <a:rPr lang="ru-RU" sz="32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Золотой век эпохи правления маньчжурской династии Цин</a:t>
            </a:r>
          </a:p>
        </p:txBody>
      </p:sp>
      <p:pic>
        <p:nvPicPr>
          <p:cNvPr id="103" name="Изображение 102"/>
          <p:cNvPicPr/>
          <p:nvPr/>
        </p:nvPicPr>
        <p:blipFill>
          <a:blip r:embed="rId3"/>
          <a:stretch>
            <a:fillRect/>
          </a:stretch>
        </p:blipFill>
        <p:spPr>
          <a:xfrm>
            <a:off x="8332140" y="0"/>
            <a:ext cx="3860191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-86995" y="5958840"/>
            <a:ext cx="3778250" cy="89535"/>
          </a:xfrm>
          <a:prstGeom prst="rect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0" y="1483722"/>
            <a:ext cx="5259388" cy="4442153"/>
          </a:xfrm>
        </p:spPr>
        <p:txBody>
          <a:bodyPr vert="horz" lIns="91440" tIns="45720" rIns="91440" bIns="45720" rtlCol="0" anchor="t">
            <a:normAutofit fontScale="97500" lnSpcReduction="10000"/>
          </a:bodyPr>
          <a:lstStyle/>
          <a:p>
            <a:pPr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Во главе государства стоял неограниченный монарх - Богдыхан.</a:t>
            </a:r>
          </a:p>
          <a:p>
            <a:pPr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кабинета министров осуществляли "Шесть приказов": чинов, налогов, церемоний, военный, уголовный, общественных работ.</a:t>
            </a:r>
          </a:p>
          <a:p>
            <a:pPr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Значительную роль в цинском государстве играли "восьмизнамённые" войска - восемь основых маньчжурских воинских соединений,отличительным знаком которых служили знамёна определенного цвета.</a:t>
            </a:r>
          </a:p>
        </p:txBody>
      </p:sp>
      <p:sp>
        <p:nvSpPr>
          <p:cNvPr id="2" name="Замещающая рамка рисунка 1"/>
          <p:cNvSpPr>
            <a:spLocks noGrp="1"/>
          </p:cNvSpPr>
          <p:nvPr>
            <p:ph type="pic" sz="quarter" idx="10"/>
          </p:nvPr>
        </p:nvSpPr>
        <p:spPr>
          <a:xfrm>
            <a:off x="-85" y="317"/>
            <a:ext cx="5021348" cy="6858001"/>
          </a:xfrm>
        </p:spPr>
      </p:sp>
      <p:pic>
        <p:nvPicPr>
          <p:cNvPr id="108" name="Изображение 107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-321310"/>
            <a:ext cx="5021580" cy="73463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" name="Заголовок 31"/>
          <p:cNvSpPr>
            <a:spLocks noGrp="1"/>
          </p:cNvSpPr>
          <p:nvPr>
            <p:ph type="title"/>
          </p:nvPr>
        </p:nvSpPr>
        <p:spPr>
          <a:xfrm>
            <a:off x="677778" y="457201"/>
            <a:ext cx="4776538" cy="2285999"/>
          </a:xfrm>
        </p:spPr>
        <p:txBody>
          <a:bodyPr rtlCol="0"/>
          <a:lstStyle/>
          <a:p>
            <a:pPr algn="l" rtl="0"/>
            <a:r>
              <a:rPr lang="ru-RU" sz="5400">
                <a:sym typeface="+mn-ea"/>
              </a:rPr>
              <a:t>Политическое устройство</a:t>
            </a:r>
            <a:endParaRPr lang="ru-RU" sz="5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735" y="1426845"/>
            <a:ext cx="6617335" cy="3667760"/>
          </a:xfrm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– Став императором, Канси стал проводить курс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 вывод страны из социально-экономического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упадка, вызванного несколькими десятилетиями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войн.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– Началось восстановление дамб и плотин,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ирригационных систем и дорог.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– В 1684 г. Снятие запрета на торговлю с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иностранцами.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– В 1712 г. Канси осуществил налоговую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реформу.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smtClean="0"/>
              <a:t>4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19735" y="197485"/>
            <a:ext cx="6505575" cy="534035"/>
          </a:xfrm>
        </p:spPr>
        <p:txBody>
          <a:bodyPr rtlCol="0">
            <a:noAutofit/>
          </a:bodyPr>
          <a:lstStyle/>
          <a:p>
            <a:pPr algn="l" rtl="0"/>
            <a:r>
              <a:rPr lang="ru-RU" sz="4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Правление Канси (1661-1722)</a:t>
            </a:r>
          </a:p>
        </p:txBody>
      </p:sp>
      <p:pic>
        <p:nvPicPr>
          <p:cNvPr id="110" name="Изображение 109"/>
          <p:cNvPicPr/>
          <p:nvPr/>
        </p:nvPicPr>
        <p:blipFill>
          <a:blip r:embed="rId3"/>
          <a:stretch>
            <a:fillRect/>
          </a:stretch>
        </p:blipFill>
        <p:spPr>
          <a:xfrm>
            <a:off x="7908290" y="0"/>
            <a:ext cx="428371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-130175" y="5571490"/>
            <a:ext cx="4270375" cy="31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126182"/>
            <a:ext cx="11118272" cy="1662546"/>
          </a:xfrm>
        </p:spPr>
        <p:txBody>
          <a:bodyPr rtlCol="0"/>
          <a:lstStyle/>
          <a:p>
            <a:pPr algn="l" rt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Правление Канси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38200" y="3082290"/>
            <a:ext cx="9926955" cy="3072765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rtl="0"/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1689 г. Подписание Нерчинского договора с Россией, на основании</a:t>
            </a:r>
          </a:p>
          <a:p>
            <a:pPr rtl="0"/>
            <a:r>
              <a:rPr 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территории к северу Амура были присоединены к Китаю.</a:t>
            </a:r>
          </a:p>
          <a:p>
            <a:pPr rtl="0"/>
            <a:endParaRPr lang="ru-RU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r>
              <a:rPr 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XVII в. Цинская империя захватила Халху (Северную Монголию),</a:t>
            </a:r>
          </a:p>
          <a:p>
            <a:pPr rtl="0"/>
            <a:r>
              <a:rPr 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чего развернулась длительная борьба за подчинение западных</a:t>
            </a:r>
          </a:p>
          <a:p>
            <a:pPr rtl="0"/>
            <a:r>
              <a:rPr 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монголов - айратов (джунгаров).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0" y="2164715"/>
            <a:ext cx="4739640" cy="3877945"/>
          </a:xfr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1727 г. - Кяхтниский договор с Россией. Попытка захватить Ойратское (Джунгарское) ханство </a:t>
            </a:r>
          </a:p>
          <a:p>
            <a:pPr rtl="0"/>
            <a:r>
              <a:rPr 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1720 г. - оккупация восточной части Тибета</a:t>
            </a:r>
            <a:r>
              <a:rPr lang="ru-RU" sz="3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Замещающая рамка рисунка 1"/>
          <p:cNvSpPr>
            <a:spLocks noGrp="1"/>
          </p:cNvSpPr>
          <p:nvPr>
            <p:ph type="pic" sz="quarter" idx="10"/>
          </p:nvPr>
        </p:nvSpPr>
        <p:spPr>
          <a:xfrm>
            <a:off x="-85" y="317"/>
            <a:ext cx="5021348" cy="6858001"/>
          </a:xfrm>
        </p:spPr>
      </p:sp>
      <p:pic>
        <p:nvPicPr>
          <p:cNvPr id="115" name="Изображение 114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920615" cy="69526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Текстовое поле 4"/>
          <p:cNvSpPr txBox="1"/>
          <p:nvPr/>
        </p:nvSpPr>
        <p:spPr>
          <a:xfrm>
            <a:off x="5833745" y="509270"/>
            <a:ext cx="5001895" cy="9747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lang="ru-RU" sz="4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Правление Юнчжэна (1722-1735)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735" y="1731010"/>
            <a:ext cx="6617335" cy="366776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 Увлекался живописью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 Занимался обустройством залов и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дворцов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 Уволил со всех должностей членов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императорского клана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• Провел реформы системы учета</a:t>
            </a:r>
          </a:p>
          <a:p>
            <a:pPr algn="l"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13308" y="6356350"/>
            <a:ext cx="1097692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smtClean="0"/>
              <a:t>7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19735" y="197485"/>
            <a:ext cx="6491605" cy="1229995"/>
          </a:xfrm>
        </p:spPr>
        <p:txBody>
          <a:bodyPr rtlCol="0">
            <a:noAutofit/>
          </a:bodyPr>
          <a:lstStyle/>
          <a:p>
            <a:pPr algn="l" rtl="0"/>
            <a:r>
              <a:rPr lang="ru-RU" sz="4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Правление Цяньлуна</a:t>
            </a:r>
            <a:br>
              <a:rPr lang="ru-RU" sz="4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(1736-1796)</a:t>
            </a:r>
          </a:p>
        </p:txBody>
      </p:sp>
      <p:pic>
        <p:nvPicPr>
          <p:cNvPr id="116" name="Изображение 115"/>
          <p:cNvPicPr/>
          <p:nvPr/>
        </p:nvPicPr>
        <p:blipFill>
          <a:blip r:embed="rId3"/>
          <a:stretch>
            <a:fillRect/>
          </a:stretch>
        </p:blipFill>
        <p:spPr>
          <a:xfrm>
            <a:off x="7597140" y="0"/>
            <a:ext cx="459486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676650"/>
            <a:ext cx="10515600" cy="1252163"/>
          </a:xfrm>
        </p:spPr>
        <p:txBody>
          <a:bodyPr rtlCol="0"/>
          <a:lstStyle/>
          <a:p>
            <a:pPr rtl="0"/>
            <a:r>
              <a:rPr lang="ru-RU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Правление Цяньлуна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831850" y="1929130"/>
            <a:ext cx="5765800" cy="3703955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• 1750-1771 гг. - подчинение Тибета</a:t>
            </a:r>
          </a:p>
          <a:p>
            <a:pPr rtl="0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• 1755-1757 гг. - завоевал Джунгарию</a:t>
            </a:r>
          </a:p>
          <a:p>
            <a:pPr rtl="0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• 1757-1759 гг. - завоевал Кашгарию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smtClean="0"/>
              <a:t>8</a:t>
            </a:fld>
            <a:endParaRPr lang="ru-RU"/>
          </a:p>
        </p:txBody>
      </p:sp>
      <p:pic>
        <p:nvPicPr>
          <p:cNvPr id="120" name="Изображение 119"/>
          <p:cNvPicPr/>
          <p:nvPr/>
        </p:nvPicPr>
        <p:blipFill>
          <a:blip r:embed="rId3"/>
          <a:srcRect r="2705" b="15177"/>
          <a:stretch>
            <a:fillRect/>
          </a:stretch>
        </p:blipFill>
        <p:spPr>
          <a:xfrm>
            <a:off x="7954645" y="1443990"/>
            <a:ext cx="4019550" cy="52774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Заголовок 70"/>
          <p:cNvSpPr>
            <a:spLocks noGrp="1"/>
          </p:cNvSpPr>
          <p:nvPr>
            <p:ph type="title"/>
          </p:nvPr>
        </p:nvSpPr>
        <p:spPr>
          <a:xfrm>
            <a:off x="1097279" y="457201"/>
            <a:ext cx="9997440" cy="1662113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Упадок маньчжурского режима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105" y="2806065"/>
            <a:ext cx="10253980" cy="317373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 rtl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70-х гг. XVIII в. начинается упадок маньчжурского режима и его ослабление под ударами нараставших восстаний крестьян и</a:t>
            </a:r>
          </a:p>
          <a:p>
            <a:pPr marL="0" indent="0" algn="ctr" rtl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национальных меньшинств. Увеличивался налоговый гнёт, росла</a:t>
            </a:r>
          </a:p>
          <a:p>
            <a:pPr marL="0" indent="0" algn="ctr" rtl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коррупция в чиновничьей среде.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Dark Wood">
      <a:dk1>
        <a:srgbClr val="192A2E"/>
      </a:dk1>
      <a:lt1>
        <a:srgbClr val="FFFFFF"/>
      </a:lt1>
      <a:dk2>
        <a:srgbClr val="936959"/>
      </a:dk2>
      <a:lt2>
        <a:srgbClr val="576466"/>
      </a:lt2>
      <a:accent1>
        <a:srgbClr val="192A2E"/>
      </a:accent1>
      <a:accent2>
        <a:srgbClr val="41536D"/>
      </a:accent2>
      <a:accent3>
        <a:srgbClr val="7F3A33"/>
      </a:accent3>
      <a:accent4>
        <a:srgbClr val="B2714B"/>
      </a:accent4>
      <a:accent5>
        <a:srgbClr val="D5C9BD"/>
      </a:accent5>
      <a:accent6>
        <a:srgbClr val="8D9C95"/>
      </a:accent6>
      <a:hlink>
        <a:srgbClr val="EAEAEA"/>
      </a:hlink>
      <a:folHlink>
        <a:srgbClr val="954F72"/>
      </a:folHlink>
    </a:clrScheme>
    <a:fontScheme name="Dark Wood">
      <a:majorFont>
        <a:latin typeface="Bodoni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1" ma:contentTypeDescription="Create a new document." ma:contentTypeScope="" ma:versionID="64dfb1555687e0874b4304b796b5b0c7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6e4c555b5e194d05b7203de9c4567b3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774EAC-0F1F-4A67-94B0-E87123EB427D}">
  <ds:schemaRefs/>
</ds:datastoreItem>
</file>

<file path=customXml/itemProps2.xml><?xml version="1.0" encoding="utf-8"?>
<ds:datastoreItem xmlns:ds="http://schemas.openxmlformats.org/officeDocument/2006/customXml" ds:itemID="{59D67692-B761-42C6-BA0F-08CECBC69358}">
  <ds:schemaRefs>
    <ds:schemaRef ds:uri="http://purl.org/dc/elements/1.1/"/>
    <ds:schemaRef ds:uri="http://purl.org/dc/terms/"/>
    <ds:schemaRef ds:uri="16c05727-aa75-4e4a-9b5f-8a80a1165891"/>
    <ds:schemaRef ds:uri="http://www.w3.org/XML/1998/namespace"/>
    <ds:schemaRef ds:uri="71af3243-3dd4-4a8d-8c0d-dd76da1f02a5"/>
    <ds:schemaRef ds:uri="http://schemas.microsoft.com/office/2006/documentManagement/typ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230e9df3-be65-4c73-a93b-d1236ebd677e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5FD9174-11F4-4491-AA69-FF67D01E00AC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371</Words>
  <Application>Microsoft Office PowerPoint</Application>
  <PresentationFormat>Произвольный</PresentationFormat>
  <Paragraphs>74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Китай</vt:lpstr>
      <vt:lpstr>Золотой век эпохи правления маньчжурской династии Цин</vt:lpstr>
      <vt:lpstr>Политическое устройство</vt:lpstr>
      <vt:lpstr>Правление Канси (1661-1722)</vt:lpstr>
      <vt:lpstr>Правление Канси</vt:lpstr>
      <vt:lpstr>Презентация PowerPoint</vt:lpstr>
      <vt:lpstr>Правление Цяньлуна (1736-1796)</vt:lpstr>
      <vt:lpstr>Правление Цяньлуна</vt:lpstr>
      <vt:lpstr>Упадок маньчжурского режима</vt:lpstr>
      <vt:lpstr>«Закрытие» Китая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Китай</dc:title>
  <dc:creator/>
  <cp:lastModifiedBy/>
  <cp:revision>3</cp:revision>
  <dcterms:created xsi:type="dcterms:W3CDTF">2023-12-19T16:02:00Z</dcterms:created>
  <dcterms:modified xsi:type="dcterms:W3CDTF">2024-02-11T10:36:18Z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ICV">
    <vt:lpwstr>1386B972002F46C3BFC1DFFD77746A8D_12</vt:lpwstr>
  </property>
  <property fmtid="{D5CDD505-2E9C-101B-9397-08002B2CF9AE}" pid="4" name="KSOProductBuildVer">
    <vt:lpwstr>1049-12.2.0.13359</vt:lpwstr>
  </property>
</Properties>
</file>