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Layouts/slideLayout507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Layouts/slideLayout511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Layouts/slideLayout51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slideLayouts/slideLayout516.xml" ContentType="application/vnd.openxmlformats-officedocument.presentationml.slideLayout+xml"/>
  <Override PartName="/ppt/slideLayouts/slideLayout517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Layouts/slideLayout519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Layouts/slideLayout524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537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550.xml" ContentType="application/vnd.openxmlformats-officedocument.presentationml.slideLayout+xml"/>
  <Override PartName="/ppt/slideLayouts/slideLayout551.xml" ContentType="application/vnd.openxmlformats-officedocument.presentationml.slideLayout+xml"/>
  <Override PartName="/ppt/slideLayouts/slideLayout552.xml" ContentType="application/vnd.openxmlformats-officedocument.presentationml.slideLayout+xml"/>
  <Override PartName="/ppt/slideLayouts/slideLayout553.xml" ContentType="application/vnd.openxmlformats-officedocument.presentationml.slideLayout+xml"/>
  <Override PartName="/ppt/slideLayouts/slideLayout554.xml" ContentType="application/vnd.openxmlformats-officedocument.presentationml.slideLayout+xml"/>
  <Override PartName="/ppt/slideLayouts/slideLayout555.xml" ContentType="application/vnd.openxmlformats-officedocument.presentationml.slideLayout+xml"/>
  <Override PartName="/ppt/slideLayouts/slideLayout556.xml" ContentType="application/vnd.openxmlformats-officedocument.presentationml.slideLayout+xml"/>
  <Override PartName="/ppt/slideLayouts/slideLayout557.xml" ContentType="application/vnd.openxmlformats-officedocument.presentationml.slideLayout+xml"/>
  <Override PartName="/ppt/slideLayouts/slideLayout558.xml" ContentType="application/vnd.openxmlformats-officedocument.presentationml.slideLayout+xml"/>
  <Override PartName="/ppt/slideLayouts/slideLayout559.xml" ContentType="application/vnd.openxmlformats-officedocument.presentationml.slideLayout+xml"/>
  <Override PartName="/ppt/slideLayouts/slideLayout560.xml" ContentType="application/vnd.openxmlformats-officedocument.presentationml.slideLayout+xml"/>
  <Override PartName="/ppt/slideLayouts/slideLayout561.xml" ContentType="application/vnd.openxmlformats-officedocument.presentationml.slideLayout+xml"/>
  <Override PartName="/ppt/slideLayouts/slideLayout562.xml" ContentType="application/vnd.openxmlformats-officedocument.presentationml.slideLayout+xml"/>
  <Override PartName="/ppt/slideLayouts/slideLayout563.xml" ContentType="application/vnd.openxmlformats-officedocument.presentationml.slideLayout+xml"/>
  <Override PartName="/ppt/slideLayouts/slideLayout564.xml" ContentType="application/vnd.openxmlformats-officedocument.presentationml.slideLayout+xml"/>
  <Override PartName="/ppt/slideLayouts/slideLayout565.xml" ContentType="application/vnd.openxmlformats-officedocument.presentationml.slideLayout+xml"/>
  <Override PartName="/ppt/slideLayouts/slideLayout566.xml" ContentType="application/vnd.openxmlformats-officedocument.presentationml.slideLayout+xml"/>
  <Override PartName="/ppt/slideLayouts/slideLayout567.xml" ContentType="application/vnd.openxmlformats-officedocument.presentationml.slideLayout+xml"/>
  <Override PartName="/ppt/slideLayouts/slideLayout568.xml" ContentType="application/vnd.openxmlformats-officedocument.presentationml.slideLayout+xml"/>
  <Override PartName="/ppt/slideLayouts/slideLayout569.xml" ContentType="application/vnd.openxmlformats-officedocument.presentationml.slideLayout+xml"/>
  <Override PartName="/ppt/slideLayouts/slideLayout570.xml" ContentType="application/vnd.openxmlformats-officedocument.presentationml.slideLayout+xml"/>
  <Override PartName="/ppt/slideLayouts/slideLayout571.xml" ContentType="application/vnd.openxmlformats-officedocument.presentationml.slideLayout+xml"/>
  <Override PartName="/ppt/slideLayouts/slideLayout572.xml" ContentType="application/vnd.openxmlformats-officedocument.presentationml.slideLayout+xml"/>
  <Override PartName="/ppt/slideLayouts/slideLayout573.xml" ContentType="application/vnd.openxmlformats-officedocument.presentationml.slideLayout+xml"/>
  <Override PartName="/ppt/slideLayouts/slideLayout574.xml" ContentType="application/vnd.openxmlformats-officedocument.presentationml.slideLayout+xml"/>
  <Override PartName="/ppt/slideLayouts/slideLayout575.xml" ContentType="application/vnd.openxmlformats-officedocument.presentationml.slideLayout+xml"/>
  <Override PartName="/ppt/slideLayouts/slideLayout576.xml" ContentType="application/vnd.openxmlformats-officedocument.presentationml.slideLayout+xml"/>
  <Override PartName="/ppt/slideLayouts/slideLayout577.xml" ContentType="application/vnd.openxmlformats-officedocument.presentationml.slideLayout+xml"/>
  <Override PartName="/ppt/slideLayouts/slideLayout578.xml" ContentType="application/vnd.openxmlformats-officedocument.presentationml.slideLayout+xml"/>
  <Override PartName="/ppt/slideLayouts/slideLayout579.xml" ContentType="application/vnd.openxmlformats-officedocument.presentationml.slideLayout+xml"/>
  <Override PartName="/ppt/slideLayouts/slideLayout580.xml" ContentType="application/vnd.openxmlformats-officedocument.presentationml.slideLayout+xml"/>
  <Override PartName="/ppt/slideLayouts/slideLayout581.xml" ContentType="application/vnd.openxmlformats-officedocument.presentationml.slideLayout+xml"/>
  <Override PartName="/ppt/slideLayouts/slideLayout582.xml" ContentType="application/vnd.openxmlformats-officedocument.presentationml.slideLayout+xml"/>
  <Override PartName="/ppt/slideLayouts/slideLayout583.xml" ContentType="application/vnd.openxmlformats-officedocument.presentationml.slideLayout+xml"/>
  <Override PartName="/ppt/slideLayouts/slideLayout584.xml" ContentType="application/vnd.openxmlformats-officedocument.presentationml.slideLayout+xml"/>
  <Override PartName="/ppt/slideLayouts/slideLayout585.xml" ContentType="application/vnd.openxmlformats-officedocument.presentationml.slideLayout+xml"/>
  <Override PartName="/ppt/slideLayouts/slideLayout586.xml" ContentType="application/vnd.openxmlformats-officedocument.presentationml.slideLayout+xml"/>
  <Override PartName="/ppt/slideLayouts/slideLayout587.xml" ContentType="application/vnd.openxmlformats-officedocument.presentationml.slideLayout+xml"/>
  <Override PartName="/ppt/slideLayouts/slideLayout588.xml" ContentType="application/vnd.openxmlformats-officedocument.presentationml.slideLayout+xml"/>
  <Override PartName="/ppt/slideLayouts/slideLayout589.xml" ContentType="application/vnd.openxmlformats-officedocument.presentationml.slideLayout+xml"/>
  <Override PartName="/ppt/slideLayouts/slideLayout590.xml" ContentType="application/vnd.openxmlformats-officedocument.presentationml.slideLayout+xml"/>
  <Override PartName="/ppt/slideLayouts/slideLayout591.xml" ContentType="application/vnd.openxmlformats-officedocument.presentationml.slideLayout+xml"/>
  <Override PartName="/ppt/slideLayouts/slideLayout592.xml" ContentType="application/vnd.openxmlformats-officedocument.presentationml.slideLayout+xml"/>
  <Override PartName="/ppt/slideLayouts/slideLayout593.xml" ContentType="application/vnd.openxmlformats-officedocument.presentationml.slideLayout+xml"/>
  <Override PartName="/ppt/slideLayouts/slideLayout594.xml" ContentType="application/vnd.openxmlformats-officedocument.presentationml.slideLayout+xml"/>
  <Override PartName="/ppt/slideLayouts/slideLayout595.xml" ContentType="application/vnd.openxmlformats-officedocument.presentationml.slideLayout+xml"/>
  <Override PartName="/ppt/slideLayouts/slideLayout596.xml" ContentType="application/vnd.openxmlformats-officedocument.presentationml.slideLayout+xml"/>
  <Override PartName="/ppt/slideLayouts/slideLayout597.xml" ContentType="application/vnd.openxmlformats-officedocument.presentationml.slideLayout+xml"/>
  <Override PartName="/ppt/slideLayouts/slideLayout598.xml" ContentType="application/vnd.openxmlformats-officedocument.presentationml.slideLayout+xml"/>
  <Override PartName="/ppt/slideLayouts/slideLayout599.xml" ContentType="application/vnd.openxmlformats-officedocument.presentationml.slideLayout+xml"/>
  <Override PartName="/ppt/slideLayouts/slideLayout600.xml" ContentType="application/vnd.openxmlformats-officedocument.presentationml.slideLayout+xml"/>
  <Override PartName="/ppt/slideLayouts/slideLayout601.xml" ContentType="application/vnd.openxmlformats-officedocument.presentationml.slideLayout+xml"/>
  <Override PartName="/ppt/slideLayouts/slideLayout602.xml" ContentType="application/vnd.openxmlformats-officedocument.presentationml.slideLayout+xml"/>
  <Override PartName="/ppt/theme/theme2.xml" ContentType="application/vnd.openxmlformats-officedocument.theme+xml"/>
  <Override PartName="/ppt/slideLayouts/slideLayout603.xml" ContentType="application/vnd.openxmlformats-officedocument.presentationml.slideLayout+xml"/>
  <Override PartName="/ppt/slideLayouts/slideLayout604.xml" ContentType="application/vnd.openxmlformats-officedocument.presentationml.slideLayout+xml"/>
  <Override PartName="/ppt/slideLayouts/slideLayout605.xml" ContentType="application/vnd.openxmlformats-officedocument.presentationml.slideLayout+xml"/>
  <Override PartName="/ppt/slideLayouts/slideLayout606.xml" ContentType="application/vnd.openxmlformats-officedocument.presentationml.slideLayout+xml"/>
  <Override PartName="/ppt/slideLayouts/slideLayout607.xml" ContentType="application/vnd.openxmlformats-officedocument.presentationml.slideLayout+xml"/>
  <Override PartName="/ppt/slideLayouts/slideLayout608.xml" ContentType="application/vnd.openxmlformats-officedocument.presentationml.slideLayout+xml"/>
  <Override PartName="/ppt/slideLayouts/slideLayout609.xml" ContentType="application/vnd.openxmlformats-officedocument.presentationml.slideLayout+xml"/>
  <Override PartName="/ppt/slideLayouts/slideLayout610.xml" ContentType="application/vnd.openxmlformats-officedocument.presentationml.slideLayout+xml"/>
  <Override PartName="/ppt/slideLayouts/slideLayout611.xml" ContentType="application/vnd.openxmlformats-officedocument.presentationml.slideLayout+xml"/>
  <Override PartName="/ppt/slideLayouts/slideLayout612.xml" ContentType="application/vnd.openxmlformats-officedocument.presentationml.slideLayout+xml"/>
  <Override PartName="/ppt/slideLayouts/slideLayout613.xml" ContentType="application/vnd.openxmlformats-officedocument.presentationml.slideLayout+xml"/>
  <Override PartName="/ppt/slideLayouts/slideLayout614.xml" ContentType="application/vnd.openxmlformats-officedocument.presentationml.slideLayout+xml"/>
  <Override PartName="/ppt/slideLayouts/slideLayout615.xml" ContentType="application/vnd.openxmlformats-officedocument.presentationml.slideLayout+xml"/>
  <Override PartName="/ppt/slideLayouts/slideLayout616.xml" ContentType="application/vnd.openxmlformats-officedocument.presentationml.slideLayout+xml"/>
  <Override PartName="/ppt/slideLayouts/slideLayout617.xml" ContentType="application/vnd.openxmlformats-officedocument.presentationml.slideLayout+xml"/>
  <Override PartName="/ppt/slideLayouts/slideLayout618.xml" ContentType="application/vnd.openxmlformats-officedocument.presentationml.slideLayout+xml"/>
  <Override PartName="/ppt/slideLayouts/slideLayout619.xml" ContentType="application/vnd.openxmlformats-officedocument.presentationml.slideLayout+xml"/>
  <Override PartName="/ppt/slideLayouts/slideLayout620.xml" ContentType="application/vnd.openxmlformats-officedocument.presentationml.slideLayout+xml"/>
  <Override PartName="/ppt/slideLayouts/slideLayout621.xml" ContentType="application/vnd.openxmlformats-officedocument.presentationml.slideLayout+xml"/>
  <Override PartName="/ppt/slideLayouts/slideLayout622.xml" ContentType="application/vnd.openxmlformats-officedocument.presentationml.slideLayout+xml"/>
  <Override PartName="/ppt/slideLayouts/slideLayout623.xml" ContentType="application/vnd.openxmlformats-officedocument.presentationml.slideLayout+xml"/>
  <Override PartName="/ppt/slideLayouts/slideLayout624.xml" ContentType="application/vnd.openxmlformats-officedocument.presentationml.slideLayout+xml"/>
  <Override PartName="/ppt/slideLayouts/slideLayout625.xml" ContentType="application/vnd.openxmlformats-officedocument.presentationml.slideLayout+xml"/>
  <Override PartName="/ppt/slideLayouts/slideLayout626.xml" ContentType="application/vnd.openxmlformats-officedocument.presentationml.slideLayout+xml"/>
  <Override PartName="/ppt/slideLayouts/slideLayout627.xml" ContentType="application/vnd.openxmlformats-officedocument.presentationml.slideLayout+xml"/>
  <Override PartName="/ppt/slideLayouts/slideLayout628.xml" ContentType="application/vnd.openxmlformats-officedocument.presentationml.slideLayout+xml"/>
  <Override PartName="/ppt/slideLayouts/slideLayout629.xml" ContentType="application/vnd.openxmlformats-officedocument.presentationml.slideLayout+xml"/>
  <Override PartName="/ppt/slideLayouts/slideLayout630.xml" ContentType="application/vnd.openxmlformats-officedocument.presentationml.slideLayout+xml"/>
  <Override PartName="/ppt/slideLayouts/slideLayout631.xml" ContentType="application/vnd.openxmlformats-officedocument.presentationml.slideLayout+xml"/>
  <Override PartName="/ppt/slideLayouts/slideLayout632.xml" ContentType="application/vnd.openxmlformats-officedocument.presentationml.slideLayout+xml"/>
  <Override PartName="/ppt/slideLayouts/slideLayout633.xml" ContentType="application/vnd.openxmlformats-officedocument.presentationml.slideLayout+xml"/>
  <Override PartName="/ppt/slideLayouts/slideLayout634.xml" ContentType="application/vnd.openxmlformats-officedocument.presentationml.slideLayout+xml"/>
  <Override PartName="/ppt/slideLayouts/slideLayout635.xml" ContentType="application/vnd.openxmlformats-officedocument.presentationml.slideLayout+xml"/>
  <Override PartName="/ppt/slideLayouts/slideLayout636.xml" ContentType="application/vnd.openxmlformats-officedocument.presentationml.slideLayout+xml"/>
  <Override PartName="/ppt/slideLayouts/slideLayout637.xml" ContentType="application/vnd.openxmlformats-officedocument.presentationml.slideLayout+xml"/>
  <Override PartName="/ppt/slideLayouts/slideLayout638.xml" ContentType="application/vnd.openxmlformats-officedocument.presentationml.slideLayout+xml"/>
  <Override PartName="/ppt/slideLayouts/slideLayout639.xml" ContentType="application/vnd.openxmlformats-officedocument.presentationml.slideLayout+xml"/>
  <Override PartName="/ppt/slideLayouts/slideLayout640.xml" ContentType="application/vnd.openxmlformats-officedocument.presentationml.slideLayout+xml"/>
  <Override PartName="/ppt/slideLayouts/slideLayout641.xml" ContentType="application/vnd.openxmlformats-officedocument.presentationml.slideLayout+xml"/>
  <Override PartName="/ppt/slideLayouts/slideLayout642.xml" ContentType="application/vnd.openxmlformats-officedocument.presentationml.slideLayout+xml"/>
  <Override PartName="/ppt/slideLayouts/slideLayout643.xml" ContentType="application/vnd.openxmlformats-officedocument.presentationml.slideLayout+xml"/>
  <Override PartName="/ppt/slideLayouts/slideLayout644.xml" ContentType="application/vnd.openxmlformats-officedocument.presentationml.slideLayout+xml"/>
  <Override PartName="/ppt/slideLayouts/slideLayout645.xml" ContentType="application/vnd.openxmlformats-officedocument.presentationml.slideLayout+xml"/>
  <Override PartName="/ppt/slideLayouts/slideLayout646.xml" ContentType="application/vnd.openxmlformats-officedocument.presentationml.slideLayout+xml"/>
  <Override PartName="/ppt/slideLayouts/slideLayout647.xml" ContentType="application/vnd.openxmlformats-officedocument.presentationml.slideLayout+xml"/>
  <Override PartName="/ppt/slideLayouts/slideLayout648.xml" ContentType="application/vnd.openxmlformats-officedocument.presentationml.slideLayout+xml"/>
  <Override PartName="/ppt/slideLayouts/slideLayout649.xml" ContentType="application/vnd.openxmlformats-officedocument.presentationml.slideLayout+xml"/>
  <Override PartName="/ppt/slideLayouts/slideLayout650.xml" ContentType="application/vnd.openxmlformats-officedocument.presentationml.slideLayout+xml"/>
  <Override PartName="/ppt/slideLayouts/slideLayout651.xml" ContentType="application/vnd.openxmlformats-officedocument.presentationml.slideLayout+xml"/>
  <Override PartName="/ppt/slideLayouts/slideLayout652.xml" ContentType="application/vnd.openxmlformats-officedocument.presentationml.slideLayout+xml"/>
  <Override PartName="/ppt/slideLayouts/slideLayout653.xml" ContentType="application/vnd.openxmlformats-officedocument.presentationml.slideLayout+xml"/>
  <Override PartName="/ppt/slideLayouts/slideLayout654.xml" ContentType="application/vnd.openxmlformats-officedocument.presentationml.slideLayout+xml"/>
  <Override PartName="/ppt/slideLayouts/slideLayout655.xml" ContentType="application/vnd.openxmlformats-officedocument.presentationml.slideLayout+xml"/>
  <Override PartName="/ppt/slideLayouts/slideLayout656.xml" ContentType="application/vnd.openxmlformats-officedocument.presentationml.slideLayout+xml"/>
  <Override PartName="/ppt/slideLayouts/slideLayout657.xml" ContentType="application/vnd.openxmlformats-officedocument.presentationml.slideLayout+xml"/>
  <Override PartName="/ppt/slideLayouts/slideLayout658.xml" ContentType="application/vnd.openxmlformats-officedocument.presentationml.slideLayout+xml"/>
  <Override PartName="/ppt/slideLayouts/slideLayout659.xml" ContentType="application/vnd.openxmlformats-officedocument.presentationml.slideLayout+xml"/>
  <Override PartName="/ppt/slideLayouts/slideLayout660.xml" ContentType="application/vnd.openxmlformats-officedocument.presentationml.slideLayout+xml"/>
  <Override PartName="/ppt/slideLayouts/slideLayout661.xml" ContentType="application/vnd.openxmlformats-officedocument.presentationml.slideLayout+xml"/>
  <Override PartName="/ppt/slideLayouts/slideLayout662.xml" ContentType="application/vnd.openxmlformats-officedocument.presentationml.slideLayout+xml"/>
  <Override PartName="/ppt/slideLayouts/slideLayout663.xml" ContentType="application/vnd.openxmlformats-officedocument.presentationml.slideLayout+xml"/>
  <Override PartName="/ppt/slideLayouts/slideLayout664.xml" ContentType="application/vnd.openxmlformats-officedocument.presentationml.slideLayout+xml"/>
  <Override PartName="/ppt/slideLayouts/slideLayout665.xml" ContentType="application/vnd.openxmlformats-officedocument.presentationml.slideLayout+xml"/>
  <Override PartName="/ppt/slideLayouts/slideLayout666.xml" ContentType="application/vnd.openxmlformats-officedocument.presentationml.slideLayout+xml"/>
  <Override PartName="/ppt/slideLayouts/slideLayout667.xml" ContentType="application/vnd.openxmlformats-officedocument.presentationml.slideLayout+xml"/>
  <Override PartName="/ppt/slideLayouts/slideLayout668.xml" ContentType="application/vnd.openxmlformats-officedocument.presentationml.slideLayout+xml"/>
  <Override PartName="/ppt/slideLayouts/slideLayout669.xml" ContentType="application/vnd.openxmlformats-officedocument.presentationml.slideLayout+xml"/>
  <Override PartName="/ppt/slideLayouts/slideLayout670.xml" ContentType="application/vnd.openxmlformats-officedocument.presentationml.slideLayout+xml"/>
  <Override PartName="/ppt/slideLayouts/slideLayout671.xml" ContentType="application/vnd.openxmlformats-officedocument.presentationml.slideLayout+xml"/>
  <Override PartName="/ppt/slideLayouts/slideLayout672.xml" ContentType="application/vnd.openxmlformats-officedocument.presentationml.slideLayout+xml"/>
  <Override PartName="/ppt/slideLayouts/slideLayout673.xml" ContentType="application/vnd.openxmlformats-officedocument.presentationml.slideLayout+xml"/>
  <Override PartName="/ppt/slideLayouts/slideLayout674.xml" ContentType="application/vnd.openxmlformats-officedocument.presentationml.slideLayout+xml"/>
  <Override PartName="/ppt/slideLayouts/slideLayout675.xml" ContentType="application/vnd.openxmlformats-officedocument.presentationml.slideLayout+xml"/>
  <Override PartName="/ppt/slideLayouts/slideLayout676.xml" ContentType="application/vnd.openxmlformats-officedocument.presentationml.slideLayout+xml"/>
  <Override PartName="/ppt/slideLayouts/slideLayout677.xml" ContentType="application/vnd.openxmlformats-officedocument.presentationml.slideLayout+xml"/>
  <Override PartName="/ppt/slideLayouts/slideLayout678.xml" ContentType="application/vnd.openxmlformats-officedocument.presentationml.slideLayout+xml"/>
  <Override PartName="/ppt/slideLayouts/slideLayout679.xml" ContentType="application/vnd.openxmlformats-officedocument.presentationml.slideLayout+xml"/>
  <Override PartName="/ppt/slideLayouts/slideLayout680.xml" ContentType="application/vnd.openxmlformats-officedocument.presentationml.slideLayout+xml"/>
  <Override PartName="/ppt/slideLayouts/slideLayout681.xml" ContentType="application/vnd.openxmlformats-officedocument.presentationml.slideLayout+xml"/>
  <Override PartName="/ppt/slideLayouts/slideLayout682.xml" ContentType="application/vnd.openxmlformats-officedocument.presentationml.slideLayout+xml"/>
  <Override PartName="/ppt/slideLayouts/slideLayout683.xml" ContentType="application/vnd.openxmlformats-officedocument.presentationml.slideLayout+xml"/>
  <Override PartName="/ppt/slideLayouts/slideLayout684.xml" ContentType="application/vnd.openxmlformats-officedocument.presentationml.slideLayout+xml"/>
  <Override PartName="/ppt/slideLayouts/slideLayout685.xml" ContentType="application/vnd.openxmlformats-officedocument.presentationml.slideLayout+xml"/>
  <Override PartName="/ppt/slideLayouts/slideLayout686.xml" ContentType="application/vnd.openxmlformats-officedocument.presentationml.slideLayout+xml"/>
  <Override PartName="/ppt/slideLayouts/slideLayout687.xml" ContentType="application/vnd.openxmlformats-officedocument.presentationml.slideLayout+xml"/>
  <Override PartName="/ppt/slideLayouts/slideLayout688.xml" ContentType="application/vnd.openxmlformats-officedocument.presentationml.slideLayout+xml"/>
  <Override PartName="/ppt/slideLayouts/slideLayout689.xml" ContentType="application/vnd.openxmlformats-officedocument.presentationml.slideLayout+xml"/>
  <Override PartName="/ppt/slideLayouts/slideLayout690.xml" ContentType="application/vnd.openxmlformats-officedocument.presentationml.slideLayout+xml"/>
  <Override PartName="/ppt/slideLayouts/slideLayout691.xml" ContentType="application/vnd.openxmlformats-officedocument.presentationml.slideLayout+xml"/>
  <Override PartName="/ppt/slideLayouts/slideLayout692.xml" ContentType="application/vnd.openxmlformats-officedocument.presentationml.slideLayout+xml"/>
  <Override PartName="/ppt/slideLayouts/slideLayout693.xml" ContentType="application/vnd.openxmlformats-officedocument.presentationml.slideLayout+xml"/>
  <Override PartName="/ppt/slideLayouts/slideLayout694.xml" ContentType="application/vnd.openxmlformats-officedocument.presentationml.slideLayout+xml"/>
  <Override PartName="/ppt/slideLayouts/slideLayout695.xml" ContentType="application/vnd.openxmlformats-officedocument.presentationml.slideLayout+xml"/>
  <Override PartName="/ppt/slideLayouts/slideLayout696.xml" ContentType="application/vnd.openxmlformats-officedocument.presentationml.slideLayout+xml"/>
  <Override PartName="/ppt/slideLayouts/slideLayout697.xml" ContentType="application/vnd.openxmlformats-officedocument.presentationml.slideLayout+xml"/>
  <Override PartName="/ppt/slideLayouts/slideLayout698.xml" ContentType="application/vnd.openxmlformats-officedocument.presentationml.slideLayout+xml"/>
  <Override PartName="/ppt/slideLayouts/slideLayout699.xml" ContentType="application/vnd.openxmlformats-officedocument.presentationml.slideLayout+xml"/>
  <Override PartName="/ppt/slideLayouts/slideLayout700.xml" ContentType="application/vnd.openxmlformats-officedocument.presentationml.slideLayout+xml"/>
  <Override PartName="/ppt/slideLayouts/slideLayout701.xml" ContentType="application/vnd.openxmlformats-officedocument.presentationml.slideLayout+xml"/>
  <Override PartName="/ppt/slideLayouts/slideLayout702.xml" ContentType="application/vnd.openxmlformats-officedocument.presentationml.slideLayout+xml"/>
  <Override PartName="/ppt/slideLayouts/slideLayout703.xml" ContentType="application/vnd.openxmlformats-officedocument.presentationml.slideLayout+xml"/>
  <Override PartName="/ppt/slideLayouts/slideLayout704.xml" ContentType="application/vnd.openxmlformats-officedocument.presentationml.slideLayout+xml"/>
  <Override PartName="/ppt/slideLayouts/slideLayout705.xml" ContentType="application/vnd.openxmlformats-officedocument.presentationml.slideLayout+xml"/>
  <Override PartName="/ppt/slideLayouts/slideLayout706.xml" ContentType="application/vnd.openxmlformats-officedocument.presentationml.slideLayout+xml"/>
  <Override PartName="/ppt/slideLayouts/slideLayout707.xml" ContentType="application/vnd.openxmlformats-officedocument.presentationml.slideLayout+xml"/>
  <Override PartName="/ppt/slideLayouts/slideLayout708.xml" ContentType="application/vnd.openxmlformats-officedocument.presentationml.slideLayout+xml"/>
  <Override PartName="/ppt/slideLayouts/slideLayout709.xml" ContentType="application/vnd.openxmlformats-officedocument.presentationml.slideLayout+xml"/>
  <Override PartName="/ppt/slideLayouts/slideLayout710.xml" ContentType="application/vnd.openxmlformats-officedocument.presentationml.slideLayout+xml"/>
  <Override PartName="/ppt/slideLayouts/slideLayout711.xml" ContentType="application/vnd.openxmlformats-officedocument.presentationml.slideLayout+xml"/>
  <Override PartName="/ppt/slideLayouts/slideLayout712.xml" ContentType="application/vnd.openxmlformats-officedocument.presentationml.slideLayout+xml"/>
  <Override PartName="/ppt/slideLayouts/slideLayout713.xml" ContentType="application/vnd.openxmlformats-officedocument.presentationml.slideLayout+xml"/>
  <Override PartName="/ppt/slideLayouts/slideLayout714.xml" ContentType="application/vnd.openxmlformats-officedocument.presentationml.slideLayout+xml"/>
  <Override PartName="/ppt/slideLayouts/slideLayout715.xml" ContentType="application/vnd.openxmlformats-officedocument.presentationml.slideLayout+xml"/>
  <Override PartName="/ppt/slideLayouts/slideLayout716.xml" ContentType="application/vnd.openxmlformats-officedocument.presentationml.slideLayout+xml"/>
  <Override PartName="/ppt/slideLayouts/slideLayout717.xml" ContentType="application/vnd.openxmlformats-officedocument.presentationml.slideLayout+xml"/>
  <Override PartName="/ppt/slideLayouts/slideLayout718.xml" ContentType="application/vnd.openxmlformats-officedocument.presentationml.slideLayout+xml"/>
  <Override PartName="/ppt/slideLayouts/slideLayout719.xml" ContentType="application/vnd.openxmlformats-officedocument.presentationml.slideLayout+xml"/>
  <Override PartName="/ppt/slideLayouts/slideLayout720.xml" ContentType="application/vnd.openxmlformats-officedocument.presentationml.slideLayout+xml"/>
  <Override PartName="/ppt/slideLayouts/slideLayout721.xml" ContentType="application/vnd.openxmlformats-officedocument.presentationml.slideLayout+xml"/>
  <Override PartName="/ppt/slideLayouts/slideLayout722.xml" ContentType="application/vnd.openxmlformats-officedocument.presentationml.slideLayout+xml"/>
  <Override PartName="/ppt/slideLayouts/slideLayout723.xml" ContentType="application/vnd.openxmlformats-officedocument.presentationml.slideLayout+xml"/>
  <Override PartName="/ppt/slideLayouts/slideLayout724.xml" ContentType="application/vnd.openxmlformats-officedocument.presentationml.slideLayout+xml"/>
  <Override PartName="/ppt/slideLayouts/slideLayout725.xml" ContentType="application/vnd.openxmlformats-officedocument.presentationml.slideLayout+xml"/>
  <Override PartName="/ppt/slideLayouts/slideLayout726.xml" ContentType="application/vnd.openxmlformats-officedocument.presentationml.slideLayout+xml"/>
  <Override PartName="/ppt/slideLayouts/slideLayout727.xml" ContentType="application/vnd.openxmlformats-officedocument.presentationml.slideLayout+xml"/>
  <Override PartName="/ppt/slideLayouts/slideLayout728.xml" ContentType="application/vnd.openxmlformats-officedocument.presentationml.slideLayout+xml"/>
  <Override PartName="/ppt/slideLayouts/slideLayout729.xml" ContentType="application/vnd.openxmlformats-officedocument.presentationml.slideLayout+xml"/>
  <Override PartName="/ppt/slideLayouts/slideLayout730.xml" ContentType="application/vnd.openxmlformats-officedocument.presentationml.slideLayout+xml"/>
  <Override PartName="/ppt/slideLayouts/slideLayout731.xml" ContentType="application/vnd.openxmlformats-officedocument.presentationml.slideLayout+xml"/>
  <Override PartName="/ppt/slideLayouts/slideLayout732.xml" ContentType="application/vnd.openxmlformats-officedocument.presentationml.slideLayout+xml"/>
  <Override PartName="/ppt/slideLayouts/slideLayout733.xml" ContentType="application/vnd.openxmlformats-officedocument.presentationml.slideLayout+xml"/>
  <Override PartName="/ppt/slideLayouts/slideLayout734.xml" ContentType="application/vnd.openxmlformats-officedocument.presentationml.slideLayout+xml"/>
  <Override PartName="/ppt/slideLayouts/slideLayout735.xml" ContentType="application/vnd.openxmlformats-officedocument.presentationml.slideLayout+xml"/>
  <Override PartName="/ppt/slideLayouts/slideLayout736.xml" ContentType="application/vnd.openxmlformats-officedocument.presentationml.slideLayout+xml"/>
  <Override PartName="/ppt/slideLayouts/slideLayout737.xml" ContentType="application/vnd.openxmlformats-officedocument.presentationml.slideLayout+xml"/>
  <Override PartName="/ppt/slideLayouts/slideLayout738.xml" ContentType="application/vnd.openxmlformats-officedocument.presentationml.slideLayout+xml"/>
  <Override PartName="/ppt/slideLayouts/slideLayout739.xml" ContentType="application/vnd.openxmlformats-officedocument.presentationml.slideLayout+xml"/>
  <Override PartName="/ppt/slideLayouts/slideLayout740.xml" ContentType="application/vnd.openxmlformats-officedocument.presentationml.slideLayout+xml"/>
  <Override PartName="/ppt/slideLayouts/slideLayout741.xml" ContentType="application/vnd.openxmlformats-officedocument.presentationml.slideLayout+xml"/>
  <Override PartName="/ppt/slideLayouts/slideLayout742.xml" ContentType="application/vnd.openxmlformats-officedocument.presentationml.slideLayout+xml"/>
  <Override PartName="/ppt/slideLayouts/slideLayout743.xml" ContentType="application/vnd.openxmlformats-officedocument.presentationml.slideLayout+xml"/>
  <Override PartName="/ppt/slideLayouts/slideLayout744.xml" ContentType="application/vnd.openxmlformats-officedocument.presentationml.slideLayout+xml"/>
  <Override PartName="/ppt/slideLayouts/slideLayout745.xml" ContentType="application/vnd.openxmlformats-officedocument.presentationml.slideLayout+xml"/>
  <Override PartName="/ppt/slideLayouts/slideLayout746.xml" ContentType="application/vnd.openxmlformats-officedocument.presentationml.slideLayout+xml"/>
  <Override PartName="/ppt/slideLayouts/slideLayout747.xml" ContentType="application/vnd.openxmlformats-officedocument.presentationml.slideLayout+xml"/>
  <Override PartName="/ppt/slideLayouts/slideLayout748.xml" ContentType="application/vnd.openxmlformats-officedocument.presentationml.slideLayout+xml"/>
  <Override PartName="/ppt/slideLayouts/slideLayout749.xml" ContentType="application/vnd.openxmlformats-officedocument.presentationml.slideLayout+xml"/>
  <Override PartName="/ppt/slideLayouts/slideLayout750.xml" ContentType="application/vnd.openxmlformats-officedocument.presentationml.slideLayout+xml"/>
  <Override PartName="/ppt/slideLayouts/slideLayout751.xml" ContentType="application/vnd.openxmlformats-officedocument.presentationml.slideLayout+xml"/>
  <Override PartName="/ppt/slideLayouts/slideLayout752.xml" ContentType="application/vnd.openxmlformats-officedocument.presentationml.slideLayout+xml"/>
  <Override PartName="/ppt/slideLayouts/slideLayout753.xml" ContentType="application/vnd.openxmlformats-officedocument.presentationml.slideLayout+xml"/>
  <Override PartName="/ppt/slideLayouts/slideLayout754.xml" ContentType="application/vnd.openxmlformats-officedocument.presentationml.slideLayout+xml"/>
  <Override PartName="/ppt/slideLayouts/slideLayout755.xml" ContentType="application/vnd.openxmlformats-officedocument.presentationml.slideLayout+xml"/>
  <Override PartName="/ppt/slideLayouts/slideLayout756.xml" ContentType="application/vnd.openxmlformats-officedocument.presentationml.slideLayout+xml"/>
  <Override PartName="/ppt/slideLayouts/slideLayout757.xml" ContentType="application/vnd.openxmlformats-officedocument.presentationml.slideLayout+xml"/>
  <Override PartName="/ppt/slideLayouts/slideLayout758.xml" ContentType="application/vnd.openxmlformats-officedocument.presentationml.slideLayout+xml"/>
  <Override PartName="/ppt/slideLayouts/slideLayout759.xml" ContentType="application/vnd.openxmlformats-officedocument.presentationml.slideLayout+xml"/>
  <Override PartName="/ppt/slideLayouts/slideLayout760.xml" ContentType="application/vnd.openxmlformats-officedocument.presentationml.slideLayout+xml"/>
  <Override PartName="/ppt/slideLayouts/slideLayout761.xml" ContentType="application/vnd.openxmlformats-officedocument.presentationml.slideLayout+xml"/>
  <Override PartName="/ppt/slideLayouts/slideLayout762.xml" ContentType="application/vnd.openxmlformats-officedocument.presentationml.slideLayout+xml"/>
  <Override PartName="/ppt/slideLayouts/slideLayout763.xml" ContentType="application/vnd.openxmlformats-officedocument.presentationml.slideLayout+xml"/>
  <Override PartName="/ppt/slideLayouts/slideLayout764.xml" ContentType="application/vnd.openxmlformats-officedocument.presentationml.slideLayout+xml"/>
  <Override PartName="/ppt/slideLayouts/slideLayout765.xml" ContentType="application/vnd.openxmlformats-officedocument.presentationml.slideLayout+xml"/>
  <Override PartName="/ppt/slideLayouts/slideLayout766.xml" ContentType="application/vnd.openxmlformats-officedocument.presentationml.slideLayout+xml"/>
  <Override PartName="/ppt/slideLayouts/slideLayout767.xml" ContentType="application/vnd.openxmlformats-officedocument.presentationml.slideLayout+xml"/>
  <Override PartName="/ppt/slideLayouts/slideLayout768.xml" ContentType="application/vnd.openxmlformats-officedocument.presentationml.slideLayout+xml"/>
  <Override PartName="/ppt/slideLayouts/slideLayout769.xml" ContentType="application/vnd.openxmlformats-officedocument.presentationml.slideLayout+xml"/>
  <Override PartName="/ppt/slideLayouts/slideLayout770.xml" ContentType="application/vnd.openxmlformats-officedocument.presentationml.slideLayout+xml"/>
  <Override PartName="/ppt/slideLayouts/slideLayout771.xml" ContentType="application/vnd.openxmlformats-officedocument.presentationml.slideLayout+xml"/>
  <Override PartName="/ppt/slideLayouts/slideLayout772.xml" ContentType="application/vnd.openxmlformats-officedocument.presentationml.slideLayout+xml"/>
  <Override PartName="/ppt/slideLayouts/slideLayout773.xml" ContentType="application/vnd.openxmlformats-officedocument.presentationml.slideLayout+xml"/>
  <Override PartName="/ppt/slideLayouts/slideLayout774.xml" ContentType="application/vnd.openxmlformats-officedocument.presentationml.slideLayout+xml"/>
  <Override PartName="/ppt/slideLayouts/slideLayout775.xml" ContentType="application/vnd.openxmlformats-officedocument.presentationml.slideLayout+xml"/>
  <Override PartName="/ppt/slideLayouts/slideLayout776.xml" ContentType="application/vnd.openxmlformats-officedocument.presentationml.slideLayout+xml"/>
  <Override PartName="/ppt/slideLayouts/slideLayout777.xml" ContentType="application/vnd.openxmlformats-officedocument.presentationml.slideLayout+xml"/>
  <Override PartName="/ppt/slideLayouts/slideLayout778.xml" ContentType="application/vnd.openxmlformats-officedocument.presentationml.slideLayout+xml"/>
  <Override PartName="/ppt/slideLayouts/slideLayout779.xml" ContentType="application/vnd.openxmlformats-officedocument.presentationml.slideLayout+xml"/>
  <Override PartName="/ppt/slideLayouts/slideLayout780.xml" ContentType="application/vnd.openxmlformats-officedocument.presentationml.slideLayout+xml"/>
  <Override PartName="/ppt/slideLayouts/slideLayout781.xml" ContentType="application/vnd.openxmlformats-officedocument.presentationml.slideLayout+xml"/>
  <Override PartName="/ppt/slideLayouts/slideLayout782.xml" ContentType="application/vnd.openxmlformats-officedocument.presentationml.slideLayout+xml"/>
  <Override PartName="/ppt/slideLayouts/slideLayout783.xml" ContentType="application/vnd.openxmlformats-officedocument.presentationml.slideLayout+xml"/>
  <Override PartName="/ppt/slideLayouts/slideLayout784.xml" ContentType="application/vnd.openxmlformats-officedocument.presentationml.slideLayout+xml"/>
  <Override PartName="/ppt/slideLayouts/slideLayout785.xml" ContentType="application/vnd.openxmlformats-officedocument.presentationml.slideLayout+xml"/>
  <Override PartName="/ppt/slideLayouts/slideLayout786.xml" ContentType="application/vnd.openxmlformats-officedocument.presentationml.slideLayout+xml"/>
  <Override PartName="/ppt/slideLayouts/slideLayout787.xml" ContentType="application/vnd.openxmlformats-officedocument.presentationml.slideLayout+xml"/>
  <Override PartName="/ppt/slideLayouts/slideLayout788.xml" ContentType="application/vnd.openxmlformats-officedocument.presentationml.slideLayout+xml"/>
  <Override PartName="/ppt/slideLayouts/slideLayout789.xml" ContentType="application/vnd.openxmlformats-officedocument.presentationml.slideLayout+xml"/>
  <Override PartName="/ppt/slideLayouts/slideLayout790.xml" ContentType="application/vnd.openxmlformats-officedocument.presentationml.slideLayout+xml"/>
  <Override PartName="/ppt/slideLayouts/slideLayout791.xml" ContentType="application/vnd.openxmlformats-officedocument.presentationml.slideLayout+xml"/>
  <Override PartName="/ppt/slideLayouts/slideLayout792.xml" ContentType="application/vnd.openxmlformats-officedocument.presentationml.slideLayout+xml"/>
  <Override PartName="/ppt/slideLayouts/slideLayout793.xml" ContentType="application/vnd.openxmlformats-officedocument.presentationml.slideLayout+xml"/>
  <Override PartName="/ppt/slideLayouts/slideLayout794.xml" ContentType="application/vnd.openxmlformats-officedocument.presentationml.slideLayout+xml"/>
  <Override PartName="/ppt/slideLayouts/slideLayout795.xml" ContentType="application/vnd.openxmlformats-officedocument.presentationml.slideLayout+xml"/>
  <Override PartName="/ppt/slideLayouts/slideLayout796.xml" ContentType="application/vnd.openxmlformats-officedocument.presentationml.slideLayout+xml"/>
  <Override PartName="/ppt/slideLayouts/slideLayout797.xml" ContentType="application/vnd.openxmlformats-officedocument.presentationml.slideLayout+xml"/>
  <Override PartName="/ppt/slideLayouts/slideLayout798.xml" ContentType="application/vnd.openxmlformats-officedocument.presentationml.slideLayout+xml"/>
  <Override PartName="/ppt/slideLayouts/slideLayout799.xml" ContentType="application/vnd.openxmlformats-officedocument.presentationml.slideLayout+xml"/>
  <Override PartName="/ppt/slideLayouts/slideLayout800.xml" ContentType="application/vnd.openxmlformats-officedocument.presentationml.slideLayout+xml"/>
  <Override PartName="/ppt/slideLayouts/slideLayout801.xml" ContentType="application/vnd.openxmlformats-officedocument.presentationml.slideLayout+xml"/>
  <Override PartName="/ppt/slideLayouts/slideLayout802.xml" ContentType="application/vnd.openxmlformats-officedocument.presentationml.slideLayout+xml"/>
  <Override PartName="/ppt/slideLayouts/slideLayout803.xml" ContentType="application/vnd.openxmlformats-officedocument.presentationml.slideLayout+xml"/>
  <Override PartName="/ppt/slideLayouts/slideLayout804.xml" ContentType="application/vnd.openxmlformats-officedocument.presentationml.slideLayout+xml"/>
  <Override PartName="/ppt/slideLayouts/slideLayout805.xml" ContentType="application/vnd.openxmlformats-officedocument.presentationml.slideLayout+xml"/>
  <Override PartName="/ppt/slideLayouts/slideLayout806.xml" ContentType="application/vnd.openxmlformats-officedocument.presentationml.slideLayout+xml"/>
  <Override PartName="/ppt/slideLayouts/slideLayout807.xml" ContentType="application/vnd.openxmlformats-officedocument.presentationml.slideLayout+xml"/>
  <Override PartName="/ppt/slideLayouts/slideLayout808.xml" ContentType="application/vnd.openxmlformats-officedocument.presentationml.slideLayout+xml"/>
  <Override PartName="/ppt/slideLayouts/slideLayout809.xml" ContentType="application/vnd.openxmlformats-officedocument.presentationml.slideLayout+xml"/>
  <Override PartName="/ppt/slideLayouts/slideLayout810.xml" ContentType="application/vnd.openxmlformats-officedocument.presentationml.slideLayout+xml"/>
  <Override PartName="/ppt/slideLayouts/slideLayout811.xml" ContentType="application/vnd.openxmlformats-officedocument.presentationml.slideLayout+xml"/>
  <Override PartName="/ppt/slideLayouts/slideLayout812.xml" ContentType="application/vnd.openxmlformats-officedocument.presentationml.slideLayout+xml"/>
  <Override PartName="/ppt/slideLayouts/slideLayout813.xml" ContentType="application/vnd.openxmlformats-officedocument.presentationml.slideLayout+xml"/>
  <Override PartName="/ppt/slideLayouts/slideLayout814.xml" ContentType="application/vnd.openxmlformats-officedocument.presentationml.slideLayout+xml"/>
  <Override PartName="/ppt/slideLayouts/slideLayout815.xml" ContentType="application/vnd.openxmlformats-officedocument.presentationml.slideLayout+xml"/>
  <Override PartName="/ppt/slideLayouts/slideLayout816.xml" ContentType="application/vnd.openxmlformats-officedocument.presentationml.slideLayout+xml"/>
  <Override PartName="/ppt/slideLayouts/slideLayout817.xml" ContentType="application/vnd.openxmlformats-officedocument.presentationml.slideLayout+xml"/>
  <Override PartName="/ppt/slideLayouts/slideLayout818.xml" ContentType="application/vnd.openxmlformats-officedocument.presentationml.slideLayout+xml"/>
  <Override PartName="/ppt/slideLayouts/slideLayout819.xml" ContentType="application/vnd.openxmlformats-officedocument.presentationml.slideLayout+xml"/>
  <Override PartName="/ppt/slideLayouts/slideLayout820.xml" ContentType="application/vnd.openxmlformats-officedocument.presentationml.slideLayout+xml"/>
  <Override PartName="/ppt/slideLayouts/slideLayout821.xml" ContentType="application/vnd.openxmlformats-officedocument.presentationml.slideLayout+xml"/>
  <Override PartName="/ppt/slideLayouts/slideLayout822.xml" ContentType="application/vnd.openxmlformats-officedocument.presentationml.slideLayout+xml"/>
  <Override PartName="/ppt/slideLayouts/slideLayout823.xml" ContentType="application/vnd.openxmlformats-officedocument.presentationml.slideLayout+xml"/>
  <Override PartName="/ppt/slideLayouts/slideLayout824.xml" ContentType="application/vnd.openxmlformats-officedocument.presentationml.slideLayout+xml"/>
  <Override PartName="/ppt/slideLayouts/slideLayout825.xml" ContentType="application/vnd.openxmlformats-officedocument.presentationml.slideLayout+xml"/>
  <Override PartName="/ppt/slideLayouts/slideLayout826.xml" ContentType="application/vnd.openxmlformats-officedocument.presentationml.slideLayout+xml"/>
  <Override PartName="/ppt/slideLayouts/slideLayout827.xml" ContentType="application/vnd.openxmlformats-officedocument.presentationml.slideLayout+xml"/>
  <Override PartName="/ppt/slideLayouts/slideLayout828.xml" ContentType="application/vnd.openxmlformats-officedocument.presentationml.slideLayout+xml"/>
  <Override PartName="/ppt/slideLayouts/slideLayout829.xml" ContentType="application/vnd.openxmlformats-officedocument.presentationml.slideLayout+xml"/>
  <Override PartName="/ppt/slideLayouts/slideLayout830.xml" ContentType="application/vnd.openxmlformats-officedocument.presentationml.slideLayout+xml"/>
  <Override PartName="/ppt/slideLayouts/slideLayout831.xml" ContentType="application/vnd.openxmlformats-officedocument.presentationml.slideLayout+xml"/>
  <Override PartName="/ppt/slideLayouts/slideLayout832.xml" ContentType="application/vnd.openxmlformats-officedocument.presentationml.slideLayout+xml"/>
  <Override PartName="/ppt/slideLayouts/slideLayout833.xml" ContentType="application/vnd.openxmlformats-officedocument.presentationml.slideLayout+xml"/>
  <Override PartName="/ppt/slideLayouts/slideLayout834.xml" ContentType="application/vnd.openxmlformats-officedocument.presentationml.slideLayout+xml"/>
  <Override PartName="/ppt/slideLayouts/slideLayout835.xml" ContentType="application/vnd.openxmlformats-officedocument.presentationml.slideLayout+xml"/>
  <Override PartName="/ppt/slideLayouts/slideLayout836.xml" ContentType="application/vnd.openxmlformats-officedocument.presentationml.slideLayout+xml"/>
  <Override PartName="/ppt/slideLayouts/slideLayout837.xml" ContentType="application/vnd.openxmlformats-officedocument.presentationml.slideLayout+xml"/>
  <Override PartName="/ppt/slideLayouts/slideLayout838.xml" ContentType="application/vnd.openxmlformats-officedocument.presentationml.slideLayout+xml"/>
  <Override PartName="/ppt/slideLayouts/slideLayout839.xml" ContentType="application/vnd.openxmlformats-officedocument.presentationml.slideLayout+xml"/>
  <Override PartName="/ppt/slideLayouts/slideLayout840.xml" ContentType="application/vnd.openxmlformats-officedocument.presentationml.slideLayout+xml"/>
  <Override PartName="/ppt/slideLayouts/slideLayout841.xml" ContentType="application/vnd.openxmlformats-officedocument.presentationml.slideLayout+xml"/>
  <Override PartName="/ppt/slideLayouts/slideLayout842.xml" ContentType="application/vnd.openxmlformats-officedocument.presentationml.slideLayout+xml"/>
  <Override PartName="/ppt/slideLayouts/slideLayout843.xml" ContentType="application/vnd.openxmlformats-officedocument.presentationml.slideLayout+xml"/>
  <Override PartName="/ppt/slideLayouts/slideLayout844.xml" ContentType="application/vnd.openxmlformats-officedocument.presentationml.slideLayout+xml"/>
  <Override PartName="/ppt/slideLayouts/slideLayout845.xml" ContentType="application/vnd.openxmlformats-officedocument.presentationml.slideLayout+xml"/>
  <Override PartName="/ppt/slideLayouts/slideLayout846.xml" ContentType="application/vnd.openxmlformats-officedocument.presentationml.slideLayout+xml"/>
  <Override PartName="/ppt/slideLayouts/slideLayout847.xml" ContentType="application/vnd.openxmlformats-officedocument.presentationml.slideLayout+xml"/>
  <Override PartName="/ppt/slideLayouts/slideLayout848.xml" ContentType="application/vnd.openxmlformats-officedocument.presentationml.slideLayout+xml"/>
  <Override PartName="/ppt/slideLayouts/slideLayout849.xml" ContentType="application/vnd.openxmlformats-officedocument.presentationml.slideLayout+xml"/>
  <Override PartName="/ppt/slideLayouts/slideLayout850.xml" ContentType="application/vnd.openxmlformats-officedocument.presentationml.slideLayout+xml"/>
  <Override PartName="/ppt/slideLayouts/slideLayout851.xml" ContentType="application/vnd.openxmlformats-officedocument.presentationml.slideLayout+xml"/>
  <Override PartName="/ppt/slideLayouts/slideLayout852.xml" ContentType="application/vnd.openxmlformats-officedocument.presentationml.slideLayout+xml"/>
  <Override PartName="/ppt/slideLayouts/slideLayout853.xml" ContentType="application/vnd.openxmlformats-officedocument.presentationml.slideLayout+xml"/>
  <Override PartName="/ppt/slideLayouts/slideLayout854.xml" ContentType="application/vnd.openxmlformats-officedocument.presentationml.slideLayout+xml"/>
  <Override PartName="/ppt/slideLayouts/slideLayout855.xml" ContentType="application/vnd.openxmlformats-officedocument.presentationml.slideLayout+xml"/>
  <Override PartName="/ppt/slideLayouts/slideLayout856.xml" ContentType="application/vnd.openxmlformats-officedocument.presentationml.slideLayout+xml"/>
  <Override PartName="/ppt/slideLayouts/slideLayout857.xml" ContentType="application/vnd.openxmlformats-officedocument.presentationml.slideLayout+xml"/>
  <Override PartName="/ppt/slideLayouts/slideLayout858.xml" ContentType="application/vnd.openxmlformats-officedocument.presentationml.slideLayout+xml"/>
  <Override PartName="/ppt/slideLayouts/slideLayout859.xml" ContentType="application/vnd.openxmlformats-officedocument.presentationml.slideLayout+xml"/>
  <Override PartName="/ppt/slideLayouts/slideLayout860.xml" ContentType="application/vnd.openxmlformats-officedocument.presentationml.slideLayout+xml"/>
  <Override PartName="/ppt/slideLayouts/slideLayout861.xml" ContentType="application/vnd.openxmlformats-officedocument.presentationml.slideLayout+xml"/>
  <Override PartName="/ppt/slideLayouts/slideLayout862.xml" ContentType="application/vnd.openxmlformats-officedocument.presentationml.slideLayout+xml"/>
  <Override PartName="/ppt/slideLayouts/slideLayout863.xml" ContentType="application/vnd.openxmlformats-officedocument.presentationml.slideLayout+xml"/>
  <Override PartName="/ppt/slideLayouts/slideLayout864.xml" ContentType="application/vnd.openxmlformats-officedocument.presentationml.slideLayout+xml"/>
  <Override PartName="/ppt/slideLayouts/slideLayout865.xml" ContentType="application/vnd.openxmlformats-officedocument.presentationml.slideLayout+xml"/>
  <Override PartName="/ppt/slideLayouts/slideLayout866.xml" ContentType="application/vnd.openxmlformats-officedocument.presentationml.slideLayout+xml"/>
  <Override PartName="/ppt/slideLayouts/slideLayout867.xml" ContentType="application/vnd.openxmlformats-officedocument.presentationml.slideLayout+xml"/>
  <Override PartName="/ppt/slideLayouts/slideLayout868.xml" ContentType="application/vnd.openxmlformats-officedocument.presentationml.slideLayout+xml"/>
  <Override PartName="/ppt/slideLayouts/slideLayout869.xml" ContentType="application/vnd.openxmlformats-officedocument.presentationml.slideLayout+xml"/>
  <Override PartName="/ppt/slideLayouts/slideLayout870.xml" ContentType="application/vnd.openxmlformats-officedocument.presentationml.slideLayout+xml"/>
  <Override PartName="/ppt/slideLayouts/slideLayout871.xml" ContentType="application/vnd.openxmlformats-officedocument.presentationml.slideLayout+xml"/>
  <Override PartName="/ppt/slideLayouts/slideLayout872.xml" ContentType="application/vnd.openxmlformats-officedocument.presentationml.slideLayout+xml"/>
  <Override PartName="/ppt/slideLayouts/slideLayout873.xml" ContentType="application/vnd.openxmlformats-officedocument.presentationml.slideLayout+xml"/>
  <Override PartName="/ppt/slideLayouts/slideLayout874.xml" ContentType="application/vnd.openxmlformats-officedocument.presentationml.slideLayout+xml"/>
  <Override PartName="/ppt/slideLayouts/slideLayout875.xml" ContentType="application/vnd.openxmlformats-officedocument.presentationml.slideLayout+xml"/>
  <Override PartName="/ppt/slideLayouts/slideLayout876.xml" ContentType="application/vnd.openxmlformats-officedocument.presentationml.slideLayout+xml"/>
  <Override PartName="/ppt/slideLayouts/slideLayout877.xml" ContentType="application/vnd.openxmlformats-officedocument.presentationml.slideLayout+xml"/>
  <Override PartName="/ppt/slideLayouts/slideLayout878.xml" ContentType="application/vnd.openxmlformats-officedocument.presentationml.slideLayout+xml"/>
  <Override PartName="/ppt/slideLayouts/slideLayout879.xml" ContentType="application/vnd.openxmlformats-officedocument.presentationml.slideLayout+xml"/>
  <Override PartName="/ppt/slideLayouts/slideLayout880.xml" ContentType="application/vnd.openxmlformats-officedocument.presentationml.slideLayout+xml"/>
  <Override PartName="/ppt/slideLayouts/slideLayout881.xml" ContentType="application/vnd.openxmlformats-officedocument.presentationml.slideLayout+xml"/>
  <Override PartName="/ppt/slideLayouts/slideLayout882.xml" ContentType="application/vnd.openxmlformats-officedocument.presentationml.slideLayout+xml"/>
  <Override PartName="/ppt/slideLayouts/slideLayout883.xml" ContentType="application/vnd.openxmlformats-officedocument.presentationml.slideLayout+xml"/>
  <Override PartName="/ppt/slideLayouts/slideLayout884.xml" ContentType="application/vnd.openxmlformats-officedocument.presentationml.slideLayout+xml"/>
  <Override PartName="/ppt/slideLayouts/slideLayout885.xml" ContentType="application/vnd.openxmlformats-officedocument.presentationml.slideLayout+xml"/>
  <Override PartName="/ppt/slideLayouts/slideLayout886.xml" ContentType="application/vnd.openxmlformats-officedocument.presentationml.slideLayout+xml"/>
  <Override PartName="/ppt/slideLayouts/slideLayout887.xml" ContentType="application/vnd.openxmlformats-officedocument.presentationml.slideLayout+xml"/>
  <Override PartName="/ppt/slideLayouts/slideLayout888.xml" ContentType="application/vnd.openxmlformats-officedocument.presentationml.slideLayout+xml"/>
  <Override PartName="/ppt/slideLayouts/slideLayout889.xml" ContentType="application/vnd.openxmlformats-officedocument.presentationml.slideLayout+xml"/>
  <Override PartName="/ppt/slideLayouts/slideLayout890.xml" ContentType="application/vnd.openxmlformats-officedocument.presentationml.slideLayout+xml"/>
  <Override PartName="/ppt/slideLayouts/slideLayout891.xml" ContentType="application/vnd.openxmlformats-officedocument.presentationml.slideLayout+xml"/>
  <Override PartName="/ppt/slideLayouts/slideLayout892.xml" ContentType="application/vnd.openxmlformats-officedocument.presentationml.slideLayout+xml"/>
  <Override PartName="/ppt/slideLayouts/slideLayout893.xml" ContentType="application/vnd.openxmlformats-officedocument.presentationml.slideLayout+xml"/>
  <Override PartName="/ppt/slideLayouts/slideLayout894.xml" ContentType="application/vnd.openxmlformats-officedocument.presentationml.slideLayout+xml"/>
  <Override PartName="/ppt/slideLayouts/slideLayout895.xml" ContentType="application/vnd.openxmlformats-officedocument.presentationml.slideLayout+xml"/>
  <Override PartName="/ppt/slideLayouts/slideLayout896.xml" ContentType="application/vnd.openxmlformats-officedocument.presentationml.slideLayout+xml"/>
  <Override PartName="/ppt/slideLayouts/slideLayout897.xml" ContentType="application/vnd.openxmlformats-officedocument.presentationml.slideLayout+xml"/>
  <Override PartName="/ppt/slideLayouts/slideLayout898.xml" ContentType="application/vnd.openxmlformats-officedocument.presentationml.slideLayout+xml"/>
  <Override PartName="/ppt/slideLayouts/slideLayout899.xml" ContentType="application/vnd.openxmlformats-officedocument.presentationml.slideLayout+xml"/>
  <Override PartName="/ppt/slideLayouts/slideLayout900.xml" ContentType="application/vnd.openxmlformats-officedocument.presentationml.slideLayout+xml"/>
  <Override PartName="/ppt/slideLayouts/slideLayout901.xml" ContentType="application/vnd.openxmlformats-officedocument.presentationml.slideLayout+xml"/>
  <Override PartName="/ppt/slideLayouts/slideLayout902.xml" ContentType="application/vnd.openxmlformats-officedocument.presentationml.slideLayout+xml"/>
  <Override PartName="/ppt/slideLayouts/slideLayout903.xml" ContentType="application/vnd.openxmlformats-officedocument.presentationml.slideLayout+xml"/>
  <Override PartName="/ppt/slideLayouts/slideLayout904.xml" ContentType="application/vnd.openxmlformats-officedocument.presentationml.slideLayout+xml"/>
  <Override PartName="/ppt/slideLayouts/slideLayout905.xml" ContentType="application/vnd.openxmlformats-officedocument.presentationml.slideLayout+xml"/>
  <Override PartName="/ppt/slideLayouts/slideLayout906.xml" ContentType="application/vnd.openxmlformats-officedocument.presentationml.slideLayout+xml"/>
  <Override PartName="/ppt/slideLayouts/slideLayout907.xml" ContentType="application/vnd.openxmlformats-officedocument.presentationml.slideLayout+xml"/>
  <Override PartName="/ppt/slideLayouts/slideLayout908.xml" ContentType="application/vnd.openxmlformats-officedocument.presentationml.slideLayout+xml"/>
  <Override PartName="/ppt/slideLayouts/slideLayout909.xml" ContentType="application/vnd.openxmlformats-officedocument.presentationml.slideLayout+xml"/>
  <Override PartName="/ppt/slideLayouts/slideLayout910.xml" ContentType="application/vnd.openxmlformats-officedocument.presentationml.slideLayout+xml"/>
  <Override PartName="/ppt/slideLayouts/slideLayout911.xml" ContentType="application/vnd.openxmlformats-officedocument.presentationml.slideLayout+xml"/>
  <Override PartName="/ppt/slideLayouts/slideLayout912.xml" ContentType="application/vnd.openxmlformats-officedocument.presentationml.slideLayout+xml"/>
  <Override PartName="/ppt/slideLayouts/slideLayout913.xml" ContentType="application/vnd.openxmlformats-officedocument.presentationml.slideLayout+xml"/>
  <Override PartName="/ppt/slideLayouts/slideLayout914.xml" ContentType="application/vnd.openxmlformats-officedocument.presentationml.slideLayout+xml"/>
  <Override PartName="/ppt/slideLayouts/slideLayout915.xml" ContentType="application/vnd.openxmlformats-officedocument.presentationml.slideLayout+xml"/>
  <Override PartName="/ppt/slideLayouts/slideLayout916.xml" ContentType="application/vnd.openxmlformats-officedocument.presentationml.slideLayout+xml"/>
  <Override PartName="/ppt/slideLayouts/slideLayout917.xml" ContentType="application/vnd.openxmlformats-officedocument.presentationml.slideLayout+xml"/>
  <Override PartName="/ppt/slideLayouts/slideLayout918.xml" ContentType="application/vnd.openxmlformats-officedocument.presentationml.slideLayout+xml"/>
  <Override PartName="/ppt/slideLayouts/slideLayout919.xml" ContentType="application/vnd.openxmlformats-officedocument.presentationml.slideLayout+xml"/>
  <Override PartName="/ppt/slideLayouts/slideLayout920.xml" ContentType="application/vnd.openxmlformats-officedocument.presentationml.slideLayout+xml"/>
  <Override PartName="/ppt/slideLayouts/slideLayout921.xml" ContentType="application/vnd.openxmlformats-officedocument.presentationml.slideLayout+xml"/>
  <Override PartName="/ppt/slideLayouts/slideLayout922.xml" ContentType="application/vnd.openxmlformats-officedocument.presentationml.slideLayout+xml"/>
  <Override PartName="/ppt/slideLayouts/slideLayout923.xml" ContentType="application/vnd.openxmlformats-officedocument.presentationml.slideLayout+xml"/>
  <Override PartName="/ppt/slideLayouts/slideLayout924.xml" ContentType="application/vnd.openxmlformats-officedocument.presentationml.slideLayout+xml"/>
  <Override PartName="/ppt/slideLayouts/slideLayout925.xml" ContentType="application/vnd.openxmlformats-officedocument.presentationml.slideLayout+xml"/>
  <Override PartName="/ppt/slideLayouts/slideLayout926.xml" ContentType="application/vnd.openxmlformats-officedocument.presentationml.slideLayout+xml"/>
  <Override PartName="/ppt/slideLayouts/slideLayout927.xml" ContentType="application/vnd.openxmlformats-officedocument.presentationml.slideLayout+xml"/>
  <Override PartName="/ppt/slideLayouts/slideLayout928.xml" ContentType="application/vnd.openxmlformats-officedocument.presentationml.slideLayout+xml"/>
  <Override PartName="/ppt/slideLayouts/slideLayout929.xml" ContentType="application/vnd.openxmlformats-officedocument.presentationml.slideLayout+xml"/>
  <Override PartName="/ppt/slideLayouts/slideLayout930.xml" ContentType="application/vnd.openxmlformats-officedocument.presentationml.slideLayout+xml"/>
  <Override PartName="/ppt/slideLayouts/slideLayout931.xml" ContentType="application/vnd.openxmlformats-officedocument.presentationml.slideLayout+xml"/>
  <Override PartName="/ppt/slideLayouts/slideLayout932.xml" ContentType="application/vnd.openxmlformats-officedocument.presentationml.slideLayout+xml"/>
  <Override PartName="/ppt/slideLayouts/slideLayout933.xml" ContentType="application/vnd.openxmlformats-officedocument.presentationml.slideLayout+xml"/>
  <Override PartName="/ppt/slideLayouts/slideLayout934.xml" ContentType="application/vnd.openxmlformats-officedocument.presentationml.slideLayout+xml"/>
  <Override PartName="/ppt/slideLayouts/slideLayout935.xml" ContentType="application/vnd.openxmlformats-officedocument.presentationml.slideLayout+xml"/>
  <Override PartName="/ppt/slideLayouts/slideLayout936.xml" ContentType="application/vnd.openxmlformats-officedocument.presentationml.slideLayout+xml"/>
  <Override PartName="/ppt/slideLayouts/slideLayout937.xml" ContentType="application/vnd.openxmlformats-officedocument.presentationml.slideLayout+xml"/>
  <Override PartName="/ppt/slideLayouts/slideLayout938.xml" ContentType="application/vnd.openxmlformats-officedocument.presentationml.slideLayout+xml"/>
  <Override PartName="/ppt/slideLayouts/slideLayout939.xml" ContentType="application/vnd.openxmlformats-officedocument.presentationml.slideLayout+xml"/>
  <Override PartName="/ppt/slideLayouts/slideLayout940.xml" ContentType="application/vnd.openxmlformats-officedocument.presentationml.slideLayout+xml"/>
  <Override PartName="/ppt/slideLayouts/slideLayout941.xml" ContentType="application/vnd.openxmlformats-officedocument.presentationml.slideLayout+xml"/>
  <Override PartName="/ppt/slideLayouts/slideLayout942.xml" ContentType="application/vnd.openxmlformats-officedocument.presentationml.slideLayout+xml"/>
  <Override PartName="/ppt/slideLayouts/slideLayout943.xml" ContentType="application/vnd.openxmlformats-officedocument.presentationml.slideLayout+xml"/>
  <Override PartName="/ppt/slideLayouts/slideLayout944.xml" ContentType="application/vnd.openxmlformats-officedocument.presentationml.slideLayout+xml"/>
  <Override PartName="/ppt/slideLayouts/slideLayout945.xml" ContentType="application/vnd.openxmlformats-officedocument.presentationml.slideLayout+xml"/>
  <Override PartName="/ppt/slideLayouts/slideLayout946.xml" ContentType="application/vnd.openxmlformats-officedocument.presentationml.slideLayout+xml"/>
  <Override PartName="/ppt/slideLayouts/slideLayout947.xml" ContentType="application/vnd.openxmlformats-officedocument.presentationml.slideLayout+xml"/>
  <Override PartName="/ppt/slideLayouts/slideLayout948.xml" ContentType="application/vnd.openxmlformats-officedocument.presentationml.slideLayout+xml"/>
  <Override PartName="/ppt/slideLayouts/slideLayout949.xml" ContentType="application/vnd.openxmlformats-officedocument.presentationml.slideLayout+xml"/>
  <Override PartName="/ppt/slideLayouts/slideLayout950.xml" ContentType="application/vnd.openxmlformats-officedocument.presentationml.slideLayout+xml"/>
  <Override PartName="/ppt/slideLayouts/slideLayout951.xml" ContentType="application/vnd.openxmlformats-officedocument.presentationml.slideLayout+xml"/>
  <Override PartName="/ppt/slideLayouts/slideLayout952.xml" ContentType="application/vnd.openxmlformats-officedocument.presentationml.slideLayout+xml"/>
  <Override PartName="/ppt/slideLayouts/slideLayout953.xml" ContentType="application/vnd.openxmlformats-officedocument.presentationml.slideLayout+xml"/>
  <Override PartName="/ppt/slideLayouts/slideLayout954.xml" ContentType="application/vnd.openxmlformats-officedocument.presentationml.slideLayout+xml"/>
  <Override PartName="/ppt/slideLayouts/slideLayout955.xml" ContentType="application/vnd.openxmlformats-officedocument.presentationml.slideLayout+xml"/>
  <Override PartName="/ppt/slideLayouts/slideLayout956.xml" ContentType="application/vnd.openxmlformats-officedocument.presentationml.slideLayout+xml"/>
  <Override PartName="/ppt/slideLayouts/slideLayout957.xml" ContentType="application/vnd.openxmlformats-officedocument.presentationml.slideLayout+xml"/>
  <Override PartName="/ppt/slideLayouts/slideLayout958.xml" ContentType="application/vnd.openxmlformats-officedocument.presentationml.slideLayout+xml"/>
  <Override PartName="/ppt/slideLayouts/slideLayout959.xml" ContentType="application/vnd.openxmlformats-officedocument.presentationml.slideLayout+xml"/>
  <Override PartName="/ppt/slideLayouts/slideLayout960.xml" ContentType="application/vnd.openxmlformats-officedocument.presentationml.slideLayout+xml"/>
  <Override PartName="/ppt/slideLayouts/slideLayout961.xml" ContentType="application/vnd.openxmlformats-officedocument.presentationml.slideLayout+xml"/>
  <Override PartName="/ppt/slideLayouts/slideLayout962.xml" ContentType="application/vnd.openxmlformats-officedocument.presentationml.slideLayout+xml"/>
  <Override PartName="/ppt/slideLayouts/slideLayout963.xml" ContentType="application/vnd.openxmlformats-officedocument.presentationml.slideLayout+xml"/>
  <Override PartName="/ppt/slideLayouts/slideLayout964.xml" ContentType="application/vnd.openxmlformats-officedocument.presentationml.slideLayout+xml"/>
  <Override PartName="/ppt/slideLayouts/slideLayout965.xml" ContentType="application/vnd.openxmlformats-officedocument.presentationml.slideLayout+xml"/>
  <Override PartName="/ppt/slideLayouts/slideLayout966.xml" ContentType="application/vnd.openxmlformats-officedocument.presentationml.slideLayout+xml"/>
  <Override PartName="/ppt/slideLayouts/slideLayout967.xml" ContentType="application/vnd.openxmlformats-officedocument.presentationml.slideLayout+xml"/>
  <Override PartName="/ppt/slideLayouts/slideLayout968.xml" ContentType="application/vnd.openxmlformats-officedocument.presentationml.slideLayout+xml"/>
  <Override PartName="/ppt/slideLayouts/slideLayout969.xml" ContentType="application/vnd.openxmlformats-officedocument.presentationml.slideLayout+xml"/>
  <Override PartName="/ppt/slideLayouts/slideLayout970.xml" ContentType="application/vnd.openxmlformats-officedocument.presentationml.slideLayout+xml"/>
  <Override PartName="/ppt/slideLayouts/slideLayout971.xml" ContentType="application/vnd.openxmlformats-officedocument.presentationml.slideLayout+xml"/>
  <Override PartName="/ppt/slideLayouts/slideLayout972.xml" ContentType="application/vnd.openxmlformats-officedocument.presentationml.slideLayout+xml"/>
  <Override PartName="/ppt/slideLayouts/slideLayout973.xml" ContentType="application/vnd.openxmlformats-officedocument.presentationml.slideLayout+xml"/>
  <Override PartName="/ppt/slideLayouts/slideLayout974.xml" ContentType="application/vnd.openxmlformats-officedocument.presentationml.slideLayout+xml"/>
  <Override PartName="/ppt/slideLayouts/slideLayout975.xml" ContentType="application/vnd.openxmlformats-officedocument.presentationml.slideLayout+xml"/>
  <Override PartName="/ppt/slideLayouts/slideLayout976.xml" ContentType="application/vnd.openxmlformats-officedocument.presentationml.slideLayout+xml"/>
  <Override PartName="/ppt/slideLayouts/slideLayout977.xml" ContentType="application/vnd.openxmlformats-officedocument.presentationml.slideLayout+xml"/>
  <Override PartName="/ppt/slideLayouts/slideLayout978.xml" ContentType="application/vnd.openxmlformats-officedocument.presentationml.slideLayout+xml"/>
  <Override PartName="/ppt/slideLayouts/slideLayout979.xml" ContentType="application/vnd.openxmlformats-officedocument.presentationml.slideLayout+xml"/>
  <Override PartName="/ppt/slideLayouts/slideLayout980.xml" ContentType="application/vnd.openxmlformats-officedocument.presentationml.slideLayout+xml"/>
  <Override PartName="/ppt/slideLayouts/slideLayout981.xml" ContentType="application/vnd.openxmlformats-officedocument.presentationml.slideLayout+xml"/>
  <Override PartName="/ppt/slideLayouts/slideLayout982.xml" ContentType="application/vnd.openxmlformats-officedocument.presentationml.slideLayout+xml"/>
  <Override PartName="/ppt/slideLayouts/slideLayout983.xml" ContentType="application/vnd.openxmlformats-officedocument.presentationml.slideLayout+xml"/>
  <Override PartName="/ppt/slideLayouts/slideLayout984.xml" ContentType="application/vnd.openxmlformats-officedocument.presentationml.slideLayout+xml"/>
  <Override PartName="/ppt/slideLayouts/slideLayout985.xml" ContentType="application/vnd.openxmlformats-officedocument.presentationml.slideLayout+xml"/>
  <Override PartName="/ppt/slideLayouts/slideLayout986.xml" ContentType="application/vnd.openxmlformats-officedocument.presentationml.slideLayout+xml"/>
  <Override PartName="/ppt/slideLayouts/slideLayout987.xml" ContentType="application/vnd.openxmlformats-officedocument.presentationml.slideLayout+xml"/>
  <Override PartName="/ppt/slideLayouts/slideLayout988.xml" ContentType="application/vnd.openxmlformats-officedocument.presentationml.slideLayout+xml"/>
  <Override PartName="/ppt/slideLayouts/slideLayout989.xml" ContentType="application/vnd.openxmlformats-officedocument.presentationml.slideLayout+xml"/>
  <Override PartName="/ppt/slideLayouts/slideLayout990.xml" ContentType="application/vnd.openxmlformats-officedocument.presentationml.slideLayout+xml"/>
  <Override PartName="/ppt/slideLayouts/slideLayout991.xml" ContentType="application/vnd.openxmlformats-officedocument.presentationml.slideLayout+xml"/>
  <Override PartName="/ppt/slideLayouts/slideLayout992.xml" ContentType="application/vnd.openxmlformats-officedocument.presentationml.slideLayout+xml"/>
  <Override PartName="/ppt/slideLayouts/slideLayout993.xml" ContentType="application/vnd.openxmlformats-officedocument.presentationml.slideLayout+xml"/>
  <Override PartName="/ppt/slideLayouts/slideLayout994.xml" ContentType="application/vnd.openxmlformats-officedocument.presentationml.slideLayout+xml"/>
  <Override PartName="/ppt/slideLayouts/slideLayout995.xml" ContentType="application/vnd.openxmlformats-officedocument.presentationml.slideLayout+xml"/>
  <Override PartName="/ppt/slideLayouts/slideLayout996.xml" ContentType="application/vnd.openxmlformats-officedocument.presentationml.slideLayout+xml"/>
  <Override PartName="/ppt/slideLayouts/slideLayout997.xml" ContentType="application/vnd.openxmlformats-officedocument.presentationml.slideLayout+xml"/>
  <Override PartName="/ppt/slideLayouts/slideLayout998.xml" ContentType="application/vnd.openxmlformats-officedocument.presentationml.slideLayout+xml"/>
  <Override PartName="/ppt/slideLayouts/slideLayout999.xml" ContentType="application/vnd.openxmlformats-officedocument.presentationml.slideLayout+xml"/>
  <Override PartName="/ppt/slideLayouts/slideLayout1000.xml" ContentType="application/vnd.openxmlformats-officedocument.presentationml.slideLayout+xml"/>
  <Override PartName="/ppt/slideLayouts/slideLayout1001.xml" ContentType="application/vnd.openxmlformats-officedocument.presentationml.slideLayout+xml"/>
  <Override PartName="/ppt/slideLayouts/slideLayout1002.xml" ContentType="application/vnd.openxmlformats-officedocument.presentationml.slideLayout+xml"/>
  <Override PartName="/ppt/slideLayouts/slideLayout1003.xml" ContentType="application/vnd.openxmlformats-officedocument.presentationml.slideLayout+xml"/>
  <Override PartName="/ppt/slideLayouts/slideLayout1004.xml" ContentType="application/vnd.openxmlformats-officedocument.presentationml.slideLayout+xml"/>
  <Override PartName="/ppt/slideLayouts/slideLayout1005.xml" ContentType="application/vnd.openxmlformats-officedocument.presentationml.slideLayout+xml"/>
  <Override PartName="/ppt/slideLayouts/slideLayout1006.xml" ContentType="application/vnd.openxmlformats-officedocument.presentationml.slideLayout+xml"/>
  <Override PartName="/ppt/slideLayouts/slideLayout1007.xml" ContentType="application/vnd.openxmlformats-officedocument.presentationml.slideLayout+xml"/>
  <Override PartName="/ppt/slideLayouts/slideLayout1008.xml" ContentType="application/vnd.openxmlformats-officedocument.presentationml.slideLayout+xml"/>
  <Override PartName="/ppt/slideLayouts/slideLayout1009.xml" ContentType="application/vnd.openxmlformats-officedocument.presentationml.slideLayout+xml"/>
  <Override PartName="/ppt/slideLayouts/slideLayout1010.xml" ContentType="application/vnd.openxmlformats-officedocument.presentationml.slideLayout+xml"/>
  <Override PartName="/ppt/slideLayouts/slideLayout1011.xml" ContentType="application/vnd.openxmlformats-officedocument.presentationml.slideLayout+xml"/>
  <Override PartName="/ppt/slideLayouts/slideLayout1012.xml" ContentType="application/vnd.openxmlformats-officedocument.presentationml.slideLayout+xml"/>
  <Override PartName="/ppt/slideLayouts/slideLayout1013.xml" ContentType="application/vnd.openxmlformats-officedocument.presentationml.slideLayout+xml"/>
  <Override PartName="/ppt/slideLayouts/slideLayout1014.xml" ContentType="application/vnd.openxmlformats-officedocument.presentationml.slideLayout+xml"/>
  <Override PartName="/ppt/slideLayouts/slideLayout1015.xml" ContentType="application/vnd.openxmlformats-officedocument.presentationml.slideLayout+xml"/>
  <Override PartName="/ppt/slideLayouts/slideLayout1016.xml" ContentType="application/vnd.openxmlformats-officedocument.presentationml.slideLayout+xml"/>
  <Override PartName="/ppt/slideLayouts/slideLayout1017.xml" ContentType="application/vnd.openxmlformats-officedocument.presentationml.slideLayout+xml"/>
  <Override PartName="/ppt/slideLayouts/slideLayout1018.xml" ContentType="application/vnd.openxmlformats-officedocument.presentationml.slideLayout+xml"/>
  <Override PartName="/ppt/slideLayouts/slideLayout1019.xml" ContentType="application/vnd.openxmlformats-officedocument.presentationml.slideLayout+xml"/>
  <Override PartName="/ppt/slideLayouts/slideLayout1020.xml" ContentType="application/vnd.openxmlformats-officedocument.presentationml.slideLayout+xml"/>
  <Override PartName="/ppt/slideLayouts/slideLayout1021.xml" ContentType="application/vnd.openxmlformats-officedocument.presentationml.slideLayout+xml"/>
  <Override PartName="/ppt/slideLayouts/slideLayout1022.xml" ContentType="application/vnd.openxmlformats-officedocument.presentationml.slideLayout+xml"/>
  <Override PartName="/ppt/slideLayouts/slideLayout1023.xml" ContentType="application/vnd.openxmlformats-officedocument.presentationml.slideLayout+xml"/>
  <Override PartName="/ppt/slideLayouts/slideLayout1024.xml" ContentType="application/vnd.openxmlformats-officedocument.presentationml.slideLayout+xml"/>
  <Override PartName="/ppt/slideLayouts/slideLayout1025.xml" ContentType="application/vnd.openxmlformats-officedocument.presentationml.slideLayout+xml"/>
  <Override PartName="/ppt/slideLayouts/slideLayout1026.xml" ContentType="application/vnd.openxmlformats-officedocument.presentationml.slideLayout+xml"/>
  <Override PartName="/ppt/slideLayouts/slideLayout1027.xml" ContentType="application/vnd.openxmlformats-officedocument.presentationml.slideLayout+xml"/>
  <Override PartName="/ppt/slideLayouts/slideLayout1028.xml" ContentType="application/vnd.openxmlformats-officedocument.presentationml.slideLayout+xml"/>
  <Override PartName="/ppt/slideLayouts/slideLayout1029.xml" ContentType="application/vnd.openxmlformats-officedocument.presentationml.slideLayout+xml"/>
  <Override PartName="/ppt/slideLayouts/slideLayout1030.xml" ContentType="application/vnd.openxmlformats-officedocument.presentationml.slideLayout+xml"/>
  <Override PartName="/ppt/slideLayouts/slideLayout1031.xml" ContentType="application/vnd.openxmlformats-officedocument.presentationml.slideLayout+xml"/>
  <Override PartName="/ppt/slideLayouts/slideLayout1032.xml" ContentType="application/vnd.openxmlformats-officedocument.presentationml.slideLayout+xml"/>
  <Override PartName="/ppt/slideLayouts/slideLayout1033.xml" ContentType="application/vnd.openxmlformats-officedocument.presentationml.slideLayout+xml"/>
  <Override PartName="/ppt/slideLayouts/slideLayout1034.xml" ContentType="application/vnd.openxmlformats-officedocument.presentationml.slideLayout+xml"/>
  <Override PartName="/ppt/slideLayouts/slideLayout1035.xml" ContentType="application/vnd.openxmlformats-officedocument.presentationml.slideLayout+xml"/>
  <Override PartName="/ppt/slideLayouts/slideLayout1036.xml" ContentType="application/vnd.openxmlformats-officedocument.presentationml.slideLayout+xml"/>
  <Override PartName="/ppt/slideLayouts/slideLayout1037.xml" ContentType="application/vnd.openxmlformats-officedocument.presentationml.slideLayout+xml"/>
  <Override PartName="/ppt/slideLayouts/slideLayout1038.xml" ContentType="application/vnd.openxmlformats-officedocument.presentationml.slideLayout+xml"/>
  <Override PartName="/ppt/slideLayouts/slideLayout1039.xml" ContentType="application/vnd.openxmlformats-officedocument.presentationml.slideLayout+xml"/>
  <Override PartName="/ppt/slideLayouts/slideLayout1040.xml" ContentType="application/vnd.openxmlformats-officedocument.presentationml.slideLayout+xml"/>
  <Override PartName="/ppt/slideLayouts/slideLayout1041.xml" ContentType="application/vnd.openxmlformats-officedocument.presentationml.slideLayout+xml"/>
  <Override PartName="/ppt/slideLayouts/slideLayout1042.xml" ContentType="application/vnd.openxmlformats-officedocument.presentationml.slideLayout+xml"/>
  <Override PartName="/ppt/slideLayouts/slideLayout1043.xml" ContentType="application/vnd.openxmlformats-officedocument.presentationml.slideLayout+xml"/>
  <Override PartName="/ppt/slideLayouts/slideLayout1044.xml" ContentType="application/vnd.openxmlformats-officedocument.presentationml.slideLayout+xml"/>
  <Override PartName="/ppt/slideLayouts/slideLayout1045.xml" ContentType="application/vnd.openxmlformats-officedocument.presentationml.slideLayout+xml"/>
  <Override PartName="/ppt/slideLayouts/slideLayout1046.xml" ContentType="application/vnd.openxmlformats-officedocument.presentationml.slideLayout+xml"/>
  <Override PartName="/ppt/slideLayouts/slideLayout1047.xml" ContentType="application/vnd.openxmlformats-officedocument.presentationml.slideLayout+xml"/>
  <Override PartName="/ppt/slideLayouts/slideLayout1048.xml" ContentType="application/vnd.openxmlformats-officedocument.presentationml.slideLayout+xml"/>
  <Override PartName="/ppt/slideLayouts/slideLayout1049.xml" ContentType="application/vnd.openxmlformats-officedocument.presentationml.slideLayout+xml"/>
  <Override PartName="/ppt/slideLayouts/slideLayout1050.xml" ContentType="application/vnd.openxmlformats-officedocument.presentationml.slideLayout+xml"/>
  <Override PartName="/ppt/slideLayouts/slideLayout1051.xml" ContentType="application/vnd.openxmlformats-officedocument.presentationml.slideLayout+xml"/>
  <Override PartName="/ppt/slideLayouts/slideLayout1052.xml" ContentType="application/vnd.openxmlformats-officedocument.presentationml.slideLayout+xml"/>
  <Override PartName="/ppt/slideLayouts/slideLayout1053.xml" ContentType="application/vnd.openxmlformats-officedocument.presentationml.slideLayout+xml"/>
  <Override PartName="/ppt/slideLayouts/slideLayout1054.xml" ContentType="application/vnd.openxmlformats-officedocument.presentationml.slideLayout+xml"/>
  <Override PartName="/ppt/slideLayouts/slideLayout1055.xml" ContentType="application/vnd.openxmlformats-officedocument.presentationml.slideLayout+xml"/>
  <Override PartName="/ppt/slideLayouts/slideLayout1056.xml" ContentType="application/vnd.openxmlformats-officedocument.presentationml.slideLayout+xml"/>
  <Override PartName="/ppt/slideLayouts/slideLayout1057.xml" ContentType="application/vnd.openxmlformats-officedocument.presentationml.slideLayout+xml"/>
  <Override PartName="/ppt/slideLayouts/slideLayout1058.xml" ContentType="application/vnd.openxmlformats-officedocument.presentationml.slideLayout+xml"/>
  <Override PartName="/ppt/slideLayouts/slideLayout1059.xml" ContentType="application/vnd.openxmlformats-officedocument.presentationml.slideLayout+xml"/>
  <Override PartName="/ppt/slideLayouts/slideLayout1060.xml" ContentType="application/vnd.openxmlformats-officedocument.presentationml.slideLayout+xml"/>
  <Override PartName="/ppt/slideLayouts/slideLayout1061.xml" ContentType="application/vnd.openxmlformats-officedocument.presentationml.slideLayout+xml"/>
  <Override PartName="/ppt/slideLayouts/slideLayout1062.xml" ContentType="application/vnd.openxmlformats-officedocument.presentationml.slideLayout+xml"/>
  <Override PartName="/ppt/slideLayouts/slideLayout1063.xml" ContentType="application/vnd.openxmlformats-officedocument.presentationml.slideLayout+xml"/>
  <Override PartName="/ppt/slideLayouts/slideLayout1064.xml" ContentType="application/vnd.openxmlformats-officedocument.presentationml.slideLayout+xml"/>
  <Override PartName="/ppt/slideLayouts/slideLayout1065.xml" ContentType="application/vnd.openxmlformats-officedocument.presentationml.slideLayout+xml"/>
  <Override PartName="/ppt/slideLayouts/slideLayout1066.xml" ContentType="application/vnd.openxmlformats-officedocument.presentationml.slideLayout+xml"/>
  <Override PartName="/ppt/slideLayouts/slideLayout1067.xml" ContentType="application/vnd.openxmlformats-officedocument.presentationml.slideLayout+xml"/>
  <Override PartName="/ppt/slideLayouts/slideLayout1068.xml" ContentType="application/vnd.openxmlformats-officedocument.presentationml.slideLayout+xml"/>
  <Override PartName="/ppt/slideLayouts/slideLayout1069.xml" ContentType="application/vnd.openxmlformats-officedocument.presentationml.slideLayout+xml"/>
  <Override PartName="/ppt/slideLayouts/slideLayout1070.xml" ContentType="application/vnd.openxmlformats-officedocument.presentationml.slideLayout+xml"/>
  <Override PartName="/ppt/slideLayouts/slideLayout107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4252" r:id="rId3"/>
  </p:sldMasterIdLst>
  <p:notesMasterIdLst>
    <p:notesMasterId r:id="rId45"/>
  </p:notesMasterIdLst>
  <p:sldIdLst>
    <p:sldId id="256" r:id="rId4"/>
    <p:sldId id="257" r:id="rId5"/>
    <p:sldId id="282" r:id="rId6"/>
    <p:sldId id="258" r:id="rId7"/>
    <p:sldId id="285" r:id="rId8"/>
    <p:sldId id="259" r:id="rId9"/>
    <p:sldId id="286" r:id="rId10"/>
    <p:sldId id="260" r:id="rId11"/>
    <p:sldId id="287" r:id="rId12"/>
    <p:sldId id="262" r:id="rId13"/>
    <p:sldId id="288" r:id="rId14"/>
    <p:sldId id="263" r:id="rId15"/>
    <p:sldId id="289" r:id="rId16"/>
    <p:sldId id="264" r:id="rId17"/>
    <p:sldId id="290" r:id="rId18"/>
    <p:sldId id="265" r:id="rId19"/>
    <p:sldId id="291" r:id="rId20"/>
    <p:sldId id="266" r:id="rId21"/>
    <p:sldId id="292" r:id="rId22"/>
    <p:sldId id="267" r:id="rId23"/>
    <p:sldId id="293" r:id="rId24"/>
    <p:sldId id="268" r:id="rId25"/>
    <p:sldId id="294" r:id="rId26"/>
    <p:sldId id="269" r:id="rId27"/>
    <p:sldId id="295" r:id="rId28"/>
    <p:sldId id="296" r:id="rId29"/>
    <p:sldId id="301" r:id="rId30"/>
    <p:sldId id="297" r:id="rId31"/>
    <p:sldId id="302" r:id="rId32"/>
    <p:sldId id="298" r:id="rId33"/>
    <p:sldId id="303" r:id="rId34"/>
    <p:sldId id="299" r:id="rId35"/>
    <p:sldId id="304" r:id="rId36"/>
    <p:sldId id="300" r:id="rId37"/>
    <p:sldId id="305" r:id="rId38"/>
    <p:sldId id="306" r:id="rId39"/>
    <p:sldId id="310" r:id="rId40"/>
    <p:sldId id="307" r:id="rId41"/>
    <p:sldId id="309" r:id="rId42"/>
    <p:sldId id="283" r:id="rId43"/>
    <p:sldId id="284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D6D33-F375-40CD-8958-EA7E055B7B70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DE56D-432F-4670-BC87-986A243C5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63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C6E91-BDE4-4946-A395-75021D686655}" type="slidenum">
              <a:rPr lang="ru-RU" smtClean="0">
                <a:solidFill>
                  <a:prstClr val="black"/>
                </a:solidFill>
              </a:rPr>
              <a:pPr/>
              <a:t>40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2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110250"/>
      </p:ext>
    </p:extLst>
  </p:cSld>
  <p:clrMapOvr>
    <a:masterClrMapping/>
  </p:clrMapOvr>
</p:sldLayout>
</file>

<file path=ppt/slideLayouts/slideLayout10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03199592"/>
      </p:ext>
    </p:extLst>
  </p:cSld>
  <p:clrMapOvr>
    <a:masterClrMapping/>
  </p:clrMapOvr>
  <p:transition spd="slow">
    <p:dissolve/>
  </p:transition>
</p:sldLayout>
</file>

<file path=ppt/slideLayouts/slideLayout10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787677"/>
      </p:ext>
    </p:extLst>
  </p:cSld>
  <p:clrMapOvr>
    <a:masterClrMapping/>
  </p:clrMapOvr>
  <p:transition spd="slow">
    <p:dissolve/>
  </p:transition>
</p:sldLayout>
</file>

<file path=ppt/slideLayouts/slideLayout10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85060838"/>
      </p:ext>
    </p:extLst>
  </p:cSld>
  <p:clrMapOvr>
    <a:masterClrMapping/>
  </p:clrMapOvr>
  <p:transition spd="slow">
    <p:dissolve/>
  </p:transition>
</p:sldLayout>
</file>

<file path=ppt/slideLayouts/slideLayout10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55113962"/>
      </p:ext>
    </p:extLst>
  </p:cSld>
  <p:clrMapOvr>
    <a:masterClrMapping/>
  </p:clrMapOvr>
  <p:transition spd="slow">
    <p:dissolve/>
  </p:transition>
</p:sldLayout>
</file>

<file path=ppt/slideLayouts/slideLayout10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63872017"/>
      </p:ext>
    </p:extLst>
  </p:cSld>
  <p:clrMapOvr>
    <a:masterClrMapping/>
  </p:clrMapOvr>
  <p:transition spd="slow">
    <p:dissolve/>
  </p:transition>
</p:sldLayout>
</file>

<file path=ppt/slideLayouts/slideLayout10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21711094"/>
      </p:ext>
    </p:extLst>
  </p:cSld>
  <p:clrMapOvr>
    <a:masterClrMapping/>
  </p:clrMapOvr>
  <p:transition spd="slow">
    <p:dissolve/>
  </p:transition>
</p:sldLayout>
</file>

<file path=ppt/slideLayouts/slideLayout10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371849"/>
      </p:ext>
    </p:extLst>
  </p:cSld>
  <p:clrMapOvr>
    <a:masterClrMapping/>
  </p:clrMapOvr>
  <p:transition spd="slow">
    <p:dissolve/>
  </p:transition>
</p:sldLayout>
</file>

<file path=ppt/slideLayouts/slideLayout10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40240874"/>
      </p:ext>
    </p:extLst>
  </p:cSld>
  <p:clrMapOvr>
    <a:masterClrMapping/>
  </p:clrMapOvr>
  <p:transition spd="slow">
    <p:dissolve/>
  </p:transition>
</p:sldLayout>
</file>

<file path=ppt/slideLayouts/slideLayout10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21398116"/>
      </p:ext>
    </p:extLst>
  </p:cSld>
  <p:clrMapOvr>
    <a:masterClrMapping/>
  </p:clrMapOvr>
  <p:transition spd="slow">
    <p:dissolve/>
  </p:transition>
</p:sldLayout>
</file>

<file path=ppt/slideLayouts/slideLayout10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09996744"/>
      </p:ext>
    </p:extLst>
  </p:cSld>
  <p:clrMapOvr>
    <a:masterClrMapping/>
  </p:clrMapOvr>
  <p:transition spd="slow">
    <p:dissolv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09291"/>
      </p:ext>
    </p:extLst>
  </p:cSld>
  <p:clrMapOvr>
    <a:masterClrMapping/>
  </p:clrMapOvr>
</p:sldLayout>
</file>

<file path=ppt/slideLayouts/slideLayout10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95441580"/>
      </p:ext>
    </p:extLst>
  </p:cSld>
  <p:clrMapOvr>
    <a:masterClrMapping/>
  </p:clrMapOvr>
  <p:transition spd="slow">
    <p:dissolve/>
  </p:transition>
</p:sldLayout>
</file>

<file path=ppt/slideLayouts/slideLayout10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38829880"/>
      </p:ext>
    </p:extLst>
  </p:cSld>
  <p:clrMapOvr>
    <a:masterClrMapping/>
  </p:clrMapOvr>
  <p:transition spd="slow">
    <p:dissolve/>
  </p:transition>
</p:sldLayout>
</file>

<file path=ppt/slideLayouts/slideLayout10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4155523"/>
      </p:ext>
    </p:extLst>
  </p:cSld>
  <p:clrMapOvr>
    <a:masterClrMapping/>
  </p:clrMapOvr>
  <p:transition spd="slow">
    <p:dissolve/>
  </p:transition>
</p:sldLayout>
</file>

<file path=ppt/slideLayouts/slideLayout10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6793741"/>
      </p:ext>
    </p:extLst>
  </p:cSld>
  <p:clrMapOvr>
    <a:masterClrMapping/>
  </p:clrMapOvr>
  <p:transition spd="slow">
    <p:dissolve/>
  </p:transition>
</p:sldLayout>
</file>

<file path=ppt/slideLayouts/slideLayout10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55241745"/>
      </p:ext>
    </p:extLst>
  </p:cSld>
  <p:clrMapOvr>
    <a:masterClrMapping/>
  </p:clrMapOvr>
  <p:transition spd="slow">
    <p:dissolve/>
  </p:transition>
</p:sldLayout>
</file>

<file path=ppt/slideLayouts/slideLayout10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76621639"/>
      </p:ext>
    </p:extLst>
  </p:cSld>
  <p:clrMapOvr>
    <a:masterClrMapping/>
  </p:clrMapOvr>
  <p:transition spd="slow">
    <p:dissolve/>
  </p:transition>
</p:sldLayout>
</file>

<file path=ppt/slideLayouts/slideLayout10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99462355"/>
      </p:ext>
    </p:extLst>
  </p:cSld>
  <p:clrMapOvr>
    <a:masterClrMapping/>
  </p:clrMapOvr>
  <p:transition spd="slow">
    <p:dissolve/>
  </p:transition>
</p:sldLayout>
</file>

<file path=ppt/slideLayouts/slideLayout10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50887308"/>
      </p:ext>
    </p:extLst>
  </p:cSld>
  <p:clrMapOvr>
    <a:masterClrMapping/>
  </p:clrMapOvr>
  <p:transition spd="slow">
    <p:dissolve/>
  </p:transition>
</p:sldLayout>
</file>

<file path=ppt/slideLayouts/slideLayout10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7904315"/>
      </p:ext>
    </p:extLst>
  </p:cSld>
  <p:clrMapOvr>
    <a:masterClrMapping/>
  </p:clrMapOvr>
  <p:transition spd="slow">
    <p:dissolve/>
  </p:transition>
</p:sldLayout>
</file>

<file path=ppt/slideLayouts/slideLayout10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55622028"/>
      </p:ext>
    </p:extLst>
  </p:cSld>
  <p:clrMapOvr>
    <a:masterClrMapping/>
  </p:clrMapOvr>
  <p:transition spd="slow"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71648696"/>
      </p:ext>
    </p:extLst>
  </p:cSld>
  <p:clrMapOvr>
    <a:masterClrMapping/>
  </p:clrMapOvr>
</p:sldLayout>
</file>

<file path=ppt/slideLayouts/slideLayout10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11162080"/>
      </p:ext>
    </p:extLst>
  </p:cSld>
  <p:clrMapOvr>
    <a:masterClrMapping/>
  </p:clrMapOvr>
  <p:transition spd="slow">
    <p:dissolve/>
  </p:transition>
</p:sldLayout>
</file>

<file path=ppt/slideLayouts/slideLayout10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138375"/>
      </p:ext>
    </p:extLst>
  </p:cSld>
  <p:clrMapOvr>
    <a:masterClrMapping/>
  </p:clrMapOvr>
  <p:transition spd="slow">
    <p:dissolve/>
  </p:transition>
</p:sldLayout>
</file>

<file path=ppt/slideLayouts/slideLayout10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85647227"/>
      </p:ext>
    </p:extLst>
  </p:cSld>
  <p:clrMapOvr>
    <a:masterClrMapping/>
  </p:clrMapOvr>
  <p:transition spd="slow">
    <p:dissolve/>
  </p:transition>
</p:sldLayout>
</file>

<file path=ppt/slideLayouts/slideLayout10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25924157"/>
      </p:ext>
    </p:extLst>
  </p:cSld>
  <p:clrMapOvr>
    <a:masterClrMapping/>
  </p:clrMapOvr>
  <p:transition spd="slow">
    <p:dissolve/>
  </p:transition>
</p:sldLayout>
</file>

<file path=ppt/slideLayouts/slideLayout10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57999588"/>
      </p:ext>
    </p:extLst>
  </p:cSld>
  <p:clrMapOvr>
    <a:masterClrMapping/>
  </p:clrMapOvr>
  <p:transition spd="slow">
    <p:dissolve/>
  </p:transition>
</p:sldLayout>
</file>

<file path=ppt/slideLayouts/slideLayout10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00870763"/>
      </p:ext>
    </p:extLst>
  </p:cSld>
  <p:clrMapOvr>
    <a:masterClrMapping/>
  </p:clrMapOvr>
  <p:transition spd="slow">
    <p:dissolve/>
  </p:transition>
</p:sldLayout>
</file>

<file path=ppt/slideLayouts/slideLayout10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0580987"/>
      </p:ext>
    </p:extLst>
  </p:cSld>
  <p:clrMapOvr>
    <a:masterClrMapping/>
  </p:clrMapOvr>
  <p:transition spd="slow">
    <p:dissolve/>
  </p:transition>
</p:sldLayout>
</file>

<file path=ppt/slideLayouts/slideLayout10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47773854"/>
      </p:ext>
    </p:extLst>
  </p:cSld>
  <p:clrMapOvr>
    <a:masterClrMapping/>
  </p:clrMapOvr>
  <p:transition spd="slow">
    <p:dissolve/>
  </p:transition>
</p:sldLayout>
</file>

<file path=ppt/slideLayouts/slideLayout10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94618580"/>
      </p:ext>
    </p:extLst>
  </p:cSld>
  <p:clrMapOvr>
    <a:masterClrMapping/>
  </p:clrMapOvr>
  <p:transition spd="slow">
    <p:dissolve/>
  </p:transition>
</p:sldLayout>
</file>

<file path=ppt/slideLayouts/slideLayout10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5392814"/>
      </p:ext>
    </p:extLst>
  </p:cSld>
  <p:clrMapOvr>
    <a:masterClrMapping/>
  </p:clrMapOvr>
  <p:transition spd="slow"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31474"/>
      </p:ext>
    </p:extLst>
  </p:cSld>
  <p:clrMapOvr>
    <a:masterClrMapping/>
  </p:clrMapOvr>
</p:sldLayout>
</file>

<file path=ppt/slideLayouts/slideLayout10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1012319"/>
      </p:ext>
    </p:extLst>
  </p:cSld>
  <p:clrMapOvr>
    <a:masterClrMapping/>
  </p:clrMapOvr>
  <p:transition spd="slow">
    <p:dissolve/>
  </p:transition>
</p:sldLayout>
</file>

<file path=ppt/slideLayouts/slideLayout10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80170005"/>
      </p:ext>
    </p:extLst>
  </p:cSld>
  <p:clrMapOvr>
    <a:masterClrMapping/>
  </p:clrMapOvr>
  <p:transition spd="slow">
    <p:dissolve/>
  </p:transition>
</p:sldLayout>
</file>

<file path=ppt/slideLayouts/slideLayout10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06449684"/>
      </p:ext>
    </p:extLst>
  </p:cSld>
  <p:clrMapOvr>
    <a:masterClrMapping/>
  </p:clrMapOvr>
  <p:transition spd="slow">
    <p:dissolve/>
  </p:transition>
</p:sldLayout>
</file>

<file path=ppt/slideLayouts/slideLayout10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2992522"/>
      </p:ext>
    </p:extLst>
  </p:cSld>
  <p:clrMapOvr>
    <a:masterClrMapping/>
  </p:clrMapOvr>
  <p:transition spd="slow">
    <p:dissolve/>
  </p:transition>
</p:sldLayout>
</file>

<file path=ppt/slideLayouts/slideLayout10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72176421"/>
      </p:ext>
    </p:extLst>
  </p:cSld>
  <p:clrMapOvr>
    <a:masterClrMapping/>
  </p:clrMapOvr>
  <p:transition spd="slow">
    <p:dissolve/>
  </p:transition>
</p:sldLayout>
</file>

<file path=ppt/slideLayouts/slideLayout10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7929261"/>
      </p:ext>
    </p:extLst>
  </p:cSld>
  <p:clrMapOvr>
    <a:masterClrMapping/>
  </p:clrMapOvr>
  <p:transition spd="slow">
    <p:dissolve/>
  </p:transition>
</p:sldLayout>
</file>

<file path=ppt/slideLayouts/slideLayout10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29161901"/>
      </p:ext>
    </p:extLst>
  </p:cSld>
  <p:clrMapOvr>
    <a:masterClrMapping/>
  </p:clrMapOvr>
  <p:transition spd="slow">
    <p:dissolve/>
  </p:transition>
</p:sldLayout>
</file>

<file path=ppt/slideLayouts/slideLayout10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33545976"/>
      </p:ext>
    </p:extLst>
  </p:cSld>
  <p:clrMapOvr>
    <a:masterClrMapping/>
  </p:clrMapOvr>
  <p:transition spd="slow">
    <p:dissolve/>
  </p:transition>
</p:sldLayout>
</file>

<file path=ppt/slideLayouts/slideLayout10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89202824"/>
      </p:ext>
    </p:extLst>
  </p:cSld>
  <p:clrMapOvr>
    <a:masterClrMapping/>
  </p:clrMapOvr>
  <p:transition spd="slow">
    <p:dissolve/>
  </p:transition>
</p:sldLayout>
</file>

<file path=ppt/slideLayouts/slideLayout10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7355698"/>
      </p:ext>
    </p:extLst>
  </p:cSld>
  <p:clrMapOvr>
    <a:masterClrMapping/>
  </p:clrMapOvr>
  <p:transition spd="slow"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56641"/>
      </p:ext>
    </p:extLst>
  </p:cSld>
  <p:clrMapOvr>
    <a:masterClrMapping/>
  </p:clrMapOvr>
</p:sldLayout>
</file>

<file path=ppt/slideLayouts/slideLayout10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35998594"/>
      </p:ext>
    </p:extLst>
  </p:cSld>
  <p:clrMapOvr>
    <a:masterClrMapping/>
  </p:clrMapOvr>
  <p:transition spd="slow">
    <p:dissolve/>
  </p:transition>
</p:sldLayout>
</file>

<file path=ppt/slideLayouts/slideLayout10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7934595"/>
      </p:ext>
    </p:extLst>
  </p:cSld>
  <p:clrMapOvr>
    <a:masterClrMapping/>
  </p:clrMapOvr>
  <p:transition spd="slow">
    <p:dissolve/>
  </p:transition>
</p:sldLayout>
</file>

<file path=ppt/slideLayouts/slideLayout10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9904583"/>
      </p:ext>
    </p:extLst>
  </p:cSld>
  <p:clrMapOvr>
    <a:masterClrMapping/>
  </p:clrMapOvr>
  <p:transition spd="slow">
    <p:dissolve/>
  </p:transition>
</p:sldLayout>
</file>

<file path=ppt/slideLayouts/slideLayout10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7949198"/>
      </p:ext>
    </p:extLst>
  </p:cSld>
  <p:clrMapOvr>
    <a:masterClrMapping/>
  </p:clrMapOvr>
  <p:transition spd="slow">
    <p:dissolve/>
  </p:transition>
</p:sldLayout>
</file>

<file path=ppt/slideLayouts/slideLayout10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5052141"/>
      </p:ext>
    </p:extLst>
  </p:cSld>
  <p:clrMapOvr>
    <a:masterClrMapping/>
  </p:clrMapOvr>
  <p:transition spd="slow">
    <p:dissolve/>
  </p:transition>
</p:sldLayout>
</file>

<file path=ppt/slideLayouts/slideLayout10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80143361"/>
      </p:ext>
    </p:extLst>
  </p:cSld>
  <p:clrMapOvr>
    <a:masterClrMapping/>
  </p:clrMapOvr>
  <p:transition spd="slow">
    <p:dissolve/>
  </p:transition>
</p:sldLayout>
</file>

<file path=ppt/slideLayouts/slideLayout10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98117105"/>
      </p:ext>
    </p:extLst>
  </p:cSld>
  <p:clrMapOvr>
    <a:masterClrMapping/>
  </p:clrMapOvr>
  <p:transition spd="slow">
    <p:dissolve/>
  </p:transition>
</p:sldLayout>
</file>

<file path=ppt/slideLayouts/slideLayout10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204224"/>
      </p:ext>
    </p:extLst>
  </p:cSld>
  <p:clrMapOvr>
    <a:masterClrMapping/>
  </p:clrMapOvr>
  <p:transition spd="slow">
    <p:dissolve/>
  </p:transition>
</p:sldLayout>
</file>

<file path=ppt/slideLayouts/slideLayout10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26487513"/>
      </p:ext>
    </p:extLst>
  </p:cSld>
  <p:clrMapOvr>
    <a:masterClrMapping/>
  </p:clrMapOvr>
  <p:transition spd="slow">
    <p:dissolve/>
  </p:transition>
</p:sldLayout>
</file>

<file path=ppt/slideLayouts/slideLayout10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2233762"/>
      </p:ext>
    </p:extLst>
  </p:cSld>
  <p:clrMapOvr>
    <a:masterClrMapping/>
  </p:clrMapOvr>
  <p:transition spd="slow"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99225"/>
      </p:ext>
    </p:extLst>
  </p:cSld>
  <p:clrMapOvr>
    <a:masterClrMapping/>
  </p:clrMapOvr>
</p:sldLayout>
</file>

<file path=ppt/slideLayouts/slideLayout10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53503278"/>
      </p:ext>
    </p:extLst>
  </p:cSld>
  <p:clrMapOvr>
    <a:masterClrMapping/>
  </p:clrMapOvr>
  <p:transition spd="slow">
    <p:dissolve/>
  </p:transition>
</p:sldLayout>
</file>

<file path=ppt/slideLayouts/slideLayout10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8235290"/>
      </p:ext>
    </p:extLst>
  </p:cSld>
  <p:clrMapOvr>
    <a:masterClrMapping/>
  </p:clrMapOvr>
  <p:transition spd="slow">
    <p:dissolve/>
  </p:transition>
</p:sldLayout>
</file>

<file path=ppt/slideLayouts/slideLayout10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79689487"/>
      </p:ext>
    </p:extLst>
  </p:cSld>
  <p:clrMapOvr>
    <a:masterClrMapping/>
  </p:clrMapOvr>
  <p:transition spd="slow">
    <p:dissolve/>
  </p:transition>
</p:sldLayout>
</file>

<file path=ppt/slideLayouts/slideLayout10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1214816"/>
      </p:ext>
    </p:extLst>
  </p:cSld>
  <p:clrMapOvr>
    <a:masterClrMapping/>
  </p:clrMapOvr>
  <p:transition spd="slow">
    <p:dissolve/>
  </p:transition>
</p:sldLayout>
</file>

<file path=ppt/slideLayouts/slideLayout10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04840101"/>
      </p:ext>
    </p:extLst>
  </p:cSld>
  <p:clrMapOvr>
    <a:masterClrMapping/>
  </p:clrMapOvr>
  <p:transition spd="slow">
    <p:dissolve/>
  </p:transition>
</p:sldLayout>
</file>

<file path=ppt/slideLayouts/slideLayout10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80424869"/>
      </p:ext>
    </p:extLst>
  </p:cSld>
  <p:clrMapOvr>
    <a:masterClrMapping/>
  </p:clrMapOvr>
  <p:transition spd="slow">
    <p:dissolve/>
  </p:transition>
</p:sldLayout>
</file>

<file path=ppt/slideLayouts/slideLayout10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53488255"/>
      </p:ext>
    </p:extLst>
  </p:cSld>
  <p:clrMapOvr>
    <a:masterClrMapping/>
  </p:clrMapOvr>
  <p:transition spd="slow">
    <p:dissolve/>
  </p:transition>
</p:sldLayout>
</file>

<file path=ppt/slideLayouts/slideLayout10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94468916"/>
      </p:ext>
    </p:extLst>
  </p:cSld>
  <p:clrMapOvr>
    <a:masterClrMapping/>
  </p:clrMapOvr>
  <p:transition spd="slow">
    <p:dissolve/>
  </p:transition>
</p:sldLayout>
</file>

<file path=ppt/slideLayouts/slideLayout10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44196600"/>
      </p:ext>
    </p:extLst>
  </p:cSld>
  <p:clrMapOvr>
    <a:masterClrMapping/>
  </p:clrMapOvr>
  <p:transition spd="slow">
    <p:dissolve/>
  </p:transition>
</p:sldLayout>
</file>

<file path=ppt/slideLayouts/slideLayout10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7732637"/>
      </p:ext>
    </p:extLst>
  </p:cSld>
  <p:clrMapOvr>
    <a:masterClrMapping/>
  </p:clrMapOvr>
  <p:transition spd="slow">
    <p:dissolv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687175"/>
      </p:ext>
    </p:extLst>
  </p:cSld>
  <p:clrMapOvr>
    <a:masterClrMapping/>
  </p:clrMapOvr>
</p:sldLayout>
</file>

<file path=ppt/slideLayouts/slideLayout10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73698345"/>
      </p:ext>
    </p:extLst>
  </p:cSld>
  <p:clrMapOvr>
    <a:masterClrMapping/>
  </p:clrMapOvr>
  <p:transition spd="slow">
    <p:dissolve/>
  </p:transition>
</p:sldLayout>
</file>

<file path=ppt/slideLayouts/slideLayout10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92332238"/>
      </p:ext>
    </p:extLst>
  </p:cSld>
  <p:clrMapOvr>
    <a:masterClrMapping/>
  </p:clrMapOvr>
  <p:transition spd="slow">
    <p:dissolve/>
  </p:transition>
</p:sldLayout>
</file>

<file path=ppt/slideLayouts/slideLayout10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41572879"/>
      </p:ext>
    </p:extLst>
  </p:cSld>
  <p:clrMapOvr>
    <a:masterClrMapping/>
  </p:clrMapOvr>
  <p:transition spd="slow">
    <p:dissolve/>
  </p:transition>
</p:sldLayout>
</file>

<file path=ppt/slideLayouts/slideLayout10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9479485"/>
      </p:ext>
    </p:extLst>
  </p:cSld>
  <p:clrMapOvr>
    <a:masterClrMapping/>
  </p:clrMapOvr>
  <p:transition spd="slow">
    <p:dissolve/>
  </p:transition>
</p:sldLayout>
</file>

<file path=ppt/slideLayouts/slideLayout10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59155325"/>
      </p:ext>
    </p:extLst>
  </p:cSld>
  <p:clrMapOvr>
    <a:masterClrMapping/>
  </p:clrMapOvr>
  <p:transition spd="slow">
    <p:dissolve/>
  </p:transition>
</p:sldLayout>
</file>

<file path=ppt/slideLayouts/slideLayout10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9032363"/>
      </p:ext>
    </p:extLst>
  </p:cSld>
  <p:clrMapOvr>
    <a:masterClrMapping/>
  </p:clrMapOvr>
  <p:transition spd="slow">
    <p:dissolve/>
  </p:transition>
</p:sldLayout>
</file>

<file path=ppt/slideLayouts/slideLayout10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01421366"/>
      </p:ext>
    </p:extLst>
  </p:cSld>
  <p:clrMapOvr>
    <a:masterClrMapping/>
  </p:clrMapOvr>
  <p:transition spd="slow">
    <p:dissolve/>
  </p:transition>
</p:sldLayout>
</file>

<file path=ppt/slideLayouts/slideLayout10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95662085"/>
      </p:ext>
    </p:extLst>
  </p:cSld>
  <p:clrMapOvr>
    <a:masterClrMapping/>
  </p:clrMapOvr>
  <p:transition spd="slow">
    <p:dissolve/>
  </p:transition>
</p:sldLayout>
</file>

<file path=ppt/slideLayouts/slideLayout10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81525164"/>
      </p:ext>
    </p:extLst>
  </p:cSld>
  <p:clrMapOvr>
    <a:masterClrMapping/>
  </p:clrMapOvr>
  <p:transition spd="slow">
    <p:dissolve/>
  </p:transition>
</p:sldLayout>
</file>

<file path=ppt/slideLayouts/slideLayout10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69044169"/>
      </p:ext>
    </p:extLst>
  </p:cSld>
  <p:clrMapOvr>
    <a:masterClrMapping/>
  </p:clrMapOvr>
  <p:transition spd="slow">
    <p:dissolv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473960"/>
      </p:ext>
    </p:extLst>
  </p:cSld>
  <p:clrMapOvr>
    <a:masterClrMapping/>
  </p:clrMapOvr>
</p:sldLayout>
</file>

<file path=ppt/slideLayouts/slideLayout10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47478187"/>
      </p:ext>
    </p:extLst>
  </p:cSld>
  <p:clrMapOvr>
    <a:masterClrMapping/>
  </p:clrMapOvr>
  <p:transition spd="slow">
    <p:dissolve/>
  </p:transition>
</p:sldLayout>
</file>

<file path=ppt/slideLayouts/slideLayout10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22373428"/>
      </p:ext>
    </p:extLst>
  </p:cSld>
  <p:clrMapOvr>
    <a:masterClrMapping/>
  </p:clrMapOvr>
  <p:transition spd="slow">
    <p:dissolv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0494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248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8463709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48655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7252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96567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682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71703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11594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99065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6634063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52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77775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4540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5511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46184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650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4422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6954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893323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5270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7172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363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66441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1678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5180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8471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189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3569503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5125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3380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58568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8198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58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38047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80963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91455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3236771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3946939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4995800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8B9A4F0-4F7A-4BF1-B189-1CC09A45E68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7072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75DE5-CF51-4BBA-ADEC-88D3B5E6E2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361470"/>
      </p:ext>
    </p:extLst>
  </p:cSld>
  <p:clrMapOvr>
    <a:masterClrMapping/>
  </p:clrMapOvr>
  <p:transition spd="med">
    <p:cover dir="r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0872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095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2692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33609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7966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04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765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9790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3702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8721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8680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3873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2169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9744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868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8575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9292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546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981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072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335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5702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846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3642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70829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42742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7624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6607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5851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0544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2490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2531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190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591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971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7801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80296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117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773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149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002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9139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003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6674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5698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0668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9091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022954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4048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1176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4910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9061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4773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5675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066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4754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3821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958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7028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437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0920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8164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1370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3630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567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472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995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515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834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46240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0793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0856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6869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9239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1434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4453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4835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7614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1320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484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8050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802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8092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6961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524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3725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67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2510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028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0036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8309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7454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0233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0552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5785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2387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4146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6025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00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292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099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1826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74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3872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7651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4127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1207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4734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2749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4578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347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4573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663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8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6510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9474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1402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1507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0876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253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338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1927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493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0737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92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9116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5879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6166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6691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5570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9421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8040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7615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260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8856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63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112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8214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7068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595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3084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342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8278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4798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787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9789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2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09483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7553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057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736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2487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9572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087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88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4286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8331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1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1896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6084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327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0666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640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7657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5167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3325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327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6616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78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84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7206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1249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1971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419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5356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1307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2729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1916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142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2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3992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381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5719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1563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199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2666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989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6440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882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0080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7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2770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2551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6460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4921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201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81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1000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3754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0186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2239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25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381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0534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3751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9335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3751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2938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4979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6683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8606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5515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4638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7313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6920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138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608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51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8945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94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680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0953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4440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67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1795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924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5654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6985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8449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7858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86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6945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979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0401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78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8782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5981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114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0555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610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3551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2302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8282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543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789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809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9591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908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2665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131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5957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4335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0695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0380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6267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1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4064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6311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496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844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598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6178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5374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6095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9049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4286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3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3885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2705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386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2438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659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24992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0649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77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5102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576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9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3814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097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5544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3049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58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6137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251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9720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9788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009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0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9165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1550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6129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2147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136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313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129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4434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093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8705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8998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720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228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2656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3818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752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2554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9504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9645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345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5294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14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6337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7348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882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0878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964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336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947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8755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4583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342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58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4167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521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761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9278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024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228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189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6996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14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8225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4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363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4375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4871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5239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7921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3305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9978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5709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0720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8666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1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9914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3975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139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72763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1842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5215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1735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7465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5436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872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88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1389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0344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0195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3637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513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2975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535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2322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6193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3278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92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7769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1270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9724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5647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167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7888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580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2202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960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244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54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8349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432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7461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9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9350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6390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6553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5536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9123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3194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9860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5006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0307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7886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9669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8228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808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2077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8199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2933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167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19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2657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71655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7201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4621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3862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2288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7787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140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393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9149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5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4861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6137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8567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7172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2810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40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2422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678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157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3095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7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5801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5309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239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4650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0703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7864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8310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199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8843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2862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99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845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6888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3399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079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413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5985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7326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4447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5842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7802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4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599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3161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6653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8659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3394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8152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517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092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0153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8732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9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9234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8399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1039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4403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3775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6731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05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8039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137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8066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8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296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8854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603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498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5318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4410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1648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1323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98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3324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1438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2214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9292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4477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9062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408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0547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7489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3987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7192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6745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5024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06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4202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9792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2975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9305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8494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4776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646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330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7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8268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5692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1066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6131B-88E9-48DE-A5BA-4C3B118DED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61388"/>
      </p:ext>
    </p:extLst>
  </p:cSld>
  <p:clrMapOvr>
    <a:masterClrMapping/>
  </p:clrMapOvr>
  <p:transition spd="slow">
    <p:dissolve/>
  </p:transition>
</p:sldLayout>
</file>

<file path=ppt/slideLayouts/slideLayout6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1F9B2-6F81-4326-9298-E6173BF779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31615"/>
      </p:ext>
    </p:extLst>
  </p:cSld>
  <p:clrMapOvr>
    <a:masterClrMapping/>
  </p:clrMapOvr>
  <p:transition spd="slow">
    <p:dissolve/>
  </p:transition>
</p:sldLayout>
</file>

<file path=ppt/slideLayouts/slideLayout6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D746D-582E-469B-ACE7-252A461A358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598426"/>
      </p:ext>
    </p:extLst>
  </p:cSld>
  <p:clrMapOvr>
    <a:masterClrMapping/>
  </p:clrMapOvr>
  <p:transition spd="slow">
    <p:dissolve/>
  </p:transition>
</p:sldLayout>
</file>

<file path=ppt/slideLayouts/slideLayout6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30BF8-758A-4AE2-A444-972C7E1B2E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65459"/>
      </p:ext>
    </p:extLst>
  </p:cSld>
  <p:clrMapOvr>
    <a:masterClrMapping/>
  </p:clrMapOvr>
  <p:transition spd="slow">
    <p:dissolve/>
  </p:transition>
</p:sldLayout>
</file>

<file path=ppt/slideLayouts/slideLayout6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7C4BCF-2284-4002-9FC2-6F6A8866CE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06590"/>
      </p:ext>
    </p:extLst>
  </p:cSld>
  <p:clrMapOvr>
    <a:masterClrMapping/>
  </p:clrMapOvr>
  <p:transition spd="slow">
    <p:dissolve/>
  </p:transition>
</p:sldLayout>
</file>

<file path=ppt/slideLayouts/slideLayout6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41180-06E1-48DE-A389-1E3AB578A1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11573"/>
      </p:ext>
    </p:extLst>
  </p:cSld>
  <p:clrMapOvr>
    <a:masterClrMapping/>
  </p:clrMapOvr>
  <p:transition spd="slow">
    <p:dissolve/>
  </p:transition>
</p:sldLayout>
</file>

<file path=ppt/slideLayouts/slideLayout6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912A4-2511-4166-ACC7-ABBB011B722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79127"/>
      </p:ext>
    </p:extLst>
  </p:cSld>
  <p:clrMapOvr>
    <a:masterClrMapping/>
  </p:clrMapOvr>
  <p:transition spd="slow"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62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DF9B6-E37E-4A9D-A174-9D3BFC4691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67893"/>
      </p:ext>
    </p:extLst>
  </p:cSld>
  <p:clrMapOvr>
    <a:masterClrMapping/>
  </p:clrMapOvr>
  <p:transition spd="slow">
    <p:dissolve/>
  </p:transition>
</p:sldLayout>
</file>

<file path=ppt/slideLayouts/slideLayout6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B2AC0-13C8-4095-B4EC-7DD0D3F2840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43763"/>
      </p:ext>
    </p:extLst>
  </p:cSld>
  <p:clrMapOvr>
    <a:masterClrMapping/>
  </p:clrMapOvr>
  <p:transition spd="slow">
    <p:dissolve/>
  </p:transition>
</p:sldLayout>
</file>

<file path=ppt/slideLayouts/slideLayout6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D6126-39FF-421E-B395-2E5C761946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796978"/>
      </p:ext>
    </p:extLst>
  </p:cSld>
  <p:clrMapOvr>
    <a:masterClrMapping/>
  </p:clrMapOvr>
  <p:transition spd="slow">
    <p:dissolve/>
  </p:transition>
</p:sldLayout>
</file>

<file path=ppt/slideLayouts/slideLayout6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F385-61B7-4582-8797-90827D425F1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38878"/>
      </p:ext>
    </p:extLst>
  </p:cSld>
  <p:clrMapOvr>
    <a:masterClrMapping/>
  </p:clrMapOvr>
  <p:transition spd="slow">
    <p:dissolve/>
  </p:transition>
</p:sldLayout>
</file>

<file path=ppt/slideLayouts/slideLayout6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C6F048AF-33E8-4498-8AE0-AA18BA7A70E6}" type="datetimeFigureOut">
              <a:rPr lang="ru-RU"/>
              <a:pPr>
                <a:defRPr/>
              </a:pPr>
              <a:t>24.09.2021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39A9B998-ED67-4DCD-806D-877BADDCA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662622"/>
      </p:ext>
    </p:extLst>
  </p:cSld>
  <p:clrMapOvr>
    <a:masterClrMapping/>
  </p:clrMapOvr>
  <p:transition/>
</p:sldLayout>
</file>

<file path=ppt/slideLayouts/slideLayout6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78691103"/>
      </p:ext>
    </p:extLst>
  </p:cSld>
  <p:clrMapOvr>
    <a:masterClrMapping/>
  </p:clrMapOvr>
  <p:transition spd="slow">
    <p:dissolve/>
  </p:transition>
</p:sldLayout>
</file>

<file path=ppt/slideLayouts/slideLayout6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26955606"/>
      </p:ext>
    </p:extLst>
  </p:cSld>
  <p:clrMapOvr>
    <a:masterClrMapping/>
  </p:clrMapOvr>
  <p:transition spd="slow">
    <p:dissolve/>
  </p:transition>
</p:sldLayout>
</file>

<file path=ppt/slideLayouts/slideLayout6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3509796"/>
      </p:ext>
    </p:extLst>
  </p:cSld>
  <p:clrMapOvr>
    <a:masterClrMapping/>
  </p:clrMapOvr>
  <p:transition spd="slow">
    <p:dissolve/>
  </p:transition>
</p:sldLayout>
</file>

<file path=ppt/slideLayouts/slideLayout6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40991704"/>
      </p:ext>
    </p:extLst>
  </p:cSld>
  <p:clrMapOvr>
    <a:masterClrMapping/>
  </p:clrMapOvr>
  <p:transition spd="slow">
    <p:dissolve/>
  </p:transition>
</p:sldLayout>
</file>

<file path=ppt/slideLayouts/slideLayout6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5204629"/>
      </p:ext>
    </p:extLst>
  </p:cSld>
  <p:clrMapOvr>
    <a:masterClrMapping/>
  </p:clrMapOvr>
  <p:transition spd="slow"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8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88418449"/>
      </p:ext>
    </p:extLst>
  </p:cSld>
  <p:clrMapOvr>
    <a:masterClrMapping/>
  </p:clrMapOvr>
  <p:transition spd="slow">
    <p:dissolve/>
  </p:transition>
</p:sldLayout>
</file>

<file path=ppt/slideLayouts/slideLayout6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45622031"/>
      </p:ext>
    </p:extLst>
  </p:cSld>
  <p:clrMapOvr>
    <a:masterClrMapping/>
  </p:clrMapOvr>
  <p:transition spd="slow">
    <p:dissolve/>
  </p:transition>
</p:sldLayout>
</file>

<file path=ppt/slideLayouts/slideLayout6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41331358"/>
      </p:ext>
    </p:extLst>
  </p:cSld>
  <p:clrMapOvr>
    <a:masterClrMapping/>
  </p:clrMapOvr>
  <p:transition spd="slow">
    <p:dissolve/>
  </p:transition>
</p:sldLayout>
</file>

<file path=ppt/slideLayouts/slideLayout6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58856896"/>
      </p:ext>
    </p:extLst>
  </p:cSld>
  <p:clrMapOvr>
    <a:masterClrMapping/>
  </p:clrMapOvr>
  <p:transition spd="slow">
    <p:dissolve/>
  </p:transition>
</p:sldLayout>
</file>

<file path=ppt/slideLayouts/slideLayout6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75334293"/>
      </p:ext>
    </p:extLst>
  </p:cSld>
  <p:clrMapOvr>
    <a:masterClrMapping/>
  </p:clrMapOvr>
  <p:transition spd="slow">
    <p:dissolve/>
  </p:transition>
</p:sldLayout>
</file>

<file path=ppt/slideLayouts/slideLayout6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07824913"/>
      </p:ext>
    </p:extLst>
  </p:cSld>
  <p:clrMapOvr>
    <a:masterClrMapping/>
  </p:clrMapOvr>
  <p:transition spd="slow">
    <p:dissolve/>
  </p:transition>
</p:sldLayout>
</file>

<file path=ppt/slideLayouts/slideLayout6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6473590"/>
      </p:ext>
    </p:extLst>
  </p:cSld>
  <p:clrMapOvr>
    <a:masterClrMapping/>
  </p:clrMapOvr>
  <p:transition spd="slow">
    <p:dissolve/>
  </p:transition>
</p:sldLayout>
</file>

<file path=ppt/slideLayouts/slideLayout6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55529796"/>
      </p:ext>
    </p:extLst>
  </p:cSld>
  <p:clrMapOvr>
    <a:masterClrMapping/>
  </p:clrMapOvr>
  <p:transition spd="slow">
    <p:dissolve/>
  </p:transition>
</p:sldLayout>
</file>

<file path=ppt/slideLayouts/slideLayout6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58193974"/>
      </p:ext>
    </p:extLst>
  </p:cSld>
  <p:clrMapOvr>
    <a:masterClrMapping/>
  </p:clrMapOvr>
  <p:transition spd="slow">
    <p:dissolve/>
  </p:transition>
</p:sldLayout>
</file>

<file path=ppt/slideLayouts/slideLayout6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39292680"/>
      </p:ext>
    </p:extLst>
  </p:cSld>
  <p:clrMapOvr>
    <a:masterClrMapping/>
  </p:clrMapOvr>
  <p:transition spd="slow"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65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87892894"/>
      </p:ext>
    </p:extLst>
  </p:cSld>
  <p:clrMapOvr>
    <a:masterClrMapping/>
  </p:clrMapOvr>
  <p:transition spd="slow">
    <p:dissolve/>
  </p:transition>
</p:sldLayout>
</file>

<file path=ppt/slideLayouts/slideLayout6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3550172"/>
      </p:ext>
    </p:extLst>
  </p:cSld>
  <p:clrMapOvr>
    <a:masterClrMapping/>
  </p:clrMapOvr>
  <p:transition spd="slow">
    <p:dissolve/>
  </p:transition>
</p:sldLayout>
</file>

<file path=ppt/slideLayouts/slideLayout6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7186685"/>
      </p:ext>
    </p:extLst>
  </p:cSld>
  <p:clrMapOvr>
    <a:masterClrMapping/>
  </p:clrMapOvr>
  <p:transition spd="slow">
    <p:dissolve/>
  </p:transition>
</p:sldLayout>
</file>

<file path=ppt/slideLayouts/slideLayout6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43245669"/>
      </p:ext>
    </p:extLst>
  </p:cSld>
  <p:clrMapOvr>
    <a:masterClrMapping/>
  </p:clrMapOvr>
  <p:transition spd="slow">
    <p:dissolve/>
  </p:transition>
</p:sldLayout>
</file>

<file path=ppt/slideLayouts/slideLayout6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25940956"/>
      </p:ext>
    </p:extLst>
  </p:cSld>
  <p:clrMapOvr>
    <a:masterClrMapping/>
  </p:clrMapOvr>
  <p:transition spd="slow">
    <p:dissolve/>
  </p:transition>
</p:sldLayout>
</file>

<file path=ppt/slideLayouts/slideLayout6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19121253"/>
      </p:ext>
    </p:extLst>
  </p:cSld>
  <p:clrMapOvr>
    <a:masterClrMapping/>
  </p:clrMapOvr>
  <p:transition spd="slow">
    <p:dissolve/>
  </p:transition>
</p:sldLayout>
</file>

<file path=ppt/slideLayouts/slideLayout6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57187073"/>
      </p:ext>
    </p:extLst>
  </p:cSld>
  <p:clrMapOvr>
    <a:masterClrMapping/>
  </p:clrMapOvr>
  <p:transition spd="slow">
    <p:dissolve/>
  </p:transition>
</p:sldLayout>
</file>

<file path=ppt/slideLayouts/slideLayout6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97690894"/>
      </p:ext>
    </p:extLst>
  </p:cSld>
  <p:clrMapOvr>
    <a:masterClrMapping/>
  </p:clrMapOvr>
  <p:transition spd="slow">
    <p:dissolve/>
  </p:transition>
</p:sldLayout>
</file>

<file path=ppt/slideLayouts/slideLayout6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40409660"/>
      </p:ext>
    </p:extLst>
  </p:cSld>
  <p:clrMapOvr>
    <a:masterClrMapping/>
  </p:clrMapOvr>
  <p:transition spd="slow">
    <p:dissolve/>
  </p:transition>
</p:sldLayout>
</file>

<file path=ppt/slideLayouts/slideLayout63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E39A6-417B-47B9-A34D-F5D9501780D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021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5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76675904"/>
      </p:ext>
    </p:extLst>
  </p:cSld>
  <p:clrMapOvr>
    <a:masterClrMapping/>
  </p:clrMapOvr>
  <p:transition spd="slow">
    <p:dissolve/>
  </p:transition>
</p:sldLayout>
</file>

<file path=ppt/slideLayouts/slideLayout6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88120366"/>
      </p:ext>
    </p:extLst>
  </p:cSld>
  <p:clrMapOvr>
    <a:masterClrMapping/>
  </p:clrMapOvr>
  <p:transition spd="slow">
    <p:dissolve/>
  </p:transition>
</p:sldLayout>
</file>

<file path=ppt/slideLayouts/slideLayout6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35659909"/>
      </p:ext>
    </p:extLst>
  </p:cSld>
  <p:clrMapOvr>
    <a:masterClrMapping/>
  </p:clrMapOvr>
  <p:transition spd="slow">
    <p:dissolve/>
  </p:transition>
</p:sldLayout>
</file>

<file path=ppt/slideLayouts/slideLayout6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19457798"/>
      </p:ext>
    </p:extLst>
  </p:cSld>
  <p:clrMapOvr>
    <a:masterClrMapping/>
  </p:clrMapOvr>
  <p:transition spd="slow">
    <p:dissolve/>
  </p:transition>
</p:sldLayout>
</file>

<file path=ppt/slideLayouts/slideLayout6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82968659"/>
      </p:ext>
    </p:extLst>
  </p:cSld>
  <p:clrMapOvr>
    <a:masterClrMapping/>
  </p:clrMapOvr>
  <p:transition spd="slow">
    <p:dissolve/>
  </p:transition>
</p:sldLayout>
</file>

<file path=ppt/slideLayouts/slideLayout6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80268220"/>
      </p:ext>
    </p:extLst>
  </p:cSld>
  <p:clrMapOvr>
    <a:masterClrMapping/>
  </p:clrMapOvr>
  <p:transition spd="slow">
    <p:dissolve/>
  </p:transition>
</p:sldLayout>
</file>

<file path=ppt/slideLayouts/slideLayout6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79542207"/>
      </p:ext>
    </p:extLst>
  </p:cSld>
  <p:clrMapOvr>
    <a:masterClrMapping/>
  </p:clrMapOvr>
  <p:transition spd="slow">
    <p:dissolve/>
  </p:transition>
</p:sldLayout>
</file>

<file path=ppt/slideLayouts/slideLayout6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40540605"/>
      </p:ext>
    </p:extLst>
  </p:cSld>
  <p:clrMapOvr>
    <a:masterClrMapping/>
  </p:clrMapOvr>
  <p:transition spd="slow">
    <p:dissolve/>
  </p:transition>
</p:sldLayout>
</file>

<file path=ppt/slideLayouts/slideLayout6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31746651"/>
      </p:ext>
    </p:extLst>
  </p:cSld>
  <p:clrMapOvr>
    <a:masterClrMapping/>
  </p:clrMapOvr>
  <p:transition spd="slow">
    <p:dissolve/>
  </p:transition>
</p:sldLayout>
</file>

<file path=ppt/slideLayouts/slideLayout6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2725771"/>
      </p:ext>
    </p:extLst>
  </p:cSld>
  <p:clrMapOvr>
    <a:masterClrMapping/>
  </p:clrMapOvr>
  <p:transition spd="slow"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64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02697335"/>
      </p:ext>
    </p:extLst>
  </p:cSld>
  <p:clrMapOvr>
    <a:masterClrMapping/>
  </p:clrMapOvr>
  <p:transition spd="slow">
    <p:dissolve/>
  </p:transition>
</p:sldLayout>
</file>

<file path=ppt/slideLayouts/slideLayout6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94197445"/>
      </p:ext>
    </p:extLst>
  </p:cSld>
  <p:clrMapOvr>
    <a:masterClrMapping/>
  </p:clrMapOvr>
  <p:transition spd="slow">
    <p:dissolve/>
  </p:transition>
</p:sldLayout>
</file>

<file path=ppt/slideLayouts/slideLayout6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54926169"/>
      </p:ext>
    </p:extLst>
  </p:cSld>
  <p:clrMapOvr>
    <a:masterClrMapping/>
  </p:clrMapOvr>
  <p:transition spd="slow">
    <p:dissolve/>
  </p:transition>
</p:sldLayout>
</file>

<file path=ppt/slideLayouts/slideLayout6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7871631"/>
      </p:ext>
    </p:extLst>
  </p:cSld>
  <p:clrMapOvr>
    <a:masterClrMapping/>
  </p:clrMapOvr>
  <p:transition spd="slow">
    <p:dissolve/>
  </p:transition>
</p:sldLayout>
</file>

<file path=ppt/slideLayouts/slideLayout6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68334356"/>
      </p:ext>
    </p:extLst>
  </p:cSld>
  <p:clrMapOvr>
    <a:masterClrMapping/>
  </p:clrMapOvr>
  <p:transition spd="slow">
    <p:dissolve/>
  </p:transition>
</p:sldLayout>
</file>

<file path=ppt/slideLayouts/slideLayout6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0614774"/>
      </p:ext>
    </p:extLst>
  </p:cSld>
  <p:clrMapOvr>
    <a:masterClrMapping/>
  </p:clrMapOvr>
  <p:transition spd="slow">
    <p:dissolve/>
  </p:transition>
</p:sldLayout>
</file>

<file path=ppt/slideLayouts/slideLayout6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43509999"/>
      </p:ext>
    </p:extLst>
  </p:cSld>
  <p:clrMapOvr>
    <a:masterClrMapping/>
  </p:clrMapOvr>
  <p:transition spd="slow">
    <p:dissolve/>
  </p:transition>
</p:sldLayout>
</file>

<file path=ppt/slideLayouts/slideLayout6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57109206"/>
      </p:ext>
    </p:extLst>
  </p:cSld>
  <p:clrMapOvr>
    <a:masterClrMapping/>
  </p:clrMapOvr>
  <p:transition spd="slow">
    <p:dissolve/>
  </p:transition>
</p:sldLayout>
</file>

<file path=ppt/slideLayouts/slideLayout6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7697773"/>
      </p:ext>
    </p:extLst>
  </p:cSld>
  <p:clrMapOvr>
    <a:masterClrMapping/>
  </p:clrMapOvr>
  <p:transition spd="slow">
    <p:dissolve/>
  </p:transition>
</p:sldLayout>
</file>

<file path=ppt/slideLayouts/slideLayout6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46097456"/>
      </p:ext>
    </p:extLst>
  </p:cSld>
  <p:clrMapOvr>
    <a:masterClrMapping/>
  </p:clrMapOvr>
  <p:transition spd="slow"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5049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9953458"/>
      </p:ext>
    </p:extLst>
  </p:cSld>
  <p:clrMapOvr>
    <a:masterClrMapping/>
  </p:clrMapOvr>
  <p:transition spd="slow">
    <p:dissolve/>
  </p:transition>
</p:sldLayout>
</file>

<file path=ppt/slideLayouts/slideLayout6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13540841"/>
      </p:ext>
    </p:extLst>
  </p:cSld>
  <p:clrMapOvr>
    <a:masterClrMapping/>
  </p:clrMapOvr>
  <p:transition spd="slow">
    <p:dissolve/>
  </p:transition>
</p:sldLayout>
</file>

<file path=ppt/slideLayouts/slideLayout6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16125857"/>
      </p:ext>
    </p:extLst>
  </p:cSld>
  <p:clrMapOvr>
    <a:masterClrMapping/>
  </p:clrMapOvr>
  <p:transition spd="slow">
    <p:dissolve/>
  </p:transition>
</p:sldLayout>
</file>

<file path=ppt/slideLayouts/slideLayout6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0013500"/>
      </p:ext>
    </p:extLst>
  </p:cSld>
  <p:clrMapOvr>
    <a:masterClrMapping/>
  </p:clrMapOvr>
  <p:transition spd="slow">
    <p:dissolve/>
  </p:transition>
</p:sldLayout>
</file>

<file path=ppt/slideLayouts/slideLayout6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5863556"/>
      </p:ext>
    </p:extLst>
  </p:cSld>
  <p:clrMapOvr>
    <a:masterClrMapping/>
  </p:clrMapOvr>
  <p:transition spd="slow">
    <p:dissolve/>
  </p:transition>
</p:sldLayout>
</file>

<file path=ppt/slideLayouts/slideLayout6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2412031"/>
      </p:ext>
    </p:extLst>
  </p:cSld>
  <p:clrMapOvr>
    <a:masterClrMapping/>
  </p:clrMapOvr>
  <p:transition spd="slow">
    <p:dissolve/>
  </p:transition>
</p:sldLayout>
</file>

<file path=ppt/slideLayouts/slideLayout6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03164552"/>
      </p:ext>
    </p:extLst>
  </p:cSld>
  <p:clrMapOvr>
    <a:masterClrMapping/>
  </p:clrMapOvr>
  <p:transition spd="slow">
    <p:dissolve/>
  </p:transition>
</p:sldLayout>
</file>

<file path=ppt/slideLayouts/slideLayout6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27509064"/>
      </p:ext>
    </p:extLst>
  </p:cSld>
  <p:clrMapOvr>
    <a:masterClrMapping/>
  </p:clrMapOvr>
  <p:transition spd="slow">
    <p:dissolve/>
  </p:transition>
</p:sldLayout>
</file>

<file path=ppt/slideLayouts/slideLayout6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09994230"/>
      </p:ext>
    </p:extLst>
  </p:cSld>
  <p:clrMapOvr>
    <a:masterClrMapping/>
  </p:clrMapOvr>
  <p:transition spd="slow">
    <p:dissolve/>
  </p:transition>
</p:sldLayout>
</file>

<file path=ppt/slideLayouts/slideLayout6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15935439"/>
      </p:ext>
    </p:extLst>
  </p:cSld>
  <p:clrMapOvr>
    <a:masterClrMapping/>
  </p:clrMapOvr>
  <p:transition spd="slow"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4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31508294"/>
      </p:ext>
    </p:extLst>
  </p:cSld>
  <p:clrMapOvr>
    <a:masterClrMapping/>
  </p:clrMapOvr>
  <p:transition spd="slow">
    <p:dissolve/>
  </p:transition>
</p:sldLayout>
</file>

<file path=ppt/slideLayouts/slideLayout6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83618697"/>
      </p:ext>
    </p:extLst>
  </p:cSld>
  <p:clrMapOvr>
    <a:masterClrMapping/>
  </p:clrMapOvr>
  <p:transition spd="slow">
    <p:dissolve/>
  </p:transition>
</p:sldLayout>
</file>

<file path=ppt/slideLayouts/slideLayout6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65199254"/>
      </p:ext>
    </p:extLst>
  </p:cSld>
  <p:clrMapOvr>
    <a:masterClrMapping/>
  </p:clrMapOvr>
  <p:transition spd="slow">
    <p:dissolve/>
  </p:transition>
</p:sldLayout>
</file>

<file path=ppt/slideLayouts/slideLayout6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07963058"/>
      </p:ext>
    </p:extLst>
  </p:cSld>
  <p:clrMapOvr>
    <a:masterClrMapping/>
  </p:clrMapOvr>
  <p:transition spd="slow">
    <p:dissolve/>
  </p:transition>
</p:sldLayout>
</file>

<file path=ppt/slideLayouts/slideLayout6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77307678"/>
      </p:ext>
    </p:extLst>
  </p:cSld>
  <p:clrMapOvr>
    <a:masterClrMapping/>
  </p:clrMapOvr>
  <p:transition spd="slow">
    <p:dissolve/>
  </p:transition>
</p:sldLayout>
</file>

<file path=ppt/slideLayouts/slideLayout6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0168957"/>
      </p:ext>
    </p:extLst>
  </p:cSld>
  <p:clrMapOvr>
    <a:masterClrMapping/>
  </p:clrMapOvr>
  <p:transition spd="slow">
    <p:dissolve/>
  </p:transition>
</p:sldLayout>
</file>

<file path=ppt/slideLayouts/slideLayout6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51030107"/>
      </p:ext>
    </p:extLst>
  </p:cSld>
  <p:clrMapOvr>
    <a:masterClrMapping/>
  </p:clrMapOvr>
  <p:transition spd="slow">
    <p:dissolve/>
  </p:transition>
</p:sldLayout>
</file>

<file path=ppt/slideLayouts/slideLayout6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5813455"/>
      </p:ext>
    </p:extLst>
  </p:cSld>
  <p:clrMapOvr>
    <a:masterClrMapping/>
  </p:clrMapOvr>
  <p:transition spd="slow">
    <p:dissolve/>
  </p:transition>
</p:sldLayout>
</file>

<file path=ppt/slideLayouts/slideLayout6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53497277"/>
      </p:ext>
    </p:extLst>
  </p:cSld>
  <p:clrMapOvr>
    <a:masterClrMapping/>
  </p:clrMapOvr>
  <p:transition spd="slow">
    <p:dissolve/>
  </p:transition>
</p:sldLayout>
</file>

<file path=ppt/slideLayouts/slideLayout6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32517850"/>
      </p:ext>
    </p:extLst>
  </p:cSld>
  <p:clrMapOvr>
    <a:masterClrMapping/>
  </p:clrMapOvr>
  <p:transition spd="slow"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93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08407446"/>
      </p:ext>
    </p:extLst>
  </p:cSld>
  <p:clrMapOvr>
    <a:masterClrMapping/>
  </p:clrMapOvr>
  <p:transition spd="slow">
    <p:dissolve/>
  </p:transition>
</p:sldLayout>
</file>

<file path=ppt/slideLayouts/slideLayout6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90243711"/>
      </p:ext>
    </p:extLst>
  </p:cSld>
  <p:clrMapOvr>
    <a:masterClrMapping/>
  </p:clrMapOvr>
  <p:transition spd="slow">
    <p:dissolve/>
  </p:transition>
</p:sldLayout>
</file>

<file path=ppt/slideLayouts/slideLayout6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95171335"/>
      </p:ext>
    </p:extLst>
  </p:cSld>
  <p:clrMapOvr>
    <a:masterClrMapping/>
  </p:clrMapOvr>
  <p:transition spd="slow">
    <p:dissolve/>
  </p:transition>
</p:sldLayout>
</file>

<file path=ppt/slideLayouts/slideLayout6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50857137"/>
      </p:ext>
    </p:extLst>
  </p:cSld>
  <p:clrMapOvr>
    <a:masterClrMapping/>
  </p:clrMapOvr>
  <p:transition spd="slow">
    <p:dissolve/>
  </p:transition>
</p:sldLayout>
</file>

<file path=ppt/slideLayouts/slideLayout6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1397257"/>
      </p:ext>
    </p:extLst>
  </p:cSld>
  <p:clrMapOvr>
    <a:masterClrMapping/>
  </p:clrMapOvr>
  <p:transition spd="slow">
    <p:dissolve/>
  </p:transition>
</p:sldLayout>
</file>

<file path=ppt/slideLayouts/slideLayout6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0110593"/>
      </p:ext>
    </p:extLst>
  </p:cSld>
  <p:clrMapOvr>
    <a:masterClrMapping/>
  </p:clrMapOvr>
  <p:transition spd="slow">
    <p:dissolve/>
  </p:transition>
</p:sldLayout>
</file>

<file path=ppt/slideLayouts/slideLayout6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8808274"/>
      </p:ext>
    </p:extLst>
  </p:cSld>
  <p:clrMapOvr>
    <a:masterClrMapping/>
  </p:clrMapOvr>
  <p:transition spd="slow">
    <p:dissolve/>
  </p:transition>
</p:sldLayout>
</file>

<file path=ppt/slideLayouts/slideLayout6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24426195"/>
      </p:ext>
    </p:extLst>
  </p:cSld>
  <p:clrMapOvr>
    <a:masterClrMapping/>
  </p:clrMapOvr>
  <p:transition spd="slow">
    <p:dissolve/>
  </p:transition>
</p:sldLayout>
</file>

<file path=ppt/slideLayouts/slideLayout6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98904506"/>
      </p:ext>
    </p:extLst>
  </p:cSld>
  <p:clrMapOvr>
    <a:masterClrMapping/>
  </p:clrMapOvr>
  <p:transition spd="slow">
    <p:dissolve/>
  </p:transition>
</p:sldLayout>
</file>

<file path=ppt/slideLayouts/slideLayout6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74627177"/>
      </p:ext>
    </p:extLst>
  </p:cSld>
  <p:clrMapOvr>
    <a:masterClrMapping/>
  </p:clrMapOvr>
  <p:transition spd="slow"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92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26918544"/>
      </p:ext>
    </p:extLst>
  </p:cSld>
  <p:clrMapOvr>
    <a:masterClrMapping/>
  </p:clrMapOvr>
  <p:transition spd="slow">
    <p:dissolve/>
  </p:transition>
</p:sldLayout>
</file>

<file path=ppt/slideLayouts/slideLayout6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67161880"/>
      </p:ext>
    </p:extLst>
  </p:cSld>
  <p:clrMapOvr>
    <a:masterClrMapping/>
  </p:clrMapOvr>
  <p:transition spd="slow">
    <p:dissolve/>
  </p:transition>
</p:sldLayout>
</file>

<file path=ppt/slideLayouts/slideLayout6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04688498"/>
      </p:ext>
    </p:extLst>
  </p:cSld>
  <p:clrMapOvr>
    <a:masterClrMapping/>
  </p:clrMapOvr>
  <p:transition spd="slow">
    <p:dissolve/>
  </p:transition>
</p:sldLayout>
</file>

<file path=ppt/slideLayouts/slideLayout6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30789960"/>
      </p:ext>
    </p:extLst>
  </p:cSld>
  <p:clrMapOvr>
    <a:masterClrMapping/>
  </p:clrMapOvr>
  <p:transition spd="slow">
    <p:dissolve/>
  </p:transition>
</p:sldLayout>
</file>

<file path=ppt/slideLayouts/slideLayout6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47259786"/>
      </p:ext>
    </p:extLst>
  </p:cSld>
  <p:clrMapOvr>
    <a:masterClrMapping/>
  </p:clrMapOvr>
  <p:transition spd="slow">
    <p:dissolve/>
  </p:transition>
</p:sldLayout>
</file>

<file path=ppt/slideLayouts/slideLayout6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29608068"/>
      </p:ext>
    </p:extLst>
  </p:cSld>
  <p:clrMapOvr>
    <a:masterClrMapping/>
  </p:clrMapOvr>
  <p:transition spd="slow">
    <p:dissolve/>
  </p:transition>
</p:sldLayout>
</file>

<file path=ppt/slideLayouts/slideLayout6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46595739"/>
      </p:ext>
    </p:extLst>
  </p:cSld>
  <p:clrMapOvr>
    <a:masterClrMapping/>
  </p:clrMapOvr>
  <p:transition spd="slow">
    <p:dissolve/>
  </p:transition>
</p:sldLayout>
</file>

<file path=ppt/slideLayouts/slideLayout6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7031414"/>
      </p:ext>
    </p:extLst>
  </p:cSld>
  <p:clrMapOvr>
    <a:masterClrMapping/>
  </p:clrMapOvr>
  <p:transition spd="slow">
    <p:dissolve/>
  </p:transition>
</p:sldLayout>
</file>

<file path=ppt/slideLayouts/slideLayout6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35686067"/>
      </p:ext>
    </p:extLst>
  </p:cSld>
  <p:clrMapOvr>
    <a:masterClrMapping/>
  </p:clrMapOvr>
  <p:transition spd="slow">
    <p:dissolve/>
  </p:transition>
</p:sldLayout>
</file>

<file path=ppt/slideLayouts/slideLayout6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62256197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1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51309913"/>
      </p:ext>
    </p:extLst>
  </p:cSld>
  <p:clrMapOvr>
    <a:masterClrMapping/>
  </p:clrMapOvr>
  <p:transition spd="slow">
    <p:dissolve/>
  </p:transition>
</p:sldLayout>
</file>

<file path=ppt/slideLayouts/slideLayout7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1325923"/>
      </p:ext>
    </p:extLst>
  </p:cSld>
  <p:clrMapOvr>
    <a:masterClrMapping/>
  </p:clrMapOvr>
  <p:transition spd="slow">
    <p:dissolve/>
  </p:transition>
</p:sldLayout>
</file>

<file path=ppt/slideLayouts/slideLayout7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047870"/>
      </p:ext>
    </p:extLst>
  </p:cSld>
  <p:clrMapOvr>
    <a:masterClrMapping/>
  </p:clrMapOvr>
  <p:transition spd="slow">
    <p:dissolve/>
  </p:transition>
</p:sldLayout>
</file>

<file path=ppt/slideLayouts/slideLayout7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13842620"/>
      </p:ext>
    </p:extLst>
  </p:cSld>
  <p:clrMapOvr>
    <a:masterClrMapping/>
  </p:clrMapOvr>
  <p:transition spd="slow">
    <p:dissolve/>
  </p:transition>
</p:sldLayout>
</file>

<file path=ppt/slideLayouts/slideLayout7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96886315"/>
      </p:ext>
    </p:extLst>
  </p:cSld>
  <p:clrMapOvr>
    <a:masterClrMapping/>
  </p:clrMapOvr>
  <p:transition spd="slow">
    <p:dissolve/>
  </p:transition>
</p:sldLayout>
</file>

<file path=ppt/slideLayouts/slideLayout7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35165523"/>
      </p:ext>
    </p:extLst>
  </p:cSld>
  <p:clrMapOvr>
    <a:masterClrMapping/>
  </p:clrMapOvr>
  <p:transition spd="slow">
    <p:dissolve/>
  </p:transition>
</p:sldLayout>
</file>

<file path=ppt/slideLayouts/slideLayout7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60348283"/>
      </p:ext>
    </p:extLst>
  </p:cSld>
  <p:clrMapOvr>
    <a:masterClrMapping/>
  </p:clrMapOvr>
  <p:transition spd="slow">
    <p:dissolve/>
  </p:transition>
</p:sldLayout>
</file>

<file path=ppt/slideLayouts/slideLayout7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95875428"/>
      </p:ext>
    </p:extLst>
  </p:cSld>
  <p:clrMapOvr>
    <a:masterClrMapping/>
  </p:clrMapOvr>
  <p:transition spd="slow">
    <p:dissolve/>
  </p:transition>
</p:sldLayout>
</file>

<file path=ppt/slideLayouts/slideLayout7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96011211"/>
      </p:ext>
    </p:extLst>
  </p:cSld>
  <p:clrMapOvr>
    <a:masterClrMapping/>
  </p:clrMapOvr>
  <p:transition spd="slow">
    <p:dissolve/>
  </p:transition>
</p:sldLayout>
</file>

<file path=ppt/slideLayouts/slideLayout7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00757283"/>
      </p:ext>
    </p:extLst>
  </p:cSld>
  <p:clrMapOvr>
    <a:masterClrMapping/>
  </p:clrMapOvr>
  <p:transition spd="slow"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8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6109858"/>
      </p:ext>
    </p:extLst>
  </p:cSld>
  <p:clrMapOvr>
    <a:masterClrMapping/>
  </p:clrMapOvr>
  <p:transition spd="slow">
    <p:dissolve/>
  </p:transition>
</p:sldLayout>
</file>

<file path=ppt/slideLayouts/slideLayout7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97483009"/>
      </p:ext>
    </p:extLst>
  </p:cSld>
  <p:clrMapOvr>
    <a:masterClrMapping/>
  </p:clrMapOvr>
  <p:transition spd="slow">
    <p:dissolve/>
  </p:transition>
</p:sldLayout>
</file>

<file path=ppt/slideLayouts/slideLayout7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3123098"/>
      </p:ext>
    </p:extLst>
  </p:cSld>
  <p:clrMapOvr>
    <a:masterClrMapping/>
  </p:clrMapOvr>
  <p:transition spd="slow">
    <p:dissolve/>
  </p:transition>
</p:sldLayout>
</file>

<file path=ppt/slideLayouts/slideLayout7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83299895"/>
      </p:ext>
    </p:extLst>
  </p:cSld>
  <p:clrMapOvr>
    <a:masterClrMapping/>
  </p:clrMapOvr>
  <p:transition spd="slow">
    <p:dissolve/>
  </p:transition>
</p:sldLayout>
</file>

<file path=ppt/slideLayouts/slideLayout7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2015674"/>
      </p:ext>
    </p:extLst>
  </p:cSld>
  <p:clrMapOvr>
    <a:masterClrMapping/>
  </p:clrMapOvr>
  <p:transition spd="slow">
    <p:dissolve/>
  </p:transition>
</p:sldLayout>
</file>

<file path=ppt/slideLayouts/slideLayout7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12415193"/>
      </p:ext>
    </p:extLst>
  </p:cSld>
  <p:clrMapOvr>
    <a:masterClrMapping/>
  </p:clrMapOvr>
  <p:transition spd="slow">
    <p:dissolve/>
  </p:transition>
</p:sldLayout>
</file>

<file path=ppt/slideLayouts/slideLayout7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92715410"/>
      </p:ext>
    </p:extLst>
  </p:cSld>
  <p:clrMapOvr>
    <a:masterClrMapping/>
  </p:clrMapOvr>
  <p:transition spd="slow">
    <p:dissolve/>
  </p:transition>
</p:sldLayout>
</file>

<file path=ppt/slideLayouts/slideLayout7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80021037"/>
      </p:ext>
    </p:extLst>
  </p:cSld>
  <p:clrMapOvr>
    <a:masterClrMapping/>
  </p:clrMapOvr>
  <p:transition spd="slow">
    <p:dissolve/>
  </p:transition>
</p:sldLayout>
</file>

<file path=ppt/slideLayouts/slideLayout7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73343610"/>
      </p:ext>
    </p:extLst>
  </p:cSld>
  <p:clrMapOvr>
    <a:masterClrMapping/>
  </p:clrMapOvr>
  <p:transition spd="slow">
    <p:dissolve/>
  </p:transition>
</p:sldLayout>
</file>

<file path=ppt/slideLayouts/slideLayout7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49128285"/>
      </p:ext>
    </p:extLst>
  </p:cSld>
  <p:clrMapOvr>
    <a:masterClrMapping/>
  </p:clrMapOvr>
  <p:transition spd="slow"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0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77889794"/>
      </p:ext>
    </p:extLst>
  </p:cSld>
  <p:clrMapOvr>
    <a:masterClrMapping/>
  </p:clrMapOvr>
  <p:transition spd="slow">
    <p:dissolve/>
  </p:transition>
</p:sldLayout>
</file>

<file path=ppt/slideLayouts/slideLayout7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0620212"/>
      </p:ext>
    </p:extLst>
  </p:cSld>
  <p:clrMapOvr>
    <a:masterClrMapping/>
  </p:clrMapOvr>
  <p:transition spd="slow">
    <p:dissolve/>
  </p:transition>
</p:sldLayout>
</file>

<file path=ppt/slideLayouts/slideLayout7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70744896"/>
      </p:ext>
    </p:extLst>
  </p:cSld>
  <p:clrMapOvr>
    <a:masterClrMapping/>
  </p:clrMapOvr>
  <p:transition spd="slow">
    <p:dissolve/>
  </p:transition>
</p:sldLayout>
</file>

<file path=ppt/slideLayouts/slideLayout7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19901858"/>
      </p:ext>
    </p:extLst>
  </p:cSld>
  <p:clrMapOvr>
    <a:masterClrMapping/>
  </p:clrMapOvr>
  <p:transition spd="slow">
    <p:dissolve/>
  </p:transition>
</p:sldLayout>
</file>

<file path=ppt/slideLayouts/slideLayout7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70707186"/>
      </p:ext>
    </p:extLst>
  </p:cSld>
  <p:clrMapOvr>
    <a:masterClrMapping/>
  </p:clrMapOvr>
  <p:transition spd="slow">
    <p:dissolve/>
  </p:transition>
</p:sldLayout>
</file>

<file path=ppt/slideLayouts/slideLayout7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83746930"/>
      </p:ext>
    </p:extLst>
  </p:cSld>
  <p:clrMapOvr>
    <a:masterClrMapping/>
  </p:clrMapOvr>
  <p:transition spd="slow">
    <p:dissolve/>
  </p:transition>
</p:sldLayout>
</file>

<file path=ppt/slideLayouts/slideLayout7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32666386"/>
      </p:ext>
    </p:extLst>
  </p:cSld>
  <p:clrMapOvr>
    <a:masterClrMapping/>
  </p:clrMapOvr>
  <p:transition spd="slow">
    <p:dissolve/>
  </p:transition>
</p:sldLayout>
</file>

<file path=ppt/slideLayouts/slideLayout7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94817478"/>
      </p:ext>
    </p:extLst>
  </p:cSld>
  <p:clrMapOvr>
    <a:masterClrMapping/>
  </p:clrMapOvr>
  <p:transition spd="slow">
    <p:dissolve/>
  </p:transition>
</p:sldLayout>
</file>

<file path=ppt/slideLayouts/slideLayout7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52055338"/>
      </p:ext>
    </p:extLst>
  </p:cSld>
  <p:clrMapOvr>
    <a:masterClrMapping/>
  </p:clrMapOvr>
  <p:transition spd="slow">
    <p:dissolve/>
  </p:transition>
</p:sldLayout>
</file>

<file path=ppt/slideLayouts/slideLayout7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12968264"/>
      </p:ext>
    </p:extLst>
  </p:cSld>
  <p:clrMapOvr>
    <a:masterClrMapping/>
  </p:clrMapOvr>
  <p:transition spd="slow"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12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21854893"/>
      </p:ext>
    </p:extLst>
  </p:cSld>
  <p:clrMapOvr>
    <a:masterClrMapping/>
  </p:clrMapOvr>
  <p:transition spd="slow">
    <p:dissolve/>
  </p:transition>
</p:sldLayout>
</file>

<file path=ppt/slideLayouts/slideLayout7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70648559"/>
      </p:ext>
    </p:extLst>
  </p:cSld>
  <p:clrMapOvr>
    <a:masterClrMapping/>
  </p:clrMapOvr>
  <p:transition spd="slow">
    <p:dissolve/>
  </p:transition>
</p:sldLayout>
</file>

<file path=ppt/slideLayouts/slideLayout7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0898708"/>
      </p:ext>
    </p:extLst>
  </p:cSld>
  <p:clrMapOvr>
    <a:masterClrMapping/>
  </p:clrMapOvr>
  <p:transition spd="slow">
    <p:dissolve/>
  </p:transition>
</p:sldLayout>
</file>

<file path=ppt/slideLayouts/slideLayout7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03564639"/>
      </p:ext>
    </p:extLst>
  </p:cSld>
  <p:clrMapOvr>
    <a:masterClrMapping/>
  </p:clrMapOvr>
  <p:transition spd="slow">
    <p:dissolve/>
  </p:transition>
</p:sldLayout>
</file>

<file path=ppt/slideLayouts/slideLayout7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31338049"/>
      </p:ext>
    </p:extLst>
  </p:cSld>
  <p:clrMapOvr>
    <a:masterClrMapping/>
  </p:clrMapOvr>
  <p:transition spd="slow">
    <p:dissolve/>
  </p:transition>
</p:sldLayout>
</file>

<file path=ppt/slideLayouts/slideLayout7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30989711"/>
      </p:ext>
    </p:extLst>
  </p:cSld>
  <p:clrMapOvr>
    <a:masterClrMapping/>
  </p:clrMapOvr>
  <p:transition spd="slow">
    <p:dissolve/>
  </p:transition>
</p:sldLayout>
</file>

<file path=ppt/slideLayouts/slideLayout7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86257410"/>
      </p:ext>
    </p:extLst>
  </p:cSld>
  <p:clrMapOvr>
    <a:masterClrMapping/>
  </p:clrMapOvr>
  <p:transition spd="slow">
    <p:dissolve/>
  </p:transition>
</p:sldLayout>
</file>

<file path=ppt/slideLayouts/slideLayout7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52577326"/>
      </p:ext>
    </p:extLst>
  </p:cSld>
  <p:clrMapOvr>
    <a:masterClrMapping/>
  </p:clrMapOvr>
  <p:transition spd="slow">
    <p:dissolve/>
  </p:transition>
</p:sldLayout>
</file>

<file path=ppt/slideLayouts/slideLayout7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76529229"/>
      </p:ext>
    </p:extLst>
  </p:cSld>
  <p:clrMapOvr>
    <a:masterClrMapping/>
  </p:clrMapOvr>
  <p:transition spd="slow">
    <p:dissolve/>
  </p:transition>
</p:sldLayout>
</file>

<file path=ppt/slideLayouts/slideLayout7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2364026"/>
      </p:ext>
    </p:extLst>
  </p:cSld>
  <p:clrMapOvr>
    <a:masterClrMapping/>
  </p:clrMapOvr>
  <p:transition spd="slow"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4148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6309699"/>
      </p:ext>
    </p:extLst>
  </p:cSld>
  <p:clrMapOvr>
    <a:masterClrMapping/>
  </p:clrMapOvr>
  <p:transition spd="slow">
    <p:dissolve/>
  </p:transition>
</p:sldLayout>
</file>

<file path=ppt/slideLayouts/slideLayout7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04491864"/>
      </p:ext>
    </p:extLst>
  </p:cSld>
  <p:clrMapOvr>
    <a:masterClrMapping/>
  </p:clrMapOvr>
  <p:transition spd="slow">
    <p:dissolve/>
  </p:transition>
</p:sldLayout>
</file>

<file path=ppt/slideLayouts/slideLayout7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4152468"/>
      </p:ext>
    </p:extLst>
  </p:cSld>
  <p:clrMapOvr>
    <a:masterClrMapping/>
  </p:clrMapOvr>
  <p:transition spd="slow">
    <p:dissolve/>
  </p:transition>
</p:sldLayout>
</file>

<file path=ppt/slideLayouts/slideLayout7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994207"/>
      </p:ext>
    </p:extLst>
  </p:cSld>
  <p:clrMapOvr>
    <a:masterClrMapping/>
  </p:clrMapOvr>
  <p:transition spd="slow">
    <p:dissolve/>
  </p:transition>
</p:sldLayout>
</file>

<file path=ppt/slideLayouts/slideLayout7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38232280"/>
      </p:ext>
    </p:extLst>
  </p:cSld>
  <p:clrMapOvr>
    <a:masterClrMapping/>
  </p:clrMapOvr>
  <p:transition spd="slow">
    <p:dissolve/>
  </p:transition>
</p:sldLayout>
</file>

<file path=ppt/slideLayouts/slideLayout7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16606301"/>
      </p:ext>
    </p:extLst>
  </p:cSld>
  <p:clrMapOvr>
    <a:masterClrMapping/>
  </p:clrMapOvr>
  <p:transition spd="slow">
    <p:dissolve/>
  </p:transition>
</p:sldLayout>
</file>

<file path=ppt/slideLayouts/slideLayout7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97348614"/>
      </p:ext>
    </p:extLst>
  </p:cSld>
  <p:clrMapOvr>
    <a:masterClrMapping/>
  </p:clrMapOvr>
  <p:transition spd="slow">
    <p:dissolve/>
  </p:transition>
</p:sldLayout>
</file>

<file path=ppt/slideLayouts/slideLayout7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75380757"/>
      </p:ext>
    </p:extLst>
  </p:cSld>
  <p:clrMapOvr>
    <a:masterClrMapping/>
  </p:clrMapOvr>
  <p:transition spd="slow">
    <p:dissolve/>
  </p:transition>
</p:sldLayout>
</file>

<file path=ppt/slideLayouts/slideLayout7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0232024"/>
      </p:ext>
    </p:extLst>
  </p:cSld>
  <p:clrMapOvr>
    <a:masterClrMapping/>
  </p:clrMapOvr>
  <p:transition spd="slow">
    <p:dissolve/>
  </p:transition>
</p:sldLayout>
</file>

<file path=ppt/slideLayouts/slideLayout7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69771560"/>
      </p:ext>
    </p:extLst>
  </p:cSld>
  <p:clrMapOvr>
    <a:masterClrMapping/>
  </p:clrMapOvr>
  <p:transition spd="slow"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7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02247823"/>
      </p:ext>
    </p:extLst>
  </p:cSld>
  <p:clrMapOvr>
    <a:masterClrMapping/>
  </p:clrMapOvr>
  <p:transition spd="slow">
    <p:dissolve/>
  </p:transition>
</p:sldLayout>
</file>

<file path=ppt/slideLayouts/slideLayout7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47362553"/>
      </p:ext>
    </p:extLst>
  </p:cSld>
  <p:clrMapOvr>
    <a:masterClrMapping/>
  </p:clrMapOvr>
  <p:transition spd="slow">
    <p:dissolve/>
  </p:transition>
</p:sldLayout>
</file>

<file path=ppt/slideLayouts/slideLayout7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08008605"/>
      </p:ext>
    </p:extLst>
  </p:cSld>
  <p:clrMapOvr>
    <a:masterClrMapping/>
  </p:clrMapOvr>
  <p:transition spd="slow">
    <p:dissolve/>
  </p:transition>
</p:sldLayout>
</file>

<file path=ppt/slideLayouts/slideLayout7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27709067"/>
      </p:ext>
    </p:extLst>
  </p:cSld>
  <p:clrMapOvr>
    <a:masterClrMapping/>
  </p:clrMapOvr>
  <p:transition spd="slow">
    <p:dissolve/>
  </p:transition>
</p:sldLayout>
</file>

<file path=ppt/slideLayouts/slideLayout7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65165195"/>
      </p:ext>
    </p:extLst>
  </p:cSld>
  <p:clrMapOvr>
    <a:masterClrMapping/>
  </p:clrMapOvr>
  <p:transition spd="slow">
    <p:dissolve/>
  </p:transition>
</p:sldLayout>
</file>

<file path=ppt/slideLayouts/slideLayout7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65799375"/>
      </p:ext>
    </p:extLst>
  </p:cSld>
  <p:clrMapOvr>
    <a:masterClrMapping/>
  </p:clrMapOvr>
  <p:transition spd="slow">
    <p:dissolve/>
  </p:transition>
</p:sldLayout>
</file>

<file path=ppt/slideLayouts/slideLayout7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86065323"/>
      </p:ext>
    </p:extLst>
  </p:cSld>
  <p:clrMapOvr>
    <a:masterClrMapping/>
  </p:clrMapOvr>
  <p:transition spd="slow">
    <p:dissolve/>
  </p:transition>
</p:sldLayout>
</file>

<file path=ppt/slideLayouts/slideLayout7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9105621"/>
      </p:ext>
    </p:extLst>
  </p:cSld>
  <p:clrMapOvr>
    <a:masterClrMapping/>
  </p:clrMapOvr>
  <p:transition spd="slow">
    <p:dissolve/>
  </p:transition>
</p:sldLayout>
</file>

<file path=ppt/slideLayouts/slideLayout7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87549398"/>
      </p:ext>
    </p:extLst>
  </p:cSld>
  <p:clrMapOvr>
    <a:masterClrMapping/>
  </p:clrMapOvr>
  <p:transition spd="slow">
    <p:dissolve/>
  </p:transition>
</p:sldLayout>
</file>

<file path=ppt/slideLayouts/slideLayout7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39061802"/>
      </p:ext>
    </p:extLst>
  </p:cSld>
  <p:clrMapOvr>
    <a:masterClrMapping/>
  </p:clrMapOvr>
  <p:transition spd="slow"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51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1587930"/>
      </p:ext>
    </p:extLst>
  </p:cSld>
  <p:clrMapOvr>
    <a:masterClrMapping/>
  </p:clrMapOvr>
  <p:transition spd="slow">
    <p:dissolve/>
  </p:transition>
</p:sldLayout>
</file>

<file path=ppt/slideLayouts/slideLayout7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17832759"/>
      </p:ext>
    </p:extLst>
  </p:cSld>
  <p:clrMapOvr>
    <a:masterClrMapping/>
  </p:clrMapOvr>
  <p:transition spd="slow">
    <p:dissolve/>
  </p:transition>
</p:sldLayout>
</file>

<file path=ppt/slideLayouts/slideLayout7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67420702"/>
      </p:ext>
    </p:extLst>
  </p:cSld>
  <p:clrMapOvr>
    <a:masterClrMapping/>
  </p:clrMapOvr>
  <p:transition spd="slow">
    <p:dissolve/>
  </p:transition>
</p:sldLayout>
</file>

<file path=ppt/slideLayouts/slideLayout7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01201804"/>
      </p:ext>
    </p:extLst>
  </p:cSld>
  <p:clrMapOvr>
    <a:masterClrMapping/>
  </p:clrMapOvr>
  <p:transition spd="slow">
    <p:dissolve/>
  </p:transition>
</p:sldLayout>
</file>

<file path=ppt/slideLayouts/slideLayout7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3152774"/>
      </p:ext>
    </p:extLst>
  </p:cSld>
  <p:clrMapOvr>
    <a:masterClrMapping/>
  </p:clrMapOvr>
  <p:transition spd="slow">
    <p:dissolve/>
  </p:transition>
</p:sldLayout>
</file>

<file path=ppt/slideLayouts/slideLayout7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60516257"/>
      </p:ext>
    </p:extLst>
  </p:cSld>
  <p:clrMapOvr>
    <a:masterClrMapping/>
  </p:clrMapOvr>
  <p:transition spd="slow">
    <p:dissolve/>
  </p:transition>
</p:sldLayout>
</file>

<file path=ppt/slideLayouts/slideLayout7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48415190"/>
      </p:ext>
    </p:extLst>
  </p:cSld>
  <p:clrMapOvr>
    <a:masterClrMapping/>
  </p:clrMapOvr>
  <p:transition spd="slow">
    <p:dissolve/>
  </p:transition>
</p:sldLayout>
</file>

<file path=ppt/slideLayouts/slideLayout7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39097667"/>
      </p:ext>
    </p:extLst>
  </p:cSld>
  <p:clrMapOvr>
    <a:masterClrMapping/>
  </p:clrMapOvr>
  <p:transition spd="slow">
    <p:dissolve/>
  </p:transition>
</p:sldLayout>
</file>

<file path=ppt/slideLayouts/slideLayout7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05993371"/>
      </p:ext>
    </p:extLst>
  </p:cSld>
  <p:clrMapOvr>
    <a:masterClrMapping/>
  </p:clrMapOvr>
  <p:transition spd="slow">
    <p:dissolve/>
  </p:transition>
</p:sldLayout>
</file>

<file path=ppt/slideLayouts/slideLayout7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11984181"/>
      </p:ext>
    </p:extLst>
  </p:cSld>
  <p:clrMapOvr>
    <a:masterClrMapping/>
  </p:clrMapOvr>
  <p:transition spd="slow"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75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1287215"/>
      </p:ext>
    </p:extLst>
  </p:cSld>
  <p:clrMapOvr>
    <a:masterClrMapping/>
  </p:clrMapOvr>
  <p:transition spd="slow">
    <p:dissolve/>
  </p:transition>
</p:sldLayout>
</file>

<file path=ppt/slideLayouts/slideLayout7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99181711"/>
      </p:ext>
    </p:extLst>
  </p:cSld>
  <p:clrMapOvr>
    <a:masterClrMapping/>
  </p:clrMapOvr>
  <p:transition spd="slow">
    <p:dissolve/>
  </p:transition>
</p:sldLayout>
</file>

<file path=ppt/slideLayouts/slideLayout7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42802567"/>
      </p:ext>
    </p:extLst>
  </p:cSld>
  <p:clrMapOvr>
    <a:masterClrMapping/>
  </p:clrMapOvr>
  <p:transition spd="slow">
    <p:dissolve/>
  </p:transition>
</p:sldLayout>
</file>

<file path=ppt/slideLayouts/slideLayout7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64054934"/>
      </p:ext>
    </p:extLst>
  </p:cSld>
  <p:clrMapOvr>
    <a:masterClrMapping/>
  </p:clrMapOvr>
  <p:transition spd="slow">
    <p:dissolve/>
  </p:transition>
</p:sldLayout>
</file>

<file path=ppt/slideLayouts/slideLayout7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39625932"/>
      </p:ext>
    </p:extLst>
  </p:cSld>
  <p:clrMapOvr>
    <a:masterClrMapping/>
  </p:clrMapOvr>
  <p:transition spd="slow">
    <p:dissolve/>
  </p:transition>
</p:sldLayout>
</file>

<file path=ppt/slideLayouts/slideLayout7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24847808"/>
      </p:ext>
    </p:extLst>
  </p:cSld>
  <p:clrMapOvr>
    <a:masterClrMapping/>
  </p:clrMapOvr>
  <p:transition spd="slow">
    <p:dissolve/>
  </p:transition>
</p:sldLayout>
</file>

<file path=ppt/slideLayouts/slideLayout7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93580332"/>
      </p:ext>
    </p:extLst>
  </p:cSld>
  <p:clrMapOvr>
    <a:masterClrMapping/>
  </p:clrMapOvr>
  <p:transition spd="slow">
    <p:dissolve/>
  </p:transition>
</p:sldLayout>
</file>

<file path=ppt/slideLayouts/slideLayout7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20582282"/>
      </p:ext>
    </p:extLst>
  </p:cSld>
  <p:clrMapOvr>
    <a:masterClrMapping/>
  </p:clrMapOvr>
  <p:transition spd="slow">
    <p:dissolve/>
  </p:transition>
</p:sldLayout>
</file>

<file path=ppt/slideLayouts/slideLayout7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50050163"/>
      </p:ext>
    </p:extLst>
  </p:cSld>
  <p:clrMapOvr>
    <a:masterClrMapping/>
  </p:clrMapOvr>
  <p:transition spd="slow">
    <p:dissolve/>
  </p:transition>
</p:sldLayout>
</file>

<file path=ppt/slideLayouts/slideLayout7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86121747"/>
      </p:ext>
    </p:extLst>
  </p:cSld>
  <p:clrMapOvr>
    <a:masterClrMapping/>
  </p:clrMapOvr>
  <p:transition spd="slow"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1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88058373"/>
      </p:ext>
    </p:extLst>
  </p:cSld>
  <p:clrMapOvr>
    <a:masterClrMapping/>
  </p:clrMapOvr>
  <p:transition spd="slow">
    <p:dissolve/>
  </p:transition>
</p:sldLayout>
</file>

<file path=ppt/slideLayouts/slideLayout7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031206"/>
      </p:ext>
    </p:extLst>
  </p:cSld>
  <p:clrMapOvr>
    <a:masterClrMapping/>
  </p:clrMapOvr>
  <p:transition spd="slow">
    <p:dissolve/>
  </p:transition>
</p:sldLayout>
</file>

<file path=ppt/slideLayouts/slideLayout7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81129951"/>
      </p:ext>
    </p:extLst>
  </p:cSld>
  <p:clrMapOvr>
    <a:masterClrMapping/>
  </p:clrMapOvr>
  <p:transition spd="slow">
    <p:dissolve/>
  </p:transition>
</p:sldLayout>
</file>

<file path=ppt/slideLayouts/slideLayout7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64361417"/>
      </p:ext>
    </p:extLst>
  </p:cSld>
  <p:clrMapOvr>
    <a:masterClrMapping/>
  </p:clrMapOvr>
  <p:transition spd="slow">
    <p:dissolve/>
  </p:transition>
</p:sldLayout>
</file>

<file path=ppt/slideLayouts/slideLayout7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91547914"/>
      </p:ext>
    </p:extLst>
  </p:cSld>
  <p:clrMapOvr>
    <a:masterClrMapping/>
  </p:clrMapOvr>
  <p:transition spd="slow">
    <p:dissolve/>
  </p:transition>
</p:sldLayout>
</file>

<file path=ppt/slideLayouts/slideLayout7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45015072"/>
      </p:ext>
    </p:extLst>
  </p:cSld>
  <p:clrMapOvr>
    <a:masterClrMapping/>
  </p:clrMapOvr>
  <p:transition spd="slow">
    <p:dissolve/>
  </p:transition>
</p:sldLayout>
</file>

<file path=ppt/slideLayouts/slideLayout7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40642121"/>
      </p:ext>
    </p:extLst>
  </p:cSld>
  <p:clrMapOvr>
    <a:masterClrMapping/>
  </p:clrMapOvr>
  <p:transition spd="slow">
    <p:dissolve/>
  </p:transition>
</p:sldLayout>
</file>

<file path=ppt/slideLayouts/slideLayout7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11090960"/>
      </p:ext>
    </p:extLst>
  </p:cSld>
  <p:clrMapOvr>
    <a:masterClrMapping/>
  </p:clrMapOvr>
  <p:transition spd="slow">
    <p:dissolve/>
  </p:transition>
</p:sldLayout>
</file>

<file path=ppt/slideLayouts/slideLayout7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45298848"/>
      </p:ext>
    </p:extLst>
  </p:cSld>
  <p:clrMapOvr>
    <a:masterClrMapping/>
  </p:clrMapOvr>
  <p:transition spd="slow">
    <p:dissolve/>
  </p:transition>
</p:sldLayout>
</file>

<file path=ppt/slideLayouts/slideLayout7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5019572"/>
      </p:ext>
    </p:extLst>
  </p:cSld>
  <p:clrMapOvr>
    <a:masterClrMapping/>
  </p:clrMapOvr>
  <p:transition spd="slow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1332700"/>
      </p:ext>
    </p:extLst>
  </p:cSld>
  <p:clrMapOvr>
    <a:masterClrMapping/>
  </p:clrMapOvr>
  <p:transition spd="slow">
    <p:dissolve/>
  </p:transition>
</p:sldLayout>
</file>

<file path=ppt/slideLayouts/slideLayout7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3097123"/>
      </p:ext>
    </p:extLst>
  </p:cSld>
  <p:clrMapOvr>
    <a:masterClrMapping/>
  </p:clrMapOvr>
  <p:transition spd="slow">
    <p:dissolve/>
  </p:transition>
</p:sldLayout>
</file>

<file path=ppt/slideLayouts/slideLayout7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90956208"/>
      </p:ext>
    </p:extLst>
  </p:cSld>
  <p:clrMapOvr>
    <a:masterClrMapping/>
  </p:clrMapOvr>
  <p:transition spd="slow">
    <p:dissolve/>
  </p:transition>
</p:sldLayout>
</file>

<file path=ppt/slideLayouts/slideLayout7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98359064"/>
      </p:ext>
    </p:extLst>
  </p:cSld>
  <p:clrMapOvr>
    <a:masterClrMapping/>
  </p:clrMapOvr>
  <p:transition spd="slow">
    <p:dissolve/>
  </p:transition>
</p:sldLayout>
</file>

<file path=ppt/slideLayouts/slideLayout7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01113317"/>
      </p:ext>
    </p:extLst>
  </p:cSld>
  <p:clrMapOvr>
    <a:masterClrMapping/>
  </p:clrMapOvr>
  <p:transition spd="slow">
    <p:dissolve/>
  </p:transition>
</p:sldLayout>
</file>

<file path=ppt/slideLayouts/slideLayout7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767920"/>
      </p:ext>
    </p:extLst>
  </p:cSld>
  <p:clrMapOvr>
    <a:masterClrMapping/>
  </p:clrMapOvr>
  <p:transition spd="slow">
    <p:dissolve/>
  </p:transition>
</p:sldLayout>
</file>

<file path=ppt/slideLayouts/slideLayout7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4553647"/>
      </p:ext>
    </p:extLst>
  </p:cSld>
  <p:clrMapOvr>
    <a:masterClrMapping/>
  </p:clrMapOvr>
  <p:transition spd="slow">
    <p:dissolve/>
  </p:transition>
</p:sldLayout>
</file>

<file path=ppt/slideLayouts/slideLayout7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31579233"/>
      </p:ext>
    </p:extLst>
  </p:cSld>
  <p:clrMapOvr>
    <a:masterClrMapping/>
  </p:clrMapOvr>
  <p:transition spd="slow">
    <p:dissolve/>
  </p:transition>
</p:sldLayout>
</file>

<file path=ppt/slideLayouts/slideLayout7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45877819"/>
      </p:ext>
    </p:extLst>
  </p:cSld>
  <p:clrMapOvr>
    <a:masterClrMapping/>
  </p:clrMapOvr>
  <p:transition spd="slow">
    <p:dissolve/>
  </p:transition>
</p:sldLayout>
</file>

<file path=ppt/slideLayouts/slideLayout7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92006075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4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46472406"/>
      </p:ext>
    </p:extLst>
  </p:cSld>
  <p:clrMapOvr>
    <a:masterClrMapping/>
  </p:clrMapOvr>
  <p:transition spd="slow">
    <p:dissolve/>
  </p:transition>
</p:sldLayout>
</file>

<file path=ppt/slideLayouts/slideLayout8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1749351"/>
      </p:ext>
    </p:extLst>
  </p:cSld>
  <p:clrMapOvr>
    <a:masterClrMapping/>
  </p:clrMapOvr>
  <p:transition spd="slow">
    <p:dissolve/>
  </p:transition>
</p:sldLayout>
</file>

<file path=ppt/slideLayouts/slideLayout8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0379909"/>
      </p:ext>
    </p:extLst>
  </p:cSld>
  <p:clrMapOvr>
    <a:masterClrMapping/>
  </p:clrMapOvr>
  <p:transition spd="slow">
    <p:dissolve/>
  </p:transition>
</p:sldLayout>
</file>

<file path=ppt/slideLayouts/slideLayout8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16260451"/>
      </p:ext>
    </p:extLst>
  </p:cSld>
  <p:clrMapOvr>
    <a:masterClrMapping/>
  </p:clrMapOvr>
  <p:transition spd="slow">
    <p:dissolve/>
  </p:transition>
</p:sldLayout>
</file>

<file path=ppt/slideLayouts/slideLayout8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51123693"/>
      </p:ext>
    </p:extLst>
  </p:cSld>
  <p:clrMapOvr>
    <a:masterClrMapping/>
  </p:clrMapOvr>
  <p:transition spd="slow">
    <p:dissolve/>
  </p:transition>
</p:sldLayout>
</file>

<file path=ppt/slideLayouts/slideLayout8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249282"/>
      </p:ext>
    </p:extLst>
  </p:cSld>
  <p:clrMapOvr>
    <a:masterClrMapping/>
  </p:clrMapOvr>
  <p:transition spd="slow">
    <p:dissolve/>
  </p:transition>
</p:sldLayout>
</file>

<file path=ppt/slideLayouts/slideLayout8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9089583"/>
      </p:ext>
    </p:extLst>
  </p:cSld>
  <p:clrMapOvr>
    <a:masterClrMapping/>
  </p:clrMapOvr>
  <p:transition spd="slow">
    <p:dissolve/>
  </p:transition>
</p:sldLayout>
</file>

<file path=ppt/slideLayouts/slideLayout8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97510750"/>
      </p:ext>
    </p:extLst>
  </p:cSld>
  <p:clrMapOvr>
    <a:masterClrMapping/>
  </p:clrMapOvr>
  <p:transition spd="slow">
    <p:dissolve/>
  </p:transition>
</p:sldLayout>
</file>

<file path=ppt/slideLayouts/slideLayout8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6656014"/>
      </p:ext>
    </p:extLst>
  </p:cSld>
  <p:clrMapOvr>
    <a:masterClrMapping/>
  </p:clrMapOvr>
  <p:transition spd="slow">
    <p:dissolve/>
  </p:transition>
</p:sldLayout>
</file>

<file path=ppt/slideLayouts/slideLayout8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60992670"/>
      </p:ext>
    </p:extLst>
  </p:cSld>
  <p:clrMapOvr>
    <a:masterClrMapping/>
  </p:clrMapOvr>
  <p:transition spd="slow"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92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21136925"/>
      </p:ext>
    </p:extLst>
  </p:cSld>
  <p:clrMapOvr>
    <a:masterClrMapping/>
  </p:clrMapOvr>
  <p:transition spd="slow">
    <p:dissolve/>
  </p:transition>
</p:sldLayout>
</file>

<file path=ppt/slideLayouts/slideLayout8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72249740"/>
      </p:ext>
    </p:extLst>
  </p:cSld>
  <p:clrMapOvr>
    <a:masterClrMapping/>
  </p:clrMapOvr>
  <p:transition spd="slow">
    <p:dissolve/>
  </p:transition>
</p:sldLayout>
</file>

<file path=ppt/slideLayouts/slideLayout8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96375561"/>
      </p:ext>
    </p:extLst>
  </p:cSld>
  <p:clrMapOvr>
    <a:masterClrMapping/>
  </p:clrMapOvr>
  <p:transition spd="slow">
    <p:dissolve/>
  </p:transition>
</p:sldLayout>
</file>

<file path=ppt/slideLayouts/slideLayout8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25706847"/>
      </p:ext>
    </p:extLst>
  </p:cSld>
  <p:clrMapOvr>
    <a:masterClrMapping/>
  </p:clrMapOvr>
  <p:transition spd="slow">
    <p:dissolve/>
  </p:transition>
</p:sldLayout>
</file>

<file path=ppt/slideLayouts/slideLayout8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00544029"/>
      </p:ext>
    </p:extLst>
  </p:cSld>
  <p:clrMapOvr>
    <a:masterClrMapping/>
  </p:clrMapOvr>
  <p:transition spd="slow">
    <p:dissolve/>
  </p:transition>
</p:sldLayout>
</file>

<file path=ppt/slideLayouts/slideLayout8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49459763"/>
      </p:ext>
    </p:extLst>
  </p:cSld>
  <p:clrMapOvr>
    <a:masterClrMapping/>
  </p:clrMapOvr>
  <p:transition spd="slow">
    <p:dissolve/>
  </p:transition>
</p:sldLayout>
</file>

<file path=ppt/slideLayouts/slideLayout8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3553182"/>
      </p:ext>
    </p:extLst>
  </p:cSld>
  <p:clrMapOvr>
    <a:masterClrMapping/>
  </p:clrMapOvr>
  <p:transition spd="slow">
    <p:dissolve/>
  </p:transition>
</p:sldLayout>
</file>

<file path=ppt/slideLayouts/slideLayout8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57582664"/>
      </p:ext>
    </p:extLst>
  </p:cSld>
  <p:clrMapOvr>
    <a:masterClrMapping/>
  </p:clrMapOvr>
  <p:transition spd="slow">
    <p:dissolve/>
  </p:transition>
</p:sldLayout>
</file>

<file path=ppt/slideLayouts/slideLayout8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9046692"/>
      </p:ext>
    </p:extLst>
  </p:cSld>
  <p:clrMapOvr>
    <a:masterClrMapping/>
  </p:clrMapOvr>
  <p:transition spd="slow">
    <p:dissolve/>
  </p:transition>
</p:sldLayout>
</file>

<file path=ppt/slideLayouts/slideLayout8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77485020"/>
      </p:ext>
    </p:extLst>
  </p:cSld>
  <p:clrMapOvr>
    <a:masterClrMapping/>
  </p:clrMapOvr>
  <p:transition spd="slow"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9196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3808966"/>
      </p:ext>
    </p:extLst>
  </p:cSld>
  <p:clrMapOvr>
    <a:masterClrMapping/>
  </p:clrMapOvr>
  <p:transition spd="slow">
    <p:dissolve/>
  </p:transition>
</p:sldLayout>
</file>

<file path=ppt/slideLayouts/slideLayout8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0796670"/>
      </p:ext>
    </p:extLst>
  </p:cSld>
  <p:clrMapOvr>
    <a:masterClrMapping/>
  </p:clrMapOvr>
  <p:transition spd="slow">
    <p:dissolve/>
  </p:transition>
</p:sldLayout>
</file>

<file path=ppt/slideLayouts/slideLayout8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77507911"/>
      </p:ext>
    </p:extLst>
  </p:cSld>
  <p:clrMapOvr>
    <a:masterClrMapping/>
  </p:clrMapOvr>
  <p:transition spd="slow">
    <p:dissolve/>
  </p:transition>
</p:sldLayout>
</file>

<file path=ppt/slideLayouts/slideLayout8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33871664"/>
      </p:ext>
    </p:extLst>
  </p:cSld>
  <p:clrMapOvr>
    <a:masterClrMapping/>
  </p:clrMapOvr>
  <p:transition spd="slow">
    <p:dissolve/>
  </p:transition>
</p:sldLayout>
</file>

<file path=ppt/slideLayouts/slideLayout8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32197565"/>
      </p:ext>
    </p:extLst>
  </p:cSld>
  <p:clrMapOvr>
    <a:masterClrMapping/>
  </p:clrMapOvr>
  <p:transition spd="slow">
    <p:dissolve/>
  </p:transition>
</p:sldLayout>
</file>

<file path=ppt/slideLayouts/slideLayout8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49224873"/>
      </p:ext>
    </p:extLst>
  </p:cSld>
  <p:clrMapOvr>
    <a:masterClrMapping/>
  </p:clrMapOvr>
  <p:transition spd="slow">
    <p:dissolve/>
  </p:transition>
</p:sldLayout>
</file>

<file path=ppt/slideLayouts/slideLayout8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83923236"/>
      </p:ext>
    </p:extLst>
  </p:cSld>
  <p:clrMapOvr>
    <a:masterClrMapping/>
  </p:clrMapOvr>
  <p:transition spd="slow">
    <p:dissolve/>
  </p:transition>
</p:sldLayout>
</file>

<file path=ppt/slideLayouts/slideLayout8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5339587"/>
      </p:ext>
    </p:extLst>
  </p:cSld>
  <p:clrMapOvr>
    <a:masterClrMapping/>
  </p:clrMapOvr>
  <p:transition spd="slow">
    <p:dissolve/>
  </p:transition>
</p:sldLayout>
</file>

<file path=ppt/slideLayouts/slideLayout8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76718368"/>
      </p:ext>
    </p:extLst>
  </p:cSld>
  <p:clrMapOvr>
    <a:masterClrMapping/>
  </p:clrMapOvr>
  <p:transition spd="slow">
    <p:dissolve/>
  </p:transition>
</p:sldLayout>
</file>

<file path=ppt/slideLayouts/slideLayout8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64752822"/>
      </p:ext>
    </p:extLst>
  </p:cSld>
  <p:clrMapOvr>
    <a:masterClrMapping/>
  </p:clrMapOvr>
  <p:transition spd="slow"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52876893"/>
      </p:ext>
    </p:extLst>
  </p:cSld>
  <p:clrMapOvr>
    <a:masterClrMapping/>
  </p:clrMapOvr>
</p:sldLayout>
</file>

<file path=ppt/slideLayouts/slideLayout8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33164832"/>
      </p:ext>
    </p:extLst>
  </p:cSld>
  <p:clrMapOvr>
    <a:masterClrMapping/>
  </p:clrMapOvr>
  <p:transition spd="slow">
    <p:dissolve/>
  </p:transition>
</p:sldLayout>
</file>

<file path=ppt/slideLayouts/slideLayout8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3456788"/>
      </p:ext>
    </p:extLst>
  </p:cSld>
  <p:clrMapOvr>
    <a:masterClrMapping/>
  </p:clrMapOvr>
  <p:transition spd="slow">
    <p:dissolve/>
  </p:transition>
</p:sldLayout>
</file>

<file path=ppt/slideLayouts/slideLayout8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78979716"/>
      </p:ext>
    </p:extLst>
  </p:cSld>
  <p:clrMapOvr>
    <a:masterClrMapping/>
  </p:clrMapOvr>
  <p:transition spd="slow">
    <p:dissolve/>
  </p:transition>
</p:sldLayout>
</file>

<file path=ppt/slideLayouts/slideLayout8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75827335"/>
      </p:ext>
    </p:extLst>
  </p:cSld>
  <p:clrMapOvr>
    <a:masterClrMapping/>
  </p:clrMapOvr>
  <p:transition spd="slow">
    <p:dissolve/>
  </p:transition>
</p:sldLayout>
</file>

<file path=ppt/slideLayouts/slideLayout8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68378158"/>
      </p:ext>
    </p:extLst>
  </p:cSld>
  <p:clrMapOvr>
    <a:masterClrMapping/>
  </p:clrMapOvr>
  <p:transition spd="slow">
    <p:dissolve/>
  </p:transition>
</p:sldLayout>
</file>

<file path=ppt/slideLayouts/slideLayout8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0594027"/>
      </p:ext>
    </p:extLst>
  </p:cSld>
  <p:clrMapOvr>
    <a:masterClrMapping/>
  </p:clrMapOvr>
  <p:transition spd="slow">
    <p:dissolve/>
  </p:transition>
</p:sldLayout>
</file>

<file path=ppt/slideLayouts/slideLayout8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84410029"/>
      </p:ext>
    </p:extLst>
  </p:cSld>
  <p:clrMapOvr>
    <a:masterClrMapping/>
  </p:clrMapOvr>
  <p:transition spd="slow">
    <p:dissolve/>
  </p:transition>
</p:sldLayout>
</file>

<file path=ppt/slideLayouts/slideLayout8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69666588"/>
      </p:ext>
    </p:extLst>
  </p:cSld>
  <p:clrMapOvr>
    <a:masterClrMapping/>
  </p:clrMapOvr>
  <p:transition spd="slow">
    <p:dissolve/>
  </p:transition>
</p:sldLayout>
</file>

<file path=ppt/slideLayouts/slideLayout8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76186126"/>
      </p:ext>
    </p:extLst>
  </p:cSld>
  <p:clrMapOvr>
    <a:masterClrMapping/>
  </p:clrMapOvr>
  <p:transition spd="slow">
    <p:dissolve/>
  </p:transition>
</p:sldLayout>
</file>

<file path=ppt/slideLayouts/slideLayout8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55668983"/>
      </p:ext>
    </p:extLst>
  </p:cSld>
  <p:clrMapOvr>
    <a:masterClrMapping/>
  </p:clrMapOvr>
  <p:transition spd="slow"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42781"/>
      </p:ext>
    </p:extLst>
  </p:cSld>
  <p:clrMapOvr>
    <a:masterClrMapping/>
  </p:clrMapOvr>
</p:sldLayout>
</file>

<file path=ppt/slideLayouts/slideLayout8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28601523"/>
      </p:ext>
    </p:extLst>
  </p:cSld>
  <p:clrMapOvr>
    <a:masterClrMapping/>
  </p:clrMapOvr>
  <p:transition spd="slow">
    <p:dissolve/>
  </p:transition>
</p:sldLayout>
</file>

<file path=ppt/slideLayouts/slideLayout8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8043972"/>
      </p:ext>
    </p:extLst>
  </p:cSld>
  <p:clrMapOvr>
    <a:masterClrMapping/>
  </p:clrMapOvr>
  <p:transition spd="slow">
    <p:dissolve/>
  </p:transition>
</p:sldLayout>
</file>

<file path=ppt/slideLayouts/slideLayout8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98404328"/>
      </p:ext>
    </p:extLst>
  </p:cSld>
  <p:clrMapOvr>
    <a:masterClrMapping/>
  </p:clrMapOvr>
  <p:transition spd="slow">
    <p:dissolve/>
  </p:transition>
</p:sldLayout>
</file>

<file path=ppt/slideLayouts/slideLayout8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43295745"/>
      </p:ext>
    </p:extLst>
  </p:cSld>
  <p:clrMapOvr>
    <a:masterClrMapping/>
  </p:clrMapOvr>
  <p:transition spd="slow">
    <p:dissolve/>
  </p:transition>
</p:sldLayout>
</file>

<file path=ppt/slideLayouts/slideLayout8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43055330"/>
      </p:ext>
    </p:extLst>
  </p:cSld>
  <p:clrMapOvr>
    <a:masterClrMapping/>
  </p:clrMapOvr>
  <p:transition spd="slow">
    <p:dissolve/>
  </p:transition>
</p:sldLayout>
</file>

<file path=ppt/slideLayouts/slideLayout8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62709245"/>
      </p:ext>
    </p:extLst>
  </p:cSld>
  <p:clrMapOvr>
    <a:masterClrMapping/>
  </p:clrMapOvr>
  <p:transition spd="slow">
    <p:dissolve/>
  </p:transition>
</p:sldLayout>
</file>

<file path=ppt/slideLayouts/slideLayout8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51937750"/>
      </p:ext>
    </p:extLst>
  </p:cSld>
  <p:clrMapOvr>
    <a:masterClrMapping/>
  </p:clrMapOvr>
  <p:transition spd="slow">
    <p:dissolve/>
  </p:transition>
</p:sldLayout>
</file>

<file path=ppt/slideLayouts/slideLayout8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45986920"/>
      </p:ext>
    </p:extLst>
  </p:cSld>
  <p:clrMapOvr>
    <a:masterClrMapping/>
  </p:clrMapOvr>
  <p:transition spd="slow">
    <p:dissolve/>
  </p:transition>
</p:sldLayout>
</file>

<file path=ppt/slideLayouts/slideLayout8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8516185"/>
      </p:ext>
    </p:extLst>
  </p:cSld>
  <p:clrMapOvr>
    <a:masterClrMapping/>
  </p:clrMapOvr>
  <p:transition spd="slow">
    <p:dissolve/>
  </p:transition>
</p:sldLayout>
</file>

<file path=ppt/slideLayouts/slideLayout8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84594573"/>
      </p:ext>
    </p:extLst>
  </p:cSld>
  <p:clrMapOvr>
    <a:masterClrMapping/>
  </p:clrMapOvr>
  <p:transition spd="slow"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752312"/>
      </p:ext>
    </p:extLst>
  </p:cSld>
  <p:clrMapOvr>
    <a:masterClrMapping/>
  </p:clrMapOvr>
</p:sldLayout>
</file>

<file path=ppt/slideLayouts/slideLayout8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31209780"/>
      </p:ext>
    </p:extLst>
  </p:cSld>
  <p:clrMapOvr>
    <a:masterClrMapping/>
  </p:clrMapOvr>
  <p:transition spd="slow">
    <p:dissolve/>
  </p:transition>
</p:sldLayout>
</file>

<file path=ppt/slideLayouts/slideLayout8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2230026"/>
      </p:ext>
    </p:extLst>
  </p:cSld>
  <p:clrMapOvr>
    <a:masterClrMapping/>
  </p:clrMapOvr>
  <p:transition spd="slow">
    <p:dissolve/>
  </p:transition>
</p:sldLayout>
</file>

<file path=ppt/slideLayouts/slideLayout8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635303"/>
      </p:ext>
    </p:extLst>
  </p:cSld>
  <p:clrMapOvr>
    <a:masterClrMapping/>
  </p:clrMapOvr>
  <p:transition spd="slow">
    <p:dissolve/>
  </p:transition>
</p:sldLayout>
</file>

<file path=ppt/slideLayouts/slideLayout8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37799017"/>
      </p:ext>
    </p:extLst>
  </p:cSld>
  <p:clrMapOvr>
    <a:masterClrMapping/>
  </p:clrMapOvr>
  <p:transition spd="slow">
    <p:dissolve/>
  </p:transition>
</p:sldLayout>
</file>

<file path=ppt/slideLayouts/slideLayout8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0785946"/>
      </p:ext>
    </p:extLst>
  </p:cSld>
  <p:clrMapOvr>
    <a:masterClrMapping/>
  </p:clrMapOvr>
  <p:transition spd="slow">
    <p:dissolve/>
  </p:transition>
</p:sldLayout>
</file>

<file path=ppt/slideLayouts/slideLayout8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12487985"/>
      </p:ext>
    </p:extLst>
  </p:cSld>
  <p:clrMapOvr>
    <a:masterClrMapping/>
  </p:clrMapOvr>
  <p:transition spd="slow">
    <p:dissolve/>
  </p:transition>
</p:sldLayout>
</file>

<file path=ppt/slideLayouts/slideLayout8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72447063"/>
      </p:ext>
    </p:extLst>
  </p:cSld>
  <p:clrMapOvr>
    <a:masterClrMapping/>
  </p:clrMapOvr>
  <p:transition spd="slow">
    <p:dissolve/>
  </p:transition>
</p:sldLayout>
</file>

<file path=ppt/slideLayouts/slideLayout8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29047108"/>
      </p:ext>
    </p:extLst>
  </p:cSld>
  <p:clrMapOvr>
    <a:masterClrMapping/>
  </p:clrMapOvr>
  <p:transition spd="slow">
    <p:dissolve/>
  </p:transition>
</p:sldLayout>
</file>

<file path=ppt/slideLayouts/slideLayout8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31211112"/>
      </p:ext>
    </p:extLst>
  </p:cSld>
  <p:clrMapOvr>
    <a:masterClrMapping/>
  </p:clrMapOvr>
  <p:transition spd="slow">
    <p:dissolve/>
  </p:transition>
</p:sldLayout>
</file>

<file path=ppt/slideLayouts/slideLayout8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31602086"/>
      </p:ext>
    </p:extLst>
  </p:cSld>
  <p:clrMapOvr>
    <a:masterClrMapping/>
  </p:clrMapOvr>
  <p:transition spd="slow"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64102"/>
      </p:ext>
    </p:extLst>
  </p:cSld>
  <p:clrMapOvr>
    <a:masterClrMapping/>
  </p:clrMapOvr>
</p:sldLayout>
</file>

<file path=ppt/slideLayouts/slideLayout8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08036625"/>
      </p:ext>
    </p:extLst>
  </p:cSld>
  <p:clrMapOvr>
    <a:masterClrMapping/>
  </p:clrMapOvr>
  <p:transition spd="slow">
    <p:dissolve/>
  </p:transition>
</p:sldLayout>
</file>

<file path=ppt/slideLayouts/slideLayout8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40454589"/>
      </p:ext>
    </p:extLst>
  </p:cSld>
  <p:clrMapOvr>
    <a:masterClrMapping/>
  </p:clrMapOvr>
  <p:transition spd="slow">
    <p:dissolve/>
  </p:transition>
</p:sldLayout>
</file>

<file path=ppt/slideLayouts/slideLayout8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97444895"/>
      </p:ext>
    </p:extLst>
  </p:cSld>
  <p:clrMapOvr>
    <a:masterClrMapping/>
  </p:clrMapOvr>
  <p:transition spd="slow">
    <p:dissolve/>
  </p:transition>
</p:sldLayout>
</file>

<file path=ppt/slideLayouts/slideLayout8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44546402"/>
      </p:ext>
    </p:extLst>
  </p:cSld>
  <p:clrMapOvr>
    <a:masterClrMapping/>
  </p:clrMapOvr>
  <p:transition spd="slow">
    <p:dissolve/>
  </p:transition>
</p:sldLayout>
</file>

<file path=ppt/slideLayouts/slideLayout8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92928353"/>
      </p:ext>
    </p:extLst>
  </p:cSld>
  <p:clrMapOvr>
    <a:masterClrMapping/>
  </p:clrMapOvr>
  <p:transition spd="slow">
    <p:dissolve/>
  </p:transition>
</p:sldLayout>
</file>

<file path=ppt/slideLayouts/slideLayout8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43821589"/>
      </p:ext>
    </p:extLst>
  </p:cSld>
  <p:clrMapOvr>
    <a:masterClrMapping/>
  </p:clrMapOvr>
  <p:transition spd="slow">
    <p:dissolve/>
  </p:transition>
</p:sldLayout>
</file>

<file path=ppt/slideLayouts/slideLayout8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69500950"/>
      </p:ext>
    </p:extLst>
  </p:cSld>
  <p:clrMapOvr>
    <a:masterClrMapping/>
  </p:clrMapOvr>
  <p:transition spd="slow">
    <p:dissolve/>
  </p:transition>
</p:sldLayout>
</file>

<file path=ppt/slideLayouts/slideLayout8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69830516"/>
      </p:ext>
    </p:extLst>
  </p:cSld>
  <p:clrMapOvr>
    <a:masterClrMapping/>
  </p:clrMapOvr>
  <p:transition spd="slow">
    <p:dissolve/>
  </p:transition>
</p:sldLayout>
</file>

<file path=ppt/slideLayouts/slideLayout8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1379703"/>
      </p:ext>
    </p:extLst>
  </p:cSld>
  <p:clrMapOvr>
    <a:masterClrMapping/>
  </p:clrMapOvr>
  <p:transition spd="slow">
    <p:dissolve/>
  </p:transition>
</p:sldLayout>
</file>

<file path=ppt/slideLayouts/slideLayout8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04953182"/>
      </p:ext>
    </p:extLst>
  </p:cSld>
  <p:clrMapOvr>
    <a:masterClrMapping/>
  </p:clrMapOvr>
  <p:transition spd="slow"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38053"/>
      </p:ext>
    </p:extLst>
  </p:cSld>
  <p:clrMapOvr>
    <a:masterClrMapping/>
  </p:clrMapOvr>
</p:sldLayout>
</file>

<file path=ppt/slideLayouts/slideLayout8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15608876"/>
      </p:ext>
    </p:extLst>
  </p:cSld>
  <p:clrMapOvr>
    <a:masterClrMapping/>
  </p:clrMapOvr>
  <p:transition spd="slow">
    <p:dissolve/>
  </p:transition>
</p:sldLayout>
</file>

<file path=ppt/slideLayouts/slideLayout8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0692057"/>
      </p:ext>
    </p:extLst>
  </p:cSld>
  <p:clrMapOvr>
    <a:masterClrMapping/>
  </p:clrMapOvr>
  <p:transition spd="slow">
    <p:dissolve/>
  </p:transition>
</p:sldLayout>
</file>

<file path=ppt/slideLayouts/slideLayout8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43765474"/>
      </p:ext>
    </p:extLst>
  </p:cSld>
  <p:clrMapOvr>
    <a:masterClrMapping/>
  </p:clrMapOvr>
  <p:transition spd="slow">
    <p:dissolve/>
  </p:transition>
</p:sldLayout>
</file>

<file path=ppt/slideLayouts/slideLayout8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19071279"/>
      </p:ext>
    </p:extLst>
  </p:cSld>
  <p:clrMapOvr>
    <a:masterClrMapping/>
  </p:clrMapOvr>
  <p:transition spd="slow">
    <p:dissolve/>
  </p:transition>
</p:sldLayout>
</file>

<file path=ppt/slideLayouts/slideLayout8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54192327"/>
      </p:ext>
    </p:extLst>
  </p:cSld>
  <p:clrMapOvr>
    <a:masterClrMapping/>
  </p:clrMapOvr>
  <p:transition spd="slow">
    <p:dissolve/>
  </p:transition>
</p:sldLayout>
</file>

<file path=ppt/slideLayouts/slideLayout8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13189523"/>
      </p:ext>
    </p:extLst>
  </p:cSld>
  <p:clrMapOvr>
    <a:masterClrMapping/>
  </p:clrMapOvr>
  <p:transition spd="slow">
    <p:dissolve/>
  </p:transition>
</p:sldLayout>
</file>

<file path=ppt/slideLayouts/slideLayout8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89439582"/>
      </p:ext>
    </p:extLst>
  </p:cSld>
  <p:clrMapOvr>
    <a:masterClrMapping/>
  </p:clrMapOvr>
  <p:transition spd="slow">
    <p:dissolve/>
  </p:transition>
</p:sldLayout>
</file>

<file path=ppt/slideLayouts/slideLayout8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3881811"/>
      </p:ext>
    </p:extLst>
  </p:cSld>
  <p:clrMapOvr>
    <a:masterClrMapping/>
  </p:clrMapOvr>
  <p:transition spd="slow">
    <p:dissolve/>
  </p:transition>
</p:sldLayout>
</file>

<file path=ppt/slideLayouts/slideLayout8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0871839"/>
      </p:ext>
    </p:extLst>
  </p:cSld>
  <p:clrMapOvr>
    <a:masterClrMapping/>
  </p:clrMapOvr>
  <p:transition spd="slow">
    <p:dissolve/>
  </p:transition>
</p:sldLayout>
</file>

<file path=ppt/slideLayouts/slideLayout8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2668359"/>
      </p:ext>
    </p:extLst>
  </p:cSld>
  <p:clrMapOvr>
    <a:masterClrMapping/>
  </p:clrMapOvr>
  <p:transition spd="slow"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145488"/>
      </p:ext>
    </p:extLst>
  </p:cSld>
  <p:clrMapOvr>
    <a:masterClrMapping/>
  </p:clrMapOvr>
</p:sldLayout>
</file>

<file path=ppt/slideLayouts/slideLayout8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89148135"/>
      </p:ext>
    </p:extLst>
  </p:cSld>
  <p:clrMapOvr>
    <a:masterClrMapping/>
  </p:clrMapOvr>
  <p:transition spd="slow">
    <p:dissolve/>
  </p:transition>
</p:sldLayout>
</file>

<file path=ppt/slideLayouts/slideLayout8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16359359"/>
      </p:ext>
    </p:extLst>
  </p:cSld>
  <p:clrMapOvr>
    <a:masterClrMapping/>
  </p:clrMapOvr>
  <p:transition spd="slow">
    <p:dissolve/>
  </p:transition>
</p:sldLayout>
</file>

<file path=ppt/slideLayouts/slideLayout8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31117021"/>
      </p:ext>
    </p:extLst>
  </p:cSld>
  <p:clrMapOvr>
    <a:masterClrMapping/>
  </p:clrMapOvr>
  <p:transition spd="slow">
    <p:dissolve/>
  </p:transition>
</p:sldLayout>
</file>

<file path=ppt/slideLayouts/slideLayout8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66367133"/>
      </p:ext>
    </p:extLst>
  </p:cSld>
  <p:clrMapOvr>
    <a:masterClrMapping/>
  </p:clrMapOvr>
  <p:transition spd="slow">
    <p:dissolve/>
  </p:transition>
</p:sldLayout>
</file>

<file path=ppt/slideLayouts/slideLayout8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65317951"/>
      </p:ext>
    </p:extLst>
  </p:cSld>
  <p:clrMapOvr>
    <a:masterClrMapping/>
  </p:clrMapOvr>
  <p:transition spd="slow">
    <p:dissolve/>
  </p:transition>
</p:sldLayout>
</file>

<file path=ppt/slideLayouts/slideLayout8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37492061"/>
      </p:ext>
    </p:extLst>
  </p:cSld>
  <p:clrMapOvr>
    <a:masterClrMapping/>
  </p:clrMapOvr>
  <p:transition spd="slow">
    <p:dissolve/>
  </p:transition>
</p:sldLayout>
</file>

<file path=ppt/slideLayouts/slideLayout8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52321170"/>
      </p:ext>
    </p:extLst>
  </p:cSld>
  <p:clrMapOvr>
    <a:masterClrMapping/>
  </p:clrMapOvr>
  <p:transition spd="slow">
    <p:dissolve/>
  </p:transition>
</p:sldLayout>
</file>

<file path=ppt/slideLayouts/slideLayout8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14424256"/>
      </p:ext>
    </p:extLst>
  </p:cSld>
  <p:clrMapOvr>
    <a:masterClrMapping/>
  </p:clrMapOvr>
  <p:transition spd="slow">
    <p:dissolve/>
  </p:transition>
</p:sldLayout>
</file>

<file path=ppt/slideLayouts/slideLayout8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3115765"/>
      </p:ext>
    </p:extLst>
  </p:cSld>
  <p:clrMapOvr>
    <a:masterClrMapping/>
  </p:clrMapOvr>
  <p:transition spd="slow">
    <p:dissolve/>
  </p:transition>
</p:sldLayout>
</file>

<file path=ppt/slideLayouts/slideLayout8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61537947"/>
      </p:ext>
    </p:extLst>
  </p:cSld>
  <p:clrMapOvr>
    <a:masterClrMapping/>
  </p:clrMapOvr>
  <p:transition spd="slow"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48740"/>
      </p:ext>
    </p:extLst>
  </p:cSld>
  <p:clrMapOvr>
    <a:masterClrMapping/>
  </p:clrMapOvr>
</p:sldLayout>
</file>

<file path=ppt/slideLayouts/slideLayout8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29166714"/>
      </p:ext>
    </p:extLst>
  </p:cSld>
  <p:clrMapOvr>
    <a:masterClrMapping/>
  </p:clrMapOvr>
  <p:transition spd="slow">
    <p:dissolve/>
  </p:transition>
</p:sldLayout>
</file>

<file path=ppt/slideLayouts/slideLayout8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232424"/>
      </p:ext>
    </p:extLst>
  </p:cSld>
  <p:clrMapOvr>
    <a:masterClrMapping/>
  </p:clrMapOvr>
  <p:transition spd="slow">
    <p:dissolve/>
  </p:transition>
</p:sldLayout>
</file>

<file path=ppt/slideLayouts/slideLayout8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6302590"/>
      </p:ext>
    </p:extLst>
  </p:cSld>
  <p:clrMapOvr>
    <a:masterClrMapping/>
  </p:clrMapOvr>
  <p:transition spd="slow">
    <p:dissolve/>
  </p:transition>
</p:sldLayout>
</file>

<file path=ppt/slideLayouts/slideLayout8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65493170"/>
      </p:ext>
    </p:extLst>
  </p:cSld>
  <p:clrMapOvr>
    <a:masterClrMapping/>
  </p:clrMapOvr>
  <p:transition spd="slow">
    <p:dissolve/>
  </p:transition>
</p:sldLayout>
</file>

<file path=ppt/slideLayouts/slideLayout8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2667906"/>
      </p:ext>
    </p:extLst>
  </p:cSld>
  <p:clrMapOvr>
    <a:masterClrMapping/>
  </p:clrMapOvr>
  <p:transition spd="slow">
    <p:dissolve/>
  </p:transition>
</p:sldLayout>
</file>

<file path=ppt/slideLayouts/slideLayout8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89159131"/>
      </p:ext>
    </p:extLst>
  </p:cSld>
  <p:clrMapOvr>
    <a:masterClrMapping/>
  </p:clrMapOvr>
  <p:transition spd="slow">
    <p:dissolve/>
  </p:transition>
</p:sldLayout>
</file>

<file path=ppt/slideLayouts/slideLayout8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37767454"/>
      </p:ext>
    </p:extLst>
  </p:cSld>
  <p:clrMapOvr>
    <a:masterClrMapping/>
  </p:clrMapOvr>
  <p:transition spd="slow">
    <p:dissolve/>
  </p:transition>
</p:sldLayout>
</file>

<file path=ppt/slideLayouts/slideLayout8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65633718"/>
      </p:ext>
    </p:extLst>
  </p:cSld>
  <p:clrMapOvr>
    <a:masterClrMapping/>
  </p:clrMapOvr>
  <p:transition spd="slow">
    <p:dissolve/>
  </p:transition>
</p:sldLayout>
</file>

<file path=ppt/slideLayouts/slideLayout8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55089353"/>
      </p:ext>
    </p:extLst>
  </p:cSld>
  <p:clrMapOvr>
    <a:masterClrMapping/>
  </p:clrMapOvr>
  <p:transition spd="slow">
    <p:dissolve/>
  </p:transition>
</p:sldLayout>
</file>

<file path=ppt/slideLayouts/slideLayout8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0658098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75640"/>
      </p:ext>
    </p:extLst>
  </p:cSld>
  <p:clrMapOvr>
    <a:masterClrMapping/>
  </p:clrMapOvr>
</p:sldLayout>
</file>

<file path=ppt/slideLayouts/slideLayout9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9511362"/>
      </p:ext>
    </p:extLst>
  </p:cSld>
  <p:clrMapOvr>
    <a:masterClrMapping/>
  </p:clrMapOvr>
  <p:transition spd="slow">
    <p:dissolve/>
  </p:transition>
</p:sldLayout>
</file>

<file path=ppt/slideLayouts/slideLayout9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8784111"/>
      </p:ext>
    </p:extLst>
  </p:cSld>
  <p:clrMapOvr>
    <a:masterClrMapping/>
  </p:clrMapOvr>
  <p:transition spd="slow">
    <p:dissolve/>
  </p:transition>
</p:sldLayout>
</file>

<file path=ppt/slideLayouts/slideLayout9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02382361"/>
      </p:ext>
    </p:extLst>
  </p:cSld>
  <p:clrMapOvr>
    <a:masterClrMapping/>
  </p:clrMapOvr>
  <p:transition spd="slow">
    <p:dissolve/>
  </p:transition>
</p:sldLayout>
</file>

<file path=ppt/slideLayouts/slideLayout9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05880875"/>
      </p:ext>
    </p:extLst>
  </p:cSld>
  <p:clrMapOvr>
    <a:masterClrMapping/>
  </p:clrMapOvr>
  <p:transition spd="slow">
    <p:dissolve/>
  </p:transition>
</p:sldLayout>
</file>

<file path=ppt/slideLayouts/slideLayout9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2181280"/>
      </p:ext>
    </p:extLst>
  </p:cSld>
  <p:clrMapOvr>
    <a:masterClrMapping/>
  </p:clrMapOvr>
  <p:transition spd="slow">
    <p:dissolve/>
  </p:transition>
</p:sldLayout>
</file>

<file path=ppt/slideLayouts/slideLayout9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8944335"/>
      </p:ext>
    </p:extLst>
  </p:cSld>
  <p:clrMapOvr>
    <a:masterClrMapping/>
  </p:clrMapOvr>
  <p:transition spd="slow">
    <p:dissolve/>
  </p:transition>
</p:sldLayout>
</file>

<file path=ppt/slideLayouts/slideLayout9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82677444"/>
      </p:ext>
    </p:extLst>
  </p:cSld>
  <p:clrMapOvr>
    <a:masterClrMapping/>
  </p:clrMapOvr>
  <p:transition spd="slow">
    <p:dissolve/>
  </p:transition>
</p:sldLayout>
</file>

<file path=ppt/slideLayouts/slideLayout9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15736809"/>
      </p:ext>
    </p:extLst>
  </p:cSld>
  <p:clrMapOvr>
    <a:masterClrMapping/>
  </p:clrMapOvr>
  <p:transition spd="slow">
    <p:dissolve/>
  </p:transition>
</p:sldLayout>
</file>

<file path=ppt/slideLayouts/slideLayout9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5804701"/>
      </p:ext>
    </p:extLst>
  </p:cSld>
  <p:clrMapOvr>
    <a:masterClrMapping/>
  </p:clrMapOvr>
  <p:transition spd="slow">
    <p:dissolve/>
  </p:transition>
</p:sldLayout>
</file>

<file path=ppt/slideLayouts/slideLayout9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65110874"/>
      </p:ext>
    </p:extLst>
  </p:cSld>
  <p:clrMapOvr>
    <a:masterClrMapping/>
  </p:clrMapOvr>
  <p:transition spd="slow"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978111"/>
      </p:ext>
    </p:extLst>
  </p:cSld>
  <p:clrMapOvr>
    <a:masterClrMapping/>
  </p:clrMapOvr>
</p:sldLayout>
</file>

<file path=ppt/slideLayouts/slideLayout9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89657770"/>
      </p:ext>
    </p:extLst>
  </p:cSld>
  <p:clrMapOvr>
    <a:masterClrMapping/>
  </p:clrMapOvr>
  <p:transition spd="slow">
    <p:dissolve/>
  </p:transition>
</p:sldLayout>
</file>

<file path=ppt/slideLayouts/slideLayout9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9427166"/>
      </p:ext>
    </p:extLst>
  </p:cSld>
  <p:clrMapOvr>
    <a:masterClrMapping/>
  </p:clrMapOvr>
  <p:transition spd="slow">
    <p:dissolve/>
  </p:transition>
</p:sldLayout>
</file>

<file path=ppt/slideLayouts/slideLayout9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26805549"/>
      </p:ext>
    </p:extLst>
  </p:cSld>
  <p:clrMapOvr>
    <a:masterClrMapping/>
  </p:clrMapOvr>
  <p:transition spd="slow">
    <p:dissolve/>
  </p:transition>
</p:sldLayout>
</file>

<file path=ppt/slideLayouts/slideLayout9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1508728"/>
      </p:ext>
    </p:extLst>
  </p:cSld>
  <p:clrMapOvr>
    <a:masterClrMapping/>
  </p:clrMapOvr>
  <p:transition spd="slow">
    <p:dissolve/>
  </p:transition>
</p:sldLayout>
</file>

<file path=ppt/slideLayouts/slideLayout9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95361807"/>
      </p:ext>
    </p:extLst>
  </p:cSld>
  <p:clrMapOvr>
    <a:masterClrMapping/>
  </p:clrMapOvr>
  <p:transition spd="slow">
    <p:dissolve/>
  </p:transition>
</p:sldLayout>
</file>

<file path=ppt/slideLayouts/slideLayout9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24360234"/>
      </p:ext>
    </p:extLst>
  </p:cSld>
  <p:clrMapOvr>
    <a:masterClrMapping/>
  </p:clrMapOvr>
  <p:transition spd="slow">
    <p:dissolve/>
  </p:transition>
</p:sldLayout>
</file>

<file path=ppt/slideLayouts/slideLayout9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64224836"/>
      </p:ext>
    </p:extLst>
  </p:cSld>
  <p:clrMapOvr>
    <a:masterClrMapping/>
  </p:clrMapOvr>
  <p:transition spd="slow">
    <p:dissolve/>
  </p:transition>
</p:sldLayout>
</file>

<file path=ppt/slideLayouts/slideLayout9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65755372"/>
      </p:ext>
    </p:extLst>
  </p:cSld>
  <p:clrMapOvr>
    <a:masterClrMapping/>
  </p:clrMapOvr>
  <p:transition spd="slow">
    <p:dissolve/>
  </p:transition>
</p:sldLayout>
</file>

<file path=ppt/slideLayouts/slideLayout9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11069588"/>
      </p:ext>
    </p:extLst>
  </p:cSld>
  <p:clrMapOvr>
    <a:masterClrMapping/>
  </p:clrMapOvr>
  <p:transition spd="slow">
    <p:dissolve/>
  </p:transition>
</p:sldLayout>
</file>

<file path=ppt/slideLayouts/slideLayout9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1877029"/>
      </p:ext>
    </p:extLst>
  </p:cSld>
  <p:clrMapOvr>
    <a:masterClrMapping/>
  </p:clrMapOvr>
  <p:transition spd="slow"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114570"/>
      </p:ext>
    </p:extLst>
  </p:cSld>
  <p:clrMapOvr>
    <a:masterClrMapping/>
  </p:clrMapOvr>
</p:sldLayout>
</file>

<file path=ppt/slideLayouts/slideLayout9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57639272"/>
      </p:ext>
    </p:extLst>
  </p:cSld>
  <p:clrMapOvr>
    <a:masterClrMapping/>
  </p:clrMapOvr>
  <p:transition spd="slow">
    <p:dissolve/>
  </p:transition>
</p:sldLayout>
</file>

<file path=ppt/slideLayouts/slideLayout9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7166859"/>
      </p:ext>
    </p:extLst>
  </p:cSld>
  <p:clrMapOvr>
    <a:masterClrMapping/>
  </p:clrMapOvr>
  <p:transition spd="slow">
    <p:dissolve/>
  </p:transition>
</p:sldLayout>
</file>

<file path=ppt/slideLayouts/slideLayout9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39914497"/>
      </p:ext>
    </p:extLst>
  </p:cSld>
  <p:clrMapOvr>
    <a:masterClrMapping/>
  </p:clrMapOvr>
  <p:transition spd="slow">
    <p:dissolve/>
  </p:transition>
</p:sldLayout>
</file>

<file path=ppt/slideLayouts/slideLayout9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34970653"/>
      </p:ext>
    </p:extLst>
  </p:cSld>
  <p:clrMapOvr>
    <a:masterClrMapping/>
  </p:clrMapOvr>
  <p:transition spd="slow">
    <p:dissolve/>
  </p:transition>
</p:sldLayout>
</file>

<file path=ppt/slideLayouts/slideLayout9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72864143"/>
      </p:ext>
    </p:extLst>
  </p:cSld>
  <p:clrMapOvr>
    <a:masterClrMapping/>
  </p:clrMapOvr>
  <p:transition spd="slow">
    <p:dissolve/>
  </p:transition>
</p:sldLayout>
</file>

<file path=ppt/slideLayouts/slideLayout9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44632876"/>
      </p:ext>
    </p:extLst>
  </p:cSld>
  <p:clrMapOvr>
    <a:masterClrMapping/>
  </p:clrMapOvr>
  <p:transition spd="slow">
    <p:dissolve/>
  </p:transition>
</p:sldLayout>
</file>

<file path=ppt/slideLayouts/slideLayout9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9171728"/>
      </p:ext>
    </p:extLst>
  </p:cSld>
  <p:clrMapOvr>
    <a:masterClrMapping/>
  </p:clrMapOvr>
  <p:transition spd="slow">
    <p:dissolve/>
  </p:transition>
</p:sldLayout>
</file>

<file path=ppt/slideLayouts/slideLayout9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45232259"/>
      </p:ext>
    </p:extLst>
  </p:cSld>
  <p:clrMapOvr>
    <a:masterClrMapping/>
  </p:clrMapOvr>
  <p:transition spd="slow">
    <p:dissolve/>
  </p:transition>
</p:sldLayout>
</file>

<file path=ppt/slideLayouts/slideLayout9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03912297"/>
      </p:ext>
    </p:extLst>
  </p:cSld>
  <p:clrMapOvr>
    <a:masterClrMapping/>
  </p:clrMapOvr>
  <p:transition spd="slow">
    <p:dissolve/>
  </p:transition>
</p:sldLayout>
</file>

<file path=ppt/slideLayouts/slideLayout9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25157777"/>
      </p:ext>
    </p:extLst>
  </p:cSld>
  <p:clrMapOvr>
    <a:masterClrMapping/>
  </p:clrMapOvr>
  <p:transition spd="slow"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28047"/>
      </p:ext>
    </p:extLst>
  </p:cSld>
  <p:clrMapOvr>
    <a:masterClrMapping/>
  </p:clrMapOvr>
</p:sldLayout>
</file>

<file path=ppt/slideLayouts/slideLayout9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91791762"/>
      </p:ext>
    </p:extLst>
  </p:cSld>
  <p:clrMapOvr>
    <a:masterClrMapping/>
  </p:clrMapOvr>
  <p:transition spd="slow">
    <p:dissolve/>
  </p:transition>
</p:sldLayout>
</file>

<file path=ppt/slideLayouts/slideLayout9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77409700"/>
      </p:ext>
    </p:extLst>
  </p:cSld>
  <p:clrMapOvr>
    <a:masterClrMapping/>
  </p:clrMapOvr>
  <p:transition spd="slow">
    <p:dissolve/>
  </p:transition>
</p:sldLayout>
</file>

<file path=ppt/slideLayouts/slideLayout9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35789499"/>
      </p:ext>
    </p:extLst>
  </p:cSld>
  <p:clrMapOvr>
    <a:masterClrMapping/>
  </p:clrMapOvr>
  <p:transition spd="slow">
    <p:dissolve/>
  </p:transition>
</p:sldLayout>
</file>

<file path=ppt/slideLayouts/slideLayout9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6505520"/>
      </p:ext>
    </p:extLst>
  </p:cSld>
  <p:clrMapOvr>
    <a:masterClrMapping/>
  </p:clrMapOvr>
  <p:transition spd="slow">
    <p:dissolve/>
  </p:transition>
</p:sldLayout>
</file>

<file path=ppt/slideLayouts/slideLayout9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26140551"/>
      </p:ext>
    </p:extLst>
  </p:cSld>
  <p:clrMapOvr>
    <a:masterClrMapping/>
  </p:clrMapOvr>
  <p:transition spd="slow">
    <p:dissolve/>
  </p:transition>
</p:sldLayout>
</file>

<file path=ppt/slideLayouts/slideLayout9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91628257"/>
      </p:ext>
    </p:extLst>
  </p:cSld>
  <p:clrMapOvr>
    <a:masterClrMapping/>
  </p:clrMapOvr>
  <p:transition spd="slow">
    <p:dissolve/>
  </p:transition>
</p:sldLayout>
</file>

<file path=ppt/slideLayouts/slideLayout9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51227223"/>
      </p:ext>
    </p:extLst>
  </p:cSld>
  <p:clrMapOvr>
    <a:masterClrMapping/>
  </p:clrMapOvr>
  <p:transition spd="slow">
    <p:dissolve/>
  </p:transition>
</p:sldLayout>
</file>

<file path=ppt/slideLayouts/slideLayout9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99484373"/>
      </p:ext>
    </p:extLst>
  </p:cSld>
  <p:clrMapOvr>
    <a:masterClrMapping/>
  </p:clrMapOvr>
  <p:transition spd="slow">
    <p:dissolve/>
  </p:transition>
</p:sldLayout>
</file>

<file path=ppt/slideLayouts/slideLayout9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4743394"/>
      </p:ext>
    </p:extLst>
  </p:cSld>
  <p:clrMapOvr>
    <a:masterClrMapping/>
  </p:clrMapOvr>
  <p:transition spd="slow">
    <p:dissolve/>
  </p:transition>
</p:sldLayout>
</file>

<file path=ppt/slideLayouts/slideLayout9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56387059"/>
      </p:ext>
    </p:extLst>
  </p:cSld>
  <p:clrMapOvr>
    <a:masterClrMapping/>
  </p:clrMapOvr>
  <p:transition spd="slow"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42185184"/>
      </p:ext>
    </p:extLst>
  </p:cSld>
  <p:clrMapOvr>
    <a:masterClrMapping/>
  </p:clrMapOvr>
</p:sldLayout>
</file>

<file path=ppt/slideLayouts/slideLayout9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63550557"/>
      </p:ext>
    </p:extLst>
  </p:cSld>
  <p:clrMapOvr>
    <a:masterClrMapping/>
  </p:clrMapOvr>
  <p:transition spd="slow">
    <p:dissolve/>
  </p:transition>
</p:sldLayout>
</file>

<file path=ppt/slideLayouts/slideLayout9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14309043"/>
      </p:ext>
    </p:extLst>
  </p:cSld>
  <p:clrMapOvr>
    <a:masterClrMapping/>
  </p:clrMapOvr>
  <p:transition spd="slow">
    <p:dissolve/>
  </p:transition>
</p:sldLayout>
</file>

<file path=ppt/slideLayouts/slideLayout9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03694382"/>
      </p:ext>
    </p:extLst>
  </p:cSld>
  <p:clrMapOvr>
    <a:masterClrMapping/>
  </p:clrMapOvr>
  <p:transition spd="slow">
    <p:dissolve/>
  </p:transition>
</p:sldLayout>
</file>

<file path=ppt/slideLayouts/slideLayout9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70931542"/>
      </p:ext>
    </p:extLst>
  </p:cSld>
  <p:clrMapOvr>
    <a:masterClrMapping/>
  </p:clrMapOvr>
  <p:transition spd="slow">
    <p:dissolve/>
  </p:transition>
</p:sldLayout>
</file>

<file path=ppt/slideLayouts/slideLayout9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60531473"/>
      </p:ext>
    </p:extLst>
  </p:cSld>
  <p:clrMapOvr>
    <a:masterClrMapping/>
  </p:clrMapOvr>
  <p:transition spd="slow">
    <p:dissolve/>
  </p:transition>
</p:sldLayout>
</file>

<file path=ppt/slideLayouts/slideLayout9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69231385"/>
      </p:ext>
    </p:extLst>
  </p:cSld>
  <p:clrMapOvr>
    <a:masterClrMapping/>
  </p:clrMapOvr>
  <p:transition spd="slow">
    <p:dissolve/>
  </p:transition>
</p:sldLayout>
</file>

<file path=ppt/slideLayouts/slideLayout9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4382726"/>
      </p:ext>
    </p:extLst>
  </p:cSld>
  <p:clrMapOvr>
    <a:masterClrMapping/>
  </p:clrMapOvr>
  <p:transition spd="slow">
    <p:dissolve/>
  </p:transition>
</p:sldLayout>
</file>

<file path=ppt/slideLayouts/slideLayout9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27188923"/>
      </p:ext>
    </p:extLst>
  </p:cSld>
  <p:clrMapOvr>
    <a:masterClrMapping/>
  </p:clrMapOvr>
  <p:transition spd="slow">
    <p:dissolve/>
  </p:transition>
</p:sldLayout>
</file>

<file path=ppt/slideLayouts/slideLayout9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15577102"/>
      </p:ext>
    </p:extLst>
  </p:cSld>
  <p:clrMapOvr>
    <a:masterClrMapping/>
  </p:clrMapOvr>
  <p:transition spd="slow">
    <p:dissolve/>
  </p:transition>
</p:sldLayout>
</file>

<file path=ppt/slideLayouts/slideLayout9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19785464"/>
      </p:ext>
    </p:extLst>
  </p:cSld>
  <p:clrMapOvr>
    <a:masterClrMapping/>
  </p:clrMapOvr>
  <p:transition spd="slow"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964551"/>
      </p:ext>
    </p:extLst>
  </p:cSld>
  <p:clrMapOvr>
    <a:masterClrMapping/>
  </p:clrMapOvr>
</p:sldLayout>
</file>

<file path=ppt/slideLayouts/slideLayout9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3030901"/>
      </p:ext>
    </p:extLst>
  </p:cSld>
  <p:clrMapOvr>
    <a:masterClrMapping/>
  </p:clrMapOvr>
  <p:transition spd="slow">
    <p:dissolve/>
  </p:transition>
</p:sldLayout>
</file>

<file path=ppt/slideLayouts/slideLayout9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09464762"/>
      </p:ext>
    </p:extLst>
  </p:cSld>
  <p:clrMapOvr>
    <a:masterClrMapping/>
  </p:clrMapOvr>
  <p:transition spd="slow">
    <p:dissolve/>
  </p:transition>
</p:sldLayout>
</file>

<file path=ppt/slideLayouts/slideLayout9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59212316"/>
      </p:ext>
    </p:extLst>
  </p:cSld>
  <p:clrMapOvr>
    <a:masterClrMapping/>
  </p:clrMapOvr>
  <p:transition spd="slow">
    <p:dissolve/>
  </p:transition>
</p:sldLayout>
</file>

<file path=ppt/slideLayouts/slideLayout9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5214479"/>
      </p:ext>
    </p:extLst>
  </p:cSld>
  <p:clrMapOvr>
    <a:masterClrMapping/>
  </p:clrMapOvr>
  <p:transition spd="slow">
    <p:dissolve/>
  </p:transition>
</p:sldLayout>
</file>

<file path=ppt/slideLayouts/slideLayout9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6706080"/>
      </p:ext>
    </p:extLst>
  </p:cSld>
  <p:clrMapOvr>
    <a:masterClrMapping/>
  </p:clrMapOvr>
  <p:transition spd="slow">
    <p:dissolve/>
  </p:transition>
</p:sldLayout>
</file>

<file path=ppt/slideLayouts/slideLayout9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42542770"/>
      </p:ext>
    </p:extLst>
  </p:cSld>
  <p:clrMapOvr>
    <a:masterClrMapping/>
  </p:clrMapOvr>
  <p:transition spd="slow">
    <p:dissolve/>
  </p:transition>
</p:sldLayout>
</file>

<file path=ppt/slideLayouts/slideLayout9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11341013"/>
      </p:ext>
    </p:extLst>
  </p:cSld>
  <p:clrMapOvr>
    <a:masterClrMapping/>
  </p:clrMapOvr>
  <p:transition spd="slow">
    <p:dissolve/>
  </p:transition>
</p:sldLayout>
</file>

<file path=ppt/slideLayouts/slideLayout9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61811357"/>
      </p:ext>
    </p:extLst>
  </p:cSld>
  <p:clrMapOvr>
    <a:masterClrMapping/>
  </p:clrMapOvr>
  <p:transition spd="slow">
    <p:dissolve/>
  </p:transition>
</p:sldLayout>
</file>

<file path=ppt/slideLayouts/slideLayout9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28891173"/>
      </p:ext>
    </p:extLst>
  </p:cSld>
  <p:clrMapOvr>
    <a:masterClrMapping/>
  </p:clrMapOvr>
  <p:transition spd="slow">
    <p:dissolve/>
  </p:transition>
</p:sldLayout>
</file>

<file path=ppt/slideLayouts/slideLayout9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19677191"/>
      </p:ext>
    </p:extLst>
  </p:cSld>
  <p:clrMapOvr>
    <a:masterClrMapping/>
  </p:clrMapOvr>
  <p:transition spd="slow">
    <p:dissolv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976094"/>
      </p:ext>
    </p:extLst>
  </p:cSld>
  <p:clrMapOvr>
    <a:masterClrMapping/>
  </p:clrMapOvr>
</p:sldLayout>
</file>

<file path=ppt/slideLayouts/slideLayout9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74668807"/>
      </p:ext>
    </p:extLst>
  </p:cSld>
  <p:clrMapOvr>
    <a:masterClrMapping/>
  </p:clrMapOvr>
  <p:transition spd="slow">
    <p:dissolve/>
  </p:transition>
</p:sldLayout>
</file>

<file path=ppt/slideLayouts/slideLayout9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79875052"/>
      </p:ext>
    </p:extLst>
  </p:cSld>
  <p:clrMapOvr>
    <a:masterClrMapping/>
  </p:clrMapOvr>
  <p:transition spd="slow">
    <p:dissolve/>
  </p:transition>
</p:sldLayout>
</file>

<file path=ppt/slideLayouts/slideLayout9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9939043"/>
      </p:ext>
    </p:extLst>
  </p:cSld>
  <p:clrMapOvr>
    <a:masterClrMapping/>
  </p:clrMapOvr>
  <p:transition spd="slow">
    <p:dissolve/>
  </p:transition>
</p:sldLayout>
</file>

<file path=ppt/slideLayouts/slideLayout9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55690996"/>
      </p:ext>
    </p:extLst>
  </p:cSld>
  <p:clrMapOvr>
    <a:masterClrMapping/>
  </p:clrMapOvr>
  <p:transition spd="slow">
    <p:dissolve/>
  </p:transition>
</p:sldLayout>
</file>

<file path=ppt/slideLayouts/slideLayout9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86917613"/>
      </p:ext>
    </p:extLst>
  </p:cSld>
  <p:clrMapOvr>
    <a:masterClrMapping/>
  </p:clrMapOvr>
  <p:transition spd="slow">
    <p:dissolve/>
  </p:transition>
</p:sldLayout>
</file>

<file path=ppt/slideLayouts/slideLayout9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49572400"/>
      </p:ext>
    </p:extLst>
  </p:cSld>
  <p:clrMapOvr>
    <a:masterClrMapping/>
  </p:clrMapOvr>
  <p:transition spd="slow">
    <p:dissolve/>
  </p:transition>
</p:sldLayout>
</file>

<file path=ppt/slideLayouts/slideLayout9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34614847"/>
      </p:ext>
    </p:extLst>
  </p:cSld>
  <p:clrMapOvr>
    <a:masterClrMapping/>
  </p:clrMapOvr>
  <p:transition spd="slow">
    <p:dissolve/>
  </p:transition>
</p:sldLayout>
</file>

<file path=ppt/slideLayouts/slideLayout9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62231276"/>
      </p:ext>
    </p:extLst>
  </p:cSld>
  <p:clrMapOvr>
    <a:masterClrMapping/>
  </p:clrMapOvr>
  <p:transition spd="slow">
    <p:dissolve/>
  </p:transition>
</p:sldLayout>
</file>

<file path=ppt/slideLayouts/slideLayout9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78272661"/>
      </p:ext>
    </p:extLst>
  </p:cSld>
  <p:clrMapOvr>
    <a:masterClrMapping/>
  </p:clrMapOvr>
  <p:transition spd="slow">
    <p:dissolve/>
  </p:transition>
</p:sldLayout>
</file>

<file path=ppt/slideLayouts/slideLayout9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64864064"/>
      </p:ext>
    </p:extLst>
  </p:cSld>
  <p:clrMapOvr>
    <a:masterClrMapping/>
  </p:clrMapOvr>
  <p:transition spd="slow">
    <p:dissolv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0722"/>
      </p:ext>
    </p:extLst>
  </p:cSld>
  <p:clrMapOvr>
    <a:masterClrMapping/>
  </p:clrMapOvr>
</p:sldLayout>
</file>

<file path=ppt/slideLayouts/slideLayout9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61934098"/>
      </p:ext>
    </p:extLst>
  </p:cSld>
  <p:clrMapOvr>
    <a:masterClrMapping/>
  </p:clrMapOvr>
  <p:transition spd="slow">
    <p:dissolve/>
  </p:transition>
</p:sldLayout>
</file>

<file path=ppt/slideLayouts/slideLayout9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36386806"/>
      </p:ext>
    </p:extLst>
  </p:cSld>
  <p:clrMapOvr>
    <a:masterClrMapping/>
  </p:clrMapOvr>
  <p:transition spd="slow">
    <p:dissolve/>
  </p:transition>
</p:sldLayout>
</file>

<file path=ppt/slideLayouts/slideLayout9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51828202"/>
      </p:ext>
    </p:extLst>
  </p:cSld>
  <p:clrMapOvr>
    <a:masterClrMapping/>
  </p:clrMapOvr>
  <p:transition spd="slow">
    <p:dissolve/>
  </p:transition>
</p:sldLayout>
</file>

<file path=ppt/slideLayouts/slideLayout9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25747336"/>
      </p:ext>
    </p:extLst>
  </p:cSld>
  <p:clrMapOvr>
    <a:masterClrMapping/>
  </p:clrMapOvr>
  <p:transition spd="slow">
    <p:dissolve/>
  </p:transition>
</p:sldLayout>
</file>

<file path=ppt/slideLayouts/slideLayout9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21148918"/>
      </p:ext>
    </p:extLst>
  </p:cSld>
  <p:clrMapOvr>
    <a:masterClrMapping/>
  </p:clrMapOvr>
  <p:transition spd="slow">
    <p:dissolve/>
  </p:transition>
</p:sldLayout>
</file>

<file path=ppt/slideLayouts/slideLayout9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66536335"/>
      </p:ext>
    </p:extLst>
  </p:cSld>
  <p:clrMapOvr>
    <a:masterClrMapping/>
  </p:clrMapOvr>
  <p:transition spd="slow">
    <p:dissolve/>
  </p:transition>
</p:sldLayout>
</file>

<file path=ppt/slideLayouts/slideLayout9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34361435"/>
      </p:ext>
    </p:extLst>
  </p:cSld>
  <p:clrMapOvr>
    <a:masterClrMapping/>
  </p:clrMapOvr>
  <p:transition spd="slow">
    <p:dissolve/>
  </p:transition>
</p:sldLayout>
</file>

<file path=ppt/slideLayouts/slideLayout9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B3B4DC-D101-44C8-80BE-786FAA016C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6650351"/>
      </p:ext>
    </p:extLst>
  </p:cSld>
  <p:clrMapOvr>
    <a:masterClrMapping/>
  </p:clrMapOvr>
  <p:transition spd="slow">
    <p:dissolve/>
  </p:transition>
</p:sldLayout>
</file>

<file path=ppt/slideLayouts/slideLayout9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F935F706-8C75-4854-BFB6-A74B55CC65E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30804227"/>
      </p:ext>
    </p:extLst>
  </p:cSld>
  <p:clrMapOvr>
    <a:masterClrMapping/>
  </p:clrMapOvr>
  <p:transition spd="slow">
    <p:dissolve/>
  </p:transition>
</p:sldLayout>
</file>

<file path=ppt/slideLayouts/slideLayout9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E4717579-AF04-4D4C-BA46-B292097069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3549104"/>
      </p:ext>
    </p:extLst>
  </p:cSld>
  <p:clrMapOvr>
    <a:masterClrMapping/>
  </p:clrMapOvr>
  <p:transition spd="slow">
    <p:dissolv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39210"/>
      </p:ext>
    </p:extLst>
  </p:cSld>
  <p:clrMapOvr>
    <a:masterClrMapping/>
  </p:clrMapOvr>
</p:sldLayout>
</file>

<file path=ppt/slideLayouts/slideLayout9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0E535-383B-42A2-9697-97A7BD5E2F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31758531"/>
      </p:ext>
    </p:extLst>
  </p:cSld>
  <p:clrMapOvr>
    <a:masterClrMapping/>
  </p:clrMapOvr>
  <p:transition spd="slow">
    <p:dissolve/>
  </p:transition>
</p:sldLayout>
</file>

<file path=ppt/slideLayouts/slideLayout9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C5156ED-19FF-43A9-A798-77E689095F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69966241"/>
      </p:ext>
    </p:extLst>
  </p:cSld>
  <p:clrMapOvr>
    <a:masterClrMapping/>
  </p:clrMapOvr>
  <p:transition spd="slow">
    <p:dissolve/>
  </p:transition>
</p:sldLayout>
</file>

<file path=ppt/slideLayouts/slideLayout9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8D47E8C4-F53A-4B0A-B5A7-1839EF095CF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5590360"/>
      </p:ext>
    </p:extLst>
  </p:cSld>
  <p:clrMapOvr>
    <a:masterClrMapping/>
  </p:clrMapOvr>
  <p:transition spd="slow">
    <p:dissolve/>
  </p:transition>
</p:sldLayout>
</file>

<file path=ppt/slideLayouts/slideLayout9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D4C6998-B957-46E7-A956-C2FFF6B437F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13071825"/>
      </p:ext>
    </p:extLst>
  </p:cSld>
  <p:clrMapOvr>
    <a:masterClrMapping/>
  </p:clrMapOvr>
  <p:transition spd="slow">
    <p:dissolve/>
  </p:transition>
</p:sldLayout>
</file>

<file path=ppt/slideLayouts/slideLayout9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27025766"/>
      </p:ext>
    </p:extLst>
  </p:cSld>
  <p:clrMapOvr>
    <a:masterClrMapping/>
  </p:clrMapOvr>
  <p:transition spd="slow">
    <p:dissolve/>
  </p:transition>
</p:sldLayout>
</file>

<file path=ppt/slideLayouts/slideLayout9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8C69911-CE74-48E7-9D47-4ABB4B72A0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76287772"/>
      </p:ext>
    </p:extLst>
  </p:cSld>
  <p:clrMapOvr>
    <a:masterClrMapping/>
  </p:clrMapOvr>
  <p:transition spd="slow">
    <p:dissolve/>
  </p:transition>
</p:sldLayout>
</file>

<file path=ppt/slideLayouts/slideLayout9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9FF78B91-9B1B-417E-A3C1-A47C63396F4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51034646"/>
      </p:ext>
    </p:extLst>
  </p:cSld>
  <p:clrMapOvr>
    <a:masterClrMapping/>
  </p:clrMapOvr>
  <p:transition spd="slow">
    <p:dissolve/>
  </p:transition>
</p:sldLayout>
</file>

<file path=ppt/slideLayouts/slideLayout9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FAB1B0C-B669-4F26-8158-8655AC44AC8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980483"/>
      </p:ext>
    </p:extLst>
  </p:cSld>
  <p:clrMapOvr>
    <a:masterClrMapping/>
  </p:clrMapOvr>
  <p:transition spd="slow">
    <p:dissolve/>
  </p:transition>
</p:sldLayout>
</file>

<file path=ppt/slideLayouts/slideLayout9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D5755E2-F3A0-44CC-986E-3E2E3689522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5487477"/>
      </p:ext>
    </p:extLst>
  </p:cSld>
  <p:clrMapOvr>
    <a:masterClrMapping/>
  </p:clrMapOvr>
  <p:transition spd="slow">
    <p:dissolve/>
  </p:transition>
</p:sldLayout>
</file>

<file path=ppt/slideLayouts/slideLayout9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67529F56-C9C9-4E43-BB1E-FD4A270BF63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7766910"/>
      </p:ext>
    </p:extLst>
  </p:cSld>
  <p:clrMapOvr>
    <a:masterClrMapping/>
  </p:clrMapOvr>
  <p:transition spd="slow">
    <p:dissolv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7F926-4DE8-4F3A-915E-6ABC76D4E08F}" type="slidenum">
              <a:rPr lang="ru-RU" altLang="ru-RU">
                <a:solidFill>
                  <a:srgbClr val="90C226"/>
                </a:solidFill>
              </a:rPr>
              <a:pPr/>
              <a:t>‹#›</a:t>
            </a:fld>
            <a:endParaRPr lang="ru-RU" alt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166461"/>
      </p:ext>
    </p:extLst>
  </p:cSld>
  <p:clrMapOvr>
    <a:masterClrMapping/>
  </p:clrMapOvr>
</p:sldLayout>
</file>

<file path=ppt/slideLayouts/slideLayout9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D9516CE8-443C-4546-AEE0-80A5DDF1205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44578217"/>
      </p:ext>
    </p:extLst>
  </p:cSld>
  <p:clrMapOvr>
    <a:masterClrMapping/>
  </p:clrMapOvr>
  <p:transition spd="slow">
    <p:dissolve/>
  </p:transition>
</p:sldLayout>
</file>

<file path=ppt/slideLayouts/slideLayout9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3F501A64-A64A-452C-9EA3-16CDB9FA57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79879185"/>
      </p:ext>
    </p:extLst>
  </p:cSld>
  <p:clrMapOvr>
    <a:masterClrMapping/>
  </p:clrMapOvr>
  <p:transition spd="slow">
    <p:dissolve/>
  </p:transition>
</p:sldLayout>
</file>

<file path=ppt/slideLayouts/slideLayout9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764704"/>
            <a:ext cx="8229600" cy="4709160"/>
          </a:xfrm>
        </p:spPr>
        <p:txBody>
          <a:bodyPr/>
          <a:lstStyle>
            <a:lvl1pPr algn="ctr"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40025299"/>
      </p:ext>
    </p:extLst>
  </p:cSld>
  <p:clrMapOvr>
    <a:masterClrMapping/>
  </p:clrMapOvr>
  <p:transition spd="slow">
    <p:dissolve/>
  </p:transition>
</p:sldLayout>
</file>

<file path=ppt/slideLayouts/slideLayout9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5434A2C0-A460-4A9F-AA27-EAF67FA233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06901105"/>
      </p:ext>
    </p:extLst>
  </p:cSld>
  <p:clrMapOvr>
    <a:masterClrMapping/>
  </p:clrMapOvr>
  <p:transition spd="slow">
    <p:dissolve/>
  </p:transition>
</p:sldLayout>
</file>

<file path=ppt/slideLayouts/slideLayout9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988D0D9-0471-4C1D-A6E6-C9BD6AB4D2E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85623894"/>
      </p:ext>
    </p:extLst>
  </p:cSld>
  <p:clrMapOvr>
    <a:masterClrMapping/>
  </p:clrMapOvr>
  <p:transition spd="slow">
    <p:dissolve/>
  </p:transition>
</p:sldLayout>
</file>

<file path=ppt/slideLayouts/slideLayout9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181F62D1-F87C-413D-850F-E6F3913C757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30540370"/>
      </p:ext>
    </p:extLst>
  </p:cSld>
  <p:clrMapOvr>
    <a:masterClrMapping/>
  </p:clrMapOvr>
  <p:transition spd="slow">
    <p:dissolve/>
  </p:transition>
</p:sldLayout>
</file>

<file path=ppt/slideLayouts/slideLayout9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CF53693C-C17C-486B-A2E2-4E4A54D8565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47918302"/>
      </p:ext>
    </p:extLst>
  </p:cSld>
  <p:clrMapOvr>
    <a:masterClrMapping/>
  </p:clrMapOvr>
  <p:transition spd="slow">
    <p:dissolve/>
  </p:transition>
</p:sldLayout>
</file>

<file path=ppt/slideLayouts/slideLayout9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B12B7AC5-2C5D-417A-91E2-4D7A5BDCF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83466029"/>
      </p:ext>
    </p:extLst>
  </p:cSld>
  <p:clrMapOvr>
    <a:masterClrMapping/>
  </p:clrMapOvr>
  <p:transition spd="slow">
    <p:dissolve/>
  </p:transition>
</p:sldLayout>
</file>

<file path=ppt/slideLayouts/slideLayout9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4083DCE9-A232-4EB0-BC9E-6789C75439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00280209"/>
      </p:ext>
    </p:extLst>
  </p:cSld>
  <p:clrMapOvr>
    <a:masterClrMapping/>
  </p:clrMapOvr>
  <p:transition spd="slow">
    <p:dissolve/>
  </p:transition>
</p:sldLayout>
</file>

<file path=ppt/slideLayouts/slideLayout9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C226"/>
                </a:solidFill>
              </a:defRPr>
            </a:lvl1pPr>
          </a:lstStyle>
          <a:p>
            <a:pPr>
              <a:defRPr/>
            </a:pPr>
            <a:fld id="{A2DE7286-28FD-4674-A6B8-F816E4544B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62295073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28.xml"/><Relationship Id="rId299" Type="http://schemas.openxmlformats.org/officeDocument/2006/relationships/slideLayout" Target="../slideLayouts/slideLayout310.xml"/><Relationship Id="rId21" Type="http://schemas.openxmlformats.org/officeDocument/2006/relationships/slideLayout" Target="../slideLayouts/slideLayout32.xml"/><Relationship Id="rId63" Type="http://schemas.openxmlformats.org/officeDocument/2006/relationships/slideLayout" Target="../slideLayouts/slideLayout74.xml"/><Relationship Id="rId159" Type="http://schemas.openxmlformats.org/officeDocument/2006/relationships/slideLayout" Target="../slideLayouts/slideLayout170.xml"/><Relationship Id="rId324" Type="http://schemas.openxmlformats.org/officeDocument/2006/relationships/slideLayout" Target="../slideLayouts/slideLayout335.xml"/><Relationship Id="rId366" Type="http://schemas.openxmlformats.org/officeDocument/2006/relationships/slideLayout" Target="../slideLayouts/slideLayout377.xml"/><Relationship Id="rId531" Type="http://schemas.openxmlformats.org/officeDocument/2006/relationships/slideLayout" Target="../slideLayouts/slideLayout542.xml"/><Relationship Id="rId573" Type="http://schemas.openxmlformats.org/officeDocument/2006/relationships/slideLayout" Target="../slideLayouts/slideLayout584.xml"/><Relationship Id="rId170" Type="http://schemas.openxmlformats.org/officeDocument/2006/relationships/slideLayout" Target="../slideLayouts/slideLayout181.xml"/><Relationship Id="rId226" Type="http://schemas.openxmlformats.org/officeDocument/2006/relationships/slideLayout" Target="../slideLayouts/slideLayout237.xml"/><Relationship Id="rId433" Type="http://schemas.openxmlformats.org/officeDocument/2006/relationships/slideLayout" Target="../slideLayouts/slideLayout444.xml"/><Relationship Id="rId268" Type="http://schemas.openxmlformats.org/officeDocument/2006/relationships/slideLayout" Target="../slideLayouts/slideLayout279.xml"/><Relationship Id="rId475" Type="http://schemas.openxmlformats.org/officeDocument/2006/relationships/slideLayout" Target="../slideLayouts/slideLayout486.xml"/><Relationship Id="rId32" Type="http://schemas.openxmlformats.org/officeDocument/2006/relationships/slideLayout" Target="../slideLayouts/slideLayout43.xml"/><Relationship Id="rId74" Type="http://schemas.openxmlformats.org/officeDocument/2006/relationships/slideLayout" Target="../slideLayouts/slideLayout85.xml"/><Relationship Id="rId128" Type="http://schemas.openxmlformats.org/officeDocument/2006/relationships/slideLayout" Target="../slideLayouts/slideLayout139.xml"/><Relationship Id="rId335" Type="http://schemas.openxmlformats.org/officeDocument/2006/relationships/slideLayout" Target="../slideLayouts/slideLayout346.xml"/><Relationship Id="rId377" Type="http://schemas.openxmlformats.org/officeDocument/2006/relationships/slideLayout" Target="../slideLayouts/slideLayout388.xml"/><Relationship Id="rId500" Type="http://schemas.openxmlformats.org/officeDocument/2006/relationships/slideLayout" Target="../slideLayouts/slideLayout511.xml"/><Relationship Id="rId542" Type="http://schemas.openxmlformats.org/officeDocument/2006/relationships/slideLayout" Target="../slideLayouts/slideLayout553.xml"/><Relationship Id="rId584" Type="http://schemas.openxmlformats.org/officeDocument/2006/relationships/slideLayout" Target="../slideLayouts/slideLayout595.xml"/><Relationship Id="rId5" Type="http://schemas.openxmlformats.org/officeDocument/2006/relationships/slideLayout" Target="../slideLayouts/slideLayout16.xml"/><Relationship Id="rId181" Type="http://schemas.openxmlformats.org/officeDocument/2006/relationships/slideLayout" Target="../slideLayouts/slideLayout192.xml"/><Relationship Id="rId237" Type="http://schemas.openxmlformats.org/officeDocument/2006/relationships/slideLayout" Target="../slideLayouts/slideLayout248.xml"/><Relationship Id="rId402" Type="http://schemas.openxmlformats.org/officeDocument/2006/relationships/slideLayout" Target="../slideLayouts/slideLayout413.xml"/><Relationship Id="rId279" Type="http://schemas.openxmlformats.org/officeDocument/2006/relationships/slideLayout" Target="../slideLayouts/slideLayout290.xml"/><Relationship Id="rId444" Type="http://schemas.openxmlformats.org/officeDocument/2006/relationships/slideLayout" Target="../slideLayouts/slideLayout455.xml"/><Relationship Id="rId486" Type="http://schemas.openxmlformats.org/officeDocument/2006/relationships/slideLayout" Target="../slideLayouts/slideLayout497.xml"/><Relationship Id="rId43" Type="http://schemas.openxmlformats.org/officeDocument/2006/relationships/slideLayout" Target="../slideLayouts/slideLayout54.xml"/><Relationship Id="rId139" Type="http://schemas.openxmlformats.org/officeDocument/2006/relationships/slideLayout" Target="../slideLayouts/slideLayout150.xml"/><Relationship Id="rId290" Type="http://schemas.openxmlformats.org/officeDocument/2006/relationships/slideLayout" Target="../slideLayouts/slideLayout301.xml"/><Relationship Id="rId304" Type="http://schemas.openxmlformats.org/officeDocument/2006/relationships/slideLayout" Target="../slideLayouts/slideLayout315.xml"/><Relationship Id="rId346" Type="http://schemas.openxmlformats.org/officeDocument/2006/relationships/slideLayout" Target="../slideLayouts/slideLayout357.xml"/><Relationship Id="rId388" Type="http://schemas.openxmlformats.org/officeDocument/2006/relationships/slideLayout" Target="../slideLayouts/slideLayout399.xml"/><Relationship Id="rId511" Type="http://schemas.openxmlformats.org/officeDocument/2006/relationships/slideLayout" Target="../slideLayouts/slideLayout522.xml"/><Relationship Id="rId553" Type="http://schemas.openxmlformats.org/officeDocument/2006/relationships/slideLayout" Target="../slideLayouts/slideLayout564.xml"/><Relationship Id="rId85" Type="http://schemas.openxmlformats.org/officeDocument/2006/relationships/slideLayout" Target="../slideLayouts/slideLayout96.xml"/><Relationship Id="rId150" Type="http://schemas.openxmlformats.org/officeDocument/2006/relationships/slideLayout" Target="../slideLayouts/slideLayout161.xml"/><Relationship Id="rId192" Type="http://schemas.openxmlformats.org/officeDocument/2006/relationships/slideLayout" Target="../slideLayouts/slideLayout203.xml"/><Relationship Id="rId206" Type="http://schemas.openxmlformats.org/officeDocument/2006/relationships/slideLayout" Target="../slideLayouts/slideLayout217.xml"/><Relationship Id="rId413" Type="http://schemas.openxmlformats.org/officeDocument/2006/relationships/slideLayout" Target="../slideLayouts/slideLayout424.xml"/><Relationship Id="rId248" Type="http://schemas.openxmlformats.org/officeDocument/2006/relationships/slideLayout" Target="../slideLayouts/slideLayout259.xml"/><Relationship Id="rId455" Type="http://schemas.openxmlformats.org/officeDocument/2006/relationships/slideLayout" Target="../slideLayouts/slideLayout466.xml"/><Relationship Id="rId497" Type="http://schemas.openxmlformats.org/officeDocument/2006/relationships/slideLayout" Target="../slideLayouts/slideLayout508.xml"/><Relationship Id="rId12" Type="http://schemas.openxmlformats.org/officeDocument/2006/relationships/slideLayout" Target="../slideLayouts/slideLayout23.xml"/><Relationship Id="rId108" Type="http://schemas.openxmlformats.org/officeDocument/2006/relationships/slideLayout" Target="../slideLayouts/slideLayout119.xml"/><Relationship Id="rId315" Type="http://schemas.openxmlformats.org/officeDocument/2006/relationships/slideLayout" Target="../slideLayouts/slideLayout326.xml"/><Relationship Id="rId357" Type="http://schemas.openxmlformats.org/officeDocument/2006/relationships/slideLayout" Target="../slideLayouts/slideLayout368.xml"/><Relationship Id="rId522" Type="http://schemas.openxmlformats.org/officeDocument/2006/relationships/slideLayout" Target="../slideLayouts/slideLayout533.xml"/><Relationship Id="rId54" Type="http://schemas.openxmlformats.org/officeDocument/2006/relationships/slideLayout" Target="../slideLayouts/slideLayout65.xml"/><Relationship Id="rId96" Type="http://schemas.openxmlformats.org/officeDocument/2006/relationships/slideLayout" Target="../slideLayouts/slideLayout107.xml"/><Relationship Id="rId161" Type="http://schemas.openxmlformats.org/officeDocument/2006/relationships/slideLayout" Target="../slideLayouts/slideLayout172.xml"/><Relationship Id="rId217" Type="http://schemas.openxmlformats.org/officeDocument/2006/relationships/slideLayout" Target="../slideLayouts/slideLayout228.xml"/><Relationship Id="rId399" Type="http://schemas.openxmlformats.org/officeDocument/2006/relationships/slideLayout" Target="../slideLayouts/slideLayout410.xml"/><Relationship Id="rId564" Type="http://schemas.openxmlformats.org/officeDocument/2006/relationships/slideLayout" Target="../slideLayouts/slideLayout575.xml"/><Relationship Id="rId259" Type="http://schemas.openxmlformats.org/officeDocument/2006/relationships/slideLayout" Target="../slideLayouts/slideLayout270.xml"/><Relationship Id="rId424" Type="http://schemas.openxmlformats.org/officeDocument/2006/relationships/slideLayout" Target="../slideLayouts/slideLayout435.xml"/><Relationship Id="rId466" Type="http://schemas.openxmlformats.org/officeDocument/2006/relationships/slideLayout" Target="../slideLayouts/slideLayout477.xml"/><Relationship Id="rId23" Type="http://schemas.openxmlformats.org/officeDocument/2006/relationships/slideLayout" Target="../slideLayouts/slideLayout34.xml"/><Relationship Id="rId119" Type="http://schemas.openxmlformats.org/officeDocument/2006/relationships/slideLayout" Target="../slideLayouts/slideLayout130.xml"/><Relationship Id="rId270" Type="http://schemas.openxmlformats.org/officeDocument/2006/relationships/slideLayout" Target="../slideLayouts/slideLayout281.xml"/><Relationship Id="rId326" Type="http://schemas.openxmlformats.org/officeDocument/2006/relationships/slideLayout" Target="../slideLayouts/slideLayout337.xml"/><Relationship Id="rId533" Type="http://schemas.openxmlformats.org/officeDocument/2006/relationships/slideLayout" Target="../slideLayouts/slideLayout544.xml"/><Relationship Id="rId65" Type="http://schemas.openxmlformats.org/officeDocument/2006/relationships/slideLayout" Target="../slideLayouts/slideLayout76.xml"/><Relationship Id="rId130" Type="http://schemas.openxmlformats.org/officeDocument/2006/relationships/slideLayout" Target="../slideLayouts/slideLayout141.xml"/><Relationship Id="rId368" Type="http://schemas.openxmlformats.org/officeDocument/2006/relationships/slideLayout" Target="../slideLayouts/slideLayout379.xml"/><Relationship Id="rId575" Type="http://schemas.openxmlformats.org/officeDocument/2006/relationships/slideLayout" Target="../slideLayouts/slideLayout586.xml"/><Relationship Id="rId172" Type="http://schemas.openxmlformats.org/officeDocument/2006/relationships/slideLayout" Target="../slideLayouts/slideLayout183.xml"/><Relationship Id="rId228" Type="http://schemas.openxmlformats.org/officeDocument/2006/relationships/slideLayout" Target="../slideLayouts/slideLayout239.xml"/><Relationship Id="rId435" Type="http://schemas.openxmlformats.org/officeDocument/2006/relationships/slideLayout" Target="../slideLayouts/slideLayout446.xml"/><Relationship Id="rId477" Type="http://schemas.openxmlformats.org/officeDocument/2006/relationships/slideLayout" Target="../slideLayouts/slideLayout488.xml"/><Relationship Id="rId281" Type="http://schemas.openxmlformats.org/officeDocument/2006/relationships/slideLayout" Target="../slideLayouts/slideLayout292.xml"/><Relationship Id="rId337" Type="http://schemas.openxmlformats.org/officeDocument/2006/relationships/slideLayout" Target="../slideLayouts/slideLayout348.xml"/><Relationship Id="rId502" Type="http://schemas.openxmlformats.org/officeDocument/2006/relationships/slideLayout" Target="../slideLayouts/slideLayout513.xml"/><Relationship Id="rId34" Type="http://schemas.openxmlformats.org/officeDocument/2006/relationships/slideLayout" Target="../slideLayouts/slideLayout45.xml"/><Relationship Id="rId76" Type="http://schemas.openxmlformats.org/officeDocument/2006/relationships/slideLayout" Target="../slideLayouts/slideLayout87.xml"/><Relationship Id="rId141" Type="http://schemas.openxmlformats.org/officeDocument/2006/relationships/slideLayout" Target="../slideLayouts/slideLayout152.xml"/><Relationship Id="rId379" Type="http://schemas.openxmlformats.org/officeDocument/2006/relationships/slideLayout" Target="../slideLayouts/slideLayout390.xml"/><Relationship Id="rId544" Type="http://schemas.openxmlformats.org/officeDocument/2006/relationships/slideLayout" Target="../slideLayouts/slideLayout555.xml"/><Relationship Id="rId586" Type="http://schemas.openxmlformats.org/officeDocument/2006/relationships/slideLayout" Target="../slideLayouts/slideLayout597.xml"/><Relationship Id="rId7" Type="http://schemas.openxmlformats.org/officeDocument/2006/relationships/slideLayout" Target="../slideLayouts/slideLayout18.xml"/><Relationship Id="rId183" Type="http://schemas.openxmlformats.org/officeDocument/2006/relationships/slideLayout" Target="../slideLayouts/slideLayout194.xml"/><Relationship Id="rId239" Type="http://schemas.openxmlformats.org/officeDocument/2006/relationships/slideLayout" Target="../slideLayouts/slideLayout250.xml"/><Relationship Id="rId390" Type="http://schemas.openxmlformats.org/officeDocument/2006/relationships/slideLayout" Target="../slideLayouts/slideLayout401.xml"/><Relationship Id="rId404" Type="http://schemas.openxmlformats.org/officeDocument/2006/relationships/slideLayout" Target="../slideLayouts/slideLayout415.xml"/><Relationship Id="rId446" Type="http://schemas.openxmlformats.org/officeDocument/2006/relationships/slideLayout" Target="../slideLayouts/slideLayout457.xml"/><Relationship Id="rId250" Type="http://schemas.openxmlformats.org/officeDocument/2006/relationships/slideLayout" Target="../slideLayouts/slideLayout261.xml"/><Relationship Id="rId292" Type="http://schemas.openxmlformats.org/officeDocument/2006/relationships/slideLayout" Target="../slideLayouts/slideLayout303.xml"/><Relationship Id="rId306" Type="http://schemas.openxmlformats.org/officeDocument/2006/relationships/slideLayout" Target="../slideLayouts/slideLayout317.xml"/><Relationship Id="rId488" Type="http://schemas.openxmlformats.org/officeDocument/2006/relationships/slideLayout" Target="../slideLayouts/slideLayout499.xml"/><Relationship Id="rId45" Type="http://schemas.openxmlformats.org/officeDocument/2006/relationships/slideLayout" Target="../slideLayouts/slideLayout56.xml"/><Relationship Id="rId87" Type="http://schemas.openxmlformats.org/officeDocument/2006/relationships/slideLayout" Target="../slideLayouts/slideLayout98.xml"/><Relationship Id="rId110" Type="http://schemas.openxmlformats.org/officeDocument/2006/relationships/slideLayout" Target="../slideLayouts/slideLayout121.xml"/><Relationship Id="rId348" Type="http://schemas.openxmlformats.org/officeDocument/2006/relationships/slideLayout" Target="../slideLayouts/slideLayout359.xml"/><Relationship Id="rId513" Type="http://schemas.openxmlformats.org/officeDocument/2006/relationships/slideLayout" Target="../slideLayouts/slideLayout524.xml"/><Relationship Id="rId555" Type="http://schemas.openxmlformats.org/officeDocument/2006/relationships/slideLayout" Target="../slideLayouts/slideLayout566.xml"/><Relationship Id="rId152" Type="http://schemas.openxmlformats.org/officeDocument/2006/relationships/slideLayout" Target="../slideLayouts/slideLayout163.xml"/><Relationship Id="rId194" Type="http://schemas.openxmlformats.org/officeDocument/2006/relationships/slideLayout" Target="../slideLayouts/slideLayout205.xml"/><Relationship Id="rId208" Type="http://schemas.openxmlformats.org/officeDocument/2006/relationships/slideLayout" Target="../slideLayouts/slideLayout219.xml"/><Relationship Id="rId415" Type="http://schemas.openxmlformats.org/officeDocument/2006/relationships/slideLayout" Target="../slideLayouts/slideLayout426.xml"/><Relationship Id="rId457" Type="http://schemas.openxmlformats.org/officeDocument/2006/relationships/slideLayout" Target="../slideLayouts/slideLayout468.xml"/><Relationship Id="rId261" Type="http://schemas.openxmlformats.org/officeDocument/2006/relationships/slideLayout" Target="../slideLayouts/slideLayout272.xml"/><Relationship Id="rId499" Type="http://schemas.openxmlformats.org/officeDocument/2006/relationships/slideLayout" Target="../slideLayouts/slideLayout510.xml"/><Relationship Id="rId14" Type="http://schemas.openxmlformats.org/officeDocument/2006/relationships/slideLayout" Target="../slideLayouts/slideLayout25.xml"/><Relationship Id="rId56" Type="http://schemas.openxmlformats.org/officeDocument/2006/relationships/slideLayout" Target="../slideLayouts/slideLayout67.xml"/><Relationship Id="rId317" Type="http://schemas.openxmlformats.org/officeDocument/2006/relationships/slideLayout" Target="../slideLayouts/slideLayout328.xml"/><Relationship Id="rId359" Type="http://schemas.openxmlformats.org/officeDocument/2006/relationships/slideLayout" Target="../slideLayouts/slideLayout370.xml"/><Relationship Id="rId524" Type="http://schemas.openxmlformats.org/officeDocument/2006/relationships/slideLayout" Target="../slideLayouts/slideLayout535.xml"/><Relationship Id="rId566" Type="http://schemas.openxmlformats.org/officeDocument/2006/relationships/slideLayout" Target="../slideLayouts/slideLayout577.xml"/><Relationship Id="rId98" Type="http://schemas.openxmlformats.org/officeDocument/2006/relationships/slideLayout" Target="../slideLayouts/slideLayout109.xml"/><Relationship Id="rId121" Type="http://schemas.openxmlformats.org/officeDocument/2006/relationships/slideLayout" Target="../slideLayouts/slideLayout132.xml"/><Relationship Id="rId163" Type="http://schemas.openxmlformats.org/officeDocument/2006/relationships/slideLayout" Target="../slideLayouts/slideLayout174.xml"/><Relationship Id="rId219" Type="http://schemas.openxmlformats.org/officeDocument/2006/relationships/slideLayout" Target="../slideLayouts/slideLayout230.xml"/><Relationship Id="rId370" Type="http://schemas.openxmlformats.org/officeDocument/2006/relationships/slideLayout" Target="../slideLayouts/slideLayout381.xml"/><Relationship Id="rId426" Type="http://schemas.openxmlformats.org/officeDocument/2006/relationships/slideLayout" Target="../slideLayouts/slideLayout437.xml"/><Relationship Id="rId230" Type="http://schemas.openxmlformats.org/officeDocument/2006/relationships/slideLayout" Target="../slideLayouts/slideLayout241.xml"/><Relationship Id="rId468" Type="http://schemas.openxmlformats.org/officeDocument/2006/relationships/slideLayout" Target="../slideLayouts/slideLayout479.xml"/><Relationship Id="rId25" Type="http://schemas.openxmlformats.org/officeDocument/2006/relationships/slideLayout" Target="../slideLayouts/slideLayout36.xml"/><Relationship Id="rId67" Type="http://schemas.openxmlformats.org/officeDocument/2006/relationships/slideLayout" Target="../slideLayouts/slideLayout78.xml"/><Relationship Id="rId272" Type="http://schemas.openxmlformats.org/officeDocument/2006/relationships/slideLayout" Target="../slideLayouts/slideLayout283.xml"/><Relationship Id="rId328" Type="http://schemas.openxmlformats.org/officeDocument/2006/relationships/slideLayout" Target="../slideLayouts/slideLayout339.xml"/><Relationship Id="rId535" Type="http://schemas.openxmlformats.org/officeDocument/2006/relationships/slideLayout" Target="../slideLayouts/slideLayout546.xml"/><Relationship Id="rId577" Type="http://schemas.openxmlformats.org/officeDocument/2006/relationships/slideLayout" Target="../slideLayouts/slideLayout588.xml"/><Relationship Id="rId132" Type="http://schemas.openxmlformats.org/officeDocument/2006/relationships/slideLayout" Target="../slideLayouts/slideLayout143.xml"/><Relationship Id="rId174" Type="http://schemas.openxmlformats.org/officeDocument/2006/relationships/slideLayout" Target="../slideLayouts/slideLayout185.xml"/><Relationship Id="rId381" Type="http://schemas.openxmlformats.org/officeDocument/2006/relationships/slideLayout" Target="../slideLayouts/slideLayout392.xml"/><Relationship Id="rId241" Type="http://schemas.openxmlformats.org/officeDocument/2006/relationships/slideLayout" Target="../slideLayouts/slideLayout252.xml"/><Relationship Id="rId437" Type="http://schemas.openxmlformats.org/officeDocument/2006/relationships/slideLayout" Target="../slideLayouts/slideLayout448.xml"/><Relationship Id="rId479" Type="http://schemas.openxmlformats.org/officeDocument/2006/relationships/slideLayout" Target="../slideLayouts/slideLayout490.xml"/><Relationship Id="rId36" Type="http://schemas.openxmlformats.org/officeDocument/2006/relationships/slideLayout" Target="../slideLayouts/slideLayout47.xml"/><Relationship Id="rId283" Type="http://schemas.openxmlformats.org/officeDocument/2006/relationships/slideLayout" Target="../slideLayouts/slideLayout294.xml"/><Relationship Id="rId339" Type="http://schemas.openxmlformats.org/officeDocument/2006/relationships/slideLayout" Target="../slideLayouts/slideLayout350.xml"/><Relationship Id="rId490" Type="http://schemas.openxmlformats.org/officeDocument/2006/relationships/slideLayout" Target="../slideLayouts/slideLayout501.xml"/><Relationship Id="rId504" Type="http://schemas.openxmlformats.org/officeDocument/2006/relationships/slideLayout" Target="../slideLayouts/slideLayout515.xml"/><Relationship Id="rId546" Type="http://schemas.openxmlformats.org/officeDocument/2006/relationships/slideLayout" Target="../slideLayouts/slideLayout557.xml"/><Relationship Id="rId78" Type="http://schemas.openxmlformats.org/officeDocument/2006/relationships/slideLayout" Target="../slideLayouts/slideLayout89.xml"/><Relationship Id="rId101" Type="http://schemas.openxmlformats.org/officeDocument/2006/relationships/slideLayout" Target="../slideLayouts/slideLayout112.xml"/><Relationship Id="rId143" Type="http://schemas.openxmlformats.org/officeDocument/2006/relationships/slideLayout" Target="../slideLayouts/slideLayout154.xml"/><Relationship Id="rId185" Type="http://schemas.openxmlformats.org/officeDocument/2006/relationships/slideLayout" Target="../slideLayouts/slideLayout196.xml"/><Relationship Id="rId350" Type="http://schemas.openxmlformats.org/officeDocument/2006/relationships/slideLayout" Target="../slideLayouts/slideLayout361.xml"/><Relationship Id="rId406" Type="http://schemas.openxmlformats.org/officeDocument/2006/relationships/slideLayout" Target="../slideLayouts/slideLayout417.xml"/><Relationship Id="rId588" Type="http://schemas.openxmlformats.org/officeDocument/2006/relationships/slideLayout" Target="../slideLayouts/slideLayout599.xml"/><Relationship Id="rId9" Type="http://schemas.openxmlformats.org/officeDocument/2006/relationships/slideLayout" Target="../slideLayouts/slideLayout20.xml"/><Relationship Id="rId210" Type="http://schemas.openxmlformats.org/officeDocument/2006/relationships/slideLayout" Target="../slideLayouts/slideLayout221.xml"/><Relationship Id="rId392" Type="http://schemas.openxmlformats.org/officeDocument/2006/relationships/slideLayout" Target="../slideLayouts/slideLayout403.xml"/><Relationship Id="rId448" Type="http://schemas.openxmlformats.org/officeDocument/2006/relationships/slideLayout" Target="../slideLayouts/slideLayout459.xml"/><Relationship Id="rId252" Type="http://schemas.openxmlformats.org/officeDocument/2006/relationships/slideLayout" Target="../slideLayouts/slideLayout263.xml"/><Relationship Id="rId294" Type="http://schemas.openxmlformats.org/officeDocument/2006/relationships/slideLayout" Target="../slideLayouts/slideLayout305.xml"/><Relationship Id="rId308" Type="http://schemas.openxmlformats.org/officeDocument/2006/relationships/slideLayout" Target="../slideLayouts/slideLayout319.xml"/><Relationship Id="rId515" Type="http://schemas.openxmlformats.org/officeDocument/2006/relationships/slideLayout" Target="../slideLayouts/slideLayout526.xml"/><Relationship Id="rId47" Type="http://schemas.openxmlformats.org/officeDocument/2006/relationships/slideLayout" Target="../slideLayouts/slideLayout58.xml"/><Relationship Id="rId89" Type="http://schemas.openxmlformats.org/officeDocument/2006/relationships/slideLayout" Target="../slideLayouts/slideLayout100.xml"/><Relationship Id="rId112" Type="http://schemas.openxmlformats.org/officeDocument/2006/relationships/slideLayout" Target="../slideLayouts/slideLayout123.xml"/><Relationship Id="rId154" Type="http://schemas.openxmlformats.org/officeDocument/2006/relationships/slideLayout" Target="../slideLayouts/slideLayout165.xml"/><Relationship Id="rId361" Type="http://schemas.openxmlformats.org/officeDocument/2006/relationships/slideLayout" Target="../slideLayouts/slideLayout372.xml"/><Relationship Id="rId557" Type="http://schemas.openxmlformats.org/officeDocument/2006/relationships/slideLayout" Target="../slideLayouts/slideLayout568.xml"/><Relationship Id="rId196" Type="http://schemas.openxmlformats.org/officeDocument/2006/relationships/slideLayout" Target="../slideLayouts/slideLayout207.xml"/><Relationship Id="rId417" Type="http://schemas.openxmlformats.org/officeDocument/2006/relationships/slideLayout" Target="../slideLayouts/slideLayout428.xml"/><Relationship Id="rId459" Type="http://schemas.openxmlformats.org/officeDocument/2006/relationships/slideLayout" Target="../slideLayouts/slideLayout470.xml"/><Relationship Id="rId16" Type="http://schemas.openxmlformats.org/officeDocument/2006/relationships/slideLayout" Target="../slideLayouts/slideLayout27.xml"/><Relationship Id="rId221" Type="http://schemas.openxmlformats.org/officeDocument/2006/relationships/slideLayout" Target="../slideLayouts/slideLayout232.xml"/><Relationship Id="rId242" Type="http://schemas.openxmlformats.org/officeDocument/2006/relationships/slideLayout" Target="../slideLayouts/slideLayout253.xml"/><Relationship Id="rId263" Type="http://schemas.openxmlformats.org/officeDocument/2006/relationships/slideLayout" Target="../slideLayouts/slideLayout274.xml"/><Relationship Id="rId284" Type="http://schemas.openxmlformats.org/officeDocument/2006/relationships/slideLayout" Target="../slideLayouts/slideLayout295.xml"/><Relationship Id="rId319" Type="http://schemas.openxmlformats.org/officeDocument/2006/relationships/slideLayout" Target="../slideLayouts/slideLayout330.xml"/><Relationship Id="rId470" Type="http://schemas.openxmlformats.org/officeDocument/2006/relationships/slideLayout" Target="../slideLayouts/slideLayout481.xml"/><Relationship Id="rId491" Type="http://schemas.openxmlformats.org/officeDocument/2006/relationships/slideLayout" Target="../slideLayouts/slideLayout502.xml"/><Relationship Id="rId505" Type="http://schemas.openxmlformats.org/officeDocument/2006/relationships/slideLayout" Target="../slideLayouts/slideLayout516.xml"/><Relationship Id="rId526" Type="http://schemas.openxmlformats.org/officeDocument/2006/relationships/slideLayout" Target="../slideLayouts/slideLayout537.xml"/><Relationship Id="rId37" Type="http://schemas.openxmlformats.org/officeDocument/2006/relationships/slideLayout" Target="../slideLayouts/slideLayout48.xml"/><Relationship Id="rId58" Type="http://schemas.openxmlformats.org/officeDocument/2006/relationships/slideLayout" Target="../slideLayouts/slideLayout69.xml"/><Relationship Id="rId79" Type="http://schemas.openxmlformats.org/officeDocument/2006/relationships/slideLayout" Target="../slideLayouts/slideLayout90.xml"/><Relationship Id="rId102" Type="http://schemas.openxmlformats.org/officeDocument/2006/relationships/slideLayout" Target="../slideLayouts/slideLayout113.xml"/><Relationship Id="rId123" Type="http://schemas.openxmlformats.org/officeDocument/2006/relationships/slideLayout" Target="../slideLayouts/slideLayout134.xml"/><Relationship Id="rId144" Type="http://schemas.openxmlformats.org/officeDocument/2006/relationships/slideLayout" Target="../slideLayouts/slideLayout155.xml"/><Relationship Id="rId330" Type="http://schemas.openxmlformats.org/officeDocument/2006/relationships/slideLayout" Target="../slideLayouts/slideLayout341.xml"/><Relationship Id="rId547" Type="http://schemas.openxmlformats.org/officeDocument/2006/relationships/slideLayout" Target="../slideLayouts/slideLayout558.xml"/><Relationship Id="rId568" Type="http://schemas.openxmlformats.org/officeDocument/2006/relationships/slideLayout" Target="../slideLayouts/slideLayout579.xml"/><Relationship Id="rId589" Type="http://schemas.openxmlformats.org/officeDocument/2006/relationships/slideLayout" Target="../slideLayouts/slideLayout600.xml"/><Relationship Id="rId90" Type="http://schemas.openxmlformats.org/officeDocument/2006/relationships/slideLayout" Target="../slideLayouts/slideLayout101.xml"/><Relationship Id="rId165" Type="http://schemas.openxmlformats.org/officeDocument/2006/relationships/slideLayout" Target="../slideLayouts/slideLayout176.xml"/><Relationship Id="rId186" Type="http://schemas.openxmlformats.org/officeDocument/2006/relationships/slideLayout" Target="../slideLayouts/slideLayout197.xml"/><Relationship Id="rId351" Type="http://schemas.openxmlformats.org/officeDocument/2006/relationships/slideLayout" Target="../slideLayouts/slideLayout362.xml"/><Relationship Id="rId372" Type="http://schemas.openxmlformats.org/officeDocument/2006/relationships/slideLayout" Target="../slideLayouts/slideLayout383.xml"/><Relationship Id="rId393" Type="http://schemas.openxmlformats.org/officeDocument/2006/relationships/slideLayout" Target="../slideLayouts/slideLayout404.xml"/><Relationship Id="rId407" Type="http://schemas.openxmlformats.org/officeDocument/2006/relationships/slideLayout" Target="../slideLayouts/slideLayout418.xml"/><Relationship Id="rId428" Type="http://schemas.openxmlformats.org/officeDocument/2006/relationships/slideLayout" Target="../slideLayouts/slideLayout439.xml"/><Relationship Id="rId449" Type="http://schemas.openxmlformats.org/officeDocument/2006/relationships/slideLayout" Target="../slideLayouts/slideLayout460.xml"/><Relationship Id="rId211" Type="http://schemas.openxmlformats.org/officeDocument/2006/relationships/slideLayout" Target="../slideLayouts/slideLayout222.xml"/><Relationship Id="rId232" Type="http://schemas.openxmlformats.org/officeDocument/2006/relationships/slideLayout" Target="../slideLayouts/slideLayout243.xml"/><Relationship Id="rId253" Type="http://schemas.openxmlformats.org/officeDocument/2006/relationships/slideLayout" Target="../slideLayouts/slideLayout264.xml"/><Relationship Id="rId274" Type="http://schemas.openxmlformats.org/officeDocument/2006/relationships/slideLayout" Target="../slideLayouts/slideLayout285.xml"/><Relationship Id="rId295" Type="http://schemas.openxmlformats.org/officeDocument/2006/relationships/slideLayout" Target="../slideLayouts/slideLayout306.xml"/><Relationship Id="rId309" Type="http://schemas.openxmlformats.org/officeDocument/2006/relationships/slideLayout" Target="../slideLayouts/slideLayout320.xml"/><Relationship Id="rId460" Type="http://schemas.openxmlformats.org/officeDocument/2006/relationships/slideLayout" Target="../slideLayouts/slideLayout471.xml"/><Relationship Id="rId481" Type="http://schemas.openxmlformats.org/officeDocument/2006/relationships/slideLayout" Target="../slideLayouts/slideLayout492.xml"/><Relationship Id="rId516" Type="http://schemas.openxmlformats.org/officeDocument/2006/relationships/slideLayout" Target="../slideLayouts/slideLayout527.xml"/><Relationship Id="rId27" Type="http://schemas.openxmlformats.org/officeDocument/2006/relationships/slideLayout" Target="../slideLayouts/slideLayout38.xml"/><Relationship Id="rId48" Type="http://schemas.openxmlformats.org/officeDocument/2006/relationships/slideLayout" Target="../slideLayouts/slideLayout59.xml"/><Relationship Id="rId69" Type="http://schemas.openxmlformats.org/officeDocument/2006/relationships/slideLayout" Target="../slideLayouts/slideLayout80.xml"/><Relationship Id="rId113" Type="http://schemas.openxmlformats.org/officeDocument/2006/relationships/slideLayout" Target="../slideLayouts/slideLayout124.xml"/><Relationship Id="rId134" Type="http://schemas.openxmlformats.org/officeDocument/2006/relationships/slideLayout" Target="../slideLayouts/slideLayout145.xml"/><Relationship Id="rId320" Type="http://schemas.openxmlformats.org/officeDocument/2006/relationships/slideLayout" Target="../slideLayouts/slideLayout331.xml"/><Relationship Id="rId537" Type="http://schemas.openxmlformats.org/officeDocument/2006/relationships/slideLayout" Target="../slideLayouts/slideLayout548.xml"/><Relationship Id="rId558" Type="http://schemas.openxmlformats.org/officeDocument/2006/relationships/slideLayout" Target="../slideLayouts/slideLayout569.xml"/><Relationship Id="rId579" Type="http://schemas.openxmlformats.org/officeDocument/2006/relationships/slideLayout" Target="../slideLayouts/slideLayout590.xml"/><Relationship Id="rId80" Type="http://schemas.openxmlformats.org/officeDocument/2006/relationships/slideLayout" Target="../slideLayouts/slideLayout91.xml"/><Relationship Id="rId155" Type="http://schemas.openxmlformats.org/officeDocument/2006/relationships/slideLayout" Target="../slideLayouts/slideLayout166.xml"/><Relationship Id="rId176" Type="http://schemas.openxmlformats.org/officeDocument/2006/relationships/slideLayout" Target="../slideLayouts/slideLayout187.xml"/><Relationship Id="rId197" Type="http://schemas.openxmlformats.org/officeDocument/2006/relationships/slideLayout" Target="../slideLayouts/slideLayout208.xml"/><Relationship Id="rId341" Type="http://schemas.openxmlformats.org/officeDocument/2006/relationships/slideLayout" Target="../slideLayouts/slideLayout352.xml"/><Relationship Id="rId362" Type="http://schemas.openxmlformats.org/officeDocument/2006/relationships/slideLayout" Target="../slideLayouts/slideLayout373.xml"/><Relationship Id="rId383" Type="http://schemas.openxmlformats.org/officeDocument/2006/relationships/slideLayout" Target="../slideLayouts/slideLayout394.xml"/><Relationship Id="rId418" Type="http://schemas.openxmlformats.org/officeDocument/2006/relationships/slideLayout" Target="../slideLayouts/slideLayout429.xml"/><Relationship Id="rId439" Type="http://schemas.openxmlformats.org/officeDocument/2006/relationships/slideLayout" Target="../slideLayouts/slideLayout450.xml"/><Relationship Id="rId590" Type="http://schemas.openxmlformats.org/officeDocument/2006/relationships/slideLayout" Target="../slideLayouts/slideLayout601.xml"/><Relationship Id="rId201" Type="http://schemas.openxmlformats.org/officeDocument/2006/relationships/slideLayout" Target="../slideLayouts/slideLayout212.xml"/><Relationship Id="rId222" Type="http://schemas.openxmlformats.org/officeDocument/2006/relationships/slideLayout" Target="../slideLayouts/slideLayout233.xml"/><Relationship Id="rId243" Type="http://schemas.openxmlformats.org/officeDocument/2006/relationships/slideLayout" Target="../slideLayouts/slideLayout254.xml"/><Relationship Id="rId264" Type="http://schemas.openxmlformats.org/officeDocument/2006/relationships/slideLayout" Target="../slideLayouts/slideLayout275.xml"/><Relationship Id="rId285" Type="http://schemas.openxmlformats.org/officeDocument/2006/relationships/slideLayout" Target="../slideLayouts/slideLayout296.xml"/><Relationship Id="rId450" Type="http://schemas.openxmlformats.org/officeDocument/2006/relationships/slideLayout" Target="../slideLayouts/slideLayout461.xml"/><Relationship Id="rId471" Type="http://schemas.openxmlformats.org/officeDocument/2006/relationships/slideLayout" Target="../slideLayouts/slideLayout482.xml"/><Relationship Id="rId506" Type="http://schemas.openxmlformats.org/officeDocument/2006/relationships/slideLayout" Target="../slideLayouts/slideLayout517.xml"/><Relationship Id="rId17" Type="http://schemas.openxmlformats.org/officeDocument/2006/relationships/slideLayout" Target="../slideLayouts/slideLayout28.xml"/><Relationship Id="rId38" Type="http://schemas.openxmlformats.org/officeDocument/2006/relationships/slideLayout" Target="../slideLayouts/slideLayout49.xml"/><Relationship Id="rId59" Type="http://schemas.openxmlformats.org/officeDocument/2006/relationships/slideLayout" Target="../slideLayouts/slideLayout70.xml"/><Relationship Id="rId103" Type="http://schemas.openxmlformats.org/officeDocument/2006/relationships/slideLayout" Target="../slideLayouts/slideLayout114.xml"/><Relationship Id="rId124" Type="http://schemas.openxmlformats.org/officeDocument/2006/relationships/slideLayout" Target="../slideLayouts/slideLayout135.xml"/><Relationship Id="rId310" Type="http://schemas.openxmlformats.org/officeDocument/2006/relationships/slideLayout" Target="../slideLayouts/slideLayout321.xml"/><Relationship Id="rId492" Type="http://schemas.openxmlformats.org/officeDocument/2006/relationships/slideLayout" Target="../slideLayouts/slideLayout503.xml"/><Relationship Id="rId527" Type="http://schemas.openxmlformats.org/officeDocument/2006/relationships/slideLayout" Target="../slideLayouts/slideLayout538.xml"/><Relationship Id="rId548" Type="http://schemas.openxmlformats.org/officeDocument/2006/relationships/slideLayout" Target="../slideLayouts/slideLayout559.xml"/><Relationship Id="rId569" Type="http://schemas.openxmlformats.org/officeDocument/2006/relationships/slideLayout" Target="../slideLayouts/slideLayout580.xml"/><Relationship Id="rId70" Type="http://schemas.openxmlformats.org/officeDocument/2006/relationships/slideLayout" Target="../slideLayouts/slideLayout81.xml"/><Relationship Id="rId91" Type="http://schemas.openxmlformats.org/officeDocument/2006/relationships/slideLayout" Target="../slideLayouts/slideLayout102.xml"/><Relationship Id="rId145" Type="http://schemas.openxmlformats.org/officeDocument/2006/relationships/slideLayout" Target="../slideLayouts/slideLayout156.xml"/><Relationship Id="rId166" Type="http://schemas.openxmlformats.org/officeDocument/2006/relationships/slideLayout" Target="../slideLayouts/slideLayout177.xml"/><Relationship Id="rId187" Type="http://schemas.openxmlformats.org/officeDocument/2006/relationships/slideLayout" Target="../slideLayouts/slideLayout198.xml"/><Relationship Id="rId331" Type="http://schemas.openxmlformats.org/officeDocument/2006/relationships/slideLayout" Target="../slideLayouts/slideLayout342.xml"/><Relationship Id="rId352" Type="http://schemas.openxmlformats.org/officeDocument/2006/relationships/slideLayout" Target="../slideLayouts/slideLayout363.xml"/><Relationship Id="rId373" Type="http://schemas.openxmlformats.org/officeDocument/2006/relationships/slideLayout" Target="../slideLayouts/slideLayout384.xml"/><Relationship Id="rId394" Type="http://schemas.openxmlformats.org/officeDocument/2006/relationships/slideLayout" Target="../slideLayouts/slideLayout405.xml"/><Relationship Id="rId408" Type="http://schemas.openxmlformats.org/officeDocument/2006/relationships/slideLayout" Target="../slideLayouts/slideLayout419.xml"/><Relationship Id="rId429" Type="http://schemas.openxmlformats.org/officeDocument/2006/relationships/slideLayout" Target="../slideLayouts/slideLayout440.xml"/><Relationship Id="rId580" Type="http://schemas.openxmlformats.org/officeDocument/2006/relationships/slideLayout" Target="../slideLayouts/slideLayout591.xml"/><Relationship Id="rId1" Type="http://schemas.openxmlformats.org/officeDocument/2006/relationships/slideLayout" Target="../slideLayouts/slideLayout12.xml"/><Relationship Id="rId212" Type="http://schemas.openxmlformats.org/officeDocument/2006/relationships/slideLayout" Target="../slideLayouts/slideLayout223.xml"/><Relationship Id="rId233" Type="http://schemas.openxmlformats.org/officeDocument/2006/relationships/slideLayout" Target="../slideLayouts/slideLayout244.xml"/><Relationship Id="rId254" Type="http://schemas.openxmlformats.org/officeDocument/2006/relationships/slideLayout" Target="../slideLayouts/slideLayout265.xml"/><Relationship Id="rId440" Type="http://schemas.openxmlformats.org/officeDocument/2006/relationships/slideLayout" Target="../slideLayouts/slideLayout451.xml"/><Relationship Id="rId28" Type="http://schemas.openxmlformats.org/officeDocument/2006/relationships/slideLayout" Target="../slideLayouts/slideLayout39.xml"/><Relationship Id="rId49" Type="http://schemas.openxmlformats.org/officeDocument/2006/relationships/slideLayout" Target="../slideLayouts/slideLayout60.xml"/><Relationship Id="rId114" Type="http://schemas.openxmlformats.org/officeDocument/2006/relationships/slideLayout" Target="../slideLayouts/slideLayout125.xml"/><Relationship Id="rId275" Type="http://schemas.openxmlformats.org/officeDocument/2006/relationships/slideLayout" Target="../slideLayouts/slideLayout286.xml"/><Relationship Id="rId296" Type="http://schemas.openxmlformats.org/officeDocument/2006/relationships/slideLayout" Target="../slideLayouts/slideLayout307.xml"/><Relationship Id="rId300" Type="http://schemas.openxmlformats.org/officeDocument/2006/relationships/slideLayout" Target="../slideLayouts/slideLayout311.xml"/><Relationship Id="rId461" Type="http://schemas.openxmlformats.org/officeDocument/2006/relationships/slideLayout" Target="../slideLayouts/slideLayout472.xml"/><Relationship Id="rId482" Type="http://schemas.openxmlformats.org/officeDocument/2006/relationships/slideLayout" Target="../slideLayouts/slideLayout493.xml"/><Relationship Id="rId517" Type="http://schemas.openxmlformats.org/officeDocument/2006/relationships/slideLayout" Target="../slideLayouts/slideLayout528.xml"/><Relationship Id="rId538" Type="http://schemas.openxmlformats.org/officeDocument/2006/relationships/slideLayout" Target="../slideLayouts/slideLayout549.xml"/><Relationship Id="rId559" Type="http://schemas.openxmlformats.org/officeDocument/2006/relationships/slideLayout" Target="../slideLayouts/slideLayout570.xml"/><Relationship Id="rId60" Type="http://schemas.openxmlformats.org/officeDocument/2006/relationships/slideLayout" Target="../slideLayouts/slideLayout71.xml"/><Relationship Id="rId81" Type="http://schemas.openxmlformats.org/officeDocument/2006/relationships/slideLayout" Target="../slideLayouts/slideLayout92.xml"/><Relationship Id="rId135" Type="http://schemas.openxmlformats.org/officeDocument/2006/relationships/slideLayout" Target="../slideLayouts/slideLayout146.xml"/><Relationship Id="rId156" Type="http://schemas.openxmlformats.org/officeDocument/2006/relationships/slideLayout" Target="../slideLayouts/slideLayout167.xml"/><Relationship Id="rId177" Type="http://schemas.openxmlformats.org/officeDocument/2006/relationships/slideLayout" Target="../slideLayouts/slideLayout188.xml"/><Relationship Id="rId198" Type="http://schemas.openxmlformats.org/officeDocument/2006/relationships/slideLayout" Target="../slideLayouts/slideLayout209.xml"/><Relationship Id="rId321" Type="http://schemas.openxmlformats.org/officeDocument/2006/relationships/slideLayout" Target="../slideLayouts/slideLayout332.xml"/><Relationship Id="rId342" Type="http://schemas.openxmlformats.org/officeDocument/2006/relationships/slideLayout" Target="../slideLayouts/slideLayout353.xml"/><Relationship Id="rId363" Type="http://schemas.openxmlformats.org/officeDocument/2006/relationships/slideLayout" Target="../slideLayouts/slideLayout374.xml"/><Relationship Id="rId384" Type="http://schemas.openxmlformats.org/officeDocument/2006/relationships/slideLayout" Target="../slideLayouts/slideLayout395.xml"/><Relationship Id="rId419" Type="http://schemas.openxmlformats.org/officeDocument/2006/relationships/slideLayout" Target="../slideLayouts/slideLayout430.xml"/><Relationship Id="rId570" Type="http://schemas.openxmlformats.org/officeDocument/2006/relationships/slideLayout" Target="../slideLayouts/slideLayout581.xml"/><Relationship Id="rId591" Type="http://schemas.openxmlformats.org/officeDocument/2006/relationships/slideLayout" Target="../slideLayouts/slideLayout602.xml"/><Relationship Id="rId202" Type="http://schemas.openxmlformats.org/officeDocument/2006/relationships/slideLayout" Target="../slideLayouts/slideLayout213.xml"/><Relationship Id="rId223" Type="http://schemas.openxmlformats.org/officeDocument/2006/relationships/slideLayout" Target="../slideLayouts/slideLayout234.xml"/><Relationship Id="rId244" Type="http://schemas.openxmlformats.org/officeDocument/2006/relationships/slideLayout" Target="../slideLayouts/slideLayout255.xml"/><Relationship Id="rId430" Type="http://schemas.openxmlformats.org/officeDocument/2006/relationships/slideLayout" Target="../slideLayouts/slideLayout441.xml"/><Relationship Id="rId18" Type="http://schemas.openxmlformats.org/officeDocument/2006/relationships/slideLayout" Target="../slideLayouts/slideLayout29.xml"/><Relationship Id="rId39" Type="http://schemas.openxmlformats.org/officeDocument/2006/relationships/slideLayout" Target="../slideLayouts/slideLayout50.xml"/><Relationship Id="rId265" Type="http://schemas.openxmlformats.org/officeDocument/2006/relationships/slideLayout" Target="../slideLayouts/slideLayout276.xml"/><Relationship Id="rId286" Type="http://schemas.openxmlformats.org/officeDocument/2006/relationships/slideLayout" Target="../slideLayouts/slideLayout297.xml"/><Relationship Id="rId451" Type="http://schemas.openxmlformats.org/officeDocument/2006/relationships/slideLayout" Target="../slideLayouts/slideLayout462.xml"/><Relationship Id="rId472" Type="http://schemas.openxmlformats.org/officeDocument/2006/relationships/slideLayout" Target="../slideLayouts/slideLayout483.xml"/><Relationship Id="rId493" Type="http://schemas.openxmlformats.org/officeDocument/2006/relationships/slideLayout" Target="../slideLayouts/slideLayout504.xml"/><Relationship Id="rId507" Type="http://schemas.openxmlformats.org/officeDocument/2006/relationships/slideLayout" Target="../slideLayouts/slideLayout518.xml"/><Relationship Id="rId528" Type="http://schemas.openxmlformats.org/officeDocument/2006/relationships/slideLayout" Target="../slideLayouts/slideLayout539.xml"/><Relationship Id="rId549" Type="http://schemas.openxmlformats.org/officeDocument/2006/relationships/slideLayout" Target="../slideLayouts/slideLayout560.xml"/><Relationship Id="rId50" Type="http://schemas.openxmlformats.org/officeDocument/2006/relationships/slideLayout" Target="../slideLayouts/slideLayout61.xml"/><Relationship Id="rId104" Type="http://schemas.openxmlformats.org/officeDocument/2006/relationships/slideLayout" Target="../slideLayouts/slideLayout115.xml"/><Relationship Id="rId125" Type="http://schemas.openxmlformats.org/officeDocument/2006/relationships/slideLayout" Target="../slideLayouts/slideLayout136.xml"/><Relationship Id="rId146" Type="http://schemas.openxmlformats.org/officeDocument/2006/relationships/slideLayout" Target="../slideLayouts/slideLayout157.xml"/><Relationship Id="rId167" Type="http://schemas.openxmlformats.org/officeDocument/2006/relationships/slideLayout" Target="../slideLayouts/slideLayout178.xml"/><Relationship Id="rId188" Type="http://schemas.openxmlformats.org/officeDocument/2006/relationships/slideLayout" Target="../slideLayouts/slideLayout199.xml"/><Relationship Id="rId311" Type="http://schemas.openxmlformats.org/officeDocument/2006/relationships/slideLayout" Target="../slideLayouts/slideLayout322.xml"/><Relationship Id="rId332" Type="http://schemas.openxmlformats.org/officeDocument/2006/relationships/slideLayout" Target="../slideLayouts/slideLayout343.xml"/><Relationship Id="rId353" Type="http://schemas.openxmlformats.org/officeDocument/2006/relationships/slideLayout" Target="../slideLayouts/slideLayout364.xml"/><Relationship Id="rId374" Type="http://schemas.openxmlformats.org/officeDocument/2006/relationships/slideLayout" Target="../slideLayouts/slideLayout385.xml"/><Relationship Id="rId395" Type="http://schemas.openxmlformats.org/officeDocument/2006/relationships/slideLayout" Target="../slideLayouts/slideLayout406.xml"/><Relationship Id="rId409" Type="http://schemas.openxmlformats.org/officeDocument/2006/relationships/slideLayout" Target="../slideLayouts/slideLayout420.xml"/><Relationship Id="rId560" Type="http://schemas.openxmlformats.org/officeDocument/2006/relationships/slideLayout" Target="../slideLayouts/slideLayout571.xml"/><Relationship Id="rId581" Type="http://schemas.openxmlformats.org/officeDocument/2006/relationships/slideLayout" Target="../slideLayouts/slideLayout592.xml"/><Relationship Id="rId71" Type="http://schemas.openxmlformats.org/officeDocument/2006/relationships/slideLayout" Target="../slideLayouts/slideLayout82.xml"/><Relationship Id="rId92" Type="http://schemas.openxmlformats.org/officeDocument/2006/relationships/slideLayout" Target="../slideLayouts/slideLayout103.xml"/><Relationship Id="rId213" Type="http://schemas.openxmlformats.org/officeDocument/2006/relationships/slideLayout" Target="../slideLayouts/slideLayout224.xml"/><Relationship Id="rId234" Type="http://schemas.openxmlformats.org/officeDocument/2006/relationships/slideLayout" Target="../slideLayouts/slideLayout245.xml"/><Relationship Id="rId420" Type="http://schemas.openxmlformats.org/officeDocument/2006/relationships/slideLayout" Target="../slideLayouts/slideLayout431.xml"/><Relationship Id="rId2" Type="http://schemas.openxmlformats.org/officeDocument/2006/relationships/slideLayout" Target="../slideLayouts/slideLayout13.xml"/><Relationship Id="rId29" Type="http://schemas.openxmlformats.org/officeDocument/2006/relationships/slideLayout" Target="../slideLayouts/slideLayout40.xml"/><Relationship Id="rId255" Type="http://schemas.openxmlformats.org/officeDocument/2006/relationships/slideLayout" Target="../slideLayouts/slideLayout266.xml"/><Relationship Id="rId276" Type="http://schemas.openxmlformats.org/officeDocument/2006/relationships/slideLayout" Target="../slideLayouts/slideLayout287.xml"/><Relationship Id="rId297" Type="http://schemas.openxmlformats.org/officeDocument/2006/relationships/slideLayout" Target="../slideLayouts/slideLayout308.xml"/><Relationship Id="rId441" Type="http://schemas.openxmlformats.org/officeDocument/2006/relationships/slideLayout" Target="../slideLayouts/slideLayout452.xml"/><Relationship Id="rId462" Type="http://schemas.openxmlformats.org/officeDocument/2006/relationships/slideLayout" Target="../slideLayouts/slideLayout473.xml"/><Relationship Id="rId483" Type="http://schemas.openxmlformats.org/officeDocument/2006/relationships/slideLayout" Target="../slideLayouts/slideLayout494.xml"/><Relationship Id="rId518" Type="http://schemas.openxmlformats.org/officeDocument/2006/relationships/slideLayout" Target="../slideLayouts/slideLayout529.xml"/><Relationship Id="rId539" Type="http://schemas.openxmlformats.org/officeDocument/2006/relationships/slideLayout" Target="../slideLayouts/slideLayout550.xml"/><Relationship Id="rId40" Type="http://schemas.openxmlformats.org/officeDocument/2006/relationships/slideLayout" Target="../slideLayouts/slideLayout51.xml"/><Relationship Id="rId115" Type="http://schemas.openxmlformats.org/officeDocument/2006/relationships/slideLayout" Target="../slideLayouts/slideLayout126.xml"/><Relationship Id="rId136" Type="http://schemas.openxmlformats.org/officeDocument/2006/relationships/slideLayout" Target="../slideLayouts/slideLayout147.xml"/><Relationship Id="rId157" Type="http://schemas.openxmlformats.org/officeDocument/2006/relationships/slideLayout" Target="../slideLayouts/slideLayout168.xml"/><Relationship Id="rId178" Type="http://schemas.openxmlformats.org/officeDocument/2006/relationships/slideLayout" Target="../slideLayouts/slideLayout189.xml"/><Relationship Id="rId301" Type="http://schemas.openxmlformats.org/officeDocument/2006/relationships/slideLayout" Target="../slideLayouts/slideLayout312.xml"/><Relationship Id="rId322" Type="http://schemas.openxmlformats.org/officeDocument/2006/relationships/slideLayout" Target="../slideLayouts/slideLayout333.xml"/><Relationship Id="rId343" Type="http://schemas.openxmlformats.org/officeDocument/2006/relationships/slideLayout" Target="../slideLayouts/slideLayout354.xml"/><Relationship Id="rId364" Type="http://schemas.openxmlformats.org/officeDocument/2006/relationships/slideLayout" Target="../slideLayouts/slideLayout375.xml"/><Relationship Id="rId550" Type="http://schemas.openxmlformats.org/officeDocument/2006/relationships/slideLayout" Target="../slideLayouts/slideLayout561.xml"/><Relationship Id="rId61" Type="http://schemas.openxmlformats.org/officeDocument/2006/relationships/slideLayout" Target="../slideLayouts/slideLayout72.xml"/><Relationship Id="rId82" Type="http://schemas.openxmlformats.org/officeDocument/2006/relationships/slideLayout" Target="../slideLayouts/slideLayout93.xml"/><Relationship Id="rId199" Type="http://schemas.openxmlformats.org/officeDocument/2006/relationships/slideLayout" Target="../slideLayouts/slideLayout210.xml"/><Relationship Id="rId203" Type="http://schemas.openxmlformats.org/officeDocument/2006/relationships/slideLayout" Target="../slideLayouts/slideLayout214.xml"/><Relationship Id="rId385" Type="http://schemas.openxmlformats.org/officeDocument/2006/relationships/slideLayout" Target="../slideLayouts/slideLayout396.xml"/><Relationship Id="rId571" Type="http://schemas.openxmlformats.org/officeDocument/2006/relationships/slideLayout" Target="../slideLayouts/slideLayout582.xml"/><Relationship Id="rId592" Type="http://schemas.openxmlformats.org/officeDocument/2006/relationships/theme" Target="../theme/theme2.xml"/><Relationship Id="rId19" Type="http://schemas.openxmlformats.org/officeDocument/2006/relationships/slideLayout" Target="../slideLayouts/slideLayout30.xml"/><Relationship Id="rId224" Type="http://schemas.openxmlformats.org/officeDocument/2006/relationships/slideLayout" Target="../slideLayouts/slideLayout235.xml"/><Relationship Id="rId245" Type="http://schemas.openxmlformats.org/officeDocument/2006/relationships/slideLayout" Target="../slideLayouts/slideLayout256.xml"/><Relationship Id="rId266" Type="http://schemas.openxmlformats.org/officeDocument/2006/relationships/slideLayout" Target="../slideLayouts/slideLayout277.xml"/><Relationship Id="rId287" Type="http://schemas.openxmlformats.org/officeDocument/2006/relationships/slideLayout" Target="../slideLayouts/slideLayout298.xml"/><Relationship Id="rId410" Type="http://schemas.openxmlformats.org/officeDocument/2006/relationships/slideLayout" Target="../slideLayouts/slideLayout421.xml"/><Relationship Id="rId431" Type="http://schemas.openxmlformats.org/officeDocument/2006/relationships/slideLayout" Target="../slideLayouts/slideLayout442.xml"/><Relationship Id="rId452" Type="http://schemas.openxmlformats.org/officeDocument/2006/relationships/slideLayout" Target="../slideLayouts/slideLayout463.xml"/><Relationship Id="rId473" Type="http://schemas.openxmlformats.org/officeDocument/2006/relationships/slideLayout" Target="../slideLayouts/slideLayout484.xml"/><Relationship Id="rId494" Type="http://schemas.openxmlformats.org/officeDocument/2006/relationships/slideLayout" Target="../slideLayouts/slideLayout505.xml"/><Relationship Id="rId508" Type="http://schemas.openxmlformats.org/officeDocument/2006/relationships/slideLayout" Target="../slideLayouts/slideLayout519.xml"/><Relationship Id="rId529" Type="http://schemas.openxmlformats.org/officeDocument/2006/relationships/slideLayout" Target="../slideLayouts/slideLayout540.xml"/><Relationship Id="rId30" Type="http://schemas.openxmlformats.org/officeDocument/2006/relationships/slideLayout" Target="../slideLayouts/slideLayout41.xml"/><Relationship Id="rId105" Type="http://schemas.openxmlformats.org/officeDocument/2006/relationships/slideLayout" Target="../slideLayouts/slideLayout116.xml"/><Relationship Id="rId126" Type="http://schemas.openxmlformats.org/officeDocument/2006/relationships/slideLayout" Target="../slideLayouts/slideLayout137.xml"/><Relationship Id="rId147" Type="http://schemas.openxmlformats.org/officeDocument/2006/relationships/slideLayout" Target="../slideLayouts/slideLayout158.xml"/><Relationship Id="rId168" Type="http://schemas.openxmlformats.org/officeDocument/2006/relationships/slideLayout" Target="../slideLayouts/slideLayout179.xml"/><Relationship Id="rId312" Type="http://schemas.openxmlformats.org/officeDocument/2006/relationships/slideLayout" Target="../slideLayouts/slideLayout323.xml"/><Relationship Id="rId333" Type="http://schemas.openxmlformats.org/officeDocument/2006/relationships/slideLayout" Target="../slideLayouts/slideLayout344.xml"/><Relationship Id="rId354" Type="http://schemas.openxmlformats.org/officeDocument/2006/relationships/slideLayout" Target="../slideLayouts/slideLayout365.xml"/><Relationship Id="rId540" Type="http://schemas.openxmlformats.org/officeDocument/2006/relationships/slideLayout" Target="../slideLayouts/slideLayout551.xml"/><Relationship Id="rId51" Type="http://schemas.openxmlformats.org/officeDocument/2006/relationships/slideLayout" Target="../slideLayouts/slideLayout62.xml"/><Relationship Id="rId72" Type="http://schemas.openxmlformats.org/officeDocument/2006/relationships/slideLayout" Target="../slideLayouts/slideLayout83.xml"/><Relationship Id="rId93" Type="http://schemas.openxmlformats.org/officeDocument/2006/relationships/slideLayout" Target="../slideLayouts/slideLayout104.xml"/><Relationship Id="rId189" Type="http://schemas.openxmlformats.org/officeDocument/2006/relationships/slideLayout" Target="../slideLayouts/slideLayout200.xml"/><Relationship Id="rId375" Type="http://schemas.openxmlformats.org/officeDocument/2006/relationships/slideLayout" Target="../slideLayouts/slideLayout386.xml"/><Relationship Id="rId396" Type="http://schemas.openxmlformats.org/officeDocument/2006/relationships/slideLayout" Target="../slideLayouts/slideLayout407.xml"/><Relationship Id="rId561" Type="http://schemas.openxmlformats.org/officeDocument/2006/relationships/slideLayout" Target="../slideLayouts/slideLayout572.xml"/><Relationship Id="rId582" Type="http://schemas.openxmlformats.org/officeDocument/2006/relationships/slideLayout" Target="../slideLayouts/slideLayout593.xml"/><Relationship Id="rId3" Type="http://schemas.openxmlformats.org/officeDocument/2006/relationships/slideLayout" Target="../slideLayouts/slideLayout14.xml"/><Relationship Id="rId214" Type="http://schemas.openxmlformats.org/officeDocument/2006/relationships/slideLayout" Target="../slideLayouts/slideLayout225.xml"/><Relationship Id="rId235" Type="http://schemas.openxmlformats.org/officeDocument/2006/relationships/slideLayout" Target="../slideLayouts/slideLayout246.xml"/><Relationship Id="rId256" Type="http://schemas.openxmlformats.org/officeDocument/2006/relationships/slideLayout" Target="../slideLayouts/slideLayout267.xml"/><Relationship Id="rId277" Type="http://schemas.openxmlformats.org/officeDocument/2006/relationships/slideLayout" Target="../slideLayouts/slideLayout288.xml"/><Relationship Id="rId298" Type="http://schemas.openxmlformats.org/officeDocument/2006/relationships/slideLayout" Target="../slideLayouts/slideLayout309.xml"/><Relationship Id="rId400" Type="http://schemas.openxmlformats.org/officeDocument/2006/relationships/slideLayout" Target="../slideLayouts/slideLayout411.xml"/><Relationship Id="rId421" Type="http://schemas.openxmlformats.org/officeDocument/2006/relationships/slideLayout" Target="../slideLayouts/slideLayout432.xml"/><Relationship Id="rId442" Type="http://schemas.openxmlformats.org/officeDocument/2006/relationships/slideLayout" Target="../slideLayouts/slideLayout453.xml"/><Relationship Id="rId463" Type="http://schemas.openxmlformats.org/officeDocument/2006/relationships/slideLayout" Target="../slideLayouts/slideLayout474.xml"/><Relationship Id="rId484" Type="http://schemas.openxmlformats.org/officeDocument/2006/relationships/slideLayout" Target="../slideLayouts/slideLayout495.xml"/><Relationship Id="rId519" Type="http://schemas.openxmlformats.org/officeDocument/2006/relationships/slideLayout" Target="../slideLayouts/slideLayout530.xml"/><Relationship Id="rId116" Type="http://schemas.openxmlformats.org/officeDocument/2006/relationships/slideLayout" Target="../slideLayouts/slideLayout127.xml"/><Relationship Id="rId137" Type="http://schemas.openxmlformats.org/officeDocument/2006/relationships/slideLayout" Target="../slideLayouts/slideLayout148.xml"/><Relationship Id="rId158" Type="http://schemas.openxmlformats.org/officeDocument/2006/relationships/slideLayout" Target="../slideLayouts/slideLayout169.xml"/><Relationship Id="rId302" Type="http://schemas.openxmlformats.org/officeDocument/2006/relationships/slideLayout" Target="../slideLayouts/slideLayout313.xml"/><Relationship Id="rId323" Type="http://schemas.openxmlformats.org/officeDocument/2006/relationships/slideLayout" Target="../slideLayouts/slideLayout334.xml"/><Relationship Id="rId344" Type="http://schemas.openxmlformats.org/officeDocument/2006/relationships/slideLayout" Target="../slideLayouts/slideLayout355.xml"/><Relationship Id="rId530" Type="http://schemas.openxmlformats.org/officeDocument/2006/relationships/slideLayout" Target="../slideLayouts/slideLayout541.xml"/><Relationship Id="rId20" Type="http://schemas.openxmlformats.org/officeDocument/2006/relationships/slideLayout" Target="../slideLayouts/slideLayout31.xml"/><Relationship Id="rId41" Type="http://schemas.openxmlformats.org/officeDocument/2006/relationships/slideLayout" Target="../slideLayouts/slideLayout52.xml"/><Relationship Id="rId62" Type="http://schemas.openxmlformats.org/officeDocument/2006/relationships/slideLayout" Target="../slideLayouts/slideLayout73.xml"/><Relationship Id="rId83" Type="http://schemas.openxmlformats.org/officeDocument/2006/relationships/slideLayout" Target="../slideLayouts/slideLayout94.xml"/><Relationship Id="rId179" Type="http://schemas.openxmlformats.org/officeDocument/2006/relationships/slideLayout" Target="../slideLayouts/slideLayout190.xml"/><Relationship Id="rId365" Type="http://schemas.openxmlformats.org/officeDocument/2006/relationships/slideLayout" Target="../slideLayouts/slideLayout376.xml"/><Relationship Id="rId386" Type="http://schemas.openxmlformats.org/officeDocument/2006/relationships/slideLayout" Target="../slideLayouts/slideLayout397.xml"/><Relationship Id="rId551" Type="http://schemas.openxmlformats.org/officeDocument/2006/relationships/slideLayout" Target="../slideLayouts/slideLayout562.xml"/><Relationship Id="rId572" Type="http://schemas.openxmlformats.org/officeDocument/2006/relationships/slideLayout" Target="../slideLayouts/slideLayout583.xml"/><Relationship Id="rId593" Type="http://schemas.openxmlformats.org/officeDocument/2006/relationships/image" Target="../media/image1.jpeg"/><Relationship Id="rId190" Type="http://schemas.openxmlformats.org/officeDocument/2006/relationships/slideLayout" Target="../slideLayouts/slideLayout201.xml"/><Relationship Id="rId204" Type="http://schemas.openxmlformats.org/officeDocument/2006/relationships/slideLayout" Target="../slideLayouts/slideLayout215.xml"/><Relationship Id="rId225" Type="http://schemas.openxmlformats.org/officeDocument/2006/relationships/slideLayout" Target="../slideLayouts/slideLayout236.xml"/><Relationship Id="rId246" Type="http://schemas.openxmlformats.org/officeDocument/2006/relationships/slideLayout" Target="../slideLayouts/slideLayout257.xml"/><Relationship Id="rId267" Type="http://schemas.openxmlformats.org/officeDocument/2006/relationships/slideLayout" Target="../slideLayouts/slideLayout278.xml"/><Relationship Id="rId288" Type="http://schemas.openxmlformats.org/officeDocument/2006/relationships/slideLayout" Target="../slideLayouts/slideLayout299.xml"/><Relationship Id="rId411" Type="http://schemas.openxmlformats.org/officeDocument/2006/relationships/slideLayout" Target="../slideLayouts/slideLayout422.xml"/><Relationship Id="rId432" Type="http://schemas.openxmlformats.org/officeDocument/2006/relationships/slideLayout" Target="../slideLayouts/slideLayout443.xml"/><Relationship Id="rId453" Type="http://schemas.openxmlformats.org/officeDocument/2006/relationships/slideLayout" Target="../slideLayouts/slideLayout464.xml"/><Relationship Id="rId474" Type="http://schemas.openxmlformats.org/officeDocument/2006/relationships/slideLayout" Target="../slideLayouts/slideLayout485.xml"/><Relationship Id="rId509" Type="http://schemas.openxmlformats.org/officeDocument/2006/relationships/slideLayout" Target="../slideLayouts/slideLayout520.xml"/><Relationship Id="rId106" Type="http://schemas.openxmlformats.org/officeDocument/2006/relationships/slideLayout" Target="../slideLayouts/slideLayout117.xml"/><Relationship Id="rId127" Type="http://schemas.openxmlformats.org/officeDocument/2006/relationships/slideLayout" Target="../slideLayouts/slideLayout138.xml"/><Relationship Id="rId313" Type="http://schemas.openxmlformats.org/officeDocument/2006/relationships/slideLayout" Target="../slideLayouts/slideLayout324.xml"/><Relationship Id="rId495" Type="http://schemas.openxmlformats.org/officeDocument/2006/relationships/slideLayout" Target="../slideLayouts/slideLayout506.xml"/><Relationship Id="rId10" Type="http://schemas.openxmlformats.org/officeDocument/2006/relationships/slideLayout" Target="../slideLayouts/slideLayout21.xml"/><Relationship Id="rId31" Type="http://schemas.openxmlformats.org/officeDocument/2006/relationships/slideLayout" Target="../slideLayouts/slideLayout42.xml"/><Relationship Id="rId52" Type="http://schemas.openxmlformats.org/officeDocument/2006/relationships/slideLayout" Target="../slideLayouts/slideLayout63.xml"/><Relationship Id="rId73" Type="http://schemas.openxmlformats.org/officeDocument/2006/relationships/slideLayout" Target="../slideLayouts/slideLayout84.xml"/><Relationship Id="rId94" Type="http://schemas.openxmlformats.org/officeDocument/2006/relationships/slideLayout" Target="../slideLayouts/slideLayout105.xml"/><Relationship Id="rId148" Type="http://schemas.openxmlformats.org/officeDocument/2006/relationships/slideLayout" Target="../slideLayouts/slideLayout159.xml"/><Relationship Id="rId169" Type="http://schemas.openxmlformats.org/officeDocument/2006/relationships/slideLayout" Target="../slideLayouts/slideLayout180.xml"/><Relationship Id="rId334" Type="http://schemas.openxmlformats.org/officeDocument/2006/relationships/slideLayout" Target="../slideLayouts/slideLayout345.xml"/><Relationship Id="rId355" Type="http://schemas.openxmlformats.org/officeDocument/2006/relationships/slideLayout" Target="../slideLayouts/slideLayout366.xml"/><Relationship Id="rId376" Type="http://schemas.openxmlformats.org/officeDocument/2006/relationships/slideLayout" Target="../slideLayouts/slideLayout387.xml"/><Relationship Id="rId397" Type="http://schemas.openxmlformats.org/officeDocument/2006/relationships/slideLayout" Target="../slideLayouts/slideLayout408.xml"/><Relationship Id="rId520" Type="http://schemas.openxmlformats.org/officeDocument/2006/relationships/slideLayout" Target="../slideLayouts/slideLayout531.xml"/><Relationship Id="rId541" Type="http://schemas.openxmlformats.org/officeDocument/2006/relationships/slideLayout" Target="../slideLayouts/slideLayout552.xml"/><Relationship Id="rId562" Type="http://schemas.openxmlformats.org/officeDocument/2006/relationships/slideLayout" Target="../slideLayouts/slideLayout573.xml"/><Relationship Id="rId583" Type="http://schemas.openxmlformats.org/officeDocument/2006/relationships/slideLayout" Target="../slideLayouts/slideLayout594.xml"/><Relationship Id="rId4" Type="http://schemas.openxmlformats.org/officeDocument/2006/relationships/slideLayout" Target="../slideLayouts/slideLayout15.xml"/><Relationship Id="rId180" Type="http://schemas.openxmlformats.org/officeDocument/2006/relationships/slideLayout" Target="../slideLayouts/slideLayout191.xml"/><Relationship Id="rId215" Type="http://schemas.openxmlformats.org/officeDocument/2006/relationships/slideLayout" Target="../slideLayouts/slideLayout226.xml"/><Relationship Id="rId236" Type="http://schemas.openxmlformats.org/officeDocument/2006/relationships/slideLayout" Target="../slideLayouts/slideLayout247.xml"/><Relationship Id="rId257" Type="http://schemas.openxmlformats.org/officeDocument/2006/relationships/slideLayout" Target="../slideLayouts/slideLayout268.xml"/><Relationship Id="rId278" Type="http://schemas.openxmlformats.org/officeDocument/2006/relationships/slideLayout" Target="../slideLayouts/slideLayout289.xml"/><Relationship Id="rId401" Type="http://schemas.openxmlformats.org/officeDocument/2006/relationships/slideLayout" Target="../slideLayouts/slideLayout412.xml"/><Relationship Id="rId422" Type="http://schemas.openxmlformats.org/officeDocument/2006/relationships/slideLayout" Target="../slideLayouts/slideLayout433.xml"/><Relationship Id="rId443" Type="http://schemas.openxmlformats.org/officeDocument/2006/relationships/slideLayout" Target="../slideLayouts/slideLayout454.xml"/><Relationship Id="rId464" Type="http://schemas.openxmlformats.org/officeDocument/2006/relationships/slideLayout" Target="../slideLayouts/slideLayout475.xml"/><Relationship Id="rId303" Type="http://schemas.openxmlformats.org/officeDocument/2006/relationships/slideLayout" Target="../slideLayouts/slideLayout314.xml"/><Relationship Id="rId485" Type="http://schemas.openxmlformats.org/officeDocument/2006/relationships/slideLayout" Target="../slideLayouts/slideLayout496.xml"/><Relationship Id="rId42" Type="http://schemas.openxmlformats.org/officeDocument/2006/relationships/slideLayout" Target="../slideLayouts/slideLayout53.xml"/><Relationship Id="rId84" Type="http://schemas.openxmlformats.org/officeDocument/2006/relationships/slideLayout" Target="../slideLayouts/slideLayout95.xml"/><Relationship Id="rId138" Type="http://schemas.openxmlformats.org/officeDocument/2006/relationships/slideLayout" Target="../slideLayouts/slideLayout149.xml"/><Relationship Id="rId345" Type="http://schemas.openxmlformats.org/officeDocument/2006/relationships/slideLayout" Target="../slideLayouts/slideLayout356.xml"/><Relationship Id="rId387" Type="http://schemas.openxmlformats.org/officeDocument/2006/relationships/slideLayout" Target="../slideLayouts/slideLayout398.xml"/><Relationship Id="rId510" Type="http://schemas.openxmlformats.org/officeDocument/2006/relationships/slideLayout" Target="../slideLayouts/slideLayout521.xml"/><Relationship Id="rId552" Type="http://schemas.openxmlformats.org/officeDocument/2006/relationships/slideLayout" Target="../slideLayouts/slideLayout563.xml"/><Relationship Id="rId191" Type="http://schemas.openxmlformats.org/officeDocument/2006/relationships/slideLayout" Target="../slideLayouts/slideLayout202.xml"/><Relationship Id="rId205" Type="http://schemas.openxmlformats.org/officeDocument/2006/relationships/slideLayout" Target="../slideLayouts/slideLayout216.xml"/><Relationship Id="rId247" Type="http://schemas.openxmlformats.org/officeDocument/2006/relationships/slideLayout" Target="../slideLayouts/slideLayout258.xml"/><Relationship Id="rId412" Type="http://schemas.openxmlformats.org/officeDocument/2006/relationships/slideLayout" Target="../slideLayouts/slideLayout423.xml"/><Relationship Id="rId107" Type="http://schemas.openxmlformats.org/officeDocument/2006/relationships/slideLayout" Target="../slideLayouts/slideLayout118.xml"/><Relationship Id="rId289" Type="http://schemas.openxmlformats.org/officeDocument/2006/relationships/slideLayout" Target="../slideLayouts/slideLayout300.xml"/><Relationship Id="rId454" Type="http://schemas.openxmlformats.org/officeDocument/2006/relationships/slideLayout" Target="../slideLayouts/slideLayout465.xml"/><Relationship Id="rId496" Type="http://schemas.openxmlformats.org/officeDocument/2006/relationships/slideLayout" Target="../slideLayouts/slideLayout507.xml"/><Relationship Id="rId11" Type="http://schemas.openxmlformats.org/officeDocument/2006/relationships/slideLayout" Target="../slideLayouts/slideLayout22.xml"/><Relationship Id="rId53" Type="http://schemas.openxmlformats.org/officeDocument/2006/relationships/slideLayout" Target="../slideLayouts/slideLayout64.xml"/><Relationship Id="rId149" Type="http://schemas.openxmlformats.org/officeDocument/2006/relationships/slideLayout" Target="../slideLayouts/slideLayout160.xml"/><Relationship Id="rId314" Type="http://schemas.openxmlformats.org/officeDocument/2006/relationships/slideLayout" Target="../slideLayouts/slideLayout325.xml"/><Relationship Id="rId356" Type="http://schemas.openxmlformats.org/officeDocument/2006/relationships/slideLayout" Target="../slideLayouts/slideLayout367.xml"/><Relationship Id="rId398" Type="http://schemas.openxmlformats.org/officeDocument/2006/relationships/slideLayout" Target="../slideLayouts/slideLayout409.xml"/><Relationship Id="rId521" Type="http://schemas.openxmlformats.org/officeDocument/2006/relationships/slideLayout" Target="../slideLayouts/slideLayout532.xml"/><Relationship Id="rId563" Type="http://schemas.openxmlformats.org/officeDocument/2006/relationships/slideLayout" Target="../slideLayouts/slideLayout574.xml"/><Relationship Id="rId95" Type="http://schemas.openxmlformats.org/officeDocument/2006/relationships/slideLayout" Target="../slideLayouts/slideLayout106.xml"/><Relationship Id="rId160" Type="http://schemas.openxmlformats.org/officeDocument/2006/relationships/slideLayout" Target="../slideLayouts/slideLayout171.xml"/><Relationship Id="rId216" Type="http://schemas.openxmlformats.org/officeDocument/2006/relationships/slideLayout" Target="../slideLayouts/slideLayout227.xml"/><Relationship Id="rId423" Type="http://schemas.openxmlformats.org/officeDocument/2006/relationships/slideLayout" Target="../slideLayouts/slideLayout434.xml"/><Relationship Id="rId258" Type="http://schemas.openxmlformats.org/officeDocument/2006/relationships/slideLayout" Target="../slideLayouts/slideLayout269.xml"/><Relationship Id="rId465" Type="http://schemas.openxmlformats.org/officeDocument/2006/relationships/slideLayout" Target="../slideLayouts/slideLayout476.xml"/><Relationship Id="rId22" Type="http://schemas.openxmlformats.org/officeDocument/2006/relationships/slideLayout" Target="../slideLayouts/slideLayout33.xml"/><Relationship Id="rId64" Type="http://schemas.openxmlformats.org/officeDocument/2006/relationships/slideLayout" Target="../slideLayouts/slideLayout75.xml"/><Relationship Id="rId118" Type="http://schemas.openxmlformats.org/officeDocument/2006/relationships/slideLayout" Target="../slideLayouts/slideLayout129.xml"/><Relationship Id="rId325" Type="http://schemas.openxmlformats.org/officeDocument/2006/relationships/slideLayout" Target="../slideLayouts/slideLayout336.xml"/><Relationship Id="rId367" Type="http://schemas.openxmlformats.org/officeDocument/2006/relationships/slideLayout" Target="../slideLayouts/slideLayout378.xml"/><Relationship Id="rId532" Type="http://schemas.openxmlformats.org/officeDocument/2006/relationships/slideLayout" Target="../slideLayouts/slideLayout543.xml"/><Relationship Id="rId574" Type="http://schemas.openxmlformats.org/officeDocument/2006/relationships/slideLayout" Target="../slideLayouts/slideLayout585.xml"/><Relationship Id="rId171" Type="http://schemas.openxmlformats.org/officeDocument/2006/relationships/slideLayout" Target="../slideLayouts/slideLayout182.xml"/><Relationship Id="rId227" Type="http://schemas.openxmlformats.org/officeDocument/2006/relationships/slideLayout" Target="../slideLayouts/slideLayout238.xml"/><Relationship Id="rId269" Type="http://schemas.openxmlformats.org/officeDocument/2006/relationships/slideLayout" Target="../slideLayouts/slideLayout280.xml"/><Relationship Id="rId434" Type="http://schemas.openxmlformats.org/officeDocument/2006/relationships/slideLayout" Target="../slideLayouts/slideLayout445.xml"/><Relationship Id="rId476" Type="http://schemas.openxmlformats.org/officeDocument/2006/relationships/slideLayout" Target="../slideLayouts/slideLayout487.xml"/><Relationship Id="rId33" Type="http://schemas.openxmlformats.org/officeDocument/2006/relationships/slideLayout" Target="../slideLayouts/slideLayout44.xml"/><Relationship Id="rId129" Type="http://schemas.openxmlformats.org/officeDocument/2006/relationships/slideLayout" Target="../slideLayouts/slideLayout140.xml"/><Relationship Id="rId280" Type="http://schemas.openxmlformats.org/officeDocument/2006/relationships/slideLayout" Target="../slideLayouts/slideLayout291.xml"/><Relationship Id="rId336" Type="http://schemas.openxmlformats.org/officeDocument/2006/relationships/slideLayout" Target="../slideLayouts/slideLayout347.xml"/><Relationship Id="rId501" Type="http://schemas.openxmlformats.org/officeDocument/2006/relationships/slideLayout" Target="../slideLayouts/slideLayout512.xml"/><Relationship Id="rId543" Type="http://schemas.openxmlformats.org/officeDocument/2006/relationships/slideLayout" Target="../slideLayouts/slideLayout554.xml"/><Relationship Id="rId75" Type="http://schemas.openxmlformats.org/officeDocument/2006/relationships/slideLayout" Target="../slideLayouts/slideLayout86.xml"/><Relationship Id="rId140" Type="http://schemas.openxmlformats.org/officeDocument/2006/relationships/slideLayout" Target="../slideLayouts/slideLayout151.xml"/><Relationship Id="rId182" Type="http://schemas.openxmlformats.org/officeDocument/2006/relationships/slideLayout" Target="../slideLayouts/slideLayout193.xml"/><Relationship Id="rId378" Type="http://schemas.openxmlformats.org/officeDocument/2006/relationships/slideLayout" Target="../slideLayouts/slideLayout389.xml"/><Relationship Id="rId403" Type="http://schemas.openxmlformats.org/officeDocument/2006/relationships/slideLayout" Target="../slideLayouts/slideLayout414.xml"/><Relationship Id="rId585" Type="http://schemas.openxmlformats.org/officeDocument/2006/relationships/slideLayout" Target="../slideLayouts/slideLayout596.xml"/><Relationship Id="rId6" Type="http://schemas.openxmlformats.org/officeDocument/2006/relationships/slideLayout" Target="../slideLayouts/slideLayout17.xml"/><Relationship Id="rId238" Type="http://schemas.openxmlformats.org/officeDocument/2006/relationships/slideLayout" Target="../slideLayouts/slideLayout249.xml"/><Relationship Id="rId445" Type="http://schemas.openxmlformats.org/officeDocument/2006/relationships/slideLayout" Target="../slideLayouts/slideLayout456.xml"/><Relationship Id="rId487" Type="http://schemas.openxmlformats.org/officeDocument/2006/relationships/slideLayout" Target="../slideLayouts/slideLayout498.xml"/><Relationship Id="rId291" Type="http://schemas.openxmlformats.org/officeDocument/2006/relationships/slideLayout" Target="../slideLayouts/slideLayout302.xml"/><Relationship Id="rId305" Type="http://schemas.openxmlformats.org/officeDocument/2006/relationships/slideLayout" Target="../slideLayouts/slideLayout316.xml"/><Relationship Id="rId347" Type="http://schemas.openxmlformats.org/officeDocument/2006/relationships/slideLayout" Target="../slideLayouts/slideLayout358.xml"/><Relationship Id="rId512" Type="http://schemas.openxmlformats.org/officeDocument/2006/relationships/slideLayout" Target="../slideLayouts/slideLayout523.xml"/><Relationship Id="rId44" Type="http://schemas.openxmlformats.org/officeDocument/2006/relationships/slideLayout" Target="../slideLayouts/slideLayout55.xml"/><Relationship Id="rId86" Type="http://schemas.openxmlformats.org/officeDocument/2006/relationships/slideLayout" Target="../slideLayouts/slideLayout97.xml"/><Relationship Id="rId151" Type="http://schemas.openxmlformats.org/officeDocument/2006/relationships/slideLayout" Target="../slideLayouts/slideLayout162.xml"/><Relationship Id="rId389" Type="http://schemas.openxmlformats.org/officeDocument/2006/relationships/slideLayout" Target="../slideLayouts/slideLayout400.xml"/><Relationship Id="rId554" Type="http://schemas.openxmlformats.org/officeDocument/2006/relationships/slideLayout" Target="../slideLayouts/slideLayout565.xml"/><Relationship Id="rId193" Type="http://schemas.openxmlformats.org/officeDocument/2006/relationships/slideLayout" Target="../slideLayouts/slideLayout204.xml"/><Relationship Id="rId207" Type="http://schemas.openxmlformats.org/officeDocument/2006/relationships/slideLayout" Target="../slideLayouts/slideLayout218.xml"/><Relationship Id="rId249" Type="http://schemas.openxmlformats.org/officeDocument/2006/relationships/slideLayout" Target="../slideLayouts/slideLayout260.xml"/><Relationship Id="rId414" Type="http://schemas.openxmlformats.org/officeDocument/2006/relationships/slideLayout" Target="../slideLayouts/slideLayout425.xml"/><Relationship Id="rId456" Type="http://schemas.openxmlformats.org/officeDocument/2006/relationships/slideLayout" Target="../slideLayouts/slideLayout467.xml"/><Relationship Id="rId498" Type="http://schemas.openxmlformats.org/officeDocument/2006/relationships/slideLayout" Target="../slideLayouts/slideLayout509.xml"/><Relationship Id="rId13" Type="http://schemas.openxmlformats.org/officeDocument/2006/relationships/slideLayout" Target="../slideLayouts/slideLayout24.xml"/><Relationship Id="rId109" Type="http://schemas.openxmlformats.org/officeDocument/2006/relationships/slideLayout" Target="../slideLayouts/slideLayout120.xml"/><Relationship Id="rId260" Type="http://schemas.openxmlformats.org/officeDocument/2006/relationships/slideLayout" Target="../slideLayouts/slideLayout271.xml"/><Relationship Id="rId316" Type="http://schemas.openxmlformats.org/officeDocument/2006/relationships/slideLayout" Target="../slideLayouts/slideLayout327.xml"/><Relationship Id="rId523" Type="http://schemas.openxmlformats.org/officeDocument/2006/relationships/slideLayout" Target="../slideLayouts/slideLayout534.xml"/><Relationship Id="rId55" Type="http://schemas.openxmlformats.org/officeDocument/2006/relationships/slideLayout" Target="../slideLayouts/slideLayout66.xml"/><Relationship Id="rId97" Type="http://schemas.openxmlformats.org/officeDocument/2006/relationships/slideLayout" Target="../slideLayouts/slideLayout108.xml"/><Relationship Id="rId120" Type="http://schemas.openxmlformats.org/officeDocument/2006/relationships/slideLayout" Target="../slideLayouts/slideLayout131.xml"/><Relationship Id="rId358" Type="http://schemas.openxmlformats.org/officeDocument/2006/relationships/slideLayout" Target="../slideLayouts/slideLayout369.xml"/><Relationship Id="rId565" Type="http://schemas.openxmlformats.org/officeDocument/2006/relationships/slideLayout" Target="../slideLayouts/slideLayout576.xml"/><Relationship Id="rId162" Type="http://schemas.openxmlformats.org/officeDocument/2006/relationships/slideLayout" Target="../slideLayouts/slideLayout173.xml"/><Relationship Id="rId218" Type="http://schemas.openxmlformats.org/officeDocument/2006/relationships/slideLayout" Target="../slideLayouts/slideLayout229.xml"/><Relationship Id="rId425" Type="http://schemas.openxmlformats.org/officeDocument/2006/relationships/slideLayout" Target="../slideLayouts/slideLayout436.xml"/><Relationship Id="rId467" Type="http://schemas.openxmlformats.org/officeDocument/2006/relationships/slideLayout" Target="../slideLayouts/slideLayout478.xml"/><Relationship Id="rId271" Type="http://schemas.openxmlformats.org/officeDocument/2006/relationships/slideLayout" Target="../slideLayouts/slideLayout282.xml"/><Relationship Id="rId24" Type="http://schemas.openxmlformats.org/officeDocument/2006/relationships/slideLayout" Target="../slideLayouts/slideLayout35.xml"/><Relationship Id="rId66" Type="http://schemas.openxmlformats.org/officeDocument/2006/relationships/slideLayout" Target="../slideLayouts/slideLayout77.xml"/><Relationship Id="rId131" Type="http://schemas.openxmlformats.org/officeDocument/2006/relationships/slideLayout" Target="../slideLayouts/slideLayout142.xml"/><Relationship Id="rId327" Type="http://schemas.openxmlformats.org/officeDocument/2006/relationships/slideLayout" Target="../slideLayouts/slideLayout338.xml"/><Relationship Id="rId369" Type="http://schemas.openxmlformats.org/officeDocument/2006/relationships/slideLayout" Target="../slideLayouts/slideLayout380.xml"/><Relationship Id="rId534" Type="http://schemas.openxmlformats.org/officeDocument/2006/relationships/slideLayout" Target="../slideLayouts/slideLayout545.xml"/><Relationship Id="rId576" Type="http://schemas.openxmlformats.org/officeDocument/2006/relationships/slideLayout" Target="../slideLayouts/slideLayout587.xml"/><Relationship Id="rId173" Type="http://schemas.openxmlformats.org/officeDocument/2006/relationships/slideLayout" Target="../slideLayouts/slideLayout184.xml"/><Relationship Id="rId229" Type="http://schemas.openxmlformats.org/officeDocument/2006/relationships/slideLayout" Target="../slideLayouts/slideLayout240.xml"/><Relationship Id="rId380" Type="http://schemas.openxmlformats.org/officeDocument/2006/relationships/slideLayout" Target="../slideLayouts/slideLayout391.xml"/><Relationship Id="rId436" Type="http://schemas.openxmlformats.org/officeDocument/2006/relationships/slideLayout" Target="../slideLayouts/slideLayout447.xml"/><Relationship Id="rId240" Type="http://schemas.openxmlformats.org/officeDocument/2006/relationships/slideLayout" Target="../slideLayouts/slideLayout251.xml"/><Relationship Id="rId478" Type="http://schemas.openxmlformats.org/officeDocument/2006/relationships/slideLayout" Target="../slideLayouts/slideLayout489.xml"/><Relationship Id="rId35" Type="http://schemas.openxmlformats.org/officeDocument/2006/relationships/slideLayout" Target="../slideLayouts/slideLayout46.xml"/><Relationship Id="rId77" Type="http://schemas.openxmlformats.org/officeDocument/2006/relationships/slideLayout" Target="../slideLayouts/slideLayout88.xml"/><Relationship Id="rId100" Type="http://schemas.openxmlformats.org/officeDocument/2006/relationships/slideLayout" Target="../slideLayouts/slideLayout111.xml"/><Relationship Id="rId282" Type="http://schemas.openxmlformats.org/officeDocument/2006/relationships/slideLayout" Target="../slideLayouts/slideLayout293.xml"/><Relationship Id="rId338" Type="http://schemas.openxmlformats.org/officeDocument/2006/relationships/slideLayout" Target="../slideLayouts/slideLayout349.xml"/><Relationship Id="rId503" Type="http://schemas.openxmlformats.org/officeDocument/2006/relationships/slideLayout" Target="../slideLayouts/slideLayout514.xml"/><Relationship Id="rId545" Type="http://schemas.openxmlformats.org/officeDocument/2006/relationships/slideLayout" Target="../slideLayouts/slideLayout556.xml"/><Relationship Id="rId587" Type="http://schemas.openxmlformats.org/officeDocument/2006/relationships/slideLayout" Target="../slideLayouts/slideLayout598.xml"/><Relationship Id="rId8" Type="http://schemas.openxmlformats.org/officeDocument/2006/relationships/slideLayout" Target="../slideLayouts/slideLayout19.xml"/><Relationship Id="rId142" Type="http://schemas.openxmlformats.org/officeDocument/2006/relationships/slideLayout" Target="../slideLayouts/slideLayout153.xml"/><Relationship Id="rId184" Type="http://schemas.openxmlformats.org/officeDocument/2006/relationships/slideLayout" Target="../slideLayouts/slideLayout195.xml"/><Relationship Id="rId391" Type="http://schemas.openxmlformats.org/officeDocument/2006/relationships/slideLayout" Target="../slideLayouts/slideLayout402.xml"/><Relationship Id="rId405" Type="http://schemas.openxmlformats.org/officeDocument/2006/relationships/slideLayout" Target="../slideLayouts/slideLayout416.xml"/><Relationship Id="rId447" Type="http://schemas.openxmlformats.org/officeDocument/2006/relationships/slideLayout" Target="../slideLayouts/slideLayout458.xml"/><Relationship Id="rId251" Type="http://schemas.openxmlformats.org/officeDocument/2006/relationships/slideLayout" Target="../slideLayouts/slideLayout262.xml"/><Relationship Id="rId489" Type="http://schemas.openxmlformats.org/officeDocument/2006/relationships/slideLayout" Target="../slideLayouts/slideLayout500.xml"/><Relationship Id="rId46" Type="http://schemas.openxmlformats.org/officeDocument/2006/relationships/slideLayout" Target="../slideLayouts/slideLayout57.xml"/><Relationship Id="rId293" Type="http://schemas.openxmlformats.org/officeDocument/2006/relationships/slideLayout" Target="../slideLayouts/slideLayout304.xml"/><Relationship Id="rId307" Type="http://schemas.openxmlformats.org/officeDocument/2006/relationships/slideLayout" Target="../slideLayouts/slideLayout318.xml"/><Relationship Id="rId349" Type="http://schemas.openxmlformats.org/officeDocument/2006/relationships/slideLayout" Target="../slideLayouts/slideLayout360.xml"/><Relationship Id="rId514" Type="http://schemas.openxmlformats.org/officeDocument/2006/relationships/slideLayout" Target="../slideLayouts/slideLayout525.xml"/><Relationship Id="rId556" Type="http://schemas.openxmlformats.org/officeDocument/2006/relationships/slideLayout" Target="../slideLayouts/slideLayout567.xml"/><Relationship Id="rId88" Type="http://schemas.openxmlformats.org/officeDocument/2006/relationships/slideLayout" Target="../slideLayouts/slideLayout99.xml"/><Relationship Id="rId111" Type="http://schemas.openxmlformats.org/officeDocument/2006/relationships/slideLayout" Target="../slideLayouts/slideLayout122.xml"/><Relationship Id="rId153" Type="http://schemas.openxmlformats.org/officeDocument/2006/relationships/slideLayout" Target="../slideLayouts/slideLayout164.xml"/><Relationship Id="rId195" Type="http://schemas.openxmlformats.org/officeDocument/2006/relationships/slideLayout" Target="../slideLayouts/slideLayout206.xml"/><Relationship Id="rId209" Type="http://schemas.openxmlformats.org/officeDocument/2006/relationships/slideLayout" Target="../slideLayouts/slideLayout220.xml"/><Relationship Id="rId360" Type="http://schemas.openxmlformats.org/officeDocument/2006/relationships/slideLayout" Target="../slideLayouts/slideLayout371.xml"/><Relationship Id="rId416" Type="http://schemas.openxmlformats.org/officeDocument/2006/relationships/slideLayout" Target="../slideLayouts/slideLayout427.xml"/><Relationship Id="rId220" Type="http://schemas.openxmlformats.org/officeDocument/2006/relationships/slideLayout" Target="../slideLayouts/slideLayout231.xml"/><Relationship Id="rId458" Type="http://schemas.openxmlformats.org/officeDocument/2006/relationships/slideLayout" Target="../slideLayouts/slideLayout469.xml"/><Relationship Id="rId15" Type="http://schemas.openxmlformats.org/officeDocument/2006/relationships/slideLayout" Target="../slideLayouts/slideLayout26.xml"/><Relationship Id="rId57" Type="http://schemas.openxmlformats.org/officeDocument/2006/relationships/slideLayout" Target="../slideLayouts/slideLayout68.xml"/><Relationship Id="rId262" Type="http://schemas.openxmlformats.org/officeDocument/2006/relationships/slideLayout" Target="../slideLayouts/slideLayout273.xml"/><Relationship Id="rId318" Type="http://schemas.openxmlformats.org/officeDocument/2006/relationships/slideLayout" Target="../slideLayouts/slideLayout329.xml"/><Relationship Id="rId525" Type="http://schemas.openxmlformats.org/officeDocument/2006/relationships/slideLayout" Target="../slideLayouts/slideLayout536.xml"/><Relationship Id="rId567" Type="http://schemas.openxmlformats.org/officeDocument/2006/relationships/slideLayout" Target="../slideLayouts/slideLayout578.xml"/><Relationship Id="rId99" Type="http://schemas.openxmlformats.org/officeDocument/2006/relationships/slideLayout" Target="../slideLayouts/slideLayout110.xml"/><Relationship Id="rId122" Type="http://schemas.openxmlformats.org/officeDocument/2006/relationships/slideLayout" Target="../slideLayouts/slideLayout133.xml"/><Relationship Id="rId164" Type="http://schemas.openxmlformats.org/officeDocument/2006/relationships/slideLayout" Target="../slideLayouts/slideLayout175.xml"/><Relationship Id="rId371" Type="http://schemas.openxmlformats.org/officeDocument/2006/relationships/slideLayout" Target="../slideLayouts/slideLayout382.xml"/><Relationship Id="rId427" Type="http://schemas.openxmlformats.org/officeDocument/2006/relationships/slideLayout" Target="../slideLayouts/slideLayout438.xml"/><Relationship Id="rId469" Type="http://schemas.openxmlformats.org/officeDocument/2006/relationships/slideLayout" Target="../slideLayouts/slideLayout480.xml"/><Relationship Id="rId26" Type="http://schemas.openxmlformats.org/officeDocument/2006/relationships/slideLayout" Target="../slideLayouts/slideLayout37.xml"/><Relationship Id="rId231" Type="http://schemas.openxmlformats.org/officeDocument/2006/relationships/slideLayout" Target="../slideLayouts/slideLayout242.xml"/><Relationship Id="rId273" Type="http://schemas.openxmlformats.org/officeDocument/2006/relationships/slideLayout" Target="../slideLayouts/slideLayout284.xml"/><Relationship Id="rId329" Type="http://schemas.openxmlformats.org/officeDocument/2006/relationships/slideLayout" Target="../slideLayouts/slideLayout340.xml"/><Relationship Id="rId480" Type="http://schemas.openxmlformats.org/officeDocument/2006/relationships/slideLayout" Target="../slideLayouts/slideLayout491.xml"/><Relationship Id="rId536" Type="http://schemas.openxmlformats.org/officeDocument/2006/relationships/slideLayout" Target="../slideLayouts/slideLayout547.xml"/><Relationship Id="rId68" Type="http://schemas.openxmlformats.org/officeDocument/2006/relationships/slideLayout" Target="../slideLayouts/slideLayout79.xml"/><Relationship Id="rId133" Type="http://schemas.openxmlformats.org/officeDocument/2006/relationships/slideLayout" Target="../slideLayouts/slideLayout144.xml"/><Relationship Id="rId175" Type="http://schemas.openxmlformats.org/officeDocument/2006/relationships/slideLayout" Target="../slideLayouts/slideLayout186.xml"/><Relationship Id="rId340" Type="http://schemas.openxmlformats.org/officeDocument/2006/relationships/slideLayout" Target="../slideLayouts/slideLayout351.xml"/><Relationship Id="rId578" Type="http://schemas.openxmlformats.org/officeDocument/2006/relationships/slideLayout" Target="../slideLayouts/slideLayout589.xml"/><Relationship Id="rId200" Type="http://schemas.openxmlformats.org/officeDocument/2006/relationships/slideLayout" Target="../slideLayouts/slideLayout211.xml"/><Relationship Id="rId382" Type="http://schemas.openxmlformats.org/officeDocument/2006/relationships/slideLayout" Target="../slideLayouts/slideLayout393.xml"/><Relationship Id="rId438" Type="http://schemas.openxmlformats.org/officeDocument/2006/relationships/slideLayout" Target="../slideLayouts/slideLayout449.xml"/></Relationships>
</file>

<file path=ppt/slideMasters/_rels/slideMaster3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719.xml"/><Relationship Id="rId299" Type="http://schemas.openxmlformats.org/officeDocument/2006/relationships/slideLayout" Target="../slideLayouts/slideLayout901.xml"/><Relationship Id="rId21" Type="http://schemas.openxmlformats.org/officeDocument/2006/relationships/slideLayout" Target="../slideLayouts/slideLayout623.xml"/><Relationship Id="rId63" Type="http://schemas.openxmlformats.org/officeDocument/2006/relationships/slideLayout" Target="../slideLayouts/slideLayout665.xml"/><Relationship Id="rId159" Type="http://schemas.openxmlformats.org/officeDocument/2006/relationships/slideLayout" Target="../slideLayouts/slideLayout761.xml"/><Relationship Id="rId324" Type="http://schemas.openxmlformats.org/officeDocument/2006/relationships/slideLayout" Target="../slideLayouts/slideLayout926.xml"/><Relationship Id="rId366" Type="http://schemas.openxmlformats.org/officeDocument/2006/relationships/slideLayout" Target="../slideLayouts/slideLayout968.xml"/><Relationship Id="rId170" Type="http://schemas.openxmlformats.org/officeDocument/2006/relationships/slideLayout" Target="../slideLayouts/slideLayout772.xml"/><Relationship Id="rId226" Type="http://schemas.openxmlformats.org/officeDocument/2006/relationships/slideLayout" Target="../slideLayouts/slideLayout828.xml"/><Relationship Id="rId433" Type="http://schemas.openxmlformats.org/officeDocument/2006/relationships/slideLayout" Target="../slideLayouts/slideLayout1035.xml"/><Relationship Id="rId268" Type="http://schemas.openxmlformats.org/officeDocument/2006/relationships/slideLayout" Target="../slideLayouts/slideLayout870.xml"/><Relationship Id="rId32" Type="http://schemas.openxmlformats.org/officeDocument/2006/relationships/slideLayout" Target="../slideLayouts/slideLayout634.xml"/><Relationship Id="rId74" Type="http://schemas.openxmlformats.org/officeDocument/2006/relationships/slideLayout" Target="../slideLayouts/slideLayout676.xml"/><Relationship Id="rId128" Type="http://schemas.openxmlformats.org/officeDocument/2006/relationships/slideLayout" Target="../slideLayouts/slideLayout730.xml"/><Relationship Id="rId335" Type="http://schemas.openxmlformats.org/officeDocument/2006/relationships/slideLayout" Target="../slideLayouts/slideLayout937.xml"/><Relationship Id="rId377" Type="http://schemas.openxmlformats.org/officeDocument/2006/relationships/slideLayout" Target="../slideLayouts/slideLayout979.xml"/><Relationship Id="rId5" Type="http://schemas.openxmlformats.org/officeDocument/2006/relationships/slideLayout" Target="../slideLayouts/slideLayout607.xml"/><Relationship Id="rId181" Type="http://schemas.openxmlformats.org/officeDocument/2006/relationships/slideLayout" Target="../slideLayouts/slideLayout783.xml"/><Relationship Id="rId237" Type="http://schemas.openxmlformats.org/officeDocument/2006/relationships/slideLayout" Target="../slideLayouts/slideLayout839.xml"/><Relationship Id="rId402" Type="http://schemas.openxmlformats.org/officeDocument/2006/relationships/slideLayout" Target="../slideLayouts/slideLayout1004.xml"/><Relationship Id="rId279" Type="http://schemas.openxmlformats.org/officeDocument/2006/relationships/slideLayout" Target="../slideLayouts/slideLayout881.xml"/><Relationship Id="rId444" Type="http://schemas.openxmlformats.org/officeDocument/2006/relationships/slideLayout" Target="../slideLayouts/slideLayout1046.xml"/><Relationship Id="rId43" Type="http://schemas.openxmlformats.org/officeDocument/2006/relationships/slideLayout" Target="../slideLayouts/slideLayout645.xml"/><Relationship Id="rId139" Type="http://schemas.openxmlformats.org/officeDocument/2006/relationships/slideLayout" Target="../slideLayouts/slideLayout741.xml"/><Relationship Id="rId290" Type="http://schemas.openxmlformats.org/officeDocument/2006/relationships/slideLayout" Target="../slideLayouts/slideLayout892.xml"/><Relationship Id="rId304" Type="http://schemas.openxmlformats.org/officeDocument/2006/relationships/slideLayout" Target="../slideLayouts/slideLayout906.xml"/><Relationship Id="rId346" Type="http://schemas.openxmlformats.org/officeDocument/2006/relationships/slideLayout" Target="../slideLayouts/slideLayout948.xml"/><Relationship Id="rId388" Type="http://schemas.openxmlformats.org/officeDocument/2006/relationships/slideLayout" Target="../slideLayouts/slideLayout990.xml"/><Relationship Id="rId85" Type="http://schemas.openxmlformats.org/officeDocument/2006/relationships/slideLayout" Target="../slideLayouts/slideLayout687.xml"/><Relationship Id="rId150" Type="http://schemas.openxmlformats.org/officeDocument/2006/relationships/slideLayout" Target="../slideLayouts/slideLayout752.xml"/><Relationship Id="rId192" Type="http://schemas.openxmlformats.org/officeDocument/2006/relationships/slideLayout" Target="../slideLayouts/slideLayout794.xml"/><Relationship Id="rId206" Type="http://schemas.openxmlformats.org/officeDocument/2006/relationships/slideLayout" Target="../slideLayouts/slideLayout808.xml"/><Relationship Id="rId413" Type="http://schemas.openxmlformats.org/officeDocument/2006/relationships/slideLayout" Target="../slideLayouts/slideLayout1015.xml"/><Relationship Id="rId248" Type="http://schemas.openxmlformats.org/officeDocument/2006/relationships/slideLayout" Target="../slideLayouts/slideLayout850.xml"/><Relationship Id="rId455" Type="http://schemas.openxmlformats.org/officeDocument/2006/relationships/slideLayout" Target="../slideLayouts/slideLayout1057.xml"/><Relationship Id="rId12" Type="http://schemas.openxmlformats.org/officeDocument/2006/relationships/slideLayout" Target="../slideLayouts/slideLayout614.xml"/><Relationship Id="rId108" Type="http://schemas.openxmlformats.org/officeDocument/2006/relationships/slideLayout" Target="../slideLayouts/slideLayout710.xml"/><Relationship Id="rId315" Type="http://schemas.openxmlformats.org/officeDocument/2006/relationships/slideLayout" Target="../slideLayouts/slideLayout917.xml"/><Relationship Id="rId357" Type="http://schemas.openxmlformats.org/officeDocument/2006/relationships/slideLayout" Target="../slideLayouts/slideLayout959.xml"/><Relationship Id="rId54" Type="http://schemas.openxmlformats.org/officeDocument/2006/relationships/slideLayout" Target="../slideLayouts/slideLayout656.xml"/><Relationship Id="rId96" Type="http://schemas.openxmlformats.org/officeDocument/2006/relationships/slideLayout" Target="../slideLayouts/slideLayout698.xml"/><Relationship Id="rId161" Type="http://schemas.openxmlformats.org/officeDocument/2006/relationships/slideLayout" Target="../slideLayouts/slideLayout763.xml"/><Relationship Id="rId217" Type="http://schemas.openxmlformats.org/officeDocument/2006/relationships/slideLayout" Target="../slideLayouts/slideLayout819.xml"/><Relationship Id="rId399" Type="http://schemas.openxmlformats.org/officeDocument/2006/relationships/slideLayout" Target="../slideLayouts/slideLayout1001.xml"/><Relationship Id="rId259" Type="http://schemas.openxmlformats.org/officeDocument/2006/relationships/slideLayout" Target="../slideLayouts/slideLayout861.xml"/><Relationship Id="rId424" Type="http://schemas.openxmlformats.org/officeDocument/2006/relationships/slideLayout" Target="../slideLayouts/slideLayout1026.xml"/><Relationship Id="rId466" Type="http://schemas.openxmlformats.org/officeDocument/2006/relationships/slideLayout" Target="../slideLayouts/slideLayout1068.xml"/><Relationship Id="rId23" Type="http://schemas.openxmlformats.org/officeDocument/2006/relationships/slideLayout" Target="../slideLayouts/slideLayout625.xml"/><Relationship Id="rId119" Type="http://schemas.openxmlformats.org/officeDocument/2006/relationships/slideLayout" Target="../slideLayouts/slideLayout721.xml"/><Relationship Id="rId270" Type="http://schemas.openxmlformats.org/officeDocument/2006/relationships/slideLayout" Target="../slideLayouts/slideLayout872.xml"/><Relationship Id="rId326" Type="http://schemas.openxmlformats.org/officeDocument/2006/relationships/slideLayout" Target="../slideLayouts/slideLayout928.xml"/><Relationship Id="rId65" Type="http://schemas.openxmlformats.org/officeDocument/2006/relationships/slideLayout" Target="../slideLayouts/slideLayout667.xml"/><Relationship Id="rId130" Type="http://schemas.openxmlformats.org/officeDocument/2006/relationships/slideLayout" Target="../slideLayouts/slideLayout732.xml"/><Relationship Id="rId368" Type="http://schemas.openxmlformats.org/officeDocument/2006/relationships/slideLayout" Target="../slideLayouts/slideLayout970.xml"/><Relationship Id="rId172" Type="http://schemas.openxmlformats.org/officeDocument/2006/relationships/slideLayout" Target="../slideLayouts/slideLayout774.xml"/><Relationship Id="rId193" Type="http://schemas.openxmlformats.org/officeDocument/2006/relationships/slideLayout" Target="../slideLayouts/slideLayout795.xml"/><Relationship Id="rId207" Type="http://schemas.openxmlformats.org/officeDocument/2006/relationships/slideLayout" Target="../slideLayouts/slideLayout809.xml"/><Relationship Id="rId228" Type="http://schemas.openxmlformats.org/officeDocument/2006/relationships/slideLayout" Target="../slideLayouts/slideLayout830.xml"/><Relationship Id="rId249" Type="http://schemas.openxmlformats.org/officeDocument/2006/relationships/slideLayout" Target="../slideLayouts/slideLayout851.xml"/><Relationship Id="rId414" Type="http://schemas.openxmlformats.org/officeDocument/2006/relationships/slideLayout" Target="../slideLayouts/slideLayout1016.xml"/><Relationship Id="rId435" Type="http://schemas.openxmlformats.org/officeDocument/2006/relationships/slideLayout" Target="../slideLayouts/slideLayout1037.xml"/><Relationship Id="rId456" Type="http://schemas.openxmlformats.org/officeDocument/2006/relationships/slideLayout" Target="../slideLayouts/slideLayout1058.xml"/><Relationship Id="rId13" Type="http://schemas.openxmlformats.org/officeDocument/2006/relationships/slideLayout" Target="../slideLayouts/slideLayout615.xml"/><Relationship Id="rId109" Type="http://schemas.openxmlformats.org/officeDocument/2006/relationships/slideLayout" Target="../slideLayouts/slideLayout711.xml"/><Relationship Id="rId260" Type="http://schemas.openxmlformats.org/officeDocument/2006/relationships/slideLayout" Target="../slideLayouts/slideLayout862.xml"/><Relationship Id="rId281" Type="http://schemas.openxmlformats.org/officeDocument/2006/relationships/slideLayout" Target="../slideLayouts/slideLayout883.xml"/><Relationship Id="rId316" Type="http://schemas.openxmlformats.org/officeDocument/2006/relationships/slideLayout" Target="../slideLayouts/slideLayout918.xml"/><Relationship Id="rId337" Type="http://schemas.openxmlformats.org/officeDocument/2006/relationships/slideLayout" Target="../slideLayouts/slideLayout939.xml"/><Relationship Id="rId34" Type="http://schemas.openxmlformats.org/officeDocument/2006/relationships/slideLayout" Target="../slideLayouts/slideLayout636.xml"/><Relationship Id="rId55" Type="http://schemas.openxmlformats.org/officeDocument/2006/relationships/slideLayout" Target="../slideLayouts/slideLayout657.xml"/><Relationship Id="rId76" Type="http://schemas.openxmlformats.org/officeDocument/2006/relationships/slideLayout" Target="../slideLayouts/slideLayout678.xml"/><Relationship Id="rId97" Type="http://schemas.openxmlformats.org/officeDocument/2006/relationships/slideLayout" Target="../slideLayouts/slideLayout699.xml"/><Relationship Id="rId120" Type="http://schemas.openxmlformats.org/officeDocument/2006/relationships/slideLayout" Target="../slideLayouts/slideLayout722.xml"/><Relationship Id="rId141" Type="http://schemas.openxmlformats.org/officeDocument/2006/relationships/slideLayout" Target="../slideLayouts/slideLayout743.xml"/><Relationship Id="rId358" Type="http://schemas.openxmlformats.org/officeDocument/2006/relationships/slideLayout" Target="../slideLayouts/slideLayout960.xml"/><Relationship Id="rId379" Type="http://schemas.openxmlformats.org/officeDocument/2006/relationships/slideLayout" Target="../slideLayouts/slideLayout981.xml"/><Relationship Id="rId7" Type="http://schemas.openxmlformats.org/officeDocument/2006/relationships/slideLayout" Target="../slideLayouts/slideLayout609.xml"/><Relationship Id="rId162" Type="http://schemas.openxmlformats.org/officeDocument/2006/relationships/slideLayout" Target="../slideLayouts/slideLayout764.xml"/><Relationship Id="rId183" Type="http://schemas.openxmlformats.org/officeDocument/2006/relationships/slideLayout" Target="../slideLayouts/slideLayout785.xml"/><Relationship Id="rId218" Type="http://schemas.openxmlformats.org/officeDocument/2006/relationships/slideLayout" Target="../slideLayouts/slideLayout820.xml"/><Relationship Id="rId239" Type="http://schemas.openxmlformats.org/officeDocument/2006/relationships/slideLayout" Target="../slideLayouts/slideLayout841.xml"/><Relationship Id="rId390" Type="http://schemas.openxmlformats.org/officeDocument/2006/relationships/slideLayout" Target="../slideLayouts/slideLayout992.xml"/><Relationship Id="rId404" Type="http://schemas.openxmlformats.org/officeDocument/2006/relationships/slideLayout" Target="../slideLayouts/slideLayout1006.xml"/><Relationship Id="rId425" Type="http://schemas.openxmlformats.org/officeDocument/2006/relationships/slideLayout" Target="../slideLayouts/slideLayout1027.xml"/><Relationship Id="rId446" Type="http://schemas.openxmlformats.org/officeDocument/2006/relationships/slideLayout" Target="../slideLayouts/slideLayout1048.xml"/><Relationship Id="rId467" Type="http://schemas.openxmlformats.org/officeDocument/2006/relationships/slideLayout" Target="../slideLayouts/slideLayout1069.xml"/><Relationship Id="rId250" Type="http://schemas.openxmlformats.org/officeDocument/2006/relationships/slideLayout" Target="../slideLayouts/slideLayout852.xml"/><Relationship Id="rId271" Type="http://schemas.openxmlformats.org/officeDocument/2006/relationships/slideLayout" Target="../slideLayouts/slideLayout873.xml"/><Relationship Id="rId292" Type="http://schemas.openxmlformats.org/officeDocument/2006/relationships/slideLayout" Target="../slideLayouts/slideLayout894.xml"/><Relationship Id="rId306" Type="http://schemas.openxmlformats.org/officeDocument/2006/relationships/slideLayout" Target="../slideLayouts/slideLayout908.xml"/><Relationship Id="rId24" Type="http://schemas.openxmlformats.org/officeDocument/2006/relationships/slideLayout" Target="../slideLayouts/slideLayout626.xml"/><Relationship Id="rId45" Type="http://schemas.openxmlformats.org/officeDocument/2006/relationships/slideLayout" Target="../slideLayouts/slideLayout647.xml"/><Relationship Id="rId66" Type="http://schemas.openxmlformats.org/officeDocument/2006/relationships/slideLayout" Target="../slideLayouts/slideLayout668.xml"/><Relationship Id="rId87" Type="http://schemas.openxmlformats.org/officeDocument/2006/relationships/slideLayout" Target="../slideLayouts/slideLayout689.xml"/><Relationship Id="rId110" Type="http://schemas.openxmlformats.org/officeDocument/2006/relationships/slideLayout" Target="../slideLayouts/slideLayout712.xml"/><Relationship Id="rId131" Type="http://schemas.openxmlformats.org/officeDocument/2006/relationships/slideLayout" Target="../slideLayouts/slideLayout733.xml"/><Relationship Id="rId327" Type="http://schemas.openxmlformats.org/officeDocument/2006/relationships/slideLayout" Target="../slideLayouts/slideLayout929.xml"/><Relationship Id="rId348" Type="http://schemas.openxmlformats.org/officeDocument/2006/relationships/slideLayout" Target="../slideLayouts/slideLayout950.xml"/><Relationship Id="rId369" Type="http://schemas.openxmlformats.org/officeDocument/2006/relationships/slideLayout" Target="../slideLayouts/slideLayout971.xml"/><Relationship Id="rId152" Type="http://schemas.openxmlformats.org/officeDocument/2006/relationships/slideLayout" Target="../slideLayouts/slideLayout754.xml"/><Relationship Id="rId173" Type="http://schemas.openxmlformats.org/officeDocument/2006/relationships/slideLayout" Target="../slideLayouts/slideLayout775.xml"/><Relationship Id="rId194" Type="http://schemas.openxmlformats.org/officeDocument/2006/relationships/slideLayout" Target="../slideLayouts/slideLayout796.xml"/><Relationship Id="rId208" Type="http://schemas.openxmlformats.org/officeDocument/2006/relationships/slideLayout" Target="../slideLayouts/slideLayout810.xml"/><Relationship Id="rId229" Type="http://schemas.openxmlformats.org/officeDocument/2006/relationships/slideLayout" Target="../slideLayouts/slideLayout831.xml"/><Relationship Id="rId380" Type="http://schemas.openxmlformats.org/officeDocument/2006/relationships/slideLayout" Target="../slideLayouts/slideLayout982.xml"/><Relationship Id="rId415" Type="http://schemas.openxmlformats.org/officeDocument/2006/relationships/slideLayout" Target="../slideLayouts/slideLayout1017.xml"/><Relationship Id="rId436" Type="http://schemas.openxmlformats.org/officeDocument/2006/relationships/slideLayout" Target="../slideLayouts/slideLayout1038.xml"/><Relationship Id="rId457" Type="http://schemas.openxmlformats.org/officeDocument/2006/relationships/slideLayout" Target="../slideLayouts/slideLayout1059.xml"/><Relationship Id="rId240" Type="http://schemas.openxmlformats.org/officeDocument/2006/relationships/slideLayout" Target="../slideLayouts/slideLayout842.xml"/><Relationship Id="rId261" Type="http://schemas.openxmlformats.org/officeDocument/2006/relationships/slideLayout" Target="../slideLayouts/slideLayout863.xml"/><Relationship Id="rId14" Type="http://schemas.openxmlformats.org/officeDocument/2006/relationships/slideLayout" Target="../slideLayouts/slideLayout616.xml"/><Relationship Id="rId35" Type="http://schemas.openxmlformats.org/officeDocument/2006/relationships/slideLayout" Target="../slideLayouts/slideLayout637.xml"/><Relationship Id="rId56" Type="http://schemas.openxmlformats.org/officeDocument/2006/relationships/slideLayout" Target="../slideLayouts/slideLayout658.xml"/><Relationship Id="rId77" Type="http://schemas.openxmlformats.org/officeDocument/2006/relationships/slideLayout" Target="../slideLayouts/slideLayout679.xml"/><Relationship Id="rId100" Type="http://schemas.openxmlformats.org/officeDocument/2006/relationships/slideLayout" Target="../slideLayouts/slideLayout702.xml"/><Relationship Id="rId282" Type="http://schemas.openxmlformats.org/officeDocument/2006/relationships/slideLayout" Target="../slideLayouts/slideLayout884.xml"/><Relationship Id="rId317" Type="http://schemas.openxmlformats.org/officeDocument/2006/relationships/slideLayout" Target="../slideLayouts/slideLayout919.xml"/><Relationship Id="rId338" Type="http://schemas.openxmlformats.org/officeDocument/2006/relationships/slideLayout" Target="../slideLayouts/slideLayout940.xml"/><Relationship Id="rId359" Type="http://schemas.openxmlformats.org/officeDocument/2006/relationships/slideLayout" Target="../slideLayouts/slideLayout961.xml"/><Relationship Id="rId8" Type="http://schemas.openxmlformats.org/officeDocument/2006/relationships/slideLayout" Target="../slideLayouts/slideLayout610.xml"/><Relationship Id="rId98" Type="http://schemas.openxmlformats.org/officeDocument/2006/relationships/slideLayout" Target="../slideLayouts/slideLayout700.xml"/><Relationship Id="rId121" Type="http://schemas.openxmlformats.org/officeDocument/2006/relationships/slideLayout" Target="../slideLayouts/slideLayout723.xml"/><Relationship Id="rId142" Type="http://schemas.openxmlformats.org/officeDocument/2006/relationships/slideLayout" Target="../slideLayouts/slideLayout744.xml"/><Relationship Id="rId163" Type="http://schemas.openxmlformats.org/officeDocument/2006/relationships/slideLayout" Target="../slideLayouts/slideLayout765.xml"/><Relationship Id="rId184" Type="http://schemas.openxmlformats.org/officeDocument/2006/relationships/slideLayout" Target="../slideLayouts/slideLayout786.xml"/><Relationship Id="rId219" Type="http://schemas.openxmlformats.org/officeDocument/2006/relationships/slideLayout" Target="../slideLayouts/slideLayout821.xml"/><Relationship Id="rId370" Type="http://schemas.openxmlformats.org/officeDocument/2006/relationships/slideLayout" Target="../slideLayouts/slideLayout972.xml"/><Relationship Id="rId391" Type="http://schemas.openxmlformats.org/officeDocument/2006/relationships/slideLayout" Target="../slideLayouts/slideLayout993.xml"/><Relationship Id="rId405" Type="http://schemas.openxmlformats.org/officeDocument/2006/relationships/slideLayout" Target="../slideLayouts/slideLayout1007.xml"/><Relationship Id="rId426" Type="http://schemas.openxmlformats.org/officeDocument/2006/relationships/slideLayout" Target="../slideLayouts/slideLayout1028.xml"/><Relationship Id="rId447" Type="http://schemas.openxmlformats.org/officeDocument/2006/relationships/slideLayout" Target="../slideLayouts/slideLayout1049.xml"/><Relationship Id="rId230" Type="http://schemas.openxmlformats.org/officeDocument/2006/relationships/slideLayout" Target="../slideLayouts/slideLayout832.xml"/><Relationship Id="rId251" Type="http://schemas.openxmlformats.org/officeDocument/2006/relationships/slideLayout" Target="../slideLayouts/slideLayout853.xml"/><Relationship Id="rId468" Type="http://schemas.openxmlformats.org/officeDocument/2006/relationships/slideLayout" Target="../slideLayouts/slideLayout1070.xml"/><Relationship Id="rId25" Type="http://schemas.openxmlformats.org/officeDocument/2006/relationships/slideLayout" Target="../slideLayouts/slideLayout627.xml"/><Relationship Id="rId46" Type="http://schemas.openxmlformats.org/officeDocument/2006/relationships/slideLayout" Target="../slideLayouts/slideLayout648.xml"/><Relationship Id="rId67" Type="http://schemas.openxmlformats.org/officeDocument/2006/relationships/slideLayout" Target="../slideLayouts/slideLayout669.xml"/><Relationship Id="rId272" Type="http://schemas.openxmlformats.org/officeDocument/2006/relationships/slideLayout" Target="../slideLayouts/slideLayout874.xml"/><Relationship Id="rId293" Type="http://schemas.openxmlformats.org/officeDocument/2006/relationships/slideLayout" Target="../slideLayouts/slideLayout895.xml"/><Relationship Id="rId307" Type="http://schemas.openxmlformats.org/officeDocument/2006/relationships/slideLayout" Target="../slideLayouts/slideLayout909.xml"/><Relationship Id="rId328" Type="http://schemas.openxmlformats.org/officeDocument/2006/relationships/slideLayout" Target="../slideLayouts/slideLayout930.xml"/><Relationship Id="rId349" Type="http://schemas.openxmlformats.org/officeDocument/2006/relationships/slideLayout" Target="../slideLayouts/slideLayout951.xml"/><Relationship Id="rId88" Type="http://schemas.openxmlformats.org/officeDocument/2006/relationships/slideLayout" Target="../slideLayouts/slideLayout690.xml"/><Relationship Id="rId111" Type="http://schemas.openxmlformats.org/officeDocument/2006/relationships/slideLayout" Target="../slideLayouts/slideLayout713.xml"/><Relationship Id="rId132" Type="http://schemas.openxmlformats.org/officeDocument/2006/relationships/slideLayout" Target="../slideLayouts/slideLayout734.xml"/><Relationship Id="rId153" Type="http://schemas.openxmlformats.org/officeDocument/2006/relationships/slideLayout" Target="../slideLayouts/slideLayout755.xml"/><Relationship Id="rId174" Type="http://schemas.openxmlformats.org/officeDocument/2006/relationships/slideLayout" Target="../slideLayouts/slideLayout776.xml"/><Relationship Id="rId195" Type="http://schemas.openxmlformats.org/officeDocument/2006/relationships/slideLayout" Target="../slideLayouts/slideLayout797.xml"/><Relationship Id="rId209" Type="http://schemas.openxmlformats.org/officeDocument/2006/relationships/slideLayout" Target="../slideLayouts/slideLayout811.xml"/><Relationship Id="rId360" Type="http://schemas.openxmlformats.org/officeDocument/2006/relationships/slideLayout" Target="../slideLayouts/slideLayout962.xml"/><Relationship Id="rId381" Type="http://schemas.openxmlformats.org/officeDocument/2006/relationships/slideLayout" Target="../slideLayouts/slideLayout983.xml"/><Relationship Id="rId416" Type="http://schemas.openxmlformats.org/officeDocument/2006/relationships/slideLayout" Target="../slideLayouts/slideLayout1018.xml"/><Relationship Id="rId220" Type="http://schemas.openxmlformats.org/officeDocument/2006/relationships/slideLayout" Target="../slideLayouts/slideLayout822.xml"/><Relationship Id="rId241" Type="http://schemas.openxmlformats.org/officeDocument/2006/relationships/slideLayout" Target="../slideLayouts/slideLayout843.xml"/><Relationship Id="rId437" Type="http://schemas.openxmlformats.org/officeDocument/2006/relationships/slideLayout" Target="../slideLayouts/slideLayout1039.xml"/><Relationship Id="rId458" Type="http://schemas.openxmlformats.org/officeDocument/2006/relationships/slideLayout" Target="../slideLayouts/slideLayout1060.xml"/><Relationship Id="rId15" Type="http://schemas.openxmlformats.org/officeDocument/2006/relationships/slideLayout" Target="../slideLayouts/slideLayout617.xml"/><Relationship Id="rId36" Type="http://schemas.openxmlformats.org/officeDocument/2006/relationships/slideLayout" Target="../slideLayouts/slideLayout638.xml"/><Relationship Id="rId57" Type="http://schemas.openxmlformats.org/officeDocument/2006/relationships/slideLayout" Target="../slideLayouts/slideLayout659.xml"/><Relationship Id="rId262" Type="http://schemas.openxmlformats.org/officeDocument/2006/relationships/slideLayout" Target="../slideLayouts/slideLayout864.xml"/><Relationship Id="rId283" Type="http://schemas.openxmlformats.org/officeDocument/2006/relationships/slideLayout" Target="../slideLayouts/slideLayout885.xml"/><Relationship Id="rId318" Type="http://schemas.openxmlformats.org/officeDocument/2006/relationships/slideLayout" Target="../slideLayouts/slideLayout920.xml"/><Relationship Id="rId339" Type="http://schemas.openxmlformats.org/officeDocument/2006/relationships/slideLayout" Target="../slideLayouts/slideLayout941.xml"/><Relationship Id="rId78" Type="http://schemas.openxmlformats.org/officeDocument/2006/relationships/slideLayout" Target="../slideLayouts/slideLayout680.xml"/><Relationship Id="rId99" Type="http://schemas.openxmlformats.org/officeDocument/2006/relationships/slideLayout" Target="../slideLayouts/slideLayout701.xml"/><Relationship Id="rId101" Type="http://schemas.openxmlformats.org/officeDocument/2006/relationships/slideLayout" Target="../slideLayouts/slideLayout703.xml"/><Relationship Id="rId122" Type="http://schemas.openxmlformats.org/officeDocument/2006/relationships/slideLayout" Target="../slideLayouts/slideLayout724.xml"/><Relationship Id="rId143" Type="http://schemas.openxmlformats.org/officeDocument/2006/relationships/slideLayout" Target="../slideLayouts/slideLayout745.xml"/><Relationship Id="rId164" Type="http://schemas.openxmlformats.org/officeDocument/2006/relationships/slideLayout" Target="../slideLayouts/slideLayout766.xml"/><Relationship Id="rId185" Type="http://schemas.openxmlformats.org/officeDocument/2006/relationships/slideLayout" Target="../slideLayouts/slideLayout787.xml"/><Relationship Id="rId350" Type="http://schemas.openxmlformats.org/officeDocument/2006/relationships/slideLayout" Target="../slideLayouts/slideLayout952.xml"/><Relationship Id="rId371" Type="http://schemas.openxmlformats.org/officeDocument/2006/relationships/slideLayout" Target="../slideLayouts/slideLayout973.xml"/><Relationship Id="rId406" Type="http://schemas.openxmlformats.org/officeDocument/2006/relationships/slideLayout" Target="../slideLayouts/slideLayout1008.xml"/><Relationship Id="rId9" Type="http://schemas.openxmlformats.org/officeDocument/2006/relationships/slideLayout" Target="../slideLayouts/slideLayout611.xml"/><Relationship Id="rId210" Type="http://schemas.openxmlformats.org/officeDocument/2006/relationships/slideLayout" Target="../slideLayouts/slideLayout812.xml"/><Relationship Id="rId392" Type="http://schemas.openxmlformats.org/officeDocument/2006/relationships/slideLayout" Target="../slideLayouts/slideLayout994.xml"/><Relationship Id="rId427" Type="http://schemas.openxmlformats.org/officeDocument/2006/relationships/slideLayout" Target="../slideLayouts/slideLayout1029.xml"/><Relationship Id="rId448" Type="http://schemas.openxmlformats.org/officeDocument/2006/relationships/slideLayout" Target="../slideLayouts/slideLayout1050.xml"/><Relationship Id="rId469" Type="http://schemas.openxmlformats.org/officeDocument/2006/relationships/slideLayout" Target="../slideLayouts/slideLayout1071.xml"/><Relationship Id="rId26" Type="http://schemas.openxmlformats.org/officeDocument/2006/relationships/slideLayout" Target="../slideLayouts/slideLayout628.xml"/><Relationship Id="rId231" Type="http://schemas.openxmlformats.org/officeDocument/2006/relationships/slideLayout" Target="../slideLayouts/slideLayout833.xml"/><Relationship Id="rId252" Type="http://schemas.openxmlformats.org/officeDocument/2006/relationships/slideLayout" Target="../slideLayouts/slideLayout854.xml"/><Relationship Id="rId273" Type="http://schemas.openxmlformats.org/officeDocument/2006/relationships/slideLayout" Target="../slideLayouts/slideLayout875.xml"/><Relationship Id="rId294" Type="http://schemas.openxmlformats.org/officeDocument/2006/relationships/slideLayout" Target="../slideLayouts/slideLayout896.xml"/><Relationship Id="rId308" Type="http://schemas.openxmlformats.org/officeDocument/2006/relationships/slideLayout" Target="../slideLayouts/slideLayout910.xml"/><Relationship Id="rId329" Type="http://schemas.openxmlformats.org/officeDocument/2006/relationships/slideLayout" Target="../slideLayouts/slideLayout931.xml"/><Relationship Id="rId47" Type="http://schemas.openxmlformats.org/officeDocument/2006/relationships/slideLayout" Target="../slideLayouts/slideLayout649.xml"/><Relationship Id="rId68" Type="http://schemas.openxmlformats.org/officeDocument/2006/relationships/slideLayout" Target="../slideLayouts/slideLayout670.xml"/><Relationship Id="rId89" Type="http://schemas.openxmlformats.org/officeDocument/2006/relationships/slideLayout" Target="../slideLayouts/slideLayout691.xml"/><Relationship Id="rId112" Type="http://schemas.openxmlformats.org/officeDocument/2006/relationships/slideLayout" Target="../slideLayouts/slideLayout714.xml"/><Relationship Id="rId133" Type="http://schemas.openxmlformats.org/officeDocument/2006/relationships/slideLayout" Target="../slideLayouts/slideLayout735.xml"/><Relationship Id="rId154" Type="http://schemas.openxmlformats.org/officeDocument/2006/relationships/slideLayout" Target="../slideLayouts/slideLayout756.xml"/><Relationship Id="rId175" Type="http://schemas.openxmlformats.org/officeDocument/2006/relationships/slideLayout" Target="../slideLayouts/slideLayout777.xml"/><Relationship Id="rId340" Type="http://schemas.openxmlformats.org/officeDocument/2006/relationships/slideLayout" Target="../slideLayouts/slideLayout942.xml"/><Relationship Id="rId361" Type="http://schemas.openxmlformats.org/officeDocument/2006/relationships/slideLayout" Target="../slideLayouts/slideLayout963.xml"/><Relationship Id="rId196" Type="http://schemas.openxmlformats.org/officeDocument/2006/relationships/slideLayout" Target="../slideLayouts/slideLayout798.xml"/><Relationship Id="rId200" Type="http://schemas.openxmlformats.org/officeDocument/2006/relationships/slideLayout" Target="../slideLayouts/slideLayout802.xml"/><Relationship Id="rId382" Type="http://schemas.openxmlformats.org/officeDocument/2006/relationships/slideLayout" Target="../slideLayouts/slideLayout984.xml"/><Relationship Id="rId417" Type="http://schemas.openxmlformats.org/officeDocument/2006/relationships/slideLayout" Target="../slideLayouts/slideLayout1019.xml"/><Relationship Id="rId438" Type="http://schemas.openxmlformats.org/officeDocument/2006/relationships/slideLayout" Target="../slideLayouts/slideLayout1040.xml"/><Relationship Id="rId459" Type="http://schemas.openxmlformats.org/officeDocument/2006/relationships/slideLayout" Target="../slideLayouts/slideLayout1061.xml"/><Relationship Id="rId16" Type="http://schemas.openxmlformats.org/officeDocument/2006/relationships/slideLayout" Target="../slideLayouts/slideLayout618.xml"/><Relationship Id="rId221" Type="http://schemas.openxmlformats.org/officeDocument/2006/relationships/slideLayout" Target="../slideLayouts/slideLayout823.xml"/><Relationship Id="rId242" Type="http://schemas.openxmlformats.org/officeDocument/2006/relationships/slideLayout" Target="../slideLayouts/slideLayout844.xml"/><Relationship Id="rId263" Type="http://schemas.openxmlformats.org/officeDocument/2006/relationships/slideLayout" Target="../slideLayouts/slideLayout865.xml"/><Relationship Id="rId284" Type="http://schemas.openxmlformats.org/officeDocument/2006/relationships/slideLayout" Target="../slideLayouts/slideLayout886.xml"/><Relationship Id="rId319" Type="http://schemas.openxmlformats.org/officeDocument/2006/relationships/slideLayout" Target="../slideLayouts/slideLayout921.xml"/><Relationship Id="rId470" Type="http://schemas.openxmlformats.org/officeDocument/2006/relationships/theme" Target="../theme/theme3.xml"/><Relationship Id="rId37" Type="http://schemas.openxmlformats.org/officeDocument/2006/relationships/slideLayout" Target="../slideLayouts/slideLayout639.xml"/><Relationship Id="rId58" Type="http://schemas.openxmlformats.org/officeDocument/2006/relationships/slideLayout" Target="../slideLayouts/slideLayout660.xml"/><Relationship Id="rId79" Type="http://schemas.openxmlformats.org/officeDocument/2006/relationships/slideLayout" Target="../slideLayouts/slideLayout681.xml"/><Relationship Id="rId102" Type="http://schemas.openxmlformats.org/officeDocument/2006/relationships/slideLayout" Target="../slideLayouts/slideLayout704.xml"/><Relationship Id="rId123" Type="http://schemas.openxmlformats.org/officeDocument/2006/relationships/slideLayout" Target="../slideLayouts/slideLayout725.xml"/><Relationship Id="rId144" Type="http://schemas.openxmlformats.org/officeDocument/2006/relationships/slideLayout" Target="../slideLayouts/slideLayout746.xml"/><Relationship Id="rId330" Type="http://schemas.openxmlformats.org/officeDocument/2006/relationships/slideLayout" Target="../slideLayouts/slideLayout932.xml"/><Relationship Id="rId90" Type="http://schemas.openxmlformats.org/officeDocument/2006/relationships/slideLayout" Target="../slideLayouts/slideLayout692.xml"/><Relationship Id="rId165" Type="http://schemas.openxmlformats.org/officeDocument/2006/relationships/slideLayout" Target="../slideLayouts/slideLayout767.xml"/><Relationship Id="rId186" Type="http://schemas.openxmlformats.org/officeDocument/2006/relationships/slideLayout" Target="../slideLayouts/slideLayout788.xml"/><Relationship Id="rId351" Type="http://schemas.openxmlformats.org/officeDocument/2006/relationships/slideLayout" Target="../slideLayouts/slideLayout953.xml"/><Relationship Id="rId372" Type="http://schemas.openxmlformats.org/officeDocument/2006/relationships/slideLayout" Target="../slideLayouts/slideLayout974.xml"/><Relationship Id="rId393" Type="http://schemas.openxmlformats.org/officeDocument/2006/relationships/slideLayout" Target="../slideLayouts/slideLayout995.xml"/><Relationship Id="rId407" Type="http://schemas.openxmlformats.org/officeDocument/2006/relationships/slideLayout" Target="../slideLayouts/slideLayout1009.xml"/><Relationship Id="rId428" Type="http://schemas.openxmlformats.org/officeDocument/2006/relationships/slideLayout" Target="../slideLayouts/slideLayout1030.xml"/><Relationship Id="rId449" Type="http://schemas.openxmlformats.org/officeDocument/2006/relationships/slideLayout" Target="../slideLayouts/slideLayout1051.xml"/><Relationship Id="rId211" Type="http://schemas.openxmlformats.org/officeDocument/2006/relationships/slideLayout" Target="../slideLayouts/slideLayout813.xml"/><Relationship Id="rId232" Type="http://schemas.openxmlformats.org/officeDocument/2006/relationships/slideLayout" Target="../slideLayouts/slideLayout834.xml"/><Relationship Id="rId253" Type="http://schemas.openxmlformats.org/officeDocument/2006/relationships/slideLayout" Target="../slideLayouts/slideLayout855.xml"/><Relationship Id="rId274" Type="http://schemas.openxmlformats.org/officeDocument/2006/relationships/slideLayout" Target="../slideLayouts/slideLayout876.xml"/><Relationship Id="rId295" Type="http://schemas.openxmlformats.org/officeDocument/2006/relationships/slideLayout" Target="../slideLayouts/slideLayout897.xml"/><Relationship Id="rId309" Type="http://schemas.openxmlformats.org/officeDocument/2006/relationships/slideLayout" Target="../slideLayouts/slideLayout911.xml"/><Relationship Id="rId460" Type="http://schemas.openxmlformats.org/officeDocument/2006/relationships/slideLayout" Target="../slideLayouts/slideLayout1062.xml"/><Relationship Id="rId27" Type="http://schemas.openxmlformats.org/officeDocument/2006/relationships/slideLayout" Target="../slideLayouts/slideLayout629.xml"/><Relationship Id="rId48" Type="http://schemas.openxmlformats.org/officeDocument/2006/relationships/slideLayout" Target="../slideLayouts/slideLayout650.xml"/><Relationship Id="rId69" Type="http://schemas.openxmlformats.org/officeDocument/2006/relationships/slideLayout" Target="../slideLayouts/slideLayout671.xml"/><Relationship Id="rId113" Type="http://schemas.openxmlformats.org/officeDocument/2006/relationships/slideLayout" Target="../slideLayouts/slideLayout715.xml"/><Relationship Id="rId134" Type="http://schemas.openxmlformats.org/officeDocument/2006/relationships/slideLayout" Target="../slideLayouts/slideLayout736.xml"/><Relationship Id="rId320" Type="http://schemas.openxmlformats.org/officeDocument/2006/relationships/slideLayout" Target="../slideLayouts/slideLayout922.xml"/><Relationship Id="rId80" Type="http://schemas.openxmlformats.org/officeDocument/2006/relationships/slideLayout" Target="../slideLayouts/slideLayout682.xml"/><Relationship Id="rId155" Type="http://schemas.openxmlformats.org/officeDocument/2006/relationships/slideLayout" Target="../slideLayouts/slideLayout757.xml"/><Relationship Id="rId176" Type="http://schemas.openxmlformats.org/officeDocument/2006/relationships/slideLayout" Target="../slideLayouts/slideLayout778.xml"/><Relationship Id="rId197" Type="http://schemas.openxmlformats.org/officeDocument/2006/relationships/slideLayout" Target="../slideLayouts/slideLayout799.xml"/><Relationship Id="rId341" Type="http://schemas.openxmlformats.org/officeDocument/2006/relationships/slideLayout" Target="../slideLayouts/slideLayout943.xml"/><Relationship Id="rId362" Type="http://schemas.openxmlformats.org/officeDocument/2006/relationships/slideLayout" Target="../slideLayouts/slideLayout964.xml"/><Relationship Id="rId383" Type="http://schemas.openxmlformats.org/officeDocument/2006/relationships/slideLayout" Target="../slideLayouts/slideLayout985.xml"/><Relationship Id="rId418" Type="http://schemas.openxmlformats.org/officeDocument/2006/relationships/slideLayout" Target="../slideLayouts/slideLayout1020.xml"/><Relationship Id="rId439" Type="http://schemas.openxmlformats.org/officeDocument/2006/relationships/slideLayout" Target="../slideLayouts/slideLayout1041.xml"/><Relationship Id="rId201" Type="http://schemas.openxmlformats.org/officeDocument/2006/relationships/slideLayout" Target="../slideLayouts/slideLayout803.xml"/><Relationship Id="rId222" Type="http://schemas.openxmlformats.org/officeDocument/2006/relationships/slideLayout" Target="../slideLayouts/slideLayout824.xml"/><Relationship Id="rId243" Type="http://schemas.openxmlformats.org/officeDocument/2006/relationships/slideLayout" Target="../slideLayouts/slideLayout845.xml"/><Relationship Id="rId264" Type="http://schemas.openxmlformats.org/officeDocument/2006/relationships/slideLayout" Target="../slideLayouts/slideLayout866.xml"/><Relationship Id="rId285" Type="http://schemas.openxmlformats.org/officeDocument/2006/relationships/slideLayout" Target="../slideLayouts/slideLayout887.xml"/><Relationship Id="rId450" Type="http://schemas.openxmlformats.org/officeDocument/2006/relationships/slideLayout" Target="../slideLayouts/slideLayout1052.xml"/><Relationship Id="rId471" Type="http://schemas.openxmlformats.org/officeDocument/2006/relationships/image" Target="../media/image2.png"/><Relationship Id="rId17" Type="http://schemas.openxmlformats.org/officeDocument/2006/relationships/slideLayout" Target="../slideLayouts/slideLayout619.xml"/><Relationship Id="rId38" Type="http://schemas.openxmlformats.org/officeDocument/2006/relationships/slideLayout" Target="../slideLayouts/slideLayout640.xml"/><Relationship Id="rId59" Type="http://schemas.openxmlformats.org/officeDocument/2006/relationships/slideLayout" Target="../slideLayouts/slideLayout661.xml"/><Relationship Id="rId103" Type="http://schemas.openxmlformats.org/officeDocument/2006/relationships/slideLayout" Target="../slideLayouts/slideLayout705.xml"/><Relationship Id="rId124" Type="http://schemas.openxmlformats.org/officeDocument/2006/relationships/slideLayout" Target="../slideLayouts/slideLayout726.xml"/><Relationship Id="rId310" Type="http://schemas.openxmlformats.org/officeDocument/2006/relationships/slideLayout" Target="../slideLayouts/slideLayout912.xml"/><Relationship Id="rId70" Type="http://schemas.openxmlformats.org/officeDocument/2006/relationships/slideLayout" Target="../slideLayouts/slideLayout672.xml"/><Relationship Id="rId91" Type="http://schemas.openxmlformats.org/officeDocument/2006/relationships/slideLayout" Target="../slideLayouts/slideLayout693.xml"/><Relationship Id="rId145" Type="http://schemas.openxmlformats.org/officeDocument/2006/relationships/slideLayout" Target="../slideLayouts/slideLayout747.xml"/><Relationship Id="rId166" Type="http://schemas.openxmlformats.org/officeDocument/2006/relationships/slideLayout" Target="../slideLayouts/slideLayout768.xml"/><Relationship Id="rId187" Type="http://schemas.openxmlformats.org/officeDocument/2006/relationships/slideLayout" Target="../slideLayouts/slideLayout789.xml"/><Relationship Id="rId331" Type="http://schemas.openxmlformats.org/officeDocument/2006/relationships/slideLayout" Target="../slideLayouts/slideLayout933.xml"/><Relationship Id="rId352" Type="http://schemas.openxmlformats.org/officeDocument/2006/relationships/slideLayout" Target="../slideLayouts/slideLayout954.xml"/><Relationship Id="rId373" Type="http://schemas.openxmlformats.org/officeDocument/2006/relationships/slideLayout" Target="../slideLayouts/slideLayout975.xml"/><Relationship Id="rId394" Type="http://schemas.openxmlformats.org/officeDocument/2006/relationships/slideLayout" Target="../slideLayouts/slideLayout996.xml"/><Relationship Id="rId408" Type="http://schemas.openxmlformats.org/officeDocument/2006/relationships/slideLayout" Target="../slideLayouts/slideLayout1010.xml"/><Relationship Id="rId429" Type="http://schemas.openxmlformats.org/officeDocument/2006/relationships/slideLayout" Target="../slideLayouts/slideLayout1031.xml"/><Relationship Id="rId1" Type="http://schemas.openxmlformats.org/officeDocument/2006/relationships/slideLayout" Target="../slideLayouts/slideLayout603.xml"/><Relationship Id="rId212" Type="http://schemas.openxmlformats.org/officeDocument/2006/relationships/slideLayout" Target="../slideLayouts/slideLayout814.xml"/><Relationship Id="rId233" Type="http://schemas.openxmlformats.org/officeDocument/2006/relationships/slideLayout" Target="../slideLayouts/slideLayout835.xml"/><Relationship Id="rId254" Type="http://schemas.openxmlformats.org/officeDocument/2006/relationships/slideLayout" Target="../slideLayouts/slideLayout856.xml"/><Relationship Id="rId440" Type="http://schemas.openxmlformats.org/officeDocument/2006/relationships/slideLayout" Target="../slideLayouts/slideLayout1042.xml"/><Relationship Id="rId28" Type="http://schemas.openxmlformats.org/officeDocument/2006/relationships/slideLayout" Target="../slideLayouts/slideLayout630.xml"/><Relationship Id="rId49" Type="http://schemas.openxmlformats.org/officeDocument/2006/relationships/slideLayout" Target="../slideLayouts/slideLayout651.xml"/><Relationship Id="rId114" Type="http://schemas.openxmlformats.org/officeDocument/2006/relationships/slideLayout" Target="../slideLayouts/slideLayout716.xml"/><Relationship Id="rId275" Type="http://schemas.openxmlformats.org/officeDocument/2006/relationships/slideLayout" Target="../slideLayouts/slideLayout877.xml"/><Relationship Id="rId296" Type="http://schemas.openxmlformats.org/officeDocument/2006/relationships/slideLayout" Target="../slideLayouts/slideLayout898.xml"/><Relationship Id="rId300" Type="http://schemas.openxmlformats.org/officeDocument/2006/relationships/slideLayout" Target="../slideLayouts/slideLayout902.xml"/><Relationship Id="rId461" Type="http://schemas.openxmlformats.org/officeDocument/2006/relationships/slideLayout" Target="../slideLayouts/slideLayout1063.xml"/><Relationship Id="rId60" Type="http://schemas.openxmlformats.org/officeDocument/2006/relationships/slideLayout" Target="../slideLayouts/slideLayout662.xml"/><Relationship Id="rId81" Type="http://schemas.openxmlformats.org/officeDocument/2006/relationships/slideLayout" Target="../slideLayouts/slideLayout683.xml"/><Relationship Id="rId135" Type="http://schemas.openxmlformats.org/officeDocument/2006/relationships/slideLayout" Target="../slideLayouts/slideLayout737.xml"/><Relationship Id="rId156" Type="http://schemas.openxmlformats.org/officeDocument/2006/relationships/slideLayout" Target="../slideLayouts/slideLayout758.xml"/><Relationship Id="rId177" Type="http://schemas.openxmlformats.org/officeDocument/2006/relationships/slideLayout" Target="../slideLayouts/slideLayout779.xml"/><Relationship Id="rId198" Type="http://schemas.openxmlformats.org/officeDocument/2006/relationships/slideLayout" Target="../slideLayouts/slideLayout800.xml"/><Relationship Id="rId321" Type="http://schemas.openxmlformats.org/officeDocument/2006/relationships/slideLayout" Target="../slideLayouts/slideLayout923.xml"/><Relationship Id="rId342" Type="http://schemas.openxmlformats.org/officeDocument/2006/relationships/slideLayout" Target="../slideLayouts/slideLayout944.xml"/><Relationship Id="rId363" Type="http://schemas.openxmlformats.org/officeDocument/2006/relationships/slideLayout" Target="../slideLayouts/slideLayout965.xml"/><Relationship Id="rId384" Type="http://schemas.openxmlformats.org/officeDocument/2006/relationships/slideLayout" Target="../slideLayouts/slideLayout986.xml"/><Relationship Id="rId419" Type="http://schemas.openxmlformats.org/officeDocument/2006/relationships/slideLayout" Target="../slideLayouts/slideLayout1021.xml"/><Relationship Id="rId202" Type="http://schemas.openxmlformats.org/officeDocument/2006/relationships/slideLayout" Target="../slideLayouts/slideLayout804.xml"/><Relationship Id="rId223" Type="http://schemas.openxmlformats.org/officeDocument/2006/relationships/slideLayout" Target="../slideLayouts/slideLayout825.xml"/><Relationship Id="rId244" Type="http://schemas.openxmlformats.org/officeDocument/2006/relationships/slideLayout" Target="../slideLayouts/slideLayout846.xml"/><Relationship Id="rId430" Type="http://schemas.openxmlformats.org/officeDocument/2006/relationships/slideLayout" Target="../slideLayouts/slideLayout1032.xml"/><Relationship Id="rId18" Type="http://schemas.openxmlformats.org/officeDocument/2006/relationships/slideLayout" Target="../slideLayouts/slideLayout620.xml"/><Relationship Id="rId39" Type="http://schemas.openxmlformats.org/officeDocument/2006/relationships/slideLayout" Target="../slideLayouts/slideLayout641.xml"/><Relationship Id="rId265" Type="http://schemas.openxmlformats.org/officeDocument/2006/relationships/slideLayout" Target="../slideLayouts/slideLayout867.xml"/><Relationship Id="rId286" Type="http://schemas.openxmlformats.org/officeDocument/2006/relationships/slideLayout" Target="../slideLayouts/slideLayout888.xml"/><Relationship Id="rId451" Type="http://schemas.openxmlformats.org/officeDocument/2006/relationships/slideLayout" Target="../slideLayouts/slideLayout1053.xml"/><Relationship Id="rId50" Type="http://schemas.openxmlformats.org/officeDocument/2006/relationships/slideLayout" Target="../slideLayouts/slideLayout652.xml"/><Relationship Id="rId104" Type="http://schemas.openxmlformats.org/officeDocument/2006/relationships/slideLayout" Target="../slideLayouts/slideLayout706.xml"/><Relationship Id="rId125" Type="http://schemas.openxmlformats.org/officeDocument/2006/relationships/slideLayout" Target="../slideLayouts/slideLayout727.xml"/><Relationship Id="rId146" Type="http://schemas.openxmlformats.org/officeDocument/2006/relationships/slideLayout" Target="../slideLayouts/slideLayout748.xml"/><Relationship Id="rId167" Type="http://schemas.openxmlformats.org/officeDocument/2006/relationships/slideLayout" Target="../slideLayouts/slideLayout769.xml"/><Relationship Id="rId188" Type="http://schemas.openxmlformats.org/officeDocument/2006/relationships/slideLayout" Target="../slideLayouts/slideLayout790.xml"/><Relationship Id="rId311" Type="http://schemas.openxmlformats.org/officeDocument/2006/relationships/slideLayout" Target="../slideLayouts/slideLayout913.xml"/><Relationship Id="rId332" Type="http://schemas.openxmlformats.org/officeDocument/2006/relationships/slideLayout" Target="../slideLayouts/slideLayout934.xml"/><Relationship Id="rId353" Type="http://schemas.openxmlformats.org/officeDocument/2006/relationships/slideLayout" Target="../slideLayouts/slideLayout955.xml"/><Relationship Id="rId374" Type="http://schemas.openxmlformats.org/officeDocument/2006/relationships/slideLayout" Target="../slideLayouts/slideLayout976.xml"/><Relationship Id="rId395" Type="http://schemas.openxmlformats.org/officeDocument/2006/relationships/slideLayout" Target="../slideLayouts/slideLayout997.xml"/><Relationship Id="rId409" Type="http://schemas.openxmlformats.org/officeDocument/2006/relationships/slideLayout" Target="../slideLayouts/slideLayout1011.xml"/><Relationship Id="rId71" Type="http://schemas.openxmlformats.org/officeDocument/2006/relationships/slideLayout" Target="../slideLayouts/slideLayout673.xml"/><Relationship Id="rId92" Type="http://schemas.openxmlformats.org/officeDocument/2006/relationships/slideLayout" Target="../slideLayouts/slideLayout694.xml"/><Relationship Id="rId213" Type="http://schemas.openxmlformats.org/officeDocument/2006/relationships/slideLayout" Target="../slideLayouts/slideLayout815.xml"/><Relationship Id="rId234" Type="http://schemas.openxmlformats.org/officeDocument/2006/relationships/slideLayout" Target="../slideLayouts/slideLayout836.xml"/><Relationship Id="rId420" Type="http://schemas.openxmlformats.org/officeDocument/2006/relationships/slideLayout" Target="../slideLayouts/slideLayout1022.xml"/><Relationship Id="rId2" Type="http://schemas.openxmlformats.org/officeDocument/2006/relationships/slideLayout" Target="../slideLayouts/slideLayout604.xml"/><Relationship Id="rId29" Type="http://schemas.openxmlformats.org/officeDocument/2006/relationships/slideLayout" Target="../slideLayouts/slideLayout631.xml"/><Relationship Id="rId255" Type="http://schemas.openxmlformats.org/officeDocument/2006/relationships/slideLayout" Target="../slideLayouts/slideLayout857.xml"/><Relationship Id="rId276" Type="http://schemas.openxmlformats.org/officeDocument/2006/relationships/slideLayout" Target="../slideLayouts/slideLayout878.xml"/><Relationship Id="rId297" Type="http://schemas.openxmlformats.org/officeDocument/2006/relationships/slideLayout" Target="../slideLayouts/slideLayout899.xml"/><Relationship Id="rId441" Type="http://schemas.openxmlformats.org/officeDocument/2006/relationships/slideLayout" Target="../slideLayouts/slideLayout1043.xml"/><Relationship Id="rId462" Type="http://schemas.openxmlformats.org/officeDocument/2006/relationships/slideLayout" Target="../slideLayouts/slideLayout1064.xml"/><Relationship Id="rId40" Type="http://schemas.openxmlformats.org/officeDocument/2006/relationships/slideLayout" Target="../slideLayouts/slideLayout642.xml"/><Relationship Id="rId115" Type="http://schemas.openxmlformats.org/officeDocument/2006/relationships/slideLayout" Target="../slideLayouts/slideLayout717.xml"/><Relationship Id="rId136" Type="http://schemas.openxmlformats.org/officeDocument/2006/relationships/slideLayout" Target="../slideLayouts/slideLayout738.xml"/><Relationship Id="rId157" Type="http://schemas.openxmlformats.org/officeDocument/2006/relationships/slideLayout" Target="../slideLayouts/slideLayout759.xml"/><Relationship Id="rId178" Type="http://schemas.openxmlformats.org/officeDocument/2006/relationships/slideLayout" Target="../slideLayouts/slideLayout780.xml"/><Relationship Id="rId301" Type="http://schemas.openxmlformats.org/officeDocument/2006/relationships/slideLayout" Target="../slideLayouts/slideLayout903.xml"/><Relationship Id="rId322" Type="http://schemas.openxmlformats.org/officeDocument/2006/relationships/slideLayout" Target="../slideLayouts/slideLayout924.xml"/><Relationship Id="rId343" Type="http://schemas.openxmlformats.org/officeDocument/2006/relationships/slideLayout" Target="../slideLayouts/slideLayout945.xml"/><Relationship Id="rId364" Type="http://schemas.openxmlformats.org/officeDocument/2006/relationships/slideLayout" Target="../slideLayouts/slideLayout966.xml"/><Relationship Id="rId61" Type="http://schemas.openxmlformats.org/officeDocument/2006/relationships/slideLayout" Target="../slideLayouts/slideLayout663.xml"/><Relationship Id="rId82" Type="http://schemas.openxmlformats.org/officeDocument/2006/relationships/slideLayout" Target="../slideLayouts/slideLayout684.xml"/><Relationship Id="rId199" Type="http://schemas.openxmlformats.org/officeDocument/2006/relationships/slideLayout" Target="../slideLayouts/slideLayout801.xml"/><Relationship Id="rId203" Type="http://schemas.openxmlformats.org/officeDocument/2006/relationships/slideLayout" Target="../slideLayouts/slideLayout805.xml"/><Relationship Id="rId385" Type="http://schemas.openxmlformats.org/officeDocument/2006/relationships/slideLayout" Target="../slideLayouts/slideLayout987.xml"/><Relationship Id="rId19" Type="http://schemas.openxmlformats.org/officeDocument/2006/relationships/slideLayout" Target="../slideLayouts/slideLayout621.xml"/><Relationship Id="rId224" Type="http://schemas.openxmlformats.org/officeDocument/2006/relationships/slideLayout" Target="../slideLayouts/slideLayout826.xml"/><Relationship Id="rId245" Type="http://schemas.openxmlformats.org/officeDocument/2006/relationships/slideLayout" Target="../slideLayouts/slideLayout847.xml"/><Relationship Id="rId266" Type="http://schemas.openxmlformats.org/officeDocument/2006/relationships/slideLayout" Target="../slideLayouts/slideLayout868.xml"/><Relationship Id="rId287" Type="http://schemas.openxmlformats.org/officeDocument/2006/relationships/slideLayout" Target="../slideLayouts/slideLayout889.xml"/><Relationship Id="rId410" Type="http://schemas.openxmlformats.org/officeDocument/2006/relationships/slideLayout" Target="../slideLayouts/slideLayout1012.xml"/><Relationship Id="rId431" Type="http://schemas.openxmlformats.org/officeDocument/2006/relationships/slideLayout" Target="../slideLayouts/slideLayout1033.xml"/><Relationship Id="rId452" Type="http://schemas.openxmlformats.org/officeDocument/2006/relationships/slideLayout" Target="../slideLayouts/slideLayout1054.xml"/><Relationship Id="rId30" Type="http://schemas.openxmlformats.org/officeDocument/2006/relationships/slideLayout" Target="../slideLayouts/slideLayout632.xml"/><Relationship Id="rId105" Type="http://schemas.openxmlformats.org/officeDocument/2006/relationships/slideLayout" Target="../slideLayouts/slideLayout707.xml"/><Relationship Id="rId126" Type="http://schemas.openxmlformats.org/officeDocument/2006/relationships/slideLayout" Target="../slideLayouts/slideLayout728.xml"/><Relationship Id="rId147" Type="http://schemas.openxmlformats.org/officeDocument/2006/relationships/slideLayout" Target="../slideLayouts/slideLayout749.xml"/><Relationship Id="rId168" Type="http://schemas.openxmlformats.org/officeDocument/2006/relationships/slideLayout" Target="../slideLayouts/slideLayout770.xml"/><Relationship Id="rId312" Type="http://schemas.openxmlformats.org/officeDocument/2006/relationships/slideLayout" Target="../slideLayouts/slideLayout914.xml"/><Relationship Id="rId333" Type="http://schemas.openxmlformats.org/officeDocument/2006/relationships/slideLayout" Target="../slideLayouts/slideLayout935.xml"/><Relationship Id="rId354" Type="http://schemas.openxmlformats.org/officeDocument/2006/relationships/slideLayout" Target="../slideLayouts/slideLayout956.xml"/><Relationship Id="rId51" Type="http://schemas.openxmlformats.org/officeDocument/2006/relationships/slideLayout" Target="../slideLayouts/slideLayout653.xml"/><Relationship Id="rId72" Type="http://schemas.openxmlformats.org/officeDocument/2006/relationships/slideLayout" Target="../slideLayouts/slideLayout674.xml"/><Relationship Id="rId93" Type="http://schemas.openxmlformats.org/officeDocument/2006/relationships/slideLayout" Target="../slideLayouts/slideLayout695.xml"/><Relationship Id="rId189" Type="http://schemas.openxmlformats.org/officeDocument/2006/relationships/slideLayout" Target="../slideLayouts/slideLayout791.xml"/><Relationship Id="rId375" Type="http://schemas.openxmlformats.org/officeDocument/2006/relationships/slideLayout" Target="../slideLayouts/slideLayout977.xml"/><Relationship Id="rId396" Type="http://schemas.openxmlformats.org/officeDocument/2006/relationships/slideLayout" Target="../slideLayouts/slideLayout998.xml"/><Relationship Id="rId3" Type="http://schemas.openxmlformats.org/officeDocument/2006/relationships/slideLayout" Target="../slideLayouts/slideLayout605.xml"/><Relationship Id="rId214" Type="http://schemas.openxmlformats.org/officeDocument/2006/relationships/slideLayout" Target="../slideLayouts/slideLayout816.xml"/><Relationship Id="rId235" Type="http://schemas.openxmlformats.org/officeDocument/2006/relationships/slideLayout" Target="../slideLayouts/slideLayout837.xml"/><Relationship Id="rId256" Type="http://schemas.openxmlformats.org/officeDocument/2006/relationships/slideLayout" Target="../slideLayouts/slideLayout858.xml"/><Relationship Id="rId277" Type="http://schemas.openxmlformats.org/officeDocument/2006/relationships/slideLayout" Target="../slideLayouts/slideLayout879.xml"/><Relationship Id="rId298" Type="http://schemas.openxmlformats.org/officeDocument/2006/relationships/slideLayout" Target="../slideLayouts/slideLayout900.xml"/><Relationship Id="rId400" Type="http://schemas.openxmlformats.org/officeDocument/2006/relationships/slideLayout" Target="../slideLayouts/slideLayout1002.xml"/><Relationship Id="rId421" Type="http://schemas.openxmlformats.org/officeDocument/2006/relationships/slideLayout" Target="../slideLayouts/slideLayout1023.xml"/><Relationship Id="rId442" Type="http://schemas.openxmlformats.org/officeDocument/2006/relationships/slideLayout" Target="../slideLayouts/slideLayout1044.xml"/><Relationship Id="rId463" Type="http://schemas.openxmlformats.org/officeDocument/2006/relationships/slideLayout" Target="../slideLayouts/slideLayout1065.xml"/><Relationship Id="rId116" Type="http://schemas.openxmlformats.org/officeDocument/2006/relationships/slideLayout" Target="../slideLayouts/slideLayout718.xml"/><Relationship Id="rId137" Type="http://schemas.openxmlformats.org/officeDocument/2006/relationships/slideLayout" Target="../slideLayouts/slideLayout739.xml"/><Relationship Id="rId158" Type="http://schemas.openxmlformats.org/officeDocument/2006/relationships/slideLayout" Target="../slideLayouts/slideLayout760.xml"/><Relationship Id="rId302" Type="http://schemas.openxmlformats.org/officeDocument/2006/relationships/slideLayout" Target="../slideLayouts/slideLayout904.xml"/><Relationship Id="rId323" Type="http://schemas.openxmlformats.org/officeDocument/2006/relationships/slideLayout" Target="../slideLayouts/slideLayout925.xml"/><Relationship Id="rId344" Type="http://schemas.openxmlformats.org/officeDocument/2006/relationships/slideLayout" Target="../slideLayouts/slideLayout946.xml"/><Relationship Id="rId20" Type="http://schemas.openxmlformats.org/officeDocument/2006/relationships/slideLayout" Target="../slideLayouts/slideLayout622.xml"/><Relationship Id="rId41" Type="http://schemas.openxmlformats.org/officeDocument/2006/relationships/slideLayout" Target="../slideLayouts/slideLayout643.xml"/><Relationship Id="rId62" Type="http://schemas.openxmlformats.org/officeDocument/2006/relationships/slideLayout" Target="../slideLayouts/slideLayout664.xml"/><Relationship Id="rId83" Type="http://schemas.openxmlformats.org/officeDocument/2006/relationships/slideLayout" Target="../slideLayouts/slideLayout685.xml"/><Relationship Id="rId179" Type="http://schemas.openxmlformats.org/officeDocument/2006/relationships/slideLayout" Target="../slideLayouts/slideLayout781.xml"/><Relationship Id="rId365" Type="http://schemas.openxmlformats.org/officeDocument/2006/relationships/slideLayout" Target="../slideLayouts/slideLayout967.xml"/><Relationship Id="rId386" Type="http://schemas.openxmlformats.org/officeDocument/2006/relationships/slideLayout" Target="../slideLayouts/slideLayout988.xml"/><Relationship Id="rId190" Type="http://schemas.openxmlformats.org/officeDocument/2006/relationships/slideLayout" Target="../slideLayouts/slideLayout792.xml"/><Relationship Id="rId204" Type="http://schemas.openxmlformats.org/officeDocument/2006/relationships/slideLayout" Target="../slideLayouts/slideLayout806.xml"/><Relationship Id="rId225" Type="http://schemas.openxmlformats.org/officeDocument/2006/relationships/slideLayout" Target="../slideLayouts/slideLayout827.xml"/><Relationship Id="rId246" Type="http://schemas.openxmlformats.org/officeDocument/2006/relationships/slideLayout" Target="../slideLayouts/slideLayout848.xml"/><Relationship Id="rId267" Type="http://schemas.openxmlformats.org/officeDocument/2006/relationships/slideLayout" Target="../slideLayouts/slideLayout869.xml"/><Relationship Id="rId288" Type="http://schemas.openxmlformats.org/officeDocument/2006/relationships/slideLayout" Target="../slideLayouts/slideLayout890.xml"/><Relationship Id="rId411" Type="http://schemas.openxmlformats.org/officeDocument/2006/relationships/slideLayout" Target="../slideLayouts/slideLayout1013.xml"/><Relationship Id="rId432" Type="http://schemas.openxmlformats.org/officeDocument/2006/relationships/slideLayout" Target="../slideLayouts/slideLayout1034.xml"/><Relationship Id="rId453" Type="http://schemas.openxmlformats.org/officeDocument/2006/relationships/slideLayout" Target="../slideLayouts/slideLayout1055.xml"/><Relationship Id="rId106" Type="http://schemas.openxmlformats.org/officeDocument/2006/relationships/slideLayout" Target="../slideLayouts/slideLayout708.xml"/><Relationship Id="rId127" Type="http://schemas.openxmlformats.org/officeDocument/2006/relationships/slideLayout" Target="../slideLayouts/slideLayout729.xml"/><Relationship Id="rId313" Type="http://schemas.openxmlformats.org/officeDocument/2006/relationships/slideLayout" Target="../slideLayouts/slideLayout915.xml"/><Relationship Id="rId10" Type="http://schemas.openxmlformats.org/officeDocument/2006/relationships/slideLayout" Target="../slideLayouts/slideLayout612.xml"/><Relationship Id="rId31" Type="http://schemas.openxmlformats.org/officeDocument/2006/relationships/slideLayout" Target="../slideLayouts/slideLayout633.xml"/><Relationship Id="rId52" Type="http://schemas.openxmlformats.org/officeDocument/2006/relationships/slideLayout" Target="../slideLayouts/slideLayout654.xml"/><Relationship Id="rId73" Type="http://schemas.openxmlformats.org/officeDocument/2006/relationships/slideLayout" Target="../slideLayouts/slideLayout675.xml"/><Relationship Id="rId94" Type="http://schemas.openxmlformats.org/officeDocument/2006/relationships/slideLayout" Target="../slideLayouts/slideLayout696.xml"/><Relationship Id="rId148" Type="http://schemas.openxmlformats.org/officeDocument/2006/relationships/slideLayout" Target="../slideLayouts/slideLayout750.xml"/><Relationship Id="rId169" Type="http://schemas.openxmlformats.org/officeDocument/2006/relationships/slideLayout" Target="../slideLayouts/slideLayout771.xml"/><Relationship Id="rId334" Type="http://schemas.openxmlformats.org/officeDocument/2006/relationships/slideLayout" Target="../slideLayouts/slideLayout936.xml"/><Relationship Id="rId355" Type="http://schemas.openxmlformats.org/officeDocument/2006/relationships/slideLayout" Target="../slideLayouts/slideLayout957.xml"/><Relationship Id="rId376" Type="http://schemas.openxmlformats.org/officeDocument/2006/relationships/slideLayout" Target="../slideLayouts/slideLayout978.xml"/><Relationship Id="rId397" Type="http://schemas.openxmlformats.org/officeDocument/2006/relationships/slideLayout" Target="../slideLayouts/slideLayout999.xml"/><Relationship Id="rId4" Type="http://schemas.openxmlformats.org/officeDocument/2006/relationships/slideLayout" Target="../slideLayouts/slideLayout606.xml"/><Relationship Id="rId180" Type="http://schemas.openxmlformats.org/officeDocument/2006/relationships/slideLayout" Target="../slideLayouts/slideLayout782.xml"/><Relationship Id="rId215" Type="http://schemas.openxmlformats.org/officeDocument/2006/relationships/slideLayout" Target="../slideLayouts/slideLayout817.xml"/><Relationship Id="rId236" Type="http://schemas.openxmlformats.org/officeDocument/2006/relationships/slideLayout" Target="../slideLayouts/slideLayout838.xml"/><Relationship Id="rId257" Type="http://schemas.openxmlformats.org/officeDocument/2006/relationships/slideLayout" Target="../slideLayouts/slideLayout859.xml"/><Relationship Id="rId278" Type="http://schemas.openxmlformats.org/officeDocument/2006/relationships/slideLayout" Target="../slideLayouts/slideLayout880.xml"/><Relationship Id="rId401" Type="http://schemas.openxmlformats.org/officeDocument/2006/relationships/slideLayout" Target="../slideLayouts/slideLayout1003.xml"/><Relationship Id="rId422" Type="http://schemas.openxmlformats.org/officeDocument/2006/relationships/slideLayout" Target="../slideLayouts/slideLayout1024.xml"/><Relationship Id="rId443" Type="http://schemas.openxmlformats.org/officeDocument/2006/relationships/slideLayout" Target="../slideLayouts/slideLayout1045.xml"/><Relationship Id="rId464" Type="http://schemas.openxmlformats.org/officeDocument/2006/relationships/slideLayout" Target="../slideLayouts/slideLayout1066.xml"/><Relationship Id="rId303" Type="http://schemas.openxmlformats.org/officeDocument/2006/relationships/slideLayout" Target="../slideLayouts/slideLayout905.xml"/><Relationship Id="rId42" Type="http://schemas.openxmlformats.org/officeDocument/2006/relationships/slideLayout" Target="../slideLayouts/slideLayout644.xml"/><Relationship Id="rId84" Type="http://schemas.openxmlformats.org/officeDocument/2006/relationships/slideLayout" Target="../slideLayouts/slideLayout686.xml"/><Relationship Id="rId138" Type="http://schemas.openxmlformats.org/officeDocument/2006/relationships/slideLayout" Target="../slideLayouts/slideLayout740.xml"/><Relationship Id="rId345" Type="http://schemas.openxmlformats.org/officeDocument/2006/relationships/slideLayout" Target="../slideLayouts/slideLayout947.xml"/><Relationship Id="rId387" Type="http://schemas.openxmlformats.org/officeDocument/2006/relationships/slideLayout" Target="../slideLayouts/slideLayout989.xml"/><Relationship Id="rId191" Type="http://schemas.openxmlformats.org/officeDocument/2006/relationships/slideLayout" Target="../slideLayouts/slideLayout793.xml"/><Relationship Id="rId205" Type="http://schemas.openxmlformats.org/officeDocument/2006/relationships/slideLayout" Target="../slideLayouts/slideLayout807.xml"/><Relationship Id="rId247" Type="http://schemas.openxmlformats.org/officeDocument/2006/relationships/slideLayout" Target="../slideLayouts/slideLayout849.xml"/><Relationship Id="rId412" Type="http://schemas.openxmlformats.org/officeDocument/2006/relationships/slideLayout" Target="../slideLayouts/slideLayout1014.xml"/><Relationship Id="rId107" Type="http://schemas.openxmlformats.org/officeDocument/2006/relationships/slideLayout" Target="../slideLayouts/slideLayout709.xml"/><Relationship Id="rId289" Type="http://schemas.openxmlformats.org/officeDocument/2006/relationships/slideLayout" Target="../slideLayouts/slideLayout891.xml"/><Relationship Id="rId454" Type="http://schemas.openxmlformats.org/officeDocument/2006/relationships/slideLayout" Target="../slideLayouts/slideLayout1056.xml"/><Relationship Id="rId11" Type="http://schemas.openxmlformats.org/officeDocument/2006/relationships/slideLayout" Target="../slideLayouts/slideLayout613.xml"/><Relationship Id="rId53" Type="http://schemas.openxmlformats.org/officeDocument/2006/relationships/slideLayout" Target="../slideLayouts/slideLayout655.xml"/><Relationship Id="rId149" Type="http://schemas.openxmlformats.org/officeDocument/2006/relationships/slideLayout" Target="../slideLayouts/slideLayout751.xml"/><Relationship Id="rId314" Type="http://schemas.openxmlformats.org/officeDocument/2006/relationships/slideLayout" Target="../slideLayouts/slideLayout916.xml"/><Relationship Id="rId356" Type="http://schemas.openxmlformats.org/officeDocument/2006/relationships/slideLayout" Target="../slideLayouts/slideLayout958.xml"/><Relationship Id="rId398" Type="http://schemas.openxmlformats.org/officeDocument/2006/relationships/slideLayout" Target="../slideLayouts/slideLayout1000.xml"/><Relationship Id="rId95" Type="http://schemas.openxmlformats.org/officeDocument/2006/relationships/slideLayout" Target="../slideLayouts/slideLayout697.xml"/><Relationship Id="rId160" Type="http://schemas.openxmlformats.org/officeDocument/2006/relationships/slideLayout" Target="../slideLayouts/slideLayout762.xml"/><Relationship Id="rId216" Type="http://schemas.openxmlformats.org/officeDocument/2006/relationships/slideLayout" Target="../slideLayouts/slideLayout818.xml"/><Relationship Id="rId423" Type="http://schemas.openxmlformats.org/officeDocument/2006/relationships/slideLayout" Target="../slideLayouts/slideLayout1025.xml"/><Relationship Id="rId258" Type="http://schemas.openxmlformats.org/officeDocument/2006/relationships/slideLayout" Target="../slideLayouts/slideLayout860.xml"/><Relationship Id="rId465" Type="http://schemas.openxmlformats.org/officeDocument/2006/relationships/slideLayout" Target="../slideLayouts/slideLayout1067.xml"/><Relationship Id="rId22" Type="http://schemas.openxmlformats.org/officeDocument/2006/relationships/slideLayout" Target="../slideLayouts/slideLayout624.xml"/><Relationship Id="rId64" Type="http://schemas.openxmlformats.org/officeDocument/2006/relationships/slideLayout" Target="../slideLayouts/slideLayout666.xml"/><Relationship Id="rId118" Type="http://schemas.openxmlformats.org/officeDocument/2006/relationships/slideLayout" Target="../slideLayouts/slideLayout720.xml"/><Relationship Id="rId325" Type="http://schemas.openxmlformats.org/officeDocument/2006/relationships/slideLayout" Target="../slideLayouts/slideLayout927.xml"/><Relationship Id="rId367" Type="http://schemas.openxmlformats.org/officeDocument/2006/relationships/slideLayout" Target="../slideLayouts/slideLayout969.xml"/><Relationship Id="rId171" Type="http://schemas.openxmlformats.org/officeDocument/2006/relationships/slideLayout" Target="../slideLayouts/slideLayout773.xml"/><Relationship Id="rId227" Type="http://schemas.openxmlformats.org/officeDocument/2006/relationships/slideLayout" Target="../slideLayouts/slideLayout829.xml"/><Relationship Id="rId269" Type="http://schemas.openxmlformats.org/officeDocument/2006/relationships/slideLayout" Target="../slideLayouts/slideLayout871.xml"/><Relationship Id="rId434" Type="http://schemas.openxmlformats.org/officeDocument/2006/relationships/slideLayout" Target="../slideLayouts/slideLayout1036.xml"/><Relationship Id="rId33" Type="http://schemas.openxmlformats.org/officeDocument/2006/relationships/slideLayout" Target="../slideLayouts/slideLayout635.xml"/><Relationship Id="rId129" Type="http://schemas.openxmlformats.org/officeDocument/2006/relationships/slideLayout" Target="../slideLayouts/slideLayout731.xml"/><Relationship Id="rId280" Type="http://schemas.openxmlformats.org/officeDocument/2006/relationships/slideLayout" Target="../slideLayouts/slideLayout882.xml"/><Relationship Id="rId336" Type="http://schemas.openxmlformats.org/officeDocument/2006/relationships/slideLayout" Target="../slideLayouts/slideLayout938.xml"/><Relationship Id="rId75" Type="http://schemas.openxmlformats.org/officeDocument/2006/relationships/slideLayout" Target="../slideLayouts/slideLayout677.xml"/><Relationship Id="rId140" Type="http://schemas.openxmlformats.org/officeDocument/2006/relationships/slideLayout" Target="../slideLayouts/slideLayout742.xml"/><Relationship Id="rId182" Type="http://schemas.openxmlformats.org/officeDocument/2006/relationships/slideLayout" Target="../slideLayouts/slideLayout784.xml"/><Relationship Id="rId378" Type="http://schemas.openxmlformats.org/officeDocument/2006/relationships/slideLayout" Target="../slideLayouts/slideLayout980.xml"/><Relationship Id="rId403" Type="http://schemas.openxmlformats.org/officeDocument/2006/relationships/slideLayout" Target="../slideLayouts/slideLayout1005.xml"/><Relationship Id="rId6" Type="http://schemas.openxmlformats.org/officeDocument/2006/relationships/slideLayout" Target="../slideLayouts/slideLayout608.xml"/><Relationship Id="rId238" Type="http://schemas.openxmlformats.org/officeDocument/2006/relationships/slideLayout" Target="../slideLayouts/slideLayout840.xml"/><Relationship Id="rId445" Type="http://schemas.openxmlformats.org/officeDocument/2006/relationships/slideLayout" Target="../slideLayouts/slideLayout1047.xml"/><Relationship Id="rId291" Type="http://schemas.openxmlformats.org/officeDocument/2006/relationships/slideLayout" Target="../slideLayouts/slideLayout893.xml"/><Relationship Id="rId305" Type="http://schemas.openxmlformats.org/officeDocument/2006/relationships/slideLayout" Target="../slideLayouts/slideLayout907.xml"/><Relationship Id="rId347" Type="http://schemas.openxmlformats.org/officeDocument/2006/relationships/slideLayout" Target="../slideLayouts/slideLayout949.xml"/><Relationship Id="rId44" Type="http://schemas.openxmlformats.org/officeDocument/2006/relationships/slideLayout" Target="../slideLayouts/slideLayout646.xml"/><Relationship Id="rId86" Type="http://schemas.openxmlformats.org/officeDocument/2006/relationships/slideLayout" Target="../slideLayouts/slideLayout688.xml"/><Relationship Id="rId151" Type="http://schemas.openxmlformats.org/officeDocument/2006/relationships/slideLayout" Target="../slideLayouts/slideLayout753.xml"/><Relationship Id="rId389" Type="http://schemas.openxmlformats.org/officeDocument/2006/relationships/slideLayout" Target="../slideLayouts/slideLayout9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9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24.08.2011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www.konspekturoka.ru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210"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6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  <p:sldLayoutId id="2147483745" r:id="rId85"/>
    <p:sldLayoutId id="2147483746" r:id="rId86"/>
    <p:sldLayoutId id="2147483747" r:id="rId87"/>
    <p:sldLayoutId id="2147483748" r:id="rId88"/>
    <p:sldLayoutId id="2147483749" r:id="rId89"/>
    <p:sldLayoutId id="2147483750" r:id="rId90"/>
    <p:sldLayoutId id="2147483751" r:id="rId91"/>
    <p:sldLayoutId id="2147483752" r:id="rId92"/>
    <p:sldLayoutId id="2147483753" r:id="rId93"/>
    <p:sldLayoutId id="2147483754" r:id="rId94"/>
    <p:sldLayoutId id="2147483755" r:id="rId95"/>
    <p:sldLayoutId id="2147483756" r:id="rId96"/>
    <p:sldLayoutId id="2147483757" r:id="rId97"/>
    <p:sldLayoutId id="2147483758" r:id="rId98"/>
    <p:sldLayoutId id="2147483759" r:id="rId99"/>
    <p:sldLayoutId id="2147483760" r:id="rId100"/>
    <p:sldLayoutId id="2147483761" r:id="rId101"/>
    <p:sldLayoutId id="2147483762" r:id="rId102"/>
    <p:sldLayoutId id="2147483763" r:id="rId103"/>
    <p:sldLayoutId id="2147483764" r:id="rId104"/>
    <p:sldLayoutId id="2147483765" r:id="rId105"/>
    <p:sldLayoutId id="2147483766" r:id="rId106"/>
    <p:sldLayoutId id="2147483767" r:id="rId107"/>
    <p:sldLayoutId id="2147483768" r:id="rId108"/>
    <p:sldLayoutId id="2147483769" r:id="rId109"/>
    <p:sldLayoutId id="2147483770" r:id="rId110"/>
    <p:sldLayoutId id="2147483771" r:id="rId111"/>
    <p:sldLayoutId id="2147483772" r:id="rId112"/>
    <p:sldLayoutId id="2147483773" r:id="rId113"/>
    <p:sldLayoutId id="2147483774" r:id="rId114"/>
    <p:sldLayoutId id="2147483775" r:id="rId115"/>
    <p:sldLayoutId id="2147483776" r:id="rId116"/>
    <p:sldLayoutId id="2147483777" r:id="rId117"/>
    <p:sldLayoutId id="2147483778" r:id="rId118"/>
    <p:sldLayoutId id="2147483779" r:id="rId119"/>
    <p:sldLayoutId id="2147483780" r:id="rId120"/>
    <p:sldLayoutId id="2147483781" r:id="rId121"/>
    <p:sldLayoutId id="2147483782" r:id="rId122"/>
    <p:sldLayoutId id="2147483783" r:id="rId123"/>
    <p:sldLayoutId id="2147483784" r:id="rId124"/>
    <p:sldLayoutId id="2147483785" r:id="rId125"/>
    <p:sldLayoutId id="2147483786" r:id="rId126"/>
    <p:sldLayoutId id="2147483787" r:id="rId127"/>
    <p:sldLayoutId id="2147483788" r:id="rId128"/>
    <p:sldLayoutId id="2147483789" r:id="rId129"/>
    <p:sldLayoutId id="2147483790" r:id="rId130"/>
    <p:sldLayoutId id="2147483791" r:id="rId131"/>
    <p:sldLayoutId id="2147483792" r:id="rId132"/>
    <p:sldLayoutId id="2147483793" r:id="rId133"/>
    <p:sldLayoutId id="2147483794" r:id="rId134"/>
    <p:sldLayoutId id="2147483795" r:id="rId135"/>
    <p:sldLayoutId id="2147483796" r:id="rId136"/>
    <p:sldLayoutId id="2147483797" r:id="rId137"/>
    <p:sldLayoutId id="2147483798" r:id="rId138"/>
    <p:sldLayoutId id="2147483799" r:id="rId139"/>
    <p:sldLayoutId id="2147483800" r:id="rId140"/>
    <p:sldLayoutId id="2147483801" r:id="rId141"/>
    <p:sldLayoutId id="2147483802" r:id="rId142"/>
    <p:sldLayoutId id="2147483803" r:id="rId143"/>
    <p:sldLayoutId id="2147483804" r:id="rId144"/>
    <p:sldLayoutId id="2147483805" r:id="rId145"/>
    <p:sldLayoutId id="2147483806" r:id="rId146"/>
    <p:sldLayoutId id="2147483807" r:id="rId147"/>
    <p:sldLayoutId id="2147483808" r:id="rId148"/>
    <p:sldLayoutId id="2147483809" r:id="rId149"/>
    <p:sldLayoutId id="2147483810" r:id="rId150"/>
    <p:sldLayoutId id="2147483811" r:id="rId151"/>
    <p:sldLayoutId id="2147483812" r:id="rId152"/>
    <p:sldLayoutId id="2147483813" r:id="rId153"/>
    <p:sldLayoutId id="2147483814" r:id="rId154"/>
    <p:sldLayoutId id="2147483815" r:id="rId155"/>
    <p:sldLayoutId id="2147483816" r:id="rId156"/>
    <p:sldLayoutId id="2147483817" r:id="rId157"/>
    <p:sldLayoutId id="2147483818" r:id="rId158"/>
    <p:sldLayoutId id="2147483819" r:id="rId159"/>
    <p:sldLayoutId id="2147483820" r:id="rId160"/>
    <p:sldLayoutId id="2147483821" r:id="rId161"/>
    <p:sldLayoutId id="2147483822" r:id="rId162"/>
    <p:sldLayoutId id="2147483823" r:id="rId163"/>
    <p:sldLayoutId id="2147483824" r:id="rId164"/>
    <p:sldLayoutId id="2147483825" r:id="rId165"/>
    <p:sldLayoutId id="2147483826" r:id="rId166"/>
    <p:sldLayoutId id="2147483827" r:id="rId167"/>
    <p:sldLayoutId id="2147483828" r:id="rId168"/>
    <p:sldLayoutId id="2147483829" r:id="rId169"/>
    <p:sldLayoutId id="2147483830" r:id="rId170"/>
    <p:sldLayoutId id="2147483831" r:id="rId171"/>
    <p:sldLayoutId id="2147483832" r:id="rId172"/>
    <p:sldLayoutId id="2147483833" r:id="rId173"/>
    <p:sldLayoutId id="2147483834" r:id="rId174"/>
    <p:sldLayoutId id="2147483835" r:id="rId175"/>
    <p:sldLayoutId id="2147483836" r:id="rId176"/>
    <p:sldLayoutId id="2147483837" r:id="rId177"/>
    <p:sldLayoutId id="2147483838" r:id="rId178"/>
    <p:sldLayoutId id="2147483839" r:id="rId179"/>
    <p:sldLayoutId id="2147483840" r:id="rId180"/>
    <p:sldLayoutId id="2147483841" r:id="rId181"/>
    <p:sldLayoutId id="2147483842" r:id="rId182"/>
    <p:sldLayoutId id="2147483843" r:id="rId183"/>
    <p:sldLayoutId id="2147483844" r:id="rId184"/>
    <p:sldLayoutId id="2147483845" r:id="rId185"/>
    <p:sldLayoutId id="2147483846" r:id="rId186"/>
    <p:sldLayoutId id="2147483847" r:id="rId187"/>
    <p:sldLayoutId id="2147483848" r:id="rId188"/>
    <p:sldLayoutId id="2147483849" r:id="rId189"/>
    <p:sldLayoutId id="2147483850" r:id="rId190"/>
    <p:sldLayoutId id="2147483851" r:id="rId191"/>
    <p:sldLayoutId id="2147483852" r:id="rId192"/>
    <p:sldLayoutId id="2147483853" r:id="rId193"/>
    <p:sldLayoutId id="2147483854" r:id="rId194"/>
    <p:sldLayoutId id="2147483855" r:id="rId195"/>
    <p:sldLayoutId id="2147483856" r:id="rId196"/>
    <p:sldLayoutId id="2147483857" r:id="rId197"/>
    <p:sldLayoutId id="2147483858" r:id="rId198"/>
    <p:sldLayoutId id="2147483859" r:id="rId199"/>
    <p:sldLayoutId id="2147483860" r:id="rId200"/>
    <p:sldLayoutId id="2147483861" r:id="rId201"/>
    <p:sldLayoutId id="2147483862" r:id="rId202"/>
    <p:sldLayoutId id="2147483863" r:id="rId203"/>
    <p:sldLayoutId id="2147483864" r:id="rId204"/>
    <p:sldLayoutId id="2147483865" r:id="rId205"/>
    <p:sldLayoutId id="2147483866" r:id="rId206"/>
    <p:sldLayoutId id="2147483867" r:id="rId207"/>
    <p:sldLayoutId id="2147483868" r:id="rId208"/>
    <p:sldLayoutId id="2147483869" r:id="rId209"/>
    <p:sldLayoutId id="2147483870" r:id="rId210"/>
    <p:sldLayoutId id="2147483871" r:id="rId211"/>
    <p:sldLayoutId id="2147483872" r:id="rId212"/>
    <p:sldLayoutId id="2147483873" r:id="rId213"/>
    <p:sldLayoutId id="2147483874" r:id="rId214"/>
    <p:sldLayoutId id="2147483875" r:id="rId215"/>
    <p:sldLayoutId id="2147483876" r:id="rId216"/>
    <p:sldLayoutId id="2147483877" r:id="rId217"/>
    <p:sldLayoutId id="2147483878" r:id="rId218"/>
    <p:sldLayoutId id="2147483879" r:id="rId219"/>
    <p:sldLayoutId id="2147483880" r:id="rId220"/>
    <p:sldLayoutId id="2147483881" r:id="rId221"/>
    <p:sldLayoutId id="2147483882" r:id="rId222"/>
    <p:sldLayoutId id="2147483883" r:id="rId223"/>
    <p:sldLayoutId id="2147483884" r:id="rId224"/>
    <p:sldLayoutId id="2147483885" r:id="rId225"/>
    <p:sldLayoutId id="2147483886" r:id="rId226"/>
    <p:sldLayoutId id="2147483887" r:id="rId227"/>
    <p:sldLayoutId id="2147483888" r:id="rId228"/>
    <p:sldLayoutId id="2147483889" r:id="rId229"/>
    <p:sldLayoutId id="2147483890" r:id="rId230"/>
    <p:sldLayoutId id="2147483891" r:id="rId231"/>
    <p:sldLayoutId id="2147483892" r:id="rId232"/>
    <p:sldLayoutId id="2147483893" r:id="rId233"/>
    <p:sldLayoutId id="2147483894" r:id="rId234"/>
    <p:sldLayoutId id="2147483895" r:id="rId235"/>
    <p:sldLayoutId id="2147483896" r:id="rId236"/>
    <p:sldLayoutId id="2147483897" r:id="rId237"/>
    <p:sldLayoutId id="2147483898" r:id="rId238"/>
    <p:sldLayoutId id="2147483899" r:id="rId239"/>
    <p:sldLayoutId id="2147483900" r:id="rId240"/>
    <p:sldLayoutId id="2147483901" r:id="rId241"/>
    <p:sldLayoutId id="2147483902" r:id="rId242"/>
    <p:sldLayoutId id="2147483903" r:id="rId243"/>
    <p:sldLayoutId id="2147483904" r:id="rId244"/>
    <p:sldLayoutId id="2147483905" r:id="rId245"/>
    <p:sldLayoutId id="2147483906" r:id="rId246"/>
    <p:sldLayoutId id="2147483907" r:id="rId247"/>
    <p:sldLayoutId id="2147483908" r:id="rId248"/>
    <p:sldLayoutId id="2147483909" r:id="rId249"/>
    <p:sldLayoutId id="2147483910" r:id="rId250"/>
    <p:sldLayoutId id="2147483911" r:id="rId251"/>
    <p:sldLayoutId id="2147483912" r:id="rId252"/>
    <p:sldLayoutId id="2147483913" r:id="rId253"/>
    <p:sldLayoutId id="2147483914" r:id="rId254"/>
    <p:sldLayoutId id="2147483915" r:id="rId255"/>
    <p:sldLayoutId id="2147483916" r:id="rId256"/>
    <p:sldLayoutId id="2147483917" r:id="rId257"/>
    <p:sldLayoutId id="2147483918" r:id="rId258"/>
    <p:sldLayoutId id="2147483919" r:id="rId259"/>
    <p:sldLayoutId id="2147483920" r:id="rId260"/>
    <p:sldLayoutId id="2147483921" r:id="rId261"/>
    <p:sldLayoutId id="2147483922" r:id="rId262"/>
    <p:sldLayoutId id="2147483923" r:id="rId263"/>
    <p:sldLayoutId id="2147483924" r:id="rId264"/>
    <p:sldLayoutId id="2147483925" r:id="rId265"/>
    <p:sldLayoutId id="2147483926" r:id="rId266"/>
    <p:sldLayoutId id="2147483927" r:id="rId267"/>
    <p:sldLayoutId id="2147483928" r:id="rId268"/>
    <p:sldLayoutId id="2147483929" r:id="rId269"/>
    <p:sldLayoutId id="2147483930" r:id="rId270"/>
    <p:sldLayoutId id="2147483931" r:id="rId271"/>
    <p:sldLayoutId id="2147483932" r:id="rId272"/>
    <p:sldLayoutId id="2147483933" r:id="rId273"/>
    <p:sldLayoutId id="2147483934" r:id="rId274"/>
    <p:sldLayoutId id="2147483935" r:id="rId275"/>
    <p:sldLayoutId id="2147483936" r:id="rId276"/>
    <p:sldLayoutId id="2147483937" r:id="rId277"/>
    <p:sldLayoutId id="2147483938" r:id="rId278"/>
    <p:sldLayoutId id="2147483939" r:id="rId279"/>
    <p:sldLayoutId id="2147483940" r:id="rId280"/>
    <p:sldLayoutId id="2147483941" r:id="rId281"/>
    <p:sldLayoutId id="2147483942" r:id="rId282"/>
    <p:sldLayoutId id="2147483943" r:id="rId283"/>
    <p:sldLayoutId id="2147483944" r:id="rId284"/>
    <p:sldLayoutId id="2147483945" r:id="rId285"/>
    <p:sldLayoutId id="2147483946" r:id="rId286"/>
    <p:sldLayoutId id="2147483947" r:id="rId287"/>
    <p:sldLayoutId id="2147483948" r:id="rId288"/>
    <p:sldLayoutId id="2147483949" r:id="rId289"/>
    <p:sldLayoutId id="2147483950" r:id="rId290"/>
    <p:sldLayoutId id="2147483951" r:id="rId291"/>
    <p:sldLayoutId id="2147483952" r:id="rId292"/>
    <p:sldLayoutId id="2147483953" r:id="rId293"/>
    <p:sldLayoutId id="2147483954" r:id="rId294"/>
    <p:sldLayoutId id="2147483955" r:id="rId295"/>
    <p:sldLayoutId id="2147483956" r:id="rId296"/>
    <p:sldLayoutId id="2147483957" r:id="rId297"/>
    <p:sldLayoutId id="2147483958" r:id="rId298"/>
    <p:sldLayoutId id="2147483959" r:id="rId299"/>
    <p:sldLayoutId id="2147483960" r:id="rId300"/>
    <p:sldLayoutId id="2147483961" r:id="rId301"/>
    <p:sldLayoutId id="2147483962" r:id="rId302"/>
    <p:sldLayoutId id="2147483963" r:id="rId303"/>
    <p:sldLayoutId id="2147483964" r:id="rId304"/>
    <p:sldLayoutId id="2147483965" r:id="rId305"/>
    <p:sldLayoutId id="2147483966" r:id="rId306"/>
    <p:sldLayoutId id="2147483967" r:id="rId307"/>
    <p:sldLayoutId id="2147483968" r:id="rId308"/>
    <p:sldLayoutId id="2147483969" r:id="rId309"/>
    <p:sldLayoutId id="2147483970" r:id="rId310"/>
    <p:sldLayoutId id="2147483971" r:id="rId311"/>
    <p:sldLayoutId id="2147483972" r:id="rId312"/>
    <p:sldLayoutId id="2147483973" r:id="rId313"/>
    <p:sldLayoutId id="2147483974" r:id="rId314"/>
    <p:sldLayoutId id="2147483975" r:id="rId315"/>
    <p:sldLayoutId id="2147483976" r:id="rId316"/>
    <p:sldLayoutId id="2147483977" r:id="rId317"/>
    <p:sldLayoutId id="2147483978" r:id="rId318"/>
    <p:sldLayoutId id="2147483979" r:id="rId319"/>
    <p:sldLayoutId id="2147483980" r:id="rId320"/>
    <p:sldLayoutId id="2147483981" r:id="rId321"/>
    <p:sldLayoutId id="2147483982" r:id="rId322"/>
    <p:sldLayoutId id="2147483983" r:id="rId323"/>
    <p:sldLayoutId id="2147483984" r:id="rId324"/>
    <p:sldLayoutId id="2147483985" r:id="rId325"/>
    <p:sldLayoutId id="2147483986" r:id="rId326"/>
    <p:sldLayoutId id="2147483987" r:id="rId327"/>
    <p:sldLayoutId id="2147483988" r:id="rId328"/>
    <p:sldLayoutId id="2147483989" r:id="rId329"/>
    <p:sldLayoutId id="2147483990" r:id="rId330"/>
    <p:sldLayoutId id="2147483991" r:id="rId331"/>
    <p:sldLayoutId id="2147483992" r:id="rId332"/>
    <p:sldLayoutId id="2147483993" r:id="rId333"/>
    <p:sldLayoutId id="2147483994" r:id="rId334"/>
    <p:sldLayoutId id="2147483995" r:id="rId335"/>
    <p:sldLayoutId id="2147483996" r:id="rId336"/>
    <p:sldLayoutId id="2147483997" r:id="rId337"/>
    <p:sldLayoutId id="2147483998" r:id="rId338"/>
    <p:sldLayoutId id="2147483999" r:id="rId339"/>
    <p:sldLayoutId id="2147484000" r:id="rId340"/>
    <p:sldLayoutId id="2147484001" r:id="rId341"/>
    <p:sldLayoutId id="2147484002" r:id="rId342"/>
    <p:sldLayoutId id="2147484003" r:id="rId343"/>
    <p:sldLayoutId id="2147484004" r:id="rId344"/>
    <p:sldLayoutId id="2147484005" r:id="rId345"/>
    <p:sldLayoutId id="2147484006" r:id="rId346"/>
    <p:sldLayoutId id="2147484007" r:id="rId347"/>
    <p:sldLayoutId id="2147484008" r:id="rId348"/>
    <p:sldLayoutId id="2147484009" r:id="rId349"/>
    <p:sldLayoutId id="2147484010" r:id="rId350"/>
    <p:sldLayoutId id="2147484011" r:id="rId351"/>
    <p:sldLayoutId id="2147484012" r:id="rId352"/>
    <p:sldLayoutId id="2147484013" r:id="rId353"/>
    <p:sldLayoutId id="2147484014" r:id="rId354"/>
    <p:sldLayoutId id="2147484015" r:id="rId355"/>
    <p:sldLayoutId id="2147484016" r:id="rId356"/>
    <p:sldLayoutId id="2147484017" r:id="rId357"/>
    <p:sldLayoutId id="2147484018" r:id="rId358"/>
    <p:sldLayoutId id="2147484019" r:id="rId359"/>
    <p:sldLayoutId id="2147484020" r:id="rId360"/>
    <p:sldLayoutId id="2147484021" r:id="rId361"/>
    <p:sldLayoutId id="2147484022" r:id="rId362"/>
    <p:sldLayoutId id="2147484023" r:id="rId363"/>
    <p:sldLayoutId id="2147484024" r:id="rId364"/>
    <p:sldLayoutId id="2147484025" r:id="rId365"/>
    <p:sldLayoutId id="2147484026" r:id="rId366"/>
    <p:sldLayoutId id="2147484027" r:id="rId367"/>
    <p:sldLayoutId id="2147484028" r:id="rId368"/>
    <p:sldLayoutId id="2147484029" r:id="rId369"/>
    <p:sldLayoutId id="2147484030" r:id="rId370"/>
    <p:sldLayoutId id="2147484031" r:id="rId371"/>
    <p:sldLayoutId id="2147484032" r:id="rId372"/>
    <p:sldLayoutId id="2147484033" r:id="rId373"/>
    <p:sldLayoutId id="2147484034" r:id="rId374"/>
    <p:sldLayoutId id="2147484035" r:id="rId375"/>
    <p:sldLayoutId id="2147484036" r:id="rId376"/>
    <p:sldLayoutId id="2147484037" r:id="rId377"/>
    <p:sldLayoutId id="2147484038" r:id="rId378"/>
    <p:sldLayoutId id="2147484039" r:id="rId379"/>
    <p:sldLayoutId id="2147484040" r:id="rId380"/>
    <p:sldLayoutId id="2147484041" r:id="rId381"/>
    <p:sldLayoutId id="2147484042" r:id="rId382"/>
    <p:sldLayoutId id="2147484043" r:id="rId383"/>
    <p:sldLayoutId id="2147484044" r:id="rId384"/>
    <p:sldLayoutId id="2147484045" r:id="rId385"/>
    <p:sldLayoutId id="2147484046" r:id="rId386"/>
    <p:sldLayoutId id="2147484047" r:id="rId387"/>
    <p:sldLayoutId id="2147484048" r:id="rId388"/>
    <p:sldLayoutId id="2147484049" r:id="rId389"/>
    <p:sldLayoutId id="2147484050" r:id="rId390"/>
    <p:sldLayoutId id="2147484051" r:id="rId391"/>
    <p:sldLayoutId id="2147484052" r:id="rId392"/>
    <p:sldLayoutId id="2147484053" r:id="rId393"/>
    <p:sldLayoutId id="2147484054" r:id="rId394"/>
    <p:sldLayoutId id="2147484055" r:id="rId395"/>
    <p:sldLayoutId id="2147484056" r:id="rId396"/>
    <p:sldLayoutId id="2147484057" r:id="rId397"/>
    <p:sldLayoutId id="2147484058" r:id="rId398"/>
    <p:sldLayoutId id="2147484059" r:id="rId399"/>
    <p:sldLayoutId id="2147484060" r:id="rId400"/>
    <p:sldLayoutId id="2147484061" r:id="rId401"/>
    <p:sldLayoutId id="2147484062" r:id="rId402"/>
    <p:sldLayoutId id="2147484063" r:id="rId403"/>
    <p:sldLayoutId id="2147484064" r:id="rId404"/>
    <p:sldLayoutId id="2147484065" r:id="rId405"/>
    <p:sldLayoutId id="2147484066" r:id="rId406"/>
    <p:sldLayoutId id="2147484067" r:id="rId407"/>
    <p:sldLayoutId id="2147484068" r:id="rId408"/>
    <p:sldLayoutId id="2147484069" r:id="rId409"/>
    <p:sldLayoutId id="2147484070" r:id="rId410"/>
    <p:sldLayoutId id="2147484071" r:id="rId411"/>
    <p:sldLayoutId id="2147484072" r:id="rId412"/>
    <p:sldLayoutId id="2147484073" r:id="rId413"/>
    <p:sldLayoutId id="2147484074" r:id="rId414"/>
    <p:sldLayoutId id="2147484075" r:id="rId415"/>
    <p:sldLayoutId id="2147484076" r:id="rId416"/>
    <p:sldLayoutId id="2147484077" r:id="rId417"/>
    <p:sldLayoutId id="2147484078" r:id="rId418"/>
    <p:sldLayoutId id="2147484079" r:id="rId419"/>
    <p:sldLayoutId id="2147484080" r:id="rId420"/>
    <p:sldLayoutId id="2147484081" r:id="rId421"/>
    <p:sldLayoutId id="2147484082" r:id="rId422"/>
    <p:sldLayoutId id="2147484083" r:id="rId423"/>
    <p:sldLayoutId id="2147484084" r:id="rId424"/>
    <p:sldLayoutId id="2147484085" r:id="rId425"/>
    <p:sldLayoutId id="2147484086" r:id="rId426"/>
    <p:sldLayoutId id="2147484087" r:id="rId427"/>
    <p:sldLayoutId id="2147484088" r:id="rId428"/>
    <p:sldLayoutId id="2147484089" r:id="rId429"/>
    <p:sldLayoutId id="2147484090" r:id="rId430"/>
    <p:sldLayoutId id="2147484091" r:id="rId431"/>
    <p:sldLayoutId id="2147484092" r:id="rId432"/>
    <p:sldLayoutId id="2147484093" r:id="rId433"/>
    <p:sldLayoutId id="2147484094" r:id="rId434"/>
    <p:sldLayoutId id="2147484095" r:id="rId435"/>
    <p:sldLayoutId id="2147484096" r:id="rId436"/>
    <p:sldLayoutId id="2147484097" r:id="rId437"/>
    <p:sldLayoutId id="2147484098" r:id="rId438"/>
    <p:sldLayoutId id="2147484099" r:id="rId439"/>
    <p:sldLayoutId id="2147484100" r:id="rId440"/>
    <p:sldLayoutId id="2147484101" r:id="rId441"/>
    <p:sldLayoutId id="2147484102" r:id="rId442"/>
    <p:sldLayoutId id="2147484103" r:id="rId443"/>
    <p:sldLayoutId id="2147484104" r:id="rId444"/>
    <p:sldLayoutId id="2147484105" r:id="rId445"/>
    <p:sldLayoutId id="2147484106" r:id="rId446"/>
    <p:sldLayoutId id="2147484107" r:id="rId447"/>
    <p:sldLayoutId id="2147484108" r:id="rId448"/>
    <p:sldLayoutId id="2147484109" r:id="rId449"/>
    <p:sldLayoutId id="2147484110" r:id="rId450"/>
    <p:sldLayoutId id="2147484111" r:id="rId451"/>
    <p:sldLayoutId id="2147484112" r:id="rId452"/>
    <p:sldLayoutId id="2147484113" r:id="rId453"/>
    <p:sldLayoutId id="2147484114" r:id="rId454"/>
    <p:sldLayoutId id="2147484115" r:id="rId455"/>
    <p:sldLayoutId id="2147484116" r:id="rId456"/>
    <p:sldLayoutId id="2147484117" r:id="rId457"/>
    <p:sldLayoutId id="2147484118" r:id="rId458"/>
    <p:sldLayoutId id="2147484119" r:id="rId459"/>
    <p:sldLayoutId id="2147484120" r:id="rId460"/>
    <p:sldLayoutId id="2147484121" r:id="rId461"/>
    <p:sldLayoutId id="2147484122" r:id="rId462"/>
    <p:sldLayoutId id="2147484123" r:id="rId463"/>
    <p:sldLayoutId id="2147484124" r:id="rId464"/>
    <p:sldLayoutId id="2147484125" r:id="rId465"/>
    <p:sldLayoutId id="2147484126" r:id="rId466"/>
    <p:sldLayoutId id="2147484127" r:id="rId467"/>
    <p:sldLayoutId id="2147484128" r:id="rId468"/>
    <p:sldLayoutId id="2147484129" r:id="rId469"/>
    <p:sldLayoutId id="2147484130" r:id="rId470"/>
    <p:sldLayoutId id="2147484131" r:id="rId471"/>
    <p:sldLayoutId id="2147484132" r:id="rId472"/>
    <p:sldLayoutId id="2147484133" r:id="rId473"/>
    <p:sldLayoutId id="2147484134" r:id="rId474"/>
    <p:sldLayoutId id="2147484135" r:id="rId475"/>
    <p:sldLayoutId id="2147484136" r:id="rId476"/>
    <p:sldLayoutId id="2147484137" r:id="rId477"/>
    <p:sldLayoutId id="2147484138" r:id="rId478"/>
    <p:sldLayoutId id="2147484139" r:id="rId479"/>
    <p:sldLayoutId id="2147484140" r:id="rId480"/>
    <p:sldLayoutId id="2147484141" r:id="rId481"/>
    <p:sldLayoutId id="2147484142" r:id="rId482"/>
    <p:sldLayoutId id="2147484143" r:id="rId483"/>
    <p:sldLayoutId id="2147484144" r:id="rId484"/>
    <p:sldLayoutId id="2147484145" r:id="rId485"/>
    <p:sldLayoutId id="2147484146" r:id="rId486"/>
    <p:sldLayoutId id="2147484147" r:id="rId487"/>
    <p:sldLayoutId id="2147484148" r:id="rId488"/>
    <p:sldLayoutId id="2147484149" r:id="rId489"/>
    <p:sldLayoutId id="2147484150" r:id="rId490"/>
    <p:sldLayoutId id="2147484151" r:id="rId491"/>
    <p:sldLayoutId id="2147484152" r:id="rId492"/>
    <p:sldLayoutId id="2147484153" r:id="rId493"/>
    <p:sldLayoutId id="2147484154" r:id="rId494"/>
    <p:sldLayoutId id="2147484155" r:id="rId495"/>
    <p:sldLayoutId id="2147484156" r:id="rId496"/>
    <p:sldLayoutId id="2147484157" r:id="rId497"/>
    <p:sldLayoutId id="2147484158" r:id="rId498"/>
    <p:sldLayoutId id="2147484159" r:id="rId499"/>
    <p:sldLayoutId id="2147484160" r:id="rId500"/>
    <p:sldLayoutId id="2147484161" r:id="rId501"/>
    <p:sldLayoutId id="2147484162" r:id="rId502"/>
    <p:sldLayoutId id="2147484163" r:id="rId503"/>
    <p:sldLayoutId id="2147484164" r:id="rId504"/>
    <p:sldLayoutId id="2147484165" r:id="rId505"/>
    <p:sldLayoutId id="2147484166" r:id="rId506"/>
    <p:sldLayoutId id="2147484167" r:id="rId507"/>
    <p:sldLayoutId id="2147484168" r:id="rId508"/>
    <p:sldLayoutId id="2147484169" r:id="rId509"/>
    <p:sldLayoutId id="2147484170" r:id="rId510"/>
    <p:sldLayoutId id="2147484171" r:id="rId511"/>
    <p:sldLayoutId id="2147484172" r:id="rId512"/>
    <p:sldLayoutId id="2147484173" r:id="rId513"/>
    <p:sldLayoutId id="2147484174" r:id="rId514"/>
    <p:sldLayoutId id="2147484175" r:id="rId515"/>
    <p:sldLayoutId id="2147484176" r:id="rId516"/>
    <p:sldLayoutId id="2147484177" r:id="rId517"/>
    <p:sldLayoutId id="2147484178" r:id="rId518"/>
    <p:sldLayoutId id="2147484179" r:id="rId519"/>
    <p:sldLayoutId id="2147484180" r:id="rId520"/>
    <p:sldLayoutId id="2147484181" r:id="rId521"/>
    <p:sldLayoutId id="2147484182" r:id="rId522"/>
    <p:sldLayoutId id="2147484183" r:id="rId523"/>
    <p:sldLayoutId id="2147484184" r:id="rId524"/>
    <p:sldLayoutId id="2147484185" r:id="rId525"/>
    <p:sldLayoutId id="2147484186" r:id="rId526"/>
    <p:sldLayoutId id="2147484187" r:id="rId527"/>
    <p:sldLayoutId id="2147484188" r:id="rId528"/>
    <p:sldLayoutId id="2147484189" r:id="rId529"/>
    <p:sldLayoutId id="2147484190" r:id="rId530"/>
    <p:sldLayoutId id="2147484191" r:id="rId531"/>
    <p:sldLayoutId id="2147484192" r:id="rId532"/>
    <p:sldLayoutId id="2147484193" r:id="rId533"/>
    <p:sldLayoutId id="2147484194" r:id="rId534"/>
    <p:sldLayoutId id="2147484195" r:id="rId535"/>
    <p:sldLayoutId id="2147484196" r:id="rId536"/>
    <p:sldLayoutId id="2147484197" r:id="rId537"/>
    <p:sldLayoutId id="2147484198" r:id="rId538"/>
    <p:sldLayoutId id="2147484199" r:id="rId539"/>
    <p:sldLayoutId id="2147484200" r:id="rId540"/>
    <p:sldLayoutId id="2147484201" r:id="rId541"/>
    <p:sldLayoutId id="2147484202" r:id="rId542"/>
    <p:sldLayoutId id="2147484203" r:id="rId543"/>
    <p:sldLayoutId id="2147484204" r:id="rId544"/>
    <p:sldLayoutId id="2147484205" r:id="rId545"/>
    <p:sldLayoutId id="2147484206" r:id="rId546"/>
    <p:sldLayoutId id="2147484207" r:id="rId547"/>
    <p:sldLayoutId id="2147484208" r:id="rId548"/>
    <p:sldLayoutId id="2147484209" r:id="rId549"/>
    <p:sldLayoutId id="2147484210" r:id="rId550"/>
    <p:sldLayoutId id="2147484211" r:id="rId551"/>
    <p:sldLayoutId id="2147484212" r:id="rId552"/>
    <p:sldLayoutId id="2147484213" r:id="rId553"/>
    <p:sldLayoutId id="2147484214" r:id="rId554"/>
    <p:sldLayoutId id="2147484215" r:id="rId555"/>
    <p:sldLayoutId id="2147484216" r:id="rId556"/>
    <p:sldLayoutId id="2147484217" r:id="rId557"/>
    <p:sldLayoutId id="2147484218" r:id="rId558"/>
    <p:sldLayoutId id="2147484219" r:id="rId559"/>
    <p:sldLayoutId id="2147484220" r:id="rId560"/>
    <p:sldLayoutId id="2147484221" r:id="rId561"/>
    <p:sldLayoutId id="2147484222" r:id="rId562"/>
    <p:sldLayoutId id="2147484223" r:id="rId563"/>
    <p:sldLayoutId id="2147484224" r:id="rId564"/>
    <p:sldLayoutId id="2147484225" r:id="rId565"/>
    <p:sldLayoutId id="2147484226" r:id="rId566"/>
    <p:sldLayoutId id="2147484227" r:id="rId567"/>
    <p:sldLayoutId id="2147484228" r:id="rId568"/>
    <p:sldLayoutId id="2147484229" r:id="rId569"/>
    <p:sldLayoutId id="2147484230" r:id="rId570"/>
    <p:sldLayoutId id="2147484231" r:id="rId571"/>
    <p:sldLayoutId id="2147484232" r:id="rId572"/>
    <p:sldLayoutId id="2147484233" r:id="rId573"/>
    <p:sldLayoutId id="2147484234" r:id="rId574"/>
    <p:sldLayoutId id="2147484235" r:id="rId575"/>
    <p:sldLayoutId id="2147484236" r:id="rId576"/>
    <p:sldLayoutId id="2147484237" r:id="rId577"/>
    <p:sldLayoutId id="2147484238" r:id="rId578"/>
    <p:sldLayoutId id="2147484239" r:id="rId579"/>
    <p:sldLayoutId id="2147484240" r:id="rId580"/>
    <p:sldLayoutId id="2147484241" r:id="rId581"/>
    <p:sldLayoutId id="2147484242" r:id="rId582"/>
    <p:sldLayoutId id="2147484243" r:id="rId583"/>
    <p:sldLayoutId id="2147484244" r:id="rId584"/>
    <p:sldLayoutId id="2147484245" r:id="rId585"/>
    <p:sldLayoutId id="2147484246" r:id="rId586"/>
    <p:sldLayoutId id="2147484247" r:id="rId587"/>
    <p:sldLayoutId id="2147484248" r:id="rId588"/>
    <p:sldLayoutId id="2147484249" r:id="rId589"/>
    <p:sldLayoutId id="2147484250" r:id="rId590"/>
    <p:sldLayoutId id="2147484251" r:id="rId591"/>
  </p:sldLayoutIdLst>
  <p:hf hdr="0"/>
  <p:txStyles>
    <p:titleStyle>
      <a:lvl1pPr algn="ctr" defTabSz="9142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defTabSz="9142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68" indent="-228553" algn="l" defTabSz="9142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74" indent="-228553" algn="l" defTabSz="9142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7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CFFDBF1E-D5AC-42EB-971C-CD67B4732E01}" type="slidenum">
              <a:rPr lang="ru-RU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4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54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2" r:id="rId10"/>
    <p:sldLayoutId id="2147484263" r:id="rId11"/>
    <p:sldLayoutId id="2147484264" r:id="rId12"/>
    <p:sldLayoutId id="2147484265" r:id="rId13"/>
    <p:sldLayoutId id="2147484266" r:id="rId14"/>
    <p:sldLayoutId id="2147484267" r:id="rId15"/>
    <p:sldLayoutId id="2147484268" r:id="rId16"/>
    <p:sldLayoutId id="2147484269" r:id="rId17"/>
    <p:sldLayoutId id="2147484270" r:id="rId18"/>
    <p:sldLayoutId id="2147484271" r:id="rId19"/>
    <p:sldLayoutId id="2147484272" r:id="rId20"/>
    <p:sldLayoutId id="2147484273" r:id="rId21"/>
    <p:sldLayoutId id="2147484274" r:id="rId22"/>
    <p:sldLayoutId id="2147484275" r:id="rId23"/>
    <p:sldLayoutId id="2147484276" r:id="rId24"/>
    <p:sldLayoutId id="2147484277" r:id="rId25"/>
    <p:sldLayoutId id="2147484278" r:id="rId26"/>
    <p:sldLayoutId id="2147484279" r:id="rId27"/>
    <p:sldLayoutId id="2147484280" r:id="rId28"/>
    <p:sldLayoutId id="2147484281" r:id="rId29"/>
    <p:sldLayoutId id="2147484282" r:id="rId30"/>
    <p:sldLayoutId id="2147484283" r:id="rId31"/>
    <p:sldLayoutId id="2147484284" r:id="rId32"/>
    <p:sldLayoutId id="2147484285" r:id="rId33"/>
    <p:sldLayoutId id="2147484286" r:id="rId34"/>
    <p:sldLayoutId id="2147484287" r:id="rId35"/>
    <p:sldLayoutId id="2147484288" r:id="rId36"/>
    <p:sldLayoutId id="2147484289" r:id="rId37"/>
    <p:sldLayoutId id="2147484291" r:id="rId38"/>
    <p:sldLayoutId id="2147484292" r:id="rId39"/>
    <p:sldLayoutId id="2147484293" r:id="rId40"/>
    <p:sldLayoutId id="2147484294" r:id="rId41"/>
    <p:sldLayoutId id="2147484295" r:id="rId42"/>
    <p:sldLayoutId id="2147484296" r:id="rId43"/>
    <p:sldLayoutId id="2147484297" r:id="rId44"/>
    <p:sldLayoutId id="2147484298" r:id="rId45"/>
    <p:sldLayoutId id="2147484299" r:id="rId46"/>
    <p:sldLayoutId id="2147484300" r:id="rId47"/>
    <p:sldLayoutId id="2147484301" r:id="rId48"/>
    <p:sldLayoutId id="2147484302" r:id="rId49"/>
    <p:sldLayoutId id="2147484303" r:id="rId50"/>
    <p:sldLayoutId id="2147484304" r:id="rId51"/>
    <p:sldLayoutId id="2147484305" r:id="rId52"/>
    <p:sldLayoutId id="2147484306" r:id="rId53"/>
    <p:sldLayoutId id="2147484307" r:id="rId54"/>
    <p:sldLayoutId id="2147484308" r:id="rId55"/>
    <p:sldLayoutId id="2147484309" r:id="rId56"/>
    <p:sldLayoutId id="2147484310" r:id="rId57"/>
    <p:sldLayoutId id="2147484311" r:id="rId58"/>
    <p:sldLayoutId id="2147484312" r:id="rId59"/>
    <p:sldLayoutId id="2147484313" r:id="rId60"/>
    <p:sldLayoutId id="2147484314" r:id="rId61"/>
    <p:sldLayoutId id="2147484315" r:id="rId62"/>
    <p:sldLayoutId id="2147484316" r:id="rId63"/>
    <p:sldLayoutId id="2147484317" r:id="rId64"/>
    <p:sldLayoutId id="2147484318" r:id="rId65"/>
    <p:sldLayoutId id="2147484319" r:id="rId66"/>
    <p:sldLayoutId id="2147484320" r:id="rId67"/>
    <p:sldLayoutId id="2147484321" r:id="rId68"/>
    <p:sldLayoutId id="2147484322" r:id="rId69"/>
    <p:sldLayoutId id="2147484323" r:id="rId70"/>
    <p:sldLayoutId id="2147484324" r:id="rId71"/>
    <p:sldLayoutId id="2147484325" r:id="rId72"/>
    <p:sldLayoutId id="2147484326" r:id="rId73"/>
    <p:sldLayoutId id="2147484327" r:id="rId74"/>
    <p:sldLayoutId id="2147484328" r:id="rId75"/>
    <p:sldLayoutId id="2147484329" r:id="rId76"/>
    <p:sldLayoutId id="2147484330" r:id="rId77"/>
    <p:sldLayoutId id="2147484331" r:id="rId78"/>
    <p:sldLayoutId id="2147484332" r:id="rId79"/>
    <p:sldLayoutId id="2147484333" r:id="rId80"/>
    <p:sldLayoutId id="2147484334" r:id="rId81"/>
    <p:sldLayoutId id="2147484335" r:id="rId82"/>
    <p:sldLayoutId id="2147484336" r:id="rId83"/>
    <p:sldLayoutId id="2147484337" r:id="rId84"/>
    <p:sldLayoutId id="2147484338" r:id="rId85"/>
    <p:sldLayoutId id="2147484339" r:id="rId86"/>
    <p:sldLayoutId id="2147484340" r:id="rId87"/>
    <p:sldLayoutId id="2147484341" r:id="rId88"/>
    <p:sldLayoutId id="2147484342" r:id="rId89"/>
    <p:sldLayoutId id="2147484343" r:id="rId90"/>
    <p:sldLayoutId id="2147484344" r:id="rId91"/>
    <p:sldLayoutId id="2147484345" r:id="rId92"/>
    <p:sldLayoutId id="2147484346" r:id="rId93"/>
    <p:sldLayoutId id="2147484347" r:id="rId94"/>
    <p:sldLayoutId id="2147484348" r:id="rId95"/>
    <p:sldLayoutId id="2147484349" r:id="rId96"/>
    <p:sldLayoutId id="2147484350" r:id="rId97"/>
    <p:sldLayoutId id="2147484351" r:id="rId98"/>
    <p:sldLayoutId id="2147484352" r:id="rId99"/>
    <p:sldLayoutId id="2147484353" r:id="rId100"/>
    <p:sldLayoutId id="2147484354" r:id="rId101"/>
    <p:sldLayoutId id="2147484355" r:id="rId102"/>
    <p:sldLayoutId id="2147484356" r:id="rId103"/>
    <p:sldLayoutId id="2147484357" r:id="rId104"/>
    <p:sldLayoutId id="2147484358" r:id="rId105"/>
    <p:sldLayoutId id="2147484359" r:id="rId106"/>
    <p:sldLayoutId id="2147484360" r:id="rId107"/>
    <p:sldLayoutId id="2147484361" r:id="rId108"/>
    <p:sldLayoutId id="2147484362" r:id="rId109"/>
    <p:sldLayoutId id="2147484363" r:id="rId110"/>
    <p:sldLayoutId id="2147484364" r:id="rId111"/>
    <p:sldLayoutId id="2147484365" r:id="rId112"/>
    <p:sldLayoutId id="2147484366" r:id="rId113"/>
    <p:sldLayoutId id="2147484367" r:id="rId114"/>
    <p:sldLayoutId id="2147484368" r:id="rId115"/>
    <p:sldLayoutId id="2147484369" r:id="rId116"/>
    <p:sldLayoutId id="2147484370" r:id="rId117"/>
    <p:sldLayoutId id="2147484371" r:id="rId118"/>
    <p:sldLayoutId id="2147484372" r:id="rId119"/>
    <p:sldLayoutId id="2147484373" r:id="rId120"/>
    <p:sldLayoutId id="2147484374" r:id="rId121"/>
    <p:sldLayoutId id="2147484375" r:id="rId122"/>
    <p:sldLayoutId id="2147484376" r:id="rId123"/>
    <p:sldLayoutId id="2147484377" r:id="rId124"/>
    <p:sldLayoutId id="2147484378" r:id="rId125"/>
    <p:sldLayoutId id="2147484379" r:id="rId126"/>
    <p:sldLayoutId id="2147484380" r:id="rId127"/>
    <p:sldLayoutId id="2147484381" r:id="rId128"/>
    <p:sldLayoutId id="2147484382" r:id="rId129"/>
    <p:sldLayoutId id="2147484383" r:id="rId130"/>
    <p:sldLayoutId id="2147484384" r:id="rId131"/>
    <p:sldLayoutId id="2147484385" r:id="rId132"/>
    <p:sldLayoutId id="2147484386" r:id="rId133"/>
    <p:sldLayoutId id="2147484387" r:id="rId134"/>
    <p:sldLayoutId id="2147484388" r:id="rId135"/>
    <p:sldLayoutId id="2147484389" r:id="rId136"/>
    <p:sldLayoutId id="2147484390" r:id="rId137"/>
    <p:sldLayoutId id="2147484391" r:id="rId138"/>
    <p:sldLayoutId id="2147484392" r:id="rId139"/>
    <p:sldLayoutId id="2147484393" r:id="rId140"/>
    <p:sldLayoutId id="2147484394" r:id="rId141"/>
    <p:sldLayoutId id="2147484395" r:id="rId142"/>
    <p:sldLayoutId id="2147484396" r:id="rId143"/>
    <p:sldLayoutId id="2147484397" r:id="rId144"/>
    <p:sldLayoutId id="2147484398" r:id="rId145"/>
    <p:sldLayoutId id="2147484399" r:id="rId146"/>
    <p:sldLayoutId id="2147484400" r:id="rId147"/>
    <p:sldLayoutId id="2147484401" r:id="rId148"/>
    <p:sldLayoutId id="2147484402" r:id="rId149"/>
    <p:sldLayoutId id="2147484403" r:id="rId150"/>
    <p:sldLayoutId id="2147484404" r:id="rId151"/>
    <p:sldLayoutId id="2147484405" r:id="rId152"/>
    <p:sldLayoutId id="2147484406" r:id="rId153"/>
    <p:sldLayoutId id="2147484407" r:id="rId154"/>
    <p:sldLayoutId id="2147484408" r:id="rId155"/>
    <p:sldLayoutId id="2147484409" r:id="rId156"/>
    <p:sldLayoutId id="2147484410" r:id="rId157"/>
    <p:sldLayoutId id="2147484411" r:id="rId158"/>
    <p:sldLayoutId id="2147484412" r:id="rId159"/>
    <p:sldLayoutId id="2147484413" r:id="rId160"/>
    <p:sldLayoutId id="2147484414" r:id="rId161"/>
    <p:sldLayoutId id="2147484415" r:id="rId162"/>
    <p:sldLayoutId id="2147484416" r:id="rId163"/>
    <p:sldLayoutId id="2147484417" r:id="rId164"/>
    <p:sldLayoutId id="2147484418" r:id="rId165"/>
    <p:sldLayoutId id="2147484419" r:id="rId166"/>
    <p:sldLayoutId id="2147484420" r:id="rId167"/>
    <p:sldLayoutId id="2147484421" r:id="rId168"/>
    <p:sldLayoutId id="2147484422" r:id="rId169"/>
    <p:sldLayoutId id="2147484423" r:id="rId170"/>
    <p:sldLayoutId id="2147484424" r:id="rId171"/>
    <p:sldLayoutId id="2147484425" r:id="rId172"/>
    <p:sldLayoutId id="2147484426" r:id="rId173"/>
    <p:sldLayoutId id="2147484427" r:id="rId174"/>
    <p:sldLayoutId id="2147484428" r:id="rId175"/>
    <p:sldLayoutId id="2147484429" r:id="rId176"/>
    <p:sldLayoutId id="2147484430" r:id="rId177"/>
    <p:sldLayoutId id="2147484431" r:id="rId178"/>
    <p:sldLayoutId id="2147484432" r:id="rId179"/>
    <p:sldLayoutId id="2147484433" r:id="rId180"/>
    <p:sldLayoutId id="2147484434" r:id="rId181"/>
    <p:sldLayoutId id="2147484435" r:id="rId182"/>
    <p:sldLayoutId id="2147484436" r:id="rId183"/>
    <p:sldLayoutId id="2147484437" r:id="rId184"/>
    <p:sldLayoutId id="2147484438" r:id="rId185"/>
    <p:sldLayoutId id="2147484439" r:id="rId186"/>
    <p:sldLayoutId id="2147484440" r:id="rId187"/>
    <p:sldLayoutId id="2147484441" r:id="rId188"/>
    <p:sldLayoutId id="2147484442" r:id="rId189"/>
    <p:sldLayoutId id="2147484443" r:id="rId190"/>
    <p:sldLayoutId id="2147484444" r:id="rId191"/>
    <p:sldLayoutId id="2147484445" r:id="rId192"/>
    <p:sldLayoutId id="2147484446" r:id="rId193"/>
    <p:sldLayoutId id="2147484447" r:id="rId194"/>
    <p:sldLayoutId id="2147484448" r:id="rId195"/>
    <p:sldLayoutId id="2147484449" r:id="rId196"/>
    <p:sldLayoutId id="2147484450" r:id="rId197"/>
    <p:sldLayoutId id="2147484451" r:id="rId198"/>
    <p:sldLayoutId id="2147484452" r:id="rId199"/>
    <p:sldLayoutId id="2147484453" r:id="rId200"/>
    <p:sldLayoutId id="2147484454" r:id="rId201"/>
    <p:sldLayoutId id="2147484455" r:id="rId202"/>
    <p:sldLayoutId id="2147484456" r:id="rId203"/>
    <p:sldLayoutId id="2147484457" r:id="rId204"/>
    <p:sldLayoutId id="2147484458" r:id="rId205"/>
    <p:sldLayoutId id="2147484459" r:id="rId206"/>
    <p:sldLayoutId id="2147484460" r:id="rId207"/>
    <p:sldLayoutId id="2147484461" r:id="rId208"/>
    <p:sldLayoutId id="2147484462" r:id="rId209"/>
    <p:sldLayoutId id="2147484463" r:id="rId210"/>
    <p:sldLayoutId id="2147484464" r:id="rId211"/>
    <p:sldLayoutId id="2147484465" r:id="rId212"/>
    <p:sldLayoutId id="2147484466" r:id="rId213"/>
    <p:sldLayoutId id="2147484467" r:id="rId214"/>
    <p:sldLayoutId id="2147484468" r:id="rId215"/>
    <p:sldLayoutId id="2147484469" r:id="rId216"/>
    <p:sldLayoutId id="2147484470" r:id="rId217"/>
    <p:sldLayoutId id="2147484471" r:id="rId218"/>
    <p:sldLayoutId id="2147484472" r:id="rId219"/>
    <p:sldLayoutId id="2147484473" r:id="rId220"/>
    <p:sldLayoutId id="2147484474" r:id="rId221"/>
    <p:sldLayoutId id="2147484475" r:id="rId222"/>
    <p:sldLayoutId id="2147484476" r:id="rId223"/>
    <p:sldLayoutId id="2147484477" r:id="rId224"/>
    <p:sldLayoutId id="2147484478" r:id="rId225"/>
    <p:sldLayoutId id="2147484479" r:id="rId226"/>
    <p:sldLayoutId id="2147484480" r:id="rId227"/>
    <p:sldLayoutId id="2147484481" r:id="rId228"/>
    <p:sldLayoutId id="2147484482" r:id="rId229"/>
    <p:sldLayoutId id="2147484483" r:id="rId230"/>
    <p:sldLayoutId id="2147484484" r:id="rId231"/>
    <p:sldLayoutId id="2147484485" r:id="rId232"/>
    <p:sldLayoutId id="2147484486" r:id="rId233"/>
    <p:sldLayoutId id="2147484487" r:id="rId234"/>
    <p:sldLayoutId id="2147484488" r:id="rId235"/>
    <p:sldLayoutId id="2147484489" r:id="rId236"/>
    <p:sldLayoutId id="2147484490" r:id="rId237"/>
    <p:sldLayoutId id="2147484491" r:id="rId238"/>
    <p:sldLayoutId id="2147484492" r:id="rId239"/>
    <p:sldLayoutId id="2147484493" r:id="rId240"/>
    <p:sldLayoutId id="2147484494" r:id="rId241"/>
    <p:sldLayoutId id="2147484495" r:id="rId242"/>
    <p:sldLayoutId id="2147484496" r:id="rId243"/>
    <p:sldLayoutId id="2147484497" r:id="rId244"/>
    <p:sldLayoutId id="2147484498" r:id="rId245"/>
    <p:sldLayoutId id="2147484499" r:id="rId246"/>
    <p:sldLayoutId id="2147484500" r:id="rId247"/>
    <p:sldLayoutId id="2147484501" r:id="rId248"/>
    <p:sldLayoutId id="2147484502" r:id="rId249"/>
    <p:sldLayoutId id="2147484503" r:id="rId250"/>
    <p:sldLayoutId id="2147484504" r:id="rId251"/>
    <p:sldLayoutId id="2147484505" r:id="rId252"/>
    <p:sldLayoutId id="2147484506" r:id="rId253"/>
    <p:sldLayoutId id="2147484507" r:id="rId254"/>
    <p:sldLayoutId id="2147484508" r:id="rId255"/>
    <p:sldLayoutId id="2147484509" r:id="rId256"/>
    <p:sldLayoutId id="2147484510" r:id="rId257"/>
    <p:sldLayoutId id="2147484511" r:id="rId258"/>
    <p:sldLayoutId id="2147484512" r:id="rId259"/>
    <p:sldLayoutId id="2147484513" r:id="rId260"/>
    <p:sldLayoutId id="2147484514" r:id="rId261"/>
    <p:sldLayoutId id="2147484515" r:id="rId262"/>
    <p:sldLayoutId id="2147484516" r:id="rId263"/>
    <p:sldLayoutId id="2147484517" r:id="rId264"/>
    <p:sldLayoutId id="2147484518" r:id="rId265"/>
    <p:sldLayoutId id="2147484519" r:id="rId266"/>
    <p:sldLayoutId id="2147484520" r:id="rId267"/>
    <p:sldLayoutId id="2147484521" r:id="rId268"/>
    <p:sldLayoutId id="2147484522" r:id="rId269"/>
    <p:sldLayoutId id="2147484523" r:id="rId270"/>
    <p:sldLayoutId id="2147484524" r:id="rId271"/>
    <p:sldLayoutId id="2147484525" r:id="rId272"/>
    <p:sldLayoutId id="2147484526" r:id="rId273"/>
    <p:sldLayoutId id="2147484527" r:id="rId274"/>
    <p:sldLayoutId id="2147484528" r:id="rId275"/>
    <p:sldLayoutId id="2147484529" r:id="rId276"/>
    <p:sldLayoutId id="2147484530" r:id="rId277"/>
    <p:sldLayoutId id="2147484531" r:id="rId278"/>
    <p:sldLayoutId id="2147484532" r:id="rId279"/>
    <p:sldLayoutId id="2147484533" r:id="rId280"/>
    <p:sldLayoutId id="2147484534" r:id="rId281"/>
    <p:sldLayoutId id="2147484535" r:id="rId282"/>
    <p:sldLayoutId id="2147484536" r:id="rId283"/>
    <p:sldLayoutId id="2147484537" r:id="rId284"/>
    <p:sldLayoutId id="2147484538" r:id="rId285"/>
    <p:sldLayoutId id="2147484539" r:id="rId286"/>
    <p:sldLayoutId id="2147484540" r:id="rId287"/>
    <p:sldLayoutId id="2147484541" r:id="rId288"/>
    <p:sldLayoutId id="2147484542" r:id="rId289"/>
    <p:sldLayoutId id="2147484543" r:id="rId290"/>
    <p:sldLayoutId id="2147484544" r:id="rId291"/>
    <p:sldLayoutId id="2147484545" r:id="rId292"/>
    <p:sldLayoutId id="2147484546" r:id="rId293"/>
    <p:sldLayoutId id="2147484547" r:id="rId294"/>
    <p:sldLayoutId id="2147484548" r:id="rId295"/>
    <p:sldLayoutId id="2147484549" r:id="rId296"/>
    <p:sldLayoutId id="2147484550" r:id="rId297"/>
    <p:sldLayoutId id="2147484551" r:id="rId298"/>
    <p:sldLayoutId id="2147484552" r:id="rId299"/>
    <p:sldLayoutId id="2147484553" r:id="rId300"/>
    <p:sldLayoutId id="2147484554" r:id="rId301"/>
    <p:sldLayoutId id="2147484555" r:id="rId302"/>
    <p:sldLayoutId id="2147484556" r:id="rId303"/>
    <p:sldLayoutId id="2147484557" r:id="rId304"/>
    <p:sldLayoutId id="2147484558" r:id="rId305"/>
    <p:sldLayoutId id="2147484559" r:id="rId306"/>
    <p:sldLayoutId id="2147484560" r:id="rId307"/>
    <p:sldLayoutId id="2147484561" r:id="rId308"/>
    <p:sldLayoutId id="2147484562" r:id="rId309"/>
    <p:sldLayoutId id="2147484563" r:id="rId310"/>
    <p:sldLayoutId id="2147484564" r:id="rId311"/>
    <p:sldLayoutId id="2147484565" r:id="rId312"/>
    <p:sldLayoutId id="2147484566" r:id="rId313"/>
    <p:sldLayoutId id="2147484567" r:id="rId314"/>
    <p:sldLayoutId id="2147484568" r:id="rId315"/>
    <p:sldLayoutId id="2147484569" r:id="rId316"/>
    <p:sldLayoutId id="2147484570" r:id="rId317"/>
    <p:sldLayoutId id="2147484571" r:id="rId318"/>
    <p:sldLayoutId id="2147484572" r:id="rId319"/>
    <p:sldLayoutId id="2147484573" r:id="rId320"/>
    <p:sldLayoutId id="2147484574" r:id="rId321"/>
    <p:sldLayoutId id="2147484575" r:id="rId322"/>
    <p:sldLayoutId id="2147484576" r:id="rId323"/>
    <p:sldLayoutId id="2147484577" r:id="rId324"/>
    <p:sldLayoutId id="2147484578" r:id="rId325"/>
    <p:sldLayoutId id="2147484579" r:id="rId326"/>
    <p:sldLayoutId id="2147484580" r:id="rId327"/>
    <p:sldLayoutId id="2147484581" r:id="rId328"/>
    <p:sldLayoutId id="2147484582" r:id="rId329"/>
    <p:sldLayoutId id="2147484583" r:id="rId330"/>
    <p:sldLayoutId id="2147484584" r:id="rId331"/>
    <p:sldLayoutId id="2147484585" r:id="rId332"/>
    <p:sldLayoutId id="2147484586" r:id="rId333"/>
    <p:sldLayoutId id="2147484587" r:id="rId334"/>
    <p:sldLayoutId id="2147484588" r:id="rId335"/>
    <p:sldLayoutId id="2147484589" r:id="rId336"/>
    <p:sldLayoutId id="2147484590" r:id="rId337"/>
    <p:sldLayoutId id="2147484591" r:id="rId338"/>
    <p:sldLayoutId id="2147484592" r:id="rId339"/>
    <p:sldLayoutId id="2147484593" r:id="rId340"/>
    <p:sldLayoutId id="2147484594" r:id="rId341"/>
    <p:sldLayoutId id="2147484595" r:id="rId342"/>
    <p:sldLayoutId id="2147484596" r:id="rId343"/>
    <p:sldLayoutId id="2147484597" r:id="rId344"/>
    <p:sldLayoutId id="2147484598" r:id="rId345"/>
    <p:sldLayoutId id="2147484599" r:id="rId346"/>
    <p:sldLayoutId id="2147484600" r:id="rId347"/>
    <p:sldLayoutId id="2147484601" r:id="rId348"/>
    <p:sldLayoutId id="2147484602" r:id="rId349"/>
    <p:sldLayoutId id="2147484603" r:id="rId350"/>
    <p:sldLayoutId id="2147484604" r:id="rId351"/>
    <p:sldLayoutId id="2147484605" r:id="rId352"/>
    <p:sldLayoutId id="2147484606" r:id="rId353"/>
    <p:sldLayoutId id="2147484607" r:id="rId354"/>
    <p:sldLayoutId id="2147484608" r:id="rId355"/>
    <p:sldLayoutId id="2147484609" r:id="rId356"/>
    <p:sldLayoutId id="2147484610" r:id="rId357"/>
    <p:sldLayoutId id="2147484611" r:id="rId358"/>
    <p:sldLayoutId id="2147484612" r:id="rId359"/>
    <p:sldLayoutId id="2147484613" r:id="rId360"/>
    <p:sldLayoutId id="2147484614" r:id="rId361"/>
    <p:sldLayoutId id="2147484615" r:id="rId362"/>
    <p:sldLayoutId id="2147484616" r:id="rId363"/>
    <p:sldLayoutId id="2147484617" r:id="rId364"/>
    <p:sldLayoutId id="2147484618" r:id="rId365"/>
    <p:sldLayoutId id="2147484619" r:id="rId366"/>
    <p:sldLayoutId id="2147484620" r:id="rId367"/>
    <p:sldLayoutId id="2147484621" r:id="rId368"/>
    <p:sldLayoutId id="2147484622" r:id="rId369"/>
    <p:sldLayoutId id="2147484623" r:id="rId370"/>
    <p:sldLayoutId id="2147484624" r:id="rId371"/>
    <p:sldLayoutId id="2147484625" r:id="rId372"/>
    <p:sldLayoutId id="2147484626" r:id="rId373"/>
    <p:sldLayoutId id="2147484627" r:id="rId374"/>
    <p:sldLayoutId id="2147484628" r:id="rId375"/>
    <p:sldLayoutId id="2147484629" r:id="rId376"/>
    <p:sldLayoutId id="2147484630" r:id="rId377"/>
    <p:sldLayoutId id="2147484631" r:id="rId378"/>
    <p:sldLayoutId id="2147484632" r:id="rId379"/>
    <p:sldLayoutId id="2147484633" r:id="rId380"/>
    <p:sldLayoutId id="2147484634" r:id="rId381"/>
    <p:sldLayoutId id="2147484635" r:id="rId382"/>
    <p:sldLayoutId id="2147484636" r:id="rId383"/>
    <p:sldLayoutId id="2147484637" r:id="rId384"/>
    <p:sldLayoutId id="2147484638" r:id="rId385"/>
    <p:sldLayoutId id="2147484639" r:id="rId386"/>
    <p:sldLayoutId id="2147484640" r:id="rId387"/>
    <p:sldLayoutId id="2147484641" r:id="rId388"/>
    <p:sldLayoutId id="2147484642" r:id="rId389"/>
    <p:sldLayoutId id="2147484643" r:id="rId390"/>
    <p:sldLayoutId id="2147484644" r:id="rId391"/>
    <p:sldLayoutId id="2147484645" r:id="rId392"/>
    <p:sldLayoutId id="2147484646" r:id="rId393"/>
    <p:sldLayoutId id="2147484647" r:id="rId394"/>
    <p:sldLayoutId id="2147484648" r:id="rId395"/>
    <p:sldLayoutId id="2147484649" r:id="rId396"/>
    <p:sldLayoutId id="2147484650" r:id="rId397"/>
    <p:sldLayoutId id="2147484651" r:id="rId398"/>
    <p:sldLayoutId id="2147484652" r:id="rId399"/>
    <p:sldLayoutId id="2147484653" r:id="rId400"/>
    <p:sldLayoutId id="2147484654" r:id="rId401"/>
    <p:sldLayoutId id="2147484655" r:id="rId402"/>
    <p:sldLayoutId id="2147484656" r:id="rId403"/>
    <p:sldLayoutId id="2147484657" r:id="rId404"/>
    <p:sldLayoutId id="2147484658" r:id="rId405"/>
    <p:sldLayoutId id="2147484659" r:id="rId406"/>
    <p:sldLayoutId id="2147484660" r:id="rId407"/>
    <p:sldLayoutId id="2147484661" r:id="rId408"/>
    <p:sldLayoutId id="2147484662" r:id="rId409"/>
    <p:sldLayoutId id="2147484663" r:id="rId410"/>
    <p:sldLayoutId id="2147484664" r:id="rId411"/>
    <p:sldLayoutId id="2147484665" r:id="rId412"/>
    <p:sldLayoutId id="2147484666" r:id="rId413"/>
    <p:sldLayoutId id="2147484667" r:id="rId414"/>
    <p:sldLayoutId id="2147484668" r:id="rId415"/>
    <p:sldLayoutId id="2147484669" r:id="rId416"/>
    <p:sldLayoutId id="2147484670" r:id="rId417"/>
    <p:sldLayoutId id="2147484671" r:id="rId418"/>
    <p:sldLayoutId id="2147484672" r:id="rId419"/>
    <p:sldLayoutId id="2147484673" r:id="rId420"/>
    <p:sldLayoutId id="2147484674" r:id="rId421"/>
    <p:sldLayoutId id="2147484675" r:id="rId422"/>
    <p:sldLayoutId id="2147484676" r:id="rId423"/>
    <p:sldLayoutId id="2147484677" r:id="rId424"/>
    <p:sldLayoutId id="2147484678" r:id="rId425"/>
    <p:sldLayoutId id="2147484679" r:id="rId426"/>
    <p:sldLayoutId id="2147484680" r:id="rId427"/>
    <p:sldLayoutId id="2147484681" r:id="rId428"/>
    <p:sldLayoutId id="2147484682" r:id="rId429"/>
    <p:sldLayoutId id="2147484683" r:id="rId430"/>
    <p:sldLayoutId id="2147484684" r:id="rId431"/>
    <p:sldLayoutId id="2147484685" r:id="rId432"/>
    <p:sldLayoutId id="2147484686" r:id="rId433"/>
    <p:sldLayoutId id="2147484687" r:id="rId434"/>
    <p:sldLayoutId id="2147484688" r:id="rId435"/>
    <p:sldLayoutId id="2147484689" r:id="rId436"/>
    <p:sldLayoutId id="2147484690" r:id="rId437"/>
    <p:sldLayoutId id="2147484691" r:id="rId438"/>
    <p:sldLayoutId id="2147484692" r:id="rId439"/>
    <p:sldLayoutId id="2147484693" r:id="rId440"/>
    <p:sldLayoutId id="2147484694" r:id="rId441"/>
    <p:sldLayoutId id="2147484695" r:id="rId442"/>
    <p:sldLayoutId id="2147484696" r:id="rId443"/>
    <p:sldLayoutId id="2147484697" r:id="rId444"/>
    <p:sldLayoutId id="2147484698" r:id="rId445"/>
    <p:sldLayoutId id="2147484699" r:id="rId446"/>
    <p:sldLayoutId id="2147484700" r:id="rId447"/>
    <p:sldLayoutId id="2147484701" r:id="rId448"/>
    <p:sldLayoutId id="2147484702" r:id="rId449"/>
    <p:sldLayoutId id="2147484703" r:id="rId450"/>
    <p:sldLayoutId id="2147484704" r:id="rId451"/>
    <p:sldLayoutId id="2147484705" r:id="rId452"/>
    <p:sldLayoutId id="2147484706" r:id="rId453"/>
    <p:sldLayoutId id="2147484707" r:id="rId454"/>
    <p:sldLayoutId id="2147484708" r:id="rId455"/>
    <p:sldLayoutId id="2147484709" r:id="rId456"/>
    <p:sldLayoutId id="2147484710" r:id="rId457"/>
    <p:sldLayoutId id="2147484711" r:id="rId458"/>
    <p:sldLayoutId id="2147484712" r:id="rId459"/>
    <p:sldLayoutId id="2147484713" r:id="rId460"/>
    <p:sldLayoutId id="2147484714" r:id="rId461"/>
    <p:sldLayoutId id="2147484715" r:id="rId462"/>
    <p:sldLayoutId id="2147484716" r:id="rId463"/>
    <p:sldLayoutId id="2147484717" r:id="rId464"/>
    <p:sldLayoutId id="2147484718" r:id="rId465"/>
    <p:sldLayoutId id="2147484719" r:id="rId466"/>
    <p:sldLayoutId id="2147484720" r:id="rId467"/>
    <p:sldLayoutId id="2147484721" r:id="rId468"/>
    <p:sldLayoutId id="2147484722" r:id="rId469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0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6" y="259517"/>
            <a:ext cx="8229600" cy="43318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7828" y="764704"/>
            <a:ext cx="6194913" cy="2539138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ctr" defTabSz="914210"/>
            <a:r>
              <a:rPr lang="ru-RU" sz="5300" dirty="0" smtClean="0">
                <a:solidFill>
                  <a:srgbClr val="333399">
                    <a:lumMod val="75000"/>
                  </a:srgbClr>
                </a:solidFill>
              </a:rPr>
              <a:t>№ 72 (а);</a:t>
            </a:r>
          </a:p>
          <a:p>
            <a:pPr algn="ctr" defTabSz="914210"/>
            <a:r>
              <a:rPr lang="ru-RU" sz="5300" dirty="0" smtClean="0">
                <a:solidFill>
                  <a:srgbClr val="333399">
                    <a:lumMod val="75000"/>
                  </a:srgbClr>
                </a:solidFill>
              </a:rPr>
              <a:t>№ 75 (а);</a:t>
            </a:r>
            <a:endParaRPr lang="ru-RU" sz="5300" dirty="0">
              <a:solidFill>
                <a:srgbClr val="333399">
                  <a:lumMod val="75000"/>
                </a:srgbClr>
              </a:solidFill>
            </a:endParaRPr>
          </a:p>
          <a:p>
            <a:pPr algn="ctr" defTabSz="914210"/>
            <a:r>
              <a:rPr lang="ru-RU" sz="5300" dirty="0" smtClean="0">
                <a:solidFill>
                  <a:srgbClr val="333399">
                    <a:lumMod val="75000"/>
                  </a:srgbClr>
                </a:solidFill>
              </a:rPr>
              <a:t> № 76 (а).</a:t>
            </a:r>
            <a:endParaRPr lang="ru-RU" sz="5300" dirty="0">
              <a:solidFill>
                <a:srgbClr val="333399">
                  <a:lumMod val="75000"/>
                </a:srgbClr>
              </a:solidFill>
            </a:endParaRPr>
          </a:p>
        </p:txBody>
      </p:sp>
      <p:pic>
        <p:nvPicPr>
          <p:cNvPr id="13314" name="Picture 2" descr="Картинки по запросу совы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503872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8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57166"/>
            <a:ext cx="9144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Начертите круг и закрасьте его часть:</a:t>
            </a:r>
          </a:p>
          <a:p>
            <a:pPr algn="ctr"/>
            <a:r>
              <a:rPr lang="ru-RU" sz="46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а) 50%; б) 25%; в) 75%.  </a:t>
            </a:r>
            <a:endParaRPr lang="ru-RU" sz="4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4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5626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357166"/>
            <a:ext cx="9144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6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Начертите круг и закрасьте его часть:</a:t>
            </a:r>
          </a:p>
          <a:p>
            <a:pPr algn="ctr"/>
            <a:r>
              <a:rPr lang="ru-RU" sz="46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а) 50%; б) 25%; в) 75%.  </a:t>
            </a:r>
            <a:endParaRPr lang="ru-RU" sz="4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4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Oval 3"/>
          <p:cNvSpPr>
            <a:spLocks noChangeArrowheads="1"/>
          </p:cNvSpPr>
          <p:nvPr/>
        </p:nvSpPr>
        <p:spPr bwMode="auto">
          <a:xfrm>
            <a:off x="1142976" y="3214686"/>
            <a:ext cx="1620837" cy="152558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214686"/>
            <a:ext cx="1752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Oval 3"/>
          <p:cNvSpPr>
            <a:spLocks noChangeArrowheads="1"/>
          </p:cNvSpPr>
          <p:nvPr/>
        </p:nvSpPr>
        <p:spPr bwMode="auto">
          <a:xfrm>
            <a:off x="6357950" y="3143248"/>
            <a:ext cx="1620837" cy="152558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5" name="Oval 3"/>
          <p:cNvSpPr>
            <a:spLocks noChangeArrowheads="1"/>
          </p:cNvSpPr>
          <p:nvPr/>
        </p:nvSpPr>
        <p:spPr bwMode="auto">
          <a:xfrm>
            <a:off x="3786182" y="3214686"/>
            <a:ext cx="1620837" cy="152558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43026" name="Picture 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214686"/>
            <a:ext cx="16573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27" name="Picture 1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143248"/>
            <a:ext cx="17145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8448520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3011" grpId="0" animBg="1"/>
      <p:bldP spid="26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библиотеке было </a:t>
            </a:r>
            <a:r>
              <a:rPr lang="ru-RU" dirty="0" smtClean="0"/>
              <a:t>9 450 </a:t>
            </a:r>
            <a:r>
              <a:rPr lang="ru-RU" dirty="0"/>
              <a:t>книг. Детские книги составили 30%. </a:t>
            </a:r>
            <a:r>
              <a:rPr lang="ru-RU" dirty="0" smtClean="0"/>
              <a:t>Сколько детских книг было в библиотеке?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18827031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библиотеке было </a:t>
            </a:r>
            <a:r>
              <a:rPr lang="ru-RU" dirty="0" smtClean="0"/>
              <a:t>9 450 </a:t>
            </a:r>
            <a:r>
              <a:rPr lang="ru-RU" dirty="0"/>
              <a:t>книг. Детские книги составили 30%. </a:t>
            </a:r>
            <a:r>
              <a:rPr lang="ru-RU" dirty="0" smtClean="0"/>
              <a:t>Сколько детских книг было в библиотеке?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dirty="0" smtClean="0"/>
              <a:t>Было – 9 450 книг</a:t>
            </a:r>
          </a:p>
          <a:p>
            <a:pPr marL="0" indent="0">
              <a:buNone/>
            </a:pPr>
            <a:r>
              <a:rPr lang="ru-RU" dirty="0" smtClean="0"/>
              <a:t>Детские - ? 30% от </a:t>
            </a:r>
          </a:p>
          <a:p>
            <a:pPr marL="514350" indent="-514350">
              <a:buAutoNum type="arabicParenR"/>
            </a:pPr>
            <a:r>
              <a:rPr lang="ru-RU" dirty="0" smtClean="0"/>
              <a:t>30% = 0,3</a:t>
            </a:r>
          </a:p>
          <a:p>
            <a:pPr marL="514350" indent="-514350">
              <a:buAutoNum type="arabicParenR"/>
            </a:pPr>
            <a:r>
              <a:rPr lang="ru-RU" dirty="0" smtClean="0"/>
              <a:t>9 450 </a:t>
            </a:r>
            <a:r>
              <a:rPr lang="ru-RU" dirty="0" smtClean="0">
                <a:latin typeface="Times New Roman"/>
                <a:cs typeface="Times New Roman"/>
              </a:rPr>
              <a:t>×  0,3= 2 835 (книг)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dirty="0" smtClean="0">
                <a:latin typeface="Times New Roman"/>
                <a:cs typeface="Times New Roman"/>
              </a:rPr>
              <a:t> 2 835 детских книг в библиотеке.</a:t>
            </a:r>
            <a:endParaRPr lang="ru-RU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3427977" y="3771037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720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Стоимость товара 1200 руб. Сколько будет стоить товар после увеличения его цены на   25%?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22975154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Стоимость товара 1200 руб. Сколько будет стоить товар после увеличения его цены на   25%?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Была стоимость – 1 200 руб.</a:t>
            </a:r>
          </a:p>
          <a:p>
            <a:pPr marL="0" indent="0">
              <a:buNone/>
            </a:pPr>
            <a:r>
              <a:rPr lang="ru-RU" sz="3000" dirty="0" smtClean="0"/>
              <a:t>Увеличили – ? руб. на 25%</a:t>
            </a:r>
          </a:p>
          <a:p>
            <a:pPr marL="0" indent="0">
              <a:buNone/>
            </a:pPr>
            <a:r>
              <a:rPr lang="ru-RU" sz="3000" dirty="0" smtClean="0"/>
              <a:t>Стала стоимость - ?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100% + 25% = 125 % - новая цена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1 200 × 1,25= 1 500 (руб.)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1 500 руб. новая цена товара.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653564" y="2978949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21718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библиотеке 15% всех книг – словари. Сколько книг в библиотеке, если словарей в ней 600?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156054293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библиотеке 15% всех книг – словари. Сколько книг в библиотеке, если словарей в ней 600?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книг - ? 100%</a:t>
            </a:r>
          </a:p>
          <a:p>
            <a:pPr marL="0" indent="0">
              <a:buNone/>
            </a:pPr>
            <a:r>
              <a:rPr lang="ru-RU" sz="3000" dirty="0" smtClean="0"/>
              <a:t>Словари – 600 книг - 15 %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15% = 0,15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600 : 0,15= 4 000 (книг)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4 000 книг  в библиотеке.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653564" y="2978949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5274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математическом кружке занимаются 15 учеников. 60% из них - мальчики. Сколько мальчиков занимаются в математическом кружке</a:t>
            </a:r>
            <a:r>
              <a:rPr lang="ru-RU" sz="3000" dirty="0" smtClean="0"/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17698826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математическом кружке занимаются 15 учеников. 60% из них - мальчики. Сколько мальчиков занимаются в математическом кружке</a:t>
            </a:r>
            <a:r>
              <a:rPr lang="ru-RU" sz="3000" dirty="0" smtClean="0"/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- 15 учеников – 100%</a:t>
            </a:r>
          </a:p>
          <a:p>
            <a:pPr marL="0" indent="0">
              <a:buNone/>
            </a:pPr>
            <a:r>
              <a:rPr lang="ru-RU" sz="3000" dirty="0" smtClean="0"/>
              <a:t>Мальчики - ? чел. 60%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60% = 0,6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15 × 0,6= 9 (чел.)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9 мальчиков занимаются в математическом кружке.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517995" y="3400706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356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5" name="WordArt 5"/>
          <p:cNvSpPr>
            <a:spLocks noChangeArrowheads="1" noChangeShapeType="1" noTextEdit="1"/>
          </p:cNvSpPr>
          <p:nvPr/>
        </p:nvSpPr>
        <p:spPr bwMode="auto">
          <a:xfrm>
            <a:off x="611561" y="1988842"/>
            <a:ext cx="7920037" cy="4464493"/>
          </a:xfrm>
          <a:prstGeom prst="rect">
            <a:avLst/>
          </a:prstGeom>
        </p:spPr>
        <p:txBody>
          <a:bodyPr wrap="none" lIns="91420" tIns="45711" rIns="91420" bIns="45711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 defTabSz="914210" fontAlgn="base">
              <a:spcBef>
                <a:spcPct val="0"/>
              </a:spcBef>
              <a:spcAft>
                <a:spcPct val="0"/>
              </a:spcAft>
            </a:pPr>
            <a:endParaRPr lang="ru-RU" sz="6600" b="1" kern="10" dirty="0" smtClean="0">
              <a:ln w="635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defTabSz="914210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kern="10" dirty="0" smtClean="0">
                <a:ln w="635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Задачи на</a:t>
            </a:r>
          </a:p>
          <a:p>
            <a:pPr algn="ctr" defTabSz="914210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kern="10" dirty="0" smtClean="0">
                <a:ln w="635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проценты</a:t>
            </a:r>
          </a:p>
          <a:p>
            <a:pPr algn="ctr" defTabSz="914210" fontAlgn="base">
              <a:spcBef>
                <a:spcPct val="0"/>
              </a:spcBef>
              <a:spcAft>
                <a:spcPct val="0"/>
              </a:spcAft>
            </a:pPr>
            <a:endParaRPr lang="ru-RU" sz="9600" b="1" kern="10" dirty="0">
              <a:ln w="635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291402"/>
            <a:ext cx="4752528" cy="1446550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defTabSz="914210"/>
            <a:r>
              <a:rPr lang="ru-RU" sz="4400" dirty="0" smtClean="0">
                <a:solidFill>
                  <a:srgbClr val="C00000"/>
                </a:solidFill>
              </a:rPr>
              <a:t>24.09.21 </a:t>
            </a:r>
            <a:r>
              <a:rPr lang="ru-RU" sz="4400" dirty="0" smtClean="0">
                <a:solidFill>
                  <a:srgbClr val="C00000"/>
                </a:solidFill>
              </a:rPr>
              <a:t>г</a:t>
            </a:r>
            <a:r>
              <a:rPr lang="ru-RU" sz="4400" dirty="0">
                <a:solidFill>
                  <a:srgbClr val="C00000"/>
                </a:solidFill>
              </a:rPr>
              <a:t>.</a:t>
            </a:r>
          </a:p>
          <a:p>
            <a:pPr defTabSz="914210"/>
            <a:r>
              <a:rPr lang="ru-RU" sz="4400" dirty="0">
                <a:solidFill>
                  <a:srgbClr val="C00000"/>
                </a:solidFill>
              </a:rPr>
              <a:t>Классная работа.</a:t>
            </a:r>
          </a:p>
        </p:txBody>
      </p:sp>
      <p:pic>
        <p:nvPicPr>
          <p:cNvPr id="1026" name="Picture 2" descr="Картинки по запросу алгебра 7 класс дорофе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095"/>
            <a:ext cx="2057085" cy="268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56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парке растет 35 берёз. Это составляет 25% от всех деревьев в парке. Сколько всего деревьев в парке</a:t>
            </a:r>
            <a:r>
              <a:rPr lang="ru-RU" sz="3000" dirty="0" smtClean="0"/>
              <a:t>?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400891066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парке растет 35 берёз. Это составляет 25% от всех деревьев в парке. Сколько всего деревьев в парке</a:t>
            </a:r>
            <a:r>
              <a:rPr lang="ru-RU" sz="3000" dirty="0" smtClean="0"/>
              <a:t>?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- ? 100%</a:t>
            </a:r>
          </a:p>
          <a:p>
            <a:pPr marL="0" indent="0">
              <a:buNone/>
            </a:pPr>
            <a:r>
              <a:rPr lang="ru-RU" sz="3000" dirty="0" smtClean="0"/>
              <a:t>Берез – 35 дер. - 25%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25% = 0,25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35 ÷ 0,25= 140 (дер.)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140 деревьев в парке.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3815917" y="3400705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69318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 smtClean="0"/>
              <a:t>Сыщик </a:t>
            </a:r>
            <a:r>
              <a:rPr lang="ru-RU" sz="3000" dirty="0"/>
              <a:t>Коломбо не раскрыл 5% преступлений. Сколько было </a:t>
            </a:r>
            <a:r>
              <a:rPr lang="ru-RU" sz="3000" dirty="0" smtClean="0"/>
              <a:t>совершено преступлений, если </a:t>
            </a:r>
            <a:r>
              <a:rPr lang="ru-RU" sz="3000" dirty="0"/>
              <a:t>раскрыто 190 преступлений</a:t>
            </a:r>
            <a:r>
              <a:rPr lang="ru-RU" sz="3000" dirty="0" smtClean="0"/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31546308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 smtClean="0"/>
              <a:t>Сыщик </a:t>
            </a:r>
            <a:r>
              <a:rPr lang="ru-RU" sz="3000" dirty="0"/>
              <a:t>Коломбо не раскрыл 5% преступлений. Сколько было </a:t>
            </a:r>
            <a:r>
              <a:rPr lang="ru-RU" sz="3000" dirty="0" smtClean="0"/>
              <a:t>совершено преступлений, если </a:t>
            </a:r>
            <a:r>
              <a:rPr lang="ru-RU" sz="3000" dirty="0"/>
              <a:t>раскрыто 190 преступлений</a:t>
            </a:r>
            <a:r>
              <a:rPr lang="ru-RU" sz="3000" dirty="0" smtClean="0"/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– 100%</a:t>
            </a:r>
          </a:p>
          <a:p>
            <a:pPr marL="0" indent="0">
              <a:buNone/>
            </a:pPr>
            <a:r>
              <a:rPr lang="ru-RU" sz="3000" dirty="0" smtClean="0"/>
              <a:t>Не раскрыто - ? 5 % от</a:t>
            </a:r>
          </a:p>
          <a:p>
            <a:pPr marL="0" indent="0">
              <a:buNone/>
            </a:pPr>
            <a:r>
              <a:rPr lang="ru-RU" sz="3000" dirty="0" smtClean="0"/>
              <a:t>Раскрыто – 190 преступлений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100 % - 5% = 95 (%) – раскрыто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190 : 0,95 = 200 (</a:t>
            </a:r>
            <a:r>
              <a:rPr lang="ru-RU" sz="3000" dirty="0" err="1" smtClean="0">
                <a:latin typeface="Times New Roman"/>
                <a:cs typeface="Times New Roman"/>
              </a:rPr>
              <a:t>прест</a:t>
            </a:r>
            <a:r>
              <a:rPr lang="ru-RU" sz="3000" dirty="0" smtClean="0">
                <a:latin typeface="Times New Roman"/>
                <a:cs typeface="Times New Roman"/>
              </a:rPr>
              <a:t>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200 преступлений было совершено.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3707906" y="3338990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5381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Школьник прочитал 72 страницы книги, что составляет 24% </a:t>
            </a:r>
            <a:r>
              <a:rPr lang="ru-RU" sz="3000" dirty="0" smtClean="0"/>
              <a:t>страниц всей </a:t>
            </a:r>
            <a:r>
              <a:rPr lang="ru-RU" sz="3000" dirty="0"/>
              <a:t>книги. Сколько страниц в книге.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48464924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Школьник прочитал 72 страницы книги, что составляет 24% </a:t>
            </a:r>
            <a:r>
              <a:rPr lang="ru-RU" sz="3000" dirty="0" smtClean="0"/>
              <a:t>страниц всей </a:t>
            </a:r>
            <a:r>
              <a:rPr lang="ru-RU" sz="3000" dirty="0"/>
              <a:t>книги. Сколько страниц в книге.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– ? - 100%</a:t>
            </a:r>
          </a:p>
          <a:p>
            <a:pPr marL="0" indent="0">
              <a:buNone/>
            </a:pPr>
            <a:r>
              <a:rPr lang="ru-RU" sz="3000" dirty="0" smtClean="0"/>
              <a:t>Прочитал – 72 стр. - 24 %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24% = 0,24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72 : 0,24= 300 (стр.)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300 страниц в книге.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445987" y="3338990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94998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Билеты в театр стоили 300 рублей, потом их цена увеличилась на 12%. На сколько рублей увеличилась цена билета?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424100912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Билеты в театр стоили 300 рублей, потом их цена увеличилась на 12%. На сколько рублей увеличилась цена билета?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Стоили - 300 руб. – 100%</a:t>
            </a:r>
          </a:p>
          <a:p>
            <a:pPr marL="0" indent="0">
              <a:buNone/>
            </a:pPr>
            <a:r>
              <a:rPr lang="ru-RU" sz="3000" dirty="0" smtClean="0"/>
              <a:t>Увеличили - ? руб. на 12%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12% = 0,12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300 × 0,12= 36 (руб.)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на 36 руб. увеличилась цена билета.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588888" y="3356345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7864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магазин привезли 50 пачек соли. За день продали 8 пачек. Сколько процентов соли продали за первый день</a:t>
            </a:r>
            <a:r>
              <a:rPr lang="ru-RU" sz="3000" dirty="0" smtClean="0"/>
              <a:t>?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36665464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магазин привезли 50 пачек соли. За день продали 8 пачек. Сколько процентов соли продали за первый день</a:t>
            </a:r>
            <a:r>
              <a:rPr lang="ru-RU" sz="3000" dirty="0" smtClean="0"/>
              <a:t>?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– 50 пачек - 100%</a:t>
            </a:r>
          </a:p>
          <a:p>
            <a:pPr marL="0" indent="0">
              <a:buNone/>
            </a:pPr>
            <a:r>
              <a:rPr lang="ru-RU" sz="3000" dirty="0" smtClean="0"/>
              <a:t>Продали – 8 пачек - 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50 : 100 % = 0,5 (пачки) – 1 %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8 × 0,5= 16 (%)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16 % соли продали за первый день.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083590" y="3400703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7934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772400" cy="1223963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ОПРЕДЕЛЕНИЕ ПРОЦЕНТА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ЧЕМУ РАВЕН 1%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КАКУЮ ВЕЛИЧИНУ ПРИНИМАЮТ ЗА 100%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5277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Чиполино решил купить дом за 500 сольдо, но пока он копил деньги, </a:t>
            </a:r>
            <a:r>
              <a:rPr lang="ru-RU" sz="3000" dirty="0" smtClean="0"/>
              <a:t>цены на </a:t>
            </a:r>
            <a:r>
              <a:rPr lang="ru-RU" sz="3000" dirty="0"/>
              <a:t>недвижимость выросли на 30%. Сколько теперь стоит дом.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240716100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Чиполино решил купить дом за 500 сольдо, но пока он копил деньги, </a:t>
            </a:r>
            <a:r>
              <a:rPr lang="ru-RU" sz="3000" dirty="0" smtClean="0"/>
              <a:t>цены на </a:t>
            </a:r>
            <a:r>
              <a:rPr lang="ru-RU" sz="3000" dirty="0"/>
              <a:t>недвижимость выросли на 30%. Сколько теперь стоит дом.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Всего – 500 сольдо – 100%</a:t>
            </a:r>
          </a:p>
          <a:p>
            <a:pPr marL="0" indent="0">
              <a:buNone/>
            </a:pPr>
            <a:r>
              <a:rPr lang="ru-RU" sz="3000" dirty="0" smtClean="0"/>
              <a:t>Выросла цена - ? сольдо на 30 % от</a:t>
            </a:r>
          </a:p>
          <a:p>
            <a:pPr marL="0" indent="0">
              <a:buNone/>
            </a:pPr>
            <a:r>
              <a:rPr lang="ru-RU" sz="3000" dirty="0" smtClean="0"/>
              <a:t>Стала цена - ?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100 % + 30% = 130 (%) – стала цена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500 × 1,3 = 650 (сольдо)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650 сольдо стоит теперь дом.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5598115" y="3338989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77472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магазине идет распродажа товаров со скидкой 15%. Найдите </a:t>
            </a:r>
            <a:r>
              <a:rPr lang="ru-RU" sz="3000" dirty="0" smtClean="0"/>
              <a:t>новые цены </a:t>
            </a:r>
            <a:r>
              <a:rPr lang="ru-RU" sz="3000" dirty="0"/>
              <a:t>товаров, которые стоили 600 руб</a:t>
            </a:r>
            <a:r>
              <a:rPr lang="ru-RU" sz="3000" dirty="0" smtClean="0"/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176301120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В магазине идет распродажа товаров со скидкой 15%. Найдите </a:t>
            </a:r>
            <a:r>
              <a:rPr lang="ru-RU" sz="3000" dirty="0" smtClean="0"/>
              <a:t>новые цены </a:t>
            </a:r>
            <a:r>
              <a:rPr lang="ru-RU" sz="3000" dirty="0"/>
              <a:t>товаров, которые стоили 600 руб</a:t>
            </a:r>
            <a:r>
              <a:rPr lang="ru-RU" sz="3000" dirty="0" smtClean="0"/>
              <a:t>.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Стоили – 600 руб. – 100%</a:t>
            </a:r>
          </a:p>
          <a:p>
            <a:pPr marL="0" indent="0">
              <a:buNone/>
            </a:pPr>
            <a:r>
              <a:rPr lang="ru-RU" sz="3000" dirty="0" smtClean="0"/>
              <a:t>Скидка - ? руб. 15 %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100% - 15% = 85 % - новая цена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600 × 0,85 = 510 (руб.)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новая цена 510 руб.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445987" y="3338990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87729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Цены снижены на 10%. Сколько надо заплатить за товар, </a:t>
            </a:r>
            <a:r>
              <a:rPr lang="ru-RU" sz="3000" dirty="0" smtClean="0"/>
              <a:t>который раньше </a:t>
            </a:r>
            <a:r>
              <a:rPr lang="ru-RU" sz="3000" dirty="0"/>
              <a:t>стоил </a:t>
            </a:r>
            <a:r>
              <a:rPr lang="ru-RU" sz="3000" dirty="0" smtClean="0"/>
              <a:t>500руб.</a:t>
            </a:r>
            <a:endParaRPr lang="ru-RU" sz="3000" dirty="0"/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</p:txBody>
      </p:sp>
    </p:spTree>
    <p:extLst>
      <p:ext uri="{BB962C8B-B14F-4D97-AF65-F5344CB8AC3E}">
        <p14:creationId xmlns:p14="http://schemas.microsoft.com/office/powerpoint/2010/main" val="176118370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РЕШИТЬ ЗАДАЧУ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dirty="0"/>
              <a:t>Цены снижены на 10%. Сколько надо заплатить за товар, </a:t>
            </a:r>
            <a:r>
              <a:rPr lang="ru-RU" sz="3000" dirty="0" smtClean="0"/>
              <a:t>который раньше </a:t>
            </a:r>
            <a:r>
              <a:rPr lang="ru-RU" sz="3000" dirty="0"/>
              <a:t>стоил </a:t>
            </a:r>
            <a:r>
              <a:rPr lang="ru-RU" sz="3000" dirty="0" smtClean="0"/>
              <a:t>500руб.</a:t>
            </a:r>
            <a:endParaRPr lang="ru-RU" sz="3000" dirty="0"/>
          </a:p>
          <a:p>
            <a:pPr marL="0" indent="0" algn="just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РЕШЕНИЕ:</a:t>
            </a:r>
          </a:p>
          <a:p>
            <a:pPr marL="0" indent="0">
              <a:buNone/>
            </a:pPr>
            <a:r>
              <a:rPr lang="ru-RU" sz="3000" dirty="0" smtClean="0"/>
              <a:t>Стоили – 500 руб. – 100%</a:t>
            </a:r>
          </a:p>
          <a:p>
            <a:pPr marL="0" indent="0">
              <a:buNone/>
            </a:pPr>
            <a:r>
              <a:rPr lang="ru-RU" sz="3000" dirty="0" smtClean="0"/>
              <a:t>Скидка - ? руб. 10 % от</a:t>
            </a:r>
          </a:p>
          <a:p>
            <a:pPr marL="514350" indent="-514350">
              <a:buAutoNum type="arabicParenR"/>
            </a:pPr>
            <a:r>
              <a:rPr lang="ru-RU" sz="3000" dirty="0" smtClean="0"/>
              <a:t>100% - 10% = 90 % - новая цена</a:t>
            </a:r>
          </a:p>
          <a:p>
            <a:pPr marL="514350" indent="-514350">
              <a:buAutoNum type="arabicParenR"/>
            </a:pPr>
            <a:r>
              <a:rPr lang="ru-RU" sz="3000" dirty="0" smtClean="0">
                <a:latin typeface="Times New Roman"/>
                <a:cs typeface="Times New Roman"/>
              </a:rPr>
              <a:t>500 × 0,9 = 450 (руб.)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Ответ:</a:t>
            </a:r>
            <a:r>
              <a:rPr lang="ru-RU" sz="3000" dirty="0" smtClean="0">
                <a:latin typeface="Times New Roman"/>
                <a:cs typeface="Times New Roman"/>
              </a:rPr>
              <a:t> новая цена 450 руб.</a:t>
            </a:r>
            <a:endParaRPr lang="ru-RU" sz="3000" dirty="0"/>
          </a:p>
        </p:txBody>
      </p:sp>
      <p:sp>
        <p:nvSpPr>
          <p:cNvPr id="10" name="Стрелка углом вверх 9"/>
          <p:cNvSpPr/>
          <p:nvPr/>
        </p:nvSpPr>
        <p:spPr bwMode="auto">
          <a:xfrm rot="16200000">
            <a:off x="4445987" y="3050957"/>
            <a:ext cx="936104" cy="396045"/>
          </a:xfrm>
          <a:prstGeom prst="ben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1290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4800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8" y="1072410"/>
            <a:ext cx="159823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2156" y="1328452"/>
            <a:ext cx="16827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62479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4800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8" y="1072410"/>
            <a:ext cx="159823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1200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2156" y="1328452"/>
            <a:ext cx="16827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2400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480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3600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4800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240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960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9600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3571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1900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2156" y="1328452"/>
            <a:ext cx="16827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39564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1900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475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2156" y="1328452"/>
            <a:ext cx="16827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950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190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1425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1900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95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380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3800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2737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Заполни таблицу</a:t>
            </a:r>
          </a:p>
        </p:txBody>
      </p:sp>
      <p:graphicFrame>
        <p:nvGraphicFramePr>
          <p:cNvPr id="15390" name="Group 30"/>
          <p:cNvGraphicFramePr>
            <a:graphicFrameLocks noGrp="1"/>
          </p:cNvGraphicFramePr>
          <p:nvPr>
            <p:ph type="tbl" idx="1"/>
          </p:nvPr>
        </p:nvGraphicFramePr>
        <p:xfrm>
          <a:off x="323850" y="1600200"/>
          <a:ext cx="8362950" cy="4727575"/>
        </p:xfrm>
        <a:graphic>
          <a:graphicData uri="http://schemas.openxmlformats.org/drawingml/2006/table">
            <a:tbl>
              <a:tblPr/>
              <a:tblGrid>
                <a:gridCol w="2090738"/>
                <a:gridCol w="2090737"/>
                <a:gridCol w="2090738"/>
                <a:gridCol w="2090737"/>
              </a:tblGrid>
              <a:tr h="1508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Обыкновенная дробь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9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Десятичная  дробь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0,4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0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Процент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159%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8" name="Line 31"/>
          <p:cNvSpPr>
            <a:spLocks noChangeShapeType="1"/>
          </p:cNvSpPr>
          <p:nvPr/>
        </p:nvSpPr>
        <p:spPr bwMode="auto">
          <a:xfrm>
            <a:off x="3203575" y="21336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8459" name="Text Box 32"/>
          <p:cNvSpPr txBox="1">
            <a:spLocks noChangeArrowheads="1"/>
          </p:cNvSpPr>
          <p:nvPr/>
        </p:nvSpPr>
        <p:spPr bwMode="auto">
          <a:xfrm>
            <a:off x="3276600" y="2276475"/>
            <a:ext cx="576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srgbClr val="333399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896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98"/>
            <a:ext cx="8676456" cy="6514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9856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6" y="259517"/>
            <a:ext cx="8229600" cy="43318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7828" y="764704"/>
            <a:ext cx="6194913" cy="2539138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pPr algn="ctr" defTabSz="914210"/>
            <a:r>
              <a:rPr lang="ru-RU" sz="5300" dirty="0" smtClean="0">
                <a:solidFill>
                  <a:srgbClr val="333399">
                    <a:lumMod val="75000"/>
                  </a:srgbClr>
                </a:solidFill>
              </a:rPr>
              <a:t>№ 72 (а);</a:t>
            </a:r>
          </a:p>
          <a:p>
            <a:pPr algn="ctr" defTabSz="914210"/>
            <a:r>
              <a:rPr lang="ru-RU" sz="5300" dirty="0" smtClean="0">
                <a:solidFill>
                  <a:srgbClr val="333399">
                    <a:lumMod val="75000"/>
                  </a:srgbClr>
                </a:solidFill>
              </a:rPr>
              <a:t>№ 75 (а);</a:t>
            </a:r>
            <a:endParaRPr lang="ru-RU" sz="5300" dirty="0">
              <a:solidFill>
                <a:srgbClr val="333399">
                  <a:lumMod val="75000"/>
                </a:srgbClr>
              </a:solidFill>
            </a:endParaRPr>
          </a:p>
          <a:p>
            <a:pPr algn="ctr" defTabSz="914210"/>
            <a:r>
              <a:rPr lang="ru-RU" sz="5300" dirty="0" smtClean="0">
                <a:solidFill>
                  <a:srgbClr val="333399">
                    <a:lumMod val="75000"/>
                  </a:srgbClr>
                </a:solidFill>
              </a:rPr>
              <a:t> № 76 (а).</a:t>
            </a:r>
            <a:endParaRPr lang="ru-RU" sz="5300" dirty="0">
              <a:solidFill>
                <a:srgbClr val="333399">
                  <a:lumMod val="75000"/>
                </a:srgbClr>
              </a:solidFill>
            </a:endParaRPr>
          </a:p>
        </p:txBody>
      </p:sp>
      <p:pic>
        <p:nvPicPr>
          <p:cNvPr id="13314" name="Picture 2" descr="Картинки по запросу совы анимаци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503872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0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Заполни таблицу</a:t>
            </a:r>
          </a:p>
        </p:txBody>
      </p:sp>
      <p:graphicFrame>
        <p:nvGraphicFramePr>
          <p:cNvPr id="15390" name="Group 3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663945028"/>
              </p:ext>
            </p:extLst>
          </p:nvPr>
        </p:nvGraphicFramePr>
        <p:xfrm>
          <a:off x="323850" y="1600200"/>
          <a:ext cx="8362950" cy="4727575"/>
        </p:xfrm>
        <a:graphic>
          <a:graphicData uri="http://schemas.openxmlformats.org/drawingml/2006/table">
            <a:tbl>
              <a:tblPr/>
              <a:tblGrid>
                <a:gridCol w="2090738"/>
                <a:gridCol w="2090737"/>
                <a:gridCol w="2090738"/>
                <a:gridCol w="2090737"/>
              </a:tblGrid>
              <a:tr h="15083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Обыкновенная дробь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 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9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Десятичная  дробь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0,5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0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Процент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171%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58" name="Line 31"/>
          <p:cNvSpPr>
            <a:spLocks noChangeShapeType="1"/>
          </p:cNvSpPr>
          <p:nvPr/>
        </p:nvSpPr>
        <p:spPr bwMode="auto">
          <a:xfrm>
            <a:off x="3203575" y="21336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8459" name="Text Box 32"/>
          <p:cNvSpPr txBox="1">
            <a:spLocks noChangeArrowheads="1"/>
          </p:cNvSpPr>
          <p:nvPr/>
        </p:nvSpPr>
        <p:spPr bwMode="auto">
          <a:xfrm>
            <a:off x="3276600" y="2276475"/>
            <a:ext cx="5762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333399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402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1600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28712" y="1328452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1866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1600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400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728712" y="1328452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C00000"/>
                </a:solidFill>
              </a:rPr>
              <a:t>8</a:t>
            </a:r>
            <a:r>
              <a:rPr lang="ru-RU" sz="3600" b="1" dirty="0" smtClean="0">
                <a:solidFill>
                  <a:srgbClr val="C00000"/>
                </a:solidFill>
              </a:rPr>
              <a:t>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160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1200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1600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80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320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C00000"/>
                </a:solidFill>
              </a:rPr>
              <a:t>3</a:t>
            </a:r>
            <a:r>
              <a:rPr lang="ru-RU" sz="3600" b="1" dirty="0" smtClean="0">
                <a:solidFill>
                  <a:srgbClr val="C00000"/>
                </a:solidFill>
              </a:rPr>
              <a:t>200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5493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2300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2156" y="1328452"/>
            <a:ext cx="16827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4620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50%      25%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10%</a:t>
            </a:r>
            <a:r>
              <a:rPr lang="ru-RU" dirty="0" smtClean="0"/>
              <a:t>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200%</a:t>
            </a:r>
            <a:r>
              <a:rPr lang="ru-RU" dirty="0" smtClean="0"/>
              <a:t>                       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75%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20%       5%                100%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43275" y="3074988"/>
            <a:ext cx="2232025" cy="107950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</a:rPr>
              <a:t>100%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</a:rPr>
              <a:t>2300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4459288" y="2124075"/>
            <a:ext cx="15875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1638301" y="3625850"/>
            <a:ext cx="1704974" cy="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5575300" y="3614738"/>
            <a:ext cx="1733550" cy="1111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30" idx="0"/>
          </p:cNvCxnSpPr>
          <p:nvPr/>
        </p:nvCxnSpPr>
        <p:spPr>
          <a:xfrm>
            <a:off x="4459288" y="4154488"/>
            <a:ext cx="7937" cy="1146720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575300" y="2182813"/>
            <a:ext cx="1373188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124075" y="2182813"/>
            <a:ext cx="1219200" cy="8921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943100" y="4154488"/>
            <a:ext cx="1400175" cy="930275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75300" y="4154488"/>
            <a:ext cx="1589088" cy="858837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743181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48488" y="135407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2156" y="306977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308850" y="301625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89023" y="5034392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827091" y="5301208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948488" y="5110824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C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765859" y="1072410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575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42156" y="1328452"/>
            <a:ext cx="1682700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1150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949299" y="135407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230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307992" y="2961704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1725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841070" y="5051971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2300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9153" y="5301208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115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85777" y="5008293"/>
            <a:ext cx="129614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460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202876" y="3066370"/>
            <a:ext cx="1574704" cy="9731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</a:rPr>
              <a:t>4600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75363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b="1" i="1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1382</Words>
  <Application>Microsoft Office PowerPoint</Application>
  <PresentationFormat>Экран (4:3)</PresentationFormat>
  <Paragraphs>278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41</vt:i4>
      </vt:variant>
    </vt:vector>
  </HeadingPairs>
  <TitlesOfParts>
    <vt:vector size="44" baseType="lpstr">
      <vt:lpstr>Тема Office</vt:lpstr>
      <vt:lpstr>1_Тема Office</vt:lpstr>
      <vt:lpstr>Оформление по умолчанию</vt:lpstr>
      <vt:lpstr>ДОМАШНЕЕ ЗАДАНИЕ:</vt:lpstr>
      <vt:lpstr>Презентация PowerPoint</vt:lpstr>
      <vt:lpstr> ОПРЕДЕЛЕНИЕ ПРОЦЕНТА  ЧЕМУ РАВЕН 1%  КАКУЮ ВЕЛИЧИНУ ПРИНИМАЮТ ЗА 100%</vt:lpstr>
      <vt:lpstr>Заполни таблицу</vt:lpstr>
      <vt:lpstr>Заполни таблицу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РЕШИТЬ ЗАДАЧУ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</dc:title>
  <dc:creator>Домашний</dc:creator>
  <cp:lastModifiedBy>Домашний</cp:lastModifiedBy>
  <cp:revision>10</cp:revision>
  <dcterms:created xsi:type="dcterms:W3CDTF">2017-09-27T18:16:58Z</dcterms:created>
  <dcterms:modified xsi:type="dcterms:W3CDTF">2021-09-24T00:41:18Z</dcterms:modified>
</cp:coreProperties>
</file>