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7" autoAdjust="0"/>
    <p:restoredTop sz="94660"/>
  </p:normalViewPr>
  <p:slideViewPr>
    <p:cSldViewPr snapToGrid="0">
      <p:cViewPr varScale="1">
        <p:scale>
          <a:sx n="75" d="100"/>
          <a:sy n="75" d="100"/>
        </p:scale>
        <p:origin x="-8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0A550-7E56-435C-85EE-A9D48EA9D11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620C-7B5B-46FC-BCD8-E8755ABFD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783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0A550-7E56-435C-85EE-A9D48EA9D11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620C-7B5B-46FC-BCD8-E8755ABFD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537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0A550-7E56-435C-85EE-A9D48EA9D11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620C-7B5B-46FC-BCD8-E8755ABFD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41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0A550-7E56-435C-85EE-A9D48EA9D11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620C-7B5B-46FC-BCD8-E8755ABFD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872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0A550-7E56-435C-85EE-A9D48EA9D11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620C-7B5B-46FC-BCD8-E8755ABFD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107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0A550-7E56-435C-85EE-A9D48EA9D11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620C-7B5B-46FC-BCD8-E8755ABFD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987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0A550-7E56-435C-85EE-A9D48EA9D11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620C-7B5B-46FC-BCD8-E8755ABFD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211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0A550-7E56-435C-85EE-A9D48EA9D11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620C-7B5B-46FC-BCD8-E8755ABFD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703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0A550-7E56-435C-85EE-A9D48EA9D11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620C-7B5B-46FC-BCD8-E8755ABFD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144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0A550-7E56-435C-85EE-A9D48EA9D11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620C-7B5B-46FC-BCD8-E8755ABFD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00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0A550-7E56-435C-85EE-A9D48EA9D11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3620C-7B5B-46FC-BCD8-E8755ABFD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850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0A550-7E56-435C-85EE-A9D48EA9D11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3620C-7B5B-46FC-BCD8-E8755ABFD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59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97280"/>
            <a:ext cx="9144000" cy="2244435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узорные 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полотенца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044498"/>
              </p:ext>
            </p:extLst>
          </p:nvPr>
        </p:nvGraphicFramePr>
        <p:xfrm>
          <a:off x="5537200" y="4673600"/>
          <a:ext cx="4102100" cy="914400"/>
        </p:xfrm>
        <a:graphic>
          <a:graphicData uri="http://schemas.openxmlformats.org/drawingml/2006/table">
            <a:tbl>
              <a:tblPr/>
              <a:tblGrid>
                <a:gridCol w="4102100"/>
              </a:tblGrid>
              <a:tr h="495300"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 начальных классов: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Садовина Н.Н.</a:t>
                      </a:r>
                    </a:p>
                    <a:p>
                      <a:r>
                        <a:rPr lang="ru-RU" smtClean="0"/>
                        <a:t>Класс: 3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2268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32014"/>
            <a:ext cx="10515600" cy="225339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Название и предназначение полотенца.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Древние славяне считали, что жизнь человека имеет начало и конец и полотенце сопровождает его всю жизнь от рождения до смерти.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Родился маленький человек, бабка- повитуха принимает его на полотенце, которое любовно вышивала его мать. Будучи ещё в девушках, она позаботилась о своём малыше, снабдив полотенце богатой защитной символикой. Это полотенце называется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родильным.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684" y="2925074"/>
            <a:ext cx="3951481" cy="32613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789" y="2855242"/>
            <a:ext cx="5047211" cy="340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691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738" y="365125"/>
            <a:ext cx="7214062" cy="1729681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Свивальник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Новорожденного ребёнка пеленали в свивальник- узкую длинную полоску ткани, это тоже полотенце.</a:t>
            </a:r>
            <a:endParaRPr lang="ru-RU" sz="2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684" y="789955"/>
            <a:ext cx="2913178" cy="56549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8708" y="2177935"/>
            <a:ext cx="3942000" cy="40060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0752" y="1945178"/>
            <a:ext cx="3905332" cy="268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815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82385"/>
            <a:ext cx="10515600" cy="1624187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26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Вытиральное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полотенце. </a:t>
            </a:r>
            <a:b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наших </a:t>
            </a:r>
            <a:r>
              <a:rPr lang="ru-RU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далёких предков существовал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ежедневный </a:t>
            </a:r>
            <a:r>
              <a:rPr lang="ru-RU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магический ритуал очищения водой.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- от </a:t>
            </a:r>
            <a:r>
              <a:rPr lang="ru-RU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ночных страхов и ужасов,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вечером - </a:t>
            </a:r>
            <a:r>
              <a:rPr lang="ru-RU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дневных тягот, забот и усталости. В обряд очищения входило и вытирание лица полотенцем и называли его </a:t>
            </a:r>
            <a:r>
              <a:rPr lang="ru-RU" sz="2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вытиральное</a:t>
            </a:r>
            <a:r>
              <a:rPr lang="ru-RU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700" y="2158277"/>
            <a:ext cx="4133071" cy="42488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2883" y="2158277"/>
            <a:ext cx="4487693" cy="344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147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887" y="365125"/>
            <a:ext cx="11205557" cy="1713057"/>
          </a:xfrm>
        </p:spPr>
        <p:txBody>
          <a:bodyPr>
            <a:noAutofit/>
          </a:bodyPr>
          <a:lstStyle/>
          <a:p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Свадебное полотенце.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На свадьбе жениха и невесту родители встречали и благословляли с полотенцем в руках, на котором были хлеб да соль. Вышивали на них птицу-паву в знак любви, дополняли вышивку растительными элементами и маленькими птичками. Это пожелание молодым добра и счастья.</a:t>
            </a:r>
            <a:endParaRPr lang="ru-RU" sz="2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7187" y="2277684"/>
            <a:ext cx="6026360" cy="39901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678" y="2159192"/>
            <a:ext cx="3004056" cy="422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933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14400"/>
            <a:ext cx="10515600" cy="1816608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9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sz="29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Погребальное полотенце.</a:t>
            </a:r>
            <a:r>
              <a:rPr lang="ru-RU" sz="29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И в последний путь, на кладбище, провожают человека, неся его на полотенцах, на них же опускают в могилу. Это погребальные полотенца. На погребальном полотенце изображались символы души и погребального (жертвенного) костра. Погребальные полотенца после совершения обряда отдавали в храм, на помин души. 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4053" y="3033869"/>
            <a:ext cx="5081337" cy="32042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0685" y="3428998"/>
            <a:ext cx="2761889" cy="204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997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53947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Современные полотенца.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Народное искусство хранит вековые традиции, передаваемые из   </a:t>
            </a:r>
            <a:b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поколения в поколение и сейчас они не утрачены</a:t>
            </a:r>
            <a:endParaRPr lang="ru-RU" sz="2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19" y="2265904"/>
            <a:ext cx="5252335" cy="39276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609" y="2218943"/>
            <a:ext cx="4699550" cy="364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771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9464" y="972311"/>
            <a:ext cx="7053072" cy="491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159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6029" y="349135"/>
            <a:ext cx="6201295" cy="6084916"/>
          </a:xfrm>
        </p:spPr>
        <p:txBody>
          <a:bodyPr>
            <a:noAutofit/>
          </a:bodyPr>
          <a:lstStyle/>
          <a:p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Полотенце играло в народной жизни важную роль, оно сопровождало человека от рождения до глубокой старости, как бы отмечая главные моменты его жизни. Полотенце всегда было</a:t>
            </a:r>
            <a:b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сильным оберегом, перешедшим из языческой традиции в христианскую. </a:t>
            </a:r>
            <a:b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полотенце вышивали узор красными нитками - это был древний оберег дома от злых духов.</a:t>
            </a:r>
            <a:b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полотенца имели вышитый узор. </a:t>
            </a:r>
            <a:b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вышивках воплощались  древние народные символы</a:t>
            </a:r>
            <a:b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обряды.</a:t>
            </a:r>
            <a:endParaRPr lang="ru-RU" sz="2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964" y="581891"/>
            <a:ext cx="4522606" cy="585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2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0599" y="781395"/>
            <a:ext cx="8873967" cy="209515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900" b="1" i="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Солнце</a:t>
            </a:r>
            <a:r>
              <a:rPr lang="ru-RU" sz="2900" b="0" i="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считалось как источник жизни, обладающей великой очистительной и охранительной силой. К нему обращались с молитвами о плодородии и благоденствии. Косой крест с загнутыми концами – солярный знак - солнцеворот (смена дня и ночи, времен года).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AutoShape 2" descr="data:image/png;base64,iVBORw0KGgoAAAANSUhEUgAAAoAAAAFhCAYAAADgPRuZAAAAAXNSR0IArs4c6QAAIABJREFUeF4su3d4XNW1//2ZfqbPSKPeu6zm3jsugAs2GNM7yQ2EkNBCIJTQSyi5uSS5JhAIoYOxARtsDNgG9ypZsnqvI400vZdz5r2a3/uvHj1n9tln77W+bck+fvX5ZE9HF2oRynJysff0oNdomPR4kOv1JHR6smzpJCbGSLo9GJJyQqjwpOeQkZWHNDhEPOjCqwwgE1QISh2FWTl4RkcI+v2gFXBF42gycyjIyiXU0Y0iFicsVxARRTJsGWh1AuOTE8TjMWRiAlElQ5OThlHQERsYRxlPEk6KBGQSuvxsTCYz3v4xZJEYCkUSbyyMNi+HjMwMxtrb0CZEjDIlAVFCVlhIUq4iOeFEHQohi/hJ6BQkSrLQGi14Lw5hUgsECOCJh7Dm5JNlsBLuHkSKxQhp1YyEg6RXVGHTaBG6B4i4XMRsZhzhELb0HEoKCmi/cAatWolcrsIvJpBnWEm3WZnq7ESIS+iUevxxCU1BAQpBQ2Dcjuj3olNCMBLGXFiMYDAyNTaMPBpDKyYJkySWm0lBXiGjh09iUiqQTHJGoz4sVZUIaj3BjhE0gQg2nZqpsA9lZTFanR5fSxdGpZqoQoFXFNHl5GPW6fB1d6AIR9AbzIRiIrb8IrR6LZ0t5zClmXHEIgSSCcprZhAPBomOjqKKJ1DI1LhicTIaaknEEsS6B9AnJWKyGDG1IvV8haDFPjCALplEn4C4QgGFuRi1BtxnL5KmURFSRHDEAxTOmUUoIuLud2BKKlEEvMg1CnSVpYiiSKirD0GuIKxRMZWIk1lVhVomI9TTjTocQS1TISnVmApLkEjiHRsiHPCDRkDSTv89l1gyztTYIElvgBylGTEhI72qkkhSYqi3E41ajkKVxBeLkj+jjqgvTLBzgFxBTzISJaRREivLR20yMHTyHLl6PRpZAn88jK26El84RnDci+QPkGUQ8EdDpM+oQgzHiLT3o1WpcKlkxIx6zIUlBF0uFKOj6ESJpEJFVK1CnZ+LWi4n2NaJXiYDnY6RkI+SxXMYn7KTmJok7vOj05uRKwUM6VnIk+AcGCBNLxAKeZGbDQjFxUy6PUgOF1aZEnVUJJqQSKusxO3xEne5EeMhVCYVUSRyi0txOL24PUHMagGFy4lWUGMtK8Pr9eLp7yddZyAhQkQroKwowuf3IhsewZoEdVJJWAG6mmKmpqYQJrxoYjKiCTmSxYiyJBNv0IVkH8EiqPFFo8gFIzn5FXjdQaYGR7EZdChifmQ6NaqSQia9HiITU+gl0CXlyNUCxuJinC43EcckWiXI1RJxKUFOXhEebxCv24darSEcC6MUVBSUFTMxPIrkCqFVCXjjMSy5WcjMWsZHhkkT5ahiMeQyEV8izngyiVahpkZjJOb24UVCXZBNONeIx+NAM2LHqtQQlCCpM5FZWsXIoB3cAYxqBXHRhzHdgs6WxcDgIJpkAk0C1HEVapUOa24Ww45hIokAMpkMKZzEYrFgzjIxah8lGIiRbc3BNewgMzsTTaaOSdcEiUAwVTOiIRAsVoRcC8P2AQQpjjwSQy3K0RrMqLMzmRwdwxyMoIyLRGVyEiYdxtpiOntaMfh9mFUCoYSEKT0HnSWLkeFxkqFoaj8RA+itJuTWdBwOB6pICI0oIxlXYEnLRJ9mZmxiBKQIiUSChKRA0AqUFOfS0d1JVKZEUBsI2N1UV1SAIDExPoIqISGGRJRyA3qbDdGiZmRqBMQwSimJPJYkIzsXudXKSG8fmXGJZDyBT6NCa0tHoxXwTtiReZzoBDUBuQxjZi4GczYj/aMo/KHU+mWqGDqrEbU5Hbvdjhjyo1dpcLuC1M5oQKFQ0NPXiZSMIBfUSCoBg8FAjsVAX3c3EiqUMgEplCArNxt9jpGLnS3IRBGlTINaYURrtqBK1zM00ociFsKiEohO+agsryKulDE4PIBSkpDkcgJyJbbsfDRyDY6RYZRSGJkawioZ2bmFKGNKpgbHMCkUxKJB4qoEmQX5xJJK7Pbx1PlBnD5sagoLS1NnpqenA5k8jtagJyTJKCwsIB7y4h2fQh5SINfomVJKFM4oIRSawjHYiykuoVYLuFCQW1aBP+An4nSTmZQR9AcJaQUKCosQolGGBvtIGtQEEUFrxJaWjSYqwz0xjiQLExPDyFQqZpTXEJ4IMjY8itKgJpoMI1dK5OXlI4lKhgYG0QsKYrEYokxDRVk1Ea+fyfFRVAKEpTghhYrKykr8Y8NEvEHEmApRo8WjlpGdn4lWDDPc2Ua22YQ/HCGo0lJaUY3fPknU6U6tV63V4iRJUVkZMa8bh8NOTCkRU8qR683kZOQjTgYIupygiBInRkKloDC3GEUABvsHMeelM+WZQKVMMqNqBiOD40TDEZCiIJeRVGgpzCsm4vTidTpQaJJE5UnCajXZ2dng8+CdchNOqFEbLfhjUQoKc0hE3LgdoyjEKElBwK83UJBbhHzUTWh4HLNKRUKtxCmoKSgpIjg4iBgOEldKRBRyggo1xUXlROxuApOT6LTgC/vApKe4tALXiIuAL0BCFicqk5DpjBTk5BG1T6beV66GOKDUmsgryGd0uAfiYRTxOAgGvIKJ7Jw8/AM9JIMBZHddcWkyPOlkbn4R127YyM6dOxkatxMXNMSkJDPKKli/YjnHv99HX1cnSq2OhFLAlFPGlk1b2ffRh/gDTsbCTrRGLbMqZrB87nwO7NnL+NQkzkQMjclMVWUtixrmcubAj4yMjOAhjt6gpzK7gDWXrGb39/voGR5AqxcQE3Fys7LYsmETX3z4MfF4nEm/D0mpYO7CRcysa+DA7j3/r1HFw2gNOuqrZjBvZgMHv/uOMfso0WkQphYor63nklVr+Oy99wl6Pamm7wy4mbFgNiuWr+Tr/+wkGosxEpxCKShZvWgZdSUV7N/5JcFoFGcyjspgpKKiigW1Mzm2+2smJuz4NUnUBj0LaudQN6OGT3d9ioiIbxqEyOUsX72KivIyvvr8c6KBMOHw9MFSsXTVKopLyti3dy9er5tIIoRO0LJ47kLKSkr5YvcXqWdISQmlVmD+0qWUFBTxw84viUfC+MUwMQUsXbeGwvwidv3nUwTkxKMhkvIkS9evoaCwkM/e+wAxLhKIRDGYrSxbvpL8nFx2ffoRUiyKJImoFGrWrF6H3mBg7w/7iMtFnAEfKo2aKy67HJOg5eP3/4PFZCYYiiDK5Vy6ZQtGnZ5vPtmJSgb+aACloGHz5q1oBB1f7N5FIhZDq1ITjcW5fMsW5Mj4cc9eJDFOXCGCWsGlGzYgSTL27tmPSWsg5HalAMiGLZsRxQTf7NqNTK4gOX0OkbHlqm2EQ0H2f7kLQSbDoBHw+QJsveZ6/MEghw/+AJKIIAj4ggGuuuEanH4Pe7//ljS9CZxB0nRmNmy6ArvHxb5jhwjGQqhkSUwGI1uvvobhviFajp9GCoZJxhLIdQJbf3EbHX09nDt2jFgggE6tRKaQcf1tt9LdP8CRn46hQIY8Hks1qhtuvpnujk7OHz9FOBIlqlKgs6ax+cqrGB4Y5NyxIyRCIVRyOaJCwQ2//CXtbW1c+PlY6pJqNQJynYZNN27nTEsjZ86cwqDVIUUS6FRa7rz1Tk6fPsPpxrMEAz4yzEYEo441V26lrbubs8dPIgUjZBusGDQ6rr7mOs41NXKm6SwxKY5MLU/du2u2bedM0wXOtLcTC4bJkKvIMJm4fNNGTp4+yeDwIOFgGEGhQW+1snrrFTS1NnPu5LEUIcjRm1Fp1Wy87Xr2fPstU93DWDUmwr4w2YUFXHbdVr7c/xUDg13EIyEMgpYMSyZXbNzG8RNn6ewfTN3HTK0SS5qJFZs3cqalmXPnziFLSGTpzBgFPduuuZa9+75lZGKUSCyMAomC3FyuvGIr3+z/jt7RMRKShEYmo6iwgKXLlnLy5CkG+4dShVIQdGTmZLP9huvYvfsLxoYGUSKRZtDh9Ho4cbGdupp68qcJkdubOvuGzHS23H49/3r/X8QDPqL+AEpUqYa2bMUafjpygt6BIWLhICYNVFeUMW/hYvYf/JFRlwOvy0OGXM+sGfUsW7GCT77ayaB3AoVSjioiUVdZxbLli/li7x5GfX6igSj5KiNV5WU0LJ/HVwe+pXdwAEGuwSxqmNkwk4Yl89m5fw/DzlFioSDZCh1VpRUsvexS3n7nHRTxBIlQBCUyZi+YR/mcWj7bM11L3EjxOCpRwcLZC5lVO5c9+w7QO25Hr9OgiYVYMGcWVfUN7P72GwYnRkFMkq7QM69hDnPmz+Nf779LWCkSjUbQo2LJ3HnMqK7gg52f45HLCPnCFGhMzKqpoWxmNZ99vQuX14NJY0DmjrJkyVIK66v4aM8XjPkc6NQqbDINM2vqqZw1k0937sQ7TY5kclRKNcuXLqNuxgze/tebKAQ5Hr8Xrd7A0iUryLUV8OWXexCTMqLhAMpEiHVrVpGdX8iX+77FEfQgxUXyTRnMqZlJUVERO/fuxpuMEE3EUMdh3YqVlBbm88EnnxCUKyAhw5ZUs3bNaiJa+Hzf18i0aqSohDooce22a4irZez85qsU4VWKImlxBZvXrUemUvLlgf0EFdPEJIkiLmfLZZuw6ox8vPMzQmqR4DTolcm5+errEKeCHP7+EH4pRlIuoZRiXH/ttQTCUb7+bj8xFciTMoSYjM3rNiCXy/ly/x7CKgkUMgjGuHbrlShlSb76ai+STItMoSaWiLJp60YCCT8/HDyAGI+iQI5WoeP6629ieHSM/d/tR6VSIE0LJHoj2zZtxmsf59sfviOgV5BQKFAkFNx+3U14xyb55rtvCQtJ1Ho1yXCMm7ZuJ2L3cOTocSaJotQq0SVFbr72Orp7+jl8/BjueIj0tPQUGbzpmhtoa7lIY+sFnPEAap0GWVTkrtvuoKPlAsdPniEpTAO9KBaLiau2beFieyMXWy+keqNRZ0CQa7n+mhtob23n7NmzxMUYSpUKlVLFHbfcwpnjx2nt7UytJ5RIkGfJ5toNW+lrbuf4qRMkDApCYpj8rBy2b9pK00+naW5rZ0oeQ2sQsKlVbL9iCxdbOzjVeJ6IMomgFtAmFPzq1js5/ONBmjsu4pfHUaiVFGflsXHdei42nuPk2fOIBiuxuERhmo1tWzfzw0/76RnuwRcLIlMoycvO5+oNV3L+p+NcbGxG0OsQFXLUJiPXbN/GyR9/oKW1GWcigsWWQbYtl0tXr6Px+Ck6O9sJSGE0Og2FhYVcsnwVp4+eorWjAy9xTGlpZFptbLn0Mo5/f5COjnbkBnUKO2SlZ7D1ii38eOh7zl9oRKXXolJryc0q4Oqt2/j266/o7uhA9tqDv0mW6wyM79mHKUmKgVWsWIa1oY6R3n7sBw6BcwqFVk7t6mWI5UUMDo/jPttNwhUgkoyyZstGzCWFNJ8/y+iZ02gTUorZThd1ZVk+Q/0D9B/4GXUkiVxvpXbpQlTFFtzjdga+O4ZSAocgMfvSFWSVFdJ3vhnP0WYUcQmPUUHt8oWU19dy8WwT7YdOIiQVqPU66pYvQV6cz2h3D84DP2OIiUgmA1WXLCdelMlQfz+u440pZm8oyke0GNFmZ5JhMND/4yEIhFBarVQuXoitvpqOxkYmDx1DHRcJGwzMXnsJQkY64z19jBw8jiBXETQbaVi5GJ1Ny1hPN5Pn2vC4vCRzsliwbhWCSUXPhSYCnf2EfSHktizqliwkv7KUM0d+xnn+IoqEjKTZSt3KZejL8jhz6DDK9n6UwSiS0cicy9cRtploPnMaoW+EiYFB0morqFu0CIPOSk/zRRwd7YRCAdTZGSxYv5ak0UDr6dPQO4DLOYVhZg1eSaKmtIqEw4Wj6SJurw9DbRWzVyyBRJC+piZ8nUNEppXS0gLqFs/HqJQxcqEF+6nzmA1mktnZNKxYOk1IuXj6NJNNreinFbJ0GwvWrkGpE2g5cQp/awfq5LRym0P9iuW4ZRK9F1pQdg+mgIpqZhmlC+amlMS+cxfwNbeiVatQFOVSs3QJCaWatuMnkXX1kpQSKCpLmLVqJfFInKafj5EYsROORtFXlbN0/WqSYT/njx4hPOlhYtJF7dKluNxu5ldW0NfcjH/cnmK0+toZ1M6diyoYpufoKaSBUVyRMKZVC6latADR6aP16Ekk5xSTDgdz1qyhuLoGrzdA/8U2IsNDjNpHqF2/krrFi7CPTdJ+vonY+Bhev4eCubOYuXgxHm+AtmMnSfb2o1QrsSyYRemsWcQ9IVqOHEecmCRGEqGmkqXrVuMa6KWvuQXXqIMEcgpnzaamsgrlpIu2kyeYGB1CnmbGPK+BospKVJ4QbYePopx0ExTjFK5bRdfoCEtr6lJFZFoqSihlFM6fR+2suYz3jtJ74hxah5OkEkyL6iicWY9rwk3T0RMknZOoDVps8+vJKytH5otz/rsfMQX8+MJ+Si+/hJzyCvyjU7QdPYnC4yNAgqx1y6ifNxtXUwvtp04SiYYJSUnqFq+isrSKQN8wrdPv6/OAVUfaqnlkFuWhtE/R+N0h9LEk3rhE2fr15JaWpBhw+4njxP1uQjKJqkvXUDNnHj3n2+g5egb9lBu1UUCsKSCkVlCXX8mxbw9gSiaISHEq1iwnt7CI0KCdtlNnifj8hBCZedkl5BcVExx0cOrAIVQxkYRaRsOmVYx7HLQcP0mG3ogsKqHUG+lwOrnqqqtIl5Kc3v8dSa+XuFFD3qbVWHKyiXYMMnDiPEpvmIhCQemmy8gqLMDX0UXbz0cQEnGCajklmy8lu7iYqcYWhs41k/AEUFnNpC2aTW5xPpHeXi7+dAx5GGJaLeWb15ButaAbGOPMD4cIKxWEjTp01SXoFWpmy/W0HT6eUozdehW5m1eSnZ9N4HQjw+eb8YcixPU6ai9bh81mw3mhldHGC8QmHCizrVg2LCO3opyJE02MnmjC5I+D0Uj2hjVYsrNwnm1ifPqeRsJEDQL5W9aTkZ/P0MFjuDv7iPmCJC0Gii9fjdGkJ3iumamOHnzeMPL0NKo3r8MgaJCaOmg6dpyoWY+YmUbRsgVkmayETjTh7hogLEp4BCWlm1aTnZvJwL4fcHX0EJlu/lXljKTrycsvxDQ0ibulA20iQVhQULF9I5JBoOfEGUIDoyTGJsktLadg3SXIlEomTp4lMeHA7RhLuS55l19CWmYWw98fwdnVh8/nI62ihJLLV5OIhBEb23C0dxOKJ1Fk2qjduA61DHzHzzHS2c2YFEVTUsCCqzcTmHQRO9vKeHMHqDSQlUb26oUY9AKR8y30nTzDtESeVlOF7fJVBENRYqfaiPeOEPN60Jbmkb1tPVPRIM6zLcQ6+jFOBSiuq6HNqKCgoozoxS5cXd0IajmqvAyEBTMxma04Dp3C09VHNBols66a/EuXp+qo6/AJZJNeplw+Mv8PJOevWJYiVz279+IZG8WtkWGbWZ3a/7jXj+O7o8RGJ1FpDRgqSjAsrEcul2E/eBTXtBsnS1I4ZybZlyxncGiUeHMP0SE78VCAovkzoaECpVFH1w9H8LR1UajWk1aQR/5lq/EGQ/TuP0zMMYlMnSSzvgrtrDpkkgzHjyfw9A6CoMJWW0lL3M/CObPxHT6Jp3sAuc5Iyfx5WGbVEfR4cP50nLDHRa8UpHLFIrKrK1EFogx8eQC8QQIqJTlzZ5I2rx6v08nkTyeI2SdIyCWyZ9VSePla7EN2hr88iCUYQ1ApyGmoRljYwPDkOAM/n0Lp8iILBJm7egWyukqmnG4mDp4kPGZHbdGQPasG89xZ+J1eRvYeQhOMIupUZDRUk718AeMDgzi/PYTaGyKsUlO0YB662mqiXh9jew6gE0XGkhHM9RUMq+MsmTmbnv98icYfJabXUb5kEeaaauz2Mfp/OpKqkQq9ipI5M8maPZuJQTt93x5GH00Qk8WpWbYIdWUJgWCIi/t+IDHlQq9RMnv1StRV5QwNDTN06CgKfxCZWsnsZUuwlBczMtjP8JlTBF1uJJWeWWvXoKstZ7y3F/vubzHLNHh0JgLT0sUbv783efeGzXz1+z+i8gVwaRTc+pfXIc1MYsrNBw//EX04hGAW2Pzyc6BXk/CHefP3z2JESUINdzz1BBgN4HXzyu/vI0Orx6i1su2pp8GoBrebfz34KGalDj9qbn/jdaY9wqR9jHf+8BwauQK/RcPd//0SqOWpJv3OfX8i02DGrZdz60tPg0pBZGSUfzzzMialgNloYvurfwYpRtwxxScPPEqmSoNPIWf7m2+AUYl3oJ+3H36cbHMaygwbq6/cymgwSF1RMZ8/+0LKulNmpnPdKy+DTMLZ3c1Hzz6PTW9Enm7j2ldfBfcU4oidT555GUGlIZGfy7UvPg2KMO6zZ3j76ZepKKvENc1I/vIK01768Pffs/O1v5FusKLKzuP6P78MITeD58+w6+87SNeb0aXncPV/vw6JAO0//8TRv79NGirMhQWsff0ViPnoPHWC3c++TFVREWKujaufehaiCia+PcCnf/8bNlsauQ3VrLrn7pTV3rh3L8fe/5A0qwXTrFpq5s0nW2/FOzDMrh3/JCM7G1lRIduffhzkUVo//4xDn36FUqMlbWY919z7GzAb6XnvPY58tisFvqqXrmTFvb+GZITmb/fSduBHgr4g1atWsfQXv4BkkqadX3Di089J0xmoWrSYWXfcBukWTr37Lhc//xKlWkHeZctYe/evQFRzbMc79B44SDwcZOamtcy777cpMH70g48Y/PEQoYCPus0bWHzttaAUOPPv/9D0/Y/oLWbKV65gwTVXgSLBvn/8jeaTZ9AKBtZs2UYoEGL+Jas5/8lHXDx3Bm80wprrbqTmqqsg4Of4m//Efvoc4WSS0isvZ8n116eslkOvvE7v6ZMYLSbmbric8vXrQaNlz6uv42psQobEypuvpWjd2mltnQ+eepboyDDxWJjLbrqO4i1bQJTx8WNPkBwcJBQNs+iW66hbfynIBHY//icSk5MEEnFW3HozZYvng6Dgkz/9iYmBYYIxket+/RtKFyxKWdj7HniQiNtJ/5SDqx99mMKVK6alVj5/8PdoAgGc4SDr7r2LjqEh1t54G5/edx/xoAdnyMe1v/st2dU1oE3jgwceRjE2TlSKsfnBu0hfuRLket753QPogwGG7cP81/OPYZpRw7T08O+HHkYT8BCMh7n1T4+jyswCQxofPfgHZFNOPIkoVz/3OBmFeRCJ8e8nHicQ9BFXqLjj/j9gLqkCSca//+suTFISjxTlxpefQFNWAi4/H97/EKpIlKBMwS3PPoMiI4tp1+mTRx8l4XUSSMa484WnUeXmgz/BO48+gdkXICRF2fSHe2jq62P19tvY8cu7UQa8qVrxi+f/BBmZ4PTz9kOPoNFq8Igx7v3LS6DVg0/kvfv/kIpDOONBfvnW6zSfPMLLjzzJkoYGMowWhp0uwlYL9/72t5gVKt78w6MUTpPiSIBb//Yy8pxsGHWy49f3kaPSElYruG66himV4Arw/iOPoY5HiOrU3PKP/waVEkbs/P3RJ7CqtERUSu74n1dT68U+ztuPPI4gCsisFm7c8SpEQtDUxvuv/xVVhg2fVs2y67YRcbmZU9HA7gceJSlTErWZuX7HKyRjIWS9Q+x46hkEnY6kxcLtr7yYig9wsYMdj/2JPKUGmc3MpjdfIZmIEWzq5IPnX6NMZyaklLPl76+CQoHU3MWHr/432mnFKCuNK//1NwgF8Z5p4p0XXyXDYEbIzeLqV58HMY506jz/fO5lMm15qLMy2fTnp8Dvg6ZWPvzrG8QsRuIZVv7ruSdTdyj49fd8/j9votbqMZQVc8U//wJjwwROnWf3m2+jU2swV1WQvmEVSrVAZQjefuxp8owm8htqmPf4AykLa+RsE7t2vEVaIklRXQ3L770LCosZ//ALvvznvzCoZOQ0zGDNdK+Ix+nbuYdDn+9CpVKRXTeD9b//LWg0THy4k4Of7iKSVFC9bAmL/3AvTAOKr/fz49d7mUSibt1qVt92AyjVTHy0m+/e/zSlstWvv4RZj98PsTDtb73L2W/2Y1JryZ83i7kP3g0KFe3/+yHnvtiDRhRZeOUGCu+6EfRaDv/Pm3TuO0ipSkfpnAacNYXUzJ3L4DeHOfnVHlSyBMu3XUHJ3ben1n/s1b/Tf/ocWq2W4vlzmPubO0EUafzL/9J66CgxScGqa7dTevPV4HHT+a8PaTx8BK9GydJrrqRu83oQdLS+toMLBw4jqdQs2X4lpXfdAkEfR199g+Hzjan40aU3Xk/BZWshI5sTT7xE5+GjiPEIW355K7abtiEFfHy74x3GG1tQe/1sv+0WtGtXgFbH0ZfeYOhCM27/JLc9fD/6tSshGufAc6/h6ukjIMa46u5f0hTycMmyZfzw3OskJ1x0jo1z4wO/w7puReq8HXjkT0TcHvqSEa5/4Ldk1VSB1sRPDz1J1OGkZWKUXz33FIbFc4AkXz38BMGBwVScZfs9d6GfOxOZLZvdd95HuGcAMRHl5kfuhxULUuf23T89j2LKjeRyc9v9v4W59aAzsOv+x4lPTOIKTHL3M4/DrDqIxPnowceRe/xMRQL88olHUM4oQyFXsuue3yOOOwmpNdz63NOQmw46PV/eeQ9RxxRBk5bb/vQIX7We5cpt2/nyF/cjdwdwqxXc+vzTUJSf6pn/+193o0+KuCN+fvfCc5CXB6Kcf9/9IPpwFEkucu0Lz0BRLvh8vP67h8gTdCQCPm588nHIywbkvPub+1BFo4gaJbdOP8dkgnCQdx+6HzUyXMEE9771FshFkMHOu+5FE5XQlddQOXc+stfuuD4peIMoWnsoNpqZCvlILy5Cm5vLpMvNYGs7xZkZRDyTZGWkp/zjKW+AC119pKWlI/rcFJcWorZZcPhddA/1YjOZiUy4KMzJT7HwvoEBBoeHycnOIejxU1xejtyqZ2xsDOewHavZymTAS35xEWm2dFwOJxP9Q2QTUif6AAAgAElEQVTpLSR8wZSXrc/LYMA9Qdv4EBadAe1UiPzMHNJKi+nv78M7NEieLZ3JqUlKK8vQmg10jQwxEQui1RlSmSCrYESr1qCUyXBPTWE06PH5vJRWlGOypdM9NkinY4h0kwWNM0xRVh5ZxYW0drbjnP5/vR4SSTJyszHk2Gjt6pjGjcRCUVRyJekZGZgy0vF6PEwOjWLRGYkGo5SVlmI0mWgd6GYk7kvZfCpXmNL8QqyF2TS3NiP6A+iUKqRIlOKKUuKCkoGJUcLxCPFpS1UhkG1OJ8eYzvjoON5wEI1KRTwQpKKsDGuGjbaBHibCHgLBIMW2HBz9I8ysrMHpdjEecKMz6FFLcrKys5EEBYMOO/5oBI1aiyouS8nkCrmCCdckY14nWWk2lK4IFSWlJE0Cje0tBMOBlC0xbSHk5uSgUSpTiqNj0kFSEtFphFTGIxSP0t3fm5LNI2IcjU5HVnomQlyG2+4gHg6n9iEaj1BdXY0oSrT1dOKKBdHrdGQbrRTYshEjCfpHhnAnwiQkkQyDlYqy8hQo6BjuJzJti4hgkdRE3H4qq6po6elANAkp28UaVZJny0RjNdDUfjGVC9SZjKkcSXZGJqq4SF9HZ8p2RilLsd2iirJpHENbSwsGmRLZdGZJo6aisgqX20vA72dyzI5GoSQ7LR2L0YRKpaZvdIipmD+1zwaZmurickIeP919vYRVSZIySBeMzKpvYGxqgo6BHkStMpVhy9AYMRuMBONRRkZHkWJxLBYrUVGktrKa6JSHnt4uMGrwxSNoTAZ0Kg2ZSj2jwyOoM8xMBTykp6dTWlCcUp46piV+g4BMLicnPRO93oA3HGZibBz8YawmEzJBQVlhEYERB/0jg4iZRnyhAKXWLGaUVDAwMMSIfQyVSYcvFKSopJQsWwbuMTv9IwMobHocLhczy+sxqPT4/QHGJyYQkxIgYTEZKC8uxDU+zvDoCBqLEWcggCk7h4riMibauvFMTqE0anFHg+RXlKbOnWdwjInRUZQmPd5QgIKCAlxTLtLMaQz29JFhthAMBsguyCUvKwv/qIO+kSFU+RkMTI1TVlJOaWYens4hnOMOkkYNzmiAnPJiivLz6T7TSFIUcYT8yAUNWVk5VFdUpfJ0/T09aAUNkVgUW04WuVnZeO0ORvoHSctIZ3jKQUZVGbk5ufh6Rhju6cWalYE7EiC7ohRbmpW4w01PWzsGq5nJgI+yWfUYtHocbT0EptykZ2WmnpNWmEtdVTVjTW04HBMk0g14xChmixWtKCMjJmdyaAxTVgZjbmdq/Tk52cRcXlqbmzFn23D4POSVlpKVkUV/S1sqP5idbqN7sI+i+mpsGRmp/XGN2FPZtoCUoGDR7JSC5mjrRRaOpoDGiHOCnPoqcvJy8Q6OMtY/gEajIRCPkTujAqvFSt+55pQNOX132nt7mLFoLmlpVvobW4iGw0QFJTGVjPLaGuSROKGeEWTBWOr+231uMqtLUxEEd/8wQacbvVGPKxwkaTZgsaYRcbhQx5PIognC09nc2kosGWmpd42GQikXVLCaUOakY9AZ8HQOpn5nOtc37nNhKs0nOzebzlPnkcfiqfca97ipW7aQeDSe2n9BkqeA4YTPQ8ncegRBw0RrN0GvF6XJQASR0qpKVDEJf8cAyUAUQ5qVDvswZUvmgFJO/4WLmJUaiCVS+1O2dB5JmYzhpnYMkgytJCMQC5NeW47SoMUxOMzE4Ah5aTbkRh0DiQBZuXlEBqcwSApioRBBMUrh7Dpk/0cwOs41YRCEVJ5uugbUL5qPLJGk93QjGUYr4XgcbzJK9sxyNGolo42tCKIsFYfQGo3kFxeTjIkMXmjDpDcQSYp4xShls+tSAKr1xCmsegMaQZvK1+dWVxD0+lP7aVNpU/nraTvaXFOKI+hlfHgk9U0MciVytZrieQ2MjtkZbukgQ2dErVASEqPULFvI0NgIYz19GAUt8elMv0KOLx5NWf5D51pIRhPkFhak4lvWknwEtYqxC+0oE0mi09EnnZbq+mmlz0376fOUFpek8EFCUFIxu56A30d/YzMWjRYxlsBis2EtyMXj9THeM0CWyYIYCCGkGdGVFxCUizSdP49OkpOn1KdmCNJmlNI/PEz3hYvUlZQTcnoQTHpyZs1gcHyU4e4e0gxGIr4AFdXVGLMzU3XW2TeEzWDB4/Ggy0zHVlfOhN2Or72fgrQMprxuFAYdca2KrMxM+hpbKMjOY9LtRmM2UFBdSTgaoeX0GfJsGYRcXspnVCFLNzPlcjHR00+mRk9obJKCshJ05XmMeJ109XSRa7QgG/dSVVaONieTQfso/Z1d5BcW4PC6SUtLozyvmIDPT3NHawoT+P1BiguKUvV/3G5nYHAAi9lMyBtAlpQhe2Xb5qR3dJzty1bTcPkGuj/9hMNHfsYjSqlBjeUbN7H6ums49NY/OP3jD+ilZIrZVV+ylrW33cnRN3dw9PCPTAZdpBXmMe+S1Vy6/Wr2vvdvzhz6iaQ3jKA3cOl11zB33Tr2vPUmjWfPEYwkUhm3jVs2s2TzRna/9TbnpjMBkXjqUK7duIElV23nh+dfo6ejk37XOPIMI5t/cSNLVq9i55/foPdCG75gBMFo4Mrrr6Fu1XK+fOMvtJ47gzyRQNQJrL7zFpau38CHz77GWEsHmliceDLJ+uuvoX7TBr544SUGu7uYck6gzbZx6a9uZ8HCRbz//KuMd/YQCAbQpVnZcON11C9fwa4XX6a5sZGYIKBJs3Dl9dfSsHA+H7z6Gj2tnSRiSVRaPTfcfgcVixbx2Ysv0dfWjt/rR5+TxdUP/JrK2irefv4lRju7CfoCKUC8/qorKZ8zm3efexb78ACBaBBtppUtv7yDhtnzePPJFxjv6kUjVxJHxi8eeoicqmo+fvYFBtraSMQj6HIz2XLvryifPZu//O5BlIFIqsiqjUZufvC3ZNTWsuOe36ZsMlc8jpCdwS2/u5vczEzeevpFQg43gVAMTaaN2/74EEa9jr89/ASS109iumz8Xxj7oReeQTDqef3Zp/E5JhHDUQwWK/c99WQqP/XGiy/itI8ik0noM9K5/eEH0Wi0vPXia4QmplJZJbM1jXse/SNJUeJ/X32FqM9LyO/Fkp/LHU8+ikKl4vWHH0N0+1MKgcpk5DevvEjM52PH08/hm3SS1OmQW43c/+wTqff58M//jegPpwYzrCVF3PLwfSRCYT565hVkwTCeeIS00kLufOz3eP1e/vXyK/jGxlP7WVhSyh2PP4HocvLKy88z4RxHrlOSnpnJH598Dv/oBG/+5X/wTE0hV8tJz8rmd8+/RGhgmLdfeZ2Qy4Vap0KXk8Fdr75If0cnO9/Ygc8+gVqlSl362554hMm+Ab54/W+47RNE1Coyyor5zcvP0HfuLJ/+bUcq/O0DCququPu5F+j84Ue+eOsd1AkxNXiTXVrEbS8/x8UTR9j58fuEXR4sci3F5ZVc/9gjtJ09xUf/fAufY4Jcmy1lMd34+KOcO3qcPe98iCKWICLGqJpRyy2PPkn3ge/5+rNPiHjcaGVQNrOeLU8/lrrnhz/amQqNTytMZQ11bHvwPs7/9BP7/v0+YacXiy2Tgupyrv3j/Zzc/y3ffvApioQ8Ze1UzZrFNQ/ex7Fduzj++U5Evx+5Tk1pfV1K0Tx94Du+2rUzVfyydBbq6mey6d57OP3D93zx0QdEvB4KbTaqG+rZ+Mjv2fXW27QfO00yFCEQ8rNh42ZW3P4Ljrz3Hw7v/xalmEBQqJm5dBGX3H0bPx7Yz/7de4i7/aQptCxfsYLVD9zDvnfe5uD3P6CTKcnSm/EG/OxtbuXGKy8j6nThdkyl4hDrNm1i3W238OVb/6T1x59SzUSt07J87VqW3nYrBz/7iD3f7EaRlKGTC1yxaSvzrtrGnnfe4vzZEzjt9hRR2bz5CmZdezVfvvkPjh4/glquwiQ3sHbteubdfA27//FXGk+dTjVElUzN5Vu3MP+Wbfznjb9w5ucjWNV6dEkNmzdeQe0VG/hqx99pOnkKv9NDpi2HK7ZdRfXWjbz/6kt0tDSniIpaKXDV9muoW7uGT/72BsNtrUyN2UlPt3HDTbeQv3wF37z7T344dhClSolJZeCG626ibMVKPvnb/3Dh/CmioSBWk5Ubb7qZ0jWr+c/LL3Kx5QJyFJh0Vq677gZKVyzhw9de5uLFFhLxBDZrJldffx1lyxfw1+efob+9HavGgEGm5YbrbiRnwVze/+trdHS0pTLBaSYbN918CxkL5vLmE39k0j6GXKFA/D/V7e5f34utrIr3X/4zw31dRGMRLFkZ3PKLO0mfUc2rTz+B3W0nFo2QIVi54+Y7ya+bxY6XX8A+PoTP76G0pJzt268hu76efzz9FI7JccKhKBZzBvf8+l5MxfnsePl5ugZ7UShVmAUTDzz4ELqcdF568nH8444UibMoDdx9/0OQYWHHay/h8rvxBYNYzDYe+f0jYLLw1ovP0zvUg0JQYUm3ce9dv0EwZ/Cv555lwjFKQp5El5bGQ489Nj21wkt/fhFvPEAoFCLTYOOxx58h7vHz1j934HKPEwwHycrL574HHwKZjL+88mfsw0Mp0m0y2vjdAw+BRsHzLzzFZHgSuVKBWWvlT48/hRQM8deX/kxgfAqNQk1GTgG3P/k4EfcEr/3lFYIeZ2qILLegkF8/9QzRUTsvvvgCgaCHdItleiSGh154Bamzjx1v/gNXzJfKP6qtZh575bWUnf/mjv9lwuNAqVRQWlTC3Q89iqejj3fffotJ9zhKrYqMvDzufeoZJi408/EHHxAK+kmISbJyCvnVU88weeE8/9jxRmpAIxAKUV1Rx11/fBL7iVPs+vRTpianUgSlon4W19/3O4aaG3nvvXfw+1woFQpKSsv55RNPM/7zCT77+GPc3ilEeZLKmQ3cdO999B05wccff4hHDKTEjvKGeu6+/2F6vjvC5x98iMvvwpBmpqK2hht+cz893//Mrs8/S2UoYzKRqoYGbv/DI3R88x07P/4Er8+N1mBkzqJlbP3lr2g98B1ffLUTnxQmloizfPZStt99L817v+bAvn3/z2afmmLeqtVc+8ADnP78c/bt3UMkFiKRlJi3cAnX/vYBWj7dxVdf72Y44MCaZWP+/IVsu+2/aPvsa/bs+RqPOoZHCrN240a23XgbTe/u5NDe/bgiHvSZFuoXL2Tj3b/ihw8+4OfvfkAIxUkip/6SS7jinrs49P57/LhzF7aQlMoYVm+8lEXXX0vXJx+z8z/vIfvn1dckB0eGWbVmNSvmz2fozDkOfLsPU14+ipxcqtatA60G10gfA50X8Uza0RhNLN+4HZlMIOKYouXcGfzhaQRtonr2QjKKCmgevEh/VwfyCR9mrZHZy1ZiTLMwPNhFe8tFPI4AmVlZLF61AJVGwUD/AENdfYTtLswGE5dftZVYLI572E7j/x/OVOsF5s2bS5otja7+HlovdhALiKlpuLmrV2E06RjpaKanvZlgyEdaTi7z12z4f3kVX5gfd32JLBhg7pLF2GY3oDWacHZ203b+DEmliC49jZmLVqIyGGjtvEB/Vzt4A6Rbbcxbsxaz0cDA+bN0tbbjiUopdXDO0rnI5QmGezoYaOlA5pVSk8EzV61CrVMz0NbMhXNn0ZnMmM1pLF28AlEBjX1NtLU0Y4xpyM2czt8tRaMT6Gg6zcBAFxEpgjbNyorLNxPzR5ls6aK3rY2YSkKXlcnCdZeTiCaY7Oiko+kc8WSEjKJCZi1fg6RUcuHCac6fPI5Jpaa8vJJ5y1aSiEYZuHAe+/AIrmCc7JJi5qyYj1ou0nnkKO7hcaJBkdyyKooXzUOhV9PefJbu801ky/RkpGdSvXQxgkXPoYP7UoBISKqxTL/v0pWpkHLzqWMMDfbgCblpmD+f6lnzp91m+o+dYWJggJg8TlZJMTULlyJXqGg5dZzu9osIeiV5pWXULlgGKjU/Hz6AZ2oCpShhTctg+WUbCPkDdJw4xtT4BL6oxIxZM5m5cCaeyTHsba0c/eEwOlM6S9dciq20FLVKQfvJYwx2dKYGKPIqyilcNC+lYg6fO8vU4AjTAbn8kkoWrFjD5KSDnpZGega7CGkl6mfPYUZRDaI3Suf5RrzuKYJiiMLKSmrnLiYSiNL8089MjA+jtGrIKi2mon4+0YRIc+o7diMIaqrr6imvrkMKhGg/eAi/0830WMHcJUspKMhLDfCcPfEzLqcTKamhrLaBsjmzkcJheg//TH9be4qBVjXMpKC4PDW80trVyKGD3zOjtIqq6jrKa2YSCgZpOX0cj3OCmBSlbu5ccitmEArHOPvzUaJeLypJpGpGDVWzF+Jyumg5eYzxsUGMGUaKKquonbkIu9PJ0ZOHcbkdmHV6qusbyKmsTgHvgeMnSPhDRGQq6ubMJS8/B6Q4hw7sw+N0YzRnUl43K+UiKBIxug4dxDk6jCHTlvq+1fWzsE9NcOLMz/i8HtKMadTVziarsJTJ8XG6zp0hNj31ppSYs3gxpuwCXC4vJw8dZri3h/qaSupmzSazqIKxMTutJ48RcDsxp9uYMXtmioQOT05wtuk8gUAAq8HE7FmzSE9Pw+mYor35IsO9A8ytmzU968DQ5AQrViyl8ehPOCcdZOQWsnTdeiZjUVRSkp4fDhFwTGLMymTmokVYc3LpG+jlwvljxJNxlHoLC+YtoSyrhK62Vjq7GwmHAhg0RpYvXYFGEAhEAuzd//W0g0dhbiWVtXUIWQbG7cP0nD9PyBfCkJFH9eyZWHKt9PR3cvb4MXxOL/Uz5lBbW09mbia9vZ30tF0k5PRj02Zy6WUb8RFl3G2nqekUfq+XvJwiGuYuSA3xuR0OBk6fRgqFMNpsLFm2Eo2gZ2BkgLPNxwlFgmTZ8pk3dzEmSwb93V0MXjyHFJl2BfSs37QpNfk4NDJI06kThANhSorrmLlgATFBxO4Ypfn0SZLxJGnpecyaPx99tomW5vP0NTYhj0iUFlYxd9FiEno5Tc3nGe7qRI0KlcLIuvWXE0vG6O1p58yRg6BUkF01g+Wr15EIiQx1ddPX2kQiEcWam8Py1ZeATMG5C2cYnexn0jlJeVE1lyxfRyIo0nLuHBOj3YiJGNb0LFZesialoHW2tTLQ14XH62dG/ULq5sxBUok0NZ+jo/MiGpVAmiWXRUuXokvX8fPB74naHYSmvNRVzaaoogJVhoHGi410tDSBJGdGzVyqKmoQVGq6u9o4d/5YKrdVMWcODXWz0IZltJ89h2O0H38kQGFDHfXzFhCPQVNTIyfO/YzZpKe+qob/j6jzjqvzrPv/+z77HDZhZUCAMMIIhBF2GCG7aZLu1tbaan2q7eMe1Vq1an2ctVrH46jVDjuiTdvszd4QAoGEkEBCIAl7H84+98/rOvh7eOkfoYf7XPc1vtd3fD6fb/bGTSjo6e48z+XuZklMy8spYv36VOx2O/39fXT1dKAzWUhIySErd5M8mxd6Org6dJXAkFBCAldSWbEdu3WRjrp6lkZG8dg9rE5IIWVTNu4ALW3tjQz1duMvyJHJG0hOycDjVmlra2Zm+hZL9kV5PnMycnBNLHK1t5eLfecJXROJeXUUWZsK0Dg0nDl5krmFMbR6DSnrN5AUvx6LxkJjbQ1DQ5fw8zeTmJxGWlKqVBepr6uhvq1e2s3UvM1ErVqD1mmTNvL6rWuSLJGensfGDdlYJ6fobGtlanIcr1ZP6qZCwlatRFE8dLQ1MnTtsqzEZWUXEr9mHRqrh5rqsywpi9gVF/Hr00hLy8C+YKelpYmbdwYwB4p5SyMlOR37tI2u5lZmR29ithjJKCgkeEUkDpuHjtYWuX9WBAWyKaeAyPAojDo9hw9/jM1lRe/nx7rUHGLWxrEwN8nFix3cGLlGaPAKNq7fRGJcErNzk9RXn+N6Xx/rMzOJTN/AyugYPHOz9HS2M3L7Bjq9gYotuwgLDMezaKe6oZo73kkM/iY2JKaTmZzB6NBtms63MGwfwy8kgPwNm4gNWon31jyXursYmhYYcRPppfmsELCR2+Nc7+plfuQ2isFM4f57ZYLNPnGL0fMX0F0dpn/wBikPPUBmQS5jnU0ceO1PKD/fd486OzNFXMwa7r9rNx/9/U0Grt9k68OfoExEIGYzTpcDg1GDIBi3VJ8mf3M5GALxCCCtokHs6saqsxRtE5gnDWjBqnjR4KHtbBWl5ZWSWSaxMYobUQurPlZF+Y6toDpk6U3+OD101zSTUbxZGgN5WowGcNhpbGqgqLximSIvmKQaUWGiobqZ4i2lonwu2Nso4m80XmrOnqRs+07cLg06rV6WCS81dnCpo4P7n34Kl58GFTCI1JbTRVNjDYXlW0AVD0IybR1uG31NrWwqLJZ4GbfDLqNmXB6aa5spqCzHozrQCjkFtwNsLq619JBQVCqfIdHFXjeq3UZHx3ly84rAqwdFBbNLprJv9gyQmrnJ9z7yR2V+bIShkRtsyM+TEaN8OQcwO8fFvotsKCvBJqZZ8Y3fOj7OrfHbJGVkogoJB620Ubz9zpuYjXoeuu8BXHY3eoNB6D5wRzAwrS4S0lNQNR4U1SXxJfMDQ9gWnESmZ8pxqCYNLjwMXLmM35yLmLRMiSMQ84vey+j1QWyzNuIysvC4vZKxJ36GB/plRjJufYpv/IKX7oaZviu49RC+PllOs9gqIus1dvM6LtXNmvgEcGtFlV3S2S8Jx9CgI2FdIkIdQbCCxYMGr1wFVU98cgJerxONVgXbEq/95rfcfe+DRMYlgEZohojReBi8eFGm7QPXxoBe/NILLjc32jpYuWYtxohV8lfy81ro7z5PeHQkISvCQDX6/psH+hobiU1JwBQZIeVRBARMvNdgdxfBq8MJFfIAaHC4JeGbls4WYtfFsiIwFAM6mZUWSi8XGprYmFvo+zJRKhX7X+ul8ew5ioQjbTZhBSxaUObd3L7Yw6qkdeAfIP9EvpVjkV+8/HO+8Y3n0Jr8fL/0VV05X3OW7KJNSA0Bt8Z3loCmmjoKi4vlu8h5EOuiheZzJykQmB4xaLtW7luXDqqbaigtLECLyDpr5VcbvG4aT1dRWFKBYtSBU10+v266mlvIyM5DsejllpVHW4XuM2fI2Fopsxm+/YO0Aw3V5yjeXAE6vVS+kKN0QffZ02RszgN/i2RoyrX89zt/9+tf50cv/xzcbtAafM/xeGk9c4q8rdt9G0oeORcak57TVecor6jAixuDzDuJ/6ih9sQZSssFnnN5LC6vfFb72dPkbt8u4Jy4tAqKB4xOuHSuhtQtAj/5nyMqvt9D/YnjlOzZh9PhkSUwaVC8btqqzrJpyzbfv8WL6cS4vLRW15BXXAEmjSzrGfWCgeqm4cRpirfvRNDqVa8qWeZDg9f4xz/+wfPf+z5ujxetGI94oMtNU3UDhWLehO0yLr+D103NudOUbduBqtHgXP61ftFJb0cnaQX5y/Mu4LwOFDOSlLapdKtYDN+Lif2wtEhvRztpJaXL8yz2prC1HjrrG8kqLffNsVwSFY91gd4LPWwsKPq/tVXBOz/P5Z5e0nLyJOsfrSphFoJh39HcQYGw5WJ+lvdz4/FjXL0xwKe+8AUcvuVAD9gnF6QDl1lS4Hu+2Ls6lamxG4yOj7E+LRut2Avi9yosjd5h/M5tYoXtMZmXz4WH+ZFh5q1LrFm3Hsxa+QVej4eJ0REpJZSUumH5XPieMzl4nYXpWeI2ZvkGI2yeBm4PXsc6t0Ri+ob/O3MC2jkwgKpTCYuNBo1WnncxJhGgCzhEVGoKXpcbjTgzKrz6yi8pLyshIydXOrXy5YQtvN6P6nISlZDsuzOFlBZeRq9dwWDxIzgqWsJRxHqIMfX3daMzGIhfly7vVY9D7BUNE5euSRmYoHVr5ByLpMPSkpX5O7elPFLo6mifvRBz6oVLF86zKmalJAY5lkQAYBH6ZAxc7mXV2mjMkRG4nC5ZOhc/XR2trF0bTXDEyuV9Djg8XO3rJm5tNDqzv484I22Sh9/8zw/59LPPYAwNlwkfAZ1C9dDVUktqehr6gHA5/v/Y2gtNTaRu3IjG3yw3gtvlxaTT0FZbLbNkGMzITS7Gr0BbQy2ZeRulMoewA6oob3pVWhrryc3NRWs0o7q9KGIvC5tUX09GXq60PdI+iueo0HLuHPmlpT4/QCh3CCOv19LdWCedRZGckPtW2gKV83Vnyd4k9nig7zwuj+fFL36FF199BQxg96iYhHNis9Pe0kiu8J/EA8R5E/Ogh1M1JynfVu7bN+LytjvBbODIuWPs2LoDxP2tMfn+RoW6s4fZvFfYKkWqO5iF7XZ56ayuJUucLQEPE+x/MdF2J43/80sOf/AhK3M2smPPDhqOfkhPewvKS1/8nLrOz5/RU2cIVjRMOJ1kbt9FeF4hWXv3+7wq1Wfk3XY7NVW1VO7cjlfgosTF5V6SE3jq8Bm2775LcNiXN4R4YRsna06xY+8ucWPhcTjRmoJR3SrHjh/lrrv3SkydNDCAbcFKTV0dO+/aKZ8hzrRVbF7VS8vZGnZuWTYayxedwL/Vdp5nc/lmDEJexGmTl5hzZpbW3ouUVJT7jJg4YE5oaWih+0Ivn/3i07gMKh7VidYh8HsGaupaKC3eLPFS8svdbuYX5unv6yW3KA8WZyFQXMBGbt68xdj1ITYVFfsuEbGYHkWyeEaGh8jZXIBd0Pz1Brlet+5Mcquvn62CfSsOtdglLi8TczP0DF2lqLAA1W3FoNVKsPfY6Cjjw7fZmJUpjZ2qelC8BqYHb0m9ooyyAonPcOPBjJfbwyPcuTNNVla2byrFV7hUDn34AXa9hwcfuEc6SGLzenVGKV+yODpBTn4eXtUtM3HCURjsH5Altoysjcs3HVLrrf/GLeZGxyjNy5aHXBglcVEJDMX87BQbczfiwi4Pnhst1672o04ukpGbK0y4z1PV6Oju6sWoNU8WkHMAACAASURBVJOQnIRXr+DGjtbtYOTmLWZmbeRk5YDA4knrrJGsbNVPR0pKIngF2NKJ1y+Q7iv9eOetZOfkSEdCyD5oFCOv/OQXlN+1jfTMDeiF4fT4ztLFSwNSoicjPQmN14vi8qBo9Fxsu0BAiD+xiXESJGt3WFHNAXT3dBPi1pGUmg5ap29MOiNtLe2sXBtPSEQYep0QWfCgVV1c7r6E2RREXOI63C6nLI2IPVdXW0tCaiL+Zh0BZrN0su1GEy2tHSSERrJ67VrwCO0pIaznT0tTIzEp62RpQi8OtOqVGda6U9Wkb0gjZGW4UIb07VEXfO97L/Kl575OQJAfWsW77ECp1FbVklNQgJ8gZtkXZRDl1mg5cuYMhYWbJfZHEcZBnF/FzanjJygpqcTyH0dSnBmjgbNnzpCTs5HgFYH4PHAFJ0ZOnT3HnlIRLIl9ZpfEFWEwjx0+QvHuLRhNwisRTpcOjarl9NHTlBcXShyh07skLxFF1VJ16hyF5eUoRj0L6iKBQnfNptJw/AxFu7ajmMRl6bOSImv6k9+8yrde+gluVIxOG37yMvJw/NBhdu282+cUCsMt7JUC9WdOUbKtXF6Acp9LR1LLycMn2LFrj/yM2+NGJ4y8C6qOH6No7xYpdyReTriMYv6rRLBaWooipDI0LpwuKxbFTNPx0xTK53hZUuyyxKs4VOrOVVO+Ywt4nL6g16vgdarUiMuoLA+D1ohG4NDQYl1aoLmhnsqtW6VNwKWRxlsw6D86/jFfe/EbuN02yazU6i04ZuzUN7RQeddWXC6P3Idi/3jmrLRd6KBgazEeoYyputEpBqxzTprF57dVgN2BavSg6DU4Rqfo7uph07YduD0uwXeQDtH8vI2e3l4KCnLQCWMi7JVGx+1boxJzlJWXJXG7QfpAeb5m/01UEuXhki3lPoNtExeaXmpe9g5eJm9zLnbnIia9Rc7x+J1prg0MUVRWtOx0iktWz/GPDzE2McETTz8pA+QlrwuDxsStwTtMjoyTU5Dl85Hc82hNOuaujzB0Y4SMEl/wr+hU3KpHajSO3xmloGDT8u3qs883bgwzfPsWRcX5MqFh0lqEeBM3+/uZFxjBTdm+d/WKIBkGr1xhxjFPVl4GC0szBFmCpBc1cHkQp6g+ZKb6xr/sOw9c7MdpXyRl0wbQuJl3LOBnCqKnvReTqid5wwaf02YUe1Plr6/8jqT1aZSIgEME8yIWcLjov3QNRaOQmBIv1QSkX+5wcf3qTYnPjk+KRdFpcLlEuV/h0vlWzCYdcWnrfV6e0yDPae/5HgxBZtalxeHxOmRpVzhYlzt7MJhNrEtLWg5YfImU7o4ugkP8iREOo9Ck89gxaC0017URFxnDypgYcDjA4kuQdLe0ExG1UjLebQ4bBrMQIBKOWBtr10QTFbNSngvPsrf0/e+8yDNPf45VayKlT7HkEHhxI5011cTHRhMUvQrVJRw0f/nOzbWtrEtex4rVAgdtQ69o0Sk62qubSIxbR9AaEWwvO8he6GhsJzkpHkuQAY1JK0kgWq2Z9qpWMlMy0AcHCS8STOIuUqmpqiIzdxOBwSFSNkWreOT4G2qbSU9Px+RvwGDQ+5bXC421zWzMysLop0Or08k9YNAbaTpzkqzsTExhwbLErVNNuB1enn/x+7z0kx+haJ0y7hXzoENLw6k6NhcUo4jkkLBfwulV4OTxk5RWbMbspwO3uBNEwGGk7ngVm3fslkkqxH5QXGJDUFNfT1nldmS2R2xbX46L08dr2LGtzBc3iJKDSAB4FLr/dZDxi91cPXcCVfAHQlegF/fAX178lvrolkr++Z3ncQhMV1Awn/vxTxlUjMSXleN2uWRNXzxc/Jw4doad27fKL1DxoChO7E4nNdVt7Ni2FY9TiDOLTII4dwpVLecoqyhGI9IB4mXxw+lwc6rqFNu2b5c4Bek5C+Nn1HD8zFlKykoJMOpl8L8IzLvttFXVsW/bNp82k4ioPSLD4OFYQw3bd25ByNvKjKFikHpe7Rd72VxeiiIiN5GuUUxcaL1AVW0Dn/viM2jNKipuqQk2OzNPe2svO6SRdC0vDFhn52jqbGbrduFI2uX4XVoTdyamuXnpMiWbS1D1QtDTg1HR45hz0nKxleItxbi8Trwao8zk9A+N4BydoCIvCxxO3zzo9ExOL9IxeJHCwjzM0lUUptvAwOB1xq/fpnxLOU7FitPpwF8fwPTNcYb6bpJVUYjDoOKSl6yXy72X8LoMZGWkLV/KwvPRcvD9d7GZvDz6yP0yshdWXjX4caHvCkaXm/VJifLyVYVilBeuXRvh5ugNSosLZelVjHFJA22Xr0nNv9z1CRjEOolMizACPddw2ufJ3ZSBTbyposeFnt6eXsI9JhISEsDiRVW8ONHR09eHY9ZBfn4OLkXINzvR46W9vYOQ4NUkr4v3Xd7CIfJouNR+HjVQT0pS7HIyzyvFeBs7uwg1W1ifmCAvd2HIxR768Q9+RtneSgo25UqRSyF9IO7TkzUtRMfHkBC9EgMq+uVIs6O5m6AwPxKSYsFrk2dpASP1zU1khcWxUmQAg8UXeBHu1cmz1cQmphAbswaHuNQMwglUqa9uICkmjTUxq/5/lkUYjbaWNkIjQ1gXH+1jeno8OP1DOV1fR/qqaNZGC2O7HE669Zw4eZL4nGRWr1yNxy2EboXCo5Hqs3XkZWcTEOLHrGdBBl+hukC+9c0XeOa5LxEVForOY5UOC1oTZ8/VsW5dEjGrV0l4glhcIXpc09JOclomq4JDUWwL+Jn1OLwOTp8+R8mmSoKDhKMnAjjfmGrOVbExfyNBQRawW8FgwKn14+iZs5Rn5RIiSFEiuyOCOJeWqvoa1hel4xdgQXHbpZCxVzVw7kwt5UWF0njacMpxGlU9xw4dY/OubegMYt9YsaBD59bTcKqarNLNMjK2GIUosZ3FhSVefPllvvnjn0ujvELkJFWPPErHT59k17Y9KF6f0y+jalXlzNGPqdi9Ba1ZXOq+wMvj9FJT0yCz8cJxFh9124Rba6ChvpZN2wqZ98zjpxVXpiAp6ag518Du7ZslMcgud7JwQFVOHzzCtvvuk2voVoTIj4J90UNXZxcZOamSzGR32jEbLDgdKifOnmL77kqZydN7xYWmZ8nt5PTpk+zbsWzMnb5L/2JzB1XNVXzx+WdFiWI5W6xnbspOe1cP2UW5+JmFrpo4cVq8dg/1LQ1kbd6IxWyUeokC3jA576atvYtdFb4MnVdxobodLN2epvtCD8W7dsjM43/SKbcnF7jQ08Pm0nzMGh2qU1xgWibmljjf20VuUQZBej9MIrXhgsnpKaljVrGlVF40OERWGEYn7nB5pJ+SijyhUio16cQtdevWNH39g/JOUL1e9CI49Hr54OMjLFkXefTB/T5nTiv+SsPEmJXBy9fZvClXCAL4AjK3k6mBEaYmZkgqKJDz71JtKIqOG7cmuH3rDsV52TidS1LTbWpujoUlN9cGrlJWkisdMYPGIqPD4WuDzExPkiHIEYrI2glPGPqvDzLlnCUzOwUtLozL4792ZRib3U1aarK01l6dRoLph/oGUR02kjLWgWqT4vhu9Ny4fgfHlI2s5FTfPBvdUsfxjd+/Tn5+ERmb82XM4nLZMOhNtJ+/JNnQKenrpOadXquX2aze7n4U1UP2xvV4hBi4xiALSZfPd2Ax61mbHO8rmzh842/p7sVP2LaE1YjTJfIjomrS3NhGaFQk8Unx2OxLBBj85JlpFw5gkB8JydGoYpdrFDzo6Tp/mSi/cOJExlA4FXo3XqeN9tZO4tclsiIiHMUoAn8nbrw01Z0nZnU00dERaPRi5sRu1/DCC9/nmc88RULsSnkWvYovJ99aVSUzhuFxa2TQrGKQfmZVdQNp6UmEhBnwM+rlZ11LLs43d5OYmEToqnDpyDkVDQ5RkatuZGPaesJXBvqcpOX933CqhbT4NIIjI3wpZb3I3qucqa5lY06uJMiIPSjuIqttiaamLvILCjEKR1eOXCMxezVnG8jPzSU0WAS3snYo7V5TVTXxSXGsWLsaNwo6DDJ5980Xvsuvfv4j8S9EqkPsZS8K1Udq2Vm5Q2buZbJABOdulVMnz1BZUSroFVJxQybSbF5qTzZTWroNjPrl8QsfR+XjYyfYs/0utG5fpUuYDeFynTvdyO4dRdJG6kV1SUQXVg/jnV1EaBXe/fLT+HncLBr9yK+oRPnLPftUXEvM3hlgZUgwqhO8fqEk7thD4ec/L7sVLKGw5BYsVSM1586ya8t2aQTFtDk8dlwelfqm82wtK8Mgja/Pj/Ia4WRDFcW5G4kQo9Qapcdq80J9Wyslm4ulsRPrIsgiYiGO155l5+6dcnN7vW4WNR48ioZz586yZ8tujP9JEysCnmelub2NgsI8NF6nxAaIUVkXbXS2dsrS8Jz8jUKQCk3VrbRf6OSZrzwtJ8uqLkpAuBCvFRtLeM7SRxVBrwrDo5N037xM3sY0woX1FxZI0TFjc9Da1k5FZbmszIq5MDsVyZzruN5LxfYt8rA6PC6sOhPDk3eYuT5C+aaC5ShTnEUNA0O3mBy/TWpKEgH+FpweF3qtmbnZBQYuXSW3MAeHjB7cWDxahvsGmR2dYkNpHkuysuqRFaDh60PMjM5LQVeZ7RBVcCO8+/4H6P113HPXdrRSXV5YGpWrI7dlWSkhJRGnsOKqitGtZfDaAC6Ni7SUZJ9DrsCSTs+l4UFsk7Pkb8xGK8KZ5bC3v1cw6lzEJcTgNeukYLPd62Xg0gDBqol1ietY9NrRmPUygrt65RrY3KRmrJfYIpGVE3N3sasLszaQ9YlJsgr5n5+LPX2YAgysWyW6X4jMjq9E0HGpD//gYNYlxuJwOSS2McgcyJ/+94+k5G2gOC8PrdsrHUm3wUBDVycrgkOIWxu37AaAn1ehtaGd8Khg4oSDJqIlnU52UqitbaQwNQf/ED8J8LW67AQGBNDZ3YPeaCI1OQHhNovBiMiusbGFtRFxxMSu8v1WXrRIodPVayJIWCXkTkTEIrI7Bk5X15GfX4C/v0k6IEJRfkVQiIzCdVEBxMXGYhZPEiUdr0Jb+3nJvI0UjqdemCTwd8EPvvcSn//OFwg0G/Bzi4hMnFMnzV1d5KRnExRgYm5hAUuAnywLNrS1sGp1NHGrVmEQxsHrwqtVqKqrJ31dJpGRK3wOlDD0DqhpqicpN5XIoAA0TrfvpRQN1a3t5ORukhePqDCIUqnYFU11TSTmJBMYFIAw5UuLVgIsIdIBzNyUi3+IRZ4X8XjR7aP6bC3pRVkE+gl2uldgLuQl1tTUSt7mgv8Et5Kt67Ha+Z9f/YIvvfiidLpDVQ+2mWmMoSEcqT5HXmk5Fo2RwP+UVf4tln66tors8nwsgrm4ZMUo7I/eSHVtA/nlpfJVpWvoAFGZq6+qIa9sk1DzkA6LbcmFzhTA0ZPV7NhVLuNU8TfCRhvtHppraskWWl0WI+7ZOXR6I16DhZrWZgpLCuRekBVaUVDwwLnaGsq3bJayQlqPKgNhl6LQ0NpChZDocakYXcKJh57efg6fOsSzX36KAJMB2/w8BpM/i4qB6sYWtpZtlvP4nyr2/LydjvMtVJQXyxdyLQoB2UBG5m1c7B+gID9bVqMFSkP4Ud5FG+3NLRSUFEmmvrooOjlZGJ9b4GL/FUqKC+Qx9LmjcHtsit6ei+yoLJXjn52Zk3p1I+Pj9F8boLykGLfDg96llWZ+elbgVC+SX7xRZsoFCUCnM3FnapFrQ7coKczzVchFUkwLHxw6zMLMJJ/71GPyXAlnwoWO63emuTl8h815G+X7Sh9EjOfaILeGh9mYtwm9xYTLuohG4PGGbnNrbIyyzQJi8X8/d8amGLhyhfLNBTKzLro+iPUaGLiOdclGVk4mLkHgEw4p0Ds4zJ3p22RkJxMgy34uaVevXB3GbveyKTdDnl2x3cR57O+9KruQ5OQKR1K4QyozDgeDg6N4XRo2ZayXnxPvLOb0Ty//joy0VHKLcjAEmOVZFBuvvecyGp2BDFHCVkVlw+c4CJFikffIz0yXsibiHlqcW+DK5SuEhIUTn5Qk96ZIFAkb2tTVh9msIz0pGsVpxyIhEzo6ei7j0RpIS13//9dXjKu5pZPQUH9SEtdKZ86DhsnFBa703mBNeDTrhRyJ+JHwDWhubGV1VBTRa2NwWOdRjFopJ9befYmgoGCS1q6RNsHqcEpy4Pd+9GM+++STrFsZgcduQ2v2k6zxltYWklJSCI9aic3rZcmjYNQrNLZeYH1CHNGh/iiiO4fbg1Zvoqm5gzUx8axcHSGuEgm/EutQVd9IyrpY1oYGoHoc6C2i2qDQ0nCBjSlZBAaY8DpUnCZViuHXNzbKOQ4PDsEp9maAWeqxnjhTRe7GHFatCMbt8qAatHJez9XVk5O2gUiTcPxcIIJfVaHhXA0bN+VgDAnEqqpyrcT/Xvy37MyPvvMtAvXCjov1EvOmo7X5AuuT0wkQpW0dOERCWAPVtY2UF26SlQ2P2442yI9p6xItLRfZWb5FIueEAbJpXLLj2vGaM5QXFBGiGCXkQGTMRSDd0tBBflEOU04hUm/BJNI7DpXzf32Ttg8PYr1xiVWhgegt/gzfvo1y4N596uD1q+zcVUHmPfto/d0fOV3fQsljT1D25a8waTHiEmw0cSxd85yvqqJyq8C3aGDR6tOeUsUE1ZGdV0SgKYAlmxut6HGm8XLi6Ifcs+cuEBeyyH6JHaTRca66juLt26RyeIjZH6NHxTM1zeWLXaSXFPoyVn5mXwlao3C26iwFhSX4GfxYtNowBwayND9PZ201pTt3+D4nFkaWxzzUnK6ibPddjGtVyfQ02rx01zXSf/ECj332UzjNiq8UJbIXDg8Nza1kF5bgNehZXLQTEWRicnyc7svnqSwvBZvwjMXiinKpl1NV1ZTuuYsZIfyoM2Nxu1FHx7l6tZ+kAoHd812wAm/icDhpa2yjILcQrdaIW9HgMekZG76J/cZ1kgXWT45fAKGMuKdmqG1rpeKuXdgEzk+rRSfkBu6MMTtymzUpSdjNCjqzAa3Vicvq4FL/NTIE4cKsEzAhWQ3413tvE27Us0NE+cKjFjeAKMXMW2UWrWhHJU65X72SHHDzYg9mjZbwiDAICfKV/TwuJudmGRi8yaaCYlStEZtDmGYNI32X8bcvEJWcIFvVOOwOjIYAFkYnuNR3hfyKcjkOWSm02hm6fJlwk5kVQgvJX4/LYUfv1TAxcpspoS2YmS1Fi+1u4Qs4GOrvI8DtIj5lvS8lLtrZaA1Yxye5MjZOdlH+cgbdi3V2htf++Aceuvc+olatlIdCvrPdxvXbI1gVhdiUVBTFLFP+fk6FKx3trAn3J2Dtat/VItbYGMBA+3mcOi0p2VmoQpdSQrlUWutqyU5IxBIc7MPuGfSyLH2xq5uA0DBik5PlI8SjBLSkua6OrPhY/MNW+D6/KPZ0EP3t5/EGB7M6MVF2P9G4RWsst8S3ZORlYxT7XuJzRG1LoaOmhpWJCYTHxTPudhCoM6Kf9/DSC9/mhR99HZPAytmFNRE9yHRcvtiNf0gokWtjZEcDedEKY1JbK7PKciw2mw8j6HLR3NJCQmo6IRGrfJl+8Ri3V4Kuc8ry8CzOyX0rX8zh4kJbO2syMzEHr5BbxF94FYt2GmvOULR7q2/fi5tdYIBcGim6HJ+TjTY4QFYIvUK6wQkNZ09TuqcCdWEexRQks9YicmypqyU5LxtTeChzbgfBJgvWW6P86qc/4aVXf+4bv2sZaiIc7bZWSU5SFAMBDgWdpKx7OFd9kvI9lTK61zqFAy5uCx2H3zvA9scexaHRovMg2zEKMdfmmrOU7d7u22siCy3qooqe+rp6Kb4qjr+oEuqcHkyLVs43NZC3Q8yn8PCEayKCXA0njx5h864daEwmPHYnfsKBm5ympaGecqElKbKmwmtexiS2NrWSlLsJPz+TgNbinLPT13uR6prTfPHbX/W5nar4vNgPeg59fIzKu/ZJEL5E3HhgZnacvu4OykXm9D9RiDwDGk43NZFRXCLbogm0qNvqxDoxxq2Bq+QIR0mslXSrRCrBSUNTI9mbS9BazLK64280MDYoSHr95FdU+LIrIqWkKDJ72tTeKUlm4t/CuRHzP3b9BmN3bpIpdNhE9URinDWoNg/VjW1sLC2X4rXiW50OF6cPH0RxWHngoQd98+9wSZ22idk5uvsHyMorlI6izgF6j4vh61fxumzEpaX4vB7xJOG5Oxx09fSwPjdbOhRms5hTlSsdnRiF/mdGxnKKWNgSLUvj01wauE5Kbh46k0E6Wc4lN9f7LmMx64hdH7e8Vh4ZFDsXnNwYHiNqXZIUrxfwFn89XOk4T5BRS4zIxIkFEcGq3sj1gSHGZhdIy8mV8BwxP0J8/PVfv0JFUR5J+QJuI/azCNCR8J+JuXkSUtNQdHopuaW6XQxcvkRkSDChkZG+UrKEbyjcuTbEvM1FbFIqen+TPF92l5fujlZSYmOIErbHK+AbXhwzM4xMTaMa/VgdnyhtlYRnur1cvdBBbHQkgVEhvohF4pO19HdfQdEYiUlMklhWmSBxe+htbSYtIR7TimCfXRaSODY7l/v78Q8NlbJES3YnRoNBtnf9wXe+w7e+9lX8VizbQrGnFeg630FgeCSrYtbJappdOETCwWyoZ1NaCqHC0RKVveVMcVtzC/FpmQRFREoTKUyeaNna2VRHeUn+csSyXPXTm+moayU6Op6I1WtkACegU1K7traGInnvin/7ql3irFQdPylJNsFinkUCxOXG43TQ3tBAxRbBZRDrJA6pVfIjms9Wsz4jG0NIKFqLXubq5xeX+MsrL/Pi89/2zY3L4Rs/0NrSSkJKBqFCA1WcbFFVWHLSeO4E23ZvW14rUdoW66uT1aUN6dlYjAHo/fTyPrU5nbQ01FBZXvZ/fpXci3rOHjlGyc7tOMxGCZUJFEmWiUnO/fJ3NHxwkH137yDj8Yfp/fufOXrkI5Q/3bdLvXVtkPu37mRD5RZu15zlvaOHiS0tZ932XYwHRzBmXSLcpCPIZuXKqRMEaXQSTJucuJ4bF3u4NjzItBkyt25jUR/E9NwCYSYtmrkZRi9ckC2fIhPXkZaawviVPm4M3sSqsZCxpZIpo4YZ2yLBOj0BS05unKnHX6MQsT6GlA1pdDW3MXjzJtrQYDaUbWZGqzDvdGHRW9BMTTFWX4NedROdmyd1lXqbmlmYm0UTHEBsVjZTWhNekQFYWMQ7eofODz8kJysDS0KMbO82WHee4Tu3cceuIC4/D5c+WIKCV4j7bnaSqw0NUmcpakMKiULT8Gw9c9Pz6Neuwz8pmaUgf2xuG8yNs1Zr4spH1QSZ/YnKS2dNQjRt507JlnW64BWszytiUWNiSURGbiu6uSms9XXSuY7IyZUMz4tnahmbmcSYFktYYiJeTHjdXjROGwa7lfOnThIZGU5KSTFBAcFcqWllZm4G3dpwguPX4dIFSRaworPTfuwoIcPjJMSuJSg3TQodj9S3sjC9gCYymojUdGYVFaNFj8m9JLtMjNZ0SlzEqp2FLDkWsV64JPWDtImxRKVuwO4URWctWq0X78QtrF2t0jDHbi7Hq+gZaulifHoKS1ocwXGxLC1BsF+gzBS6Jkbpr68hfEUImeVlElo3ID4/O01IZiIBcXHMukVZUsVsUVm8ehVNVx8RgUGEF2TKDT1Y38TC/BKrcwtRgkJllBcY6o9Ha+PQm2+R6PVnZXgUCRUi0ncxUtsksZaBJTno10Tj9phR7V7CTSbGL11g6WoXeqOG+C1bcdu8zDb2SI2nVdsKcIQGsuBQpGaggouJ3ouYrg0R5RdAnLhgXB76O3u4NTdF7PYCCAtjfkmLXmckwORlsKkRy9AdwkKCWVWcw+j4KOrgLcanZlhZshlNRCRzi0v4G3T4q3audnTAjE3qYibnZjE/NcFQa6uEQMQI5X2TGY9qwaK1YFqyceq9t0iJDGDNykiikjcwPTqLtX+IBfsSaysLWAiyMK3VS+c7TmdkpLUN79gt1ogSUFYmt+5MMNJ/gwmHlaS7y5kWwZMSiHfRSbTFQOe501icSwSFBLIuP5db14dY6LmCV9Gyfu8+RpYc6PQWyfZdaYG2qtO4FxYJWxEuGXC3h24yfuUq8y4XKXt2sWCysOTRYVJ0rDboaD9xFH/nnGToxmzM4/bQKBMX+tAY9azfX8GQ6sTmF4BN9HK2uTn+2mtsy94gweCrE5OZmpnn2uWrzKsqmffsZhoVm5DLMQWwxqlQd/woGoFF99dRVlnO+fpmFq+Ny96pabu3M+EFq/AD8BBh8dBx9iQmq5OE6Fii4xPpvHiR2bkZ5jQK63ftZFHR4bapBGq0RBlUqg99QKhBIdDiT35xJc1NrUyP3cayYgUxuflSlF4JNMuettHA6MXLuGbtspNHaGIE/deusHBrDtUYyKr8Ipx+JtyqE7NoKzgxxQdvvEl2SSF+If7k5G2k8cxZ3HdmCFsVS1h+EZNuFYs5gKnxEcJCNVxqqiNwwUlCVDQbMnM4duY0Vq8Tq9lIfHk5S14N/oofBpcbk2ql/tjHRBi1JMYnEBWbREtzG7apSYJXriSmpIRhmxWNn+h7O0mCRsulukbJVo1Liidy7QoaWxqxzjsxRawmMidPdkjRqm6CXG7CF21UHzmKf3gocSkJRK0JlyxRx+QcoWviWFVWwa1/Z3UNegNa2yKTl87TXVdFdkoaRbn5GBUTNS3NjDoXWZGUQMT6NNxuLSaHgp9O9Judprn2NGEGLVmpGYRHrKW5oZmJW8PyrllVUsy40yH7Fwd4vITNL3C+uhaNyUJJWYmMfU6cOIZH1RORmIo5KUV2YdHhwWK3YxmforelFX2gHxvzs7EEGqk7e5bF25Ok5ubjl5HNhNMjfSWTyNhM3qKvowWj0UBleSVGr5EjR4/L0lxMo4TUugAAIABJREFUVgaamGjZC17kZAJFa8x//QOTx05YaABbyiow6IJoqm9iZvwOKQKbHbeWKa9X9kUPEwmAoWH62zsIDo8ivygfu3OGc3XVsjfwhtxi9IGROA0G2XrOoLiZ77/C1OV+Vhr82ZiehibIQP35VqYW5knOzoegVagmfxbsVlaJnuIXO7n6b2mWiIQY8kpKuDM8zoWW8yh2FzllpSyGhTCjKHgUHYGKBmtfL3eu9OAXZCQ3Kxej28x5IbJvWyCxKI8hk57ANWtYGJskNTyKd37yE1JEZSMsnPyiPMaGr3Ghp4tJj0rhtt14tAGy242odgk8/2B3B/M3h0kMjiQ/PQOHbUHq0A4tzrChtIIRq8qKVTHYrFbWBvhxR7D47wyhiQwiu6SY28PjDF29LvX9tu7dyx2jjgVFI0u0FqebsbYWnLNjWMIslJaUcb37Ondu3sZqX2D95kKuiBxocDAmN8SY/bheXY1tehpNUBBFJYWMXLvE4NB1prxQcfd9jC16JDHTK3JWDisHfvEye4tKCDH5UZybKwO6/ls3sAabiM3MYX5RR4AgvrhdrA4w03XyI5y2WfzWRJCZk8vVnmuMDY/KYChv21aGtQp2vQGzYsRid3Lp7EkZuAbHrCQ1MYXJ3kGGh28xa9aSWLaZQdHKVK8j2GMn1WCk9+/vcaWpnW0PPEhGUQ43uqv4659/g/LCnkrV4vCQbg5hZ3ERJ6tPcOHWDRJ27uDhH/1MWE/ppWpFDcO2wKGXfsCRt94mLzOfB/fey4G33uTSrRvs+MKn2fHsMzhNQWgVPVrhtdts/Ov5b3P8w4OUbN9KaXExx999j4t9V3jgS19j6xe/JGvbAusnDh5LDt545qucP3Waiq1lZGdl8uE//0XfzSGeeP6b5D/5Sew6BY3ez8eWsVp57yvPcPqfB7jv0SfJzMzmzdf+KgWOn3jhmxQ8+qgE10sSiNfFndYWvvuJR1nt70d23iYKsvP451/+wcDMBPe/9HWKHrofryHEh1cRTp3Dxh8+/Rk6W5rZ/uB9ZKdt4MCvfsutsUm+/Pvfk7BjJx6LnyQaiEI5M/P876PPcufyVTZWlkhcyfuv/YkZ6wL/9cMXSdq9B/yCUbU+BrLGaeXVe+5i7NJl7nroceLik/nDL37NvMbLl//yCnGF+Ui6nkwru2FqnO888TizwyPcvWsvMZHRvPmn1yXj+rk//4o1JcXyIAksgoZFzh8+zO+f+gIpMTHk7t9FcPgKDvz+j9JpeumvbxCwMQdVq/WR0LxLcO0G37vnCRSPl6JH9xEZGcrBl3+LEy/feP2PrMgvBEWwrHzVgKXr/Ty/bxvBGoV9j30GNGYOvvkuk047Lx87gCU+VogH+jKn1llmrl/l+08/RcC/WVj37t5HsDmI1/7wmhSBfeGtP+C/IQ2H4i8jNQMOpi928pN7HiXSbGHHpx/F5nHy8Vtv40DDb06chjARRfnKM+jtvPPKrzn58z+TtCqGu598hLmZCc69875IUfGt9/6GMUEAn/182TVBzmmq5+WnHiE80I+7Pvs0i3NO/vnyHwlbs4bvHHwDosJA7yfFVRWvneuNjfz+6WdZpTfzyCcfZ3R8kgMHDhKaHM833/wt9hUhKPowCTlQlya53dzC7/7ri0QFBrL3c09yZ2KcD1//G6HRMfzgw4MQssIXaYsI3b1Az4nTvPrV77ImKJTHP/ME1wevcurQQaIzU3nmb/8L/iESQyv7lasqP/3iM4zWniTc34+Hn/0yg9ducuxv7xGbup4vvfcahAWyJNFLHkwOD33vvc+vv/F1NiYlsv8Tj9B9qY9DB4+SvXMrn3z5u7hCQoEg9KqK3uWk5a03ePXb36IoL5e9n3qME8eOMtDURuLGLD7z21+DiGIFaF7gG91zHP/bX3j/N7+nJCObe/ffR3V1NQ0NdeTt3M5DP/wBBIv3XWYGir7Of/0T7730XbaXlFC+70GOHj/L5fYL5G+r4KEfPw9hwRKTKbanxe3gawIMffUqpVlZbL/vXt49+BE9l65SsGsXD/7oBZmFtqFgFtWJkQlq/vo6f//r7ykqymXXvt189K+DDHZdZff9D7P161+GgEAwWLDNz2I2OnnvZz+m/u1/UpaRy7699/DPjz+moecC2x5/lHueew63wQ/F42NDszjDGz9+kbYP/0V59ia2bt/HgY8Pcf5aLw989ikqn/ysbLnm0QqErajdLPGPr32LlgPH2b1jK9k783njX+9xuWeQJ//762z+/LMyw7KEQxp296V+vvb4E5KJWFpUQElpAe++/RZ3Bof55LNfJP3Jp8AcIJUTZF2XWV566gkm6jvYnVvCjsod/PmtN2kfvsYTL3yLok89gUdjQCvWS+LBbPzs6ScZPHeGR/fuZ/2GPN754CA3Rod55L+fIf/Rx8DfT55FnThf/xZu/9kDj3Crq59PPvIQodFBHDxxlJ6BYb7xk1+SvvMuqc0pQBFal01mhH/z6ae4camPe/buYW38at7+x1vMzMzxmW88R8onPgl6kyyz6TQql09+xC+++TVW6Yw8sH0PK0MiOVJTTd3Nfr7z+1dJEKxknZ9PnkH14p4f4b8/9Qh+kxM8ULmTsNBo/vXxYaacCzzz4neJ27ULj0YrS6iK2wmTk7wgevpOW7l/390EhRg4fOYkV8ameOlPfyUirxCvVgBSPGgFeWdgiG898hh6t5f9d+/GHGDg4McHWbTZ+fYvXiaofAuqIP3Iu8KB5/IFvveFZ3HPL/DI3vsJDwjnnX8d5JZzkR/85Q8EZW9E1Rjl/hGR79G//I63fvcK6VFRPHTXfuyzbg4eOoL93xC+7/3hN5hzcvCIjKawEG4nM42N/PgLXyVA1XPfvrvRWLy88dEBJrR6/vjOAQxR62T2WdULMoOD0fY2XvzM0yRo/fmvxx7j5uwobx35gCWzkVffeg9lTbIvYyoUFNx2Jk6d4Edf+RKhQYE8dP9DLMwsceL0Odx6LT98828QHyNLx4q4HV1ORhrr+O6z/0V8RAhP3P8wY1fHOXT0OJ5gIz8+9jGEhSI6UxuFNXS5ePXpp7nS0ERE4Ao+9egjjI0O8v7Jo2ji4/nla2+CMdSXcReYZecil2rO8sq3nicndDX7KyoZvj3EgdNH8U9P5PsH/gV6UaFaBig4bFz5++u8/puXpWTNg498gv6+QTmfyZkZfPWN18GsxylIZoK+vmDl8tFD/PJ7zxEbE8FnH32cjlNtsgoYnZ3C599+XVYfF4AAkVm22Wn4y194/49/YlVYFE88+gkuX2zlg9PHWVe5ja+8/CroAnC5nKgWBUH9fOGhh5nt6SMhIJQvP/05Dh37mMPNNaTds4sv//q3oC6PXxDunEs0/P7XHHzrddalJXP33ftoOFtPVVUdlXv38OAPvg8rglj0qviLnqwuL2dfeZl3X/sT8cnxPPXo49QcOEpVYxOln36Yh1/6IU69RZ5ds8eGMr9Ay8u/pf6jY6yJTeCe+/dw6uwBWlprUH7x3HNqlFvFViN6ys3jCrUQumkjK3dsp2j3fhRB7hSMD3Go7Qs0nj3OdG8ft0/Wwcwi5vBQgjakErm9jPz9+yXE2yBM5JIoH3qo+8ffcI7e4fzHRzB7NagGCxt2bkPJTKDs/vslIsLtUnF6bJJgVHfgADOdPUw1duCZm8cUEcKKjams3V1B6vatzHgFpToAo1uRuJ7mD95g8nwnI+faZMNzJSKC5O1b0KYnUrD/bpwer6RDiyze1a4uDr3xd3JCwxk9VoX19jhB6+Jl27S4fbtILi/F5vVg0ujQCrbr7AxVB99j9to1BqrqpYK8LnAFaTsqCczPlNIWgvUqHAohP6O1LlL1/nssXrnGRGsnrvkF/FdHEbkxjZQ921hTUiCdF49ikCB479QsDQf+zERbO6N13QSYgnFHRrJ2cxGrivNIqyxD1ag43KJU6sEzO8e5Dw4yc6EXV8dlXPOL+KWsIyQ9lcJ77iUwcwOLGrdM0we4of7gh4x0tBNqd9J17JSUC/BPSSa2uIDoTdkSQO0xCEQQKFYrusVFTv3jbaYv9rLQ3Sd1/mJyNxK+YT3F992DMSUZq9OFxhIkQbnTA9e5cvgd5i5c4GZzLy6XhtUF+YSkpZJWuYXVGzfI0o+I6gSqZ3b8DqcP/JOJpvME9w1jH59ldcEmAlLXU/b4YxAXzbh7CYPRRLCqMH6hm6tnz3K7pY253ivMzM8Rt72cwIxUNuzaRkRCIm63IoWmBTD876/+BtP0DHbRT3hgmJnpKaLL8vFPimPXY49ClGCm6XBqDHi1Wm5fvMSNj95hor2NqRtjjM0vEV9WyrqiInIqKjGvjWbRuYifvwVFlJ26u7lYVcuVk+eInJhnfnpG9ogUmpIln3wct58Zq0WEJjqZRRi/cJFrZ87Rc/wU5rkFZmxLhBTlElNZQuGD9+IymSU7VPRWFvNzua6OsepGBk5VEWZzMTxxhxWlOcSWF7L53v14DGZ05mBZ7hLkrp9+43m2BJvpOnIYrUfDnZl50rdsJTpvE3kPPSDbAzkQ2XKdbLU33NjC6PkuGj46hG5hDq9GIbaggJWbNrHp8U/IlmWqMPJut9zrV46dYGHwKh//+c/Emv0kSDp9xzYs6cnkfvIBPKZA6Xub9CJyd9B6/AjOrou0vX+QgAUHDkUhensFUXm5FD7y6P9ndwvgjrDdTUeOo7/USfXf3iRC68+YzUHKw/sJzcqkeM8eVLMJm9eBQaPBtjDDK197jv2xqVS99Y4EtrtMBmLLy4nKySb/wQckhnPJ4cJiMvlK8x9/xMzFXs6fOoV2yYZDUcm+ayfmpHUUfuqTuDSiPO5z6LQ4OPvm3zEN3qD5vQ8IcWuxa/Ws2lnJmrLN5N6zH5dguYuuGUaBZYbat99Gf6mHniPHMToU5kxGQvdvZUVeFjv33iMh5HbR8cZsxOtY4tRrf2P18BQthw4z71nCHR5K7NatRGdmUSiCQ40Wj2Doqh5uXOrhw9+8ys7wNXQfPYHTusii0F27by+RWRvJ2bPPd4FrFHneZxfGaTv8MbqePtrfO8garR9uP3/C76pkZVkJG7fvkLguUbkVwtYak4GTb76BqbeHgTNVmBwapo16wh7YSUxFCQUlZZIpL2I9l9OOfWme5gMf4NfZz9XaeqadC3ijwojfvYuUklJZQvWRhDTMO5cwuJ3Uv/Mu9oZ2brd2YFQUbGY9mQ/fR2xxEWuzcn0QAakF5eX00YP0nTlLulNlsLoB1e7E6m8h8RP3k7CtkjXr0zGaLD4yg9vJtMdGw0cHmT9xhoULvfirRlwrQlj54F2srSiRsi6aZUCxy2WXmqKNb79PUPcAdzq7mHYt4FwZRvy9e8navoO1a9fJ+beJvexxo87N0vjOeyxUNzF/+QoaRUW/OoI1d20leVslUWnpshIipFVExw7rjUEuHDnGSFUtE33XJDEhNDmZlVtKydy9m7C4ePQCP+b14rVbeffAuziGhvCe78beN4DRqZEt8UL2byVF2LaV0RJPJmBKqsfN6K0hLh8/zfzhKhavDWLTudEkxhKycxtbHniYFcYAWcYUnACBrb490Efv8ROMHzkl+4vfHh8lrbKC0C2bSd++Hf/QKBRh+8Xn7YtMDw7Qd+oMI0fPyFZt1iW7vFcidm0h+979KEHBmIQov8OB6rAzMDRA1+nTjBw5jmF0SpS0yNi+jbmMePIfuo/QsCgJ9RJdLwTE6A+vvkKq0Z/b7xzCNDvPLDZC87Iwl2+m8qFHCBCOjRiPQNXYluhvb+FGVQ0L1Q04b91m3u0gbfc21Ox0cvbtwxwaicvlxV8wad0uBpsapEbplY+OYlxysGB3sLa4AFNxLmWffAyboiVAdLwSJVyHg56WJq401HPz1GkCFpZwzdgo2L+X2Q3xZN8jAoRwXKLyptPidjtpbahlur2L2/84RKjTxaR7gXVby1Fycyl74EFMRot0wIVdFpSYH/33f1McFsXUsTO4JiaYMngoevwRxlaFU/rAwwT6R7Bkc2A069G67Zw/fJRbza30nzyDvwpzTjtF9+zHmJ5O7t67Uf0D8AjSlLisXW5aPz7Mnc5ORhvrcE9MsWT3sOeJJ1iKjiLn3rtxWIwoeiOSPuNW6fzwEAPnarBf7GVMdHBaHYIxLAjllee/rz65cwfvf+Mb6K0LsiH45175FRddTtI3l6OI9J/AC0kdQDfXW5tZ4XDz5te+wwpVkSWGp177E5dsi8QWF2MSzEXxN4uCZgFznW0EOR38+ktfYWXgCiaX3Dz7x99yRZkloahQ9mKVWoKCkzs3w+TlXoJnF/jt57/CurAIpv/dB/Kpt1/j6vQw0UILShMgYjT8VD3MWhm/0EDIwjxvvfBTDE4NBIXz2K9f5ppzhoSyfME3kv8XkWlnU5NsBZQbFMmhF35MqEaLK9iPh3/3CoNL80QX5slF9IrWZRhwDo/gHB/BNjDAP77/P6ywBKIJX8WjL/+cntlbpJSW4BbZEkWPIprNz05jvXmNyc4LfPjTX7E6KBRjRAT3/epn9A5dJm3XVukgCxi2XtUz3j+Ev3WE+a5Ojvz0f7Eofvgnp7Lvhz+UrduiNm1gTrXKC0cvosDBIfQzVibbLnD4f37JmvBwjMlruesH3+fGzVvEbqnAoxfvKnAyCsf//FeyIsJwXL1G7ZvvSsV7c3oa9/zge/RNjJBUVIBVFQxmgyTvjPVeIlLnpfPgRzS9/jahfgGEZ6VT+dzXuD5ynbjKclStcCqM0vjd7rlCAgt0vfsuFw6dQ6uYiSkqpfTp/2JkYY41hVm4BOtQJ+hCbi51tpPoF0Lz399j8L2PWGE0k7C1jMxPf4qxxSUiC/NwCNkbMUNOj3RWoiwm6n/7e0ab2rA5nKzft4dNn/kk/bYZ4rOz5QUuHHyLzsSff/pTHigpoP2fH3DzRJVs8bR+/w5yHnv4/xF13uFRVd3bvqdPZjLplZJQEgg9BEKTGpr0LiiKqK9iATtFBREUVMCOgiIqggKi9E4gtNBrIJAQICQkpJfJ9P65d/xdHxf+F+KZM/ucvfZaz3M/lJnriBdML7lp6qj1qCi/cZP2Wj+ZHy+l6k4xdS4v/Z97XqYiWPV6ojskS7aX6AoovS7uX7pCq9AY/l62Esfl6xK90ve5aSQMGYxNqcfYoR0NKqfEb4jYoQdZp2kRGcX+xUvw3y/C7Hbx2JxZRPXtSW2ojriWSbL8kKZnRYC8k6dJDYtg96KPsOXewfUvm270wndkweULD8OUkChFLwGlFo9ezxcLPuS9iePIXPYJ9+7cxaszMHPhYhpCQjF1aEtw06j/kEbCOeml9uJVItQmNn34EYG6Suqs9byydDFmk4mobukEoiLwKhUoBRbBpaD09Bmahoawaf589NW1uH0+piyYhzMxnqCeHbHpdARJAYP013LndBYdNHq2vjufILOdOo+Hp1etpMxooFmP9EamluzGB/Dr1OQcPU6qRsnm+e+jdwSoDcCUz5dSKX6+c1d0oXq5ebhcVpm7/NcXq3l+yCT+mf8+DSIJQq9k1srPqVQriemWBkbhYv4P1hfwU3TyJImoWT93vgxqN3tcvPz915S47TTL6I9TJUb7SjzCZa9Vcfd4FkmBABvnLpCB74rQcJ5Y/R2FLgcJj/XCr9ZI17r467W5qL6eQ1xdHb+/M494QzjVOi0TV6/griZA61TB0kQW0gGHHYVBx4MTJ2lRZePvZZ9i83twhJt4efXX3K6upJ3IgZYmEskzIC8vVya1PNG6HRvefEfGXjlCjUxb+w0P/s36TGzbHoUpRJp7xPHK5bRQm3uTiMJiti1bgbHeSXDzBEZ+s4rchjraD+iPw+vBIMb8AWioq8dWcI+ou/f5c+lywgNa9EmtGPzlUq446knt1qMRkeMLyCKkqqYCHpQQdjGXjcs/xxgbgS8uiqe+XMHthw9p17ev1IZ5jEapgyqrKiWovAL1mUsc+O4HglUaNE3jGLd8CbkWMx369JUKfumcdjk4lnmAGKeTpMo6tn/xtYzzCk5KYuDCD8i1WOgg9grxR+jfFH7y7xUQ7fViOZDJsbW/EK4MkofbgZ8uIsdhoUtqGgq5rzQOLG7dukGKSkfF739z5NcN6GNCiejemaEL3uVmVQUdBVtOjPhVggsBd2/dooU/QOWO3Rz75TdpVGqankbvd+eQ57ST0q27TJRSK1RS41aYc52WBiNX1qzj7plzVJnrSRs1mp4vvsQdu4OUtC6N6D7R4cLLuu++ZWz3HlQfzCTrl00kRsSRnDGQZv97igK/m9QuaXJtBiTSKEDOjWu0FO+Utb9LOPwjSw0ZL80kfspEKkDKsRo1qAIlBlfOZNMtKpLsFasoPntO6tAHPfsM0eNG8lCppK0Aof93b7wuO/dv3aCNRsexZauov5GHzWZn6IsvEDJmOEVqJcntOjQelITOPuDj9pVLJJtM7F/6GbZbBQTsHgY+M53QiSOoMRlIEAW1ePv8h0BZsnQx88ZP5sx7y/Dcf0C138Gw12eh6v8YjhATLZomNJpHRYNHp+XWqWzah0ewc86bqOvqqPxX/jT2zdfwpnVGISRNMbFIkJLPJ+Vyt85l0y7IyJ73l+AsfIjd72XawveoS22Hq0k8sVHxsnhSO0VHC26cPEGnZs34/Y13CJSUYVBomfz2mzxq14KI1M4EicmhUiELOrEfnTtzivSQCA7NXgAPS6lTeZi5fCllzZsSltKWIIO+kRWsVOO0W/ll+ee8Pn0GO555HmVDHXVBSqYuWkBNi+Y06ZaO16dApdbhxCN1ufePnqSVIZiN8+bhr6+TB6kXly+nNDyC6I6paMXvl4vZKzWFDy9epblWx7rZs9HZHKiDTDy1eDGlKj9Nhwxq1DaqhVVRScDupuD8edqaTKyZ+SwR4iDSvAnN26eg+PzJGQG104r7fj5J0ZESchkIi6TlkGEMeH22FMD6tQqUckzll2LCnMwsdG43IQEPGmstgbhIIqZMYuiLr4JPMMHEhfoFeZKrK74k//QpKqrKiIqIwm3xyHZmx6dGkv7sdAIqQbJTExCuLFQcWPQRZdevYTdXYxAaGqcXZVwUnWZOIm3qJDlC8gTEFx+E0hPg5LKPyDl2hAank9bxrXAWWfAHGxk093lajBrQWLhKwbWX/FPn2Ll8LfEE0VBRhUmlQOVoQN0kmi4vzaTd+NGSaeh0uWVXSVFTzeHPV3Dv1Gm0gQBhxjCqympRxzdh0Juv0HrEYFwKr8TeqEXRa3Gw58MPeXDpImqlX/4bwauLTEkiaeoYOk8eJ3sNTo8CrTIUZa2F3Z99QMHpEwSpDQQrTXirfUQlt6HbC5NpOnIATk0j303jtkNVA9sXfUap4M7pFHJ0YrWaMSQ2Y9jrc2gmRsZB4v43OnWz/9hC3vrfCbbZsAZcBIeGY66yEJycRLdXZtJm8EC5EWmVOrSC5FH4kJ1LPqYi9wbGcAN+p0hQsRMhOiZvvURMr+7SpWl3BdDqwqm8mc/RzxcTKH1Ig9VFhDEGT22AkFatyZg3i9CeHWVBIU6kAZ+Fhtx8Tn+zgUcXrxESokOh9GGz2Wia2oW+s/5HuNjEhSjW5UavN1B36RpHly5HXV1NjcuCzhiM2+4jslNHBsybQ6hEMYjFFkDtV7H5iy+pPZWNuq4au80sxxlui5W41I70f/c1QlNSGjlrCgN+lZ6SizmcXLIQTWW5jGBTa0zofcGEtGnD4EWz0bVpjkdkUwofEg6Kjp/h0nd/0JB/H1OkyLStQaFXENuhPeNELFTLFnjUXuxut+Sk3dpzkGtr14OIudILx1cAvyaYsA7tmbBkAcQK0LQYITWyFa/u3sXVX39FUVYuGVk2AezVGQlvn8L4zz8BY2PnSd4knVHG/bXMu4vvUSl1Ji1ejRG110hMh46MXbUIf4jQa4JayDF8fvL//Jsbfx/E/LBEalUEi0ofpCEipQ0j5Yg2tLEjIytSNVf+3MqdrX/jKH5AcEQI9RYLRkOYjPUa9PmHuLRCaKyWMVKxBj2XN/1B/m+bUJWXYwwxUuv24Y9uTnjXroxbvEC0ChsF3eL6lZD96+88+GMripp6lLFxPKgW2bCRtOnXj+GLF8jpsoCBCIaocAZ9+tRzpLl11N8vxBOmxa5wExIZQpOunen//jwZHu+zCRJOkBwTZv30E1X7j2AvvI8+VIfZYUdviiB19Ci6vPUqPsn5UkuRt2iSHvrmWx7t2ouqopKo6HBKLVaUzVrRcuhgHnt5JgGtHr3cAAWGSknWt6spO3gQVXUtBlMEpRY73tg4Ok8cQ99XZmDHT7DQt4jvFy8HV36J7fhFau7eIzqpOYW1lejio+g1bgzdnp0hIzYFxsrt9FBd8oAv336LDl4fvqJiYsJDKLda8Sck0mvKFFKnPdmolpfzaAF7tbPxk2VYz14g1OJA4XDjN5ioj4klfdoUekyfLLupQdJMooDqOnb98BMVh7IId/kwGUMpqK1B3SmFvs8+RbthgyTHVBgoZKXg8fD3Bx9iP38VjcUqKeVWgXIKD2XiK7OIGjq4EWYnAMKBgMyI37B8Oa5Ll+X9bBIRTpG5HkPnLjz2zDM07dUHVYiYJAivoIvzRw+x6/vvaFZXTxOfAleNGVV4DJURsYx5/Q1aCmKEeJf7nVKbLdKpfn77HXy5eQRb3UQGR1JotqLq1IERr86iadcuKIz/TTeE2/phKbu+XU3ViVMYXXaimkRRbK5F17IVU996A4Pg+gWbCAjwu9OHwmLjqzmvoisrJDzgxWG14DEGo+/Qif7Tn6Zl336yg2OQ3A4/tQW3+Gf1N9guXybU40GrC6JOMGlbpzDjvQ+IapMsO4sqUQB63ez54iuKL1wkqKoKk+DfeVXUBJQYe3RjyP+eJ04Y0CQn3I9GoZRF3PENG/Fev4m6oY6w6BBKXDYUKcm8vHQJiogICBZjRa3Eo1nuP2BVHdghAAAgAElEQVTD4g8xPbhHlMJHg8OGNcyEP60Lk+fOJSKhtXSgBkn0jZ+7509y8Nefcd+4QYTHL82cj1weFJ068drKFfiDTY0AaoEJcdipOnWa/evX43hQSLjAz3iUWFU6Yvr0Zsy8d0EwSIW7WUiFquv584cfsObeQnkjj5YhwbgULsoVXoJ6dOeFhe83Qt91euHflFze2wcyObpuPcYHRYQRkHm+1tBggrp35dlPlkpUm0uhQqXU47dauZd9kkM/roX8fJIiIrHYXdQE6QgbmsHUue+i0AejFqYowS31eHiwcxfHNm/GVfkIrctL6L9YLafeKH//JHE9pjDZHRXeLrXgJO49SNb63/DfyqNtdCROr40qdYCYjEFMWCQi/sQe58MvZBn/Gpg+mvESLQWNLT+PeKOeCms9vvhoogb1Z8I778j3rF+jx6fQoHG4ufPzBi7u3k5NXRFxMRE0VDTgD4sm4fHRPP7qW42yJWFA1gVQuxo4s+Znbh/OxFpZRlxwKM4qC6qoaJqMHEqGkNaJBlkj9hTsbrJ++Ynbhw6gLivBJMyLpmDyCgtRfDl+YsBjb2BAemd6DhvGzY1/cfjkGdqNHccIMXs2aLH4XGgFcsQPG+bM5drxU2Q8PowxL8zg6OdL2Z91jPSnn2Pa4mWgEvR+4VLySQfm9lmvcSU7myfmvETnjEFs//ZHDh0+zP/mv0H6izOlE9HvElwjPdTb2fXBR+zftZ0X33mV7hPHsX/Jcg5lHWPCm68wcNb/wGCSL0mcjey3356bwYP8XEa9OIP0fkPZunQNOVev88Sc6XR5ZQZSMBWibwRWF5XzYsYTxIbEMvnpJ0kdMZw9i97nxPnTPPvJh3R6+qnGl6pahau6Cp0pjFUjx+Gtq2PqCzNo2bUrW7/9kexLV3l96VKSJo0BgwKXzYJOfG6Hj8/HTMJeV8Oche8SldSSPz76hOxLF/hk8y9EiC6IIKRLx6D4eSfLxgzDUVfFy/PeplmrjmxZ9qPEVKw9tBVSmkN0hOx+aIRjwulj2dCJshB/ce5sYlo15+ePlpBXeJ8P160lJK0r6BsfCKUpmJLMEyyb8gxd2iQzbd6rhERG8vuqNVy7fYcvd25DKfAnoUYJ+FYLbky9jc9GTkThcfLiojeJiI/m5/mLyH9QyMrDO6BVIqgNYBfMxlBoaOCDxweh9bt5a+lHaAMGfv1oLY8qa/j48BZoGSeBwj63A5XSA/eLWTTxOUKDDLy2ZC5KTYCV7y+mwW5nxaEDEB3V6N4VjmhR6RQWs3jUJCKD9Mz57EPpfvrpk6+osTn5+MheiAqVm4LXYkGtN7Jn5dfs+HYNHdsm8faKDzFXlvHTomV4VErez9zT+FISVYX4T6HHnXub+eNHkdKiKbOWLaG2pIb1H36PJjiEN7O2NDKjDCFyfKdUebGcvcjip16jY1Jbnl8yl7qaMlYuWkRkbCzv7NjR6AoWly4SV1we6q/dYMmTM+nQIpH/LX2P0oI7bFz9CypTCHP372jcuMW4UpzyzQ3UXb7E4pdfkfiDVz/9mEc5N/lt1RpiE1rywuYNjRugKKAEVNpmZ9Wc1yk9dJReXbswddUnXDqUxZ6fd9OiTQrPbfwW8cAGNKLQVkKDmYo9B1n+zof07NWLpz5bRE7mAX5e9QVdunfjhQ2/NgKvxVhOHuDU5O7Yzfdvz2dIn95MnP86BRcusGb5V9JdP+6LZRBmwOX3ohNjGJuDnF9/Z8OSZWQ81odRSxZxc/c+1q3+hX6jxzD5uxWNHDShxxJFlErFuR9/4vePPmHChAkMfeVFThw7zZ61mxk2aizDFs+FCAP4HI2FhcPDp2Mm03DrLiNHPE6/+a9zYvMGtv38I0PGjGL8V181YqYEN0kWIX62f/YZB1avYdroEQyeO4er27by+/qNjJ3+NIPefgOEg1FocARg1Wzm8A9r2bf6R54aP56eL7/AiY0b+X3TVia++AKjFs9v1GpKEn9jZMymBfM5s+MfnpwwgX7PzyLz59/Z9s8ennnnTfq+9VLj57U1AtKxWPhz0WLO7TvEay/Pou3kcWxe+TnnT5zg6Rdfors4bAsnomTT6Ag8KmXmuLEkBGmZMmI4nfv35eCmP/h7/xGeenU2GW+905gwIjZkoVlDyepZL1N8+RovPDmdtqPGsPHjjzlx5SpvLv2IjhPHyGQB3IKXKsDmWlZMf0YWCrNmzKRZWnf++eU3dmUe5a1lH9N1xtRGp6mgJIhrsntYOXWafBc+M30qzTL6sXr+PK6cv8jajZvQDhJJMv+hmiSE3c/iSRNxlT5k/muvEN6mDRu/+pq9Z86zbN0vJImYOacDn8+DwWSg6PRJ3n52Bj1at+SlJ58ivGs6a+ct5ELePX7csg2NQFwJGZJO6KF9YDGzZPp03NXVzH31dcI6pbHqzbncfFDMmq1bCeqZ1rjWxLVIXkuAt/o8RlSQlg8WvSd/z+ovviC/oJDvtmwFgVcR1y9neGqoqGLRjKdw26pZuug9iRv6YvESbhQU8dvBTGjRsjFpRLiVBZbFY+fFf/ORk2MimCcyf//VNn7y2Qru11pZ8+dWdG3aNK77RkglN37/nc8XfkBap/a8PXeu1KqvXPwxD2vNfJt5RL6XJftNXJNAMD0o4Y1Jk4n+Fzm08MsVUFfB8pWfY1UoWL5pI8QLBqng74q9N4jArTzmPDmNDjGRvDL3LSnF+WLZJ9wWtIQzZxqvXRRuAgMRCGDNy+HZSWNIa53IB6tW4cq9w8qvVxMIiWDRhg0gyBDicwqHv7imi1eY8/R02nVsw6vLllF1+QY/rlkvCJks2rUDokUx+h/6SqHi29fncOXoUfq0TeGl9xfw4FI26zf/gSIikqX//PP/3bji/eMNUJ99njlPz2BAly7879NPKTuZxbrNm/BHhPHRX1sb17L4vJIrpebcht/45fPlDOzcgademUXxtRx+2roVbUIiH/65WU4f3HV1aAXrtN6MOesk819/jR79e/L8Rx+Rv+sQGzdupXWXrjy3Zk3j9YiCV0aWqDj743p++vQznhgzkhHTpnD3QjY//LqepB49eXXtmsZnUbR4xQYQUPLpjBd4cOUaQ3v1ZPKCBeT+s411f2ykXf/HmPXtN/99twIELT6Dn+uff8Gf676n76QMxkyfyvndR9j81y7Sh49l+rIV/7msLUh3qt/FmZVf8evX3/D4pHFMevY5Lv29m9/++pu0Jybx/LIV+C1eafwREXc6nZIjy5Zw6u/NTJ84hrbjxpK3bQd79+xD8d3EsYH8/NtMnTqZvv0H8nD/ETZs20bz8SNoNWQYdk0YHo0Gu8eM0efiys6dtIxrQkL7zoRFhOEyV/Dg2i0CZS70+hD0LZqQlJJE0ZXLUvNlc9pQRYcT0jGF8KZNCdhd3DyRjbK4jJjoSIKTE2jXsT3XDx/DYbbhEYvXZCImJZmI0GD85SWU3r6NX0B/1Dpi2rShVesk8i5fwlxVJReZ2W2nx+gMXGo9NTV+Ci/l0MRajVfhJWLwQMJiIrh3cBd15ZXUaEKJSmhNWmonKXavf1ROyb0CtAo/9ZYGuvUfILErj27fxG62YbaDKtREUo92RLVoyqWcm5Tcvkt4g1O2fY0dW5GU1IrCrFMyl7DM7JVOp9ZpbTGagnh49x5FebfRCvq80USz9mnExcRz//w56srLpC7JIEKd+woeVBiXLxZQfvc+kV4z6pAgdF27k5ycxO1tWxB0tdyKBuLbppDYrqXMLCy6kUdhzg0ignRSH53YqztRsdGc27+XuvIadIYodFER9Bg7ALVBx/E9mQRqLES7Bbw2QHSfNJonNufazj3o3ArKzR7iWrUkoVNL9EYtd2/kUnL3DgqXHWNIGJ37DSU4yMT1o5kyBcSlU2BqLjKCuxJuiibnYA7lN/NJCFPjVPhp0m8QJlMwdw/ukmaEO04f4W1ak5LeAb/bRdXtB5TdyMNodxJsMtFx6CB8WiUXs7Mk/NeHgdgWiXTp3UU67M5mnqa8oJDE8AicAQ/J/XtJfac4DVWUVNCg0JPSuyfJvTpgs9RTcTUPy4OHsgAyRkaRPHgYLrePkouXqK0ux2FU06RDEq27pmDQmDi57RSeR9W0ClXhUPlJeHwUZouZ6uwsGQVYojUQ3T6FVu1boXJ7KL10i7LcW8Qbtbj9fjKmzuD+w4fcuX4Wl9stR8MpXdNo2TYJr9PO9ROnqH9YSlxoBAGdlnaD+mKtqaZeODAbbFQZjTTp2onopGb4bU5Ks29QnX+fFk1j8Wg1dHh8OCUlDym/cl7mgbpjwmnVpQNJrRMEy5rzR67SUPiIznEmfEYN8WPHcO36NdQ511F5vNSGRBIjNLvJzbDV11KZc4f6ggc0NxgxmEx0GDyQh5XlXDyZhdFgwhnQ075bV4JjglGrFJzafwxPbQMtY6LkeLzL8IHk3bxB/fU8mQnrjooipn176QD01TdgPncFT1WNXAvBCfG0G9CXRyUPKTl3ofHZNajpOqQ/bq0Shd1PyfGbeCrqCA3VoosLp8XAvty4dhX3jdtYamoxprShebcueEXcnMNO6ZVr+KvqCVcbiYtrQkp6d/IL75N3M092h5UmPd169UAfpKO8ooy7d+7gqKkjwRCO3qCnQ0Yvzl88h7WwFKWAppoi6dZ/EGafF7u4PzevobBZ5CguIakN7Xv24vK16xTn5+HXBHCEqOneuxchSgPmsmrK7pdQX10rmaRBIUaS0tpz+9o1gs0uqurqMEcF0WHAY3JiYfKrKDl5CW9lHWGmUCKbN6VF7zTOXblEWcF9SstKaZXWkfZdOtEsOpaiO3cpupWP3+YiRGuQUYiRbRI5efwYET4l1TV1NBgN9MgYglJo7upruZ9zURZtERoDrZLb0zStm4Tta9xuai11EBNM117pxIZFkHclh/I7hRh1Qbjw0bJNMnHNm3L59FlC3AqZpKFuEU2n/r2wuJ24zDaqrhfgrbUQagymRUoyMW1akH3mtEwa0ShVaMKC6ZzWVbp9S4tKKCy4j8vhIiQklPadOxPdrClZhw9ifVhEQ4NZ4oLa9UynQUgWysspv3pdvvesDXYZ1amPiyXzZJYsuCwuOyEtE2if2gWV10vV3QfU3ClEIUxbJj0pqZ0IDg7mypnzeOqsqLRavGFGOvROJ6DVcutaDraiEvR+oVULMKBff6LDgjm4b5d0hos4wKCE5rTv2rURuH/2Apqqehl7adYF0XvoUIlpOXP4MCa7DV/AK5/H1uldMUVFc/XcOZzFJRgVKmwuL0OGj5Is2f379+Ow1aE0aglLakHn9G64GhrIv3gVvbWRa+rRKek9qL9E9xzZs58ogVdzudA3i6VF5/boQkK4dOYsrkcVMgZMTGVGjRiF29bAqaNH5PUqhOY7MVEmMjkbzNzIPoPR7sLh8WALD6XPgEFQb+XC6Wx5prF4HCS0T6J5q0TUCgX5l67hflglD5C+KBPdHuuNu95GdtYJTEEGKR+KTWtHUFQY4SEh3MzKxlAq1rKJSoOf7o/1xiei/HJvc/dhkcRntW4n9q4UCcrOPn4Sf3ktwSodhtBw0jp3Qm0zc+V8NjUi37t5c8LbdcQQFindtDfOZmMXLu/4GMyqgIxorSutpvjOfXwuF1aHjc49uhLRJEaaPo7uP0iwMyCd4EEJcfTtP4A7F69TWVSCubaOoNhIYrq3RxNuQu3xcTXzBOFWL7GRkdQoXPQe2J/SoocU3rknm1QiISixU3uapbShrL5WEkrUNVbUfgVxrVvTu3s3qbnPy71Ghd1MZIsWJKX2xK1QEWQwcO30SYwNFsn89UeG0LZjJyoFb/LeA3wOF0pjELGpKTRv05qqklIKr+VCZT0a4eZtm0CntK7knr9MaWGxDANQBAeRmJ5KRJN4aivKuXHzFkVl1YyeOI2A2oDd5Uah8hGngltbt3D9RCbjnppAj/R07l7NY9P631GsnDQ64LA0EBdiYsKQoRzY/BcPLQ0kjh/N9A8+wuFQoTaKLNBGXML1U5kylUC4WX2BAEqFH0WDgz/eWMLFQ8do07U905+ewj+bfuP8jatMems2w+bMxqMW+aYBgtCgNdfz58LFXDxwgPTe3cgYMIB9f+/k2p27jJk9h+Ezn4OwkMYukGjZOpz8+PJs8i5do3vXNIYNyWD3zr+4cP0aL8yfT48Xn/0vYkeJEyP6ejvb3niTm2fO0GrwYNLSUrm8YwtX8m4xbdVKeowei1orKmlRrYtYNi9LJ42nIj+f4QMH0bdHTw7s2cXxi1f4aO1vNBWU/qAAdoFu0enR+tysfup57l+4xOAJo2jXti27ft1ETv49vty+h/Du6Y3OPMGhk8wyDx8Jg0x1PX17DaBzSgp7tm6ktLaGNz9fRdTgAaB1SlyOMbKZPPG9N6gPAbuNPmOn0KJpc/Z+/x2Pqqv5bPc+grukNrKaBC9Lwo28LBqcIYu0/mOG06RZE7J27yH3fjEfb9hMZFoqfp1CphgIV5aqwc6yYWPxVNeS8eQkoqKj2f7Tr5RW17PmcCYkJzdyvgTkTTQrnU4+GDUGhcXO4KEjiQoNZe9ff+BQBFj6xyZITgSNB5vdjlEbA5W1zB/cn2CVmlFP/092hI/+vo5ar4tPT52ApnES6SLHP+LQVFTOJ5OnEfEvrHjo5LHUuaxs2bYZtzGYr7fvlSN3ybFqMMsxMCWlzB4+krhgI6OnTcHrdrN7059Y/PDV/kOQ2ByHxyoZYEKLGnhQwsInphMdEsqQ6U/x6FEJZ3btRPnvAePDI/sgWIfVVY9WqUWrDMObW8Bbg/qT0rIFQ2a9Su7tXPIO7celV7PkwllsKj1Ov41QpR61V0HF6TN88crLdGjenEHDR1PwsIgDx/ahiY/l0392S22aeFY8dht6jRLz1avMHj+JLm3aMPKJSdRXVnHw983EtmrNa9u3y9GJLeDEKNhaTnh0KItV775D68REBk0Yz92CfE7t2Eaz1Ha8sXOrZEV66ioJCRGndAP39xzk+xeeo1OHdqTOeJo8IVDfvZ3Yli14a8cuvBo9Dp8Do0qL0u0j+/c/2bVsBe2bNGXkk1M4eeU8B08do0VqVxb+tkWOJgMBl4wQE52dzJ9/4Z9PV5DepjUjxo8gJ+cGWYeO067vQJ79fjXeEJN00IWK79dsI+fHn6SDrnmLBDKmTOD85cucPXyEHsMHM3PNV3jVKqkhVIlnsc5L9pr1bP/uWzqndqTXE+M5fvoUlw8eZvwz0xm5dBF2rRqlQi9h3CJUfueqbzi1/k9SE1szauxodmUe4uSN6wyd9gRPfbgIRDSdnEqIFefixw8/Infrbnq3a8fg8UPZtnM7pUUVDJkwjYyXZkNMZOP4RBz+q8s58u3XHNmwiV5duzNgzFh+++dvcu7fYdxLM5n47myJxlCJ2ZXMD3Xy07z3yd2byfCMgfQaM4T1v/9KwdWbPPXaqwxc8DpupUamREj1ZJWZPZ9+Se6ew6R17ECfCcNZ/fsvFBQXM+H55xg95xUwGvDZ3bKAEVOVH+a8ScHhLIb37cdjj2fw259/cPXidRasWEWbp6aBGH3KjFc31Jby/Ztv4blxn7aJyXQfOYbv//iTwopyXvlwAT2njsGlAb3oQgvIoc3Jl7Ne4/bZ80wcPUrGRf64bj13C4v4+LuvSRjaT7qDXYi8WwUKp49FE6aiKC5naL/HSOjQmt/++pOC4ocs++YbEjMyGrtNMuBbRO1Y+WTGTKpzbvHk+PGyaFz78zoabDZW/bwOhZiS6FQ4FD6CxNdlsfDhyDGE2v0MGziMkKbN+GPvbu7WlrH4+29J6N0be8CHUcaEu6XZ6c0hgwnCx9CBA0lOTmbjli3cuFvID5u3EC4YrWrh09Q2wtzN9cweM5Fwl4KJGUNoEhXK1h1buWeuZNnPPxEs4imFbvX/EmaKS3l/wiQJN84YOoTo6Gj+/msbtjozn2/dDO3bgIgwFNcuoklLHjLviScRaeATRk/Epw5i+9Ej5JQ94M/MgwQEb06M2oVyUly/6MhOGE98mInJ48Zht9vZf+QI1TYnq/cfaOzEqbUyQ0nj91Ofm8v85/5HU10oT0+YgNNSx+6De6j2O/li7x4Qzn6Rmyt5t164fYd3p0wmLDaKKRMnYa2oIfPEScp9Hr46cayRiC72FrF3ORw4Ll5hwauvkdisCWNGjMJSY2FP5lGsRj0r9+wkEBwkQxWEKUvtsuM9f41XnpxGZLMo3pozWxYx23bvwRZmYu3hw3JMLRplXp0Rtd/PncNZLH/jbdrFNeO5SRMoL8hl/9EDBOIj+WDPbjmBkaGSsgvtpjrzMB/MfoXEhCa8NPN5bl68zp7DmYS3SWLhtq0g9G0yW11QRWwUHzzG3Bdfokev7kydMJnzR09zM/8uISlJvPX9N/gjw2QTUSeyOuxWcv76h8/mziW9WxeeeXIap0+clO7apPR05qxeDcZGyoZfbZCyqWPrfuP3L76mXWILXpg0kbyTWWSePkbymAymL18GwSKx5L/8YLePC998xw+fLOWxAb15YspEjh8+wvELF2nbfwAvr/xSyhB8Dicqgw7cTo5/9QU7Nv1KTLNIXp75Akf/2s+l67dInzyBKYsWQnCwdDgohZtbRNkdO0WvPgMI6LXYPX6CNAo0djOHPv2Uq4cO0qRpLFOnTOOfLTu4nZuH4ps3ZgUSjEYKDx3AIKT6phCS+g4gLLUHPcdO/r8EJRmH4g74uHD+PP36PoZKGZDZkWIbV7m8FGSe4OHpcxRmZuI0VxOI0tFyYC8i+/Sm19jJOD16tAJc2kjV5cSfP1N95RLVJ8+idgWoVQbRY/IkTGntSRszUo5N7FY7BoMYmXq4sG8XVVeuUHb0BLbKChQx4dLVFJ3alc7CveOyojOKLUdFkNfNqTXrsd7Ip+jiNUL1OuodZkwdk7F3TuL5ee8jiEDK/xy83n9RArmnT1J65gyPDmcScHmwRkXRadhwolLakjphEn6tMD+ISYKNEI+dY9//DAWF3D+aRZDOiDUkhs6jRxHUqRVdhmbgFxE7gpfq9xOoq+Xonr08On8B67mzGJUBKlSQOmIUSX2H0qrfY/gNIjBGbAs+zCUPuHJwH2UXrlB94RZ6rwJ9aAjdxo0mqFc6Lfr0IaDW4/f50SoVuEpLuLxrD3dPncD+4I4MHRdmGFd4BGkTxzDgqem4ROKJH4xKD5bCPO7tPUJZ9gVqc2/jdQVQxrYgdfwYogamEt+pPRq1UYZnC9Hpw/x8co+fpvjMWZT37+J3WlHExdBl+AhaP5ZBlAA1m9Qym1gYJorycijOzib/8HEc+Q8xBFSExsXQcWgGCY8PwZTchoBOkNoDKMW9uJlL8f6j3NyzF01dhUyv0bdNofXgQSQO6EN0Ugo6MXqWa9xD6bULFGaf5XbmUZTFj+RkLrJDN+65HcxYPJfYju1kpJDT7UGv13D7wkWKz1ziwq5dhDnMBJx2olu3puOIESSOGIU2Pg69BI26UCgDFJ4/R+WJM9wWLrSKGhmC3r5rF+kqix85DENCEj6R0uH1odcoyD15EvOpq9zauxdd3SOcSj9h/QYQl96D/qPHEjCa5Ehe/FG63RJxUJt7jZx9+wiuaqDe6qTJoKHEpqXRb9xIiI6UhgOLS+TdKsm7eJHco6e4uHMXzcS4z+WiTZ8+XG+oZ9ba1SjCQwmXEF+nDC6/k3mU6qxT3BXcO4tVGqlSR2YQ3DaZfk8+jcIQLruF8nqClOSdOkXJrsOUnDwNteW4jVoSxo1Cn5RExvjJoDc1ips9PoKDfOSfOkbJ8VPc2LmbeLuTOruTdtOmo+uYSsfHH0cT3fhSFTFoMYJBdfAQdefOcfvoUXy19fj+1W81GzyAyG6p9H1iKnavD4MY54jPpnRy91AmNaevc3H/AXweC7rocEI7dCTPZmHJb+ux+RUYlCZc/46FdUEBTvyzDevZq5QeP0uE3UODwkfcxCFEp6fRY/iExrGtGOc0UnjJ2v4Xnmu53Dl0mCCLAOMGkTRiIkFtOtFz2jTpRDR7fQTpVFLecGn7P1jOnif/aFYjkD1IT8sp46XpJ2PMOCnWF10n7BbErnB19x78l25xae9BzA4LQc1jaT20P2Ft29BnwlR8fiVuYUARkF93Azk791K74yjmnDzM5hqCWsTjaN2E4A4pTH93gRx1+byikyHSK3yc3roF/dU8ru3Yjd9qITY5hWaDhmPq0pV2Y4dT47BLbp1HxBWqvFz6Zye1B7Iw3yygoa4BRXwTmoweSUx6N3pmDGxEUgmpjLhR1jpO/PUXnlv3yD9xBrfZiq5JLEkThtM8vTvteg7A0WBHGxmN1WlD43VxfddeSnYcQvWokof3C4js0JrYcRnEp3ejY/qgRsmOUoHbZidgM3Nz3wE856+Rc/gIep1akhhKg0OI7dmTSW/MFqmCMubSjwNvbS0X/tqB6+w1HmZfwqjW4A4PI2HSWBIG9Celezd5hlf6AwSs1VjNZeSfOk7xwaNU3y6QTE9t01j6zXqe0OQUkjr3kmgtj1ItzwTmilKu7tlFw4nT1Ap9nS+AMbEZTUdnkDCgj5T9CO+lUuBD3AHq8vJ4dOUydw/spabgDm6Hk6Dmzen65HRCU9qRmNZNSjXcONEo/RKWf3PvIawnL1F7qwAPfuK6deViwMOUd96la88eUnmhFclIDZXcuX2Z2rxc7uzch6ukHKvVSnzn9iSOGEJiei+aNG+LKigcr0Yr65yiG7mSlFB55BiOomLZJYzo1JbwYX3pMm4k0U1aiPIArUuB0ukl79w53IX3yNm6BW95BR5vgIj27Wg2cghtB2cQHNMEhWAzClmE105e7nkKT57m0T9HUFaYJfUiplsXDAN70G3SBPTh8eKVg99mRadXcPvUYSpzrvMw6xSlOTcJNgTTolc3ztnrmffl15jCmktkipi0C7XV1ewLlJ3NpvifnYQKbWFDLU16pB2aEegAACAASURBVBL7+CC6jBmFLiIGlcKIvd5GuMFI8fFsKs+f5e6+nXgrKwgodLQdkoGjS1sGPPuMLOUCarWcrArDTU7WIWqv3yDvn/1oamz4XAHaDxmEZkA3Oo4djU8bIiM9hQRHa1Rx6ehuqm7kUHHkJNV37sp9v8/EsajaJdN7ylTQR+LxqlFoRM45nD58jNorl3m0dz/+R6XoDDqC27WiKC6MN79ahVehR6s2YbU4iNAHcWXrTnwF+RQLmkppIbVqH72nT8XfvgP9Jz6F8v88FDJxxc3ZI1sx37nBve37CDyqISayKU3T0jEO6EPqpCfAoxWiycZYPKeVM9ln6Z0xCIdwhEthiJswnFzY+geOq7kUH8zGXmvBmJyETXgsNi1aEBjTuze7Pl0mXyb1Gg2vLvuMMn0oCT36gNkBIUGyEyRaipknTzBS5HfKqCrhr1XKLs7N3XvoGB7Ouldno3XbCGoaxhMrPuGmx0lKv+HgFSr4RpkLNitFl46RqNPwy5x38Te40DdJko7B2/WPaDc8A6fTic4QLDcdvdfHzSOHSNao+G7O6yRGRsguwMzvv6eopo7Egf2xC7OyQF6IVOCyUlT3igmuqOOn9z6SizM5rRPp08azs+w+T787T+Yc+n0B6Xh0VVRSe+Mm0RYL6+fNleMMZYtknl7xOSWV5TTr2w+bTyVdmUaNF0XtI3zX8lHff8A/X3wpN6LQ9t0Zv/Jzcopy6DxyGDa/Co1SLQX4tYUP0Fuc1F67yu6Vy2SnrvPgwfR79z1qbGBq2wZfsEicEAJhs7z+4IZ6HhzPJmvtRjQOH226pdF33rvcqHxEpxEjZbpmY7qpn6LLl0gKiSJ/21Z2b1hLiMFI595DiEvtSmVYED0nT8apUEt5iFHtoaHgFpENbor3HuT0lr+kTiC5z1D6zn2LWw335ZiuMSRLpjZSdPMm8U4F+YcPc2LTz3gdFjImTyF1/BQ5Uo/s2gGHgKGKFBLc3L6eTffwSI6s/YXruw8TpjGQ2rMX3Z+fySOvmya9RC6pWvIfRSew4vYNEm0Bbv+1jeM7/kSl1dB/8nRZAJYa1bTo1gO3WyWlWuJflF4+R1NTOJmrvuD+qdPodcH0mjCdQr+HFsN60rZP40tedEFE5nD+1ct0DI7h8Pc/kHtoJyF6DQMmTqTFgMFUxjQjJqW1lHqoxClc6ebe2Wxam8I5+NlKCi5fJSQ4hH6PP06ryZMo9jhJ6C4g0yrZQPbgoejKJdooIzn26WfU3LlIpbWeYbPfkXDcEBGiHhGFJ0gvGwlqf4CCE8dIbhbPtnfexltYTIXZzuTFywnr2BGvQU1YiqDuqxGpYD4c5Jw5RY+WKWx+bxENVy7LjvX0d+az+9Zths97F31cjHSnasX68bu5l3mE1s1asOmV1whY7ZT9u5ZmLnkPfZtklAmtCI5OIGD2ozCKF2WAnKxMuoQ1Zdvrb6J11nG/poKZK1fiiY0jKrEFyvjmeITuR5gM3XZyDu0jtVlL/nz9TULq66losPH0l99QGx1LbPc03AYNVr8HvVKk1HooyMqic3AEv7zyGgJiU1hbxazVX/NIrye+azrB4eEEbC6UUt9lJW/fPlLCE/lzwQcE4SC/vJSZyz9ld851XvpwYaP+1NPYZQmovFzLPEjXsDjWvTQHkXxa0lDLS+u+oijgJ7FHPxCIhsb4cFQqD3lZR0nxqvjt/feJCngot9n539drqTFFENk9VW4eYm2K1S/WxI1DB+hiimDdrNeI1hso83p48afvuVZvplOfAegEVVjgJUQ6gN5P2els4s0u1r49j4iIMEpcFt78eTVlKGia3BmMkZI2IL5fkYF89+hROvtM/DLrDaJFBFWIgW7Tp3CiqJCpb76DJiJcPusilUOpdfPw1GmSS2rZ9snnhKhV1CtUTP1+HY/cHpr0SZcxkWJPEM+Kw2Pm4ekzdKhzsfadBcSEhWMxGnnm26+5XFNLh56PYTAJ3af8P2CrLMJdXITqdiFbvvhOjt5cIQae/uZT7oqEik69QB8ikwpEw7Oi5C7a8gqMNx+wdsEiWsfH44owMunbZdyqr6d9t374A2oZFSn+2CpK8eYXoDhzhWMbNsrYq5jOnYgeMoya0DBpiAkYdTJnV/iby4vvEWt3U7rjAGc2/YUJBeEpbRi0+H0KnC5ad+kupWA+qwOVQUHFvesYG+opP3Sck39tR6/XE5aSxOPz3+SB002rzo9J/a9cOwq4fyePREWAgo2bubZrHx67mzYD+tLr7VfIs5tJ7pqKQqVHKRaFD2ru3cNYX8vNPzdScOokAX+A5t3T6ffGWzxCSZN27RoDc3wOGWn24FYuiX4leRu2kXPwCE6Pk55TJlAQGYqpY2cGDB4qG4XifCLuf/nda0R73WT/sJ6i85fliDmpby+6v/A05QoVTdt2a8xYFdWfH0pu3qCZIsD51T9QkH1Whh6Iwq/d80+S57GTnNJZrnvJj/NC8dWrJGhUnFjxmcThqLRBdHh8GO2enUaJUknzth0bD0zSXOQl5/op2gcHc3zxl5hzCvAr1HSdOJqWz4ynRKOmWcsU2SwUBTi2Worzr5AQEsxfcxcR+JeXW282M2bWCxy3VjFw2nSatOoCwmijFA26AHdzztPZZCTz4+U8vHwZbUQoGc/PQNc3HXdcDOExCcLiJx28Kouf4osXSTAFs/ft2QQ1WLDbvQx99SU8g3tQHxFO86atJVZOpVXgtVu4c/40HUJD2fLeEhz3SwnRmZj4xmuUtW+CoWMHTKGxEoUoeZoBB3evnaJ1kJ51L79NpF+B1eti6juvY2vZlODkFHQRAumua8wFtwYoyr1MW62azW+/S4jdLkHbTy9+n1UXjvPOl1//t4/KagmVPYD5+k0i/k23+v2lmUToFVT4HUxb/AFFcTG06jkQvUdoM/+L3HPauXJ6L2nxUfw0azYhNg8uh59n160j31ZD28dHNXoJJKyz0XibdeIo6QP641XpsOOWDmO1sxrr5SvEepX8Pvs9jAodmqZNadmxE4oNT80IeC1m6gru0Co2BkutGU3z5kSPGMqQF2Y1ti/Fy1BqUd1kZR9j6OAheF3C6SQe1AAqi4UzP/7G2b+3EabxEaVW4imvxtcsjrCZU+gzfSZGTJLxKCOcnGYurfmaK5kHqa+tJ6lZK6ruV2CIb0bK5DGkz3xaYiJ8SuHR86Kw2rn1zXpOb9+JV+sjMtRE7Z17hLVKpvnkJ+j70vNYlS4JqVQJXb3TQ+biRZSKSC+XnzCjgYqiArzhITQZPZonFrwv2+hekbWoDKB0ODixcDmF587hUrowGAzUltZgjG/OYzOfpd3kSY3GP41A/PpQPSoja/FKKnNysCgcGIKNWErq0Mc3Zfi7rxM3ZIB0TrvwS82ysrySnfOW4npYQqW9htjIMBruFaGNS6TH6/NJGTdY7meClyf6gLq6Wja/8wa2+w+wOv2EG0yoGiwoo6IZsWgx4QIZoVLInEV9kBJVRQW7X/8A+8NiKnUONFotxoYAuUWPmPnVCtqNGS1Fs2LRCh1eoKCQAx8sp+r2bewGBUFBBrTWgBwXTFy+EL1wxKlVWJ1WuSnb8u6R/cl3mO/cpUHrkTmG2nob2ugmjPhwOcYuKQSEL0HApAX76UEBO+a+i6q2jgbhkPZCtM2NJjKaSV9/BYktJI7F4/Wi0Aeoy7nBqYUrsRcXURXkIsgUjK7BR3hCa4bOewujQGqoFDIySqv04yu4z7a3FuKvrsImsswVCkKVwRTU1fL+35tQNo1FKXAvWhEt5OTRhatcWrWO2pu30UQEycx38b0YWiQx/P1P0LVqIjcRES0lxpDWa1fZNu9ddHY7vogILBYrYb4AoS1bMerb7/Drg1GKsZZHOOTdPDx3juOLV+GrqIAYozRGiADuVqndGS5GkEYDhJvw+PxofG4a/s3S3fPhp7hEMkisEWWQgdriOtKHjaT/W3PwhxpQBusIKGS6Mue3/03O+s34SirRBBlRq4NwWF1YQ8J5d9dObKL7qnARKrKmzE6K9+3jyrZNFOXdRBcTjzEkRCY8tO7Rk8ELl0B4dGM15PJDkJ9LWzaT8+NGNJYGHCFKfCoFPouH7kMfp9cH78nuPyZj43vJ5SZ30xbu/7Wbyjt56JtHS16fxeKhec8ejF6xBIuy0RkvjGPqgJurm7Zwbc0fKKvr0UaHYRfPklYjmYV93p4vUUoKtXBIijGVi/xNm7j093bqHhYR3SyGaosFj1pHZNv2PPPtatAJN7gfrVEJrnrObtlCzm/bUNVb8AUJFIOCIK2Jbo8Pp8sbr+JT+FEJSLFHRLL7OLX6Jyr+OYS3rAJtkxAaRPfFEEbz3r0Z9t67OAJegoSxxWUV9nuOrFnLnY07ifQo8Go0iEeFsDC6jR5D+qyX8fh8aEQbRACxcXP0qy+5d/gYIX4fhhADpXU1qGNj6TAwgz4vzwHVf3B36eGoZPvqb6jNuoTrURUhsZHUW+14HAH5849/tgS/iCMU3fKAF6Xaw5+Ll+DNPC95asLgVufzoY2KJ3XceLq++BwukQDn9KGVkN8Gtn/1NbaD2ahrzOiiwql0iXieEEY8/yKJ4yc2bh42cTr3g6WKzB/XkrfvEDqHC5Vei0+nQxUZQ++x42k39SmpxZZ542JXri3myK/r5Qg72O0nOiKSUiG2j49n4qyXiRDRcTqNxDuJI6urvIS936ymct9R4tUaFAYtVrWS2zX1PPHmW6Q98wxewVMTvGevE11tDT++vwhNYQme8iriokUyVQOKZtFMev11ovoO/i9ST3Bn3RKWv37BfOmELrtTQGxsLI8sDRiSWjLh5ZeJ7t1PvvsDPgUKhQ931QN+WboUTV4JqloLppBgahU+bPFRTHvrTeLS+zSaQmQWtnATP+CPr76gXsRm+nwYTMFUWK1EJqcw7sVZRAg0lTCDCVlDwIc77xa/fbxMmjiCvH6cInYvKpQblmoWfPstTdL64vMFpFcFlx3H7Zts+3615J6GKlUoFAo8ep10kL64cBEIXIoxBL9fIdmEzpyLbPzsM9xFZYSqtHgELzY0GGfTWJ5d9AHBrZNw+hXofAqUPj8N58+xc+0PVN26QZygKticBCIjcKe04pkFCzBExqEQByaziDrTUn4hm61rvpcymqZ6I45aMx5TEMouSTy7aCHK6Oa4PH50YnTscVGblcXun9dTX1xEiFKNxhvAZzJSoPKwbOtWiUAjJFKmD4rPfG/3P9JXUHTuMq1i43B53Vh1agypHZi++ENcIaECMUiEZHvCrb//ku9DX1kJarOFMGUQtSLucmhPnv5wIWqFQQZRSCOhx0v1vsPs/nU91ZUlxBqDCXFBrc9N5NDejH9/AahD8Lj9aP67/mu/b+D83r14KyoxKQWkS4FDp6HpgN6MeH0OhETjdXhQh4rJJNzevIkjv/2Kr6aOWL0RndvHQ7cdz78a9LnCHKIMxu0JENCr0DncXFy/gWu7duKtrSDGJAywbmwhRvQD+jBtwSKwibg9DQFxZvVAwQ8/cXnvLqrrSokJC8VZVocvLISEKSMY/MbruJ0iqUqYG714bQ0cuXSWjMEjRFtO1vBWSy0hWg15a34ke/t26sy1xIVFo7OpMJfVolg7enyg+t+ItHHDhtJxzBju/rKBrUcO0X7mk0xY8AE+t4aAWiVCHnDbLZw/coABI0Y2Vp0yidktb/SehR9zdPcORk56nGEvPMeZFd+w6cB+0ufO4Zl3F+K1KtELV5NgCiq9HHrjNa6czGLEzKdJHTWO8yvWcPZKDr1efI5er83C6hdUbTUBp5mQgJbdk2dRV1hE9ydH0uHxodz98Vf+PniUxxYs4rHnZ2DTiFgqoZEJEORws+u1lyi8cpmRM2bSZvRIzqxYxrGLFxmz8GO6TJjcCF0VubMKB0abg3+enS01gGPeeJ7m3dM4/c06Tpy7yuSPltBWZOmadDIYurK2ktigUDY9/gSBuhoyXp5K026pZK/6kTOXrjN64fu0mzYJj8YnzQwer0NCcbdOfh53eRVj579KaJvWnPhoOTfulTB65fe0GD4Qh8KBTyVQrWoM5gbWPzEZ6up48r33MMTGs2/ZMvIeljLx81W0HDGq0bkbrMcVsKN7VM6mJ14CawPjlvw/ot46oOrzf/9/nD4HDh0qiAFYgFjYYHfr7JzdOqdz5Zzb1M3YdG7GZrdid3e3gIkSKkr36fzufvH+fX77dxuceHHfz7iu6zEbr+AADv+0itwCA8OWLcO3TWtccgelpnL89HpJc7f5szH4KuT0/nYq6v9MIqeX/smLt+/4/K9VBHZsg8NtxqmR4XDb8fhUwJa+Y/Gw2hn2m9Ad6Dj89QJyDTaGbdiKb9NYbEobFpdgAesxvXhG4udj8cLN8N8WY7fYuLR8NRl5BXy2cQPBLVtVPD8yFxa3SdK9bOo7hmoBfvRZ8qXUff4z+wfsbg0zdu6AyJpYhdtRJUejUFJ08wGJE7+kWpA/PZbMw1pewsHf/pIcdFN3bsanUX3JrWa1WyR0syHpJZs/G09saDW6rvgJS+YbdqxcgUPvz7RtB6B6oCQo14vwTKuLvBs32Tt5AvXDa9BhwfdYcnM4suIPKbh59M6duCuHIBOp9cJBqnLw5uw5zn61kJqBgfT64xcK3rzh5Kr12GVqJu7fB1UqYxFuWZ0amcXAu9MXODL7BxpG16Hdz7PIyUjn+NJ/UHoFMu7oARzeWhRqN0ZDPkqnkby799g3dS5NI6No/+tvfLpxl/M7D6AJqcawLVtwBKkotJThr1GjKnWTlniQPT/Np33bVsR//Q2vLl3h2rbtBNSMYODe/RhtTjyFtEIUMo5yHu/bz8WfV5AgApsXzCD50kUe7T2JR1AIQ/bslDSJ5W47SqcTnU3Gyx37Ofn9L/Tp2ZU6X07g6aWLXNl+kFpN4+i1ejHlXhrUwpFrN6JxWrm2eh2p24/Rsn4jYr6dw7PjRzi9Zz+1m7ak3/qNFZe9hwyVSJX+UMCzvfs5uu5PenfvTIMJY3mYmMjts5dp0K4DbX9cVDHR06klpq1SbeX4r7/yctdR+nTuQr2ZY7i3/wDXdhyjVbcexP/xM061DLPNjqdKLa1qE+d9j/3cXTo2b0HlmaO4uHMr96/doXmvnnT8dg4OLz0KIaAWoxB7EfuX/kbO8WsM6NCNsKGDuXvgIJdPnCVhwEASflggcb2Fu1YhCnC7jf1fzuXDnTv06dKR2kM/49rGjVy6eI1B02ZQf+I4KQxfJiDukkakhD9nTcGckk6vjl2I6d+Lc1t3c+fwJXqNHEPcd7Ox6pSoRbEkHJiWUtbNnY/r+iMmDhqCpndHTv+zgVuXbjH0iznUnzyeMqUST4cIfRauzXLWzpyF+84zJgwairZ3Z06vXcO1c+eYvugXqo0YK3GyPcWEzlgqUS02z5wprc1mTpiAtl08+378iaePXvDtyj/w6SJMWloU4kIWYfmOIlaOHo49K48vJk1FV68uh/9az8uX6YyaOZtqgz8DtQyLpxq73YTebGLx5+PRv33PnClToWEUe1au5HXaO6b/sIjgzl2lSJAyXHjI3Cg/ZvH7tOmoC4uZOXEiREawc8UyXqe/Zt6y5fi2bifRmBRiIibiafKKWT/zCyy5ecyZMweCgzn67788ePWKb/5YgVdCC6k4szlElJUS17sX/DZrNn6lLqZOmAo1qrJ96S8k5+ew8O/1+EQ1kjSPUsUi9Ojv01k0fRq+CgVfzJ4lNUZ/L19Jfm4Ri/78C1nTptLgQnCO5eVGeJPK8lkz8XY4mbJwoVSs/rPmD/Lt5dLr19ZrKDGPJV6szYY75RW/zJhNeEAgI6dPl+7LzevXU+xyMu/35RAr5C1iq66V4lgsD2+z6ttvCNYHMH7+NxK84M9Vq8j7LzR4ya6d2EKqSg2awuZCaTTievyYH2dOo2ZkGOO+ng+5hfy2dCmW0Cp8s/pPtMEhFS560SCWlVHy+CG/fjufiNBKTJo3Dz5k89eaVciqV2LGsmUQFvE/4opTGtSUX7jFb/PmE9c8jv6iYHqVxrr168hSuli6cxuEibw/N1a3KEqdFJ4+wdoFC2gY04A+c7/C+eQJazZtRF0jjOlr/4bQUCzCRW+yobXZybtykaXz5tCkUQyjREF86Rartm+lJDaCH7duQa70xG51oRTrTZOdjzsOsGXVSmI6xNF/3BhKbz5k+97dKOtWY9q6deDpL2l3xSRaYiJvT2Tvmr9pndCKjpMmkn/uErsOH8KvYRSfr1lVkWXq4YFRML4dDl5u2sSh9WtpKqKrZn9J0Y5Ejl65iLt5FOP/+F0iN9ncMiwaGd4OBw/XrOP8ju3Ub1qf3jOmkX3gOJsPHiC4a3smiSQDaTqqwiR+TbmVOyvWs2v1KjoP70W/yeNJPniELTt20Lxfd4Yt/gmEJl440cU4W6Hg6pWLNGvTHp1SzMpFIoJo0op4sHQ5N04do+lnnUgYNIR3e85wbHsist8+G+Auzsulb6eOtGzYkDd377P90EGqtm9Lg169KZJpcHnosLoM+DvtfDp9GR+XHI+QEBpERZN++45kXijDjUEFLXt2osBchs1p546A3is8SEjoglKmp7y0DJ1eTlWVmwvLlmEuyqXFsL40qN+Qlyevc+r8Far37k6dbp35aLfi1ilwO4xEupSkrtlNwds0EiYNoVadmqSeOs+RM1eoM3qK1HUpfJSUGcvRyj2oYrPzYuN6CtLf0H3aFEKrhpJy5qQERa83/HO8akeh1Xphl7swqSz4m828Xrsda34ubScPJrRqVVKOXeTcpVs0+Xw8msgIdEG+lNiMyHUqAg0Wnq7YgKK8hDYTPqNWVF0ur9vFw5RXNBgzGk29SBx6DWaZsMy7CCo28HzZBjztDuKnjqBySBAPdu3j+r0kYifOQR8djV1hwa2SYxZddLmZt+s2YM7Lpd93XxNYuRIn/viD9Nxsao4YgU9UFDKniFZ2YVI6CBKkj2Xr8JK5SJg1HP9KQVxYt5OXr9/R8vOJUnCmw1+H0W6RjBnu/wq9zO0HUTks9Jg3AZ8APw4tX8v77ELiPh8jcX/LRTK0ToHTasa/oJxXq7fiJ1fQZspIAoP9Off3Bl68zyF2xpcgfr4YODtseHj4oHr7nrTlqwgPCqLV3BkS+u7aqr/IKC4gcu4MCnz0hAVWxlBehkKrwJaaRuaG3VT186btnFFYcHJ+3Q4Ki8wkTJpGoacH2v9ExaKAFa/flPSSD7uOUNlPT4evxktd79kV/5CRnU+zuTMwhwZLDmoBUdc7XFiTXvF+52FC/fzo8sUEyQyz7/ffMaCmwfjZuMPCKLMV4hIcU50vpfcfk7d9JxHBQXSc9wX5RYWcWbUai1ZD7FdfUOTjg8zmQqNU4HSapZXW6/VbaRJVlybjh1BiKOfkynWodD60mDqNEl9fip2Oii7TVIL91RvStx0iqk449Sf1w2KxcvqHtegDQ4meM510hQNPbzV2YzEBCieFd+6TseMA7Zq3InrwANKysrm155jUSdefMplcvQqLwoSnXIF3CeTcuM27k4doKmQPI0bw4WMWp/5cQ0BEOOETx1MgLky7oEwD5jIMKc95vT2RLu3jiRjQnswP77m5cT++latRb8I4srVqLDjw03miKCoj78ZdKeG+UaP6xE4azMOnSTzacpigGuHUmDCIPL1KogdpnXY8y0vJv/WA9wcv0K1jJyL6duTJ8xRu7TtKpfDa1Bs5mmy9hnyZgSp6L/yySkk/d4V3t2/SsX0Cjfp0Jfn+Q67uPkSNJo0JHfEZ710uiZqjEsHGbiMpp06Tc+Y6Qz/rR0i7Rtx98ICUI9eoWi+aGqMG8FHuRiOKFrtTEnq/u3AV0+mbDOrTG7/OTbid/JTre08Qk9AGr64J2Py8kBmtaFxWvFV27h06RMml+4wdOpLK8S24eu06tw+fISahLVX696FYr8PusOJhd+BbbubpidNk33/EyEGfUa1JPe7fvcuZ/cdpKjTCnVtRptPhq/DFZShF5S7k5tED2N9kMbT/AEJianPx7GWeX3hAtZiGRI4cQIFKjk6jw2E2oJZZubFzF0GpWQzq2QPvuDpcuHGThyeu07b/QNTtWpHtdqNzyvGSudE5DNzZuw/r3WTmTJuGok5VDh47zPtHKTTu1BXvTl354BbEAycedhvBZhtXd+6h7OUbpk+YgG9MHQ7v2EVmShpxvXqgbNuYfIUcnVODl8NOJZmJfX+tQlVmYuTgIVSpW5tDexJ5/OQ5XQcOwy+2Pjmi0fMWGnAZMkHk2L0X/6wcJgwfhketMHYfOMibJ6l0GzgMTUwsuSKL1UOFymYhtLSUqzt2YM/NYdaMaagD/di5bw8vnjzhs/GTUMTEkmExo/PxQG914pNZwOWd+/FSqhg8oD/elStzcPceklNT6TRmGO6YGhQr3PjqRBxIMT7GYk5s3oKn1c3M8RNR+/myZ+sWnufk0O3zcbir1sSkUEmTmmpenpS/fMb5A3vw8fFg7PgxyNUqdm/bTV5qFgPHTcZUszqZdhsafx+0ZhOBn7I5vnYtod6eTJgxXZqur/l3g2SY6zZsOLawGlLovF3uQGu04pWRz9XdB6TXP1UUUHI5a1asxCqX0WXsCArExFolQyfXEuB0IHvzirN7dxMQGMykseORma388+8mCmwO+kybTk5AADYPD5xFZUTqPHAkJ3Nk5xbqtoiha7dOqM12tuzYTb5CTYchw9CFVqegzCgNCrQWC5a0NI7t2EL9epGMGjqI8rxCNmzahCLQl7aDB2MJrITD14ec8gICbODz7CMXduyjZnQtho0Zg/VDDlt27SJHbqftyMHo6oaTb7MgdysIdrpwPrjP7ePHCQ2vydAhQ3GVGFixarXkXu44bhyZ3p5S3qivWAPnF+B49ZJzh/YR0zKW/t274cjMYfO+/RTXCKXVkMHIBE1LyIsE39vmkhql5/7jygAAIABJREFUa0cPEdW5Kd16daHwdSZbtm3Dv14krQcMoEzrhUWrxapy4Wt2UnzyJq+v3SGmRWO69uxJYWo667dswTc6krajBlPgqcKsUmK3i5/vxHjpMo8vXqBJtw50iG9L+dM3bN2zB3Xz+sSPHEGxXYlBEIS0CvxtNsrPXeH+2VPED+pCq2ZNKUlKZ/PO3QS1aUb9Hl2xiimrUo3JLZOY6S8u30TjchHbOAYvL52ENXxz/yHOjGw8PLUoawbToHFDPj58zsf3nzB5eBIT3w6rxksy3drkdqm+MZ+7wrkje+n2xUgat25O6q0kdv27DdnS0aPcWS9f0rx6NXq3bcOlM2dJzvpAyzGj6T5rljTuFylTFlcZ3jIZO2d/zeW9h+jRrQddWsdzaX8i91OS6f7FDNpOHF/h3hUuLqnXkfHg4nUS4jv//3tqac1QyNEff+DptYvUaliXbh06cXRTIpmFpbSaMoHuUyYiADIKtVZai4rw1ePTvuLFtWvUblWf1q2bcmrbDrINDuLGzqbrtMlS2LBCCF/EntNs5cik8WQ8fkhs2zZE14/izP49pObn03rGLHpPnVXBlBQaK40DhaGMPVNnS3qBqIQGtGjejONbDlBgdtF97jyaDx+BQ4R16pQYMeFtt7J5xAQ+Pn5Ei67xxDWJY9df2ylGTt9F39Gwb28sTuHMEcosG1qDkT2jp5OV9IRWAzoSUac6u9f8jV3jzbCfV1OjXUdQi5m42AkpIb+YnaPGYfmUTd22CVQLr8HJ3dspVrjo+fMCGnXrJvaekopWrKZdOblsHD+VkvRU4nrFS27Lvet34Fb7MGPFKoJax+PUKqXvUe4woiktZVmfgagMZTTrmoCPvz9Xjl8iq9TENzs24x8bjVWlxuQ04yvew7ssVgz+HA+Lmfb9O6PzVHN0106Maj1TN+yQjDjCbl7B8FDgfpPJruHjUZcbaTZsIEa7lbvHj5LtNDP50E5860ZLDkK71YpSo8b14RM/d+lDJY2cjiN7UfKfxvD66asUW2X8uvcAhEfiEogslwudzIEjLY0FPftR1c+LtkN7YzSZubjrOGX/Dex/OnUY5X9uVyFXFpstX4sDV9o7FvQeJBWYHYf1pKA0n2unToJXIN8duoDdwxO5hyC2CmqMgrxHD9k2chyRfgHE9etDVvZHXl67ikmv5atThzF5+eF22tEqRJCwk7Sr19g39Uv85C76fzmW529ec/vYZYKq12b6jp3g7VeRh+gWX7GNd9eusm7cZMIrB9B98nBevHjN02O3kfsEM//cMew+eqxOK54KGTJbGWlnz3Hsu8WSnmPQ3Kk8TErmzumr+IfXYebBIzh0KuwKFyZLOQFqH14eP82er76iTmgIHYYO5eb9u6QnP0ZbI5TZe3diUukFkRellKHt5Ob2nVxasoIq3jr6zB7Fg6Qn3Dh6kQbxHRmx8V+cYtop3qtYQ9qMPDl0iEPf/Uhs3QiaD+vDtZu3SbuSRL0WrRm65S9skqDJLRmaBEP5xvpNXF2xlrphYfSZNZ7j586QfOMejdt2ov/y38HXi1Lp2bHiY5dx+c91nNuwhcZ1atOhd1fOnD3Nu5dp1G7bmiEbVmKRa9CK8b3QHcmsnF69mjsbttGoVjidRvbl8InjpCW/Ja5Ld/ou/xWXWmi4RMabyB90cmT5Cp6s3UzrBvVpNKgricdP8CH5Pe36D6L7Lz/g1KhQiLW3mDpbizm08nfe7j9Ow8jaxPXuytGz5/iQ+o62/QbSft5cHF5eUlPhIRYvNge7vlnA65MXaR8XR+N2LdiVuI/8giJa9O9N92/nYFN7ohbMLvF6VEa2Lvye5wdPktCgAW17d2XH3v28T8+m6/DRdP5mvjRxc9pdUgEFJn6fNZ3S05fp1qoFkR2as/PAYQrSixkwbgpNp02UkITCbCfW3WJi+O/cuZRdv0eL+jE06NaOPccOk/r8DWPnfk3MqM9xeHhIpgucJnQuGWsmTqfkYQo927QjtG4kiUeP8iErh0mLFlBreF/MwmgnNHHCbGbI488ZU3FkZpHQsBHhdSLYd+IEmQYTn4uf33ugJPy2iLfrtKB3W1k0YjiK5BcM6NoJv+hwVv+zCZdVyxc/LKFqT5FXqJBkAlqhA8zP5qcRw9GVltApoTVBNcLYmXiAcoudaQt+JKxDZ5x6wYB2IEjEcoODhT36ozVa6NOpC1qNhsu3b5FamMe8P5dTuU0zQW1H51IgEy6QT+/47vPReFtsDO/dW3IGb01MJFetYv6avwltmSD8rajE4ynW5EV5LPx8GOaiTwwZ1Be1VsP+/UdxObQsWbsJeeMm0uZEnD/CkuhKfcmyqVNRCWZx3z7YNSoOnztPbrmR1XsTpbPNqapwPQubWOmj5/w2fQ7VPL3p1DpB0sJfvnOLAreDhRvXoqpXE4Ok/FIiN1uxpDxh4YypEkZ15IABqGxO9h46QpmHJ4s2b0VVNwoDcom/jtGO6f5dFs6ZiocPDPmsL7bCUg4cPYW8ag0Wb9uN29MXmcf/DHdOG5k3LrHym6+oodPy+aBBFOYVsv/4CdxBAfy4b5/k0nVqxbBDvH43Oedusnz2fCKrVaNX5y4Uf8rl+OWLFOiV/Hn5LGZx/yt0EuFbMIXfHz3Mpl+XUCXIn8969Sb9+SvuJz/DFVyJL9avx12limTI8hVSNKuTl3t2s275L4TU8GPc0EFk3n3KiSvX0TRvwg/bd+F2aSQDnZAxap023uzcx+ZfFxMY4sPEsWNIuvmAe0lJKGpU5ctt26VcW3Hq28V2CSdPN+4jcdU6qlQOZuiAz3j1KIlL9+5QKb4xU9euwiwMDwqRZaJAabPy+J8NbPtjBWHhVfly8jRuJB7nxuMnVOnegQliQurhJ20bJUNGcSl312/iyNZ/qFQrkHEjR/D09E2u3r1PjR7tGff7MomPbZPEEhpsbhd37tyhacNG+Hl44HZakQlZh9nKzZUbOLJ1K6F1q0i5nKd2H+JlagYt+w+k34JFkvNe3Deiy1eYrFxdvoIbxw4QXDOIHn17cvnCFZL+y6mVrZ42211L70nx5csoSktw6fVUbROPtk0riZupFONXCddYYVO/du4spa/SeH/8IuQX4eHrRXSnDni2bE5Mzz4VhZVaJsVACCHvvUvX6dqpXUWkwv+0hJhLuXb6EMUpT8i6cA4Rtqf1r0Fsz95Y6tUkoV9fZOKAd7orIh/MFh7u3YPxRTIZt65gLStCE+RLvfZd8W3cngY9elZkK4tLTTghDQaSEhMxvE7lxZVrWE1G/CKrU+rvhapJA8bN+bYCii58LBIHt5Tbe3dR/jKZ9/cuYzeZ0QTVJKpDV7wbxhLdtTdOuwy3FoxiFlL8nrRjJyh78Ij8ew8lcLY+siHVOnaAJuE06dgNJVppBy/HjenDRx4dOEb5i2Syk65TZsjDq3Y44a3aEd6iGzXi22FRVCDrBC/Z8OotmdfukHnjLjkPktHq1Bj8NUT164xni/pEtWiJTsx2XSI0WUVp5ntenDlJwdMHfHx0HYfNSkiDlmTb5bTq259Gnw3DqpRJ7loRgGB8/4o3585KqCzj85eYjHb09ZpQrV1bqrRrQvWGTTC5FegEs9jpIi8phZc3blGU8pTCR9cxmYoIaRlHUMOm1Gvbm+DohrjVwo7ixu128O7+EywPn5F8/CyO7AIsYrxeM5i6PdpTqX0LKUNSUF+EwlMIfDMePcb2NIk3F86QnXwbO04Cm7amavPW1IlvQ2B0E+xSwSu2wA6KXz8m6cJp3t25jeH1G5x2Of5RzchRKRn87UyqxNTHhk76/LV2J29v3qYkNY2US2cwpSdRVppLdPu21GwaT/12A6BSKHiJrssqfUavH9yl9PoDXp25jLy4HKvFRHizBgTF1Seibxd8qtaQQiSE+9PosPDx4VPM1x6SdecaGak3JD1njeZdCGuWQJ32HfGqWef/3PR2p4W0RzcofHCDp8eP4v6Yi8kqo0Gf4QQ3aUZ0lzaogytJxBO1FHZq4/X16xRcu8+7O7co/vgStYeKytENeWdyMmPF3xBcGVQujA4zGqWKh+fP4XjymgcHj0t62GK7ieiBXdBGhdOsfx88dP5oXCI01iFpU+6fPIXvq3SenTlOVlYKqkAfqrZoR2hcS5r07lsRZSAcC6Lmkpl5dP4Y9uRkHh47KvHDbS4FHYdPwR1akwaf9ceqUqBRKXE5bVJW3oOTx5Hde8zby5fJ+ZSJVSWX1hABUbFEi6QBD72k+zI6jHgq3dw+doLyu6m8vniNILmDAmMpYe3b8MZp4ut1KyUnotouXPZyhMD01sH9uJ+m8O7mTfIyU6WCuNXnI9DWrkuTXoNB5fV/549baePa0b04Hjzk5cXzOKxl2FDTc8RMFCER1Pusf0Vh+f9FSShsXN+/B+fNe2TevInRXI7ZQ0tsn36SGy+mW1+pwHHK3VicFsmMc3VXIp6vPnLvyAnkLid2Xy31h/XERzgJu/bAYbSjVIvywI3DXiwxfJ2X7/L+1h3cchsmTzXq2CgcIWGMX7AUt0IjCe2Fz8TkLOLh0QOo7z7i9eXLmOwm5H7BtO47hioNmxPcphUuhwO5TuzVrdgtZTw8cQzD1Vu8vX5DalicPj7U6z+ASg3jiE4QMS0aXHLRQjsoLMnhyfGzaB+n8/TURbTiblC6af35EBRhlYjvJZjFgvwgrJ8uXMU5pF6/xpsDRyl58VJiNjtD/Kgzfhje0bHENetaQTcRj4/Y5OVn8fjgPtRPnvLmzi2MaideNWtRoAykUee+tBkxvOJvRRpP23GU5HHnUCLFt26R8+QpLpMVr2o1pHzOuh26EhQj8I7iKHRi+W+taijIIfn0efIv3qHkVbr0uTkCvKg3tLekA2zZvktF+K64p8Tvycvi1pFETI/vk3n/rsR6Fkzeav17UyW+NWExAjeplSAIYqph+JDB88unybl1lk/PnkhNkVf1SBoMGINv3YZUbdRYOkMcks/BKpkE3l+5iu32A97fe4BcpaRG0+bcLzczcMYX1Bafv/T67ZImMeXRHbIfPCHvwm0Mb99LGXa+dcOp2rMdwY1jiWrYDLdbgdxZYUopSX1GysXT5F6/TN6zZ9J9XblBrERmqdu1G/7Va0lnrEySp7rIevGEojdPubtvI+78bFwWJ9UbxhHUtj2123XFp3rdCgOIZIKykfTsOlm3b5Kz/yTKT8UYLU5qtUlAE9eQNoJG41u5Iq5NbIxkDu5cPIcl/R3PE0+iLDZgtFgIa9aQpwozM39bgodPIHqVNwrhsnK6effoJsnnT2J59Ij8V68xu9xEd+qIvmkccb37og0MBpkGZ6kVhUZL4YMHvL1zlbc3T1H09iU+Ci0RreJxNo8jbsBQPLyqSNtQ0V8p3DaeXjyO+dULkvYdRFFQhqXcTuPu3fHr1IaYTp3Bq1JFsLXcKknTHlw4T/bjJN6cuYLe4qC0oJi4vt1wNqtH4z498PEMkvSjAgopXn/KxZPkpzwm/fQprNnZqNQ6IhLiuWU1sHDzVulZc5mduF1KFCoVmWcvkpfykKRLhzDlfESDBy1696Y0MoS2k8ZXGJTE3S7qHxmcvHiOdgkJ6CUHoXidwqzi5tGBExQ8TSLr7lXKPn7Aw8+PiObNCWrZkgZd+0jbIek7FM+W1cr1E/tQZGTwatsBvJxuXMG+2DVKZIcWLnEPaNuGPQKXUlyEwsuLwcuWkqGRU7Ntm4qD0yjQP6Krd5D5+CFeRhvb5y4kUDhLXXYm/fkHL512ajZthVYj5hTgUEt8aC6ePsOA3t0lhJ30SLlsqGR2Xj+6g3dpITu+nEO4bxAfS13M2bWHNIeBiKbNkCy3LhlOHZiKDDjevEZfmM+aubPx91Sh8PNk9M9LyLCpqZnQRvrPHdjRCWevwYg9JUmaXG3+dYV0lnuEBtD28xGc/pTFyDnz0Mk8pZpWrPStuQUYUp+hL85l3TezCdJ7o/ANYdjiZeS4XVSOFdlUSunMEIG25fmv8Mp4By9fs/W7RdQMCadEF8DoNatJcRYT2aQFMqsCrfjF4ksoLqf4URK29FQSVy3B31+HLVDP2GW/87HQTmjreIxCiI4bb+Hr/ZCDPLeQrCu3ubRxN06XA33DGgxe/iMP8t4R0yJB/Ekjc8pROjVYc/NR533kyclDJJ05hMzpJKxBC/SR9bAFVyFh1Fgp60t8BeKCynlxD+Gten30KDd27JbwXqqa0Qz8eRFv3eX4RkbirQ2Qul4Rui+iYvxlcq7t3Mbz4wfRql1UbtGQHvO+ptggxy+mARaNKF9l0mQp7/lLqticPNl/jPsHTkoPYXS/9sRPGE4mDoJqRaKT6SSWo/iXWU+eU9Xt4tra1aTfPC81Fb5xzeg68ws+WB2ExcZJl19Fje/iU9ItQry1XFq7lsyL13G71XSYOI0npSVUS2hGvVatUWlEfGwFkCbz3kNq6PTsWvIzfHqLxVJMXO9uNOw7iHKzFq/GgtAiQicqwHLvnz2hrkvFydXreXPzISqlgm5jBhHZrR3Z3lo8Q0PxVnvjcrgkLWBO8jOqlNs59NP32EvTKLOZaDdiItUTOlEeVImA8FriLpa05Fariazn94jwUXFA6NnSsikzOkiYOI3Q+Hgs/l4E1IwEmxyn1YnCS0F2cgpVjC4SF/9M8fvnmO3lDJoxlcdZefQaNwtZjQhpEiY0qkanhXcPHhPtXYnErxZQIMxGAT60mTpUKgDVwuAVFIZCXOAypVRDZT16TDWzk11zZqCUlVKKjQFzv0FVs5Ykl1D4VsYu/BBiMKB0kHzjNA30nmyd/zWKvAKcci1Dv/uFDwodNTt0QOnjUUFfFE45p5nclKdUNzvZMns2eo2CcqeNMd9/S6FKQ6UWbSU6joiFELQCF1bSHz2krsWDbQt+oTzzLQHVQ4ifOpajT+8x69dfsBgsaNUBkhMbmZ2Mu3eoaXOy/euvCNQqKJc5GLToO97JlYS36iiZRv4XVoZJZuTdk9vUKTeyeeECnOUl6HyDGDnvFzKsciJ79vhfw1thfHPKzKTduU7t/97b9slTpaJWxKIM/3Uxz4WLtmNPXDYHcs+KbYXZbqIw+RXV8y38+/VCPER8lJ+Wnj/OJsNqoGVCJyQuoFlcmiLry8inu3cJscrYN2smdkwow4JJmDaBC2/TGfv1zzgVGsmpKCAwBmMO7vdp+L96w46lS1GqlJg1Hoxf9Q/p+aWEt2kv+F4Vh63CjtWQz4d7d4m0utn5/SK0cgUmvSdj1q/lTUkptVrGVziAxQGtdJNZlIUyu4BKSR/55/vF0plXqWE9Riz5nheFuUQJ/a5oPKVYFAfO0iLKX79G+/wNh9f+hd5DgdFfx7D1K0kuKiW2Yfv/RXNURMuVvc9A8ykTZVISW8V0VqcgtFFTQlp1wagPJr5HP/AVIn5xiVjISk+hqlrO6/0Hubn3AMGe/lj1PgzcsJ603ELJ2CQdbFpRtxvJePeKqjIFWYfOcXLDFnQ6HUENo+jx4zxSDWXUj21Z4aIVz6cbPqYkE+ql49mGdTw9e1qKKguMjaLDrz/x5P17YuM7CisfQqos0kIKnr8i0Gkk6+wRTmz5B61KTZNuvYkdNZE0o5OIloKhLNEmMZuLyct4Rfh/k/vnW3bx8MhJ1AotMZ26UBQejmedKOI6dpVihyocVhYy0p8TaHfw9J/dJJ+5JHGYY7q2p/GUUeQqZFQNFfxwj//LJnx17xZ1KwVwZ/lyMu7cls6Y8IRWNPt2HmkFRVSr0xCVVmgMKySnaffE2aPk+oZVpF6/gsNgZdC0mQR07062XEuVqFgplkYypSicPH54nsZVgjj+xQIsqR+Ee4tm/QdQY/woskpKqRrdoOKOk54fBy+f3qW2tw9Hf1zO+wdPUKnU9Jk+kXOGbBKGDKZ2tWjkovk0iedfxotbV4iqHMT+6bPQGgwYcdJ8QF/CenTB5OOHb9XwioJd0iTayHh4h5qB3iQunIcz5yMuo5nhc+dhadwAS3AYfpVrVrwe8ZniJOPJdWrIBd/7ezyLLchsSgZMm0Fhner4REWj9AmqyEjUiWmQhRf3bxAVGMT62V9j+5CNxilnwk/fkR1TFVloCFV9wiqaB1HlKyDl2gXqh1Vh2/hJ6MoNWFxOBsyZwf60l4z59jtUGt+Kok5cLAYHH+7fIcxby9rpY/GTiQZQxuifFvIxQEtoi2bY3Wopgk3i9Gk1XL11lZYtmqERJiSpUXMgszrJup1EmJcvf48fSYheR7HZxPgliyny8cK/eWux2qy4MMXk3WYh48V9apqt7B45k5qePhR6KmnWuT2yNf0GuJ0mE+7ycqr7+VKa+Q65nzfRQwcSN36iGJZXPPmiQrabufzjYt4/fkZRmQk/T2/JAezw0VN96AA6jvz8f4cDWJVOZGoFly6fo1uHzsjETeP4H1fYYeX40mWS61ZMA4O0Osy5ZTh8Aqg5eCBdhNhXfGAiWcFhQy1XcP+3P7l/8gwKnQKNcBmWF6EJCaFS7360nzyeEspRysTUTY3OaOLyt1+T8eABZUotei8P3IUfyRdF6tCRDJk7H6eAeAvPrcklFY2Xl/xC0qUzaD3EdMGOVoKpR1J9+BgaDusnUW0cOqTxu85ezMk588l/8BiNp6cUd2HOK0FWJZSYKVNo1u9/JhmBTXTZ0BmN3Fi2ivS79ygVPE7JEVSMzMeXtjO/olq3jpSrnRXue7ccH4Od/RMn4PyQi0VEmspl2F2FmHx09PphIaFN49CItZxbhtKoQF5mJvHLL3AWZ/O+OIsAP2+UJWZyLG56LFxCbL9uWARXUrqT3cg/vuPIF/MwpL3FrlPi7eOLKa8YXbWadF7wA1UaNcBabkMj6BZGM+rSMrZMFX+gJkqtJnRqBXJjIboqIXSb9wNe8U0pVgiVGOhFZlb6B/bMnY35XRYafSVpTVJa+gFZaBC9f1mMf3SMiPaUnEoC6Wd+/obLS3/D9O4tpXIjHr6e5GZnU6VxMzp9s0jSa0jnkci+tjkoe/WMI4t+pPD5c7z0Pui8vSi2mshXa5i+biOVoutK2zuJ7OR2kffgMXd/+1OChOOvx2Q3onCV4xtWnQELlkOdCMrUZdJkQ4OSnFt3ufTTIpzZeWgr18Dwn3BdaSnGr14k/VauwBIQiF6pwW0TKHslaRev8mjDX5izMnH76iXXqbmoiNBmzem2bCUOX39xF0v3skzu4O2lM5xf+QflGZlUCq2GwWjCQ6XBp149Pvv9dxw+3pJz+n85P6QcPcuTNf8iyy9EUdkXh9KG05RPmULB7EMXJJwiHuLWEZ+PjOenzvFq47/kv36LZ+16fCouxE/rJrxZE7os/lVi2hrKRSK9t/Q3dnfnAdK27kBVXoSyqjdvsjLw0ngQEd+OrouXY9UopUJaRCWKW/z6nh2kbNmM69MnQqpVI7+kXOrsAxs3oceSxZjFs1bkwksvJA0O7m7ZTPqBU5R9+IhntcrkFucR7KMnOj6BJl9+LQnpLU6DRHoRRcLJP9dRduk62UnPiKhfn9SP79AGeuH292X2tl0VuDrRuYnsPbeMi3+tJ/vYWZz52Wgr60nP/kBw5WqShjlu5lRMKq3IWZd4vy6FjSN/r6b4yBkcWVmE1osg6W0aIRH1iGrfhRbTZlQcnMb/RWFobZxZs4qsvSeQ55VQPSaa17lZ2L2UJAwdTJOxE3HLpXasAn0ld5D463KKztxEW1qOR4AXGaV56GtXp0n3rrQYPgq3xYHM07cC2+WQceW3Fbw9eQovuQOv6n68yf9IicNNgx696P/jT5gVKilzTJpCGa2cWPwLH8+dlyJ1PEMq8+z9O/wjImg1YCD1hw2XNsvieBDISORlHFu6GMPVR5gyc6lULZx8hw2Tr5Y2I4fRYNgQHC7h1hYPjwXUdjZ8/yPqy8l4W5wowgJJKynAodEyYMokavfrhdPlRiG6AXFglRnY9+PPGJ4mITMUo/XXUmAzoq0cStdRY6nRoy9ut1yKApSK8NIi9i74FsPjR/gpZOiDg8g2mnieV8iI2V/RaKTAd/7vsxeXeHYqB/9cSf69x6jK7SjlemR+AZT5edJt0kRqtekgXVEVhDUrjtz3rP1hAcrUd/jZXfj4+PCqIA97RFVGz/+akNjmFfgzMV0XpvOsD+z4ZSmaV+9x5+fhX9mTTGM+8ohqDJrzFcFx7SumweIfEZX44T3bvv+GguRk6tesjslo4lNZOd6RtRn5zffIYkUklpTtLP1v5hf32bRoAT6F5eiMLjzVARQgI8Vl5Ms/V1GlSaOKgkW67yyUpD1n7cIf8PtURLB4rmQysu1WTDWrMOe3Zaiq1ARRQAm5kAtyk5+SuOJ3NGmf8BVOUJkZg9qJulY4o7/9AXlErPCKSBFaoqgru32bg3+tojTjDeF+fni5ZLzOy0fetBHjl/yKMjS04vUIvZA4O29c4OC/a7HlfCJQocOWZ0LpFwz16zHq+++QCXyn+G5F1Shz8PHGVbavXI47P59I/yCUZge5bjsP1Db+TDyAtyig3BXkEg+NjNRTJ7myfQeqrCK0IuVBCwVuCwEtGjJo4aKKCZ2YfIlnRw6frl7gxJaNZD58ROuoKCw5uRS6nHgltGL4UoFM01W42sWzKXORdvwgZ/dsw5Sfja9bhb/Dg1KUBHRsQ99vvgaFWjqYS4vy8fH1ImnvHk5s34LCaqKWfxCK3HKKRa/TriFTli4Fm6f0+qWBhBKS9u3jxp69WDOyqeHjh9ptJ9tpoKBGAN/t3Q8OfQUKUjo74d7mTVKjYc3JIfi/Nb34copUboJ7tWPg119VTP5EYyseINycOXeK7l27Vrh8HVbMaiVeKHm0cif3Eo8ix4RW5kJjd0ubifD+PWg3cRIo9RKMoiIhxs6p1St5eeo0IWVWvGRKbB460j59RLZ96FD32/S3dOvRlVZ9+/Bi8zZOX7xIk6FDaD9lujTiNQs3mcKSB6mgAAAgAElEQVSKzmbl1DcLObZrLz0nTqTvuLGcXrmSw8ePM+ir+XSdNKUidVwKMTRLwbrJd+4Q26ylNMateFMuKX19/4+LuHruLAM+H0Hnnr05/ddGiUHcccYMeo2fIO3ApZgBjVt4mVkzcgqpT5IZMn0iCX16c+z7BVy8dVOaVrYc3h+j0oJcqUHm0uGRXcCV77/l+f27xE+eSONuXTgzfx7vs3OIHT+VlqPHYBUnqkKFRqTTF5lYPmYUWakvGDl9As26dOH4/IVcufuYoStX0XzoAMwil9BXS665nCC3kw1jJpL/KpXPJo4ntmkzdixawrN3Hxj863Lqd+iIRtjQxecg4uxz8vil/xCsxSUMmDmdxu3bsGnqVF6lpzNzwyaqtmuB0cuJVUCvS8xUMznZN+ZznPmFdP/iSwIjanLij99Izkin3y+/Et2rF4Xlxfh6+6FwynFl5rJw4EAULiujF8wmIqImW+Yt5PW7bGbv3INXdBQKTxUumROToZwAi4Ul/Qaic9gZ8908/P39+GfREp6+zeDLHbsIa9QYvYBzCx2UwKS+es2vA0fiLVcxZfFP+IeE8PeUKXwqLOKbHXvxbtWQXGWZpKHTmWSo375n15Tx6F0uRnz3IzKNmn3Ll5JeVMisPftQhEdIcQjewv1mBWd6Ft9160H1YH8mLf0Wo9XIrhWrySwq47ujx1FVDUPhdOAhLn2HnYJnKSwbPUYib4ybP1/6nH/94XvelpQwf+ceQqLro7Ba8dB7YLGbKH3xml8696Ndo6YMmDOT/OICEv/+k1KrjQWHTuIM8qbUS1hPnOjKwHjvCYlTJxIbEU7bufMxl5awd/kS7J6eTN6TiNUvULo0PYSb0+4i6959fhs9lMZRdRi74HveCBewoBsoFHx5+AjuoGBp7eejEoWUideXL7Bq2izaNW/J0Plf8/7ZM7b//rtk7//q0AEUwZVxlBokUofNYufdnQfsnPMNtatWZdTiH3iRfJ/EtSuoERXN5xv3SQHteLuxWs1oHRppzXB05nSJzNDw6/mkPrjPpQ3rCalVh74r/sBRNQyL24VOo5QC869s2cXBH36kXYsmDFo4j4c3rnJ68w6Ca0UxZdsOLF5arEZBJlEgs9m4ffgQ+35aRM+2begxcTJPbt1h6/oN1GrZnKmb1lKqUOOv1CIzSFkznFi9hpvbD9AiLo7+X8/mxrkTHNmwjkYt4xm1fosUE2JW2yQnnofFxaV/NpH87xb6dGhPrdHDeHL5IhcOHqJJ2/Z0XChibPwpE42hRoXGaGbv8t95tOcgHVu1pMe8KVw9cphDm/bQrEcPhv+1nHy3i0DRVVtE0LeNncuXkbIjkdF9+9Fg6BDOHUhk7/59dB42lBGLfqTMKcNbnGMmEdtbypqFC8m9eJfB3XrTaOhgjm7bxIljiXw2eRJd5sxF7q3HVViOUpyTHgp2/vgTOccuMm7AAAKG9ebM36t4+DiJuG7d6P7VXEkT6rDLUYrJhtnGP7O/IP3BPQYN6ENcl1bsS9zH5YvX6DVqNH2+motBrcZsshGg1iE321g3fRb5T54yfMAAanXtSuL2zRy/cJoRs2fQfdJknFpPqciU0scUFhYOHYYxJZ25U2YS0rYDm5ct5dLNi8xe+gsNhgxBofdEVWaU8GpiErJq5izkN1KYLc7/+hGcStzHvVsPGTXnS2qNHES5iL1R69GKi6rcyFeDByMvKWbG5PGExTfl92+/4e6tB/z+72aqde4osattLmGYdyDLz2fp7Fk4Pn1k8pjRVKoXxd8rV5Ken8fXv67At1Y0mtBAzEYnOtF12EqY1q0TATIV33zxFZ6R0axYsJDnmW9YsOZPqrdtj0srl/IuBYCD7A8snjIZr+IyZs+aDT4+HNi4kSf5Ocxe8iuVmjSXgp1leg/sFgfy0nwm9ulHdYUXi8RZEurPb3Om8/LTB9YeOIS+TgOsOg9pouQsMeBRVMj3Yz5H53Ayf/YXqL19WL1yBS8+vGf13j2o69YD7/9NbEXsUd4H5owYhqfDzeKffwONL9999x35Kger9uxCXbUGDrlcPDZgKKEs9QW/fzWPup7eDBs9Wqo7t2/aRIbDyoK/16KsHgEqHUahw1TIKXn5jJmDhxDlH8r3v/wMTiM/L/yGrLIS/j1xGgLDMCk06PQyZAYH+Q/u8u2EcTSqU4fpotnJzef3fzaQ7e3Bkp3bsXn7oBaxYGabtN4uun6dLydPoG5MLb75YSH27BIW/LKUIpWSjSdO4PLzk+pRl82E2mrm05WrbFjyC7F1Ihg4diykfWDDju289pTx27btaHxCcLlVWDQatG5IPXWM5V/OpV5YHb5a+QelSQ9ZunolBHmzTDB/9QL5KUOrU0FJCbeOHebfZctpFRvH5DlfknX3Fht2bJNC6xcIhq/eF7dbRPyIusHA44MH+GvZUho1jWXWN9+RcfUe/2zdiSayJj9t3CTx4Q12G3q9EooLebHvIAf/2UCj5rH0HjYc7j9j9dYtKNs1Ycbq1VAmKipPXL46Md3h8j9/s2/NX3Rt141BM2bz4vABdh7eT/2+nRg2ayYyr8rgqZH6E0thPpe3b+Pgho306tiNgWPH8fjIATbv3U6DPl2ZtOzXCmqORCiTS7z3lNu3qS9yeUUtJJ5vUQzb4cnvW9ixep1E/uo/ZTL3d+yW3MqNBvZh7E8/SeH9pSaDRHHzMBu48Mdqnpw8KXHdmwwcTMrRUxw5ehzZih7d3QX5n+jXuzMt4hrz8uZ9tuw9SK0uPWg+YCBZVisujQql24GsvJzsh0l46z3xr1WDylUCMXx8R/bzN1g/lUvBzeoalagRWY381FcIc4nTYCE4rDqqkFDqRNbl490kDCWFZLsKcfnpiWrTAZlch9Lk5sL5S7i9PGjZvi0KpYJyixGLy4afrw/XzpzFS+9F/RbN8FV44EzLI+npU0kbFxIdgU+gD3a7Aw+FB97FRjL3HuDt6+e0njOO2Kh6vNy4l2vnr9Jw9GhC4luTK96PRoOltBx/vSeXz53F19+bRq3i0CqUlGRk8/hJEqrQyoTHxqBSalDIZLisFjAaeXz5qsQMbNOpIxaLnaKcQq7fu4e+RggRMfXw9fWVtIdKmRtbWSn3Ll0lsnYkYfXrIher7awSUp48QxkURGST+ljUNmTqCjB3YFE56Wu3UJaXTYcfZlMlrCrnl6zh+bM3NJs2Fa+Y+hRbbSg8tBisRlxmEy9v3qFmzWqEN43BZbbgTs3lwrmLhLRsQvUGMRLCzu0Qnb6Tsvw8nt2/T1CAPy3axqOQKch4lsrzt2+p3KgeNepEUp6TL4VkizF9cXYOxa8zCQkJJaRhFA6bk5IX73n7KoPA2nWoHB2BVefAJbOjF1mMaZm83bwdsRTr88NcqVU6uGQVpWVW4qdMwxkaRpbRiFdQgIQXfJv0lPL09xKmRrBZBdcx604KL56/olpCc7xDq0ifmadKg9rp5HVyEtmZGdSpXYvIqHp4e3hz9+J1rj68R/MRfdFXCpC6JLmY5GqVPLh2A1deMTExMYTE1JHCXt/fe0H6u0+EtGqOLMgbz0AtbrOBSi4F9v8wVa+3bKdqpQC6/PAlBWUlbF+yAoXGm7aTZmDyC6JE3K1aleRSz377hszHSXTp0gl5kB6FTE7G/RTepKYT3b4N/tWqYrRZ0Ikoj9Jy3iQlUV6UR1RUNGERdSQ00pM798gvLyI8vhEegX6YS00EeQdiL7eQ8fw1H99kEN+mFV5h/rhdFp5eusKzlFR6DJuAKiAAo9KMSuXGw+ak+NY9Mjdtp22LZjSYPFxqNK79tZXgsEgiRo+iNDCYcmQYTAb0SqfUKNkKCunQoa0UvaRVqEm9/pBP2Xk07N4ZhZ8PZWYTPlodaqOZx7dvSoL+iDr1qBYZg7ncTNKd25RbS6nbvglGl5XK/sEYi0z46QO5fv4qWqeclvEtMantuBxm3orMTaOdxm16USwGPsGemE1FVMLFhwtX+Jh4SpKO1BjSkUf373FpXSJ1GzUncsRAsrRqDAqdFPUQqHRw7cwpicfZrk1bFFoNNqOV57ceSuuY+l3bUmAySH+rdoMRhc3GrQsXJTd5fMt4vH0qkV9UzMOnDzHJbcT1bEt2YQ6Vvf1xChchSh4/eIzOKSM2Ohq1XisWgjy9dBWTE2p37o5KTFJLSlDaTPjolVwXLsCkVPp0bEdoxziuXrvCjeOXaCrwhX2787ywhCr+YdJ0XZA6Lp4/hZevN53bt0cvV5D3MZuz589TbrPSf9QIXP8ZEkw2K2qZErnRzo2zFwivEkqDqBg8PDzJLynkyr2bVI4Io3aT+nwsyMPPPxC31YmszMHrlBdSw5KQ0EpyrZtKi/jw+hVlNhdhzdug9fZDZighSKdEZizi0o4dqFLfM2XUSLQxtTi0ey+ZqR+oI1i5XdqTL5IEXGpUQktUms+H9FSsTgeNGjYgyMuXTx+yePz4Cd6BAdSIqYfO35dSowEvDw9yMt/x9P4DaoaG0qJxE+lvOi0jg8Onz1CrQSx1mjSSckDtNmHAseEsM/Lg1m2qVa9KTEyURDwozs8n+c5DqtSMoHKTppTYLHiqIMDtRvkpm6t79kFhIV/OmAkBAWz/80/elxto0bcP3vWjsXh4YrCJnbodS94nnqc8JqxOJGFVQiSkWuG7TyQ9fkpQRA18GtTCIgLuxc+2uyjP+ETms5dUCw2RGhovjY7L167xNj+H6jH10AT7Sca2AL2X5GgtfJ1OwbssateKJLxWhJSH+CrtDbdu3iKsVl0iGjfDpZDjo1WiNpTD+w/cOngYvc3KtNlfSEa/v35fiVnnQZshg7BVroTVU4/ZJUcrk5P7PImPaW+Ijo2Rzme3zcWnrGxevX5DRP1otFUCpXDlMpNRMr2UZWXz4cUrosKq0apJHDaLlesP7vG2OJ+ajeujD6kkjaq83Up0Zgefkl9SlJ1LdOP/R9V7wNVZ3v3/7/ssDnuGELKBAAmEkQAJmwDZxhlbtbba4dNdR4dVq62zrVVrq+3T9rF9WmutVVNXjBmEHXYggxBGICETCHsczj5/v9eNff6/83pFXy/Wuc99X9f3+o7PSCN4cRRTPieXr15VMSltQxZBscsUyS/Az4D/zAxTx0/SVVXN8phIPv+VrzDbf4G/vvMOA247t337W2jRMQzPO7GGRuCYnGCi+xTDgwNsKt5CaGQ0M9N2+vvOMz4+ztq0FAwhFvzDAhmfHFOku2s95xnqv0RxTj6h4aF4zD7qWxq5em2YrLxcIpfFKlvBqJAwHJPT9HWcwjEzy7p1a4lLWsOF0SEampuxYGBj9mYcFit2n4dgkd4aHcXedILGDz+kcGsB5du2Mdp2hjfeew9DaoLq+LvMgUyIpE5YOHMTYww21+GanSK3rByDXwBut4Hq6jrO9w/wlW/ch83sUjnM7MwUS6OiOVnfwuSV6+wq2UqQRYh1djpbmrEPjarz3JK4lMSERCZau/GNTDMxMoY5IgTPsnDWbljPpc4uLpzrVdjf0CWxrN1cjDkgCK99jpraGubcHrKLiiA4lDmPE6PJS7jDzsDb79Hf0kLZrbsoKCimr72Xv/z3n9Fe3vs53/T1aywLM3Pj9nIOHzxK97VRknbs4a7Hf6rYly41OHRjxUDFB/sp37YV/E04XbOI5qWMMvY98FMaD1eQlLWWbdtLqXjvPYYGL6LJfN1oYsXatezZtoeP/vgGfVcG2fGDL5P7va/rrUrRvnGIjo2JlvpqciTjnRfcoSi2G5icmaLj9Cny8wpVS9PiM2IStVOxYqk7RMG2El0HR95LVH4dbt765nfoOtFGXF46+ZmZtP99H9euXWf7Q99j7ZfvBT9Bq+nepu6pCVrOdrK5qEC5cajhsLBxPV5qG6opKipRVkzYXcqP0zMxTseZTrKKinUmnHi2LpBcjrXUkl+Qp+NqpC3u8zE5OkLf4EU2bt6srICkG2xxW/FNztPZdZL1eTl4PPK3BdPkVWOV327bg9lpY3nZRlatXk3jXz9gxu7liy/8kkV5ecqfVe+0+hgZvsrFK1dI35ih7HVkIMWojbrKKsac09x8lwCrxcplXnklDg+e5/LEKBuzs3UtO6k2DBYuXb7I9dkREtfEE2T21zuAPjdjw8NcuHCZjXl56vrFgs7PG8jouctMz88Stz5Zh2mIsLbHjuHKZZ684RZiA61k7CxSbOiWj2uZdWrc/+qrWDI2glnTxUBx0d/fi5+/P8tkpOKz46+Z0WxeJq5cZdw+Q3zKOp0dLZWRw8bFgQECI8KJjF2it9Zdcp0m/vjqKyQXZZCTnaOmQuoZ+Dx0trWxLD6BIAkYePATDJbNj8tnenBHBxOzMlYRcORgN7gcTLe08pt7v8qqiDByb9vB4PVhGmuaCItdzXde/h2IVpbVqDTNxe6poeoo2Vm5GK0mvBadCy2kiQs9/cSEhREcGgyB/njsDsVs7zhWT9qmDUpLzefW0KTV7YPG+lriUlayKCpSl/FUuFkzbfXSRd+MKUDYbTbFUDX5TDz76M/4zg8eJSQqRE1sJJk2eudpe+ttap96nriIcDZ+bje9gxdpOVjH0rVp3PPG35Vul2bVnWSEn9Z4rJas7E2YLX64fC7MsofcRs40NpOyPkmHgAhT1OHArJlpOXKEnF3blQeu06sJdE91EhsqD5FbtAHNz4DDacdPcJI+K/U1zRTmFqgl6DWJw4MLg7CPD1VSULhDeacKrMaLByt2Drz8G0797u+sWRzF5ju3U9fcTG99N7k7b2Tri08xbzJgMIk/sTDcJmg/3kJOUQkun4ZFZo2yF73QWFlBbnmxvqfkn1N08Ux01NaTKYQt2dNSWqt9BIcP76d0V5H6ZYl48l8DQRypqGbLllKVcApS1+B1YrA5aW86TmZ5qVp+QuLXR3nz/OH7DzFztJ7sxATWl+eyv/Io3afOsedr95H30P24zf46nMEt7zFHbWMt+UXlzDvshFuC8dnsXBke4p13/8WD3/uO6pAqv0OjibkZGyc7TpOXV6i/oXyEeQcEWThc8TFbthaiacL/FYCFGe+srKtWCnfkq9uihPVx4puZov1EJxmFWyWsYdF8mAW4+ame5G+/8Q0cJ86wZeMG4jNT2XfwMB3dAzz865dZsX0bbn+1uxSL3DE1QWNTPYU7diq/a4tgA+UdbHN0nGxnU7648nhxi6+4iOraHJw4eYpcdf0LTHQvVFdV0X2uh/u+cZ9aBy63E39TAFc+nWJMjE+xPjN1QWVA9Bk9OIdGGRi8TEJOLi5NQPkCQbOrxO/Ze+4lYHKKsuwcli1bxr/276d7apKn/vQnQjMzVexUOoBGjZFzPcy55ohcF48Zf/yFXOHSsA9c5trUdVblpjCn5olyPw1c7D2vPMNXJ8Qt8CSEyW3myugwV8dHSE1KVtc3PzdNeECYkoeZGptijYx6TV48mkMBq//2h/8hNSWDrKIt+rTS48biceMZOM8j99zLYo+HL9x4Ew6Hg7c/OcBUYCDPiCbq0licMrUymlRD6MKpdvytJpYkxustImnHOeHKhYs4vE5Wr1uNc8EUTBDOZ053ERMZzfKY2AV/bJMiDQ4IfMWisXTFSgVnEM94scXraT7JiiXL8F8So5oB8wY5IZ0Mtp9gcUQ0i1bGMyfTFqtFSZRcqa7lue9+l8ylsdywpYSh4REONjcxbLXwaxFAFi9ds2QS+jPrqD9C4po4ghYvwalOLh0G0lx3nOSkOCIWB+DGoX5e7n99dQOFghsWSJnVhMsg8dbL8YZjZKt7bFDFjtUsuDsD7ceayUzfgGb1x+2y41FcBg81+z+ivLRcEdBkrwhmSAqa06+/xZ+f+znr41cqmZnO1g4au7rwz0zhe795WXkBC9BSrL8l9jcd/YTNW4pwu1xo1kB1isgg4PmfPcvjP30Ut0XmYrpvl3yGqopaykq345uZR5P8RmAXPi8tr/yJ1377MitS4/jy5+/ixAdV9HecxWe2MO11sjh5BTffejPV7+2nrecUqXvL+dIzT+OxWzH6B+Nz29BMRlqqa8gp2YJHE0FpdTiqwrT6589T8dZbxKcksnP7bqX60XOqG+0v/3W/b1V4CP1VB/HMTSlV9pybb2bRpgKSi0vwiQagbFxl2uWj4UgNO7du1YnB6mse3DPj9FRUMdTUwqXKKjSHnUmzkfLbbiFsaTQXznRxsa4B++gMmn8oOTffhCktgXW33CRtFNxeozrQ3DYbta2NlJQWK8yLwvgYDMzN2zjW0EhpaanKASyi7iv607ZZKpqOsmPHDjSnYCJkYxhU67fyo3cVK+1KRR3a5CRLVizBFxOBlp7MbQ8/zDwBQkTHMutSSdDhljpKtpWqRan5fHgcbuwOJ8dPdKgEUIFQ1cvH5NgIJ3u7KMwvwCDvqTymDIxOjnG6r4vC3Nz/w3AZYeT6MJ3n+sjPL1IJiEUo5G4D40NXuDjYRcZmcfYIVnFcoCmOoRH6jhyit+oow6famZmYJCohifU7dhC0cT1ri0uU8ZfyVbbD5NXLdI5eImfzJizCYFR5m4u39+3D6u/PTcLkXPA9liB04eJ5RqfG2ZCRiUE2kseHTzxkLwwwOT1OVlqGTrgQHrnHy/n+Pq7bbaRlZspgHk15oBm4eu4c844p4lNS8PhZVYIabDUw0neW3qOHuFhby/ypM7jmnYSkprGmvFzZuy1KTsE+61LsZhWsBnq55phiQ9YGDPLM1aryckrU9g1mksWeSK5ogdV04tQpAqz+JCat0amRAvb7lOjz/EsvULClkE0bNur2PoKBQuNMx3G08BAS1qzBIsmuOGD4zPS3y9ctxK1bq4PaNbB5PZw73sx0axv9hw7j6unDa9AIyt5IfGkpKcVbCFq5SnV9rVYB8cO5jhP4BQeyfG2CwsEII3Qeg7LlyV25lqjFy/SkRHk2eqltbWBF/CqioxfrbOIFgsux+npWJ64iVgziBWSsdGOM1FdXszYtjchFkXhcUtXpyfATjz3KfT+4n8WLYjDYvZikWDN6aDu8H/Pxk/QdqsQ+PM518Q6+5QYiNmaycddu/MPC9fss5vMmI0cPHiQ/txBrSJhyN5GET7ZTTXUFZalpGEKDF3DYBkxuH7XV9aRnbyIwNFgtfVXQSMJ19CibpQgRlXzl56qpJLmlvonizM0KCqCio7hmaHDk8CFKtm1TY+5AAf8YYMbgoGH/vwk/1cfp9/YL6wGbZiS2oJCLZgMPvvqS8rUWdItZ7qnTRUN1NXnbd+BzCyZT9qNP3Qe5/1uLCtDkvsuporwBDdQcrqKwfBsGyVwXvuzzuKmorKC8vFSXVtLRsioRrzlSSWlByQJbUGilcohDVU0NeSWlahQtf0e2nltz0/TePoxtJ+k5VIHmcDHkdLD5q/cQmJzEprJtyhlGpZeaB7ttktamZgqLty0g10UeyUvv+X7ef38fjz3ysO5woTaklwn7PA2Nzewu26mvqYXXzPQUrceb2FJWrOt7q6diwjYxT/fJbjbnZP0fu9PgYnZ6hPqWZrbtuHnhc4p2upfZ6euc/uQA3mPHGWxqZWJuBk90JBlfuIPgNUlszCtGE+HrBau8qaFr9J/rY8PmXB14qGKPh4npSbrOdlFQmKdn4+r+w5XLV+kfuEBuUZGOAZbt64OD+/czPTXB5794p/pZlxSfmlkV7ZfOXyR/UzaumXnMQVK4u7nS383V69fJLihj3uFRuGR5Xerv5FJTA6NHKhk73cnMzAzh69YSWb6F5ZvyWL+xQHXVnCKrYzFwuesEs3PTJAuZRBIo0S8zGhnpv8jIxHVS8zKUppy+GjR6z/Zim3OStnGDugf6OejjTPdZnE47mWnrF8hqyseR/jO9zM/Ok5q9US+2Zcrjmud/X/sfklNS2VwspCDliamgYqePNzHScZzrhyqY6DqrEsCYzAxidm0nvqiE5fHJ+ikkS9frpet0i/KDT5Svm4XsJFZYZk6dOI012MoasblUu1SPha0txwmPjGZVvCSM+vXLgmltaiIyKlx1KZU6lOIOGznV3E5EaDjLEoRoJvdG/o6bk02NLI5aTExcsr6HxCnM4eRsZxsX6qqZPliJYWiY8blZkreXcXRuiu+98CKhkcswawaxzFYJ6DGVAMazaMkqHVs378EYYORo1THSN6wnIkIciBYA0R4fTfVNxCcksyhWZ/vq8cdLdWUFmWlpCs6kPDcl+fEZqK+qJT0tQ7ldmWSMLOvQ66K5robU9PX4hUfoHCJRBfF4OX74INPd3fTu+xDGJ5UVXPbem7GvT2bLF+7G7dbwMxkUxEIaNtK935yTTVCICEpLFaspctTTv/w5Dz/xqIqlstd1zQg4fOgwxYVF+EkDyqjhcNrwMxtpeG8fjp5eLn1ykPnLw5j8I9lQVk7ouniuj1yl88ABjDY7M3Nu8j5/K/aMFeTdfjs+ZwgGOQ/k+XqcNNTVkFdapjyeNZM4CMnkwEvnB+8ycryD85XH8E3NYw0IJSIqGu2jh5/03VBWwis//gGBBi8On4dv/vIXdNltrNu5W9mYyKhUqhR5HflkPzfuvAGPx4tmlErTi9lt42J9HSuNZl79yteJCghk2t+P//rFM4rZJxnuq1/8CrHhUUz4NL76+98xODPJylKhwIs+mqbGZnNzczQ0S6K3RW02VVD7wGaz0dDQSFlZGQbZJQvJycz8LMfaj7G1uBSjS5JCLx63Q6nCd7c3EzE9y9vff4xYPytauD/5X7iditGr3PXIYyoBlDUo2Pnp0VFqTrSwbbuwlZ1YZAFhYHpS7zwWlxTr77kQcK+PDHH6XDdFBYWY5KCWNWWCa+OjnO05S3FuPmY1x5df0hgaucapc70UFpaoRSCPSzom14cuc+FKN9k5m5ibMxAYEKhi/VBvD+HOGa41HOPYa3/B4tMISk7khsceoWtijHUlJarzYvYa0Dwal3t7GPTMsD5tPSFSAcrO+AXURrUAACAASURBVJQN9vo/3sDPP4Bbb7pFbToleyP2Oxf6GZ8cJydjg55oyDlq0ui92M/8+CRZGZnqaypmuzUu9vVy2TVLWnomsh0Vw9PtZbCvh3nHDMnr0/CarWrtT8/YGBvoYZmMKd95hwv7D6uDOWH7dnK+fC9dczMk5uTq8kISrEwGTrQ0YYoOZU1igrLS0V1aNE6dPYPZYyBVJYA6ENttho5TnQSbrSSvkYRLDz7zmpdfvvA82wuL2ZSVhUEQz3qs4mR7G95FIcTHJ4ohIZpkJV6NrtZmomJCiV65ErfThOZnVs/xdOMxNiyJ5q2HH8HcN8j166Nsvf/bLCspYsTqx7KUVBVkPGIJZDBzor6JFSkJRCwWZqoPu8+J02jixOl2koJjWBwj6vd6Dmu3QE1rA4krVrNs8RL9sJDGtSbd7HrWxMURs1ikFeR5SQKoUV1VSfzaZGJjYz9r+qrx5EMP/4BHn31C1c2R4o/rBa/FTW9LPclOL2//9Fl8o1PYTX4UfufrhG/MxLhsCZrVDz/Np8g58sZHjxxlQ0YW4RGL/nOdsxpU11awLSUdiyR6Jin3dJPKYzWNbMzYRHCoDPn1DyDJWP3RKjZt3IhZOp4LDUz5flV1JfmZOQQHh/wn4ZJD8+PDBykqLSLAKONEMx7bPJ4wM+dPNpM0McefHvox4T6Tuv6Sb32dg33dfO2pJxixzbAoJATNIymmkU8+3E/J9h1YLFLU6cx76SgKgPom6fSJtZ0mR5qGyWuk6kgNxWXl6pyQRa4EjLw+qo5WUbp162fLRn0yOYAbKmvYXlKuF5cL681r9LH/4AH27NitvuSQtYy4S8CV460sunSVPz7yOIsCQnAGBXL3r37OgNPBmk35OOfnsISK3pcDj2ue6iOV7Nx+i852lJxIEoGufva9/S+eevxRdWDJfvZpXiac8zQ2NLGzZDsGn6YTeDWBSc/QdryZki1FC9cvz8rIxPg0nW2nKCsp1O+93aGy9RnNRktHO0W5xWgyUVl4YPaZMWa6z0JHJ2+//FsCAwOxrFjO7c89yZnxCTLypEMqy8CLwznP7PQkx9s72LZjl7I0U/tOzAfGJjjeJjF1q06OUd0IuHp1iP6B8+QVFC7saNWQ4cB7HzA5Mcrd93xBsXVE9cmDiXODFxkcGGSnXL+YcczOYg7248q180qgPT1tE163nB/6358cPo/n0iD2hkb+9ZvfKijO4vQ0dj/9FL3jkySmZONwuPALlLXvZfBcJzNTU6Ru2ITL7sEskxWg82QXNtssOXnZuhSC+gwGenr7mJtzkCGdxIWX3Nbu7i7cLidpqakLn0tPbs+cPqN+L2V9ysJ5IDvCw8svPk9Wdg4FW7bisHt02aR5FxcHe4h2Ozjzxj84efCQYgGv37aVtXfdybDRwqr4FL0utGp4NS8nTjcRaLWStHqdTm6RBahBbWMzIeEhpKUk63qQapqjcaKtnZCoRSyPi/sP10ZWSmtLK1GR4cTHC2fZp/aDZhBniRpWrFxFXNwq9WldLgdms4GGuioSEhKJXrRcxUL3pxhHk0Wjs6OJ1LAQDj72M4baO1SBueMb9/Hu0EX2fOd7REYuI8CiOy5pZo2m1lpWrlrBkkUrlIuXqG3I9X946Cjr01NYHhuNSVUVkuB4aWloJm5NMpFLBCzyGbfCq2JMRno64aFhaPrGVv8OHTzCpk2bCI0IWTjT5Lc8HDr4MTl5m3CbTIQHhmOSwO/20VNfQ1JwMG/88FHMs7NMyuj6+/czEbeCyNQ0wkMj9PNvIZ4frDzE1rIyhcXHJnvLis9p54FHf8yLr/xG5yYtlHZynysOH6GwsBCznxnNIKoH+hSs4/B+MhdF8+rn7iE5ainnR8e5T5xf4mJhfJT//eGjGKdsBAaFcttPH+VCiMYyaTSZwvXcz+sQSgP7P/qIXbtuwGBSOkp6K2V2nEvtTawKDObVe79JiFsjMmYZKWnpaP990+0+m8PGjH2GCIuZZR6NCZeD1Z+/iS3/9U0lOakchcQKSnNSd+QARbvFhNgPn9GIz+tRgo7Vzz3HyUMVmDQzQVLNuxxYTEbCIyMYn5hkZmZOZeeOuWnGPj1cSr7xddJvuklvwWo+HEYjc/ZZOusa1bhFKFTqcPH5sM3baWhqZFtpueqWyEu+N2mboaPzJKnxa4gRVp1UUvIDPi//fuo5ztXXYp2bZE10NNNDE5ybmmHDf31ViTvLolVTXtyMz05Q39rK9i07lECx4vR54drlK/QMnCOvpFiN2OSgCPRpjF8d4kx/L4Uya/fJRvQp0uDI1HWFDynJE8NxOZqUNg1jQ0Oc6O+hsLhELUvFUHfCyMhVGvtPsbW4jAA1MlZcV1V5vP34jxg/cwr32ASrY2IZGxnFsnwlZT94hEU5OQjoxSsjV6OP81cucmF8hKy0bALlXdVoS+N///xn5b164623IKIrn1Wr5wcGmB4fZ2OmGIvLoeZlzqTRf2kA7/CECm5Oo1y/hlE6dL19XHTPkJKRofqmSkDY6aW/r4/xqQmyczeB2HhJrWM04zg/wL4HH8R3aVD54oaGhTM+OklkSgbbH3mcoKQkhXd0u12KKd566rjC/SStTlSVkryvV6QQTp/CHOBPUnKycItxie6YwUDn6U7Cjf7Ef1aVijSPycdLL7/Ens1FbNiQid0if8WAn9tHe/txHNHBrF6VqO6DgOPlOZ9ubiXKamXFOqmeNTXCMnqMXKup4YNfPIn/3AwGox+OeScWk4XgpERu+vmz+GJj8Xq9mGSU6vNRWVPFkrUJLF28XP1dPfz4qK+tYc3K1SxdJgbiGj6jxhhemo43kb0kTnXuVJ4nIzKDxrG6OtavSiAyJkZBL2RkI2vxWGMDy5PWEBmx6LOGldoDP33icR78zrdZFr1YHxfLIeWdo+O99+j52z9xDw2jRQYr0Vyf3cLKjdns+tWTyj9W4UMkYkj13FjL2rVpLA5brNvC2oWNZ6b+WC25KSkEhQbh1KTbb1adpYb6BjavzyZYiEKyqGTtqjFeJRmbswgO1iV49B0DB6oqSMvNIdQaqgiDUhHLL1ZWH1U4qijB0ElSrg4pO5X//XtGPqnANTKCJ8gPh2YU2K3CDz34738qoeBZlx2zWfrRXg4ePcyWsp2yMlW3WUagZquJI4cPsqdki9pws5p0cUxqfwgmsbC0TE+qRDxY7qpLOpvV5G8t1yfvCy/Zr7V1dSpo6z01+VEP85qPQxWHubF8h1pTKiAJpsHjYN/Pfsr88RNoM9N4AywMTc8QGr2CpPxCir//gOoKOLwO1Ql1yMj70AFu236rur82l1f5CneePEvt4SP88MHvKQ1Wt8WAU0afToc6BLeWiLLCwpBE0B2zs7Qeb6awpEC/FDV0MmKzO2lrbqO8OH/hQND1Wa9OXaGltZXd5TegZG3lQ9vsKm5//NwzXDvZjjY7ozB6w7M2ZkNC+cL3f8CqrVv1kbT6yD6GZ0ZpbpPYuVPNg6Rj6hMP3PEpLnzqIpGZswGP14PRIDtC4+rwCOfPX6BwU54ey+WmemH/+x8wOTnG3fd+QSUNEk0kAbw0el3h2Urz8z6b1Cu/9HODZ7l69SrZmZsJtQYrMpayGb0+zD+efQabwEpcDqxWK4NjE2ixy/nyjx8hMisHBHqhOtRu+i52MzExzqb0PEVU0QwW7G4Pg/0DBBiMJK2WzpS057zKErVz4By2OQfZ6zP0CYysZ81HT18PDqeD9akpC7HBrPybe/r7mXM6WLUmAZPFpKY/srN/98pLZG/MIit7MybNqEMXXB7sp0/z9xd+pa4/SEh1/v6M2OyEJqfwxR/8ENPatWrdzDpmldZjx+k2AgIDSIlPw60aKWYcHh8nT59i2dIlLF20SEEuTEo03cDJ4x2qA7hs9So9+dC3Ig0dx4mIDCN5xWq98JdC3GymvfMUoTHRhEdHKeUGsUeUPVDTXE38qjjiFq9Ek3akqoJcXDhcwb9+/RLWyTGiLRb8DCYmDBpnNA8vvfsuRIrunj4BkJKyqqWO2OXLWB275rOdqP5UzbFGsrM2EOQnnuI+DFIEeaGtqZX4NcmEL16kD39kVRmkWK0mNT2N4NAQdYcFEyzfbTnezuqEeMLCQ5n3ujAY9I7c0dpDbM7OIdw/XJ03rlkb/iYrZ19/k+YP3mdy8Bxh4rThZ8ERGEjohkz23v8QhETprVqLpmLo/qMHKdlSQqglUJ0FJk1OFx/ffehBfv3Sy3oPaEHBQnTcK49UUCQJoEgSqKaMaGXZaf/Ha1T+8y0sNiPR/qE4p8bwC7ISkbCKc5evMj4yRfLS5dgvnsNhNbH69lvY8uCDOB0uDMGByqBCnk59TSXbi7frxaQ8EvHTNvho+utfqPrHPzBPTbMqajHTYzPY5+xof7jxNt/l0SGKbtjK1ptuovaZX9HUdpz1X/wcO7/1PVxaMOYQabtLxjXG6crDrC/bophszuk5LAHB0qLj/YcfpurQIbbfcRe7vvo1Kl58iZaaGnXDnZ9agW25fS+Fe27gvd/9lg8OHWTPd7/NbQ8+pAza56UrLi4bMzOcrmtia0kpLpOMj2QQoyk19MamJspKS5UOokG8HD1u7LZ5Tje3sEUEHe0CGp7XKwi8/OGb36T9WA3ff+g7JOXmse+Zl2hq7+SBX73IUlGbl+rZNY9m9eLxOahuayM9ZzMWkzAeHSwKEzDzVTr7usjdUohN+h9eL+EeM+PXRjjT20d+cSEenxeH5sVp1rg+KglgN8X5BXhlMaAR4DMxfG2I0/095G0pxulyKwCq1eVjdGSEkdkJ1iYm6GO9iRmwiI6ij2d2lzFz/SpP/fxZ/JYs5fXHfsbJzj6efu0NAgR7aBUXEDeax64q8WNdnazfkIW/UPWn7UT4B/HvD95nxuxh98178DcY1GhGZAUGzw8yMzZJVnomRvFlxMu81cDAQD+u65NqNGz3038+xGFg4Nw5LrtnWbshXYm3WMSI3OXhyrnzBBrNOv7EMY3PNoMWGq4sln60aRPLo8L4rmjvBQXz3DfvZ95t4um//gNS1+Oan8QcIjhDD1euXWFocoq4xCSFh5MRs9HjU9fjNvpISFqjNqlHxpZmE2dOSAIYSHKcdAA9zOPCbjXy6quvcENeiSJ7zJj0BC3IqdHW0Y5nUbACeksQk7FhkMFMT0s7qYuXYo5dxNTUNUIDA5TsketYAw/deyepqUl8/ckn8U3N8sIPH2fu0836s6ZGvaYzLYwZjCZOtjXjFfHkhAQl+ilBPjwwQHWUlq1YytJlsTqswGJkyuSjraGF7MXxxEbF4DH5lM2adJeO1dWTsjqBaAF6i4+0JEQOF8fbjrNiTTzB4eHKSsogxYVX43e//BVPPvAQmr8/ruvXMEeFK7/Skepqnvna18nakM6XnnuCgbYT/OPZ/yY+MYW7/vW6rpEQHqiIKYFo1MnoOT0DU2AQgf6qR4rD4VTEqOKcbEJDgrCJzpdZR7I01DSQm5pFWGAwXoMXr1dfV0erK0nfLOOQYDUqltGeHPoVddWkF2wmQPA/Lieay6Nkb1pq6igtKVFgfGandM9Vu4P2P/yBv/36RbZuLeWGn/yAunf+zb//+E9uv/NL5D3yI9W1E51Rzd+C0e3hyNEKMoqL8QsMUYmwyoONUH3oEDcWFKlO35jZrfxZ/V0G6o7UUFJShmaQpF+SeyM+p4fKqmoKd2zVExmJDwKNcHs4Wl1F0bYyPVl3ufGKJ7K/Py31xygTeMj07IJwmoDi7Hzy9JMc2vcOe2+/hYJ77qLiX+/y1p/e4Lvf/zHp3/gv8PfDZZtR4G5RSqiqqyUzNx+3ZlbsWjWSq2uivqKCn/7oRyqIuwONKgEUX21JALeVbFU6lILHtVjMzM7KCLiFApUAyhEkT9GkPGoHzg+Slp6OVyzxAizMzU3icc4zdPESmzZugpl5NbZSAnZGE6984Q66+07z4APfJWFLKW88/XPa2k7x8NPPsUQ6enK/vF600BBsM5OcOHuG1JxspubnCQ4Kx+12MtJ/gQs9vZSXl+NS+EWDglJcG7nO4MAFCrM3q6RZ0m95DocO7GdmeoIvfPFOdf2ShHkNRgYvX1W/k5qRgcGg4VVi2x5mrg9jn5kmJTVN7/Q73Po/DzyzexezcxM89tgjBMfH85vHHmfo2hg/+9UL+BXkqoTOZpshYPEirl4a5OrICCsTk7EEheIzWLE57Cq2CQZZWJM+rwu7LGarma5zfczPOtiUskHHHksWaITuc73YXQ7WrVun7o0QdmT9nO7qwmc2kZC+DrPBTxGlNLuD9//6dzLXrSO3rEStGVUASduz7zw/+dp9WPw0nnjuGZUc/OpXL3Lt6igvHToIQVaFfVO6vCYD3WfP4NY0Fi1bgdk/GKPJH4fdSfeZLgUD2pCRqjrIcvkWo4n2tnYiJAFcFacSVKPHo0aFDSfbCIuMIGHFStXNN9g9mCwWDtZWERO/kiVxKwk0BWCzTWDxeRno7mZp1CKWLFvO/NAw/mEibG5i8lAlv3z0MeLilnPfz55gtPU4L736Kr7QEH5+6JCuxSS6wuIlbTEr8lVgVBRRS5fjbw3FJlg6SfQam1kSHUX86hUYNa/CSEpi2trcRkJiEuGilOB2q/PLJDCWumpSM9IIlOJTHpXHgObT+KTqKAkpa1kev0qN8m32WaxGI92t7WSmpBIgZJHxCfykCJUE9vU3+cVPHqXshjJuf/zHnHj3Xf742v+Slp3LN//4Z2W8IOQkwXRLIVfX0qT+vvRR/Kz+eF0enPN2XnrhJZ74yRMYpbMre0XdfyOVR46oBFCuWdat1eivPKCr//s3vPnaaxRu280Xv/Vtjv31L0olxeZ24zL7sXnHbm69805aX/9f3nn7LTbsvoE7XnherUmRnnJjV5qgNUeryUjbiMUSorD3Zj8jhqkJPvz5LzlVfZTtN24l+/bb6Xvzfd78y+tor+z9vG9goI+t2wvZuWsnXQeO8sFHh1i1qZD1O3YyERDApIxVcRLl8XLh4wqlbr8oJ5WVK1fRX9HA7Ogk3rAgvGGBxGdnMisVr0ej+9Rp+q9eZlHCauKyNxAUGsrslWE62trwWA1syM/DaTDh9WkEmiQwzakbWlJaqijoHklYjAbFCGttlOq2mDnpQRgM+MnvzDrp/viwGustSUwkKX41A81NjIxeYTbEhyk8iNS0LDSTmVnbPHUHjuA3MsfSmJUsTs8kPSONto8/YGh8GO/KpazIzsLh58/U3DyBJitjo9fpOd+t2ItqtOyDQJM/o8NjdJ7tZVOBXL+APL2YDUZGxwQD2E1BXgEWYQp5fJiNJq5fv05Pb68imUx7HGr8GeY14R0ao6+qFrNPI7UgjzVLY+l4bx8TY8O4Y8IIWbOcqMSVBASHcPnsBSa6LxA952FaErOtpQRHRjD4yUHstlm0pDiWZmTg1fyYsznUJjp4+CAek4fdu7Zj8fnwyv20mBm8eJnJ0Sky5ee9Lnw+r1qo/RfOMz45qTqAqgp0ebB6NfrPDzDmtJGYnopb82GUe+81MNM/yGBtA5FBQWSXlxAbEUr9G3/DPj8Nq5dgjY0mPikJn9fA1YvDXOvsIXLSht3nI/3euxmbs9F3pJr5ORuxORuUAPWsT8PhE0cRH7093Yp/sFYSQJ8k6l7cFjOnTp4h1BhE0po1OHHqxAWzmd///vcUFxeTsi5VuSGoRNtroONEB5bwEJaviVNjaq/DRaTJn/PtJxnr6SHQ38TWvXuYHrpC/8EjuFwuTElxmGIiWL1mheqO9DV34Rmbxc/uYtbtIv+uz6mD42x1A7N2Oxtu3aP0+6bmXTjcXgIDA2hta2FxTBRLl0SrcaW4ALgEqNvURnJsPNFRi3CYvOr+S2dVmIErkxKIWhytJ7wuN1Y/K+2tbSStSiA0PAyHSaBoBqwejT/9/HnyV60myM9Ayc3bGB66wunKOlweJ5HJqwlZHqOYmFY3jLR1YbsypiAL4mmc88W9dJzuZO7MeSZnZth0914uOeeZEYKPWON54OyJk6xbsZLg0CBmDJIA6pV1Y009WelZhAQFqy6KdEDkmmqqqsnJylZB+DOykBwmTXXH2JSTgyXAn1mPU+2VYI+BYx9/QrBgnKLDyd1eREdjA/NnL+DxuTEkxBCzLoGIyCimR8a4crqHnqYTZMWtwz8iSkkndfb2Mt9/BZvbxZo95YxLw91rwChyU0ajYlYXpKZhMmpMay68fkZ8BgPVFZVsLyjDbBDAuBOD2YjT66WysoptZVvV2lejVWWHbaautpbCLSU4fG7l8iKQjDC7j5oPPiLA4CMpbiVJaxM409LC6JleQqIjmIy2kpCdTmhAEFf6BhgbuIR7wobZqbEyIYnVmzZSUVXN3NUR/CPDWVleoJQJDH6BymlAEpDO4+3csfdWNXYziBC9JD5uJ01NzewqKsfn8iofbIuwomemaGtrJb+kQB0sRq9QQEzMTcxyYfAiCetT0PxEz9WrMNphXjj63vsEagZy0tNITlhNQ+VR5q6PKkFx84ooUvNzmLTN4p6ao/dok+q6uzxeEtMzWLI2mQ/2f4Jv2kn0qpWEpK9hVHNhDpEkxMTkyCiTV4fJXJWI2+NRBabbZGBkaISL/efJz8lVB6N0+uQwrDh0UGEA77jr83g8HjxOj+qmTI5OcmV4mMT09SqpNxm8mOx2/OfsVH34PpHhgeRkrGdpWBQNR6uxT8/hMpoIWxdPUlYmk5OTOEYnGKhvJdBowBLkrwrZwOgIDh6uxDXtJjFzI55li3AE+esQOpOV2WvXmbx+ncTkBFwGD3bNowiA/d19uD7VYtyYkqkSPY/mwSeQo74e7C4n61JTVdwUqzYpgi70n8eJl8XJcQo7KQoHQS44vb8Cz/QkXqONL939eUYHr9B78ozCJ895vUSnryM+I03FwRN1x9CGxtDsdowBZtZtTMc/KozX//k2AUGRZBYUMSdSI/7++KSA9hkYvnBJeZUvWR6Dy+tSUyqTyUxHWztRUdEsXSF6gl7MYllq0Gg6cZyQqAhWxEkH0KcSQFn7PV1nCYuOJCAmQscd2h0Eyfh2cESpN5hDjOzYXsbE1SF6TnWqwmlm3k5CZgYhsYuxRoRypr2DMxU16pyIWr6E4tItXLp0mbaTncx6NDbv2MG4LM3gYDVeD7YG0nfiNMtjYwkKC8RnEAqqdGGhpamVhMREwqMXq/zALEmsrJ96wfSlERoUrOBXfh6Z/2ic7Okids0qJYbvdjlwjk0Qawxg5HgnY1euYQoP4HO33sypozUMXxjA5GfEZdUUKSh02WKVa/S0dKBdGsc9ayd4WSz5pWX09AzQdvoM8wYjRXt2MWvRMAT645h34LU7+dsfXuM73/oOLsGzSoZg0DCYDFQdOUJhQSFGsxGD14fFrdv61X9SiSXARELuOhbFRGCYddBUUcPU8Dixq1YSs34NftYAlljDaTpwmADbHB55rlFh5BbkceH0ac6c7UKLDCd/526GZx1oZitWs4mIeTuXPzhAY/VBMm4vpXR7GQM17bz92utoj994o89on2NdVAjZ69bScfw0Hb2DZN+wlz2PPAqBRoU1MEilY3dw8Ilf8Mm//sXy5FV8Ye9eqt56n86BC2R96QtKAZtQHUOhKhrNQFtrExvy8xHultPjIkRshITl03iUjZuylKaOdPmMUv04XVQdbya/oEgfky4AXORAbmlsIr9IOnE6v01GSUaHi/+57xucrKqheOt2CrKy+ejPf+XEQBf3/u5pcu68TVd9l0GR0Yft8hAPluwhxhRIRm4e6xLiOfKvN7kyNcadTz1Oxt69eAKD1AhIRFftNhdtnW3kbs7GKC1ohfo1MTkxQ1dXH5vyclQHVyKujLzGp6c42ddD3sbNSuNoYdLF6Nio0obblJurgoEc7spbcmKWX911DxPnBynaWkbisqXU/fNNrsxO8KU//ZZlZXo1LwmOVUYEk/P8etuNuG0OYkUjbe1aPn7lFZWUfeXl51mVl4cxMER/Wy/se+dD/APN7Nol9kcyL9Lb+hekpTw+TYbQ7NXD0mcZg5cuMT49zfqU9fqYV8YGaFwcPM/k/JwCLQt26zMco+PSFZ68824lBr7jphsIMWo073uHCc3N1/7xFyJS16tEXgflGmDwMk/tvFGN0bM+dxuWwGA+/J+/qc7Tj//8BwJTUpXv7AIfg7OdPTLtI0Ex3HShY7fByMmus4SYQ1gTv1IPSmpNaPzmlVcoLCkhc326Pl5aAGD0njxJYFiIMhyXv+FzOtGMZsY6z/D9Oz5PwuJF7N69DdfkGI0ffYQzMJAffvIxvnDly6KDtzULI8da+c1Xvk6k1Z+SO25j2uHko3++Q0xcPD/8y2t4rFaMERFqTcitPnmqk8XLolQlq/n00aS0C463dbBieTxRiyPVuE4h67xwvLGJZUnxREUt0kkssv4/NYFvqDtGiiSAUYt0IonaXx5effRRzh88xOrIUG64/UYFh2hpOU7gimX85O03lP6a6urIh/Y4OfG3f/Dusy+zetkqcvbeSGdPH3XvHyIzP5/7/vgyRITglYJMoJNOH6ePd5Cxdi3mYP8F5yyfkuVsqq0jY8NGZROmAxh15rNgGHM3ZGNSB5F+mZJMNVXXsjkzSzGJ1UaRz+Xy0vjPt/j7M0+RsWY15Tdso6a2mrOnutiwtYw7XnxOZ+p/RgbzOrlfrBkHx0lPTmXjzbs5VFNLe10zO2/fyy1PPQbBMpI2qXvqcvpoqK6ltLhYv8FGn4K7yi6uqq1ke2GpWjNqtKdWkEZVdRVbi8oWsFoLsxuXm6amJjYXFuCcn1fSPyKbxPAE7/7u9xx9903KsjewIWUtVVWV9F28SPndd1D+o/vxCdZJuptCUvI4+f33HuTcoXryM7LJKCjgSHUtXWd62ftfX6Xoga8rhr4wIaWzca7jDJWHj/DAIz9YiIP6QhHJjYbGJsqLXg3x7wAAIABJREFUdDiJ2l4iOGyb43hb6wIsRb4hC13DM2enqaWV7PxcLP4m3HYHJrNZaYz98lvf4kJzMzeWFJOaJJ6/+zg3PsLDLzzPqq1lKl6LJpxiINtd/PzWzzF//gqFufksXbuWA5U1XB4c5es/+hFr77pJUEGqGyUxbuTKVYYvXGZTtoyexcNRb3CNXB9VEhl5m3LUDZavyevIocNMjo9yxx136B9KBTEj40MjdPX0sFm6JnIoyNxPJgHXRvjpt7/B3LUBbiguYEVENO8f+IQrDgc/+e2rhGdvxiV6hbKGZP86bDxQmE+I08ktu3fhFxnKvv2HmJjy8LPfvEJIfpbq6LjkrPD6OH+6G6/TqZIt2ZzSFZbXhYEB7HPzpKak/d8ClxHwwDnsLhcpSSlqRPoZb2GwuweX5mX5ugSMBgEpyHjVx76nX+TgW2+wamkgO0ryCf/UQuzvb73DpMnErz/8GBbFqCPUZDKh+bz4+rp56O47CXO7+eIdtyvHjH+8/xEuawTP/e4P+CUl6J1Zg4F5p4vTx08QGR6upMd0Frx+/SdPnFRF1bLlK/6zP2XBd3R0EB4VybIVK9XXxbJXPvKJxiYWyQh4eYw+wpYY5oArH1fxyjNPEhTsY++NO5i4dJUPDhzEEx3Frw5V6HZmFj/mHXP4W0z86dFHaP7oA1aHhXLf3Xdz8uQpqkReaeUanvjDHyEqcuH69UutPlxNanIyUUtj9C+of9Dc3EScJIARUTonZYHEVSXKCunpRAQF/z+xv6G2moTUJAIWRyj/Xj9ZOw44+frbvPbrl4mLW0rp5hxlgHGwqoJF2Sk8+PqfwSI2nBKsxH/RTvcHH/O7nz1F3OIl7L3lNprbOqhtP8m6kjK+8dSTEBqoCmHNbMbtcPHiz5/n+w88iEli5IIItPxfYoRAxyRplURbERXnHLSd6CaraCNug0tOfObnZpW8WWtlHdlC+pQCXHInt0C84MizT/HOn/5I1qZN7Nm1i+qPP6ax8yQbPn8z9/7sSTBIrBWculPxKxqefJrK/ftYsiGOsvIttB+so/v4KbSXfvQ93xr/QK5/dAC/2XmmjGZS99xISGER6Tt26JtHsehcMDdD2+Gj2Hr66X73Q8xzNoVxKbz7LoaWLqPo859TGBi1coQqLfifWpFRKSbUYFZdBYnOM5OzHGv5hB037FRoLI9XU+O6uTkbjc3Niu0rwVm1TjVNiTAfa26gpKQEg8eHUbqCMjyYn6V9/3tMdXZx8r2PCXBAdPQK1u7YxvzGZNK2l2L2GZSQryU8nPaGBtre2U+yXwDnK49icMwRsCSSyLR1JO/ezdKiYuY0sanWsMpEedJGY1cLRSV5GOQ+yCczCeV/nO6z/RTn5Ql0TAVIIS2MjI3Re7aH4ryCz+hJauxyeXRYjQhK8opUy12uXzCFtonrnD5wmHNHjuDq6sTPLu4bESTetAf39kKWZuYQJhyomXFCg/xwDQzS/0kNA8dauN7fz8TkKEvWxRGTncHaW25i0bo0nELgF1kKJ7z5tzcIDgtgz027dAFJn0eBXvsuXmZ0fIbszDSVqIp/r8tg4NzgALbxaTUa1rMYCRyo4DZpnyUzLR3LgievHKbDA31crK6h+/BB5gbOMjc+RmLqRpbkFxK0fRsr0rLEtAiD24vPYFfakNcb2xQ7cvJMJ7OzM6zOzyU0NYXie+6BmKXYvCbVsREN2M7jpwk0a8QLu1apS3hxGE20dXYS5BdKSny8HlB9buV08vxLL7K1oITNG7IUgFlPYL20nejAPzyYNXHxSkLI53Li8TPTe6KVqZZWOv79b8wjI8xPT7EyM5PUPTdg2bSJxUnpKlGXWyFj5nNttbjqW7jW0KIY0MNTk6Tv3E5USgr5X7wXjH5g1Y3U3TNeWloloVtO7PLFuvSJymA1mpraiI1PYvGSaGWd5/N48BkNahSbEBfPkpgYVXmKi4nQ+Wvqq1mfuJbYqMULYycNr9nLsz94kO3Rizh/+CjuK8OMe1wsvWUHwRkZ5O68Fb+AcMziIuOw4Q10cfZYJcbG03R8cIjJyWnmTWY233ozAatWkL1zOwQGgUWemC6xdPjAYXILCwgID/jMSQ2L00NjTQ1rN20gOCQUozqsvQrfWFldTfbGbEIU2cOnE+I0n0qs8jI3EhoUurAvfPg0D9Xvv4vl7Bl6PjmEZXyGWT8TobtLWFpUSF7ZTbjdJqzibWXyMWm7zG8efZi7EzOo++e/GRufxBkURNqtNxCdnET29t1K2F2N5kXd3wPVByoo2VauziKxmtOPQC9HKo5QUlaq5G4kwZfnIji1mqNVlG/ZupB86BRP0T2rbaxnW0Gp6qJrgsBXiTlUvPk63t5OLlRUEj3tZthtZ/nXbidk40YKttyE26GpjoLAFOyO6zR8sA9jVz9nDlUrWyt3YBApt99C6NokssqEfWzA56ejda+c6uXdd97l/qceE6qISjolERAm7LGmRoq2lS/UlzrUZGpmmo6WVraIFdxn9ArBnLrmqW9qZGdxqSqa3ZPTmATqYPRS8fpfMZ09y9mDRwh0eHBFBBP9uR1E5eSQmbUFP8E1CX/AOcfkzBX662uYrDjG+cY2HF4fztBwkvfcTMLmzSRuFrKEdDqkG2xieniUvt5+NhYUqNpT4rgqMoeG1EShKC/vM16IStg/+uADZsbHuffOuxcOXp013zt0hYFLg2zJyVN7BRGstvopxYrKd97E3t7CxaYmNXExLIkh+uYdxBeXs3r1RvwDLDrR3Q9GhvoYPFbN8HufcL3zDPNSEEQtInnXzWRs38mihHiVjLqMRowGi8I3y6Rg3dp1+nkmuAKjgbO93czMz5ORsWFhyK4TLE719eJ0uti4Nl2NHvWXj+aeU0pyKTk+EaPbRaDSa/Ljw9f+gmF8hLmuVq6ePI7VbSA2MwO/LXlk7rmVxUsSdejhAp/hfP8JzlUf4eq7H2EcHePSxDArN28muqCMopv2YpHYMD+PLyxYKRC0dJ8kLDiE9UtXY5SkeaGZ0tbeSnhUFKtXxanKQfCgUgC1trYSHb6INat1drCSSDJqdLS3ErM8lugli7HPzxG4IK8iNm/9LQ2cOfg+2ugwJqeHRevWsuzWG1iVV0J0zBo9CRac7afb5alfPMyG6HCG3/kIy8g4E7ZZ1paV4Z+bT6E8c68Bz7wdY0SoMlypOFZL5vo0YoPCFgp5iTMe6lsbWZW4hsXRMZ+Rj9VqP1JdTWZ6htKhlHrrM2xpc3UV69NTCYgKVdAEmcrJGPfssSblzHX56FHsFy+qMyT75p14steRtedm/P0WKY95o9nA/Owk7a1HmTrRwej7R/CbnueyY5as227DkZDINon9ShnDhc/fwpzXzcM/fZwXnnleHEYX5Lz0Au7I0cPkFRdi9dN1hXUtNBP/OPAJW4q3ECvSMFI0WqT146WiuorcnAKCxDtcVCrsTgL8TJw/fICZ010cf2c/trFxHAEGyu67m6uxIZR+7i78fMG47F7lnOazzdFfV0l/dTWX6hqYH75ORPRirP4BaH968ke+OwqK+fcPf0LArB1DWAS3PfM0Zw2QXLZFZ017ZZk4lIbUucZGIibm+OAnv8Df7mTeX+PLL/yS82Y/VotP5ILEg1RMsx47FfX17CzeToAEgQUpFa/DTXX9R5TuKFMmjl4ZoBuMTM/O0NLYTLmwfdVT1PeesLHqmhso37JFjTb0AOzBNTfB0KlWjNeu8c5zvyaSAMyGID7/4kucdk+zrqxEKfSbQ0Kw+Rx0trUyd+osedEx/OH7DxAlTLCIEL7w8osMTk+yPC8fhyUUp9dHqM/A5NAY7d3tlJYV650UeWBGIxeHR+npvUBpYa5i80pwkI7H8Oh1znX1UJBf+B9pEnnol0eu0Xmum9K8IiWXIR/KYfAwce0KpkvXmD9zhvde+AUhGFgel0bZEz/lmMFG/MZcAnwQLOtZszPR1Un4pIvJpuO8/cqrBIX4E5y4gj3P/oxTly+QWroDB/4qbwv0wftv7kPmlzffdtMCQUaXOOi6MMjo1BzZGWlKL0+BtjUNcYSZlwRQ2MGfsa19Xnr7e5mwzZCVnq5IEoolZnBzuecsy0XX68P3qXz3b4T6B5CxuZyNX/kGA1Y/IlPWqQ2gnqTBy/kTjazxmGj42985+8l+QoIDWVVcRPY993BeksE88US26h1hF1w426u0veLXJepaEcIsNZpo7jxNgDWE1IQEpd0k3xMtsF+89DxbC7cocO9/OkeaRmtHG9bQINYmrMGkEli5/z562ptI0ywc+f3vudB0TI3mi27eS3z5NsZWriBgRRx+ulsXNiOca68iyxrGvh88zOSlQYVB27T3VtaWlzMREEhkcip2t1FZF0qx09F8nPAVkSxfEav09tTL5aP+WAvL16xl2dKYhU6fJHpQU1tLYnwCMUuWKILVZ2Sz6rpKFQxjQiNgRuy6THisGi888TAP7/0cb4mP5qSNOaORnG/dR2DGBqzL1xK2OFxVu2JFOafZOVXzEXlBMez7/mOMDY/h9Ldy8wPfwz9hFeGJcRgkcTP647M50QKCFAMwLTtLjWFk2SoheoeXhppqUjZnEhISusCIk/UAR6oq2ZCdTXhI2H8qc8GXVtVUkb9pkxLNVRI80lEKMNFzrJYkg8bf73+IYJuLEZ+Hm3/9HNfDIohfl49fgO4BKofg6MxVPvzjK3yloJzff+3bhASFct3n4Wu//gVXnQ6SsjaBdKtk3UoC6NIUHqZ4y5b/JwGUqrui4gjF5SUYlZyMrE8hfXmpqjhKaenW/18CBTbNx/7KT9i2pYwQzYxBcF82m8Ji9TXWssZp45VvfZc4LQBnWAjlv36SS5YAktZsxuhvUab0cu9mpi9jO3eWpSOTvPzAwywOCMUZEMzdv3qOPpnAiPapwaCwl34mf840tXOk4igP/FQSQF2R0CBJ9aRNEeIKdpar9SHPRD7D1PQUHS1tbCku1a9/oT0y7JilpqGem0q3YxGs5kL8GRm6jPfaVQLOnuXNZ39BiEfDP34lN/72ORpHxsgt3KV7wsr5ZIaZqUuMd7YT0TPImy+8jNHPSsDqOO569hecm54mIStTb8co/S4YvTLMQP8gOUXFeH1y7Xos1xPAfory85W1oDoffV4+eO995iYn+fKXvqLvXb1ZTve1i1y+dpWCDdlYJbDJRvF5udTfQ7jHydCBAxx+7c9EBgQTti6JrU8/Stesk3Upm/UOl9wKDS6c7yRw7Bquow28+9vfEblsCeGpKez6yRN0XRtincjAmI1qr8uMRkgdM+NT5GWLd7BeOMgFn+k5y/T8HFmZG/WaVBGXPJzs6cXl8pCVmvGfc0s+Q+PZDoXzzUxMxSq0HEmsPAbe+M0r7MzK5Nz+dzl1+CCBIne1ZQvp3/0aJ8bn2JhVrHOr5G2N0NFeR3p4AC0v/I6uo0fRAvyULFjmPV/hst3FynVpKsb7zBqz+Djee0YVErmJehGrF8MonKjC+sXFq6Rc4EuSajS1trIofJGOq9aJsmpxHWusZdHSxcSvXo1R0U117ZVzgsULD+Xd555k/OwZPDNz3HH/d/FkpeP4/5h67/CqqvR9/z79JCe9VwIJJYEUCCWNFkqkC6Koo6LOqKNjw1Gx4FgQEBW7Y6/YUTqK9BRCgBAISQgJSQglvScnOb38XOtkPt9fvPgHLpOdfdbe613v+zz3Ex5D9MgkrFaPgd3LBza8/h8eWbqAkxveovPMeRkuIaL8NNlZ2IOCCY8V0xnRKVZiwc3B44UkJ41nVFC4JF3INeF2UXSqmJFjRxMRHvn/b6xx+Gg+aWkTCQ4IkL2O/30VHTvE+PHjCI4I9bx35CbiouFsBQnePnzx6GP4W80YTYP87Zl/cy06iMipWei9I+QStIlwHC8oP3OE0UoXe9esQ9PbTwd27ln/Cn1xo9BFxxIcGul57lTiXevi0bVP8+Eb78v9+3/dYPHPngJwujQnyQLQ7ZQcxYNnzzI3ewbqPgveBj1ozFidJg4cO8biectQCdHzsPNYFKsX9u1kQlA4Wx9+BoPdhVnj4s4Nz1EZrGFsTi5Os0qi0sR6VjsdXMo/xFhfX967/1+yqSRG6EnJE1BsuX25m0ET7vZuxodH03+lBbPBm5ibl5L3xBMMKT2OLDt2QrBy8I0tnN2xj2ifULQOFxZjHw6DnsRFC5j++OOg0WOTn4BZeNYoLi5hZs483G613CwkrsluIf/wPmYvuEEGozvFvF64gM1mTp06xexZs4YxMJ5kDLNxgKPF+SyaJ/Q5ngIEmzB8KNi74T/UnjyFw6xgpH8kQ7VNGGKjGfvAKtKXLQe7wWO79YK6s2X89O+niddoGOrrITI4mIH2DmwBPmQ99gBJy5dhV3oz6HKhV2olYPnqpRoy09I8o5DhEXBHRxdV9Y3MnJH1/0albujv7KSq5iLZM0UB6MHYiEttb26i6nINueL3Eu4qGarqgt5+dj31Ai2Vlbj81PgIV2PrEJrISKY9/yhxs+ZKsb/wtyi9nCjaLrPn0WexX2ulHxfefr6YerpRh4ew4Jk1xMyayYC0aYi0AhEh9BVajYLVd93haTWLPzodl6810dTVy9SpHt6f8C2JF/Tl+gb6jAOkpaVJo4EkFznFy7aOAcsgE1JSht/YwpHlwHW9mb0vbqLlYhV+o0IxDw6h7bTjOyKe6c88QWhOptRJi5GuOCD1Vp3jwDMvoOrskCcW0S639pvxjx3BimeexDB5MmaVXnInRbeitrIKb7eLcUmJnpmqBM6pKa2sQqv3IWmMMIcIr6PnPr/x5pvMmJvLlMlTPS8Hl0vqFSvPlKIx6EgUQOlBE3jrsDksdFyoYf/6LTLDV+nnlt0mTbcb31GJ3PT+WxAVKgso8RA59dBw/BgnXnoDn74+FEEajFaT5Mr5jR3Lyk0vooyOxY5OMpgMKhXFRcVExkczIibC48ITnSa3m1OlZ4mPTiBCjDf+B+JywInCQhImJBIQHjbsOlfITaNQmBxSBBMrGAbNHlik1s3rjz+Gf00DhgEjLp0Q0+uwDykJTZ7MsvffwmHwbCDiS6uyU/LDVi5/8ROOpjY0UWGYFQrsdgXhaeNZ8d6rHi2lWqxzkXXppuDESVLSJhIosomHN3ChuykqEFq/dLz9hOliOBRTCQePHSEtexp+Xn5y/clN3+GkpKiQtCkT8fb18WxEIuXB7eb0L9so//Y73N0dhMdF09zdi0vtS+KsPOavew6LaMLpPTnzGvMAbz5wPyNae3B296AIC6LdbMKt8yY5dwbzn3p4ON9ViCSFXk7F4cNHWDRd4Fs8WCT5OYJkhuXNni27rMKkIj4XYUwpyM9n1jxxKB1mN8hRuIXjJ08wffZMudYUAvwu/iiV7HvnHToK8mWGbIC/L71mK3ZDIGl5S8l++DEZ62kWjHgX+Lks7BIxc8WncXZ0YQgNoctsxaY1MPvOW5l43yocovMtfordSVV9A3/88SfPiKxksW5E89juwm2ycurkSWbNz5XP1HBjjaGBQc6WlTFTjLz/96Vw09PTxYWLF5gxPRvTkFEmh4jxr8BVfL/uRfqKTxDkdGIw6GkSruXIaGbctpqJN69imImMXqyhzg52bVpPa9FxAjRqNAEBXOsdAP8IVjxwH6OWzQGlh/EoQhW7evu4VHWJOdkCA6McJi5AW3O7dAdPz8n2IG/kCF7Bvj376O3q5u7Vq+Xn4qne3DQ21DMwOCD12h4phrgRAgTdzndb3sFSUYXBZMJHq2XA7cIYHMDNT64levosKVuQNYXIkW2+zK9vvCY7ILEBgbjUalrMFpyRUTz44gv4iEOmToVTdAZRU3GhAqVTQXpK+v/df3EbLtbV4DCZSZ8w0SOrEdoNJVy8VIfZ7iQ1OcVzqBh+Xmqqz2N32xifIkDW4juLEaqCA59t5dTuPQQM9hImJmw2Oy6DNwNBgax6+lmCJk/DKvoiSs/1D14s59v1L6FrbUMvtMF+vjQaB1EkJPDUW1sgyB+Xw+aJJURJQXERMTFxJMQJDqBnLxKj7fKzZwnw9yN+9Ohh975n1nuqohy/4BBGxY2S797/OZxPl50gNDKEqJhIye5TSB2FgrbC0/z26edYmhqJ8fPBZuyXCMXA8cmsEhm+I2Ixeeo5NA5498k1mGuqZcPA1+lmyOZk0NeAa8woHnznTc/7XRgrZLNAybGjBYxPHE94ZNT/O5ABxSdOEJ+QII1y0uc7fJ8LjxUxIS0NnxA/D2ZtOAv4YPEBUqemEextkIQJuYnYFFT/tI/8n3/F2dlMlJ9BHj5cvj74T57EivUbsPv4yE6kQSw5O5T/8j1Hvv8K3/5ewgzedBuN2IOC8J44idUbN0qmqpjiyHQxq421a5/l/Xff/3/8XfGj3VBQkE9GZiY6b/3wCFgwPlX89vt+Fixegs8wvBmFBZfDwuFjx8ibvwTcetwWlzSyiZ+1/+3N1BcUwfVukgIjcHT00O+nxfvmuSx99ilx5fKWCjAKZjtn//sRp//ch9HWh7fIE3ap6WnrRPHJquXuvt4eKd7OXbiU+q2/cKDoODErFnPji/+hT+tNj9OBUm0hWhDMH17D+YNHuGHpTSy55172vLWF40VFrFy9mgwRXePnj3FwAF+RreewU/5XLunEBctAcGkkS0VwUVopu3iOSVlZOJQ6TDYnSo1Gun1LT59mtgBQy+OPU8ayCap8ZVkZGbmzwTTksfv7i3GSnU/vu4fSkyXc+/i/yZmdx77N77H/6BFWrn+aOaI1a/WWG4PNMUhrfQ0bb72DcJ2OWx+4l+SMqfz00qvS9bzmnTcZtWKZdO8qDb7Yeo1o/XwpPlHA5KmT0SvUuGxOWdB09hmpqK8na3qOTDRQCSG2S0l3ZxfVdbVkzZqBTSlMFw40Vgd2o5GG2hqmzhGOR6vnd/DxhUEbHy1dRVdnG3dveJq4MaP58ukXKau4wCMff8h4AY0VfDcdtPQ2EeWjY8PshTh7+3ni7Tfxi4ri3TX/5sqVK6z/9GP8MqeBn4G+QQsBKh9K8/NpMvcyb8F8vD0kA+xKNXXXm+kYHCJlUpos7cVmrXcoPAWgaZDkiWkeH6FwWDlcdLe0MNjZxdiMqWA2eopXMersN7Nhxg14eWn4x+vPSY3Il89vpK2jj+e2bsVvTDL4ia4M9Dtt9NSe58dHHsfLZuGhTS+h8zHw1jMvyG7U5l17ITwUm5daIoF80XO9ppZ+xxBjx46WgGvx2dh0Ws5eqEaj82b06DEohT7V4XHevvfee9JVl5IuzC0uKRDW2V3Ul1cQGxyCb2Q4+OqHHac+DJ6pYO1Nd5GSPI6H3nme5quNfPvCFlD5sOarr/AWkNPhFovQslw/V8r7dz9AcmwUD65/DmNPJ28+/zI+IaGs3b/XAzn2D/BUGkYnDRercUf7ERQZgrd0n4BFqaCsrJyE8JFERUZiUQo0gUK61ooKCokfPw6/yFDMEoflJsCl4sLxk0wZPQ4CA4dhvqILNcDbT62lbv9RMiamcc9br1BXcorPX/2AkYmT+Ndnn0GEv+f6XWDsaabxeBFfPPI0S2bmkvf0GqoLivj+/U9IyZzK7R++JvEwEo8kTERqA2dOnCQ2JRlDQKAsSkRX3qF0U1xUQEZqKgFCLytkGkqhE1ZwuDCf1OxpeAvdi83hQRINmKivusAE0SGSXVyxK3iYW0UffMT29z9i5oxMbnrhCU4eOMhXWz5j+rylrN7yNgR7YRyw4RugxdrRwnOr78JefpFbFi1h5tNr+OPLLzmwfTd5y5ex+LX/eCC7okAWm6zem2OH88nJmCFjEMWpXJAFxPUXHjvKohkz5eWIzrf4vf5XAObmzZNuc3F4EOYsrdPFudJSJuVkeMDZerE9inEP/Pr8C/yxdStrHn2QtJuXsvvzL9j+wy4eemodWQ89iluhxGZQIfjX9LTz0bp1VO7+g8f/cT+Jt97Kri3vUHi4gFse+DtZzz4kO5W2jh60/sFcq6vnsy+/5sUXX8UpusHi/Wh3SBfymZMn5WFSYKCkKUscnvsHOVd2lhm5ufLvxfWLHzvQ1kZby3UmZE/z3P/BQfAygMnBe/c9SFvVBR68927i5s3g27e2sOdQPi+/8yEpC5djFy5CX5XcQLANsvHO27G1tfDPe+8lavosvlr/GiXHz7D5w/cJnp8JvhqwGGW+an9XD9UVtWRNzEakEpuEvlEJna0tXG9oYFZmppwsiQ6pUqXmwL4/6e7u4dY7/uaZ/oh3p8tFz/Xr9Hd1kZiR7ikSZHUlnKR21q24BXNLJ2+/vhlCA9j83FPUtrXwwjvvkpA7D5dKjVKnw9rehs4yxFO33YreamfD+tcgIpZ3n36G+pYm3vr8Y3RTUjzyJen086GvuY3qC7VMmZaFU6OWxYyA5ddfqsVlspA1PkVKSRyiq6FRcaHuMiaHk3HJqfI9qxepKHY7DRXl+ProiZ6YJETlHli2XcWJT3/g081bSB2bwJOvvQodTax//TU6bVbe+/5HbEGh6CMicJiFZlNF35lTPPfAfcT6+fP8hk0SGfbaSy/TZbXw1o9bIS7C0+ESjmK9Nx3XmugeGCQuKUkWMmqtDofNLo1dAX5+JAhDnE0IhkR9ruR4VQU+UhsYh06hRmdzoHYI7X0h6ZNT8QoL9HS+5bTOi4H80zx+34OkpUxgzasvMVh3kXfefxeLWsXGHTsx2kQjIFbCod3GAb7asJ7inTtJiRnBMx9+grm8mvVvvIkuKoSXd/8q1z426/8ldF08cZqg8EgCYqJxqETqkltqqM+cKCEhIUEyV8V0UpjMVH/FOh4uKCIpLQ1DYIDcK3xtDpRuOyfKTzAhLRH/4EDP2teLfddJ76GTPPnAQ8yelcXqDS9Rs3M7X/70I4F/GQufF5rEoHBcInFI3Lz+AUp3/sLnb20iN3sqtz+xhvpD+bzz349JnZ3LP996E/yFrEJBL5ZjAAAgAElEQVSJa2AQpW8Am59Zx9rnRBKIBqtIbtLppLmp6GgB0zIy0Pl443Y58NVrGOjopK62gclTpkpCgKO3E7UQ+hn01BzLJzEjG/zCcPYaUYm6ob+H0u0/8d5rm1i96g7ybr+Lpp938N+fvmPE35by4OaNdHSZCQwMwywMuTo9hc+9RPGhfcz++zKyliyg6ofd7Pr2RxQfr7jRLdrdN968jNnTZ9C8v4gfft1JzLKFxM2by4DBXzLhXFYjgQonZ/fuYdyIEYSPGkVgcKDEGdSdOUdH5WUMwaHYE2KYkZVN0+9H6a9pkEBJl78/7jHxTEqfQseJMhqbGjGNDiJ22kRUWj8sglqtVWMxWzh3qpTc3FyswvfjsOOyWfG2Orl0tBiLyciIqeOZMG4sFfsOy3GI3uCDLtiP8JSRBIQGYWzrobCoGGWAP9nTc+htbaWpqYmUzEyZMbjn+99YcfNKwlJG4qVVomvvoaWsisGGNtxaLeE56STEj6FmTwG1zdcwpsUwbk42ejQyY1Sw0waHLFyovcTkjGm4xVFJbBYo6evsoqG2Ts74hxQO7E4Rw2LHz+Lkwu9HpRM0YfpEEkbFcfzHHajNLnSGALRhAYRnjEbnp6X/6jUqyy4wImESY8aMo6bqNC6Vi4S0dC7XNXClvIIRcXFEpoxHq1Xj6uigqbQcrw4zLo2WiLxsoiNjOPXpr1zr6EB9wyRiMifK0ZVeqZO6kmvXm+kxmxgnI9YcaBRio4Or9ZcZMg2ROmmidDwKXZRwTil6BrhyqBiDt46o7GTiRsZy9Kuf8LKrCAyMkuHt3mlRqH1VDF1r4kzxWSZPySM2OJorJ0tk+109bhTltdW0X7xAytgxJKUmM2jso/VKA/11V/FrscgXUOjCHAkc7sovp+7qFQIWZhAwPh6n1S5PsKITW3nhIlqtjvhRo+QJRzADvdRa6QKePmsmSRPG43A6pMsTswXjpStQcx2tWkHcnMmY7WbO/X6YII0vep0/ocljcCSGMOgexH7tGhfPVJKdtYgAn2Bqy89JBpYuKoKG64001lcxeVIaYxOSsA4auVpdgaW5Hff1PvzDwkhYnEt/r5G2g2Wy6PBelok9MkByykSesVoAos+UExcRQ1hYGFaFXQq99W4VJwqKGDt2LP7hIQyoBVoF9CYbbaUVqGuaCPYxMPnGuZRXn6f38lX62nuIjhtNXOp49CODudbVInmRrY3NzMvIxWl1cbHuEoHRoQSPiaK4uBB3t5HUpBTix45noKOLzovVdDRcllgfTaAv2X9bTtmpMhS1HZjsbqKWzMIU6IvJ5nExCydbSfFxJk9IlgBasXmIz0UyqI4fZ2pmhnSam1w2/DQ6/IfsVB8rRmuy4u/rTfrMDM6eOU3P5auSGeobHkn8pBScoTraezu5fukyziE7eTNv4PqVJnr6+4gYM4IetYUvv/yM5ZmzSYxNwOAfjJdKzcWTxbSJaECtHt/QICbdkCudgoOXWvANCiNi5jSMXlrMwrEpEk50CgqOHWNJjtDjCrm1qCfUEvdSmF/A/LlzcIpILpG143QTYHNTuG8//jodoeHBTJg2kcJDh3C39uCj98EnLpbQhBGoDR6uqBil2cwOef3iYNPR1UVEQgwmbxdFJUUEqb2YM20GXjY1lp5+mupquVRzgeDwEPzCg5maO4NjB48yUN+GyttAyk2L6NEo5bNtERxModcSJpDsHFxOhzQYCHenpW+I8rPl5MzNlWtfYDO8HE787Q4O7NiORq1gypR0xowbw95t2wlCJ2PZIhLHET02HrfGhdFp5nh5GVqtF9kpGTgH7Vy+VEfa1Il0uwbYf+RPRsbGMiUpDQYcMpe4tb6BtuYmHCoHyempxI9LYPeuXbLLMmJMEmHjJ9CnVGHWabBpVbR1t3O1oZ456VNkkWdXKWQE4ZE/DtLT08tNf/ubjJRU2GwYhJt+0MSRXbvx1quZPXsWvkH+HN63nwCFDoddgW/USCbNyKbT3EG3qYuqy9V4/YUvyRw/ifZrzfT395M6NZ2T1ee43tJCUtw4YoJj8XYZ6G9uo6uxlr7+TkxekLvwBry0en7ftQ/roJWJGVn4jhyBUaPEqBYPo0cbaLeYSZswXu5NCrdD3v+6hquS4ZggjHIOh5Tg+AhkUGsbZUUFWJxmbr7tFnlY+v2XnYRYtagUWiJSUohLS8KmsXK68jTXu1tIGDmKtFGJlJ88Q3h4OIZgf+o7rlNbX8eEUYkkJyRj6bbS19TKYPNVurrbGFA7WHrzTdKgcujQESw2J+mzZ6OOiUBA3aWpwemW7lqBdYobPRKLzYxKHMiEY76yGv/AUKKiY9E4wcfmxM/uwNx0Xcazevl7MX/hfAbNFo4fLiBM6YPOyx//MWPl+jGZuqm7WsvF5nomT5pEjCGYCxVVRI9LQGPQ88OP3xEXG8eUidOIDY3F2mmlsbIac8d1rI4hkcxJ3tLFdLZ1UFRYjFupJvuGG7AE+GEWLn1hiFGqKS85JWHV/mGBcv2LfUuh1fL7SVHoTSTUyw+taAiI4spmo6eikquXqlEFerFk2VJqSitorL2Ml9YHvcGXpMnpOHRKtMHeHDlVSIdpQHJ5aR6k9WoLYfGxhMZGsHP3NtxuO9MzMokNj6anuYfm2gZMrS1YrWYUwX5kzcmlpamNkyWnpWIs76blDHlpGFKC2ksvsUDFR/Nl8IPQ4QragTCHBSlVlO/bj0KkSwWHsjxvPpePHab3aiOtnV34xsZhj4iRHOHqw4douXYZu58WRaAvcWkp0r3d29HGxSuXqe7uJG/xcrwdBpR2JWq9Gq/uXvr3H+XE0f1MunO+TAtqLyjn14+/RvHWshvdOC0EeqtZMD2HI9v20ma0EL9wETe9/IpHO6ofHru6HZw5dJApopMlZkIyX9MMJjt/bPyAP3bsIi59PAtnzebirsP0NzZJeGaP08aYmZnMzJnNng+/5dpAN5Mev42lD9+HUmnA4VRIdIDJYuZUyUlZAIoXsDjRqMUuaHey5b6HqCg9zcy8WaRPGM+R77dx7Uozdzz+NJn/WA0GIdYaGhaBa2g6cx6F0cinm1/DS6MhY0YuyVk5FJyv5pZH/kWX04SvVofOIa7fwTd3PkhDxQVSZ2UyblQC9cdKOX21gaWfbCBpwRzZkRLpCwIFYDQOUl1xgYzsTClyF1+iAOzu7qT+Yi0506dLZIPwjglJt2LQxKY77+dq1QUWr1jE2JFx7N36A+29Rp589wMi58wAvZUhaz8GnQ5XZx/NZfXY2jrZ8cOnsuuz8La7SJ6bJ4u6EZMmYhYnTJUSlUCuOJVszFkoi82U+TOIiYii9Jf9XBnq547v3yU2M1MOAQQWQu32cADFqHdCagpOsYEIYpj4+/oG+geN0k3lGbl6dHcimu75m+7EPTTEDbcuxdtLS8GOPbS29/L2d9vRTUzCrrMxQD/+qOhuvIr5Yifm+iYKfv5ejm1ve+F5vEfH02oeJC5xnIc7Jl6qwl7Q0snGubfgjZJpqxZjsdo5u/sIVm89j/72OV6jR0kVlGQrKjRcqK7CW6NlTILQsSjlyUoUVoIDmD17puQAKp2CA+jpu/eer+aZJbcSGxTE4rtvpru/i+L9B1H8pXd7ad9REBm7BqFyteK2dGC50kKo1YsT2/dx/OABwmNjuPvpZ+gV+bmRAfgKgLNDgUYkQziM9JWe5a1bHyQ+MoYpNy/kcuMVKvcfRxkazFMHfsQaFCzH6RJQKvIvS8/I4PnwiHAc4v6LToVbwUmRBDJmDIFhwVhUnuGkF27O7/mTL554gfjgEObcuIDOvk4OH9hPQEQMz/6828OVcw6g9NFgdAxQV3SSqb4x/PnfL6lrvIwhJpy/r3+emo5WEjNENqsG66DdE0dkNXLxl238+Pr7REWGk7EsT6YdlO0vZEz6ZP659RPZVfZEC3nwzkXCcZeago90uCll00S4Bo8fKyArM1OGmhuxoVeq0DjcHPzv52x7832mJiaRt2ge5y+Uc+joIbJvWMgdL2+GQH9s7kE0emG/clCx/xCphjB+ee8Trjc3MSI9mcVPPcTmLz7h1U1iXKTBNWCT3R1sRgo/+oidH31JemoK6XmzKD1TxpnDxcxZvoKb3t4g74/glLvVShk5fqTgKPOnz5QaHAEWl9nfoiN57BizRDqR6KwpnaiHNWe/bNzM/q++Y252NtNyMigoyuf8uXPcdPe9zH3gYQgKwGXtRyk6kFoFl4qKGenU8/mmLZj7jaTOmU7eC49z6NRxZs9dhEZoUkSWueis2fv57bWNFO7aR9bUqUydNZ2de/ZSXVbFrQ/cz4IXn5HPj0sh2KdumXN6suQEuTOmS3yQmMiJVFhrv4nzZ86RNdsDfBZvH5UwLjgcvP/YY9ScOMnsaRlSNpFfUEBNXR1rN2wibsESz+hN5cA82I2Xr4626lqGzl1i75ffSwPXDbffzOgbcznbeo30qTmoxPXbBE9T6Nks/Gf5UjAayZ6SzshRI/jz8GGq6y7z71c3knTLLbJjJ1ApwojT0tVDQ30tM0U0nexgCgOghiP7PMakW++4VY62RRdWI0asf405X7n7HuxtHeRMSpfZvofz86m90siHW39EnTLZM9cXQmmVlabrNeiMRvpPVfDbJ1/KNb7qX/cTvWAWFVevkpKaicIt2GseHCbmfp67cYG8l8KYEuwbwP4/D9IxMMi7X3+DdmKK7OyI61SoFdTXN2AyD8lkD5fIjxUILYWKurorWO1uxgomnFMObWSqlPNKI8/+8wFUZhPLFy3CZLJw9EiBlDK9+uM2iIr2jD0Noj4b5PrVSxjMFhp+P0rhzr0Sqv73p5/AMjKcfo2aESOFHEYYBYav/2od/75jFf56L5YtXsxA3wBHS07Q4XLw8a4dEBqCVXTKhIXaCdXlFfj5+zBi9EgB0JIaQNHRrjxXTUhQODGx0R5to5DLORx0FRWy9p/3kRAdwfLlN3K9vY2CohMSmL1p937Z7R3eAMFupPx8CfEB/lT+9jtHdu6WGJi177zJl7t/465HHsOp8MLLEOK5/6JhWVbCw3ffTlJ8AitX3ERx8QmqrzaijYrgJZF9rNfJqZXbLeQRgpRwhoTR8fiHB3roD4LVqVJzqLhYGnNCvL0l3Foh9i6HjfNfb+WD9a8wMT2FubNzqa2s4Ux5JdrwMF78dYdH0yj2IR8lLoWNY0f/ZEr0SAre+4aLJ0qJGDuKu9evo66nmTHZQleqxiIaT17Bsi6p3/4D7254hXEJ45g9aw6V1TUUlJYyfnoWj3/4nvzeonupkTGJCoqPFTAlMxO1j86T0Oy0o3G7yf/0c3768GOSRsazYu48qvOPceliFQ5vPQNuCIiOY3HeIqrziyitOkfKLTdw20vPyWxio8smHebiMSg+d4opadMIVHr02eLAKLBJB19cT+XxoyiDtSxfsojKg8VUl55H8eljj7tHB/hRvftX1DYL6qhIxs+ch//oVCbcuNIzcpKGShsWh4PCIwXSvTvoMKLXCFu7U36YF3b8yWBdPef/3CddJzaFmtmLFxE2Lp6G2ouU/r4fY1sf0VGJjJ47E83cZNLz8lCjRyl0fW7BvLRwpLRYumG8JbpCzMwsUkl64vB++i41cO677fiI9nSgNzNuXonfpCmMzMoBwf5Su7EqTOgcVgq+/Jby3/Yxwq7C0tUnER2G8aPxyklnwYMPiiTRYZ20E3tnC+eOHaX/4iVq9h5EabVjMejIuONm3OlJTJk+Hy+RFehWSF1JV28P9WXnmDlnjkxw+B/Ko6unm8qaC8zMni5xGdLmbbNg7e3mTEE+/ecvcvXXA6itFvRjIpm0Ygn6CWmMFkkjLgcaafkXCuouzn/6qXQI++FF/+AgTbZ+Vj29BkViIvE5M2TOqvj2WrcDR3sLZYcOcu1kKS0lZRJYrYwMQTEyivjFecxeuhKVcFs7XBKCeaW+ke6OdiZnZcoNRGopXHD1ciNtpj5pOBAuYs8/OOi6dpmzh4/SX1lL69ESTL3djMhMYdKihcRMmYVv/GicPhppBBBGIXtdHVWffEnd0eP4+4VytbMTR6A3uffcQUBOFgFJSThlUgronGY6L16g5fRZzu07gLKzB5vdjjI2nJTFNxCTk0XEmCSZifE/sk7V+fMEig7gmLEe0f+wvmLLO2+RPn8m09Km4jOsoHbZTFyvq+ViUTENBSfwaummoaGWxEXTScjOIS17CYYRI3EZoN/Uh79GKwPZ97z0CuaaBgK0/hjtdjSjIhmTN5exS5ejiAyXv6tgovmq7NQdL8R+vpaD3/4gIakiNzs2ZyrR0yaTlDcfQ0g0gsomHyUXnC45TUxMJFEjYoav3TMeLhFxikljCQkLleNfjXg9W0zUnimju6GBU7/twe96N8ahfsLzplA7OMgrb36FItAfkxjnGMQr0sKVgnyaP/+VvrMX5KY7oFERmZXBqLmziZyVgzZEpAMIeK4TjcpG1R97sV5p5vCP2/Czuel1WRlzywICU5KYOW8hWi9/EFGLw+7S/KICJmRMwsdHYHI8ElvxexUdPEJGVgZaPx9Z2Ir/bE4zZX8eQne5lZIftxNgddA60MGE228gMDmZmSvuk5JAvEUhILqkZur2/E7btj9oLz2Pj78f12wmfDLS6Q8J4KFNmxgUnSG1J0MZl5mKXTuw1l/jyK870CkUGBUOsu5YiX70SHJkDrYWpRBRD+shC44eJSNvFm6JefBcv9rmpuToMbJEdJzCJaPv5BHObabot134XO6gfOd+vExW2m0DpPz9RnySEpmddzvWv8ZxngQxcWi1UvTp5/QdLMLR2CzH5JeH+hl723KCs6aQNHsufSYrgeJ/EC8OWw/n9++ls/wi5UcKcA9a0IQHoZo0FlVsJP96fK3nCgUET+wYZhvHTx4n84ZZwwm14plTYus3UVlaLtmkUlsnJo046Btso/rwUcwnznO18BSu/kGUwX7Er5yHV/xoZuatkgWmQ5inxXe0DHLknQ8xF57B3dyB3uBN9UAXaffeRvT0LBllZxyy4SuU8aIIMXVyZt9uOs9WUp5fgF7kpPobmHTrCqKnTmH0pEyZfi5zm0XsZksXNZdrmJg7TV6/zOtxwx+7/mCox8jtQq8szlUypclOe3sjlfsPYjl+nu7yizJbWR0VQviS6URMnkL6tPlYzKCR6YMuTM2NFH37LS17DhIlQsRcLlpwMOXBezCkpEgygULr5bkeF3RfraS+5DhdxeXUnCiV3bzgsfHEL8wlNC2F0ROnyCRXj9kPrlxqYMA8QPLkNGmfkPcMJTU1DVIBMkEkdYgX1XAV1VhXQeWhQ5jKLtB27gIuk53EnEwKe5pY9dga0mfkSSmh2Fd0Khe9l2s5+vmXtOw9RFpIJN3d3bgiQxi5cjHjFi3AJzae/iE7/nodLpuL8oqjdFWcx3ikjO7qeow2KxFTUgien82o6VnEJyTL/E8RqSkLwIoK9P5ejByb4GmyDKdeV5yqJCI4gqi4GI9PQnipcNBw/hRdFZWc+3UXtpZOjAODJM+aTmBGGpnLV6ILipb8bdFgVDhdtJ06wclt27h6JJ/EkFAJRdbERHFBD/9Yv56AuHHDDh/P6+R00T56qyq4vuMYXkYr3eYh4mZmoM6YwNTly/D1E3GZatnpk0kgJaWMHDOK4MgQBIHXk0+kpPRAgWSTakI8OeQiXUmBlfJTBXRVVlH18x4UvUNYUDBhRg6hE1PJWHW7pB6I8mPAZMbfW0fVgf2c/uU3jCfPkhwaSUdTCwmzsglcNpcxi/Lotbnw8w2UbFjxLBUW/Ibpcj2NO/IJVnhzrbeXMfNmUGLtZMOnn0mFuljjarGgHQpKCguYLFJtDJ6kDrWk1jsp+ONP+ioq6N69B4PZTJPZyuw7VuGdnEBPeyvnvt2Grt+Bw+3DlGUL0WTEMfHmG8Elfl81VoVFTrZOHi8hO2cWKq3PsA7eiRcOag/vp624hOt/HMElAieCA/AJDUbx/XPPu1fOnMGOTeux9ffQr9fwyKub6FL7Ep450zP3F+HuGjA7HRw9cJSFi/KGs4HFKdkhH47a3b8zSq3mh03rsfb24BURyd3rXwKFEDkqeedfjxAdEI4TP27f8ianuuqZunixh+gnY1uExdnM4VPHmZs7RyYUSIG5U7TRm2luuybZT3++8jb+Djf6cD+W/ed5aqw2EufkSeGozeHCqQNzXyvHP/+axr2HSLRp8bK7GdC6adQ6CVqay+1PPYvCrZNAb0HuMHY0Y7rSgK2mlkNbPkBpseA/fjSrXllHyVAv6dnz0TkET8pjBhAA4Evl55g7f548mf/PnNPe0UnFpWpmTp8uYCwe9bfbQW9DPba+HgbOXqBky2f4o8QvdSS5jz3AeZEfOX+hlAfLBSH2kKstHH57E60nSghT+KHx9qbB1k38/NkkLLuRUVOz5LVrRba1AqpPljDOz4eqfb9z4MOPiQgJIjZnMurEBDqDA1ly272o0eGwuNBplVxvuEJbe7NkgwnMiKzzxAj48mVaRQGYmorO7jHgoHZw+VwZ4SoNFbv+4PzW34j09yd4YgLTH7qfTrWBkAlpOEV3bJjL1Hf2HCVvbGLoQg0+hhAZuF3VdZ30W1YweuVKAkePlWZQnSwY3Vw5d5rRSjUnfviZU79ul2DbtBWLmLpqJa1aHdHjU2UBO7zFylFXoF4rIdPSIjpcGW5+czPpC2eTOSkDP8liEZohJ7WnTzIuJJydW96jo/A03noNCTdkkn3H3xjQh+EXP+p/kciym9VcfIKDG1/Ct6ObAJEMotFwTetk+r33EJV7A7qYGClDEvdNZDBeO1lCok8w+zZsoPnSRYaUTrLuupmE3NkowqLwC49DJ9wMHlkrJ0+dInZEJLEjYqQAXmIjnG5OFBUyckIioWFhEk8iD1dOJ9fPlhGoVPLNy5vwb+yUP3PBCw+yr6aa1f/egFPvJzT9w7fBQtXeXdS89Sk+rV1yzNxisdLh70/WPasZf/ON2PR6udqkms05RG1BPuOCIvhm7Tq03QO0WQZYsvkZzBGBjE2aiJd3MFjUHjuo281BkewxHPkmHITCty2E3gX7D8iuuD7IT8Y7igJEbMq1J4pJxsAHjz5FsNVBv8vEvR+8RKefL7Fpc3CJ7FexBsUjb+2natcuTry6hSStQUKje9VqajVKfKakc9/mjTh1nusXbDqt2k7d4cOM8Qvh07XPoTKZ6XVbeeCD17iqsJOUMwMlXqjsYgTmWSsFR46QuXAOLpUosz33QcgxZAE4XyR+OD2AbvlUOrlUWMR4m57/Pvo0vlYHqgh/bvvkZaotFlKmLqDPKAxZnqhFpWmA499+S/XnW4lxgI9Wx6X+XvznzCRh4Q1MWbZc+IawDDnwFTnp9h4uFRwjwa3n4xc34G1zoY0JI+7OJZR2NPPvNes8LirZdROnZKscJWctmC2fXbGFi6OFtWdIFoCZM3PkBmgT6BvsWG3ddJ0tJ67ZyJfrXsXgUuAO9ePuL97kkknA3XMlwsoorlUUXX+9F35/612cRaWE2kUJ5qLeaiJq2QJSbryR+PRMj6nrr8QN0TjpuVJDgMVEc2EJP7zzPmG+ftj9vbj33U1U9PUyaYbYK9TohwvYwaYOLl6+SNo8URiKSxUdZAX7ftuLqXeQ2+++SxZPogMuMNHtLXX4d/XTs6+Qkh93Yh8y4T8hnpUfb6S6r5eEsVOlxtPiBG+Rtd1yjV82bMRVUkaC3ltmOXfpNHjn5pBzz92EjB0vm0/SKOByca3uDCNUSs589gundu2X04TR2dO44emHqbEMkThNSFLU6MSHpoDGmjoGzEZSp06UBaCIdRMSiJrqetwOFcnJQlbjSeISsWnXGyqJdDg59clWKv44Ik0+M29bSUOIjpD0dCZNzUWp1XqA2E4X7Rer+PnVjcQ0deI7MCQ7mHUmI9OfepQRc3PRR8VKDa04ujgdNq43VTJSoaDwlf9Se+g4el8DyYvnkfbPv1FjFTKfKbjdKnRi7TvhwrlydH5ejBw/WmJGxHtGNB3OnzxPeHAk0XHi+wutsvhsbFw4cZQJPn78+tImhhqbZM7u9FuWE7M0l25vH8JGJmN3qvDWKlBbnbScKmHr+leJGDQSKIIH7E6G/H25FhXME++9hzYwXCajmMX6Ubu4VFlIsp8/P9//DP3VjfiHh5F9x0p8F2TTH+xPSHiCfPd7yfx5KC0+JQvAkJhQqX8V1DxRSpX9XsDUiVNQhfnJ9elWiHePjZKiA6SHhPHZP9bgNeTApFJy88P/ImTqRDmZ8YkZyZDo2IpXw4CJK8XH2f3OOwS1t5Ng8MM+ZMEeFUbsvbcxckEeWhEFJxoXw1jgS+UHGOtj4PO7nkTba8Pt48PiR+/nt5aL3LnuaVRKMddSoBcHUMEmLSxkcnYWquF0NWkOdDk4nX+UaZERfHfnXVK20aZU8cCmV7FFBuAaNLLrP6+i6DZj0wRx1ysv0uRjJUZo/nUhklDklowkJ4VHjjBjVi4OtWgfeN5tKvsgFQUHSFJr2fnkejSDFtQjIhkxIQnFR7fe7naaBjG2XGN0eBi915vRhIURu3gB8x58GLQeMLJdnAocds4UFpE7ew4mYX5SeXTXSqub4i1vULJnOwZvNaG+PnTVXWVEdAyGkACudbXSMdhHoI8/1tYBVAHhTFx9F9NWr/6/gHVhXzcODXGq9BRzRH6nqJ2Fh1x0Ae0Ofn3hRVoqKnH39BBj8MHW3oUmOpqEe1aTfusq3HodRrHhq8V5wcW5vftoLzjB9Z2/ExcaTJPWStbqVZy1DHH3I2vlohI3SEjG/dwutj/xDK2FhfgprMSFhnClrhFzZBjp69aQvnA5alFZDgm+ipKu/j7OVJUyZ2aurO+F+U10I/o6O7jUUMe0mTlyNOzChkawjexOvnvqOdrOVxKgUhKgFm3kXpQjopj25L8YlSuQDt5yMxKdQ/dx7LkAACAASURBVGfnEBX7d3HtRBGXi/JlCoBq3GhuW/s0LS4FqVOyZYvebXNj9Vag7Tay7aEn4FojdoWRAF8vXP1mTrW1sPyL90ievxSdsEnIvFhkBNT1vhbSJk+WZ1jRC1Vb3Vy/3ECvbYiUtFRP91LwAc2DqLp7+e3FzbScO09QgAFvlQJHbx+KqAjmvPwCgVOniSAaOWpQ2xyouju4cuQA53Zsx3ypjj6LmTErbyT1phW4IqIZOXIcGvEAiT1c46arspKi5zfhvnoFha8LL4OevrZe9KPHcMPrL+MzZgJKp8qDFlFCRUUVai8F48aNlZ01kYgg8o/ffu9tubFPTEuX+ZFqsX4cDnrOlLPn1bforq4hZmQkKqULY08XgUlJLHr5ZbSJ4+kwWvD19RQW186VMXj2NGd3/Ibj6lVp3EhbfQexuXOwh0QQFzcWnTgBmpwo/VTUH8unbON7DNRdJCglmraBTpR2FVET07nxlZcgNNrzAAmznxpOnD7DiKgwRsREewAfss52c7LwOInJ4wkID5FOStFNFfez5XABuza/i7Krh9BAP9Qitq/9GkOhIbyw50+svmLw7ikAhVu/oawQddl5Cr7ait7ixKhUM/uRhyEhntip07ArVQSotR6mtMJK1e59FG35FHVnN6GRwQy5rfQ4bIzMzmDpS+tAxD0K0KJWL5NIDh0vYlrqJAL8fDDjlocdvdVNyeEjZORkofT3xqQQMA0nOrOV09//wplvt6Ht7iMuKoyuwW66FCZip09n+fo3cHobRNyt5Jz2YORySRGGc1Uc/fQrmWKCXwBzHnqI3VVVPPbGm/Q6rASqdWhEFeKwcvyzLyj77je8h4YIDwuie6gPu7eOcXm5zHrmCdxKHQrxAhZbhRIOHD4q3zEqrUidkTHQqM1uivOPkXPDHJyiAMSFTjwdvf2c+upHzv+4i0CnG28fPT3OIbq93YybO4+Fj6/D5a1jcLiAFV2Tsr3b0Z6vonzv77jMFiw+Ptz//ntUdPeRNW8hdqfIzHbLjo+Qrex4ZQNNfxbiZ3IQExXB5Z5OrqocpC1ewKrn1nnip1RacUbA4rRzvKiA+bNmolR5kBlqkdHcPcT5svNkzM2W3RubQowhbahsFr7+16Ooaq7gbO8ibmScZAPWDPWw9JFHmHjHvZhFWTJ8oLEM9tB8qoQr23dTk5+Pl06PNm4EmQ89wFBgMOnTcjCZXfjoRUfJDQOdfPfiixgrqtH1G4kODKLfYaPLoGXZY48Qm7cQp4hFU6qlo7WztYtLddVkTJ8ix1aedp+bgzv3YxwYYtXf/yavXTAkfMT97+7mmzVPo710HVX/IJFxsdT1ddAb7MWih+5n/OKlmIW2Vu2NxWqmu+U6PRUVdB06xsWj+TIhKDh5PDMe+xftGg1JEyejEtciDidWo7Al8/YTT6Fp7iZOaNo0elr6+hgMCeBvzz+DIXOaHDGKhBm1yEu/1IjR2EfyZOH2HWZ8ON3UV1/G5VYzLjVRZgoLEIbaacVcVsbOt9/FUlNPqJdBvks6nDauOCw8/d7bhGVl4VRq5VFJ3I3GSxcZuHCRyq0/YbvaJAvYaTcuITQvF1t4KFGjRuMlYtQQo0M7bWWn+PqVV/FrNxKn95PYquZBI7b4aB54azPEj8SECvFmE76CmrOV6A06YsbHSwOL9Ii5XJwvrSIsNIrYkdHytxJFodJlY/D0Sb7bsBF1czujo6LoNBnpFWPNmDAeeXsLhIRjFoBlp7inSmpLT2Gsr+P099/JvXrAbGLpP+7l+F9TrRUPPkR4TBzdxgF8fQ1osVK1azt7P/iIoF4rY4LC6WxpxxXoh23sCO7eshlHcAhmtLKQEb/b2cJS4hNGEhAdImUakqTiFqSEIiZPnoZvoI/suygVdpROG9f2/8GeDz8iyGjBX62jc3AIm78/3hMSuVPElPoHMOgSBAhPxv25gqMorl8l//0P8bHb6HdYWf3iOlpjIglJTcffJ0R6bXzF6X9gkJIfP+bcvr2oWwZICI2l5Xo77pBAuiP8eGLr5zgNeswoPHnbTiUlhwuZmpGJ208rvYJycGA0cfynrzi3bzemmktMHj2O9tYOVF5eRMSPoq2jjYGuLiLDI6Qm0KTzInnxEuateRKXWiubXmLtWIdEB7CI3Hl5nmmBpMwIQ5+Lgs8/ovCXn/DuH2Rs1Aj6+wfp6e1H8enKm90NjfUsuXExM269jbqPPuO33/9gwl23suzJpxhwe+HU6lFqXDj7eqgrLCBDZO9qDdisDrSCsmm3sefZpziybyfL7vkbc1fdwu9vfsC54pNyMZmVLhbffRs5S5eR//HXbP15O6vWPs+C+++TNh7x706tBtugmbqSMjIEikFpEwnnnvkzKr57eA0lRQX8/bF/MmXRAo5uep09+/az+uWXSX/gfpxOGxaFQmaZusxmSo8XkpGaxulPv6K99RpLH76Hix0tnK6s5u5H/43bLmKg8JDiLTb+e/OddNXXcN+avxM9dTIHN7zDwdLT3P7eBibfvBLcYkZoBr0BBns5eOEkk6dn4StKb6tLwqyHunrpqW9g7KzpuLU2LJZBGTAt3L5v37qapiuNrN3wAhFJ4/jsiScpv1jNi998RoTIQ1X70P9X0oe/wZ+hhka6e1oZEebPvq8/xSfQj4lLlzGoUDHYM0Ti5GmesG5xc8UoZsDMu/NvxNbTziNvPYt3bCTfPPwsTf39PPzT5wQKV+ygG6XaIEHC/VcbqLF2EZc2Aa1KJwtYnc1F++VGFGYTcekCcWDzOJZFm7GznzWzFhEZFMLaDc9LndZ3r7/Buepq3j7wOyQmYlaosdld+Ou8uH7uDEqlnWAVHP3qG0Kjo0i+dRXNFit2s4MkgVAQO68Y7wf4iJYq/8nJIy7Yj/vefkbuCR8//jLtQxZePvAbjIoHk5hrqSVXoLGylAEfBVFj4/FWectoJuHY/OLD/7Jobi5j0kRiiSe7GYUazlTy3O0PSP3T6pfXYmq/zmcbN2J2OHnuj99BxAop1ThkxKDoeJYS4e+Fo7Od/J9/lsLupBUrONVwmZTxqfiIvOYhhyxMROXfkV/EO6v/yeSUcdy8+d+0Xr7ED69/jF2l47mDe0Fk1AolsOig6eDkmWICokMJi4qU+iExftc4XJwtLCZzXBLKiFBcGjtuu4gf1NK64w/eeOpFqVFasfZRWs6d4vN332JUWhqrv/12OGlFI/VhQmpypvAwUxLiaCqvoHT/MUanTiTlrjsoKStjUuok9CKvWbgFJYRUy4Uft/HR2nWsWJjHvKf+ReUfe/n5662MTk3lXkHFl8kRDs/a12o4UpgvsRZefr64hWzBYcfH5uJsQRHThGPNoMOktqJXq1CaFJS+9zE7vviG3Oxs8h5+kJoD+/jmu69Jy53J7R9+6CEEWISezY3KR8mxP3eRmzpRAsMvlZYzKTObmJkzeePjj1m7foPsgFh6u9ELR5zFxaGNr7Pr+x9ZeeNS5jxwNyd/+J7tP/7EnJtuZOEbr3p0wdIKKTZOEcd0mAxB19dopHtZq1SitdtkBzBHvHuEOFvMCEWBaVPy539e5eB32/jnvX9n3KoVHNn6Jb/t2MYdDz7I9CeekokHJiGfMXihVTo5fXA/0xITKdn2Kx3Xm8hdvAS/9EkUnTjNDIF0UKmxm7qlOF7gP7761+PUnjzLP++5l/hZ09n/zdf8tHM79z3+ODMFWkscxmR4vAerk19USPbMmTgF5FuhQKfU4OoZ4EJZOVOEhlGM31Vi/Qt4v5kfn1xL6f5DvPzs8/hnTOOnzZs5ebaMx176Dwm3rJSu18HeAXwCA8A+xNmjh0hPS+PYV1/R29PD8rvuQhkby/HySrJyclHpvbF1taEVGCCbg82rVtHT2sqahx4kato0vnnuWc5UVvLSO28TumSpZ52JrHOBamlt5UJtjcQFiVxrt9AACv3l7j8xG00sv+du2cmwO6ziaAdDFt665TaMV67z8kbh3g3jq7ffpORCOe9//xVe6Sme6Y9didY3gMHOdlpraxlj8OXQzl3Y/ooRXfyPv9NuHqLdbCY1Iwu3ZQiFyyw/BwbtrFu4VDYZNr6yXh5yPn3pFVq6unnli89g2uT/S7pR6PRcq7kk9dMJk5JlVrcw0IkuTtOlBjmiTEhJxmm1eBhv4v1zvZkXV6wkxNeXx155GWEJ3/zKK3T29/PW9m0QGyLj1USjRaH3pvFiNVqzlRCHi70//kRwcDC5d6/m0tVGvCPDiRkzFrd5SLqyFV46waXhsTvuJjYknKeffxH6jbz+0stY9VpeFN8/Olx2NVXiEOFWcOXseXQGL0ISR2EWIjGhbXS4qD1bSUxYJBEiIUQ0XWSCkBvbyWKe+ucDpI4Zy33rnsfY3MQrb7yOX2goL/74LQSIZ0q07nWg8ebCyWIi/f3Q9PawZ9s2xqVOYMqKFby+6XXWPL8OnVgzWiVuc580b/Tnl/DkPfeRmTqJ+9ZvxH6mjI1vvIFfQhz/3vkr6NS41BqU4lTgVnK+pIS40fF4hwtto8MjlRFpQwWFTJs8BS9JYRCCXw90+Oqvv/Las88yKzuH29e/yuX9h/j4q6+JGTuWx7//RuK05Jdo2Wp1nPhzH9mT0mgpKpLRiJNn5TBq/nwOHjlG3m134nKqsBqH8BKpRjYL57/4mK0ffEhWeiY3P7OOtgOHee3tt5m+fBG3vPuGfI+I51QlJkA2FyePFjIpMxOnr4/sRIspRoBWxd73XufrLa/z4N3/IO+ue6n84Wd279glUWkiPnPKnBmsfOJRir/9mt+27WTugpUseXUzGLTYrSJeU6Q/qCk6+CdTp2WjVfmgFHu33o2rq4XfP3iHsiMHmDs3lxmrbuX6voN8/fHnKD5aucJ9ra2ZGYvmMT8nh4t7j8jCasScXMYvXkK/IQCLOA7Y+olRuri8Yzf2QSOKhFgyZuVSU3yGunNVhAUEERgZTlxGOr0OOwH+YeSLLLvOHkaPimdccqL8sGxDJs5VVkpjSPac6Qyae2Q+o1U4Aq0qGrcfhYEBYiaOIj09lTP7j9Le0o4qMBj/MaMwJI8USBy0liHqi07g1zFE/8AggdmTGZucTM3hIi5dukRMxkTiksfj4+0nF1qv00rLxVrO/7CDxITRBExMZFJyKlXb92Pq6MHl50NAYjwhUxKxiQihThNXKqto67iMQqcmdkIyU8amcP6nPbT29eK/aAbq6FAClVrcCjX9Ki3+DiXnP9lKuJ+BkBkpxEaHU7v9d6zdRgiLxnd0ApETEyUge6Cznd66evTNHfQajcQtyiM6egQXf/2Djo52/LNTGDVtkqTqK3V6eq1WbK1dXN9zGC+lgvh5OURERFC2bQ9qswOXRk/4xPG4kqLQeOlxNXZQ+udBXKZeAsOCyFh4g5jmUvtnIV1WM5rcqfgkjsYtxP0Ol9T0mBqu0Pv/8XTe4VFVXxd+ZybT0ntPSA+QQhqE3qt0EBAFwfZTsYKFoiIIdkVFBbsoilSp0nvv6YX03nsymT7zeW58vvivz3Dnzr3n7LP3Wuu9cA17bw9pc6fh4qTl7p6DWK0KevyCCRiYQL/QfijkJqrLs2kuKULbYqDbYCZ50RyJ23x//xHJAOM6MomghDiUZnH6V9EB1OQX0nnttrTZPrRsET0dneQcu4jCLEPt54d7dDCOsZ6Sw7ctq4728mo626okmPy0+UskJ+35PX9h99TiOH4IytBA5GaZlJUoNskrew8Q1qbD29WZ5Ien093eTtHhU7hq3Olw88F7YDxe4cFYLDoaSrIxlFXg3qCj02hi2KtPUdnayJ19h3B1dyFgVCruIcE44oiTqzfZ1VU0lpRhzSrAVaVgxMKZNNbUUXT8Cr5uXvS6OOIe3Q/X6ADp9NyeV0X9gyJppGm3Wli29ElycvLIy82RQkSj507D6uKEwmjB08WN9o52mjJzUecW4+aoIW7+VFoaG6g8cQGrRYFDfBLa0DDCxLha10FV9m2yLp0lwsMTlasbSXPnUFnbSMGF6yi0auLnTsbmqMVdLjrLCkQgcGl2Nj13MhkQEkrsiME0VzdScylH0oZ6JEfhGOqDV6gfNquZB3fvo6tvkjiqEaH9SBg8mPKKavKz8ul0kJG0dA5dcsGx1KDv7ETAJcpv3sZ0r4TomBiCHhpOYUEBhqu5ktnBJTGW4Lh4ZHYHFHIZ1ZWl1BTl4dDThn9IMNFjJpOT94DanGxUWjVpsx5C7uiM0iKXWLJthk727tjBAEdPBkZGEJkWR01hCW1X85BrHDEnRuMeFyXRHzRWC/UZWTQUF2MxmYiKjWZAaqLEQW2raMDu5kHQtMnotBrpmbIbevFQ2sm/eBlFdQsx/SKIGZrCrft3qS4plgKjw2IHEBLdH5vWSXIMl2Xcp72mAnN3C4MGp+I9MI5b9zJoq6rBXZAW0tPwDg5B39Elddj1uk6unD2P2gRRYf1ITO1P5tXrGMtb0NvlmPuHM2DMCHQ9Xdi6u6jPyuHBzdvEBIYQFx9HcHwUFy9fQtfQjk9UDPa4WBS+IqfSitJsQmPu5e6pM2h7zKQmJeMVGcrl65fpam7CyckJR09v0keMoafbiL6zh576Boqy7+OstkvZk6JbffbCJTqqa4nu35+gQfGoPN0xiTRokwl5ZzcnDh+Riu7kQfEMCAvkqtDstpgxqbXYE6MIH5yIzGzEUF+PvqScxqISNEo1AxLjCO4fydlz56kuriROoD4TE+hUyVHIrKhNRmpv36Xo1j383X2YNHYiwQFBHDt6BJModlQKQuMHEh7TH5lNTkNtHaXF+Ri6W1FYe0kfMQKVTyBnzl2it6WN6IEDCUlKRO7kKDnsjR2dGGrruXfzJl3/GgPmzp6Oj0rGmQNHcTBosGic8R+ZimuwD0qrkZ6KSswlVXQ0NNHpIGfUjKnYtWqOnzwpkZKSR49GFRNFu2ClC2udUY+Drp1bF06jttuZPXEy/lpXDv61T+IFe0eEY/H3xj8qBo3KibrScm4cP46vixqtysrUOTNptcg4dfYi5i4dYydPQh0YIFGbRAHr7OBAy4Mibly6jNrdhVnTp6A2dHP51BmsJgU+oZEoRHEYEyVFizSWl9OQ9wCr3ohRJmf6vLm0d7dz6OABfFxdSBk5AoOnO70C1WZX4CiToy8rIv/qZbydnFgyYw69FY1cu3aNdpUNRaAvgUmJqN088XD1JPfqbRT1jXSLYG0XK1Nnz6Srw8yhQ8dwdnMhZdgwtL4+aEVQPNDT1MypPfuQ26x4BQcyb/YMqnLvk3X3PlabFp+gcAIjI3H1dMfDzYmMW9dpqaqUPAFOPj6MGjGa5vIqbmfep01lY/BDU5C5e2H4L1VB3t6BqbCQ6rwc1G6OzJo6jeaCcomhbnXVovLzJiQlGZmTC1qtC+V3sjBmFyI39OAa6UPciCEUVNaTmZsvGTJGjhuL2tsLpdZR4iG3lFfTnP+AqqpKFL6eEhiiPj+HwswcbHY1oVED8AkLR+sshGsWygpzuXLmFP37x+AREEh8XBxtFbXcuHcHk7cLw2bOoMUMGmdX7AY9jjIZ50+cICwwiIjgfvi4eaGyK7lx5w7FjdV4hwcQmRiDq8oBz14zNdfvY69oolevRxkVzLBJ48i+fZu84iJsnm6kT56Ozu4sYVNt6HA1dlNz6jh3z59h/IK5jBs7hox/D8En9v+NbMu8OfbW5kYCfN2ZMnI0d09epLS+iYT5DzNrzRrsSuGAEtrmLtQyG4dee4PTe/cy5qHJDB02nIN//U1pRTVPvvIqyUK/4aSVxloGuwKNWsW18zcZNWpony7CYEHmKPL0jFy+cYWxE0b3WZkESUOmEdModjzxKkVXr5I6LIH0IcmcPnyMopo65r+6isFLH8Pm4UQ3ZkTTXGsxs2v58+RcvsKgKWMlhu2VfceoaGpi4sr/MfG5/0lzJb2lLyqh5s59tj76DD4ODsSMSCQtMYHzv++luaOLeetWE/3IfHSOaikJ3kUcIIxGtj65hJKc+4weP5qhAwZxZvsuKju7GP/eG4xe/qg0BhFsWYvWGYdOPT8sf4n6vFySJg8hYWA0F6XP7+Hpzz7HOzUVfL37mppCkKHX88X02egbG0iaMl5a9C78to/OfzfgxVs2ET11EjaZiH+wSxZ4VUcX3zzyFN0VlQybPR4PTzeuHfqH+n+NEyK7SDtyGL0aB3qx4G1zIP/Icb5Z+Qrh3h6kjknHz8OLm0fOk1ldxZtHd+ObmiSGv/+vWVY0NvHBrIU4dHcyat4kPFxdub7/BJXdBl7YswvfxATJtItRBy52aGnivYlz8JA7kD5zkhTgevXIKeqMvaw7sgtNZCQKmciKEycgOYqWNlZPeIhgrZrksWlSeO65PUfpsch498B+iAjCLDIIhKbMrMZaUMy7yxfiYrMwfdbDmPRGLp8+TrWll/fPHcPi5yNtzlarDZVCxc6PPuLulu/p7+fLmMdmYhTc1L0n6JKpeff0afDzlrJkRTNCDJkEBu7r+U9IJ9akJTNp0Xdzfs8hXIMCeWv/TqyeXnSLpq/aWdKi1d6+x9dLnibQScOYx6bT3NJI1omr2LUurD5xWNLK9lrMaFVaqaiuuXKFz15+Qfq+jy9cREFBIcfPncc/JYmVO77H6uqOVfBlxb1Rq8g+eZqDK9/GX6tm7JPzyMrNpuJqFhq/EF4+fBCLsxN2ox2liG6w6/nsqWX03rqBn4szE5YuIb+kiktHzhOUmMjKXT9icnHFJIJXxWlVGk0e4/eVa4nx8WH28ke4fOkqZXceEJ2axqLvPpNyAKUIFJMRlVrFrV27+PuTLbhbbbz6ysucPHWG2xk5xI4fx/Lvv0CvEJ0zgUsSYW56jm3bxq0vfibQw5Mxzz3K6XPnqL2ay8Tps5jy8cY+SpCiL1Dd0tPJ2V2/cenrzwl0cWbhSy/zz8kL5F69T/qUKSz69nNJmyZpP4VK3qLj+dlz8KptJ9TVlXlPPcL+3XtpK6hj+Jw5jP1iIx0OQo+oRiNO/41NnP7lZ479+BODosJZsHg+e3bvpayomqGz5zL7403oNRpUYvwpCbH1/LnhPe7v3EdiUD8eeXwJP+79i4y6KuY+/RQznn/pP9ScCnuvQXLY7f34fe7s/43BA2MZMXEa+48cp6KyjomLFzP9ndXozCac1MLeKUbVZnasW8f9E6dIGxDD6DHDOHroCBWFNTyxdh3xLz5Bm9yGRqaRxCC64hJenTefEIuN4YlxDBk9lB937KC+uZOHnnqa8evepM1gxFOM58XnGzr5ft06MvcdZvLQ4YwYP5Zf/t5HXks9L7zzDkPnLpCKRTTOfeYTvZmvn/8flZdOMWfqRELjB/HnoSNUN7Sw/LVVDHnqcXosRglALwpMunr54+13uH7xLJNGjyApNoK9f+6ludnIO9u/w23aaHQiWNtuxlloWru6+OqJJ6m5dYtlCx7GxceNPQcP0W2U8fQ7G+j38HyMCvH72nCwmyi6eJG3nvofQ0MjSY6IJSwwhL9PnSK3tYHtB/eh7RfaR3qRYA4O0nRi7cJ5GB/ksnj2LNRefuw/doL2HgNrP/+MwIljMCvEkNYuAQtoaufD5U/Q097MsOREogN8OPrPGWr+jS38/K+9KOLCEDJRpdTsMENrJ29PnSZd37RpU6Q0i7OXLtNjtrFuyxe4DU6TtGwS3coKuooCVv9vOZ4GA5MHD8Hf0YN/zl6g2mLls927ITpKMo0phXjYDmd27mD7e+sZ4uvJrEkTaew1cvnOfawOat77bjvERkhSDcmkZLNiyMhl86srJVnCxBFDUZv0HD99jjalM1v+OS6J+oWQTRrfinidghJWLVmGx7/s9LkzptPa0cLNzHsYlQo2/fQjBAWL8ZdkhBLfoeH2dTY8+zTBDgqenjMPQ10bu0+eoicmlM2H/0avUCJXaSW2rKNChTkzl5cfW0iovxNTJ46joaGD29l52P/N590g3LsebpLDvi8M3sb2Va+Te/ES3iolyxc9TFt9FX8cOoxb/GA27NnfNzMXQ57uTuSOGiounWfDS68QpnXhuceWUlr4gKPXLuGWPoi1ojOrdERv6tNfOikcuL/jF3758H0GhAWxeOZsSjILOHH1Gk6pg3h9x68Sh1yEwwsHt7uDmvpDx/l45SsE+jrz6LLHuJ5bwLHzFxkz5SGe+uwzKTtYb7Ui15tRO2i48+0P7Ny6lf5xUcycPpms29c4duEyidPms+KDj0GrkbqVUtyA2cDGZ5+m/O49Yty9eWHJMs6cOMnlnEySHpnLkxvWg9YNo9mCWuhwrFbu3r5HmqAZiUmUzoyDtk+ucuHmbVJHDJHcvEqMOIl3vbOXe199x8Hffic0MoQ58+dy7Ngx7peVMmzxQh575XVw9hRyYSmuV3Qq//nwPW6f/Ac/P28mjxvHnUvXyM/OQfbLiy/Zo1zdaDx3VopN6VVpiJ4yBc3IkSROmSwFisok4K0IA9Vx/dQpTEVlVO79h+7aBhyCAxk8ayqOkYEMmDsH1CL4V4mutxeNWsvNm7cZlJyMViTQA7qeVpydtVy9foOkpFTkMiVOIpjUYsXW1cXdE8cxVZSTf+IEzbWVqAK9GDZ7Nh5xCcRPmQEiy84uLNtI1vqru3dir66k4OxpWipqCA4byJhHF9MR7sOgqZP7WrvCsmm3UXsng2u7DpPg4cHtv3fR3d2CItSfQQ9Nwy8tjciJk+iWCRKFBW+x6bS2cefQUfRlJZScPU5nXTMhkakMW7gAfUwAUWMF+k60wMXt6cXWoSP77G3Kr9+g6OJRzL1dksg0ZcZ0AkYMJlq4lcXAXrp4Gfqmeu6dOIKuIJ/i4305QH6JSQyYMB6/wcl4Jw0ChVD32+jp7UJlsJB58DSN12/Rdec6nbo2eqOCGb5oAZGDUvFLScModFqY0Xb3cOfocZqzinDt7SXj5EEc1Rr8Y5KJHjsGj/QBBKanSKW02JAV6L8EpQAAIABJREFURgO2hlbyT5yn+NpFagqu0dbain/kYNIXLcZxbCq+0ZF4ivsp4ivsMrrqasg78w8tmfepvHwNuVyJd/JgoqXrH0RgfLzkXrR0duHg6kR9ZjZ1t3IpPHUaWXkRzV1NuI1KI3HaVKISBuMaFoVVYPvMFlS9BuwNdRSdOUnl1Ws0ZeWhM+iJGD+SoKFD6D92PNqIiL77aDWhVCj548utRHZDW3YGDRX3aOpoI3bEQwSPGE3ErEmovT3xEGNkmVIa+TSIDLyrlyi8cJaG8iJ0RhODxk8lJHUwUaOGoY0M7wudFX8WCzUXbmDJreLusWN0NhbTadMRPHwokaNHkTJ1MjJ3X5A79eGATJ3U52bRcvkeFRcuoS8pRGcyMGDmLAIHD2HAqNHg59fnfBBeAIuBwis3sd4rIls43nvLaexsI2XMHELThpM0bwZ2tRqVXN0HJ5bBtk3vMsRZSeGpk9DeRWN7D+mLHsclPoEBk8eh8vX6L+1fHDZ0lJ67SFd+FRlnz9LTVEGPXU/U1An0G5rO4IkPIdN6IFOKz+/DLhVdOIUuO4N7fx9A1dSO2UEhaTm9Bw9h4LhpfcWEFOVjx9jbTcnVy5CRxd0Txyivq8C7XzjxQyfgHBlN2pJH/oPS9+ErzAqVNGq0XbtG2dlTdDVWI1O7MmzWclziEoiY18fwlcZRwvGk0/HTR58yKSyG83v20N5UjYO7M8mzZmEPDWL044skrZBM8IPF72uFguOHMRRncfPvA5hrm3DzCSRl/kIUEeEMnDsD1JL/V+roycxmCs6eQZd1j9zjJ7DVNyH39cFvwRyUUVFMnDGvj2IiZBFisZc7cGHvHryqyri6cyfKHhMaLz9iZszBLz2NsPHD++6NeNcFfUbtxI3ffkNbW8H9M6dpbGjANyZGIigpggMYOm+W1KmVCXq2HUpzCzjz+69M8vPkwu+/Y+noxrlfKDGLFkjXnzptat/oX7iphLjOZuHy7l04FD+g/MoV9A2NGD3diFj+GJrIKMaNe6jvuRGjIrsdXYeOvDPnUGTe58Gp0/Q2tqAJDiHhyeUo+0cxcNxwCREmlMwOwiZZ18r9o//Qk5dBwdUr2I0WHENDCJk+Bf/UJAYMS+8LCbYJ3J8Zu83A7SN/Y797i5LLl+hoa8ctPIqkhx9BFRVN1KgRyB0dpf1FbIDXLpwj+8wZ4qx2Hpy/IHFzVSHB+M2YRuiw4cTGJfad3IRYVCajvbGVwouX4M4dsk+ckDI/HYNDSVi0GDfRcUyNl0bMZpsZjUyFqbKBm3v2YxOHqvt3pSmPa/xAfOfMxHtQAokD+/fdT5tYG6zoamvIuXiO5jvXKb91BweLDEf/IBLmzSNsWDpe4v8XhahEpoL64nzKb12j4dwZuoqL6O7sxDs+gaAZcwhJHUp4tGAKi6VWCMZN/PDrDzj16HDOLKAzK0+6D9qQUCJnzyFweDpe/cOxixGeqHctVmozC2i+c5/Kf45hqqulR6/HMyGewFkzCB46mKCofv+NMoXZSUbpzVt0Piik6PhROsvKpDze4OQUHFNTSJk+DfegoL7kDGFs1BuoLSqk50EBeXv+oqu0GF1XN0lzZsHYMQQPHUFEYL8+F710/63k3bxJR3ExpYeOYKyqlqABwUnJuAwZStqcWagERUkmbFQ2yST6/rr1TI6IoWrnHnorKzC6qImdMQ1rWprEU3dUi8B0YbQUz7SR2/dvoCsspHHPIWQNzbRaTMRPm4I6JYXEiZPRCmyleA9FwW63kXXhHOaSEkp276OjpBictSTPnoM9KZX0WfOQiTVBYMhkQvpiIO/WLakhVHv8DMbaeqxKGUOmz4CwaNJmzUQe4CkVXVJaglVG/qmLWIrKKNm/n7aKUmzuTiTOnY0+IZH0ubPRKvtY3ZKb0GJh9dqVTI2Po2bnHknLaXV2Iv3hhzHHxBI3fgJaV4++9UduwWLs5cKp04wX5C8nz/9PtRD7yLlzZxg2fBgqlQoHCceklyQqFw8fw1BaTcPpSzQWlaL08WDI/DlYoiIYO3tOn/1DPJsKBfquDgruXKX13i2qDuzDSawZ7sHIHN2R7Xt3g312ahqH176FSq+nVenAE19sodjZkehRo/p0DCLBXGQB2m08uHULz/ZeDq16F3+VI80KO09++RH11i4CRFq7xlHitYrOjBgfnDsvUCZT+7BikjLLKAUkHz9+nLkzF/7nA+uLkRCZgq15mXQVFHDo8y/xdNTQ66jg+U8+oLxHR3jaMHBw79MFysDY0k1vVSH64nx2b9pMuIcPHXobT3z2KQ/svcROHIfFYMJBRC7YIe/sJWpvZDI5Npb9H7wr3CuYw4NYvH4dJboeokaMQS9yCaVYKROm6moUdW20ZWXxxwcbCPXxx6T2YvGmzVSgI2zMcPRCnqMQAlIjtsZWGrJLsVRWc/L7r6XTpGNENItWryTP1Erc0OFgFrJPscjY6G1ugNY6aq9f5cyXW/H38KTDyZEnP/qQNrkMz4ED+050Yr6GjN7aBlR17dRcuMj1H7ehdFSgHpnKtBXPUdPVQ3j6KEwytZSkL67n9I7fSXTxoz03j0v7f5dYt25hA1nw1lt0qGy4D4iUHKFymYOUedacmYePUUb28SNcOPQb7u7uhMSPZPyKZ8lUtBE2MB53kXYrrNAoqMrIIFRr58qvP5J/6hxKlSPuianMen4FbSoHfAfGYtPrkDuL+2+jJ/cBzhY1mTv/Iv/UMUwqMyFzxjJ26RLausEnIV1K2xcdZ6FLrL1/m1C5nSs/fEfpzZvS7xI2aiQTlz+FwdEdjdAGStjXPrzeD+99xAsjpnJ552/k3zkjabKGzF5C/+nTqHS1EhIZ02cqQCMVpqV37hDpoebwBxupy8rBQakleeosEidPxeDhhmtcjGTLFoHVzhondDezcTI7cumrrVQVZ9CtMDLmmWVEjh2F3tERj6AIULr1FXRyI/nXLjLI0Z+/395AS1E2GldnRjz6OF7xg3CPigRPTylctkfXjbOXB0WXrhOj8WbH2texGOvpMht45MW3cI6JxRrshkdgwH/5HkLhr2bL+vWsmjuV3994DYfmDgz/ioynPP8yLgkJOMZGofByQ/jkRNaUeH5aLt/COzCKTxc9QoC7kiZzBwvee4NuF2ci44aidg/uKxL+a1Dnnj1OvL8X3z61nDCVhsbuLma9vZZe30BCBg3H7uyGTC18hOL9tUobfZRCxh/r1gqYHLnlVWz6dTc1FhvBo9OlRVnohaVFSaD+rl0nSaVh67LHCXHT0NJl4JkPt1OLjKDJ6VidhL9VuG1sAgbMn59+xWMTpvLjG2/gpnWgWtfOi999RYlFT+yYYSB3xmZSSt1gUQBWXL5AP3R8//Zb+NtVlNc0svK3nbQr5HikxIHQMMqU0uYoNrDic6eJllnZ9uqrxDq6U9bRwTO7fiOjq4tkwdgVui6j1BIWNQKFV64Q0dHG3x9/iocRGnVGnvrxJ8oM3URMGCa5S4w6HWpRKPeY6cnIwrm2kp8//giNuJ82M6t+2caDrjZih4v8PhVWg4M0wi/IKSDv3Gnm9Atk5+ZNqPRmLO5uLPs3DDuzvoZEESUhDs5iLZFwk9UoWhpwLC7il7feJkitRefkyIJtX1FqsTJw0JA+LaTNKGk6u9p7aM3KxbO0lIOffE6Q0pFujZZ5P23jXkstqZPGYMQqRWyIjEpTdRO28mrIzeG3zz6VCmDXAVEs+ngjee0tJAgOvND1Kvqg9e2tTejKHiC/c5MDX35JSGAQZjcPFnz0CTn1DSRMnvhft6rvQHDi+BFERoRvVTXHv/sOc3cnYelDmL7hXTJa20geOea/VAVRQMkpyy/B02Sm5uAhbu3Zh6vCgaCkZIa+9AKlcgvRw1PRi5w+mRKZyUxXRT0ePSbKf/+Dm0ePYFYpcU6OY+J7b5Hb3sRwwQ8XG6PQdCvUVORl4ye3c3fnDqnwdZNrGTh8BEOefooqi5FQoQ0UOaCiuSCXUZabhbBPZPz4E/nnz9Ol6yZt9lySn3mOaqOd/nEJfQcrMeZCz/e/fs+01MHU7jpM7qHjOMsUxI8fT8KLK6iyGwlNicMkBSnZJANH1f08QlGRufUb8i9eRIeNlIfnMvDJZZSb9QxMHNin2xP8QaHrvXiBuEB/Ln35OXmXLkkHkdELHyHi4fl0ubniHxHRl/Er3ne7ncLr14hQKbm87Ruq793FaDIyetkyXOfMos7uwBDBGhaXrhBwcRNZV68wKCRUcqfW3bqHu1LN6AULCJw3mzY3J7wjQyXMXx/FWsbnmz7g5fEPkf3xVlpyc6nByPiXnkU5diQGb3ciQ4Kl449UgBvN3Lt9jVQfHw6vWCl18xv/NXtNfOZp/KdMBV9/HN09/9PF9hnBsq9eI7FfP35/fDkuRiPNpl6mPfc8ytRhOIZF4yooSqJ7pjSKipfCjHuEaZzYuXIdioZW5DI7S1e9Rk94OI79o1EGeWOTiQOQ6KhayT53jSS/UP5cvBQ3i5lOtZxZq1fRFBOF84AYPFwdpfB1pUyDpbuHL7/6lNeXLOHXeY/g1mugR63kkbVr0UXH4BQRjUrosEVnV25E5aDg2plzjBo6UupsioOO+BnFv33l/FlGDx2GQoi7hTPerpPC+O9cu0aadyCfz1+Kv1KDTi1j4RsraQvwJXLo0L4cH5HPI9YIgVTMvI2froN9r7yCs8GO0j+GiIRUZJsWPWzX6vW41DUQ6eUtMe5aVErCZs/koZdexiwclgoFClF9GkwceWcz9SLPqEdPgJuXlD/VYDGS+MRCxj4nXL1mqeo3yVQYLTauX7vG1DHjkIuFUybDotKit1s4e/ofZkyZidWmwNBrxtXZAblBx+F3NlJz7x7Gnk5C/fxoqqzBIEZiK5aTsmgx2NR9XRZxd6xwaO1qKu7dxNHBAS+hRWnrQK/Vkvbi/xgwdwYWtYIOixGtgwvNuYXsevk1+snstLfUEBoSRFFZBaqQQEY++zgpM2Zhk3tIB0ExyxdomgMvrKQ2KxtnHw+JHKDuMtGpcGDoqhcZNHemtF+2dXfg5uIiBTHvf+oF2vIKMcpleHv50F7XjNFVzayNLxIxcigylU9fV1Lsmj1Gjrz6Cg9uXCUoup+EErN1d9OjVDJ93RpCJo7tc/RJIc4aTOXVHFm3nsbsDBy91Th7ONNQ34zJyYnH179N4AjB43SU1iTReLixfw83vvgGTzHWc5Lj6uqGrrYNi6sX8zdtxntIssTEVaqVfQtBZS37Xn+brpIyemRWvL196K5twezrzNyv1+CXkIhS5A4Jwa9ojFXXs/vl5+ioKEHdL1SKS7C29SJz8WD5B++jjo+UQJbiHCgzWbHkV3B4zSaaiopw6OeD3UlGbeUDfMKjeXHLzxASJd1PwSAVf205RRxa+xKm+jLcwwIwiyDuThtKrxAefv9TlFGhfScHhV0Sk+/+ZAu6I+dQtXehEm5Wo5GehjbcY0NZ9v0GCAoAuytY+yJlWu9n8debL6Hu6UTt5Sv9LiJOw29AHLM2vg1hvhjlvdKQXGGCxnPXufHFD5IQmiBP9Eo7bS2teEVG8swXn4H4DKm4FK4OK+VXr3Fh0+eSKy5sUBRNbW3YDAoCByUzc9M74PPfaU+aSJsoOn+Zi59txUlnwC7Cf0U0knjPkvsz+9PXpFBX7C6Yuq2onLS8+8T/CGurp/1BPnHJgykvr5b0kDGjRjLmrTfBxwWjtQe16FRYFGTu3EfGr7twtlnpVtvowoDO2kvooEEs/WSrZEQSD78gMgkX9f2jBzn/xRb85FZcvZ2oa2nGZNMQNWoc0zdvxqJy6EvoF/nHWDn/008U/PInLj06PP19MJjttLb1Sh3SiZ9txKYUPsG+zEPRTTu/fTu5e/+SRswePv5U1tSh+ndRjhw3mgmb16ETGZv2LlxFkdaq47PnVxLW2iPB2K1qOV1yKy0yE/GTJzBtzWrJ8GNXOvflAxrMnNi+jQcnT2BvaSQswI+urh6sMg0Ro0cydsNqzKLbKXkXxSKvY/8Xn9N47DRu7T2EuHtK7sAyi4XUeXMY+bJAtfUVW/QaJMH40c8+o/b8OWx1jcT0i6asth55gD/9H5rAyJefxCDMCZiR6KQGK/+8+z5NN+9iaWklrF8wtZ2tNNpNTFn6GEnLnuwzqQhTnVBXVNeweunjDHf3wFxXi5+/FxX1dcjdPZn0xDIGPvowBoVGunqpR23R8fOG9XSevUyQyU4/b19q2zuoVyp56Pn/EbVwXl9nQepaibXTzg+rVmHMysK5W08/70BajEaKbEYWrFtF7IyJUpHhYLejFp2E5jb2bf4Uc0YB8u5ufCKCySx7gMbfj+lPLids9ixppCg4sZLZqaOd795djzUvDzeRceqopLazA6u7N4+vWYPfqJHYxFixD0XL+eOH2P3l56SqNWjaOgjzCyC3rAyLnx+L17yJ76jhWOUiCUAUsSLcsoetK1diLi5kgJcP9i4jlR3tmCOCmf/Gy9KBwyhWHrsVRyETKa7i9w0foqmsR2M0ofZ24UFLAz0erryweSOewvgmE0hDEcouh5p6Pnn1NZT1DUR7e0suzDajHm1UBEvXrUaVMFBCfMmUWikqqL4gi70ff4Iit5hwR1dc3DzJrKzGHhrGc5vfRxsX/Z+UoS+B+p9ftnPxwAECeiwk+oZg7TJQ39uLKTKYh9e8imdKvMREF39q7LTey2HvB1tQldYQ6OSE2tOZzIZaevz9Wb/tW/AT04f/orusFgxZ2Xy7fj32mhrSBvSnvrmZZsFGF0a4dW/hHBUtmRCk+Y/FSv2dG/zx6SeYy8sJd/XAS+tOYVsbndFhvLX9O2n8Kx0gBPgBK7q7t/nugw+wNjST2i+K3spmdIL2khrL4nfeQBng15ceIu1dFn5+9wPabmTiXdNKqKsbVhclRfoubANiWPXF5wgRsdBLmsRYVKGi7O+jnPj2OxybW4gK8KdV30Oro5reAZE8/e4GtJ6B6Hr1aFw0KKxm6k6eZceHH+CEmSAvL3o79LTb5DgNGsTTn372H0debIwm6TsUHzjA6T//wtjUTGJoFK1ltZi1WtxGpDLzrdfBwwWdcNAqNThYjJScvMTfH39FiN5KgJMTbb2dtGuVOI0YyuOb3pO0l4KAJALFRfSNwCyaCksINJsJ8fCg3aCn1NSLx6SxPCFQfiKWTUpX6QsnPX3kBLMnTfsP3WlBp+5LKTl/8hSzJ0/pw4zqe7FqtChkSk58+hUZh4/iazUR5uNJQ2sTXRoHgiaNYfabq5FA6mL+K0bSFgPnv9/GlX178bfLCfLwpbPbQmVVHbJvlzxqL83PZ9G0KQyZM4eS3XvYcfBvEhcvZO5Lr4CLj1SAyDBJMQsHNn7EuYPHmPfkk0xc8AhHP/qcw8eO8uiaVYxf8QRohDtVfDXh+tJy88Rphk6c+N+D899F6Q3cu3qZ1NHj+th84k/XIWkB/3p5pZRl8/grLzBs5mwubvuZn/7YwZOb1jB+8UIQKeIik8mugn83mq2rXqD4/j2WPfUMaVOncfjdd7l49Qr/27SRAcuX0GPWSdW2pddES04BXzz7P7QmPUtWPM3A0aPY9+kXHLtwgac/2MCoWXNB4yktjgaTDo3JwFdPPUPlg0IWvfYy6SNHsevdD7h6/RZPvLeJwUuWgCCJiI1BFLgGIz88vIi2xkaWvP0OwUkp7N/wAcfOneCVX7aQMG4kDs4+0iJptsqwNjazZenjKPQ9LHz5ecL7x/DrxvfILsxn7c/fS4ue0BFp1E4oekU+jIzPZ89A193C0++vxS/In21vbya/oJjV33xDWOpQCc4uNBeNulay/u1o/PnySgbHRrPwtZfw9PHhh80fcz8zn28OHkcTH4fN2oPc2RHaOiQ7+tuz5uGiceaFDZtx9vbmx9WvkVuZx6q/viUoIR4Hlb8UEtWmN2BurOXzhTMJdHdh+fvvY5ep+f29LZSWlLH1+FGIDMQq1wmUPXLhgsot5tunnpPy15Z+tgm5k4of336b+rpmPvxtP8qAEHBzQqTqNrfr0FWW8vmSWcSE+EpWfIvBwp+bPqO2to2Pj58FkVll7cVu0iP7F5t1YOP73Px9N35efry+bTsmXQ/b1r6BAT1v/rEVo4szWr8o0MswmGxUZ93jk+ULGD4oniWr1tDR0sNv738hQd3fOfcPeGrQm9uR2a1oxJGssIzVM+cxKDlJSmGvbWvhu42bcXX3YrXQ7fj4SN0t0WFpaWmmPiubL598monD0ln8+ovU1dXzzfqPJUTZ2hPHJc2IsOnru7twdPGg+p9TfPTSK4xJH8nCN96mubCA7z/eiFeEL8//sRUcRefVBVQeEi7t4zWrKTt5mAnDBrP4+Repq6zlm7c2EBoZznOH94JWjrG3E6UgjVgUlPxzhu9ef5PBKcks+ngT2Teu8NPXW4j4F9f16jfbQesKMtGhlmMx6bl68CD73tvM8OR4Hnt/DTdOHOfAz7sJH5DICzt+ljRZer0FraNaYhNf+uF7Dmz5hqmjxvDQ66vIOnqM3T//TsLY0TwqiBw+Xpi7DCiFm7i3m5PbvuHID9sZN2IUC9Zs4Oahw/y+7SsmzZ3J3A82gbsjBrsRjXAw1rXwzqNPQEkN08aOY/jrr3B9z0527t3JyOkP8dhbG8HRtW86oNFgam1k3/c/cvLHHSyWDrPPcObnHzm04y/mPr6Mie+tB42W3rYeHN1dRRgo+7/cwo29B5k3fhIjlj3Bme9/4Mipk0xd+ijT17zWx5YVbkShRetuZ+cnH3Hhz928+sxzJM5dyOGtWzl/6TzTlz7C5LfewCazSHl2jkKD1mVk79p3uX7mEksXP0Lq/Nkc3fYVp6+eZ+qCRUx/5Q1w9fovu1JGUUEOm1a9hltrD88ueYyEGePZ+cXnXPrnFC+uWUvS889KxVxXZy+uYkIgM/HNC89z9+gJPl77Nn6jxrJ7/QYyC/KY+cyTjHh2OXh4Qpe5L7+rs5lP3llH6fUbrHnhFcLThvPX1m84f/0SKzetZ+Aj8yVdlqD/SOH0ChVbFi+j5FoGH72/GdcRSXyzYR35+fk8u+p1Bs15GERXxiDyfGRYO9tY/8qr9BSVsfqVlwhM6s9XH2wmOzOHNzdsInbeAmlcZjFYcXB2oiP/Lo/NmkZiaDCrX3oJ96BQftyyhYziAp5/520SZs4ArYvkyqbXBK0trF/5MvrmOt57cy1a72B+/vQzbuRnsOX3n3CN6y/p0IR0QIqrMVlZ89Ac5N0mNm14F0WQF599+B5ldTWs++AjgkWHUYyYhRbNZpMOwW+veAnlv/FQn3/wITiq+GzDejIL8/jj+HGIFIdbFV06Ha4uTiIDjGenTCFI48z6dzaCTM2mze/T0NvLpm3f4DEwFpnQ4op72dHCPzt/4Pfvt5MaNYA3X3pD6jx++t4mHjRV8dO5ExAaiKGnS+I8SxSJ6nqWT5hGYkg0q95+Swp8X7d5g4TZ2/LDz2h8A8BZHODM0NNBw/27bFz1GuG+/rz59nqJP7/unfV0mq18e/Y8ePnQYzBKMSQKk57u/CxeWv64xPZduepNLHUdvLlhI9ZAH7b89isKFw8QNBGh421rpPL2VTatW0N8VCyvvvAa1Hfz4Ycf0uQKX4i1U6vB2NODWkTW2Oxsfe1Nci9cI863H6989BG6sgJWf7gRp4h+fPz9D+AqGiOCwyw4zzqy/9zPLx9+Qmp8AkvXrKZDvA9ffo4qOIAP/z7c1+ESkz3hdFfIqNi1m/Wvr2TYjAk8/9obFFy6w1fbfiAgKYF3t38rPb/S2izGwA213Ny/m10//kByWhpPrHiV1hs5bNy0meTJo3ji+6+logmxL4rnARm3dvzJ1vWbeHjKLOauWEHF+dN8sv1rosaNZtVHH4Obj6S1MystKC1mNj+yjMbsPCaMHMWc118j78ghvvjxe4bNnclTmz8EtZtEtrIoTBLLvvhOHgOSU6TxtHSNoqZwUHLn9FkGp6f3MdTF4U0EFxvtXPmX131gx69MmDCSmS89x/0//2Trrz8ybcVTLHplJag96DGaUalsqGRWTqxfT8G1mwwbO4Fhi5dQdfg4u3fsRPbbjHn2B5UlzFr+COkpSRSdOsOOXbtIWDSP2PFTaDepsWsdMckMmLvbaM7OwsfDG9d+kVJHydlsoCEnm9q7GdLG7jUkieCIMCrv3aOjtALaenByc8cjrj+x8QO4c/IUcp0RmR5MSjUOkaEMHzqUwpNnaK6uRunvhTzEH5/0wdIJ3d6hI+feHeQaG0n9YzDXtdCtN+IYHYVVreTSmRP0D4tkUHQcLipH6qoqaasoR19agu7fh91n5FhiE5O4e+SwpCmUuWnwj44gOH4gCrUDnY21FOYWotH6kjwggd66Cto6u3CLHIijqwtXjx8gIjYcn4T+Eve0u7oZa307DXcLJKd5zMh0IkODyT95EmNnG3IvF6yBvngOH4pRIGBq6ynIzZUy8xIGDqAzOxO5So05ZoAEuS48fZIBwcFERsWiUqqk4rGypJC6miIpCjh99Ex8tB7kHj6KUmGj290Ba6AHMWNHoDeZMFU18OBeLpHhA4kI70d2xmXUHq6EpI3k5LFTdOXmM3n8OOlFsAiYeX4BZsEovZONm4cHERNH46xWUXHsBHarlY4gf6x+AaQMn0h7Yy325iJyMm8RlpBMVEA/Wu/konL1RDkknayKQprzrkmYoITkETjYNJTeK8Tc1k5Z/l08/bwZNH4ScqOJB8ePoZHZ6XZS4ZYwEO/0NDr/LTgt5TUU3s5kUPJg/IN9yHlwA42HO74RKZQ+KKWtJJuIyChCUsei0/XSnHsLW2MD1Tkl+IaEETVhLJZeHeVHjmMxGGj39WLApCko/UKwGXUYS+9RlHmbwSPGSezWttIKZI6ueKUO4/Ld61jayonoF0RMYjrtDV30ljbTVPCA3uYqXP29SZ0/j6rqbe4FAAAgAElEQVSqCmoFR1fXjXdkOA4BAfikpNDW0UlTVhatVXWkDxuN2sWZzMIs3AL8CIoewLWrl+lqKGP4iHTcAvthFBSJwgc055ehbDLh4OzKoEem01BfRcuVa5Jj1Dm2P25R/QkZmEJ7awNNhVcpLshk+oLFUm5TcW4u/SL64xQQzedfbyUpIYJhwwejcXNHabLTmFlAW1ERCoH18vRgyIJHycrJl95bkffp2S+YgJhonIOD0RkNlBTkSID76TNmYrfJyLyfTXBYOKEDYzmwdz9Bjm4MSh6EyV0Ixu1U5+bTWFiCvbUTP/8g4sdNpLq4jMYbNyVTjz3Yl+DkRKl75+3lQcbli7R3dTBg1AiJT9pSXE+Apxd+gR5cv3pRyuAbKkkvNJLerzzzFramRkzVdXj2C8NjwniJZ2wryMHY1ELCkFEE9R+ASSPHrLBw795VdN29pKeMxdRjobWmHu9gP+TBHpy/cJEwrQ/xcQMxOAkck43CS1cwNHVg7LERFBJBYvpQivNyaMzORKl1QB7qT/SQNBRaR6xWM5l3btCj1zF43DhqqxrpqWwlceBAbE42Tp85SZhfMAlxyaicXekWhKCMm+j/NTvpO/T0G9if0OFJXL1wHs+WLvQ9erxSUggbFI/dbKBX30lG7l0pqHfMiGmUFVbQ2dhEwpBkMhrLOHjoMEsmziEyLAyZp5re7jZq79yju7qJ3nYTcSmDGTBiGEcP7MOltQ2lWoEmPpKg+IFYjFbUDgpuXbmAysWR6OHpVJbVYq3qJCVpEC2yTk5dPkvCgDiiI/ojsytpq67BUFMhoRx723pJHzkSvwGRkg7J1t6OWuuEd2w8nuGh6B1M2JRWzl06Q4hXIKMHDKcosxCrzCpNM6xuSvb9/Tdp/VMI6xeKk48zjZXlGEqraCiqFOgXUtKG4xMSyqljRzDWVRISGYImNgSvqDDkapXEDb6XfQs3V1fGDB1PXkYhdpOSmMgoSb99694NwgdE4+sXQJB3MGWZOcjbm2iqqkJnsDBq9FgCAgIk96uxtwu/fv3QBIURPihe0h/rjd1kZtwl1CuA9IhUsjNz0WvsRCcPpKaphqzsHOJik/Dz8pXyT2tKHmBobKCmpAKDQcbDCxaj1mg5un8vip52/MKDMAZ4EZ6WSmdXr9ShunH9MimJiXhpPaQDmpOTCxGRoRw5vpf27jYmTJ2Bo9YNf48AKnLzMTdUU11SItFKZsyeI8l59v61S1JgBUdGog0OJyg2mqbORuqaaimtqCA2sj/+zv6UF5dIgfCDkgeQmX2XkopyktJH4OHigb/GiYp7WchauygTLHhnF2YuXER7bR1Z1y6jMfZI743Bz4OYlDTM3Sbqq2rJzb7PkKRkgr2DyMzKwdnPl4DoYG4X3qS2sYYhien4aD3xVrhRnJmFvruRyuoKbFpHFi9cTGtJFdevXaGqtZaI+DhShorgcQeJe3/3/i0qSouYPHICzgYtxVVVKCK88An2ofx+Bk21DcSnpBPQLxS9UUdDXgE99/NRyZS0OTsx/qEZVOYW8iDjHm4aGe6hfmjjonALCsbSZaGsvJz7RVnMnjQVl3YLD/IK8YyJwDfMn5t3z9PS3kLasFG4aNxwsWioycqjOS9L6uaJDubIceMozSkgM+MeCicHfMP74R8dj49/AIbONirKiympLJPAA25WZ4ldr4n1w93Pja3vbWLuzNkERcagdnLGajfTWFCEKbcUk86ExT+AEVMmknf/Di1lpRhqaqX9WBUazODhQ6nKyqL6wQNsRjOOHh7Y3dxJS0mlpfABDwoK6XZQ4hkdQfiQJFSOaqztHWTnZtMocnxHjUXn4CZJ39T2Hrw626nde5DcG7cYNHseE6dMpejMBfb+9DOyrZOn23VGHS4+zgxPS5aQWWUN9cTMnsHCtesBZ0nTZBShkTIbl08eZdToMZKAUCDTZeZuVHY7R95cz4VDx+iflsbESRM5/fc+2qtrcFEoUSiUuAQFMWnSJK4c+4fm+gZ0equkbRMLzOihQ7l/5AS3MzN4/MMNDHhyGQaVIxaZCJjsQzXlXj9DqFrJzvXv09XRTtLcGUz735PcKSthUEoaKrMQ94sK2S5lnP353AvkXbtFwvDRpCSlcGH/fvJrylj0/luMWPIoFpmqbyIi1EgWKLt0Dx+7A9vfeUviJo5e9Cips2dQXPWA6OFpUup+nz/VitIkY/uip2jILyZl9Ej6h4Vy58ghcksLWPXzN/hOn0KPg+AjqHASqZEdneTn5eKo17Nvw3uSxm3Y888RN3Ec9Y01xMX2R+Hg2Hd6FnQAuZ11c2Ziamhh9ODxJIXFcu3g31wvyOKD84dxSR2ETgJACcaBVcygac0qorOigqO7fkJvNTPz+ZdpNJhwdnVhyGSR26jEKjQrYpzZ3cWnsx9BV1vPsNnTCfD05Npvf9JoMrDiyG5c4lIwWuTSYUxp68be1kRzfjGtuUVc3Lkbg0zJpDVr8Uzqj8Ghi+AAP1QWYVYReW5WiR7zzvw52Do6mD5zLl5OThz//VeMjgrW/P2ndHrWoZYiqDU9emjvpreknKKMmxw58itKVycWPfcmPhExWB2suIeGY1S5SPhgF0UvlBXx7sLHkestTF26FFO3jrxjxylpaeLjW5exhoTTi0zicWrpoS0vG+dOA7kXrnDpyFGU7l7MW/M2DkF+qDzlUmyHwSpDI6QFBjm27ALeX7oUJwc5E5Y9SnVjDTdPHcPZ24M1B/ZJnRTx/IhAWRF70ZuTj6MRTu7dx937NyUSxop1b9Mtt+EdGYjC3RWjNEgWeh47zdfu88HCZ4kKCmXYoplUVJaQ/c9xfCPCWXH4ECaZArN4eUWYrK2H1uz7uJhsHPrtDxrKStG4e/Po6vX8ceIUz732MnaVnB6LHmeBRzNbqDp2gq9FVyo6ltQ588gqKeHOlYuEDezPy3/+1sdtkrRLgkfbS095GRpdL39u/4622jrcA/xY+uZrNPYaCIpLlfSGvQqLlG2mNvdwZ99+dm/cTLRfkNS9unX9NvlXbzFwxHAW/boNtEp6zWYcRX6g1UjFnVt4u7iy/ZMv6apulnjHj695hZKqcqKGj5FOtia7TaIqOGDm7BdfcX3rj0SGhDHy2Wf4/eABmoryGD1xAgve/0jq3P2XVCss6RRdukqMoz87Pvma1opqYtOSmLF5NRk5mSQPGy+NriwOImrXjMxk5NjHX3Bmxx6SImKZNXs2e3bvprm+712Y/NG7kvheYjyY9RIhoOzmLYlTvXv7L+grW4iJ68/8z97h7pVLpE2Y2ae1UYnukejS97LjzbXkHTzL0OQUkiePYe/B/dQWlfLYCysY+vLzWFRKHITORBoCGaW4Fx+dih8/2CIhMAeNHkrYQ6M4dvUKK158UzIl2B3l2K16qVuw7annab33gLSBCcQOSeHEyRNSPt2Kd9+i35OLMcntqMQ42SzMWmbq7t/H0NXNr19uw9OsImXoYMa8+BjZ1aUkpo3sk+7JlDiIcVF7G9+veJnWjAeMTB1Cv4T+HDl/msx/CTdvfPwR/ec/LHW4jTYzcgmDqafo5i186szs/ep7qUE0eMpYUhfPoLyjjciBqX2SUgdbX7D/v670z5c8RVtOGbMmTCUkIoL9hw9SWlnKpu+/xnXSaGzKPr5rr6kbB5uBxsIi2rJLOSq440onps6ZQ9LUMZQ31RGelib9VpJZQkTWtLWw8eFF2Bo7mDl+Mn5+fvx5aD+NNj3v/fgdLoOSsQmpkGDw2Ez0NtZgrW6i7XoBpw4cxuTiwJiFM4kYO4Rms5HwqDjJQGA06VGLblBjA6sXL8Ne286jM+dJHbp/Tp2g26zn/b9+g/gYKb5FyJy0Mgfa6ysx1NTTmlHIod/34OrhxaNPLyenoYTwlEFEDR4qEkv7/hPXX1HGawsewdUsY+GMOVLI8a5D+5F5u7Lpz98hOBSDzSY1C8T70lBahK2lk5LL97j0z0ncvJxZ+NRjaEJ9sXm44RYULlkZHIQ+0GyH+9m8/tSzaLWOPDxvvhSVdfbCOdA4sOHQXvD1wCjecwkHYqSt6AEeJhtXdh0k824GVldnnnznNVpcrHhF9MNF49nn1BePskFPa9Yd1q1YIcXgLJnzsBTVdCsnkwp5L99dudQnf9I6oTf0olUraci6h79Nydnv95Cfk48pwJkV69+k3agnSGjgnT3oFrxchQNam4nWg6d478VXpOii8eMm0FJZz8kzZwhN6s+Kn7eBp7NEnlGK9c0iIlmy8bbIuLr9Tx5k5OASFcbTG94kt62C+GHDMAtftZCxmO042GUU7trFNxs2EhseyfQpUynMyePCvZuEjxnMim+3Sho9Mb1TivfXaqHk6gWi/IL5e9PXlBWX4p0azWOvPMtvB/by9P/xdNZhdV3p276PC+4SJECwACFGIEK8cbc2qU5t2qbttDOVqWvq0+m0U5tKmqYSd/eEJEACIQQikOAEl8NxP1/Xpr+Pv7nOtc8+a6/9rvd9nud+4Xm8Gn8cUmS4F73TSuU3G/n5k88YMiyZpcuWUVp0jmuVFYQG6DDbrIQMiWfxwoVcOHqExlu1WLwu1H4BBEbEsHTuAs7u3kdF7XXy713FotdfRQp+FaN50bFUyjlztoi8SVNxDlYGaIRz2GGl9N0POLxlK2Ejsrhj5mwqDhynsfo6so//ttY3Oj6Omh3bwTyATa8hf8VylFk55M+ZLwjqg7ENbhcymYyjh44wZ85sSQAr+MA+uReZ28Hlw2fpKblCx4HjOPr6MAfrWfDAavwiQui51UDFbzvRehT0yRTMfvAe1OnR3Lx5ncu79qGy2SSszrz77kaemUby1Jl4tKGSXlwrpSXCwZ+/oubIQeLbDQTK5JR1tTDtsYdQjc8jt3AaSikYWfDFZNjMJsoPnsBefY3GHVul02tUZg6OuCEYM4dyzwv/RC5JawfNBuJ7n/7xayr3HyXWqpcWwk1TK7Mee4DA8QVEZeegFy8d8fkio76vhysHjtJVeY2rp88iczlR+Km4495VqLOTSSmcisMnEqL8Bj+/s59DG/9DrYgAGVCiUWpo8Aww7u7lRE4tJGXkqME4Aa8bl8rLQHcX9YfO0Vd2idtFR3CaBtDHJ1Fw153IRmSSUjAJt0ctFQhSC7y1ibO//EL5jsMkKaIks2KP3o43KZLs5UsYv3C+NNazOa1o1QoMDQ10nrjA7XOlNJeXYu43kDoyj+QZU1FPHU1c7mhUYsQutDZC0F3bwMXvP6X29AliwhPoNrvoRsEdjzxA6KQRxCQlECB0dWLUpXAz0NbJtb2n6Cy9SGf5GVxOCzFjxpA0ewaBk/KJScsVJlwClWrkHi/mymourt9E7akzRIXoMXscdALz/vowwaOzickWehgVDreDQKUXe2M9tXsPcetEEYabdTicbtIKC7lqNTHn2cdIHVeAzCOCkeWSpri7+hoX/v0ebRdLiY5NorXfhDIqjomrVhAzaTShQ4f+X2y6FCraV1qF6Uw11SePc+t2OWaVg7j8AsbOW0D08BGEJadjsXnR69WS3qzjwkVOfv4Npuoa4gJCMDktOMJ1TF6zivhxE1EkD5V+VwdO/FHQcL4UQ0Ullw8cxNrYLGU9pk2cRMKEfBJmTJI6jCIax0+tQ+mEluJSLmz8gvZLF4nyi6LfK8OenIjZP4h/vPg2mtgQSdboxY5KvJCPnkRT1sSlfQfpMDRh1inInL+QkJxcRsyciSY4ApvbTaAoGG0eOs+c5cT/vqevupq06EhaDD0EF4wmd/4CUsZNhogQTEJ6BQR5HdTs2428qY4zW7dIsoFuk407HnocRXIKSTOmoA2PkA5tPqtgBChpPn6Sc7/8Ruvly6QNjaehp5PYwvFkzJjFiOkLJeOoU+7B4u4jVKnmyoEjqKuaKduxG/tAO3atisQ5C6h1OvjHR+/iUYq4GiUauUzKzLt5/CQV32/EU99KfHg0VbebyVi+kJSZkxk6o1ASc7sUAoYok7SBV7Ztwd18i7K9e9AP2Oh3upn85FqciQnkLV2MXTqaiIJCUIi8lP+6mfIt2/G2tZMWFU1F0y1y7l9F9Lh8RkwVe6FY+k7kKqF29VC0Ywsh1xop37pbIrkY8FH41wdRpCYycv4sHBKFSCPtP4L2cvDrb+jdfgi/bqMUTN/osKDKz0E/LIn7nn1WKtRFYLUouMR4rHzrFgKaWzizaRNekxl1bAwj778PkpMZOXu2dFiVe0WBI+JYLBQL09WufWjFSE7uo9luJPf+OwkfM5rhBdMlJqNPoqM7cff2UXP8FF1nztJ6oRxbVz+6xHiG3bMcdWYqoycVSmxfr0MpmRgtJgNFm37nxs9bSfQq0bmhtq+HKS8+QeDwNJKEuUIhx6MU5YoPe1c3Nw4exnL6HF3lFThMZgJEpl5aEkEjcli25h5keu0gZs3jwtfey7H1G2k4dgY/uxOvy4VZryZ7zQpi8sYxbPRYifAnsHcqXPS3tFB/4rSUZ3pbfL7DQXBGGkPm30F0QR7x2ZnIFf5YjG5ChIu0pZ1DX/yXvqISQkXent1CX4Ca0Y/cTcy4kaRkDMcuxP0KnZTe1XzzBobLVdT/uhVHfSP9xgGiRo0gefkSQnNyiBduZUl/b0WjVjJQW8/uL/9H74UKohUaCfXpCvSnJUDPimeeJSU/D6vLg0onPOBOGqqq6K2opGXvYfpv1EoFYNSIbCLumEqsuH7BUZcKLlHkgPVmLbv/+1+6zpUS/8d+YLLb8UaFkXv3cmLGjSI6NRWrTzRv1JKhqrmikt7iC5gPn6T7SjUGl4Nh06cQNmMqCVMKCRg6FJcoXsXa90H3tWvs+/I7nEUVJPoHYVR4sEWFMPLe1cTn5RMaG4/d7EAbLO6OnYtlpdhr62j6ZQeO5lYGcDF81nTOD/TxdxEgLQ7PXiVKYXYwOemoKOXszz/TeeI8w2MT6LE5IDaaCQ/dT+jIbPyGDpFoHKo/4nHkPietl8oxlJdRuX49OpMVh0xJYv54hkybTuodM/BFhkl4OLGChK66qaiY0xs3MXChkuTwCDqN/YSPGcGwlYsZMi6foPBwbE4fao1gYjk5v/8g2rZuLn23AZXVQofXRt6Kxcgy0xi/dAlKrWDsqlEIJJIPbh47yOmff0ZZ00i01p+Grm5SCifSFuLHA+vexOevZcDrRCnXSBE+JQf2ompq5vKPP6G3Oel3wIIHHkCWGE1vRwdXd+zFZzRh8HmYftdyQrKH0VJXT/XOQ2CwY0fDxGWL0GTHkSN0twJQIQ7yQtPttHH+fCmFEwtRK+SSM16CA3g9NOzZTdeVS1w6fVjKAfXXxRIRHofs+9de8a2aMpmfn3+WELWSOrORV775liqbSxrfiSBVMatWC2KGXMHh/YeYPWcWXrHhqUW0sxuHyUhj2XWSbHI2P/0S4RotvYEq7n39BQjRSyGcv73wNlF+IVj0/qx6/03sKis93W1sevsDyX0cFR/Liqcf53ZoAAkTp+AjYFDMLU4WVie7fvycK7t2MdLkI1iuoFXlRjM6h+wH72fo2LFoJDeTB4fcgwY5t05fILijk12v/YNo4doLDKfg7nsp9jhZ9uQzOFyCADCIKha6ic3v/JPeS9WEdnjR+mRYgr1oc9LIuecBUvPHDRZoogUlWpLmfozV1fReu86mL75GK5ORnJHK4n/+nQpDOyOnzpKMBjIEeUM8Fx42vfMsxsorxA6o8dlcdKmsJM+fztA7VxKekUmAuH6VXArdHmhvQ1/TheHCRQ788DEB/hrJTbzkzXe50NjMuHmLB++L9OeF/k5+ev1lvLW3Ce1REKD3o01rpEHjZsrap5iwaDFeux2NVmTru+i6cZ2IHgv1R09wavNGNHIliSMLmPzic1weuE325CkoReHvE1sqeDuMbH7+EeS3m/A4xHX6YZCJomIOScvnE5eSijASSXoJlZfqC2Vky8O5vGkLZXt+QatXEjNhItMff4wSq4mc/GnoRPSM2GO8bky36jjw7qeYqq4TrlZKG7oxWE/qHdMYsWwx/kMTsbu9aFTCk2intugMGYFhXPzmO8oPHCQwNIzMefNp12lInTeDoSNGoJKLLpESkwzaK69z/r1X8NXfxN8vhM4BK/r4BHIWzCdu9kxCExNR+kSHa9BZVHvsHGmh6Rx94zVuNRZj13qYtPpeEicUQlQckUmp0m23mt1oA5XcPFtM0X/+i+9mIwnqAIkV6ksOYcT8uWTMWg5DojG4jOj1OslccfNsEamhwfz60stSGLW4zil330fshAI8Q2PRCrOKXIvR4iRIr+fiziNcWf9vNB2tROrCaDFb8QxP4bZXwbr//iLxhDwKN26VHY/MSm/FVeIH9Ox55Q0Mpib6FG7uWPs3QkbnoUkehiY4TCpwnCYHAVoN1dt3c+bb74m0O9A7bfS77bjSE6Xxd8785RgF3i/UT+qz6DxOes8XEebzsP65Z5BZjJIbeOqjT0NKGolTJ2PGh7/oUIs8NZmCys3bOPPlN8Qr5TgsA9j9NDhShzJ68UrGzl3MgM2HJkgojYXv0UV7aSXJBvj9ldcIcA/Q43GT99hTHGlq4pmP3pGwawJt6HMMRm+d3bCRqm9/JNErQ+5wY1DIpINS7rIFZMwsBD8/3D6FFPqscLoxVZYTYO7muxf+QYRPjlPnz7QXX2YgJpYh4/LwKFQSklG8YMVzdvb7nygXZBSNVtK2dXod+M+aTOodcxk7c470wh+M/jHg1Mjor7pKzI1Gtr31Af5OH57gYBa++zr1ah8ZUwsw+eQoZf6D6D6bnV0ffYL2VAkRRitOrweDv5YbAQrSZkzl7qefHsSlKdW4nC7kbge9FeWE1t/i13XvEqpR4wgJYcarr9PuH0j62MGOktStEvvngJXNH3yCu6Qcf6E19VNSZx/Af+oExq1aTdrYfAFTQaH04LD1oXP6GLh6HUVNDZs++hdRAgUaFsqMd16lVa8kbdRInF45AWLRiYAIu5Pv3ngV9cXLDHX68PPKuWUeIGTJDMYsW0jc8OzBvDmVCpvPg6m7C2VTE+rSC2z96GP8dRoix4zCNWE8hqBQVq55AI/TiUwzaM6hvZeNb7+P+cIlkgP8JX15vdNC5MLZjFm6gqFpw6UehV3mlPYGEbjr19mHp+Qiv378LwICAogbN5axjz9Ku05Jau4I+q0OaSQrZEiujm42v78OX3kFQzQazF43bWoZMctmkzl7OmmZIh5mMC7I6XTR0tRAUG8flr2HOLlhA37BAcRNmkDGgw/So9GTmpUrgRJUwUKrZcV2u5NfP/gES1kliVo/qblg/KP7Vq1Wcd+rr5OYMQJdqAKLz4ZW4ePWlSoSvXIqvvtRygUVf+OXLyXz3jU0/EFgEqQRm+A2y/V4DB4MdVfZ//WXmEoukBkZw4DdRZdGSdpdS8mcPZOopETsQlsnF/xgH3XXK8mUKzj33MsMVFVjlsG0Rx5GNnEitiFD8I+LxU+rRy26wQ47NeVlHP76B8KqG0kLDKXTaaYBL+Me+ys5s+ejFzpL4Q3xWiUP0Lnic+T4B3Pmtfcw1t6kX+ZizmMPc6q/jwWPPER4eDgKpVj7Sok/X33kEGd++pHEXhOe9h40/qF0abWk33cXGfNno48MFYEN2AWGUSHj8unjjNCqOPHOm9jq6um1u7n3lTewZmahSkvFrlERFBiESpCs3F5uHDzC/q++Y5jdB70GFHotlshQwpcsZNLqe1Ar5dLgsN8xQJBORV3FFUK6Bzjz/idYb7di8lOw+tUXMcbHSzm4IlpIpwpCLtCYQMmOrZxY/z1D+80MUfthdngxh4ZQE+rH67/99OfhBOw+kfEJ14vPkuxysu+lF9H2m3Frgln+xFoU6YmSq3n9Y39D5/Zg12m5/8VnkaXEgMXK+uffxGuw4/EL4tF3X6dFZyd+9BhQRkoTAmeQKF9lnDpVxB2TC0UfbFBTKZIL3G6aDh8kMSqYd1YvIjk6HpkqmpyR45FtufMhX2NjDVqtk8xhQ+lsbKNtwMakux9g/KOPDQoShQBRPO1OB8ePHmHG/Ln4ZCIlx4VclAgGExe/Eiy7Y4SiI1jvL7XvxaleFexHvxDiokQtHFZOOx6nm4CwSBwejzSHT09MwtzaTpfPQcYjq5h47xp8Cn+JdqYWTjGPkyqR1VZ8kf7D5/E4HPTFBvDIB+9Q0dnLWIkd7JFG0sKFqbHY2L7271hv1eJS2omPicTS2snVlg4KH/sbk5/++5808EE+vMM2wNWzZ2guOofxbBlKQR4I1PDkhx9ytdfKiAnjBzdTgaYL0MNAHz8+9QTW9la8GjXxoeHYauro/8N5O/tf70kdQJlPjs/hHdQ5etxUHj1I66kiDCeK0YuRVGoMi577Gze9MjJH50vB1pYBE+qgUJQ9fex66kXsDXV4ApD4rFfLLhGcOIylL71FSN7g9YhQYE+ojP7eTjovlXN13z7M5ZfxeV1ETRqLLD4Jv/jhTFuwQDqtWA0GtKH+yPu6+PnJtbjbW1EF+xMcEETL5Rr8U4Yx6/23Cc3KkTBMVpsdtS4A4+12ei8Uc03k31VWS1rImMKJFNxzN61qNWlZ2ajcwl1lx6vXYmpqYtMTzyO73UFccrzUuWtpapaYovd+9hmq2DjUSjVOkRfmp6KjsQ5PbT2nNmzA1VgvdWySZk5nzIL5EBxCRHL64MhSLEO5DcONarb84xVJN5EwPBWjxYyxx0Cr083LW7egS0qSIgWsHjc+hZam6isENDVz7JtvUHR3S6HLyTOnkzZ3LgORUcQlJKEV4zKREq1RUXu6iOPrPkXW00NsajxmhwVzn4Hg1HRWvrsOWbgw2ohCWOhY4fatWqyVlzn18y/4mWz0WweY8dc1Ems4KCaVwHiRVyh+Ag8yj5O64yc4+MHHyAcMRKcPpXfAgNVoIWHUWJa+8ab0wnV4XCgUWsRrrbnyMgE3bnHo669Q2c24NArm/SdgtDoAACAASURBVO0pdpRc4ol/rkMlwOLCeKV04ZZ5uXTwAKVv/ptAk40h2ek09Qj2iIzIkSNZ9u46XBotCpsbuVaJz+eg6txZgruN7PzyGzQOOz6tirlPPow7IoxhUjSBVupEyESB7HVw7vv11G/ajbvzNrFZsXQYB3D5ggnJHsnyj9ZhU6qkMGmdWnS6nNw4c4aQ5g4O/rAeh3EAdXQY09Y+jCMkkuy8qdLv6nUZkQu+LAp2fvo59r3HkXd0E5WeQpOhD6daiz08jKd++gGH+FxBa1OKTouHupLzqG/c5NB33xOu0kru4Lvef512fGTlTfgzS/PP9eN1se3tN/GVlWNvaSQyIQqTT0azyUfe8lUSM1bsVlqFDIfDiUwt4+rJU+hqGjixfiPBIsMwQMeKD9+gzuZkVMHUP+M9xNoUGWlO1r+7DsuhIiKtbiLDwhnweqhzOCi8dzV5D9+DWZCGxGhI0Jvk0FZeTsuWXVw9eJiosGD6dXKyHlhJVWcnjz7290EEojAoSHp0J9+/8jL2IydJVCnxiwqkyTBAj1fPosefIn35skF3p1JcvwuVVsnVU6e4tWUXjlsNGDrb0cZHs+rDN6mxWBmVVzg4wVZ5pZGoyPj84alnkNXWEez1EhoayvX2dhwxMdKLfNisyfjU/li6bQSH+dHttGO4cY3GHzfRdOI0Cq+biFGZTHppLY02KyNHThzM+pcy28Bt6uc/z/4d7eUq0kMCIVBDi9XCucYOnl33MdnzFknvGxFILkbqNquR9vIKGrbtp/58KU6fi6RJ46T7aFDryMgYKT22boUwC/mguZ1vX3oN1/UaKfBcp9NxuakJZ0Ic97zyIlHjRuGRqfE55VLiQI+1n7byMto37aG15CICGT100jjGPLwaq1ZDSnLGYLyN6NcqlZg6W/nixX/iX11DtjB9aRXUDhgwRETz+NvrCEpLHzTPeJ3IFB7aG29iuHaDW9v303G1VnqWkidNxBgXR8yIURRMzJcmXXKdB4XXia2mnv/8/QUCe3rJiomVRszVbbexx8bwxIfrUCfH41Zo8NoUqNUyDG0NNAl284HjNAiNn17HmPlzSV00F0SOZVTc4L4p3l8eDx01V/j8hX+QajGTGhSM2yfnWncvnrQMHnl3HdrEBKljqBI6OIWPzsab9F66wuX//YKi30LTgIGlzz6Ndvw4dEMSCf8j+Fn8uTw26f87Kq7w64efoGluZZigFKnVVIo8V42cz7dtQRURCSKXUaD71NBwvQJr7Q2Of/IVAU4fVpmc6Q/ejzs3k4RxeeiEAexP6qnG46Pv1Gl2/Psj1ANtUoC8x6Wg0eFmIGMYL3z7rZQTLKWNWE0odUpqrlzAUddE8b+/Q2d0YvmjCLvzpRfpGpZI4tgx6ETGvHhgtIOB5JWbdlO08XcU7W2kDYlhwGyiCy+6USO4/8P3JROM1y1HLsDlogNYfZGBG9co/XYDgU4f3TYbq196nvVVZTzz9ntSB9pfo8Xh8uAvk1P1y+8c//E7ImVWovR+9HaaUOn8iE6Ooam1BbvZSVRouGRstNgt6KJC6erpJ1AdSEhgEH39XdQMdDHy/hUsePxJUAqwhFL6XuL4fL7oHDMKC6VutXgcfC7xvbxc/uZr9v/wDbGhWuIio+lsNdLXZUS2cfpCn9ltJXBoCHNmTKN4+wFqbzUTPnoc8x75K11yBUavG7vDRKBKRvv1a+QVjKNb4cFqMZEeHCpB3nd8/hVXSstIGp7Do2vX8tVH79N2uwWNn552s5HMyZO4a/Vq1n/8MXKTHVuXGbPdScH8WUwaP4Hd3/xIvci3unMei594kPquLjR6P9wmK7GRkRw7cpgJmTmc+mETt+rrWfCPv+INCqCproW88RMwex0olOJUISdF68+WF1+WdE9jVy9hbH4eR9dvpLm+lRV/fZqcaTMxqNS09PcQEhGIw2vn8tVKkoODuL5zF52trUx74H60ETG0tfSQnpGFwk+Dy26XxmbhOg2fP/8MV6srmHPfakZnZrP34y9pbG1n2Vuvkja5EEO/EY1ej0qnpqm5me6OLob6BVD222+4HFYm3LMCd3AwLR0Gho8YKWX7iBN+gC6AMLeXL59YS0tdLQvWPkRichK/fvJvTANWHn/9XcKGZWBTaHCq5KgCtdxsFMGjPcTqVRz/4Wu8PjezH3+ckiu1KEwqViy9k9a+bgJDAqURkHCsrX/zZRrrbrDy6SeIix3Cbx/9B6PNxYPvvU9wWhpmj1siVAQo5LTeqmegb4A4rZ6zG35BrVEw+cG76fJ5sHvVpKVn0tPRRnCwyIVTSRDwb//+nDQCXPrII6hUarZ/+53E3n3qX5/gCwvDoxQDJy9qnUpC7NgsZkJlPo5+/z9CQkOZeM99dJktBCrlpA7LpL1vMK4mUOtE1tfD+088S4Bex4onH8ZoMbL92x+kh//h194iZkQu9YYetH56AmUyWmpuonJ4URrNnN78OwlD4yhcs4Ly5maiUjKIiYhloK6REP8A/CLCaKu/yQdPryU1IYE7H3mUtqZWdn39HUERkTz7xee4Q0O43dmNNiBA4mpeqbxEdIg/PQ03ObNjB1m52YxeOJvqWw3kJGcTHBJFu1XwR70kBwfSeukSX73+OnEJMSxZ+xDXaq+zf/0vRA8Zygv//gJvUAjNPd0otRr8g3RcPltMdmgcHTW1HN2/jfScDKYvX8ZXP/3C/X95ksDQcJpb6wkMDSAgJIDyQ0c48OGn5CQPY+Ejj1BeeYXD27YREh3DyyJjTaujq60LnZ8Olb+KolMnyEkZxrWycsrPniM9ezhTli3kQtUVxo4dh0+mkDZCAUyPCwyk8ugpfnn3E/JG57D8qbvZsms7xUfOMWbSdNYIXqgwM5nNKFRyIkMDOL1vLxOHpVN5tljCMwkt4ow1yzhZfIHJ4+9AJlNgtA3g9jgYEhtNkegYfvY1edm5TP3LfRw7d5ZjO3cxfd58ljz9NAaFAqPdhlypIiw0hEM7tjNT8Lu3b6WzqZ7knHTGLptH0cVLLJgwD1O/FavYxLVqIvUqdn37Py5t38W4kTnMvX8lG7Zs5lJpFZPnLmLugw/h1Omwe7zINUoCQvRs/fknlk+YzJHft9Be28DUubNJmDSGU2VlzJ66ALPZyoB1gIAALWFBen774r9U7jnCtLH5LF2xnJ82bqSouIRlD/6FCXetlAgkfUYToeFhWAxGrpVeYM6o0ez4eT3NjbXMv2cF3UEqDh47zcsPPSdklHTYLVLkRUSIng0ffUTtviMsmzOLcXOn8t/vvqPhRjMr7n2IcYuXYFdr6OrtIzQynI6+NlpqbjAlI4u9G36hs66JFfffgzwlhjOXLzOtcBYut1cqrNRuJ8kBwXz96hs0VlQyd+YdEu/8+583cO3GTZY9/CDj71lFh8mCzO6RDBBNPe04unvID41mxw/f48bOjDsX0RmgoKmrj7njZmHos2CUeSQTY0JoIB/+/e+Yqq6xZsUykvNH8M4n/8LnUnD3A4+SMjIPl1KD2eUkOCKEm821dNbfYvqw4fz+vx9wuN3c+ehfuGbswuTxkpdTgNPpxui0oP+jK50oV/PpS6/SfusWj9z/AAkJCXz21Zf0ORzc/9yzROeNostiQ+WRExYdSUXzDTrr6pkem8LO9Rvw6WQsvu8urnW0SpFEo5KycZgdyDUqaT07HBbeef45Im0e7lm2DFWwju9//41ui5NnXheO/VQMQvrg8RATHca1mkv0tjYxPCKGnb9vkzRkqx99nI0HD5CWk8vY3FEYjAbkehWRfjrsNxv4/I238JPJWLlkqYSy+/bHH9CHh/P0W29gCw/GKvRndg96jZqm1lrMnR0kKgM4tu8g6tBAFt6zmutdHTh9cnIzRtHf1UugwEIGaqmvvcLn779NsNfDkw8+yEC/kfW/bEI/JJ5n3n4XS0AAFhGMbnfgr1NSVVVKfHAQ8rYeju45SHRSKvPvvpdD5eJdn0V8ZAzdXZ1ERkcgF/EqZ8/z69dfS3iz919/k8oLZezYvw9ZbAQvfPg+vS43dp8cnd4fn8zDuZIT5A8fTtv5SsqKzjMkcxiz19zJntJi0kaMYkhYHD23O4mLCEdjtVB/+iSbvv8atV7Gm6+9ysWiC/y2ey8hY0bw4ief0N5nxG5z4idT4Bek4eTl0yRHRtB37jItV2qJT8lk5qq72HDyGONnziRApaWvr4fAyBDUDjuXtuxi148/kZWVzlOPPc7xg4fZf/QIOZMn8fBLL9Bkt9JndUjIQjGiPFp0mIkjcynbfoDbdQ3kjM8jZdwYvty+mYfWPoXCrcRtthPm74/WZuPC9h1s/v5rxhbk8vBDD3J4z2GqKiow9nRJ0V7+cfE8//Ir/PrfL6ipriIwMBCT3UFgTBwPPfowu7f+TtXN68SPHcVDz/+THpuMfpsDlV6N/g8iVFHReZJThyNT++P1ePBT+YhyOTn7xed0Xq+WDE7z5s/n1Na9lJwsQvbjimW+67U1RA+NY8b4CdwuLqfmVgParCyCs3KxCjuxOGIp7MSqZdTs3MXtthb88nLJmziRyzsP4ugdIH3ECCJSErD7K3DIBJpLmAKgva2DyPgYCd8mgqF1Ci0Ki5OB+may0zO5beglLCQMrcOL2ubk9vXrlF8pJ3rUMHKzs2k4fZErV6+TNLOQyGEpRIVGY3V7pNaySjA5D5+ir7WdhOwR5ORkU3RgN+beLsaOHUtq3mja1HJ6LBaiNYEY6puoOnUClVpDUGoaubmjKdt3lLqOFiJnjCV91HAiHB6Jjdrm8yFUH7f2HpGy2PxHjSQzZRhXf/kdR18Pk1YvRRYVTD8ONCod/jY1CbogivfupubWLbJnzSY6JoaLB/Zidtjwz8oiq2AcgToNRqG1FGYSm4tbh4vo6+qTdAPp6Wkc+v473E4Lc+9bhUmrxKLToVHqCXUq8LM6KD1ykPr224xZuRQ/vyBKNu2Sii7dmDRSRmYRpVbTMzCAUa/nZtllKK5EL1eTOGsGyclJHPrP5+iVciauXALhQfR7nKi1apR2F3qrg6r9x+jo6mPUilUSyq9i82+otSo0I0cxNCeXCHUANruZfgw4DH3c2HsGh9HBnL88gM1uo2TPTmmkPmnFQswaJQ6NDj+VHyEivqF/gOKjBzC4bOSvXI5pwCiFoAqWrd/kAqKHJRHhsqOUq2l1KrF0ddF6aDseq4nZf32S3q4eanbtRv9HQZkzfz6e8BBsSjdKtQKt28e1E2dRNLZj98mkXDKnw87NbVsJ1vsRO3U64RkZQvqN2TaATO7A2NrK9YNFCHXGvNX30NPdRdmxgwRGBBI/eYzEVTR5IMovjHDRFurp4+DOzWgjgxk2ZyYDJhtVe06i1GrJWjYL/9gQvOZeAv386ey1YGrppP1MMV6Xh9mPP0bttev0nSkmOFBP2oIpdCpcuHUadEoNkTIN1qY2ivfsw98vmIIFK2hpbuLqmUP4hwSSu2gZruBg3BqRU+bG3tZC8d59hDlE1pyMFS88x+miMzQVnSMtPp7ciQWY1HIG/oDCe2Vy4vVBdF29QeWxowQEBjJuwQLq6pu5fqaYmKEJRE8egzIyBJfTTXBQILebmyQ3aGtpBdFREUxeuYAKQaAprSExNp7kaRMwaGUYZW6pExepltPX0MK5vaeITUgma8ZUbly/RsvFMmJiokmfOhFvUJBEAAnU6zG3NtJ8pZLWqmqi45PIX3oXJaUl1J47xvjcHDKGj8Sh09OlVUqZlkNkCsoOHcPS2YtfQBAF82ZRfukyDZeukpqdTfio4XiCtSgCRVyCG0NPJzXnL+O61sfw1CyGFY7iUlkJneUVFIweQ0TaMBx+eux6FQZzP3EhAbQITe/xi2SkZZOYN5rKa1XUXr5E9uhchozMQebnj9spIyIwkL6WBq5fKKG3oZmcUaOJGT2SixcvSCG34/LGEj58OE5hJvH68JhMZEZGUHrmPJXX6khJT2fM2BzOnTyFobmb6MQkEsbnYdF68Y/S02PooON2q3T9ESYteaMLCMxK5Nz5UwzU1FAwdgzhGekSUN7o82Ae6CcveSgHf9vKQEuv1LXKyMvjbPE5+ttaiElOIH78WFxKNYEKfxxGIx67kZtVlfQ0NjMqP5/AlBSJRqDr7GFSfj6q2FgUocFYXA6ULhexCiUXSy5QdrOerFEjGZGVSsnJ09i7LUTHDyVqZDaKqABcWidd3a0EKlRcOX0BY72BqVNmEpoWx+6925AZ+pgxeTKBUdFYlQoMGrk0mrTW1NJaXYPd6iVvzAQiI2I5ePAgbo+VxOxU9EnxRMQl4LP7MHR1EaCXc/bEUUwd3cyeMx//mCHs37kLVW8vs2fPkiKZfHo9LmFGEnu52czJk6docbmYPmc2Gqed08eP4ZTJGDF+AoqwSBTB/nj9ZJi7Ogi3uLh06BRqm4IZM2aiDNWz88AOfF4H46dMISo5nR6bFbvchUpMw3r7qCq5hNMqY/6M+cjMLg7v2402QEbuzAI6/ZVoIiJRe/S4+62Scaa7oUEQx5gr9iq1jv27dxPp9VJYOAnFkFgJtSg67yLuTDdg5PTpM7T7fCy/805JinBgzy40gf6MKZhIcKjAaCpx6GVYbSZMjS3Ss+Hv1TN96jRMLiOHTx5ApZMxY/4cfH6BgzmM+HAaDKgsVo4cPoZRrmLlstVojC4O7d+DKkzJsLwsAofGo9AFMNBrR2XxoOjo4UppCTJ/GTNmz6a/y8T5M2eIiQhk7IR8VJFR3O7qIdQ/EKXTyaVTJ2hqbZXoR1NnzMDT28O5s6cJiIkgJiWVjOw8ei1mLNjwWcw46lq4UXYFfXAEc++YRV99A8XnThKXNoSM/DESRtNgseEv5BpuD5aOdo6cOoEzLISlC5fjvNHGmTPH0WSGEZudTGpmFv09FtwmCJP70VNdQ0XJecISI5gwYyqXq2porqtnaEggi5cv4WJzE/qQUPwUanz9A5jq6jldfB5dVjqTZkyX9MyXyi4QnBBH7vgJhETG0drTgzpYg7W3m8r9R6RUhpCoIUyZWCi5mutvXichI5Ex0wqpNxjx6XQMWI3Ex8ZSe6ma5JQUHBphGehlSEwcLoud9rpGEhIT6PfZkKtUhPoFSwan/kvXuF5ZRdjwVEbmjaWxuppLly8TkBjH2Fnz6PbokGk0yFwGou1GFKUXaK+7iS8lSWqIGaqucOnkSWSf3b3M19bYzIiUYcwZX8iRX7dIQsbxD/+FaWv/NujaEfFjYvzwx8Nb9PEnnD98hMC0FKbNnE3JgeNcuXadFU+vZcJf1kitVLdQ83i8aBQ6jh09xsw77sAtyXSF90qBFgXXis+TK9i4wjYmxnsCL+ZVsHnts1wvPU/GyBQWzprJid93UXbrFks+fJNRy5bg8yqRiRgVtwuVy823jz1BZ+V1xo8qIG9ULueKDnG2+hJL/v40+X/5i9Ti9omICZMTldXKo3cUkhgexPARWeRljeLs9iNUtjaz5F+vMG7+HGQ24cTV4XS5UHvh+0cfo67qKiPnzGVk+nCubdtJ1bVq7vroLdIETkoouYVQziJclRq+v3s1xtYW8gonk5E2jIObfpXccE/872siCvIZGDBJdm+fzYbM7uSnR9bSef0m0+bPJyYqnJO7t9HuHOCez95jyPgJom+BzylDYRH9XB8fLhdIJytp48eQkZzGyR930GO38/Rv/0OVECsVheLHEsGTtWeK2PL0cyQGhUi0iqjwCC5u3U6/zcrf1n+LX0aaxEgUn+uyW1HZnXy6aDk6p4es6dOJj4nhzG+/0ON08OyWzXhj41GKnAFhCLD3Ie/v4eN7HyFcrmPk+MlSjMeVolM0Gnt44/geKffNjhDfq5D1WqTw1leXLyA8QMfomVOICArl7KY9tDmcvHHqCD1Kn8SKFLNVh0spjXi/+es96EXBOH8JXqeHij17MXk9vHDmlETREGnqYm363C72f/MdJz/4lMz4RMauXI7X4+b6nr302+w8eeKUpENy+w8GbGpcVuzXrvHZQ08wxD+EwnmLMBgMnNizA3lEIM8c3oFXrZYE+8Jvp+h3Yiot48t/PktwsI6ClQvp6Ozj6tELqEIjePqXr3GHBEg6NqdVONyCaT5TzI//eJ7Y4BAmLV9Kb2c3F7ftwT8mnEf3/z5I15GoMGLGIeP6/oNsf/tdIlRaFq25n1s1NVQVHSdqeDrLf1iPTamUCkav10uQyyERQDpOnyYyPJwxq+6koaWd8j2HGJqUwl9+/lH6fK9GgdVlx1+uofz3TRz85BOi/fTMXyPiYW5QfvoiWZMLWfL5u1hlbjSC9+m0o1YoJOPDzo8+Iy0+jrw5U7kmxO+nK8jKH888wQ7WqXG55KhEErSnj2PffsOhT79lVNpwJi9dzMWyS9QUX2JU4RTmfPKe9P8iIF3u9kqSgSs//cD+Lz8jIS6BgmV3c6bkIteLzzBjzmxmv/Gu9PuKIHexo6hdbp6edgchfWby0tIZP7VQyuOsrWkkfeJEFv1rHR6tD5PMjvDfKyz9FG/axfF/b2RkaiZZM8ZRVlFGVdF55q9cyaSXX5LczS63T4pPwd7N5g8/5NbWg+SnZlEwexa/795Fe1cXk5YsZvqLz4NGjc3lQydcVjYr57/6L6d++5mM9DTGLljE4eMnqS0tZ82jjzLqz+Bot92BUlTIxn42vfs+FUfPMXFELnOmFPDLxo2095hZ9Mij5Dz+EB6VB7dSHFGcKEwGHpq+gFGKCNITksiYns/eY/tpvn6DB59+mswH7pN0gVaBKBMOZEsXnz71JO7qOgoyR5A3aTL/27CBfpOJh0So/LKFOFUqVDLhXBeHmS5+fu1VOspKGZU7gqTxE9l54KAUQL32hRdJWLJkMItMjA9FMrjTwcd3rcHY0StpjIYNjWLPzl10dVp4+d//QTl1Am61B6fCK8lZlH/sz+tWPYD7ZhdTCiYSm5vCgROHqLt5g7c++YRQkQGrVGHzimWhoqfsPE+uXEFWdByLp82RRl7HT56msa+L1//3Far8UTgFkMDmRSFE7y4r765Ygryrk+mFkwkYksTRM0VSc+L9L79EOXq0RAyRQtnFd7DZeG3ePLEymDq+gOFxkWzbvo02u5P3NmyE9AxMQoGqlCF2UEV3P+uWr8HP5GTxvDn0e80cPHscWYCOlz/5FFKzcLo9yHUiiNst5RI+u2gZoW4Ns/ImMzw+jd+3bKbDYeD1HT9DWhwW1AhroMLlo2LTFr56/VVyYsJYvmQJN9p7KK28gtNl580NG2BIrJQz6HMJ8yXQ1Mxzq1aRED+UUZkZhCq8HDtzkk6Fgvf2HABVoIQE9ApKodsBLbf55533koCOlQsW0Grq4PDFItrdVv5z9LiUO+iVCwqOQ+pseq9W8+ITa4kIiWT2xOl42oycOncWQ4ictw9uk6QuNrmwNfqhFOnvl6p49dGHiAhRS9ffcdvA0aKz9MkdfHz0sPQOHUSeCnKUiw0vPs+Vc+dISBjKnKlTaLtayfmyCygTh/Lir5vw+pR49YN7s1qMP4tKeP/pvxMdGsbqZUtpvnGDo6VFWOJCeGvHjkEalcgBdAg4vZe2Q/v517p3CI2JZvWC5bQXXeF8+QWU+ck8u/6/9Nvt+OnCUQtzY7+dvpNn+ey1l0mIDmTRkkVcvtHAieIShqQN5akfvhv8bLewx6slNnTr1q18/uEHxGVlsGzxQs7t2cGtpkYSxxdyz4cfI/J3XJJRzofG4+T9FXfhbm0nMiSENUuXUXbmNKXXrxBdmMcDb78DgTEYpSBr4RXwcrmknLy8PNwKH3bcGC12wv1CKDl+ksnTpuCWD3a5NQotfi4l1d9sZNf/vid2aBQL58+m7ORpSquryL9nJXOffR6vVy/RRATtD0s/5z98n5LDh4lIz2B8fj71pSVUXShB9v4jd/smZWZRtW0nsj4jAYGhFCxbgTkjjRGLFkiB0uJHkQvfmsvM1b0HsF+7yZXdh/FanVi0GiatXIoiMZpRK5ZIRgZhqxaxAm6Hm3NnzjJlxgx8bjcylQKP1y0Flu/duYtFy5dJaefCpi6uU250UHXsOP2Vldw6eBBXfw9erZrpjz1E1/AkRkybh8flIUilGkTHWcycP7QPX10Djb/txtbZiSw+jLz7VqEcP4aEvAlo0AkogxiQU328mNKi/aSGqqneswlHdy9BkSkUrFiFMi+HGLFpqPzwE+5UYZs3Gqg9c5Las+doL72I4XYHwVFDmLr6TpQj0kiaXCjpGSQxiRt6autob66j9uRx+o4dk05pAWlJUrdIl59H2vjpWFwy/FRyUSfj6zVRfnQPTSdO4Cq5jKW/B21uMtmrFtEfF0P+zCUovFrUf16/t7WTmhvFXDlzkPpTB/CarSRm5DNm/hKUw4eROqkQiwu04v44XZzZvg1zXT3u220YamporW8kMXckU+5ciS0mjNTJU0DE54gwNhl03rqFqaaair07JW6gsaeXxNH5ZM1dgHrkaOLHjaPL6SJYrZI2SUtLPSXHdtNSdA75pTrpZDskb7Tk9nVmppA2aYqkEhUlndoN3ZcvY266xfltm7BUXcZldZCQP5mEqdOInjaJiLRUHEL3IB46mZb+6ze4de4E144cx3mrUyp8AkcMZcS8GYRlZxGdPWqQDCPWgha+/uhDMpVKOkrP47ndQEtTE6PnLCR23ESSZ85BnRRPuxf85BAq5EIlxZhvVlG0+Xe8LV3YLHaSx+czevFC9NnZhGZmYpQ+WonW5WOgooK+qkpOb/0Ne3s9FrudnJkLickrIHPeLJSRUfQa7YQE+iH3eKg7cxpb7S1ObRY5YUbMZgvp4woYMWcWIeNyCRqagiTeEC9wNVQXn0N9q57Tv27A1duKxWxiyoIVBKRlk7pgMb7YSOl6xJlDZXPy/asvsjAtmhNbfqe1oxeFPpSciTPJyJtEekEhDAnHoRIKf2GacHH1+FFUrW2cSQfP+gAAIABJREFU/uUXlN1dDFgdjFy2BrXoSC2bjzIoSCJ1CFe7aN/XHT2Gpeo6ZYeO0NNyG7W/P4WLFhGYnUHsHYX4AsPxFwdEIZ+U2akrPYHi2hWObtyAx2qTIhYmzr+LwPQcMhYvxh2kkvR1QlElaCRVe3aiu36J4t076LXYsMg0LLznrwQkDCN1xh3gp8Whl2PzOVA7nHz31lvMG5bK2Y2/4BGUBbWW3DV3I08bxlhB/dHqJBqNEAhq/+iUVO3YKWkDT27dil2k+ocEMW7xUkmLOmbJUtw+pTRiE3IzhcZN+d7NKCorqNy1G1efEf8hCSQtXIIuK5dUgYLz10veK4/bQfAfUUjnfvqe0PZbHN38Owp9kJRlOG3xXYRlZjN0WiFurRal0PuK+6n0cPnoYUznS6g9dBhXc6sUcxExfy7+uTnkCjKGRk+v3UaQNkBiy+777AtWxCax74cf8elVmP005N+7mvCcHNLGF+L2qFCqVJL80+E1cuP0QbwXSrhx6DB9zW2EpqQy/M41eBKTGTNvsUg4wopPiprRWu1c2boFRcUFyg7ux6P1wxwUTM6auwgdkUt2/gS8grwhtga3B1NXG60XL9B5+hS3L5TSeauWmOHDSbvrLvSZwxmePw6vevD+O5125FYzNQeOoLp4hbIDBzFgQzc0juHz5pA4No+E3FGgFTisQSvbzl9/RGFoI7Cjhbqis3j6rfjFJDByzb34klNJmy7QdINrX+fzYmlqovn0SVwXS6g+c5o2o0XK0MxatZKkSYWEDklE6z/InzcbBjB3t2OuuUHj/gO0XbyAo7eLqKxMht21AlliElkFIghaN/i+E8latQ0YKito3LcbY8NN2vva8U9JJGfFChLGjiciJgVNsMCSCm24kba6G3jb2ij/bQsdV65hN9lJyRtHquDpJiWQNH6c1CcQTlCBVv3+v1+QqdPiPnuW2xWXcev9pWIod81qAjIyScjMHtR9/vmday5dZODaVRr27cdSW4NvoJ/EgnHE3LkClbg/maMkw5VNLj3u3Dh3HkXdLRo2bcbe0kSPw0jarOnEzJuLPGYo6cPz/yTDiHejldtVl2koLaGj5AI912rB5GLYhPGS2UaflUHi8CysHhc6hQKv3cT1kgsob7dy9defMTc2YrJ7GLVgIbEL5hI6PJuwiCHIRAyUTOCzHXz+2UfkhofRsmMP3pZm0UEgc/IUNHkTyZi3AGV09P9fmwqrk/rSc3hu3uDq5t+w3G6iz2ll5NIlDF25Er2Q1fgPEeexwT+HmarycxKDufK3Lajae1H/0YEdv2wJfaPSGLlqGQqd0Dt60InixOOmqqwUQ1UVHdt3YKivw+kfIIWN++flkVo4hYDQKGmjclmcqJQK6stKaa8o5+JvvxLgtGI29jD77nsxDEmh4L6/YFKLB0U5uDeLRspLz7EwK4Mb2zbTUl1JYGwkGbNno54wkZw7FoNHJ+VqizWhkHs5fOAg08WepxSxeTKcbh96pYyS4+cYk5uLOkhw14WM0ykZ2S7tP4qnoZHqnVtxdN5Go9Mz/YG7aU+KoWD5SvCJcHi5JFUX0VqXTh6k91IZVb9vw9/lQ+4XTHBEFLINb77sWzJhIhteeJFAlxePXMODH35MDZA+d4a0YTuEVgsP/kLQfeQkQ8xu9qz7BJ/JikWn5a//+oAWr5X4qZOlL+AV+hmVEpfTyYmTp5k+dToqIZoUJxmPW9Ko7Tu0nwVLlkruGMGileTfNhdNxSUE9vax7e130bud+MdEsvD5v3ElXE9y3mQEeEcUFEIE7jEa6LpWhffWLY6+/xExeh0DWiV3f/oBJW4rwwtno3OrBt18VrhSUsJAcy3JOh/bP3idSJ0Wr38oa9Z9wE2HhdRpd+AU4BoX6OVeXK3N9DfW425sYNNbbzFE6B2jEln6z5do8NpIEqxklHitHuR6BY7eXjoaG7Fer2bfG6+QHB6CKzqSu9a9TZmxl+zJcyQLv+RlEJtMfTNaQxuGC8Uc++jfxISHYBwSxN3vv0OlUwSSTkIvynix8wnXaVsH/W03aK88x9n1XxGoUhOYnMWKl16n3mxkqDCHaPwkaowYSxz+aT0Jej/k7e3s+eIz4qJj8EtMZdEzf6Nd6ZVEyIMdqEHEbFdrA+reTq7u38W13ZvQyGREj5nEnCef4brNRlLBJGk9iJdgqDiUVlYQrXFy/tefqd+ynzCVP0MLxpN3773cDgkhXLim/jQqC5px64UyYlxOSrb8ys2jByRtYFzhDKY89DC1LgtpgmEocewGHUzNF0qIV6so3bqT4g3biIyMJHXeNEYunc+Av56I9GwpDkEyxOjhiw/e48GJkyn5ZQM1h3YREhpCxoLlpM2ZT29goISyEw5Ssda0Ti89lRUk+Mwc+O5rGi+WSdzQKUuWkVQ4FVNcIoFpaYjzpfi9/NzQdq6YWLWSHe+/g6PxBm685N25hqHTpuOIiiQocRj8KQ4WfMpmwTJWafl13TrMf2QXihShVWufQTMsFXn6MHTRQwYT7YWAV+7iWmkxI9V+/P7um/TVX0apUTHv3ieIGFuAJy1FGp+Iglps8KIp/80rL/PUvClsffd1eg0GjE459zz2ImHpuRATjyYpHKfYNEQf2efg5onjpPoFS50fW10tfuHhzPrbP5ClDEMeF0NYXMIgD1V0WMRLobSYIX4BfP30s4Qo1dzu7uGRV17BkxiHbswIiQ6g+r8bpIbLx/eS47Gz5eOPsHR04pPruPe5N/EmpiDLysAbLvIQ/3yJi/Vz6gTDcLLx+aex4MQh0/HoM+vwhMbhP3YkvjA11sGzCVZDF5s//Rdr58zlyyeeJMbrw6FQsnrde7Ro1cRPGid1KNQKvRQFKhZe88mjJHhd/PTqSzhcdkwKJc98+CndGh1Ro0ch8w9A9qeb3uG20VZxjqSBPn597TXUJisujT9rPv6UGq+M9Dmz+X9EnQd0VFXbtq/pLb33AikkkFBD70WKIIJYUOxdUREUAaULoggo2LC8KK+9YAGpofceElKAkN57m0yf+d17/N6fpYu1WJCcnDln72c/z31fd63dgkFrlAYpjc1Gw9mzxDRX8vX6NXTa7bgMASx45xNaXEqChg3E7StIlN5fIlno1smj9LZa+eKNJYS4lVh9fLj/oy3kW7vpP2oULoXoJXkNN0XnztF47hyTYuL4YflyaYxwhgbx4Pq3uWm1kpo1BKUxwPsyCtpLZwsdJdcw3Srgv6tWkmAKwOUbyKyNmymyu+g1ciwd3nOqdKJbq2vQFt/GryCXnz/cLD92XXIyd619myvtHWSNmyD/rnjWxD7bXleL5WYhmsI8vt+wgZiAQPk83rVhHdc6OxgwahQOjxKFwotLaaqoxFBTg/v4af7a/hkeoxpjUgL3rFpFYXMzaWPGeVM9xPtih1Mn/kbVUUtEax0/b9pEz6BIfGJ7MGXpSq7bncQOHyapVGLt17us2Mpr0FdWUvP3n5z56w/cOh3G1F7MXLuOqy2tZA4bIa/fm1MN3Q012G4W0bDvby7t2oXO7ZYF1NAF86lAQWK/LOm8t4qGhAvaKmpRV1dQu/8vjvz4X/wDfYgdNJCRzz1Phd1NyoARuC0C/eOtuBqL8vHv7uLKt99TeOIUdquD9HETGPjUU1QqVfQc4F0LRWyc4FH+56Nt3JGUTPuefVzdtw+XVkPqpElkPPYEdXoj8el9pJnHS/pyUVmYR0+VguOb36f4yBFigkOIyhpE3KPz6A4PJzYxGbeEQHn3xpYbRcR2d3Jx6wcUHs3GFBZEz4njiZk1C2PP3viYIv9nhBTpExVXLhEXEsxPi16j49ZtTCo9g++eRfD0abQFBRKW0AO1VonDacZHraK8sICgtnZOvLeR7pISOux2Jjz2GJ4Bg/BLz8A/NBqlVinjiQV+dvPG9Twxdgzn3t1Ie16ebDpMevRRfEZNoD08HL8eiZKXJ/YJnRNunT5JslbJvuXL6KwupcuoYvSTT2Dv05+Q9EGEBUb87/AgWtoXjh8gIzCQvcvXYrtZgtajZNbL87EMGYg1LoZAkTIlnwWRZewm5/xZUrU6/nhlIaqmJlrVMGfx63T2SCawd1/pRlYJh7D4zJxQcPQYaSY93731hjRPKlUe5i58nfbEdPwHDsTip5dGO4H50lhtfLZ2FS/MvJPvnn0GX7edapdVpmWVh4TTY+gEFKIukRw68f562LN3H5MmT5USJYH1E38saoTDf+2TpltpoLKJ8AAx9XJSeOgoaUYTXyx4CR+hh9ZouP/NNygO9SNpzBicHSJhJ8Ab1amG88f2kq5T8/OCRfg7wWoKIHPYSBSbH3zEIzpt6qYaMmJiqbpdhVVnIv3uexiz8GVceoXMVBRAEI3DzuFNn3Lk2x9JiYzEV6HE0tCEWasl+Z6ZjHvlJbDbZei7W+mizWHm6NlTjB05liCljxelIqpqi5Xj544yYcJ4FCJ8Wzy0CqfsmuxZ8Tb5hw4REeSDr2hpt3VTbjWTtfAZRj/yiCzk0JvkxNXkgj8XLqH0zEmc6m4SYyJouFEKISFkPvs4I+6bBw5vtqb4rfTqJb5+YSEpOiMeWzchAb7UV5XhCQ1i5PznSbtzJqhMWMx2dP5alB1t7Fy4mM4bgj5uJyY4nOqiWqwGX6Yve52EaWIc610lHe4uNCoF389fTNm5MyQnhkvHZ01pFaaEeIY+9xi9Z9yFx6PHIopGwTCrb+TvJUtovp6Dyk+DwaSju6UZp38I419ZSp/xk70rtjgmGMFe18jXC1/GU1eFy2UlIjyEstslaKOimLH0DeKHjwUBZBZEHC1k//A957d9TrjHhcrgxqQz0FbVgcs/mAc3vk1A/4Hery1qLqWF1qoyDr37ITdPHScxJQK1SkFDZROG6BhmvLGQSAHOdKukC018k/Zbxfy2+DVROaINNGBQqrCXN+PxD2Pu1o8wZqTJKYC4HuE9ab+cy57X38TdXIcjVI8+0I/6inp5/XPWvkV4Rl+wCrejWOkdNBfm8cOy5fJkHREWgniaO+q7MSYkcfe7azGmJEiwrKD1dtvb+WP7lzT9mo2+uYXYpCjarF3UtHQQktmbGW8txD8lGYfcngS6VE3VqTMcWrka2ptwRfmiFLijqlZ8E1K46+NPsESF/19zEa0dGo+d5ZcVywhVutD66LG47DR2dBDUJ405q5eji00Eu847OjC4uHHiCL+tWEOI24VfoB57lw13C4T26c+d762ByGBvTJXYGkRAefZxzmzcjqK+nuikSFq6O+i0udEkJ/DIZ+/RrfeRGAmdQifHT9sXL8V46hzBCictwSJ7W4GxUUlExgCmfLqJdpPCy7q0OjAonJT88gsnP/0Ptvp6EjJSKG2so9vtJiyjDw9t+8DroJP3XxTVXVza+xdHPtuOuqONyNhI2ps6cLW4GDD5ToYtXwJ+Wu/zo/bISMHTu3ZxftsXBFnshAYFSD1hW5uFpMnjGb1xKU0Kj9RbigRbjVPJiY+2U/LD9zja6gkcmExpaRWR5gD6T5pO7zWv0+lt4MhiV9Fcz+YXXyK6oRVHbR1hibE0dHTItJ9e48YyYcUb3qgwMYcRv+xW9n/5GRV/76GjsoT4zGRqahvR200MmjydgUsWSfit/IAFb0ph58d3NtC47whB3d7rr29qltDzAffdzcA3nqdLPN+48BWDPIeS3W9voOngPlSWdnSJ4dQ1tKHr1DLlocdJePlpbGKKJDsUDky42L12NWXZh4nS6THoDZQ2NdGs13Pn008ycM4smYcqs2gFOjT3OpsXLKSvzoiroZHImAiKyspwm/yZ+sTjJD98vzc3WBwgxM/g6OTHd9dScfo4IQ6X1HxW1DXR6uvH5BeeI+P+ObSp3NK9aBClQkc33y9ehjM/D3VXJ5GJseRXVtOu0jN3yTISp0/DolbIrF4xraC1mV2rV1J95jThei3+/gGUNjbT6ePPPa/Mp8eMyXKnsTpc6EUHv7WNncuW03n2EnE+JnQBJm421mH2MfHYG4sJF/FWPiK6T3wGbnKz/+abTe8R63ETKa7RIbTbNtoCg5ixaAE9pk6gGbsYQGISLc/GTr557kVcFaWECA2zXkuNMOMYfXlk+UqChwzBYdTI18sorr+0jJ0r3pJQeMG6dNoc1HR2YQ+PYN6SxQRl9ZeJV1ahiuu2Ymw38/4LL6KurCDB3xeNTs2thjockeG8vG4dusQkr3zm/0bkDQ1sXfQazpIyEvwC0WuNFFTX4k6I55l1a/HPSMWuFGgbOxq3mz0ffMzlXX8RabMS4+srdeI2nZ5WvYknVq/FZ0A/uceJDqzW4sL5j07/s6VvoGtpJEyvk+tAtdmMKz6eF999B3uwP6rAIAlBFuP3pkvX2Ll6LaaaGuIDfPFoFJLPqEvvxfx16yEqznvQE2uPuYuuggI+XbkKdUMjSSHhqNxKbre04kxK5NVPtuEK9JMJHkrR43W5qDx8gl1btqGqriIhJEik+lHe2oZfUi8ee/d9iBUaRm8RI5BKW195hc7ruUTabUQajXSau2gWr15yMs99shWnr5FWtwNfpQm9KAB//oMDn32OqaWRiBA/GrBQq3Dhn9mX59e+AwbRfRXyMVHNmLl99Ai/bPsIbX0jfYR+rstKncOBz4gs7l+zCnxM8gDhER00Ibf5bTd/bvuYYHMXkYF+tDi7aVWp8O/Vm8c2b5UjYNFNFY+OyQ5Fn+7g5Pf/xelsJyYyGGtzB81uBcGjxnPv+jVYtW7M2PATa5vFyuaHniKkvRtdfRMRoSGUmNtpNKiJGTeGB9980xvpJpZ+URQ5Xew9fFxqU8Uf2awW6RVQut0c/XMv4+68S+7R3TY7GpMWjctB9nubyN2/H7W9m7igYKmNFnVY9JQJ3Pn60n8z6b39Hexusj/+gMu7dxHs6CYiwA+hKCsUiTMfzrzXY25rZvKoIQy4awbFO75j79GTJNwxmbsWLaDNpJdcMF+DmiCXh2+Wreb8/mxmzb2fyfMe5uh7G9l/4BCTHnuciYsXi/kj5oYaTEG+MhHg7LFsho2fiKWhHY/VjTEsGixdZJ/KZtiY0XisIqZRAJBdhOt0fL5gMYVnzjBt9jQmPf44uxYvJ+d6PpNFQffi82B1gggEN4jdQc3Oh56g6NoFHlj6DJnDs/h53Wayj5/i3jeXMGn2fd7KKcCPeksdVTeK+PTJBUSrjNz/8DzSJ43jp9VvcvrieV5at4FkUQBKUrkBV3cbKl8jH857iKIrF3l52aukDRnBb29t4ti5qzyx+V2pPZJIm7BAzCa35AZ98fQClO3tzHhsDr1HDJXJJRcvXmHFRx8SMmok+PpK153bqUCnNfLB1Gk01ZTx7MblxKYn8eGCxVy9fovXP95B78EjvXBlf19qWmqI8Pdh8ZRp8usvWbeGoLhotq9ewZmLF9nwn51EilQFswu3w4nyH21J3v6/Wf/kU6TERvLW+2vQhEXw8bNLKGtsY/7nHxOclIzRrcLisqGK9qWh+CafPfUKPi4nTyx5kfDwELatWMfNm7f5SCRgpCTLtnK33YXRNxgamlk+dRr+vhqe37wCh93KN29uoKGxixc//oKwjEzUfj64HTbMThudN4v54aVFKO3dPPb+CnT+Jra88Ra1dY18dPAAGH0FZ9vL99CDrfQmSx97hACTliXrV6FVm1j/1FKaHUpW7P1dJnnoPQ4aGmswhQfw+ydfcGr9JwxLTZfZ0XZHNxvXrKOxq4MPRL6mn0luUvaObrRaPxy5hSybfS+9/oFtPvnBSioryvhh6XocSgPPfLMTY3IyeqVSLhgus5Wyc+f59KWX6BkVxvPvrKaprpoP1r+NR6dj3eHDXtK+WULVQK+k4txp1r7wLP37pEq6fXdDK28/uwxDRBzLD+6hwWXFqFHQ3txIdGwUF3/fwzcL3mJS1hBmvv4S9TcL2PLeRgyRoaw88LtEMjlaulC5VSh9g3nnwUdpPn6aMaOHMWPdIgqv5PDTyo8IiIzjhZ92YAn0w+hWohFaruYaLv7xBzvfXMOs6Xcy/tnHKCzM49N3NzBw6FAe3fyB99RgF9gntQSqX/j1B7aueoupUybw0KsvcONCDl+t3EZixiCe/2EnHW6hFXTR3t6Myd/Inq//y773PuaJmbMZM+8Bbhw5zPeffsnAyeO466N1uNQenC6RJiJOTHpy/rOTbze+y5S7pzBx8TOc3nuQ3Wu2M3jUBGZv34LFV4+100xgoD+u1loWzn0QZ95NHrrnHoa/+DT7/7uT/f+wJqfPvoeJa9Z4C+8OO/iL0aKVvf9kdX67+T0WvvI8gx6YyaH//sDBr3czaPxk7nvvbTqNWgwqqKoskwXWlxs2cu3b33nmnvvImjuHE19/zaFdfzF57hxGrnlNfqYWiwOD1g+6Vfy65E2O/PI9L770DL1nT2bfdz9z6D+/MWveE4xaupAuoY1UKvERI/6uNj55YzFX9x/i5WeeJWP23fzy8cfs2b2P515ZwLBnn5H9qpamOoLi4zDnFrDoiadQms3Mf/op0ieO5/dPtnPi2Gkm3juHO5e+SodTDNl12Do68QvwYcOiBZw7uI91ixfTe8oMfn1zOcfOnufppUvo+9TDcrPptloxivUTPZ8+/iRXz55k9cq3iByaxZdvr+PchRxeXL6S/vffi9mjkIdGT0szCpuZtx5/VI4en3vqSWKHDeeTFau4euU667Z+SNioIV5ElgQIKxCwuvcfeZSW8nJeX/AygclJfPnxNk7nX2f+8rcYOHsmLcJ8IHRuViu5Z0+zdd06QlRq1i1eSmCPNLYveYsrN2+yZvsnhN8xmq7udokWUgk0SEktW5+fT31DFWvWrEIVFcHGJUu5UV7N2598RsTgwVjVGokhcbQ0o7N0s/DeeyTfbv2a1Sgjotjy1nKKS6vYKrJu+/fBaTWjFmwSoV+rquP1++cSqFbz2isvoQ0NYcumjVy6dZPlH2ym14Sx0ukuAN0BOj1NBUWsmP8SMUYfVry+GHz8+XDdO9yqqWXD9s/wGdRXtHAkHkkkCF3a+SMfrllLSs8Eln+4BTo7WPTyK9iVaj7Y+S2eqBgUfv50dHQQ6O9Hw6kTrBaZyv8crN5ctVKKu5a/uohum5NNv++CuAh56Okyd+MTHCZ2dx6/exYZPRJZuG4tnsY6lr29FqtRz9KN7+HTIwG7SnA5zYT7B3D94GHeX/YmQ3ul8dyLL2FraOSd9zfjNplY883XEBOOs6tDkgxUPn7Yzl7mxXmP0D8znRdXLqez5Dbvbd6CQ6lmw+9/0txpJjglSRZinvY2vtu4gUM//0i/tFQWf/gB3YVFrFn/jpw6vP7pNgjx8x6AzFaUXQ46L+ax9KlnGNq/L/PWr6bq2nne2vQuUWlprN+2TWxzUtMtcEH+Pj4c+eZbvtv2EWP69eeRl16h5Voeq9/ZQHRaGot/+UkmEoloR1WAP7R2ULrvMO8vX8nQoQN4eNkb3Dx1jI3btpE6aDCLVr2NIiwal0otax8/q53q3/7mk7VrSBvZlydWvUX54ZOsWbuBrPFTeG7bBzg0FukIF5+BAFNumT2Piku53DF6HFPXriV/318s2/QeQ6ZPZdmHW2gU0YpGA2q3B7VbwZXzVxg6ciQYxJHdhbulBaV/AOXHzhAvGiMBATisFjR+PlBXy+Wffmb7h1uYOfd+7nzkYa7+9Btf7PwvfWdO59k16+lstuIbGEarYHIG+3Nw9SrO79nFfbOnkTrzTor/+ovvv/8Bxddz7vPk5Fxl9qyZjBo3npr92Xzz26/Ez55O0qTJWA3BOLVa7HSjtXWRv28fqXEJhCamSAyAu7ON1pJSqi/kyo1Dm5LA8FEjydl3gPayCrqam/AJDSYyqx9DR45i7/c/U9HQiE+fXiQPGyoDsu14sDmt6N1uru0/TGp8LJFxkfj6GHB2dFF9/QY1V4tkhFXo4D4k9Eii+NhFqm+WEhoTjX98OGF9E9H6Gehu6iD3ai46X1/6pfWms7SC4qpykiaO5EZ1FXt++pP7Z88hqWcCSrcTj8VM2ZXrtOaVokJFyrBBxPVI4Mz+Q1TUV6LvEUZUZgrhiXG4rS40TXaKy2okVLTHgH74CuahrRuz04LB6eTWgWOkJSQQkRqL0aDDWt9MzZUCzPnlqHyM+IzIJCo2jsJdh2VBEJQYi39SNAFpMTK1wtrcybXL1wiOiCQtsSe1efkSlxI7Oov88nLKikpkFmZMbCQGjYr2ujo6S6tpu3pbupXHPDib4NAQftr2GW61B3VqBKFpiYRFRqByKFB3uCkoLqP5n3Z28sAB+Jh8aG5rxqly42xtpenCNXonJhKfkSQxP61lVSibOqk8eVWGtqc/OF3us1e+2yOj2IJT4vFPjUOTECat6O7mVs4cPUOf/iMJDwul4MopAsKC8EtK5VZpOQ3FxaSmJhOTkUpHWwstN4pRNLTTXlQpBdqTHr4fp83Gxd/2YHF0o+wVQXB6Iv5RYQhMmbPRyrWCWzIlISAmWvL+9MIsoHCxa8cOBgZE0k+IpJOjsblsVN24haWins7rJSh1ekY9M5f66noqd5/CoNBiSE9A2zMcdWyA5A/a6tq5dv4qgwYPI8DHl+KrVzEG+OKTFE/JP0LsrooG0nqlEp2ZREtrI3VFRXga2mnOK8XH5M+oe2fS2tRM3t9HJOJGkRpOWGYSxpAAutq7sNZ1cqusirB/QsqFC8zP4OM95WvVXDx+DJPVQe+UJKJ6xMhEm8rCGzjqW2ktKpMRXGMeniMRLrf2nULh9BCQ0ZOwAWnYI3xo6+zAU9tO2bVCRg8bicdq50ZOHlFJiYQNTGPf4UNozTYy+/VDFxOGw26hpaCA6qv56DvcBPgFMXbWXVy6cInushq6rJ0EZvbAr1csrgATlm4bnlozBTdKiB85DJW/L0a1EJI75Yg1/8J5olR64qMiCImPwOUQY/A8KnIKCPBo5DuZdfcUrpzqS2dwAAAgAElEQVS/jCO/UraGffonEdA3mTa9B41ShbmoUnbxJ42bSH1VDU119QT3iMUcauSTLz/n7pHjSevVC7NOiZ9RT+mZc9TkFuLr1hMYEMLQiRO4dOkSDbdKUBk0RPRPxhgVjG9IEFarg+Jrt2izO0kYM5xWmw1/pQaDQUenx8axA/sYEtuD2OBgdP4GVA4HdTkFVBTcxCU6pTExDBo7igvHzqCqaMGhAL8hIrs5BqVGhUGt5XZOPlXllUydMYPK0nIstc3E9UzEGerLgeOHSYiIkdcvKAB6hZKaawXcPH2BnqZggsPDSJowlIPHj9JaVi2zvvtPHYcxLJiw0AgqyiupKqui0+kgc/RwOp1O9DoTbgGO7Wzn9Mlj9MtMJzokCH9hgOgw03S7gpzLV9D6mEhJT6dnzyRyTl/AXFpLQGQYusweRPTqSVdLKzqtlqIbN2hvaWPiyLHcul6Is9tK5oB+wvNP9unjRMfF0istDavVht4Ft89fkXpDh80uKQxpaWlcOHmahpulRImosIye+ESGEuwbSFlNDTllxdi0AijdF63e4I3gAi6eO8fNG4VMEmPK0FB8RbumtYuK3AKa6xpot5oZPmYM/iFBHD+QjbbLjk9wINrUWHn9gnFn7bZw88YN2YEc2CuD24U3ZXpVxsB+XCrKo661kcTERHwF1kSjwdHWSV1OId1NrTR1tHHHxImE+gXw56+7JD/QFOxPUM84guKi0Pn5UVpVze3ycnzDQgntmYDaKAxTQoDpoKWymqqSEpJ79iAuJkpqyFuqamgrraKzvgmPyy3dxA63i8PZ2Ti7LIQlxuHXuycRyQk4rQ6aGxspKiokISqWhNAoyotLMJlMRMXHcqumnPLaKpKSkolLSKDbbqHmRgnu8noaSivodjt4+JFHaKpvYPfuvyRiKDA6gpDkBHkIVxn0NLW0cfHyFVIzMojomUjXP8Yek68Je5dZ5hBbW1pJS+hBbGQELqed5vJqWopK6GxsRanXMmbCeImD2rt3H6FBwfiEhxCSkUJYfAzm1g7q6uooFcibnqnE6gMouJZHdHIiej8fduz8mowBfYlPTZHPUFNTI62lVSjLGykpLCKgZyyj7phAafFtrl2+LAkcAn8W1jMBXWggZqWHstparl3PZ8iIkRh8fVHqdTKiVoAgr58+R4BaS1JENAkx0bR3ttFd20TTlULaGpoxxUUwaPhQ6iuruXLlKg7cJGSkEZGR6k2esdqorqslr/gGsyZNozOvVL4HgWmJBIQHy5g9k4+J1Kx+GAP8aG1uxVxehzO/gu7mVjQxwfQdPoji27e4fi0HlctDRv9+hCb3wGkSaSAuqptbuF5QxIjR42U+sHg27eYuYnVGLn7/i4SkB6QmMH3qFHL2HqChuBSX3YXS3w9nRAhTJ0/hRvYxbhcWogjyI6BngkyJ8Q8NobO+nlulJRQ21DJesDQx4nR6pA9K09ZKzZHDXN7/N9OmT2DcmFEUXcnjv//5BsXmGdM8LquVEKOJaaNGc+iXX2l02Im/ewazlryJ06xE7auWkxWF28Hl7IMMGTfOOy5yiQG/EFhYOLh6A9m7/iB5QAbDBmVxYe9BPMK+rlNTUlNO2ohBJPTsybXTl8itqObONxYx8dFHsCmUUiwqNnLx0F05e55hArys8sjOkeDjYbbxx8KV0n2cmNWH0cOGceHXPdS3tDP51fn0f2yeJKo6XU7Uoq3t8VB59gza1jZ+en8LTqeTvndNpfeE8ey/eIlHX3gRq9smzSg6wVSyuPnm4ecovXCZLHGdCbHknDtPXn0l8z5YQ+qkMXiktkWNslMkoyg5fauAfgMHy3GNiH+SVH9rN1W5BfQXZhI5XXKiFIJCu5Kv7n6E+rJyokdk0js1haI/D1NR28izohM3ZjhoPbhcLmmeEeaTxhs5NBTkc/ibn7EJdMGTD9Jn4kSKm7tJG5BFl60LvUaNRlDzXWo2jp2O1txNr2F9iYmJ5Oy+QxR3NjH/5+2yEye8amqhr3NpqS+rpNFhJUlY422dmHS+0p9dWVGMr9VFfGIPGd+mMeq9iuimTtaNn4lRpSJqVF9ioiMp+CObdrON137YCWnJuDQiF1RE69loLilF19nB9WPHOLXrdzxqJQ+9+Qb+qak02V3Ep6Rh9TjQK8QdtUNpNWumP4Q/KgbcMUragnKyT9KqcrFsz7coYiKlckYUiGIIUXA9H4O/H1Gx8VKhJP1AbisfbXqfB6dNJyUt1Tt7kARRF47rxbx73zMEG33JnDmB1pYWyg6cxezy8MalU7LbaJdcTxUOi5320lJCzB0c//Fn8o6fISg2ihmvP48rOBi9MQz/mFiaHJ2YtMJiZKf53BU2zn2O1IgYBk8bR2VFBdePncMT5M/rx//ArRfKH6EnEZ+CgnNnzxCX1IMwIZQWAVwiF08Nl65coF/fPhjUGqyOLnyEhcvlomT3IX5YtoEwH3+G33snpWVlnPxlD0l9+/H0Hz/i0nro1PxfnqiZ2ktXSbR6OPrtT5RdL0IZGszstcuoU0BaRn9sbhcdHjs+apGv6eDSNz/yx4ZtpEfHM3jiaK7m5HDp+Bn6/4NyeeCzTRLWK7SH8v674eSx4/QeNkiG2IvTgFYtclutXL50njHi3cUl2ZpqpUfq8U59+S1H3v+S9OgEMsYPJyc/jysnzjJ4ymTu2bgW5z/3ySzMJ7jxxUn5mXMkuFT8umUb1bfLSBo+hOGvPM3Gb3ey7u335L30WkzcaN1WDmz5iIMf7mBU5gAGjh7GsTOnOX/2Anc+Oo+pa5d552guoYYW+bguTpw9Te+xw9Eq9CLPAo/Lg1Xl4nLORUb2GyAEGvKdFpB7hd3Jvq3bObBtB2MHDiFlQAbHjh2joqiYmU89zrBFL2AXQFoRxGftIlCw8S5dJMLi4Iu1G3A0ttNnxAgmrV7C4UvnmTD5TvmVbbgwilXDbuXH15ZR+Ot+xmRlkTZmCN/t/ZML+fk89PJ8Zi5+FYck+mvRiLGRy83ps2fIHDIQjUYvv6/b6UbhUZCXe42sgYNkRqwE9AvCrcPJV6++Rt7xU4zsN4iRQ0bw40+/UFJZyfz1a0l5cBZ2tUb49OX97+pupau0DPuF6+z95ltaOtqZ+vCD9JkzQwJ9M7NGyK8u1jY5obfaePfhx6Gqgd4x8fTrm8lve/7iVl0NKz75kLCJo+XBRU5WUNLS1cbtqgpS0tOwu+ySCCHQYIeOHqG6poaHH3pE3n+PpQu16ETb7KyadpeMzRqRNYTA0DB2HzpIeVMj73z9Jf7DBtFi7cbf6Ifwi9dWl6JoaMJ+tZCfPvpMFnKTH55Lwp0TKGhpIqNvlrx+ERpgEGK/bhuv3XEnPmYbd4+bKDOrv9v1C1UuC9t+/gF6JXlFVAq1BNc3tTTTbu4iJikRh1hf3B5MSgMVZWW4bHZSU3vJ++h0WlAL+25NLQtn3UekW8200eOlsebw+bPk1JTz9fHDEBdJh8uFUaXH6bRSV1Uu962qg8c588du2cF8cMFLqDJSqMdDj6Q0RGq2DSErAG6VMX/2fYQrtMydMZPujnb2nzpGq1HNO3/8AkGBsjHjEik5/yBe8vOv4x8cRFhEBFZBLHA65MGltOgWEUEhhApQsxArC3Gsw4Htah6vPfQYSQEhMou2ub2d37IP4Aj2492De+XEz6JQymBD8VRcyblAiNNN9Z7DnPr9L4xB/ry4YR3fHjvE7OefQ+sXiMXlRKfSonU7aTp4gvUvv0p4QAAzZ0zn1u2bXL1ZgCvAl9W//iybPk6HE7VBvGNKTp05RWbfvviYTHTYu9Boxb6slGuPoHT4CVmBuH6lU9YlNdnHWfnsfPomJXPfXbM4ffI0hdUVGFITeXXH59LZLzjHRqV4Et0SNZNi8uPS9m8pPH8BU2w4z7yzluK2JpKGD5eZ7p12K35aoyQT5H78JT9/8BGx0dFMmzGdK9fz2HPyCEPumsxTmzbIqY3Yu8T/Yn+5cvUqA/oOlDpThUKJWq1E1W2W0XD/3bKZhOQEJvzDHKzKv0HetVw8IljB4SAoIpzp4yZRfPQsVwoK6P3gLO5atVwalwRsWidGGQo3py+co0//gag1ftiF6UWhkprZ31au5PaJE5JhPGPyFE6cPMO13Osotr78rCcjOoqC33/H3NiAJiyM4bPvxZjenz4jxv4bvC6ec4+MZDly+Ch33DEej8uJQlrEhKvJwoX9+3FXVHDtx19wtrbhMvkwfs5M/JKjaK6v4PBXX+Gr0KE1RTDknvtoTIhgxF2zRVmCR7SUUNBpsXD64kXGjR8ntTNSCIldtu/z/j6As7iMU9/9hJ/HjULlZvSD9+Ic1JfQISNw64JlNqVQpwng79Gd27m57wDRnR6cXTYaRfhMj1hixw5n4vNP0yp0MCqD3ABUzW3cPLBfRrUV7d0nRIp0+mkZ9dhcnL2SSB87HptNiVHvh8qjwmru5sCRg8wUWXyizhAifoWbmvp6Km+VSo6TdAvKssqFrbmOiuwT1J2/TOm58zjaWzH56Rl63xxs/QaSMu4OObkSQQj+QlPS3MKez1dTfvIECc4g2ps7qXJ3MeeVl9H07E3syFFS3C/umkimMxcW03T5Ik05Vzn3268Y9CqC+6ZQpVcQP30Kk+9/xCv9tonnUU9tcQmt7S2k9+8rH1CvzFDBzeIbOFu6GDhwkFfbIp5SQYO/UUTr5VxunzpDwamTwiZDSHQIw2bNwnfIaAJFUaFUiDqdULHW1zSxc/WzcLuUns5IauuaaI9QMvqxh4gaMhG/1F7/il/FTbJSf+0azpxCCvceoKnoBha3A1O/XiRPm4ifODX2HiAjjwXVXGfQcSMvB6XHQXKfvtLF7FSr5P3Y+tnHchPN6pcp9YvyHwlEwNmLdF8v5uyfe2mqqEChVpA2bAC9x44lpPdA9MlpUiPaZYEA8c8qqvhlzQK68vNJMETT4XBgjvOj38wZpI+egio2DrNM9gCTyO88cRLNjTKO7fgWZXOrDILvOWUsEaOGSPSPX2y8F+XjUaDWqrl6/gzREUGECc2g4DYIY40GDpw6To+UROLDoqRbUCXuv8vJ7YNHUFY2cOTH3zDX1ElUyICZE8mtr+fld7aCEPsaBe7FToDGQ/W5sxzaskW+L5FqEx0iJCs9jcy7Z5E5dgJuvU7GNgldphiN3Ny/H9XtSg5+vROTzUGX206/OTMIGpBJ8tjxeIx+qD16b8KBw87psycYOWEkHrsAPvl4nxU17DtymAGD+hHgY0QndJzi/qvcXD2YjT6/kuPf/ITeaqdL5STrydkYe6WQMWk2HZ02VEG+XnOLx07e7j+59t13uEoqCEJLk8uNLbMPtqhoXlm7lvZuO34+wkwl0EhmCnbvRnezguxvvkPrdtH1DyJj5BPzMKSm0GvcJND7ixdURJXKgvrMhZMMnjIat0j1FIXhv2eFQ4f2MX7KBFQinkMo6ZWizLFx5c99BF2r4vT3u6T4u1PrZuzT9+OJiqT3tHvptDrw+Jm87mYsnPzyK+p+/gNTYysGvZGb7e0k3XsPieMnkDxyJO0WBz4+gmQgXt5mivbtw5Nzk/O/7cbe2YFvSgL2wanYwkN55oVFIEbOHpU8bwtc1uWcy/QfOxS7LALESVOBxWzj/JkLjB03yvvzCLG7ONg0VlB16RKNx87JpCaDQoPZoGHiay/QGeRPv9F3oDR4P0OnMNY4Ozj++Re0f/0bSRodrUon17rbyXjiUWKGjyRj4FCpwhE1kcchmHCtXN31J4b8ci79tRe7pRtFQjh9X30UV0wkWQNHg3h2/jVHtdQ1kZefy6jJY/9dH0U8s509u/djae/myQce8jpPxN10W6R0oeDvvVguF3Lt0HG0ah2a+GgS7ptK1PDBxKYPEA04dAInBrQ0VXPw00/p3n0IkQckkjSKHBbS5j9F0KAsUtMHoFTJJweVx0lHXZl8v7oPnaf05DlcCrfsqEfdNY6QAf2I7jPAe/1OmXdGRW0l5fVVDBs1TCI/5K3Gw43cIoINAcSL5A2ZHCeKditdtwu5fewEDftP0Zh7Q1q4REbvRb2NO55/mszBY2QsqVivRNBOVeUtsj/fLq+/v38IZrOZNhGP+vhc4seNJzIqQSaSCgepKLjKb+TQdvkadb8cpPbCVZRqBSljhuI3dhCJo0diSEjxXn+XS0prbpWX4NYrCI+PQCdoF//us2cPnyIlIYmI2GjvwiYO0K4uyguverOJfzlAZ0GpJHak3zEOw7hBJIwfgzE8Xmauiz6K+FrXL5/n+Nc7cB8/S1+fQBxmC6qkBLK1Dl7Zuo2QwGgp8bY4XBg0CopPH8N9u4yr//kJS1UNZpeVIbOnoR6QSsbkO1AFi+sRejmvWe7M+UvEJ8UTFh7kNcjgljXE6RNnGDZoKCq1CreITBTODb2bs+cO4y4pp+yzX1FWNmH2uBlyz11oBqbRa+pkCAjDpVDRJTi4Hqi7eoVfNr6LT1UlCSLBo9OMf2Zv9NMn0v/+uXRIE6oSg12grKzcPLEXT3klJz76Dn+PViLTMu6cwDlrI69/tFlq/URWvVYcsVR6jh8+xojhI1ELWY7ox4izhdPNlb//QltVybmvvsBHpaTMamXcQw8QlJFCV1MjF776DpVI7nAaGDZnNs6hafSbMcNLwZCfl9hERBbwKQaPGYVVpZM4PjcWgnBTmX2IljOXKP4zm87mVtxRYQQnxKH4ds2bnmmDs9i1bi3Ojg5a/wnEnr/uXRpMQfQYMgK6nd65tGDcKOG3PXuZOWMabpsVvQD9uhzoFB6JOIh2ufl6yZsYHS6CEhKZ+/LzMqPO1tXCZ28sIVzvh82h4+kN75PjsZExaRKOTjt6oxADK7BZHew+epgp06fIl9nbXfOgtXTRcPIsfo2t/PjuRjTdnfToEcPYhS9RoteQMHayrMzFyygca5baeg5//Rllh7JJ6lZiQkObRkOV0kPilHHc9fpCHGrN/xyJjpp6rAV52AvyObJ9u+xi+fWMY8bypdxUuEgaNg4lelx2r7ylvr6e4ttFjBk9ErqtMutSvFxNLa3k5l5nlMTDeJ9Zq+gM1NfgziuiM/c6+3bsQOOw0DMlnjtWrqDQ6iZeZh971z2NDboqyti7Yx2Vp46T5AjCpDZRQzc9xowh5Y67iRw2lC67B4NJIZi3NOYVEmozk/P7r1z7fReB/iZMvRIIGjKQ5uhIxs56SAxKZTfG3e2h9NZN3E4ryb1TJIJEFA6Cel9RUUldeQ3DhUDbe/PpdlulEzq4uZ1Lf/xB7rEjuG2dpGSmcMeSpbRiQtejFx6T8BaCygHN+Tc4sn051pxrJJpDCQwM5UL3bTLn3E36nQ8SlNTLax4QH5baSVdpMT41jZz76muqLl6k22UnfPxwJr3wHNU6PZEpmfLaZVSvG/Jzr2BUu0hMTQelCMP2eoNWrV/L1KmTGTloMBrxF8UmbumipeAGQRY4/sUObuZdw6F00mvUIMbf/wAWUziGtHRcInFINIlsUHHmIoc2vYlfQwMhViEGVlIRBEPnzaX3uLvwBIWj8Bf9J/HyWmi+do1ohZa/V6zBU10rQ7lTZ00l+c4puBN6YIiIlSxBcf1Ou5ucy2foGRtGoNDqKPwkOkkcrv7KPkSfrH5EBoZiELgkwV8TKTy3bqNvNvPTOxuxNDXS5bIw4dF7uFpbx4OvvAURkfL6xfWIDMwru3/n4ldfoa6ooYcxiPK2TtqTkxh43wNkjpuAX3iAd9GQbms7xcKN6xPI90uXordaaOxq574lC7FERBAxdARKn0CkfVoUenrIzt5P34xkQiOjweqNXhKb3v4jRxg9cawsbHQyN1voCZ1cyz5MX2UAP765FpXZTL29nYc2LqFRpyOp3xiUwWFywiAE+4rudq7v/5tj27YS2mUhUuNDs9PDrcAAjBmZLFi9DpVR5XVXiM9XYabw8CHS9P58vfgNGafV6rTx4ob1VImM60l3elFN4nn719Z6cP9BJs4cLw+1aqG7ELpTMYa8eJasscNwOh2oxezknw60XWmX45jBrkB+WrwclQbatA4ef28Zt7rM9LrjXlnctHuToVDY27j0zU4qvvgvoWYrxgB/+fcCRo6i3933kDhwCNoAvbfJ4nHi6W6g4sxp4h1adi5dgdbpQh8fReJDd3GyvIz5i1eD2vRvlCBY25wcPXaY8dMnotGoUIq4OqUgLyg4evgkE8TaIwoQcYssHdgtzbTk5xHT1MWXK9ahFZio2Ajuffctrra0MGDS3V58SKcdg78Ws6uL395Zj/Hv4wQJyYJJwy2Fk/CZMyQOKj1ziJSIyqak005r7W08JWWoL9/kyNffS9mIX99khq6Yz027leFDJnkLEFF/d0NbQ6PUXA4amYXDbpNh9XqjkX0HjlFTUctTD8/1PmfyAGqlueAqwQ4HtX8f4diPu+T269OrJ+NXLiDf3EFaxlAMvgHyrCFqTLO5hZ2rVqA5cpoUufnaaQowweSxDH/4UeJjkyQlQSUWW4WbW7lnSXBB5Xd7uL4vm06bmahh/Ri58Glu2W2kDRiOQjD2xLNjF9LAOtrNbfTO6IXVasGp8GA0GLlZVCYlQumJPb1dCLl+dlFdcJVojZacj3ZQcuI8CpeSXpPHURzniymjN+Mn3i07dP/g/0RKHLeKC2Q2cUz+bRJcCjkmvOW2kzz/KYlLCQ+J+Z/x0N5t5kbRJZKUai6++zlNl/PQmbTEjxhE8gMz6AgMILRXX3B5TXviv7PnrhAZH0VcQgTtHe34GU1Sk5hz8RpB/sHERcf8/+t3m8k5f4RMvwCy13xAe+4tNEoNA+++k9iHplPqcZHYZ+j/vraQfxbmXeKHdWvp3dxBcEunRJg1+pu40SuWJ9atJzo07v8XLBYreaey6WP05fj7n1Gdex2PScXEJx9CPag3ythYgiISQO3771oFh4+dIaN/H8JC/bBbrWhFd1mp4tC+w2Rk9CMiIti7kUqcTycnLx4m3WDi9LLNtOfcJDg6iomPz8PSOx51YgK+0cny3wsTixhm5u7Zx7EdX6EpuUmyMOc0taJNTSLyyYcIGzMaX/9IKVnQW4ShyknFuf3EumHXm5ulfMjj68vUF59iR94ZFm3bTLfFjtHgh/wGNidHj59g3Ljx3gVHxLPqwKCEggN76e3vx39efAGTUkmJ2cyLb69CFReOo6ODn1euR9tmQaP04aFVKynw9RA3bAQ++gBR96EW0GK1h2MH9zN83BhcOpOcMujwYLB2UL7vIPE6H35ZsQ5bZzfaqEiZK63Yeu8cT0d9HYqWRob2yaC2spoWjYbwqZO59+VXUagN8kLtbjcKHRw5kc340ePwuN2olQJb4EFr7SL73Y1cOZiNytcXf4OJlhu3SY6ORqkQ8e4uWh0WyafTme10KjT0euBBRjz9DHIOK1YT2fJTcfjUKcZPGClMeXIh61aC0eXi6KuruXH8OHZfN6mJ0dSdvYTCN4DMZ56m34MPSgGpaBUrhXvGAzlHDlBz5gzXv/+JUF8/ugICmPTkk1yobeCRl18Sx1fcTjtOnRGty8WuBa9Tevo4fn5qkiIjqbpUhCUwkKwVrxE7aiwhPiFe3IgaquubKLqdz8gRwwTWU5oIlR4VbY0tXCsqYowY6f7reLaq3OgdbvY88jJNNwtp8rGR0iOWxhPn8YtKIGvhYhKmTvW2rMVTq1HjMps5l/0zzdeucOvPbLQKFT4ZycxZsIgKh4HegwZ6XwhRIBh00NbOp089g6emAn8fFQEGPe01zVxvbuG+T7aQesdUtGqDdPSJhm1NZQ0N7XVk9M+UnT8xmlTYHZTdKpOxSn0y0v+HlxBPu7DV71v8Nl3V5bSHKQkO9sF6/QYaUxD3rtuEdtgQPGqHLKrFx9ZSVo7zdh5HvvwCCssw26yk3j+NtBkzcIX0ICE+AaXoxoibpHVRn5vLz6+9hbq5Cb8QIwaDnpbadhzBYczd8j6+aalenIDocrvgRsF1gYgjvmeyPB3aLS60RhUfffYF6Vn9GJ6VhV7sxlarlAY0HjnDmZUfYv8H1toeZ0BhVKNqaMUQFMH9G7dAzwSsjk7UPr6yTqjKLcSTc5G8337DfqtcdpQynr+fkKFD8Q1LJyw6Uu5PVksHeqOenH37ObnpYxxVlcT2jJandqVDjScsikc/+whbcIg03Ik6SVz/hbOnSUqMIDQqWlZUYlInOiqXL1/DNypEaif9hZNSQGw9dvJ37eHq5v9gra8nfFQ6FXWVaJrawTeAZ777TkJjLW4nKo1Qsdq5cfo4vqWVHPx8B5pOG3V2O/e89zbOqCgiYhIx+QeiFuxH7y7OpV93kb3hA4y2bsLTYiQQ215rpveYiYxfvwq3vw9KgQqygUMDp88dZ9TwAWjU4hqFE9XbAcw+dJSsIVn4C2aVdKYKh7aC0zu+I/eDbwgQcPgewbTaOrC2tpIxdhyjlyyDoGBaLWZMJqOUBORmH8BYUk72VzvRW1x0G/SMW7qIXRcvsnztBtkJE10EhXigPTYOfv4ZF778LwEqD6Ep0dRU1WLsUDJs2t1kLnoVt4/R2+0UNaBabCKnmDxuhPfnFwuzcAcq4OCR44waNwad2AzEzyQ6sBoXv334Mbf/s4swj4LAuBDKGyqlUXr8nHtJn/sIhIZh9QjOqTiEWsk9sJeQojKOfvcjnQ4r7uBgnnnvPW40tZE1brLsimiMOllg4jbz69q3ubHrAOEGI+E948grKZY8z6zJU7l75Uo8wn2sUyPy7D0OyLlwibHDB3lNRxqFjHzqdrg5c/YiE8cPlwcNCQ8WFbXbyvbXF2EtKsZRXcfgtD7k5l9HEezPXc8/R+w9cyT/0iAA8koPLfYmik4fR3n6Chd//wuFWoUxqQcj5z9Ll68/ffsPlVpjX4MRKcp1dbLzrRXUHjlHhNpAXI94zhdch/AQ5i5aSPyY0Tg0XvmM6BLVNndw6+YNRg0ciKFyHSwAACAASURBVFJ2icU65uLX3bvpcNiZO+8+icGQ6C4BNG7zxkpSXiUB9WEh4eRXV2CPDmbea4uIFcY3IZtRKHA7rFS3VFF77Srt2Se4fiAbnU5H+MB+DJ7/NA2oGNgn63+fuTwVNNWw+dWFaCsaidKZ0Ot1XK8uxxIRxKubNuKX1ge3UkDQFHKrKrlVSXtjE4MG9PcWed7hFXk5+ZidTgYP6yufJTElMunV2P7hJW5fuRpPcTmReh+51rYqXOR0NvL+999hTEpHniqkGsBCSd1tmgquU/bzHzRfy5f3aNi9s9CPHoouNp6ekUkyAlEuQG4nrdev8NXat9FUNJDoH4zDaafF46ArPIgF721AEZcgYcZyUOURWstcQnx96dkj0VsoyVMXnLt8mYiYGBLiIuSP5FJ6UDut1F+4ILOtVbVN9I3vQWdLO5Vd7ah7JzJ/64fgI0gG/75AGgUXcs9ir6wgZ/sOVHWNsgCf8fzT/F1fxZwX5xMVLLT0IodcI7V7DQcPsOuTT+goqaBvn3RqO5spM7cR3D+Tl957D0TxpNBiNbtkZOR1MZWJjSE4WDyv/x4UgKPHT9Onb18Cg3xwODxoVW5Ubgcl+w/w89at2OrqGdKrN63V9TQ6bQSOG8TDq1eB0se7qWvFzfBw/ughTK0t7N+wiUA8tP4z4Xl0+TLqw4OJ6TcQP10gdrMNvViw3Q5yv/yEEz/8iKbDSWpSGiWNTZRZzKiS41m5c4eUP3iUIm/F+6gcOXqSEcNGoBdsnH/PngZbB/lffMnBHf/B4XGTlpyMpbZBdhoDIsIor6+j0WKmZ3w8lopq2vCQcO9MZrz2uqBrytOGBhd2e5cckU8YO0lKi8Q3FPUXFhtFWz7m6K5fMGudJMTFYalooaWyHsX2++7zVJWVct+MO+kzaxb5Wz/m1yOHyXh8ngwb7rAo0Zh8sHm6Zecn58RRptw9S/LCrJ1d6EWWjUbL7teWsuuXX7h34StMe+wJ9i1/m8sHD+Or1dDmtDLh8QcZef99HNm0lR93/cXMRYu44+F5OEXrXq3B6XTjcHnIPnmSaVOnobQ5cHhcMh4pXKni84fny+ileavmM3joQPZs+JCTR04xb8mbZDzxOFja/wW2+eHp6uLM+dOMyBrI+e9+oKG2ljseflBiDvKKbksNIJ2tXkCRtPKr2PTAXCpvFfDk68+RkTWU3996n+zzV5mybjlj5j6Exq7FZrFLo0ZjZyPXi3MZOmKobD+7hDNQoaGjrYOc/HxGjRiFr3hord24jAoMbZ18NPdZ2uqqeGLTUhJTEvjpjTVcOH2JFTu+xX/cGCGew93ShDI0iray2zR11BHl78vJH37FZDAweOY0WpxuGltsZAweIV2Fclfz84O6epY+cD9qp4VX3nqVkMhovnhtDbeb2nn80w8JSOuDXumDW4pCPdQ0VpFfcp1RE8bgcLnlWFvnVFBdXklLWwcZqemya6pRK2l3duFjtvDWxFkE++p55qOVGIxqPl+wjNbqZlaKfMv0VNy2VrrVYhoZzI0LlzB5lIRq1Rz6/ltCosPJnDWD8o5OLN1uBmQOkNoegR8QcF3+Cdx+YcIdxMeE8er6JRIQ/fGy96jtsLLw22/wTUnFYnZiMBhxOa3kF+SgVDrok56OxymSKPQyuUVkfg4YPVzGAOqsTvQKMepx0p5bxMf3Pk2/3qk88N5r0lH9zYoNKJxKlvz2J/gZcSm78Rh0qNUm8i9eIcFgxNPYxKk//6KHCCafNppLt0voHZ9JYFA4ro4mVD4G+ezXXLjAyqeepm/vFOavW0Z50U12vvMpHqM/C3buwBMRhc3iliBrAf28eOkMUVFBxMXF4nSr8TH60d3WwYXLl+nRu5cUWKssdsnnRqsg78BhfnplOcP6Z3LfpiXknDvJXxs/oUdCEvN+/E5uBC6V+Ek9csPLyT5Mv/hEGm+VcPrgEfqPHknsuGEcvXCBCSMmyGt2WLvQSJKqgtw9e/lw8RtMnDSauSsXcvrvffy1ZSc9Mwfx9JefUI8Sf60/dpsTh9LBkeMHGDq4Lwa9TgxRpW5VdCoOHcpm1KhRaNUaHBYLAf6+0ty194sdnP3gK2ZOmsD4xU9x7vA+ft30MSNGjWXWZ58gdnzxuXbbrPgGBXHl770M6JVO+cUr5J27xIAxowjIymDT9s9YvmS1F+tkExpVg9TE/T+izgOszvL8/5+zD4e9QoCwZwgjjADZe8eoidbVatW22qq17jjqjFpntdZVR231514ZZk8ChBkIM2wyGGGPA2ef9+/zHOqf6/LqdREK73nf532e+/7e37HrzTfY/eknbNyyjmvuv4M9//2cg//4nPVbf8UVL+1kRPjrWVUyt3nUOUVx8VHWFuZj0gm2mRaXsLNyic91ko0bN0rhg87uwiioBW4b/3n17zR/9xO/FkK5O25i90fvceCTz/nNrbez8NFHwTKFQ6dG0arQ+/hS/dM+clPnUXPkCG3dnay7+ip842I5fqKYNVdcK5MFcEx5EFKVm48ffkSKzu665x6yr9jAJ++9z+Hv93PDLbez5Z4/MizQYH9/yQWamDRTVVLGthVrUTudOLVuiR5b7S6OHD/Bxi1XSM6z2u3hGBptNp594H5aKyp4+sH7mZuXx+5332HXd9/x+N/+Rvw128DXX3S1ki/mVKapLCthYco8TnzzHWMjo2zcvg11+CwqGhpZLBI89AbsfX3og4QVh4unb7yJoc4L7HjoYeakp/HO62/ITNIHdj5H2qZ1WMU6E460Ki3dvZfoudRLQWY2PmLfn7LiFxDAF99/x+WJUW794++x2KZxWszM8vJCNTLKfb+9FdfIKM89/hghPzsXvPzoDlo7O/nbP/5ByOJF0kbDNTaJJjKcYWEA39HG/MhoDn//A3a7nc233UrnYB8jUxbyhFWWeQqnZQptcABcusQjv/udfOY7HniI0KQknn/iCRrOd/PcP98iIiMDs7Aj0+okh05w5ZzTNrLS0lG5XNKOZcpioW94SCL/c5Li0Bl1qF12TIqb0fYOnrr7z4R7mXheFBxuhRd37qR/eIg3P/sM4uNhfNJTCIcE0dl8ViKroU6F43t+wsfHh5XXXUv7YD9GX3/mxCTJA90xbUYXGoyjtpb7/vAHZgeH8MRLL2EZHODJF15k2OXklY8/xBARzrRKjUsop13QeraROSFhzAoIlPWf1qDHqVZxuqYKk58PyakpOBxWNDqVFDVeOF3OzgceZG58HH999lkp7HzymacJnhPOk+++AwHBEtlC0Ai0Kqoqi4mZHYa65zLHdu8lMS2V7Ku28uKLL/DnBx7yJFWJTkCAFwYDI0eO8cAdd1KwZCF3PvVXus818tRLL+ETGcGr//oXdqMXdpUGRa3HaPCi5MQpEqJjmRMRLhFYRXQ6Gg1lVRUkpSYTFBSE2+1Ao1bwtjuo37Of53fsYPNVm/n9/ffReuQEf//Hm8TlZvDwv96XxbEyOolK+Fq6nBSdOsqS+fPpOVXBmbIyEhflMG/zBg78sIsNV13jGRMJYMFbMDDdNH30EW8+/zzbr7uedTfdTFXxad788GMWrF3LXY8+itUovEwVXGrB99Oyf98+1qxciUEn8nKcOFQuZrlcFL/yD7796CNW3rSda/74R2r//Zl0FdC5VUxr1cy7cj3b7/szJe+8y6effcbC7Vdzy6svS07pmNlMoNjJfX04tH8f2QsK0au90Wn0ku5gHBym7PW3qSw6wrxty1l143X0fHeEz/75AapXfnWt0nGuiZuu2sqSRYuo23+QL3btInP7dlLXrGNYRrQYmZgeJsbkRfvXu7AJbxsRx5Sfz9mjR2lr68A3NpGQ5EQC4yPw0hsIcehprW+k9UInCfPTMEWFYPLxxzls5/ylHpovd1CwUvBDRIUsNkI1TsVNRXUVuXl5kt8jJ0sGLZMjQ9ScKiEjax4+c4IlWdPb6mL4XCe9tU1YxidJL8gnM20eZbv30dV7ieiVBcxOm4eX7ywUjRazbYK+5iaqvvpeqmtDBf8oPYPqnw7S03sB75RIglJimJOaxNiEGcEOPFvfilVjJC0tGy9R+SkKNq2TcVGxdzaRlTMfnSKk6Aoao57JyQnams+xMGcBaptIPFFw61UM9vdyrqKKBXk5+EcEe4QJ4xOMdV6g/0w9aodCWuFCkhMTKfphF+f7+4hfvYK4nFy8fYMYGR/3kL1Hhznz3XfoFDdZa1YRHRXDno/+K0cyuuhgwtISpKpYEZygvgn2/nQE//gkli5bg8nmyZUUHUD34EUGzUOkJCdhVPQeoEmnoafnEpZJM+nJqYKYIwtA4R91vqtdZp7OTUnCNyxAElftI2MMNrcy2djG1NQ0y26+SSrrTvzf56hcKlIXryY8bR42L63Mr7W5FfoaG+g9egjX1CSbbr8dl91Nyf99j06vwTcrlsC5MWhCfNGotIy09XLh4mX0c6KJiUtBN6VIorvG10jtuXo0BhXxMdEYXSrsImnBx8T7//mE5StWkhAbjzJtw6DWyL2m5WwthmkrCbFR+EcGSn7LSF8fg01tWJu6UKm1LPz1tZhtVk588S0BgcEkLFuGaU4UWr8ArE4nU2aRB9lB39HjGG0ObrjzDrq7LnL6p8MY/E34ZEbjlzwHbagfLmGoPjBF9ZkGYhYUSFd8jdmFVqVF8dJSVltJZEw4QYH+UoTkECk5RoNU6CXFJRLo4y9VZGIKaXHbOddQh4/LTUpiHD6hPrhs0zKnt2T3AaKN/pLovvqG7XR0dFF3tBxTQBCpm9ehDQ2WRZ7TYcM8MsjwuRZ6iiqIDA1lxbVbaW/vpOlYuRxBz16cTkhaLAKxFhvHpeZuLvYOkSxyUg2+qO1qjDrBTHRRUl5MZna6zIhWa9Sy4NBqdJSVVZAj0FdBiZi2SyNVp15FedFJonReFOTOZ9Q9ibdJL8VSl5vasFwcICExkbRVi6mvb6S7oomAsHDSrtiA09+jlFMrbob6LvLTf/5Lqs6XlLg4stYspbK8it6Kc9JP0nthMoFp0ZLDpUfDYOslLlzsJ2PFKlxaIy6bglqjxW1Uc/LkMdYsWYzK6ZTCK7VWi6LVUnRKeJYul2lDGrVaWl6Id/X00aNkRsUQEx/FqMEmTdbN9e1cOFMnR0QZ+blEFWRy6vgpDBcm0Zv8iNmwEp+4KCzTFlxivue0UbZrD6EDUyTFxxG0MJ3y6grG6zsIDQ9HNTeGiPnpKGot42OTVJVX0nuplxtuuBGXWnixulH0eibtTmoqali9YKmkmdkUKxqtSqYtCPFO3pKFnogywTd1KbjGp2gUVIyEGKKiw3G5plFZzYx3nae1tk56NWZlZpGfl88XX3zF4NAYOUuXMTsjHUX6EoJ9Yhx/l5tj332PMjZGQWE+SflZfP3VVzgGJoiKT0AfH8mczHlY3G76B4e40H0Bp8tNZl6O/B1uRSBoasYHx+no6Ca7oBCXSuW5/4pCxalTTJknWL9pHQ7FgUajxu1wYB4Z52xtDdk52QQH+hFgMGAfGKK/ppHeri4cehV5C/KYF5ckxS1D5mny163FJyYavcjOFu+W1Yqtt4/yw4exjY9y/fW/QhfgzVdffonK4mJOQgJB85IITYxncHwci9VOV0s7eoOR5Ix5Mq5UWHeJ9XO+8wJmi53kzEz5+UQPblRrON/aKm2wkucl43DZUatVcv30dF2gr6eHjPkZ+Hp7EWA0MHn+Eic+/1Y2qPpgf7ZsvQK32crhw0cZmbawdMsWfGNjwOQls4xVFitjHZ2cPnCA2QH+XH31lQyYxzh6+Ah6m4vI+HiC0pNlXm/vyKgEUirLKpmXkUHALDES1eB2C7GWgcbaRrm/hc6ZI1XskvYCtNTUEBocwCxhJ+N2o3O55OSptu6sxK4S4+Olz23YrBAuikzzuhZGenpR+RjZvm27VFJ/8eXXeIfNYvHGTXiHhePQa+W5MjkwyKmvvkU1OUGwvy833Hg9Te2tHDl6hGC/AKITEwlJiscUEoJbpaGtvYvu7vOk5+agDjDh0KrlWhHXf+Z0NYlxifgHh+AQ4hAhpFCrqSwvJW1uMiYvvdQmONwOdDodNZVV6FVqkuLjCQ8Lxe12cuFsPerzA1xoa8M3JozVa9cw1Hqe4tNlTJgMrN2+Hf/gMIm442NksK0DR10r5xsb0YaYuGLbVurPnKG+rl5+vvSCPPyiI3Fq9Xh5+dHa0sneH3+SBe+k4pL0Y7Vei0pRqCwtlVnhgofucjjkPu+vGKjeW0RCXAxBqeFovbTorQp9Ld30NLUTFhXJ7JxUea/1bq0Up0x2tzExMYxvwhzWrlxJ67Fi6usb8E5OJG3Jcpx6P9wGIw61gnFklKlDxyk9uIelv9nEio2rOfnDPg78sAfV09deq6imzIQ6HWxYWEhFcQm909NEr17F9sefkBl3UjyqWKQB5Lf3P8qxz7+V6R6CcF+060daLl8m59bb2fDQAx5YWXjXOcRoRU1zVRlzC3KlWki4XIsRmPBuLD9bSkH+AlSCXKtWS1N4m9NOTXk5iwsL5UMUwKnbZpM8i/LGs2Rm50irFlEcCk6VzmrhwwcellFDm1evJiMugZN7f6J1oJ9NOx5k8W2/w60RCkYPLeZy41meuf4G/F2QlVtAYVY2B//7KaPYWPf0X8jbdiV2+Ve9cAkWmeA0VDWwYH7WL1C/+Hxm8ziNrY0sEG78ilqq9OxqFSPmEbqazrEsv0B2pf/jsoxPjtLQ3U5mVg4GeYOEOESFwTnNi9ddx2hTK1dsvJIAb2+O7t3FKBque/Yl0jZuxCacvHUefgLDY7z+h18zcr6D+YVLiAgJ48zhYwy7rNzy5nNEFOaiqETfLyinWg7sPSzJ45vXrvNc/4yrbmf/RUYmR8hMTkcv3TGFrZlC16VurBOTzE9Lk92tONxFrFPv0GWGLWbmJqT9j17kGRNc7uGZbdswWKws3rQRo1ZP6a7dTNrg2W/2w5wYbP4qhqac+Gu0+EyMsmPNEiIDfEhZvhTFoaJh7wkUPxN//vpdHHOCZViSePJCVdbZ2SV9sVJjUyS3cMZKn6aWVvkyJMZEoxM8MLcTi1bNq2+9yeqlq8jLzJbrQ36poLmtBcVLQ0xUFEapoXNhdVmYaGnjletvJsrky6orr6S3v4/iQwdw+gbw4tHT0pxUUN/EnxZJIPaWVp67ejNzQ4JYsmYDvZf6aSg9gyo8iHv2/BubjyDeivUpIHkVDXWNBEdGERkcgUbsAjNEz6qaWsITYwkNDECviCLEgU2r4/SZCtKjk5gVECwVYvJLg/SpTEhPwU96X3qybsXc9eV772eiqJwwlYYrr7uGppYOThwtIzp/IXd/9AFWPx0TdgV/vQqD2ypH2v995AkyY+NYuHYVpSXl9Lf1EJqewq1fv8OURuRQeO6/+MMnS0vJXVCIl87bw2mfmWOUna6QB7vOqJUIq0j5FuT2kpJSFuTm4200eSKaxZhWBadOFbFMFFwqt8j7kNRPQYI79uG/OfjaW8T7B7DtNzdw8MgJzta2krtpK9e/+Qpj4nDypOShd1q4b/NmZg2NEaDWsPFX2zl5ooTBjiFyNq1jxVN/wubvIw8zuUMoCieLilm0bDkawQGU9HW1PLCPHTvGypUrPAbokirtIZ0VnTzFyqWC3qJI5bocoQgV8+GjLFm9EpE4YNWIsDMFrdXG9397jYrPviQvfa5UN+/de4CxlgGuuu0Ocnfcz4jTiZ+3FpVoEFVWPnzoQbq+2M3C9HRS1y/jh4MHGLw4yNW//x0L/3wb01ovyQ00qg10X+jix2+/4YF7/+y58WLT1OiYtNmprDzLsoVLZYMggDUhBnBMTXK2pprCJYtwKQpqlUChBNKi4kxZJVn5OZI76VaJHc4Gtin++fAOOo+eYmV2HilJyRwuKqbxUj833f8Qi397G07PbZPKb8aHef/++xguq6QwK5OA5GiOlZfT1zfKfTufY86qJbh8fWRmlHjDrE4LzfV10sfNI5Nwo3KrmBwYp73jPJnCVF6cKzPc51P7DzA1MsRV26/05MNrxD6sobd/kL6BQdIzs6TkQuieVdNmKXx56cabGGhv4ao1awk2eHOw6BQXXC7ufPZ5Ulavwylm+QLlEn9koJ/nbr0Zw/Aw2WmpBEWFc7i0lBGLk5c++hBV3Bxswv8VA1anTVp7DF/uJz0jFY2YJLidcgTZ3XGBSZuDhHkZ/wthkZS/i61tsjFLTk+dERCJ61fT2tolN/DAiDB8vbxRKxYMNjvV3/zABy/+jVBvI1etXYtzzExJ1RnGfzYsfvK9D9AkJErdyf+u397awjN3/I7AaQurlyxiwm3nYHExxqBQnvz4I4gMk75+njuk0H2uVSLYCQnRUgogDzO1lsaaevyDZxESEy3vvWA6iLOx7cwZZgX5MztmtnzoMrRBo6Wi5iyRsXH4+vtj0IihpBONeRxHWzdP3PlHAvUa1i1ZwljPZRraOrCHhvDwx59AYLB8viLm3KSCV+7+ExdOl5Di68fGVSto77vIibM1+CQl8PiHH0pUWY7y3YJgqqbudDmJc5PwCvGRim0BgIhpm7CoiktIwS84RF6/oAqIvamy+BQZ81KkH6kQqwlahKLRcbK8gkUFS6X7wv/UXlrzBC0/HuCTV1/D21vDNVdsob26jlO1taRt28otz78oeavC2ULsn4FqFU3vfcLHLzxHamYCq1Yvo666huNnqpm/7SpueeRB1IEBcr1K632Xip2PP80TO3fKPcYT9yY4iS4qS0tYUJDnif8Un0lU4G49LRXNpAjqlUkAvDY5XREfsL20hsSCbPmQRsemCBR8VieUvfcPPn3rdRKSYrnxqqsp+m4PzV3d5N90PRt3PA6Kl/zbQlwo9DCHn3+eM/t3ExxoZNnyRZRVVdF0rhnV2/c+qORFRtD+9VdoxsZQ/HzJu/YarBlppG9YK20EJNlaKONsViqOH8XdM0Dtv7/C2T8g0Y9VN9+IMj+d2KUrsem9PVkLFofkZBSVFrN0jXCJ98zBHeJu4OZk8VFWL12GSRALVTCpBrN7ipbiclYsXjJTrQgOiwv3zzEzp6qrWLR0GVrFYwcif5l5irIDP+LobKXt229xCPPEiFlsuPNPDIZGkLP+il/4QmJe39pQw9HdP5DpH8K5z3bhujyIX2QgBddfiXV+EqnLV2OThasXiqLFMmGlqaqGpcsXetoksYZQGB+8TFNDAwuXr/CQn8RDVisMjA7Q3djE4kWLZlRsYlblYmTwMo0/IxgLCpagFXJwYf6oVmMd7Ofcib2MnKmi+Yd9aN1uvOfGUnD9LThi8knOzxKouufP2sE2MsSpk9/RX1PJ6IlqTHa39DjLunIjpiW5RKbnYnWq5LhX7VDz9adf420wsnX7Vs9bLgpPHbR2tTE8PMSi3HxPFrD4F73Cua42bBPj0srBc4MFN9NNZ2eHtI3JnJcj0RWhZhWLc7KrjQtlx+gqOU7LyeMY1VrisnJJX7OVwJxV+KbE4/CaEYnaoaeykqkLLZTt+YH++nppAZGUnk3M0kWEbF6KX0y8LD6E0bFAy6qrz6DxMpCRliad6T3EfxUN9Q0Q4EtKchw6cTDiwqlS8crrr7J+0Spy8gr/f0yQE84116MEexMbK3SBDllQKHY7/S1N9FefpuPgIabLzqIoLmKvXElwwTKi8rfhHztL0qwEwioKgYr9RwibHuLQxx9gu9CDj8FEck4BgbkZJP16K05f/5niT4fb7qSisoqwqAjiomNQC56M+Ax2l/z+7NRkwmcHoRNBtCoXVrWKU+UlZEYlExYa4amcZoQa5SdPklYoDnC9zKVUycRVFa/e9xe2JsTRvGcfzu5+LpstzL/tZkyZ80lfdQXaAI8wR/wq5/QI54qP4j88xJ53P0QzNo1W60XGytUE5mWSdMNmJtUqfN1eYHGB0cihI4dYsHQRXiaTNIERzx6rm7JTp8koKEDvK0a/YvDskcIXHT/OsvmF6Pz8pZ+0OH6109BUUkra4nxPFyO5h56fr9+9i8D+Hg68+z4B025GnW5WPHgvE7MjyN24Xe5hgh8pfMEdkwP857UXWBUbw5FPv8AlUknQs/RXN0q1ac5vr0PRCD6uBmXKhsrkxaEjB1iyfuUMI1+kkIDGBqePHKdgwxocAr2ULFixdSuUiNjKZWvkzzuEilx8TTuoPl1G4XIR+yg4gzaJmCpuB2XffEtC3wB73n7HY0EVNov8G27Ae24G8SvXy+JdTLqEr7CDScq+/4rgtgtUfbNL8qAm9DpybrsJ49wUctesk59HbVOhdqq41NbG55//l4df+KuHHyxtjVQ4zXbKquvIXb5CHizycBHllXWMhqoKli1ePEPKF4epDse4g4qSShavFt+XqiWRpcb41BC1P+3F92wb9bv2obE5sQb6UfjAXTiiYslatFJyhpn0CH8GJ87TfHQ/4fVd1P90iP7xEYyJcaRdtx1TUjKZS1eCS4Pi0shzfHhkjNqzVawWNjAzngiiDpm8PEpbxwWyFy2RISaSKu1WOPLDd0yPDXPdzTd6zgoxtkRLd3cvl/uGWCxABEGZFOiaAJjHB6jc9SPqqnraj5xAY3ehi4si/vYbCJyfR3Jyzi88bEEvGp26QPvRg6iLqmg/UcyU4sQ3NYmojetIXLac2clpOJ0q1AY9Djd0dHczYR6VvorCxENwrMT9v9B+nqkpB3Oz5s8ogD3rvLulGbfdQlJ6ysyGLQesNDd34HapiYtPxMtLIJ5OtFo3X/77X2j6+jA2tzN2tgm9S8GYEMOs664gvHAJMeHpYmLu+XJD58U6ekqLuPzlbjmuH7dbCS/MxbQ4n4yNGwmeE4fF4sJoFJwwOFvbhMlbT7JISxL3X+yTCjSc8RSA4XEJvwgPxXOuq6kkNNiP8OiImaJFzNm01JypY/asSMIjwz1nkc2BWuPmQmMtXSXFXD58nIlzbTLgNHHZYtSL1PR4kwAAIABJREFUc0leuxGfwDiE0HVmgfL8y4+zKDqcCx98gbu7R6aFxW9YiWXBPLI3byHMLxzFIvYqT2RsWVEpKfOSCAwP9KxZUYMg+NOVRCen4hsaLqfmYi/XuaDqxDEy01MwzhKcwZnOWdFy9PBJsnPyCQr2x2kT564ohF3UnjqKpbWV9m9+xH6pR1p1ZV21mbG5ceRtupogU7jn+BMMNTe0HTyAofciJz7+GGtfHyq1mjW338rlxFgyNmzA28dfxIF57PEcLp58+imeen6nZ7+baXIUp4PikpPkLSpAEQboM+2SAL4OnShm8ZJV+BoF+Uoc1wp22zRHi05SuHjFzB48Y3rmNFO+6yu8xsYp/vQbLJcHZdF/xe23Yo2LIVsEWugDJBdV1JeimK8p2s90bQ0XPv0e9dg4pqQoFF8jqi/++qyycu5cDr36CsbpaSZFCsQLO+mNnEVEYYFcfO6JcdS+whPOwbmyUvwtTj6891GiRDSVSc+ND/+FVn8jCSvXYEcEgoPabsek17L3wF42bNj6y8siNiyV4uLkgQNcuWETEofWwoTwLbWO0VZSwcqlyzwls2iHxfZssXCkqJg16zegEqex+LYIFR0fZ+L8Ocbrz3Dw9dcIMXkx5qXnhsefoM3kS/ry1bJg8Hw5OX3kgDT23ZCawQ+Pv4DXtJVZSZGsf+geWlR2GSKuNwRJRZ3orocHLTRUV7Ni7ZIZawKZbMvY5QEaz9azeJVQuImnq8KtUei93ENnczPLlotNTxSv4j8VA93nabh0nqUr18oeQTwQsabHujrQj55nqKqcQ/98Hz9vE/bwQLY+sIOJyAz8Y2LxFSvcKuAUDZM9F5gYaqe3ooySt/+D0eYkIj2FrU88RCs2EguW4nbo0Ao5HPDVf3/AW6Nhy/VbPb6EakFlhs6uTgYGBli4YJHnBRUVglYYRDdjmZggN1cEi///zaetsZm+6Ulpjiy4jrI7tMNwQz3BeivFn7wn4/uEf1343HTW3nkfAz6zCclIZVLoPNQKXioVY3VnMU2NcnrX97SVlmAdN7No9QZyrr+WZqOThLxCiV2Kg0R8tTSfw+m2My997gzhWiSLq2isbZDmmEkpcWjFeE30A2o1r7zyCusWr2S+yET2+FrIdVRbWYkq2Jek1BRZZEt00Ommv7qC2V4Ku195mYmiCkJCgpm9YTHztl1HjzaSyLRkaWEm15saLlbVEuWYZs9bb9BVVS3HbFf9+lbmrFjMhdk+zBYB7lYXer0nw6z8dAmzI8KIiRN+hWJJqOS6FeOZiJRUIsIDUQmkGCGgUXOs+CQZ0UlEzBZWEjLEV/7tiqMnSMnOQOfjhUFwJl1ONIqaDx7bwe+v3MCPTz6F++IQNq2exXffgSo5ldlZBai9vQXFRUbQ6f3dtJ86QqJKx6dP70QZNjNptnLzAw+iSY7DkhqNb2QUeqHyEEkRboWKitOkZKdh8vWRmLVsvWxuSk6eZn7+Qrz99Sgq0ZtLRzROHD7K8qwCDMHBTM8UUCY71B8pIi0nC83/iNsCHnS46Ck6SaRrmh9ffBHt8BTjqFjz6P1Y5kQTu0xYL0mbLk9WtWOQfz7zGH/edi3/ffwpzD2DmAJC+O0zO+lTKYSvWe7RtIgDZNIuY+oOHj7Iog3LPWID3FIRp7UqFB8+zsL163CJEZVMdHaiKG5KjxWxZtlq+a5ZxNhM1D42F+XHi1gkXPqFz5R8jp7R8PmiE0T3XGLPP9/GZp7C5uvNtU//lX6TD5E5i9HKPdOzFC22ARn5GNLZw2c7X8bk0mD19eGWt16jzWknMScPrdHXUytNQ1djIwePHeDOHfd4TiDZ6MD0hIXy6loKlq+SBa8QXYmF4jCPyAJwxdIlqCWlRsiSdVgGpzhz+gyL1y7zvNOSLqFlcnKQkYY6/Otb2PX6W/hp9bhnh3LV6zupNU+RUbBajtekNs3mYNh2CbeIzTxUyv53P8Q3JJipQD9+8/or1Ins3SWi0J5pzEUW8KUBus63s2Bp3sz4QtiKuBjqH6K9/TwLFi1DJUar4tVSFA5+/x3msWGuv/U38l2zS1xWT8+FftqbO1izepnnfZgJSe08d5YIxc3lXfs48N6HzPILICQ7g6z7/0CXoiJrngAR1L807t3ddfgMDzLyzT6qftzLtOIisiCPjY8/SrMwQC5c4olAnBF1VJ+px612kpmTJmdCoukS/9vZ0imjQtMzcyXELV5pgTa3NTdI77/0rHkzG6cwSFfT2iQM+m1kL8j0OAvJJeTiny8/z43LltL59ffU/LgXk0pDypoVzL//DrrcKpJS8n5Rvorb2txYRpxaoe6ND+gqKsXscpB/7dXM/c0NdDmcJGXlyfsv1cQGOH2qgjnR4UTFiWbShaKIOwpnqmoJDJzFnNgEtKKZlEvLxZmackJCA4iJnSP3UpHLK4QEzdWNeBv9SEwT3rD/A65cNBQfJz0slD1PPUt/dQ0+egOF269i1vaNjAUEExk7z3P9M//tfPkR7rpiE5U738TS0sGk4iT/xmsJuHI9k37+xEUkyLmPJzsRyk6WkpqRQsAvBaBd7kmnS8uJSRLf92T7SndJh4vyk8fIyEjFJ8RvpkYQD0ZHbckZZodHMTs+wvOLZUfvprGsiGSTF18/+Ciu3j7sWoVrH76PweQo/JLSmBUQ5+n3xHZocXKp5ASxBj3/ue8BWSfpjEY23fEHRlJTCcvJRWMQYllRbalRpiw8/bfneeK5Z6S4RLoziJ3GbqW0uIi8hfnSmFuscI/nKOwqOc6axZtkIS0Ed16iqsXFvuNHWL5yvZx8Ss2OfVL+W8ORA0Qqaj559DkMNid+ocFsuv0WHPHRhBWIte8tQd8ZfIqzp48QY7Gy5+7HME1b0SaEEzE3CdVr27cr1okJfIGYwEDMly5x2TpN1q+vY9Xdf5bGwSIzUwxv1E4re594mu6qszhVemb5+jPd2YU7wJvQreu5+v57JfwvdhoxbpmcmqTyTBXLli7H6rTjFlwbDLJqr9j7E8tXrvbMN3UeGfb0tJmG0xUsXLHccwaJQ8epoFjslFVUsnDVCiwzhYmX9MRS2HvP3fTX18pqOiYikoHzl3CE+JP422tYeuP1gBfW8QmMgd70V53hk3t3EGXwYWJqirkJiXSercPuY2TNI38mcesVSKmzQGXdMDA0TktLo1T1KioFRRG8PjVjwtG7rpElAgEUp47I9VUpDAwP0H7uHItFRJzcNIQRrpqh3n7aL5ynYOFijwGkQ/C7BOxp5avf/ZbR1mYCQkIlgbX3fDejJiPrnn6ceWvWSNTIMjqGV4Af9Pby5cM7GGvvlD/va/Kmt7UDzaxgrn7hCQKz5ntsUVQSuOCrr74iyGjgyl9dJQtUhzTP1UijYpFzmpeTN6MC84T1tna0MWWeJCsra+b6xfpR0d7cgtlmI2t+jmcMOOObJpR5H9z1Oyy9FwmOiZH/5hoexhEQwLZXX8cvcx72mY1T71Iz3djC1/ffz1TvRfxSEkUdg717AFNUJDe++xLqmGhPFJlKLQUHHe1teKlVxKYn41ALxyfRAalpqmvCYPImMUG8pJ7DWLytr732OiuXrSA7L0/mVv7PHqmyqkoaR89NSpYjg/8VsNaKCt7bcR8G+zRz4uIZHRtlamwCXWw0N/7zDQiPmnl5hb2NjeHTVey+/1ECHE5mz0umf3CY6csT+CTGs/1fr0BIANg8ZHfxGhw7cpis1BSCoyMkQix959BQVVZFTFwSs0IDPNFZKrf0gzp5uoS02ETCwiOweAY3UuNVVlTMgqwc9D4mSZMQBGJRSL71+z+g625j+vIlknIyudg3gNumZk5uLle9+DSKvy+qmd+Pe5qqb76j6cOvsV3qJzQhCqeiYnrEhldsDNd+8g8Z3ei0uNGKqtfi5MjRwyxevQSDr0mWSWJFi/VeeqKEwjyBDIpu3XP9Yu87fuIEBbkLMPr6SWNn8VREKXx8737Wr93o2YAFqiEKc6eaqvf/RdWnn+A2j0hSdmNHF15eAcT9bPS+6YmHcPr6oliskouKfZLX774XfU07AS6YlRJLR08f5jEHBVuvYNlfH/Ao4j3Wj/JkOHjkMMs2isJEPA5hI+vZmU4eP8lqifTNKH3VCk61m5NFp1gtChm1igmPyyD+Chz5djdrtm6VqkVMQhYvClgNR/72N5oP7cHgmCY1Yx6VNXX4B80mfdMGCh+5S5LvTRK1FhJPM18/u5PxE+Uoo+PE52bQ3tvPmNnNmuuvJ+/u33lOV2lVo+JcYzO79u/hvkcf+gUpENczbJviTOUZ1hcI9auAJzxeaNPjY9ScraFw2RK5B4vDRTgUMGalrvIsWUsLPU2suAlWu1yj/7rnbmytjRimzMRFx9Jy8SLDOi3b/nwXGdddK8UBIoDeKPbosRG+fOxJJs7US/P5qLQkGkQyjuLF7TseJXzlIvAWYyexeYoKcIqmpnrSlhegaDzG2qKJGBocpKu9i8KCRajUnsNRFFb7fviR4ZFBbrz9tzMkDfHRtIz1DnK+vZu8xUK9O3P9wmJoeJwP7r+Pia5zxAQGYFA0dA1clmjwjY88SNjCQsmZ9FjauaCriw+eeApLawehJhOh0RFUNregCYrgziefwi8/C4wzXj5u6GvqZPznz5y6SJj6KzIDWvyuzs52rFNWMjOyZ/wTxBpSaG09h9VlIyUtXf6csEUWxvstVfUYjSZi5iVILEIOpa1ODv39bcp37cLbNUVqZAT2iSkuT06iREdyw8MP4J+XJ3mp4ktwVUfKy2Wogbann1Bvbwz+PtR3n8c/Kok7xKgxNV5O6WQNIqhLlfX4+nozJzVerm3x/oqjs7GulmC/IGKEif5MkyOeTW11FUGhQURER8tGT6L9TjVNpVXMmRONX3TYL5QmQW8aPlnGxy++iGO4h/y5qYxe7GPEbsOQlsxvRfZu5BwZk2dXKTLh68OHdtBXXsUst5swPz+sbid9Fgu6uETufv9fnsABLxGl5ukj6koriUtJwBQRJJOwxKISy7e67LTkAIaEiVG1h7wh9v5TJUWkpc/F19/XM2WbmSTVHC4mO3+h570V1aJ4OFMWOvYe5qt/voXWPkZWQhwDreeZ1mvxWZzDTX99TKqb7YJ+5mOQtnYdn33H/vc+xG0zkxQXw+WeHsZ/bsIjF63iGoH0KXYQ++HMGn3iwYfY+cpL2HRiyiBhLIkkV54oYlHeAtReHmskOSPX6/jvvj2s3bCBII0Og6gpBLHD5uDEiZOsXLVaNksuxS3peFq3nSOvv0FbUQnO0QniwmbT192Nw6Ajdf0aVt35J/Cb5Vls4qZZbJS8/y4lX3xOlF5HTHgY50eG6Lh4AdW711yjDAwOsHzlUpZfdRWtX3zFD/v2kbB+Hdv/8gDDYhzqY2LKOkKoy8Gep15g/9ffc9NDD7Ju23Z2v/AS+w4eYONdv+fKR+73qGulDl6BkFCK9/7Ikqs2454elVJ6nU8orhEzJ/buZ/WVVzFum0YRUV5uBYfFytmyShklZzFopApYZRFhzw7qztSwcMUyxjROGcvkj46QaRufPvwwzT/HCN14192kr1zD0X+8x/f7dnHLzofIv/4aDyxr8hEGUZgbzvHaHX9B7VK4+t47SF+6nC+f+RsHi07y6xefZOEVW3A4VZj8AqRb+Yh5nJq6MxQuKpDwt8Nul4fj2Oi4LEKWLBE8HI9YRUDCQ0NDnGtpZeGyJXLRStWnS2Hk8hDnRQG4IB9F5ADbHPh5+6AfGeW123+HdXCQvzz9FL6hYXzx2j8oO1vFQ/96mTmLFmCbtGIQi120j4PjvLL1euxmC7f99RHCk5L55KnnKaqu4v5P3iEsbS7BvqFYRbKBQcPu/Xtx/5zQcMXWzTIqTRCiTRo9F7ouMDQ0QnZOLm6VIDdLIxg6Ozsxi+5/fpa8ftHZiu7qQtd5pi0WMjIy5PWLA80gLF8uXmTnr68nOjiEPz35tETE/vPyKzS2tfDa7m9Qx0cyaZ+QiIS3MRB3Ywcv/+Y2aQd0xxsvodYbePvhp2g5f56nd3+JISoSlV0jI9XMTjstLefQOJ0kpCZg0XlwJqNGJxFAb52RpIQktCIf1+GQMWLvvPMOy5Yvl4exRe2WohTR3VZXVhEUFExqUjIuswVvtQ69UD3XnOG1u+4gJ2setzz2CJd7L/Ppc69jtlt47qhw0ffG7HJLDpe3zsR0cSXP/uo20pJTuPmVZxkdGOCtx5/H5W3iwc8/wGwyEOAVIEVBVsVF87kmQv18CYucjVntRNFqJIWhuqyKxKgEZgUHS8sLt1rBZdBSUlxMWkwCwbNnMWVQSeslnRtqT1eQHBlLxOxwaTItnPvVE1bef/ZZWo4eYOXyRWz70+1cvtTPezueJzwqint2fy5h8imLGe/AIIRU9NyXP/L3ux7mqi1b2HjXb+lobeP9598kKCaWHZ//iz63A5PJT1IsxCFQUnqKZEGs9vWS16jSqrE6HJQWlbJofgH+Jm9pYCsOF4dezYmTJynMycPHz5dpgUqJjUwQn0+Vsnx+vkSURH3vY/TCOOVi/8cfc+j9d9iyeS3r77uT4kNH+OKVd1m7aSNXvfq0tEkRyJxKQBpWN49t3o7j3EWu+9W15P35Vo5+/TXff/glSzZuZNtTDzIlknGsQmygxap2c7zsFItWLJHmuMLySTRdojEoOnqSzYtWSRN1ITBxaBQm9ApFwoFg8Qq5v0wbVDjdbrzsCsVHjrNl0xaGJ8ZQ+5nkuNF/zMnnb/ydoj1fc8/dfyBrwzp++vdnHP38R677w20UPHanRJDUk1bPSN0/hP+750Fq9x/loUceZNaahfz7rbepPlLJ1Tf+mtV/+R1Tih3z9DQ+gUGU1pzhwPFj3Pvg/TLpQCsaYTUMOMzUVlRyVc5ivIV/n0AQNComp6eoOiuQwaWexlmILkQ82ugEHW3tzM3KkIiVUW/EIKbAk05eePhBzlUX8fKzTxE+N4Nv33qbXbv38OybrxH3qy3SYmdq2oy3RpiV+/D2DTdzsaOTR598HP95ibzx4ss01bRz54MPk7NtA+Nat0SmdIIX3T9Ga3MLC1Yuxa5TYZMNqIvBQUG+b2f5ggJZJIk9XjR8+/YfYGR8gmtuvEHWy6KIESKu/vMX6OvtYX5utoxFs4xP4ONSYbSruPeG6zBP9PPhO2+hMvjy3s4XqKqt5a3/+wSvZcIqy8bk2Bi+Jn/BL+KJLVej12h49InH0AWYePGV12mo6+CNjz/BmDJHnjni/Bb846H2C5hHJ6RZvtNLy4TaKddJV3u7zM/NTUtHJ0RpYjtUqajraGXK5WJuZoZsML3dGjR2J+2NTTImMGJughQ5CoTH165w6r/f8vHrr5ORncSjD90vy/VX/vqMjJt899BPEB+GxTwqyxshLKDzMn/adKUUEN33xA7pDvDEk88wOerg9Y8/xhzqjd3XiEtMzlxuGQfppTcSk5wkke5pjXiP1JytqibM35+E2ZEyqUQALw6VQuXZWhkpFhETI0ECXwt4uVRUlJczOyoC//BQNEYdDpcDP7eagfIGdvzxj+QWpnP/X+7BOTDG88+9IAGav+3bLVFm2/Q4KpMBvcGHz+95nKqDx4iIieTB11/mcvs5nnhmJz5BEfz9s89xGtWM2C0YfLzl+1d6slhGF/rPniU/kxB3CS5mdXEpyXGxhIeEohJ7gxjTquFoVRlJ89LwM/liVOtQOdz4qHUUHzxKRlYG2iAfrG5x7nrjY1eo/HIvH735OtkL07nrkYcYL69jx8M7yF69jD98+J5s2MSKVQnOnQPaPv6B1554hitvuZ6NN15Ha2UFr/7jHVLyl/GXZ3di8dbIPVxE5ek0Gt545VUeevhh3CJoQZyxwnHA4aSyqIRFefnyHBPgipdGJ23SjpQVs3XbFkmpmbrUi7ew1woJp/XYSZKXLAS1DZttGoNQWzvhyGtv8sk773L1DTew/fbbqPj2W97/+ENWXruNX//1Saw2t0z4ESJOf4eDQy+9StPxoyxZUUjebb/l3Nff8+0336F6bcMWZXiwlys2r5KE3YaSKr7ee4DEtRtIW7ueCS8jaqEGs0+jjI8zUNtAkL8//vFRePv64K/S0lVbS1dNLebxUeIzUlmzbBVlPxzmQlsHLr2KSZWVeUuzyc7M4uC/v2d8ykFI/gIC01Nx+XtJKxhhRyQ664aSagoKF2I1aOWDFYpC+6SZ+opKCgsWoDbpsAoeiE6NbXyE+qLjZIqRV3g8fr5B9Pf0M93TS9/PnmEu2wTx+WmkpiRTvvs4I4PjeEWEMysjhaCMROxuBaNVTWNbG5cUkXmZg7dFkZ3bFA6GzGO0XewiNzdH8ttconhTqZmYMNPe2EpBfj4uxY7iFoopLWNjEzS2tJK3eJHcmAWULsYbE6OjEs0Slb+fVkQKWbGqXIwMXaan6Rwxs8NJSZqLUevF5QuXJULWVX4Evd5F4dZNGL1MHP3ye1QuHWFx8wiMTyByfoq0zZi6NERzRzu2MH9iU5IxOTxqO5GM8fXeH9D5e7N+3Vr5MotiWCiuRZ7o1NA4aenzsOgExVZEaqm51HURs3matIwMrIpH9abTqLl06SIjoyOkpaZgEk7rKoVJ7Fzuuch4RyfJkdGkpc5D5dLQ1dyF7XI/7aUHCA3zI3P9arx9fNn38Wfo3HpSshcTEBeHK8wHjBrGei/T1NqKb1w0UbEJ6G0atBo9o3YrZ5sb8fH1ISUxUQqQXIoTt5eWxoZ6/NUGmWsqRBqieRAjrA/feY8Vy5eSkpbKlMsuO26dVsvZujr8AwJIik/ANW2TyINFo9Ddcg7d8CBzZocRnZ6Oa8qBueGiHAm0nTmOT5gPuddslrmnxf/5Fq1iYO6KtfgkxWET/Dqtmsst3QwMDROQGIdfYBB+KqHcc2J2O6XSLTQslMjZs6XPomgSxGEoCtKUyFhCQkKZlrQ6FwatlpqSMrKi4ggKCvQUgIILr9NSXVEprRsiIyLQCaK6SGywWvnsow8pzEghLycLr4BAtNMOxmuaGG1tY2qoD3WQkcJbtlFdXUf3wRr8dAFkr1+DEuqPKTZUFjSXWy4wOmkmNCMVtdFIqClQNgd4G6g6U8X8tHn4GQxonC404iBROSkpLaUgKxdvg8mjOFdcWIxqSouLWZORS4DeiN3lxC1UwDo1Z5rqiYiag5+/PzqdHoNah3l4lLaaWqL9TURHRaAPDsL1sxWHtf08PWfrGL7URURyNKmbl1N68jSW6ktEBkWRsKgAa5AJV5i3HK9caGihu6eHvE3rmLI5MDlE/y8KIxeVNTXk5mTLNSDMnQUdQBwmRUePs3nRSjlZFQIzm06FRe+JuNtauBSt6Mo1ankwmhUHtU0NZOVky+enE3Yg4jOPTdBcVUVSWBDhs0MxhgRjH51kuqGN8w31jNuHSc5IIX/pInZ/vQftiBs/72AiMuZhjJqFNUAnY66aKxoYG58kc9kCidQY9CJnR0Vdezul5dX85tqbpYeeAEjcejUjrklqK06zJScfb0UlAROnRsOow051zVmWL1yGyuFCp1JwqhwM2cdp7m4hMytT7lFMOIgICOdiZw/dHW3MiQ4gLnwW/m4DzrFJrCPDnD51DKt1hMKlBaTlzueHb3Yx3W8hMGQ2c7KzCEmIYVpll711U10bg6NjrNyylkm3lWmXDaPByOilIUYuDZGZlIlLo2FCgMpat+RJX2xtYX3WfLzExECgRBoN+4qLGZuyce3Wa1E7Fc/77rLTO9JD16VOcnKy8PfxxTpmxqA1MDI8TkP9WdLnxhE9KxRvt57xC704R0aoLi9B5eVkwcJckpOT+fzTr1CsWmITU9GFhJCQncGwY1Kul/rqZkJnzSYyOQaXQcW4zYzJy5vzTZ1obCpSY1OlbZKIpbTrVbSeb8M1OcHSxGSMYp2IAAO9joqLXZidChmpmehtCv6S2uvgwuAFBqdHSM5Ow+YQ8YtGdA4V3//fNwT5+VKwMAt/Ly9iAsI5X9eMpb+fjpYGXHo7m6/cKJvbvT/uw6h4kzJvPj6RkYQmxjDsnOR8Xx/dnf1ExsTiE+qPxteA2WnFqDfQWtPELO9gokOjpRhiTNhEeWmorqtidoAv6cFheLsV3G4XVq2aE+ea8ZkVRmxEDF5ONd42t6gxqWs5iyHQi5CYMJmyYVS0GNwaGivO4rBZSU6Px8fLSKjBX16/Y2jol+u/7qZrudzfz+7v9+KaUrF4xVpiMzMZdVnxmxPC2eZmOlovMTctXZpT900MSU77hHWastIKMpMzCDMGS064lGpp1ZRWlZAcH82cwADUDrsEuGwaNfvOVJOQkUmAdwDeihbTlAOjWk1dWx3es/wIT4iUxasItvDTmSg9XCSvOztvHsIZ3EdlZKLrEsNnmxgf7EMbqmf1leuorKulpakNb6c3aZm5GGLnyGzuKcskF/ov03y+j8wF+fgF+GMXpv2KA4vVyqcf/Zv7/3g3BkHfcrlx6zRYVQonKsvJz8+XVCq9GEdPW4kODKB4/4+0tzcQmRLFpmUrGShtpul0DVN2B14Rwajjgli6ZBEDVU00Vdah9wtg7qJFeCXEy6zniaE+Ll7sprOvh2wxgTR64xT2RYqTAIuVnt0HaCo6ycJ1S1m9bh21RRV89dmXqN7b/mtl4FIn8WE+FOZkUlZeTcOlyyy68RauEAacOrXMvvPS62XFWvTTQZatXyvlN2L0YJ2ewqTV8/XDO6QaNyM1iUXZeVQePc342AQOo1DSTBIdH86y/EKq9pfQ1DtI1u9/yxUP3S89rMTD9VBZFM6Wn2FB/gJp2DrjpSzHgc1nasmdn4XWqMMpTJzVKszOSWprKli2YAlaRY/LoZIHppDO/vcPd9F2uoiMnEQWZGdx5PtDNPf2c/1zT5J/83U4NGJQokMjZm9o2Ft2nFWLV2CS5qkKLrdNphNU1dWSnZWNl8YgUTK7y83kpJmD7kZ1AAAgAElEQVT21nYW5IhYIbEDC3KHEI2YqW9tJacg95drF59hcnqaxuZGcoV6TpjnKi6sKrdEGM93nic7PUsWmE6LA61eLyHbt351BePdbcxfUiBzG2uKy2nq6uWl//sRY1YWbo0DtUHcJA3m0RHqL3WQl52HTly/GPvp4Kvd34OvkbWr1hAkmNxuMZZT6LvUi310ivi0FFw6l+zMxbio73yv5BglpyV7/EG1gsSuMDQ8yND4CMlJCTIPWLTnQjndM9AvR4UpMfESqVML3pF4oGMTPLVlOYbpMVZv3oLL5ebkwQPogmZz798/QJc6FwxunIpN2j309PUyNmkmJSEFnSAION24DBpaOrskyJ8aHysEmHIMIA7rxpZ6gjUGYuITcQoXd9G1u+Ht195kxcplzBPKQzGKmpE+1zXWo/f3JSEqThKGxb+Nq1w0t7cQFzKLIH8/aT+gcyuobVqobeC5W64l2KRm8ZXruTwwSH1JFeqQ2dy3+ycUHy+mZPaMWEFQW1tDkNw8o+V4X1y/4qWjpLqSObExRAbPkr5yAoERMW6V1VXMnRNLgDAQFtqqGTJzfWUV2XPi0QX4e8jDWmmGxKniU+Tm5GIymRifnMBLqi3VPPT4Q7z8/AsS6XfgxFci704mjhzjmVtvJTMjlZQ1hXSc76G1+BzJOYXc9N5b2IUBsZdgpQhenFoiX5kLC6Sxu49Kh8vpwqrTcLKsmBXZ+fL9lqp2AVdqFErLS8meP18iDIKrIZIcrRooLz/N6vQ8D9FJINZCzal2cai0SPrHiWs0oMNqs2AyeFF86iQrFxag1mqYcNrx1epQ2e2U/+sDDrzxD6IjZpGxZRW1DefoPt3OvLxF3PDBP8Fbi0XlUe8Ki9uDRw+xfPUGqRb0Ezwit0qGvReVlLBsyVIZBfw/z17x+E8eL5ICNM98zUM5FWEgJaXFrBdcMDFiFP8PQWnTwd6TR1m1fA12tx2TWiTAeAaXwk5mw/LluJ0eE3StsC+xOfjm8cep3b+HjIQ4shcXcvBoEZ0dA9z0p3tZ8IfbwaSTYkeL04631ktmQwtvU+FfptV4Rj2NHZ3s2r2fx+5/WAqQxCstrlNoMmoqT7N2gRiJzpAc1GomXS5pJL5iQe4Mr9czbh9jilNnTrMobyFGtAhLZrdFWOLoOFlymqUrF8rRlEqOhdUwOc5b993LWH0NOamJRCXGc+x0Jc29I9z3/N9I3bpJrgOBjgpkX3ijdnR1kpKWhNlqxmQ04VDsTI5O0dN+ibzsBR7qldhLVDAwZeZi2zmWZc73fCgpxXaxq+gkwxNTXLPlakl7kMluCgxMDtPa3UJBTp5MGfH39sdqtTNkmab3cj/zU+ehVpxoHMIoWCgJp3jmhl9h7+lk04ql+Pv78+3+Qwz+zC5+/v2PCBACN+E7KSnCbiaHxum7JGxa0lDUbvleiz3o0vkLTA2ayRRRcKJ3Ftevgba+XtzmCXJE4ocoAMU2o9PS0HuRKYdCZny8RFgld1KIQy60M+Eykzx3rnzfxJ4h/vh7739EQWEh2TnzJT1BGo+L53npEn+57hp87BNcu3mDtMn5dt9BHL6hvPLN9xAaKtFs4YRvU9yyaReTpvjEOMkmsygWjCoD3a0dUtEfG5cor8Mm/qwGapvPMTvQj3iR+SsXlZDRailvEwXgLLkf6sW3RGchDK4bagiMCCJgdog8IwSCqVI00vJpfm4uGr1nWiCN1i12hmpqeezO3xGuV7jxyi10trbRfKGHTpuLf+4/7ImWNeoxi2AIgzd1Z86SHJeA0UuLxqhlFKvMza1rbiAxPI4Y39D/Xwho4XTNWZISYwnxE2bzMwRDtYrD1dUkZ2QRZDSJkw6dCBpQQ1lVGSnZc9F5ibxrwf12yga0prZeTro8CXMqCfqIuqHlv1/w/s6nSU4IZfWapZxpqKOqpY2EBcu48423pVrZKtLP9FpsipOiqioKFhSgc3qmYpLx8TNF/rG/Psorzz6PVqBYYoMUyKwaTlWXk1dQIK9RoNzyh8fHKPniE7768G0iZwXyq/WbqTtQxkDPIHajjmmNC5W/hqs3b+bM/pOca+0i/5ptrN/xKPgFysmkTrw0Kheni4vJLSxEoxe0HbHiXDLv/dCzL3Hq22+JTZjDisVLqSk+Q1NtE6qv7nxISYuaTfkPX+CymTEbdaz+zc3oU9KYu1RkARtwqjQyVkR0CycPHWf9unUe3pukTztRWyZpPXqc6bN1NH/7vdwEx71MbPvD79DNCqC37Rz1/4+q94Cv+q73/59nZ+8JZJIAIZCQCSGBJBCgu1XrqNZxtdXbe22vHba1tcvrvXZba7VW7/i5ba22djEzSMgiIQkEyCZkELJ3zh5/35/vAe//+PBRTZNzvuf7/Xzen/d4jb+8h3fZhssSwaF7vslSaiLbb75BZRlel0eJbLqtVhraWthTWYFBwJSKuuHDZrPR2tTM/v371XhDDkXBLazaVqlvruPmfTcQIBFVkg+BKa1YaT9Wja2vj+53/ojBaSMoLYXQbVtYWRfNVx56GLdUmXoxy9Rjm5nl9GgfJaW7MfvHVlaXHafXQ+eZTsp2l6kRo3jRShdgcW6WzgvnqCgvRyfMTtlIBj1z87OcG+ilrLRMCTgqFpHPw8T8DOcvDbBn1x4FJhZ8hXyLmelZhi4Mas4hfoaxjMwW+vuY7+lm6GQ9lwXwu7RMdO5W9n7qTgiNJ+3gIbw+l+qGygK6MjrCldkJiouEtKNJH8jI9zdv/w5zUCCfvu0OgnySnMlC9DEyPKz0uHLycvGZZIkIFF6nsDmuBRs5Insj1+O3g+sb6GXJbWVHzg5FotDrdDh0gnsZwrnsoCA/xw9u0cbDV/susth3gTPvvY+je5DVpSXW7S6g4LbbMG3IIKmwWNOOExkRl5u+/h58eh1ZW7PU33t9XpwGo9KgksR106YsldDKXpJD5OzFLiINJrZIcJPkRIE24acvvcTuyr0U7Cz2uzwIPtCnNrEuNozMpAw1PlLCsRYDTX8fF0VHJbBhfYISghdpTr3TzUhTC64ro7S/9zc8Q6NMzc2S+/k7iC4qJGHnbqJT0hSUzWGzYjGZOHPmDHGJiSQnJf//vKFFviU5NYXk+HWYFEPMgE8njg3NZKakERcfr8gfMkKSZ9Bwspr89M2axZrgChSBQEdjbQOZ27cSmyC4FCdGixEXPr737NM8+O1HiIuJVPtEfFgson5fW6+uu/Gd93BPTDJnXePg/f+MO3kDmZVVBMfE4PN4lXyCECROnDhOfkkREaFhSlxYnoVVXHlOVlO1o4Sg4BCFUZSRdKBOT21NNTklBQQHhaikQlkW6+BkdQ17pQgJFWtHOUV0Csv70bEjVFRWajqCbrfqyMlXO370ODeVV6lx1pJKhK1E46PnyBGCekdofPs91haWsJqMbL75IJfxcN9//BC3waJdux//c/joJ+w5VIVZZ1bWU9o613P42FHKD+zHJJ3sa1L8Hi8nTpygYv8+jFIs+kH/VrzU1lZz475K9LKf/YBu2caHq09w8MAh9bvXyMESG2pP1HBj1QH1qys6JSktiGO6P/6YsIExqv/3D6rguOKyc+tzjzMVYGH/HZ/V0EySJEi+YnXS2HiSQ1X7NLkXvU+5LIkm4t8++Ignnnpaq+ckUfUJpM9KS/Mpbtq/TxWkStzdaGRueVnFqgPl5f8gD+Bl0bZMS0cbFRUVapRs0sDVrCys0tp+hv2HyjW2oKxArwOPw0avODqdPsvpv/5NXYtLZI8e/DZzoUGUHbpRrTTbnJXw8GBmZ8QVqZfist0qZMiTlQN1emqG/v4ByvbsUY9DQQMlv5mYYPjSoGIrK7khf5z8yycfML+yyNfu/rJqNCgNRp2Oy2MjjI+PU7pL3l+T6xEm7eXpCcbGJyjN36WkgmT9+XAweXmY1fM9XHn/YybaOlWcEd/TwvvuwZu0jpyiXer6ZXQrSctI/whLS/PkFOWq2ChnmsAOxgYuszy7SE6B3xbTn8BeGBxQfs07t+X8AxMHdA8M4HR6Kdi27R/kB2HdXujEo/eybcc2taakmyut01/8/Jds2ZbD3qoyVVsJUc5jX2Gwrwfn5REG3/krs90XVQcwqbiAlE/dSnBmhpKf8XkNeKVQcImw8znMQSaFyZSlLGWdJDpnW9qVwHbSls0aKdMPv+1qbicmKoLkzBQt4Reaq9vLqe42wuNi2JiaqopCsd6UBKu1tYW4xARS0tL8WFqBXXs53XGGmJh4Nqak4rT7FNPd47UrPb6A6VnaXn+L0IVVlpeW2HpjFY16J1/63mPEJ6zHoFPpjyZn0tCsxtqx6+I1MqVeO4+aG5vYmJzGeiHE+feoXMCp5iY2Zm4kMV5sNFXXSC2hoydrycnZQVx4FCbBxvr3u8Tardu2YgmwaNIqsggddpoaT7G9KB9duPh96LXi2QVnjx/DcHWcrt//Fuf0VVZxs/sLn8OTm8vmfQcIChFnXalrZUKm56PaI5SWlBArBC51triVDNO/v/g8Dz/yiN8x5x+OMdXHjrF3715M0ugRmTWvE7NYuH3wLgmrK7S/9nPck/PYQ6PY/8W7iMxKZ25inDN/ehv7/CJLOhM33PNP+NLXs3X/QTBG+wOh+NQ6OV5Ty/4bbkQv4tn4VDodiJML73+IeWKSj37xJiFePaEhscTHrUf30cPP+MqL8nj3zddxLM2pKuerjz/KQnwcKaUi1CyjWJnBaxVNzbEj3HDwBmzil2kUx1WvGFQy19lJ+Mw8v3/yWUVpd0VF8PXvPoQxIQbb+BXe/O4ThJsDsSSs40uPPcZwgJENBfmYRYVeBVsdDpuNxtPNlFeUq+CmwTt12Ow2Gpua2bdPC3raz2HJtkrbxU52FRSqEYaYdSuVfb2OgdZmAmfm+PCHLxCiA3NyPFtvqqJ1eZavfOchzJYIrVKWzN9p46OmWqpuOKRU0CT4yJhtcWmZ7vMX2LNnr9orir0rnzszTUffeSqFBKJujHbQTS7McrGvh/JdpeqAunaAT85O0T00wO4STUpCNOKkczQzMcPlocsUlxYpJwKPy0aQ9HYcDq42NWMfGuGjN3+FzusjensWd3zrm+jjErCkpkNoiEqIJBEZGx1j4upV1Vr+P+Rdfv/HPxAQEMCnbr9Dyc5cu2/Dw8MsLiyQL2xf1SvRILZDg5dwLFn/kQBqj5yB/l4WnavsyMnzq9xJtNXR3zeA3eZie45IKEj3wofO4OVqzwVMC4t0f3yUc3/6G0Fmi/K/zL39ZnQpyYSKPZEp4HpTqe9iLwaPl4zsLYj2hJzh0hXrPn+OGG8gGzdnqS8q91gK07PnzxJusbA5I1MLbbJ+vD5ee+klyir3Uriz6B8yKm44e64TV1wYG5M2EikJsnTpzDpaOroICA4ja0s6TreMZ6S6dXLp1CnWew0c/vl/M9t6FnNwMFmfv1VpnYVszcJtthAZHKl9LtDe3k5MXCypIt4qz10V8z6aW1tISUlhw7p1GnnGv26bm5tJT00jYZ1mu6TxarzUN9SxPXMzcXGJWoBU38sfJLdvJTJWZGa0d3H6XDzxxPd5+MHvERsXqQo0n89KqFTtR46xPTye3zz6DLrLUwRER5D/rS+h25ZBfFEhPksQIapT5t/TtTVKJy48LBSjotJqHbGak7Xs31FCQHDI9Y68xQd1NTXk7i4kOFB09zRtPXnV1dSyM7+AQHGnkZe/iDhy/Bi79+whMCBQ899VPmVQc7SGyl1lGEPNTHhWCDKZCcLGWH0TGxdc/PbZ5zGuObEGmjn4+P386UwTj7z8ihLyMfvvjbzP8RPHKTu0X+vIXiMp6aD6uPZz6QzJPlHX6ZFEtZqyA/tUnFD6mqpg8lF7soYDFeXXO8d+AVROVNey/9CB/3sOqS5pbXUtB6qqsDk86MWfGCf2tWlsF/sI7hriLy+/gcHlJWBjEsUP3cNUSCBFe6qU+IN8rmPNqwRhBcC+f7+QOrSgIYH7fPcFPvjgQ5588vsaccy/saUYbmpppFJ0CdVLY8yvrK7S0dZOZYUQ0/7xFVZWlmjv7FAJ+LVHIv9+eWGF9vYO9lWVC8kXnUUirRPr8jTz7WcJ7x7m6Fv/i8flxpKRQtVzj3AJFzuK92C1uwk1Bat7OTsnCWAfO0XnUZIM/2cL2aOnv4+SPZqkl7JnlY7exKTqGO70J4zXuiB/+/hDFpbm+MpXvqyZAPivdvTymHIOKSnxF8mSrHq9jE2OMz46QdnOXcpdyBii5jMsTI3h6hvCUd2qEnB5JZcVkfuvX2UuPJhN2/JxevSI6aDch9HBMRaW59leJBZu2v2X1sPYgBTJ8vOd2lb083P6Lw3iWFkhf7tfKkuFVR19fQO4nR6ys7OvxwD5Nz0959Xezt6msYNV0uuBt372SzX63F1RqsjHWrvDyXj/RUyTM1z87bv01tRjMBgouPVG4m6sIHDTRmLWJYMxCI9Pp5z4Bru7MQWZSJZpjsIvSgjVca61neDIMGVsID+X9S975mJrh4KYJGxKVam6UhfyQntnO1FxUaSkJvnTbK0z1tLcSkJ8Iqlp6f71JqHWw+nOdmKj40hfn6bOxjXrCsGhZk63nyLJDR0v/ZLp013KmWjv1+7ib2sT3Hz/P5O8LkOdgB6nXnGeBN6RkZFOnCSAfulTuRUtTY2kp6QSJ8Xw9YULLUICycwkJi5G3THZLXLD6+pr2ZGbS1R4hF/HVIufH334iXInCo8IxSkSNlKomQ001J5gW34elog49VRMIjcFXKyrJc2o4w+PPk6Iy8Eabj7z8HeYTksiLr+IkODI6/dHQsfh+uOU791DqEyubC5FwXbbbTz85Pd45SevXY8Z1/ZF/fETKgFUGjlaM1hJk3U3VRM/v8TJ514h2AmzgWZu/+d7CM/KwLOwyB+/9xzeVSuroQHc/eSjTEUEqWIeX5B2f8Sn0+Chuq6OysoqPCsuTMFBatLpcywxc7qN4OlZPnj9Z+iXrcTGJZGSkobuxYM3++TIFbHirRs2EDy9oPBXkTdU8Cnx6TRorFLVBrevUnf4Aw7cdofSyhN9JXG70Htd/PnhB5i80Mua1UfulmxmBwcwuF2YAwLwmSxcXbUqq5arl3uZstko+uJXqLrvX1Rpu6bzINN8m2eNC/XNVJVXKOsUCQMSOKxrVpqbmjggrGE5wP3BcNGxyien67hp30Ei5E4KO0/KQccav3vkAaYv9BDkCSBzQwpTY0OcHR/hpkcfofyf79P64RYTa15p+nuorq3j5gO3qOpT2tySadjn5mnrO09xeali3EnXLdCrV0y2c70XqaioVAmpdGPkwJxanlFC0BWSAGoOu2pzzU1Nc36gj9K9e9WClQRQvI4Xr07QOzpA4Z5SrEpK10MwdiX4/O79j3DlwkWCEmOJjIxi7MIg+thIDj15P5n7KrF5zRiF8SvBanScqYl5iiSIGTSZE70T3v/je0oN/eZP34I3QFI9BbphePgKC8vTCjum9K3UTtIzPHCJRauNnDytur2WTPb2XVRg8B15eeqZKP9jl47hgX7mPCvkbs/FJM9FgEo6O4xc5qf3P4Tr6pRyKxEB0UsXBwjJSObOl76PJXMjeqMkLfKdDQz09BBq95CetUX5xttVZmLg3LmzhOkDyZIO4LWJrh66znUSFBzAps2b/IxBbWz/k1d/TNXecnIKdmAzyKGvx+L0caGzE3tcCClp6cggQxUKJj3t7W2Eh4WQuXmTfxQlFYGVmbqTHP/RT7COTJK4MROHzsDI+Djrirbx+R89hicqQmDSuBVINYDW9g5io2NITU1WOZtsdhGu7mhqJSkpSTEOpdCWWkMaGy0traRt1JTpFTFTJSZemk41kJG1ieg4ATjr1IhNCIxNzS1s3ryZmNjIa4o0yo7oB888w3e/912CI0SEVI9OjGJ9Vs6982fO/++fsA6Mk5+7k/H5BS7OXCGpspgvvf4DNUYM9YpelqYZVttwkk352wgNCSZMfEnVevZy8mQDJTlFhIeEacHZLysgCv6CxxV8phyX/hyK6toa8ouLiAgOw6Q66VpiXlNbTY7YJgYFqS6UpsfnpbGmlr3iBiQTZr1IaLvQra3Q/rt36P7te5iW1sjavo2uwX6mnA5idmzjm798Q1XO7r+LrRpNQaqLUHOynl37xE7RT3QVC183nKo7yc795erwlsJBE5SWBLCO3VUVikSrmm7KON5Lfa0IREuiJMQQeTs9BpuXupo69tx8QCMoak10VelLIix4GpHH0tSSXbC6zPGf/IyRvxwlGiNxaUl0jVxiOSSQ0js/zd5v3svy8gph0QlqQbjWnNQ3NbL3UKXqwknUc3vddPf1cuyDT3jq4Se0uCYtarmlqkhuovRAuSrdtJ6SAevyCu1tbYoEpb6QTqdcVJYWFjnT2cHeffuuj6fkmYv14Nk20emrxCOezcpH2gXzV3nnmR8wf6qb9QHhbEhL4VhHM+60GG6+9x523HynNmkJsCj9vsm5BfoGBinbXaI6mn5Hc+am5ujv7aOsfLfCCkqSIEtodmIGKUCLSotVM0Y6m5IEfvS3D1lcnOfur92tjeV9Avo3MD48qlnHSQIoB6Z8xt/FnicnxpkYG6OkpBSX3Y7JIsK5drg6zH99/2mc5y6THh5LfHw8dd1n8G5K4K7HvktCdgH6sGi/MLKBwcHLCgu7rUCEpiW6SSns48rgMMuzC+QVah1AGaHKYx+8NIhzbZV81emTNqIscz39IoLscLM9O1sJE8j3lWLnQu8FNQXKys7WyDnSJ/Z5+dWb/8X27K1UlpdpfH/V0ZiH0SHeeuYZFvtGKdyyTY13O/ovEpOdzjeefRZSMzXbNQVx0dPdcU6xjNO3ZKrPlM+WaWP76Q6FS0vftFGTR9Ia8nS1dxETHc2GlCRNwkb+xg0X288QFxNFfMoGlS0Ke1fev73lNOtiE0hN1jqA8iZun1upe8TFxpK6fgMGyWCtdgX3GGyt5s8/fg1L3zQVWXlMz84w4VnjUoibJ3/xcwJTtmrZtNJ6NHCyoZH0jRnErRNW77Vcz0drYyMbU6UDmKi1yhUzFlpaW5RzUIyMwoUVqxA9Ourr69iWm0NQeLhqUlj8Inin28+QvmUTYRFh/jiliZIfrv6YXcU7iQqNUQ0fn1XY7gGMvPM+x3/za3xLMyQnxjIzN8u010NUYSFfe/Flbe3LtQSbceq8fHj8CGVlZUQEhmjnosz4vB4eeOghXnvtJ9drMU0VEmqrq1VCqiR4fMKy9yq8bt0vXqHr6DHsV1bI37KdtjONZG7JxCHTmBUHFreJzLRUBgY7mHLbyLr1Nm57+BHlgGXTZNbVdPHw4Xf5zI13gEs8jmWvCHHVQ+Nbr1Pzhz8Q6DayJWUjo5eGWFtZRffm577gm5qfofzQPio+9WmGfvwLPjpylNRP3cTtjz7OktvMqtuLTmcn3ODl8ulmsmUzBoXhWbVjCAuHmWk+eP6HfPDe+9z9nYepuOlWqt/4GY1HjmIRQLDHw/6vfIUDd32O3/zwGU7Un+TWf/4Xbv3617Ga9SwLjzDQhH1tjfP1LezfU45HFoiwUAXobLOrEXBV5T5VsYhNk8vrUZ6RF3q72ScZ9Zpbw2Q4bRBm4e3HH+DYJx/z4OPPsW3vPt5+9jk6Oru47+lnSL31Nnx2F6t4CE0MZ3R0mL7hEXLzi7HZXejsHhKMIcxMTXF2tJ/CvSX4hO3ocirw5vzcPGcvXGRvZYUaF0ggFi/QmbkZLl3opbykVNtwXjB7dMzMzChCwO6KvcpWTOy/hF04NTnB+dF+ckuLsRuNmPQ6gh02AiZn+fm/PIhtbp6vPvYd0gsKePO736djoJe7X36azXJoGkJxuySB0jExepXpyTlloefChkmvJ9Bt4r23/6L8B2+64xZcAT5cwkr2WhgdGWF+cUaNbsV3Uthswk4dHBpmzm4le0euqvJUNWzU0dfbg3PNSm7uDtw+SWCNBLgMDF4aYNq9qEa3AW4jRrcHr2cN78wMz939NVJj4nj42aeUKPKvXnyN3slx/u3XrxOWtYllqyyhaBxuD0MXeglxeBTJZMXswakXM28T5zu7CTIEkJ2ZpTAaEvjlxOg630VggIn0TZk4le2PF7PByC/eeIOqPRVkbc9mRS/Wa3oi7Xq6OjvxxIaSujGdULckr0JoMCmSQ3hoEOsS1xESGoFtbRmT3s5kVyc/uefblOYUcPePfsRc7wA/f+EV5j02Hv31a8Rlb8Fm1ePxmXHpDZrgc1wcScnJiuknzyRAquCW06xfv564DesU6USndLd8ilmXkppKQny8JkvjFk9RH40tTaRmbyI8OkqNWQxGkxr/tbe1K5xMhGADhUksiYzLwysvvsAXvvwFYhPildiswDNNRiedhz/m5/c9yD13fJ6qf/k3RlvaePOtNwn6OxD6yXd/ybKcEGKzIVmOyczJ1iY25W5VSXW42YLX7cHp89LS1Er+1lzCgsMUcUYCm95soLbmBLsK8wkKCcZh0OReJAjX1NWRv7OIsJBQjE6PsiKTcVRtQwPbdhcp7Suj3qBGTLpVp7L/yi/IRW/RKxD7wuwksSYzH7z13/z11Z9x/z99g1133EZPWxsvvfxjqj57J1/8z2eZX1lGZwlAJ1hDl46Tp5oorChTXbwAkcixOQl0QVNjI3l7d+MxG3D6PGrfBbt11J6opuRApeb2IX6u4vTgdnOqrpaDVfsV9EMOfAnQAW4dNSdqKL/5BvUeouavMIVeL6dO1rN7Vwlms5E1+zJhASZCDXpeefBhRmqbuP8b95B5+8188D//ze/efpcvfPNbfPqhf8NlNLImVpF6M/YVO/XNjZTdoGEkNfEfGBgYpPrjozxx34N4HW4MARaVODgcNoXB3HOgXBFtJOU1G82sLa/Q1tZGWblWZEoCKAWoSgw7OyndV6EkV2V9SsHhXFqj+8wZKveWqlH40uoaUTSfm9AAACAASURBVAEmAj2rvHDfv7LQM8pD991PXGE+v3vzdT5uquGBp5+mYN+tmCNjmJqfVtJKEzPzqvtVtlOYipplnc6gZ3F6lkt9A5Ts3KXWjZCB5JqkGL48dImSkhKVdAthzajXcfTjj1lYmOMLX/6i6pjJXpc9PTU2wfjIGEW7dirCiM+kx+VxM3N1gqvj4xTk5SsYhsspxbMHw+Ikj37j64Ta9Tz9yGPoY2J46yev0jRwlideeZX1OcUERMexuDSPwWTm8tgE00uLbC7Ypka1yuXF7WN6aJTluUXlPiX3zabzKd/cob5enKurFKlEz6OmMLLxBvov4XS6VVdPkjaxghPIlExPnB4Xm3O24pLYYDSrju6v3/pf8rZvZ3dxvkr6xf7SbF3DPdzHY9/8JmnJaTzy0CNqBPzCSy+wtLrEM6+9Rkh2HoviVCPSS9KxOt+LxRJERuZmbZLgE6FpgypupXGQkrpRxRI1eTLq6ZBpRXQMyUnSAZQEUKoKLxckAYyOZl3KBtx6n0oApXN+rq2TxJh4UpOSVUIrxC7BjHd0dRAfG0vyunVK6SLMHIxtfprLvW384MEHuXF7CV/71+9gHR7mhV+8zlIwvPBfv4LAOLwBwTj1Hlbtdjo6z5GcvpGodXHXu2UGr48zza1qHB0bF6vWjeQC8mprPU1mZibRsTEKTiLnrHRJ6xpOkr0jhyCZYkj8FTKkT8ep060qqY3dkKiSV4d9DYtOx0DnOcrEttJoxLW6iikyBuZXGPzDX3j+6ac5cMchPv/oQww1NPDyj19TUID7RK5G8P7WNYgMVUVQdXUt2dIYURg/PQ67kEK9vPrqj/neE0+qNSPrVeXORgO1JzS/dMG+iya1yWkgMjCQ91/8Ib//5S/54lfv5VP33kvnB+/yzm9/g1lnYnHZSumBm/ncA/9K+/u/57/++1eUVt3El3/8Kj7XMqt+vkRwsIVTdcfZvmU7Rk8YJlMI5lALzslxTrzxKmdP1nLznXdScNsdXP7wE379q1+he/3LX/Zd6O7ipgN7ue3WW2n//V85Ud3A1qobyTp4kMXIcOYF/BxkIF4Oo//9A7OjYyTvzlcjx6a/fIjL6sAYHUtcRiqp2zOwi5UJJsZGr9DV10NKVgabdmxjZdVKdHCMkotwGB1k5m7Dq3BBEGwwY7fZFAZwb3kFeiWirAUyATmeaTnN3n0VrHpdKsAI6DJkxUb3O+/hm1tie+FOCnKylSzDpZkRzNvTCMlIImP7NtZWHUQGxXDyLx8xc6ZLsS+zDh1SHaGW995n6NIl0vaWkrFrF3aD9P+MmF2wJOSKgfMU7ZKRorDSPJhNAcwtLNHRfYE9EmxFXkI2sMHA3MI8F/p6Kd0tPqNe9G6varvPzs1x8fIQO8vLWHXaVWIiB9Hc9Cyjs9PkFRVhdzqVJ6x4H3uWlxg42Uj+ps0kp2zAYDExPDnBmfPdWELDKCgp4+r8EhFhUfgcTqYmrjAzP6lAuTbVpjBgMPr461/fVQngzTffqggacshZjF7GJQGcEcePXFwejYghAWho+DJLa2uqknJ7ZZuLT6qOwYE+3HaH6vRJoJUURPBWIhsjzKfk9FQsgUEKT+Z1OhjpuYh5dY3YkBC2bM5Eb9QrZf2uvl7CktazLm0jekMAeoNZjXP6+/sw6LxKcsQm4cXrIdgYQM/ZC0qCIiNjkwrCIk2jCzBxUTqDBgPpG9NZNWmJbYjRwi9+9nPKKsvZujVbUe414wm9YgEHR4aTlpKqpD9krKUPMNN5rpsNSalYTBYiQoLVvQiMCKSltVF1rzeuTyLu77ZwFp2RlblFxVZOzNqEOVwSIlEI1StsaEdHJ/GJCaxPTsLh1TAgci8EGygJYEJCgsIiyUEl5vHtradJSUpWAVTWuCp0jHoaW5tJ27qJsKhwdQDKe0gXsKPtDJslAVTYOo3lLQ0ACTL/9E/fICYmRvlMWl02TFGBtJyqJ9IDeZlbiAyPUBjbibErdA8NsqFguzK2T4pKVHpm0vNoPN1C9o5sLEEWbf3J/fFCZ3M7hVm5mIOCWfm77IQkD5FGCw011eQX5WEKsqiDUTCMguurrztJcVERIUHBKjgLzlC6OJKI7ZJESfTk/FZtHqeL1uZWxaQ3WkxiWqGROMKDqT5ymMiAAPKysgkPDsFld9JzsZ/Dx09w7wMPKL9ZkRCSM0GKl7qGevIqStX1herN6Owute9OtTSTs2eX8usUrGmgzqgS85raGoqrKlQCqHd7NHyv203tyVrKD+1XvqmSBEgCKNI9NSequWn/AXUY2+XAVEBAH031pyjfXU5QUDCrzjV0eq2ab6ytZkNcDNuystQBJazwvp4BltbsZMro0CiOLgHq+bpcTuob66moqsTuFa1UUSHQcaVniOojx/nWt7+NU8awItSMjzWXjdaWJg6q2ONRzWxjgHi1r3K6vV2J0Mt9l/gpCaDD5qCt4wwlleWqaJZDXAoU0Z0733WOEplWmE0q+bFbV9A5bZxrP60O9u3bsgkIDGR4ZITLI6Os2JxKZN2nMypbN8FDL6wu0tvXq7opcn2SAIrkxeLsHJf7BynLL1b7WQpkt1HHlZkpRoeGqSzYpeKj7BWj2ciR40eZW1zgs3d9Xv2+fAcB1YuG6tjlEYoKixXcSBIQp8/N5MwUk1eFBLJDrSvpskkHxCp4664ONm1MZ2vWFhwOBwuLS5y7cBFzUAh5JWVKAF0AlbLvReFgcmmW9KJtCjctGGdRTJgdGmNlYZnNO3IVe1NITlI0Xu7rw7WySuG2bLwet5YA6g0MDQzjcLrZLGoCUryJF7DHw9jQkPIq37h9i5KG0pnMakT7h7f+HwXbd5CdvU3BdIRRGxcZztnWJiavjrFl+1aSUpNV/B67PMp5SZRSNpK6JZtVh0spH5jNJgZ6z6vuZ0rGFs2rxOPEZNQpW8DIqBgSktI1qVGR0DLq6GpvVQng+uQMzR9Yumgy0u0WGZgo1qckqXUjPDFRhjjfcZbY2FglLaUKIEVMg3Nnu0iISyA5MRn7mo0gs0k5JrWeaULndZG3OYvYyEi1fiQJ++D4Ub5w91eJiUzAoDcr9JWc7e2tLSSlpxCyLlbhmCWZlAlWl1jBbdxIaHSE2qeyTmTXSWK4KSNTTUm8giOXfWoyclQInzk5xAaFKtytNAxkrbd1d5G6JYPQ6EjlA+y12VhvDmHgyEl629pITIvlS5//DE0fHePK5TFCo6OJyUgnbMtGCA3GEhjA+Pkels/2Md7fT3zqem66/RbOn+umruk0AdHrqfrsZ7EGGJTcjihGSJH/61/+D/f9y78orLzg8GSdiBxQtWiT7t2r4r3kCFGmQFYnZhm7OERURAgbMtdhCNTjdLuZuTJJT2sXhUXFxG9OZWp5iYioWIZPdxIwOEZPZwcbduWxq2IPF0+fpqP7LEFJ69h7++1MO3wEhUfiWFklRW9k4E9/5nTdcXLvqOC2227l/OEG3vv1H9E9/dnP+JxzM+xIiCIjNo7RS1foGhhh/5e+wd777xdjSnwWrb3I3DwfP/86rUeOkpCaSGXZbloPH+fS1RlKvvZ1brzvXghRpbM2c/m7XcqpM6fZuVtsiLTEwW3VYQ7Qcar5BPnFeZhNYSrQalZfHurbWykREoUsED/4Uw6T0y2t7CorVdgwadXLOMdgc/D7b32b0dPtbN2SxY6sLXQ21HB6fJB9P3ycyru/qGgkktA5fEZ8Vxf5zr4bibOYSczOJGfLFpr+/AFek5lbvvsdssVpJDJagyQ6YHVphf6hixTsKtDAQ6rlb2JlxUpH90XKSnf5YU5a1b64vMyFgX52FhT7MYBa1bIwP0ff8BAFxTuVZppUKPL9Zmfn6B0aprCoSI2VVKFmgquTsyrJLszPA7tV4eJ8QUJR0HG+rYsd2/LQWYyasrxBxipXmJ6bYKsIQctJqjxCffzlw3cxm83ceug2daho99PF9JVx5meW2ZIjPp2a5IV86dERkYFZY6tg8dT0WmpxH5cuD+CxOcgSpwuZGUjNqoORkQlWFpfUKFZvMSickiTzAz39RAYHsz5pvXb9bgdEBDOzuMDI5XEKd2i2TteweII9lHFcWkaa+kS5UBnfyvtIWz4pPVV9J0kCJXAMDPQTrjeSmp6mKlW5RsFuvvHTNyitrCBnW851LJK8V3d3NxHh4SQlp/hFrN1gMdB9/iIhIdGkif+l3YNH58YdaOZkeysZO7YRbQwhXNa9cuvQc6btDMlpGcTGx6jn6hNpF6NJjZglAYxJTLwOl5Car/1shxoBx0fFYlABTHsGYiQuCWBYTIz2TPzYl9bWVjZlbVGjG+1byX8kkWwjO3MzYZIA+nGH8o8f/eeLPPiv39EEmfVgE+a62URNYz0HSgX071EirCpTEr/Mji42ZecQGhygEjyn1aZIQs1NLeTl5RIQLOBsrbMgX+R0Uys7txcogVOHxh0gUJxJTjWzY2c+BousSW2TyqHR3HhKsTUlaGr+JjIg1tPU0EBFsYzw/OamfkiJMNZKlAODOE660YlqvkHH4bpj7KuoUqM4g8uJRexM/j7fevbpZ3jmiafRCXjIP06XRPhU/Umlfycvjekn+1RP86kGisoFg6YcOq+D8xvraimtqtQguv7/SkJQX3+S3eIRLNW6f64tzpC10hkUqzMNmaBQKPKtG07WUyFsYrmXEvb0stytdJztoLBE3Gg0eEygOPP49NSdqKVCyB5+nJzL7sEYaKD+1CnKBSvn86iOjCTzl3sGOHzkKN966MHrfq1yXTZhSTc3UrlH+77qvQxGrHYb7WfOsKdURor/eDkcToVR1ewp/4ENtK9Z6eo6y67dJdrIUuoZwSVPzTE1N8XmrZtVwuXw2Ak2CGLOQH3dKfZUlOFyujVJGSENr67S03eR4sJi9fYKE67XM7e0wPDAIMX5RdfjuISOcekSXRpmj5Ar1JBBMlg9x06cYG5pkc9+9s7r1ykjy9mpWUYvXya/UJwuNOaP7IqJuSkmrkxStD1P3X+PQJEMOkaHx3B5nKRkpGou1er+B7Iyv8zE+FWyc7YqOS8pwuXtRPtzZnGWzTnZas8JoEHWytWRcRYXl8iSItnvaCaPf2R0GMfqCvlbt6rr0ZQqdAxdGlbF8ZYtW66P/eQ5jAwP4nG72JSZ6d9ZCg3J//zqf8jdvoPiYjlb/OLoRj39vQMEhgURtyFBFURqLWJgauwqHrubtI2puB0uVTTJa7CvVyXQSRsFWye3R8Mwnu/qIiI6moSkVP/PNbvD850dREfHkCixUF5K7sFH27lOIuJi2LAuRcFSFAxKBKU7zip8c+wGcRTRwo98ztlzZ0mISyQxLk77gWIT62hub2dHYZ48UuwuKwGmABXDnn/pZb74uS+SkZzkZ8Vqq1Riamp6KlGxQv/yP2IdaqqSnrGRiEghaWgv+Yu2062qAxgRGaX+v4Jj6OB48yllYBAXGPoPEpQOzpxuJWPrJiWcLeeuUWBKTh3nf/1nfvPaqyTFB3LD3lKu9l+iuqWV4NytPPr221JV4TVaVPdWomLfu3/hzae+T1JYCF+689OqidU9Mk7m3oN87elnISJEE3IXvoTDycs/epHHHntMszLSjkwVPgRXXSYJoE6mdz6k2ylnT3tjF4UVxWBS80Q10vW6XPQ0d5BbUorVsYIpJBybV6d0GBt++CNq/vBH4jZsYP/+Cs60NHBuZIgtN93EV3/4Q3xGs5CaMTrdGL16mn/0MtXvvUNMRjQ7iwoYauxWUkG6nz7+oG/n+iTO/OKXRBtMLBiMVH7jHpaSUii85WY/UNyPb3HYuFBTx2r/IN3vvI9ueVlUXVWitZSSRN7tt2lWKOqw8+F0Oag+3UxZ2T7NQ9ap4RDca1aO1n/IzbfdolI5t4yKDEZsNjvNra1USAfw/wQrUeQ+1drkJ11oIwY1/3escfrIhzgH++l77y/4ZpeJiE6h8At3YSvJJalwB+EKOOLF5/Jw8cw5emtb2RoZxkf//TKRZj0xCclklu4humw3CbtKcBgUn1rJithXXbR1NVNaWqxgCAqQZTQzO7tEd3cf5eVicC+3yI1Hp2d6cY6+vn4qd5aid2gniMh+TM7NMNTXR3nZXm1MLQmXzsfV6UlGrlwhL3eHqnYVnUkwg1dnGRSgdGG+BmoSbEuQiUujo4wOjVJRsU/bcMrawMv46GWmJqcpKCrUDnvlI+vjT2//SYFw77jtdnQyH/T/u9HLI8wvzJFbUKDydDke5QAfHryEdWWV3B05/u6rdiD19/fgXrORnZuvfturNwpSkf7hISU0nbN5K16HA7PRgsPtY3JqirGxMcqEjSuSGjo3Vr2dzksDqgwozsoTO1Lliyubpqe3V41eMrPER1Nj4Umy0HXuPAaThaysLeo2+Fch5y5eIMRiZvPGjX5moIy24dUXX1a4zHy5D37Si9zv7q4ugsNCSE/fqDFJhD4XaKD1TAeh5jC2Zm/WgDDCxNMbOdPTo7TV8jZtJnB1VbNlM+lpkpFu0kbWrxPfymXVAZP70XFG8DBxbEiRBFMjUUhUFLyKkEAS1633O35oz721uZk0Yb4lrlOWVxIKJJw31DWQJVg/YbjJ+tZ5FQGrvvEkOVuyiI2O1QgBfxezdfy9c/jME0/xg4efwCwG6GYZIGpCE40tp5VEzrrwCAKc4t+kx2vRU93UQmF2IWEBQfjcaxjFOUNvpOZELcX5eYSESvDUcE0ek55j4kNZsFOJp/pPd/UcauvqyS0pIChQMH1aEJNEr6G6lt0FRRjCQtW6d6jQr6fu+DFuLN6jmeIKXk7ki/ReRd44IHaN0jq4lonphDV8WGH6gk2BBMqe8HiZuHqFt956i+ee+6F2LQLK98k41kf1kaMKHqJchdSoSJIKA0ePHeWQ4IaVfaQf7Id87gkO+H9fI7dpxafIw+yr2q85UMoTVPIw8vvHuK3qoBKQv46Hlo5hjYyMb1BxQQRf1Vfw+Dhy+COKbtinihe5c941B3qDgRPHjlN18y2IJ6hOsJYi6+JycKqhnhvLK/2FhvyBm+6BHv56+BMeffwpP8Nb7iTKck4SwH0HtARWkhOBZNiXRB+wnTLBMIqDh6xlsUu3iobqGSpKyrWDV2KDFAvWRVqFHFK+X0FbBLRqNJlxLLpoaWsjf2+BGs1b/NaPc2NzDA0NUrJ/p3ZzZEZuNDCzMKlcMErFbUFhPrWEbmphht5BUT4oVVqoWmzzMT05weDIMLvLSlXiJMW/dKj+9tHHinT35S9/WTVYVVKqg7Er44yNjVKyq1iNrpWYt9utJGCujE2wS2wf1Vvb1T2eHp5R3cpNBVsIDtXWrd1qZ+ziiPLRTtuarEltic6YT8elscusLMyTuzVH+1D5EKOPofERpW9YnCfEOp1aPvL1Lorg89oKO3Ny1PO+JvshjGev3UNu9vbra0ew5d0DFxSzviBzq5IZUQvX4+Fn/+9XbMrNoUqUJAQkafDgWbMyPjHPzMICWflbVIdPXlKUD52/RHx0NEnp6/A5HegsIWqpiyaqOUBP+uZk/6I1YtRZ6GjrJDwylLSMDaqQ18TdTZxpPUt0TDTJGxP8S1mvuontHR1Ex8SRlpKukpNrWVdr22kS4uNIS06+PpGTEWf72U5iY+LYEL8Bo2j2iE6Xz0eXWMeFhxObGEloWAgOlwOLKZDvffcpHnzgARI3CP5SHqQZKU5aO1rZnJpGfESiv8AS8VaoOdNMcmY666PjFWRE+VJ7vdqUZFMGsbFxfm8ijRZaV1unVCoiIyKUWpWWlELjsaNsz9tOSGKMRi6Se+32canrLCuDfbT/91u4r4xhDghk9+fvZHlbJlsO3ITFlKDoBMq90+riQmctDPUz+us/47l6lUnXCrf+2/2Mx6xjz+fv9iedPjVtWHY7eOzpp/jxf76stC41sqkWZmpqj1Navldh8wUmoAUbAx++f5j9hw6hD5L03YvbvUyo0Uz90WpKd+7BEBahhWCXTJd8DFUfxj5wieZfv4vObmVWv0T5V7+AO3MzpbfdiVcxDTSCnnd5mYuNp9BPjFP9s59isdmJjE8mfl0Surce+zffp0tKOf78K7hn5/FGRHDXU08xEBXBZnG6sHswSDovBnUuG30N9USvOXj/uZewWO24AvR8/fl/Z9CgI0OAxnpR5vJh0nlxeh18UlvDjftvU9m3aB0pwLvDRn3TUfZWloNB9HzUgJy1tTVON7dSWSFB7BolCOy2NepaTlFVWYlRIrZepzxIXbYlJs93sdJznr++8AIpAujURfHlH71Au26NHZVVGNc0ayVZVF0n65luP09OVBjvvfHvmFxWImLWc+d3H2UyLIiEPXux6wJxiEK3dPRmFzl34Qz7xORanqDqvuiZmV7gwsVBKir8BuuqxatTgNf+vn4qSsr8ciBC8fExNjVBX0+PIihonHz5uZfxyasMCCC6sIgQdTiKLoSbpaVVui8PUbZHNL0082q3wcPIxFUmxq6yM69A4X7UjTN4GR4bZXJ8ipLiYo2qrBI9A7/77e/UeOHOz3xa68qqxNDA4PAwCyvz5OXlKaM2PzeNoX4NGFqwQ0RvteRSgoeQQDxLq2zPK1DPSTTzrOjovtSLdWWZ0twiDKJFZJRaCVrbuwmMDGdTShIBdklejdiNcHrgPGa9hW0bNyk1dhlVC7by/MUL6D1usqWq1i5HpQ4tnR3oAgLZnrVdPQ95ScJ65txZJeIpXTFl+OYnHPz4hRfV2tmxs1gDN6sODHS2t6vDYNPGjX5zRJ9KUKQ7vSFqHRvXpyhHF+3QN1Db3EJCWirpiQkECGPY6cBn1tN29iwxUbGkie2dwatENgUn09reRlx0DOnCzr7GiMBLY1OjxgIWeZhrSYXXTUNLE2kZG0lIXO/3PNUjzpANx2vI3pRFzDp/J9Ho1RKQhhNqpLJB2MFq9KaJbYhy/RP/9jARsdHKEV1EylfXpIhqJzs/n3URoejFkUeMHC0+apqayMvcRnxMlErArLY1AgJDOHb8GDsL8omMiPR3z1AY3I9qT7CreDeRwWGqK6J8Q4FjNTUU7S4mLEiAz0IskigDp6prKCwsJCAyXLlTXIt7x49+wg279mAOFOaoWyWkHoOPj49+woHSSgKlar9W/hv1HK2tYY/gfeVpWbVuh91h55nnnuVHP/h3zdvXJL0OecIejh0+zI1VhzRrND/z2K2Dj498zC37D2KQZMvfKZAxnySAh8r3oTcb1XpSsdnjo+HESfbtv+bvDdL9W8bF8dpjfKryBsRYTLpz8gdSnZ84Xs3Bm8Qxw4fXIPd+VQn9yki6pGqfel+z4DvlupxuauV7HahUbkJeu0ONSpfcNk6dauBm+VzJhPwJeGdvN+9+/BFPPvqMiqfSBZKvJuPHFukAHpT31/iyQqxZm1+k83Q75ZLYiseun5CxuLZId2s7B3dLB1MrDCUmrVjnlU7lDVU3qXXvEviAOYC5iXku9PSye79Yysmz9WDWG1mZXqato43dB6Wj6iVApDzcHiYXpxkY7GePxDytea/28NX5aS7091K+e6/aozqJ20IambzCwPAl5fYkJBV1qOHj3b/+jaWFFe79+tevk0HlcgfGLzM2MUZZ8S61BlUn1+1h4soVxkevUFy0SzEqfXqP6iLPjs4yPTNH7k6xs5SlKfhaPfMTcwqPV7JP68zqhE2i09M73I9VFBFE70/ZekpM9TEweonJhQV2F4j8jJZkyFe70N+n9AiL83KvJ4Dy876efrwOj5o+qIRUKRZ4ONPbidnjpWhLjpYIqM+Fn//vL9i4LZuDe/cp+IFe2DA+PW3NZ1QilropBZvLoda6kOjOtXcrwmVO/jZtIyq5Lz1nu85iCTSyOSvFXwxrHtDtbR0KTrFJJYbXeMAm2lu7FAs4LUM6etK6kCPJqxLGuKh4MoVkos5X7a8a2ppJSIwjc0OqFmvVM/YpeEu0kEBS0rU9J1Meg4n6emHpbiZxfSxOIYEaTbhcHp5//iW+cveXWJcQjTnArPQjLUGBVJ+qYWvaRhIj12vfSc5qI5w408j6jWmkxK5X0x3F1vd4aWxuJC1T7DI1BYVrVMWTJ+oURj0sSksAVcLo89FSX8uW7E1ExEXjctowiauNB3pb20jwefng2acwzM4oJ53PPfowi1npROQUERK2Tq1DcXiT+r+78xTxqwvUPvEf6GdmsIaaOHDfN3HtyCcwJZ24GM2aTpJ+aSLc/8R3VQIYJlWeBBm5Hj3UVR9n994yzEJaUlASkdfzUVPXxG5RGzHp1I9Fyh6vnZPHa9l34BZlySvNS+Ul7XVz9pO/khUUym+/++8YrVbsQR6+8R9P0RNkJrvyEDanjyBzkGZ76vHS11BN6OICR15+BcPSKoExcaRvyUL3+p23+1ZmZwl2utmyLomlq9OM2axk3HUntz/0ME69aI5p2zTYt8aJF1+h7ndvszkpgwizhbXJK0w77OTd/SX2fPvbGjhVNiRu1pyrNDY0sX/fIYxK+0fbRG7bKqdrPmHPQdHWCtRme9I+dTppaW5ml4w3JElS7B8PdpedhrYm9u+tUNZkciOtTitBRj2fPPQIA61tuEPCyUzdxExXH64gE9n33smeL/0TOEWgCFyhMNpxjt98859JtwjmxU3KukSudvfhjQhj17fvZdPnPo3dGMSM00akOZSVtUUunO+iLD+fAGkHyMPUG5m5Os3A8Bi7d/urYT9AVUgbvb295O0pVd0DFd4EUDw2woUrlzRR2mvioUaYnJ3lwuAwe3ftQe9wYpBRl+j6XV2ib3aSwoLNhPkPLiswOjfJWP8o+8RMWj1YN26zgd5LQ9hW7eRt24ZRlc4SS/T87k/vKGziXZ/9DB6rFaPIcOh19F26zIp1mdxt4lvp8p+ZekYvjzI3v0hhfgEut1Mpv4uX75XxYWYHL1NSJlIVGj3YpjfSOdTDmtVByfZCfDarwuuJNlLvuCCulAAAIABJREFUwFUmHWvsyM3Q5DfEfhEP/ZcGCHEYyc4U/T5NvFhSzMtjw9jXVsjetFkJYmvrRM/Z/j5cJhOb0rYQ6hcbFR3A7gsXCQ0MIDM19fpYVf7mjVd/zN6KcnIKC5AEQBug+Og610F4aDBbRLzV7lDe1tM4lENFXHAM21K2KFa2qrcNUHuqidhNKSQnrscotlnSNJSxRNNpstavIzI+BltAgIIjSA+wpaWJhLg4Nqdn+OU9rJhCgjjV2sy6devYmJyC1yb304jXpOfjY0dVl1JA2to9cCsZgXNN7aTErSc6eYPWhTN6WBLA9UCnEmhNjozX/F0lu/X4ePR73+Pxp79PeGgkWH0YLDpFbv/rJ4fZu7+SMEuA6mTL/RcMyonqkwp0HhAUiNegeSWLG+vx2iMU7iokKjAMo9uFTxI6i4WjtbWqwxIaIiPpf7zqTzZQVlysMI3X9Qp9Opob6sjeXYQlMFg7qFXx6+HwiSPs27+PYJ0Ro+rEeVnEwYmTJ7mt/GbFWJcERx7Aqg7+evgInzl4A4F+wv+a1au6UU8+8zRPP/c0QUZxifU3+0TupbZGdQD9MnpqfQr25mjNCQ7tk4TOi0XumZCUTAY+OnqYm264UY0IZcwmxAsZch7/8CgHb5CETss0rFKP4eNw0yd8evcBBLlkUS1DoYW6kPuw99CNqrEmUdvqFsysgSPHa7j5gHY9ykLS5iPQrOPjw8epuOWAui8i3iDsw1X7CnWNJzl44KAqtpS+pM/F8Pg4f/z92zz3+LMqxVPnn8+nML8tTaeo3KeNqrWiVId1dY2Ork5Nd8/fmZL1b/XaaG04xU1l/t+XKYbBx6JjhdaOM1SVHRCjOYXGkK+xvLKiMLNlZaUK7y7rWw7U5VUr9S1NVByoUuvJImNUg56J6Ul6+vvVKFxwrma/xuP47BSDg4NKEUEN/oWRiI+Bq2PKi7xqVxk+jwufQYTo3Rw5fILZqXnu/erXtZGuW7OhH1ue4lzPOfbvEuFuB2GySGRKclmkr6bYvksIeloiv2R14LFbGejtY/fuXSqfc7mU4QrDwyMMj44o3LZ8T1VQet1cnhjlikowJZZrhAhJzmfm5xmfmlHEQJlaXEs1hgcGcKyuKmeVayNpuf9DF/u1EbDg2v1QFXmeI6MDrMzOUJSbp+0VEdwOCuTHP3uD3Nw89sn3MpqQ+C4NwtGeXrVOs3OENSzQCK1h3tLYQty6RNanpeAQ7Jg0ZbzQfe4cAZZAMjdlXu/ayQPq7OggNCRUSaaoN5HzVbB7584RGhpKmrgx+Vy4DXL33Zw7e57okGg2pck0RC7Bq8Sv23q7iI6PIj4ygnB9ACaBw+gMnG05TUx8PAnJqQqPe60bXdNQr7DlMaHh13sRkrQ8/uwz3HPvvaQmbtASeVWge2jpaGLDukSS4jf4KeRa9/FEUwM5RYUEB4Wp9FvJ2wiM5VSTNgL2w3CuQWJq6xrIzc9XSa+SXFGoHS9HGo+yq2wnAS63cqhRwcGlo+dPH/O3X/wXZtsCuZmpTI2Ns+j1EJG3gy++8BKusAiV9ygvbyec+eNv+Pi/3iRMur/bt9NzaYgFs4nw4iLuefopxcZVfAXRsHV5ePH5l3jm+0+jV3mDH5ThhfqaavZW7fcnzSJZpymXnDheT9W+fdqE0GuDIK11ePSTIxy66Q7wWbA7vZgtJvRuJ0dfeJ6BmloCrS42RsVjvTLHtM5FyM07ufMHz+DTh+Fx6zDKfbC5OfX6i7Qc/UjFo2RJnm12es5fQPfGLTf4lpYWue2O29lWVs7EO3/jd++9R+Zdn+HQ/Q8wYwxm3mUnMMhLnNvBu9/7Pp1HT/Cpu77Mwa9+lU+e/09qa+u44Qt3s//RR1Vnbk08RX1u9MHBnDtRS87BG1mdXVbq80FyaOjdtDQeZ9uOHRgModgcAuo2K6uclpYWBZJU1ttSEAgNenWF7s4Obrj5JpyLC7iddoIEQG+z84dvfEuB5O/6/lMU7C3nN888S3V9NXc9/TCVt30ei3cdRFuYWbVxta+LX33rHtYFmLnja18ha99+qn/0Ah98+BHfeeVF0j7/GZacVgIiotAv2pR1TPU5sW4pIsThQ++WDF/H5Pwi/cMjigRj8HnQ+63g5mdm6evro3DPbkVOkGASsOpULhn9wwPKy3htZkqNgMR2xyaWaWOjbN9VCisOPDY3hsBwAdZw7u8joJy9u1lenFPAfAH2Tk1M4FpdU5R8Afa73R7lcGGbn1eiq7niDmDUszQ1RXhUNO+//Y4aAd/42TvxrK0qYoElKISlmRk1VtlWlM/q2gIh0pnxWZgZu6ISz+RNGUSGhSvmmV3vYnV6hugVN0mZIpfi1tr6UVGMDl9S/zstPQOvW4dZhLXtOlbGJ5i0LpK5K58Z+xJ2p40N4RGMdPcQ5PIRl5XFyvIC+kALweEhXGxtJS4ikpj0NNYWZ1XHxGII5PLwZcY8DpIyMglyC/BcEhkf5y+eJzQgkNSUZAwmA26XW3Up3nj9pyoBFN9ThwjqGnVYDAa6GprYmbaJqPQ07LNXseMiIimRs50dRIZHEh8riV4A3jWnsipbHh9mETtJW7aw6tZhX7ERGx7J7LmzhFp0WLZmMONYVePZRHMIZxua2Lp1K6aQEFw2q7JrwxLA2ZP1ZGRkEBwjYp06xR40B4cwNjCgsJnx6UksOpcVbi3YEEFvYxvmqGhi169TnQuXBVaDvapqvCVvJ7EJ61keH8NisGCJW8dLjz/GNx/+NsFh4Rj1YXiXrehDAxnvu4AlJJDYDcnYvQYWZhZIXL+e0bYW4jZEE5CUwPzymuqARAVYaKo+wY78PIIiwrBbVwmwBCmphtaTDSRvzcYQEqLspBweAbHrOVVbR2XhTuWrKvdYIB+CCas+WcfWkkKCwkOVB7NoOwYajHS2naZ0106tOHFI2uzFmBBF/YkT7NqxE3NIBJ61NVwer9JcFHeAHdk71EFgdVgJigzHNj3Lq6+9ypOvPs/MxDihgUIz02MICqVNdSRLVKku+8NktkBwCO3HjilRcF1kBGtXr6r7JJG3ta6OnTfdiNu6yIrPqnBEYYTSVttERm4epuAQ5c9piQpmyr3ImbZmvlgh4vdGXNNTmOREi4ih/cOPKazYA1ERLMzOEBYeiUFvoulEHbsr9qvvuuqwEiKd1ekFOjvayD24B6tAOqw2QsRJxYsiLWTlb8eh8xAQHKigMP09/Xz84WEeuP9BdSZ4THL/3YpZ2tLUxL49e7RupDAk0bG2KtjDLnaX71EIIhHzlu7dwsQk1rl5SgSruDCvSGv60CAWZyfpHxigWGm9GliyuQgNDsW7PM+FrnPkllSojqHAb8zhIayOD9E7NEBhRRV2lwOdfUV1hOxWB4P9Q+Tu2YN7aZE1l4PwqCgWJqcYv3SZ7bn5uMQfNTwEn9nA5Mw081MzZCWloRfyj96BV6+ntfkM57v7+OwX7sbt0xEYFoLL62R4dJCF+Smqqiqxzs2icwiZx8za1Bxzc3MklxazPDNDcHSCGicvjl9mcWae9CwZ6Ro0wfkgMzPD/cwtL7CleDdLSwvonWuERkSwdOUqVyavsnVXAbaFeQIk3YiMZrzzHCNT02TuLMQuZB2RLzKaGO3pw7m6xo7t29UelULToDdwuXcQh9NFZs42HBKojD50bheDZzrYmJhIUkaGEiBWeqkRkfz6jTfJyd6mbLsWZ2cxxScqSMVoW5tiqydszVMi6NIBDAwOZKS7Xe3PsMxM1Q03LC0QEhHByPkLWAJCSMjIVueGx23DEBnKpa52QkPDiU1I1YwWBN/rc3Gp55waAYdvyMBjXcFjdigoxfDQuGripaZtwiVEjMAA1cypq69m69ZMMjdnsHR1gjBTALrgcAZONmnyWRvimbo8QmhEvCJDtbfWK8vN8Pg0bNPzmE1mdT3/8eSDPPTdRwiMiFfOVUa9i4BgC10tzSQnJRG1fgOuFSsmgwUiomiuriY4LoaIlPVqKiPkEPFF72xsVXhK6eipgkO66wYjx5oayZYOYEgYJo+HQLcbg85D/ZkGinfmERMXh29xkZWVNcLikhl9+zA/eOR7VN5QyZeefJRLxw/zyk9/wqZdxTzw3L+jS9zAqt1NsEePbmWFpr+9y1uvvsidn7qVW//p64y1neXJZ5+j7IaDfPP1V5X0nHQRg4JDMYRG8NA3vsmPXnhJSbSI/JpIBUkzpvZ4taYDKG40XpdK7gUf3lbfQpXgjGXuLISSmREM/x9PZx0Y5Zl+7Wvc4h5CIAohJCSQYMHdiktpoU7b7daN3a17u1ulRl1oS1uKFHd3EggBQgSIENdJJuP69XnS75c/A6XJzDvvez/3Oec6MREU79nH0EnTepFd4tAuVCeflyOff84X//svD/7jASatvJfqdZtYu34dA1bMYOUL/+Z6k52+fVJxt5iJMRg4+t/XObRzMwv/cQ+5M2dQs2U7f3z/I4ovly0OlFWUMXP2NGZMmUbVH3vYtvcACXNnkTxzOvaIaBzC+OzuweiyU35gP1lJycQk9pMSik6vkimZzqKr3GxuxzQyj1GjR1O9bRfNJVdklL/V7WHwvAWMyBtOyW8bKS67SNQtBYQOGYQpNBaHxy8N5SLtK4rvx48b11sSHvDLVJbW6uTi1r10tjaTMW4YI4YOpXDjDpqq64gZkE5izmBM/eLx60Qdi5eiwvO4vFrG5xXQVHSJxvpmMidOobK+hh1/bmDlymUSw+Gx9xDk99JWfp2aU5focbpInT2R1P6pXPxpB1WtTSimDCFz2jg0rgBelw+FVovZaqfiRhW5+cNkek7ciEXFkki+iQFw1JgCWRMjfn6VuBgtTs6v34rXYSNr5hgGDUxn/9c/42prQWjU3T4vk5feS1LfFPZ89z3KjnZ0LgeuYCMpy5cQldiXkz/8grupDoXCjlOhYM4d/8BkCOfYhk3Y21vxKFw41Aqm33EHcdGxsthd6/LIFhV1eCgj5s8lvm8fdnz7Lc62ToK0Ifh0esYsmYdBa+TcH/tosvQQO28iySPzcHVaJByZUC3OukZKv99M/6ho0qeMlNT2rV+tA7sFjc6J7a8qnjGL75QnyKNf/4CivY3IEAPdRg2D7rkDjcHI6bXfo+3uxKu2S4j13DsfwuaEfZu3orG75YUamhjL8HsXy7aL4u+2Sk5gwtIZBA1IkVy9gICfqnslY5NehEP649KrZOo8RKHh28++kD7RtMwMrErROKHC6PTiKK3i+vpdJMbFkH3bDNn3eWL9ZvC6cRi8+IxaFi2/nUC3g+M/bkDn9ErZ0R0RRN5dS3D12Cn5agMRqGj2dqNMjGD6g3dzs7qWy5v2oXd45WaVEAOz77mdlqYmjv22FQEkEF4Pt07FnPtX0tzayolNO1D0OCUc2xAZwfilC7BZHBz7aSdOtY6Cpx6gU+VH7NAEd9Kl99N6tZzyHzeTk5bOiKWzqWtu4tyOQzjEQyBGj9+gYv7KldRevUblnqMoLA70QSbUcZGMvG0hzQ1NXPhlK1q3B3+4FqKCmXnn7VSUXefS7lOY3Ap5czXGhDPtvtu4fPkKRRv3Et8vmSHL5+MINuIPKHAGAngMKk4cO87kYSPk8N2jFb5JZP/myUNHGZGfj050U6q8slM3pMNO6/krXN57mNysTKbcOo8LF4s4vWsvepHONShIGJRC7oQxXDh5FsvFGyitbikKJOdkkjNjAmdOnqLr0jV5Sg9P7Uto/zjGzZrKmeMnqSsslak/pUFLaHwMUxbN5fzJM1QfOSdRMKbIMIzxUYxcNItTp07RcL5UpoTtXjc5YwtILxjOpQtXuHa4mL4pA8lYfAtd6t7QSMDnxhdwUXzgIM7zVxkycCAFS+bIZpDG8mp8dhuhETrC+0Yzcv4sDu3ci+VcJWFKPRaPi9yJY0kfPYx923eguNYkU6FtWg+DxuYzKH8IJw8ex1bZjrXNgiEyhIFDsxmQP0TCXK+cKyFpwEAmLV2MRanAo1LLNKpLHZAD4IzRYyWVwKEVDjUFgS4Hl0pKyJs0VgajBNRYXMdRPV5O/rmThhvXuWXOTFIGpbF9yyZUNiedrU2Yokz0zUyThfOHd+yFy9Wo7V4ICyN34jj65Way6fffoK4Jg0Z4xGFwQT65BcP4ff16Ah12fBYHfqebeaLCLLkPmzZuJNBkRuvyy+R6zpiR6JLjOHjkMLa6Frw9dowmE+OmTKFPWhp/7tjDtfIaRk+dTuKIfCwqgXtRgd1OmNXB7l/Xyy76W+bNIbxPLL+v/5VQdLS1NGKM0TFiQgEhkbGc3nsYRW0zPqcHV2gQk+feQnx8PBt/XIfeYkOl19CoDTB29lT694lh6/qN2BsdEqMiruvps2YQGRzCtj+30dndw+RFC1AlJdClVuJQKtDq9NSVX8Ntt5OVNVhWgonNunjGNVRU4XF5SM3KlMEBlTKAwePBW9PAmV17UblcLFq4QPrjfl//G54eBz6fi6BoPfNuX0K9tYeju/YTZ/EQcHhwhwQzS1h3gK2//obR7kATbKBG62POsoVEqtRsFe0QVhuqvzx2Lk0Qt92+AoXDwtYN63H2mDGFhuPRhXLnvauovVHJ8QN70Svc2J0uPLoQVt6zCnNHO7t37aWzy8HKhx7BYtRjl1JvAKPXi/NaNYUHDxAcbmTG3Jm0O3rYu2MPeqsPtTKAOkrDLUvmY+mycWTnPlQd3dJvb4iN49Y776SpqYkN634iSqNGZzLQ4ndz/5OPUHvzBgd37cXVbCWlf5r8fy5csozq6zXsO3QEVXAwM25bijVUj10jkDq9wcBLZwrloTooNgKX24VOeBt1OvacOc0g0QVsDJaSu97nJdjhxFJaxsG92wlJjmXR4sXUXizn3LEzhIRFkZU/ksi0NFkv6lY5qG2tpaTiMstmz6P1fAUdDS1E9k+QZIate7ZLb/agzGyUAv/lUOBv76L25HHam+oJT+vPtHlzKTx3geMnThEVE8/8FbfRrVfSJcgQKiV6vYHDe/czanQBXo3ovFeg9ngI9fkp2b6b6vJKidgblZfLjROHqb98SR52nAotisRkJs6ayeUzxyi+cIb41P4MHJZDSEKcREQ57A5q2poorKlkwow56BThuG0+gnR6TB2dNPy5latFJ0mfPlq2DlXvPsHOdb+h+N+SRQGbuY34YD3js4Zw+eBpWq0uspYuZeKTT+JTq/ALDUz4UAJuio8cZdjYMb37WJ+rF1BqsbH9+Xc4vHMPsbmDmTC6gCsbdxDk9qEx6qlubyM8M4OhmTlc33OUG+YWhvzrbqY/eL9sB5XkEjS4/E6KTp9lwpjxvWgVgSFxuFAq1Pz0zHOcOnCA7Lxshg3KoPDP3bR025jz1DOMvvcO0Lhw+6341X70aCg/fhFvbTO7v1or/Tf5M+aSNWkyu0uKuPOxh3pFea8TAi65el6/6gnKz54nJTuDwcnptBSWcb6umvlfvCmrbNQ+JX4h/2i1Ehwqwh5Dh+fJn/L/d6qauzoor6hgzEiRuJOiTa8E6nDx4YoHqC25zMQ5U4iLDOfwhi2EG9QodS7Mth5yR0wiNiqeY3t2E6xUoPO6aXXZSZw+EZVWS8uZYtR2K0qND5vPT//sfPolpHDwjz8JNxrRGFSYnTb6Zw8hNjaOy8dPYGlplV2YHmF+HppLuCid3rUTk1KDQWOi02pl5IypeFw+Lh8pwqbR8vD3n2LKHtTrPRRJY7UHZbuZl6cuJtjhJm/qGJk6PbZ1F3HhQXj93bI9Jm3YGDRKLaVHTxChFp2jPm5azAxcfIvc7NTuP06k8Cap3XS73AwdMxWlysix/UdIiIjBbbZgV/oZMFN4g5Rc3XZcshGf3PgdmgGpvRqmWKWroay0lCC9nr6pyRL4LEQMMTCt/eQTOQBmDsmSyBgpNYgqq5JKPlr2AMEBGLZoCs2dLTSUlMqEZo9AcBtUsn2mp7WD8lPnCRVStk9BV8BFzpLpNDc00nrsIgmhkbR67VjUPvKmj6e9pZWbhWWYFFop+4h+5zGzp9HQ0ED5mfP0jYyhu7tbMtDGz5slsTn1pZXy9XfZHfJ9Fb3azU3tHNtzgrSx47jtmzV4Q2RPwd9eMxvXDh5h2zOvEalQUbBkNqU11yk6fU5iI7QKFwG1j3G3TOPyhRIcVc2YxGvlCeDVq8ldMJWyinJaL1YQrjfh0aiw4WHYpDHU1TVSe7mWCG0wWo9fbi5GLZzF6fNFdNe0kjQ4i6WfvgdBwkwvpGdxTSg5euwYEwQg16DBKr1mAUyoOH3kKKOHiSo4I3aF4CH60bkCnPrsWw5/uY7+EREMmzCSi6Ul1F6rJD42Equtk4BWwdRF8zh+8Ag0mQnXBdHebcYQFsq4mVMl/d/c0CzlRavXRUzfeIbkD+NC0QXMTR2YNHqJchEy1+iZUzh65Ai+dgvhWiMOqw1tiIlRc6ZJ3p6lpR2jUtMLdDYYGDl9KgcPHcd8s5Opy5Yz+t+Pg0H4a//u+A642PrW/6jZsIvEsAiG3jKFP/btkllLTcCLwdODPkjDiFlTObjvIDR2EWUIxen3YgwLleinQ/v2y6Fc3PCdmgARfWMlmqLo3EWcbR5C9CE4HHZi+8aTmT9UeiDbzN1MXrCAaf9Z3WuHEXxD2QDTuwEcP6a3VcgjvGPiq9vOJdGXPmHs33Vawhbqk7riVw8/QcXx04wakk3O0CFs3rQBn99NbGQYrQ3V5I/OJyq9P3u27aKfKhR/jwgZaIhKTKBvRhpHDh9C4/DK/tOegJP4lETSMwZy8NARvO4AEbog1BYnScnJhA9KllxJEUqJDQrD3dZFTm4uockJbNy5DaPBIDdcAbtLenv7JPZnoxiclSqeePttYoW0LZ434tcSAGyzlS/uW0Wz8BOOKyAmKZEt27ejUKgIMmqxW5rIy8smJiGBw3sPYBTnS70Ji8/F4JwhEpF0cO8+wjQGRL2nWeVizKTxUonas/MAYeGJWHvEc8DP6NGjMJlMbNm1E39IEC9/ugZt9uDe7mOxbVarZVDOYbcxODtLEgs8ClksR135dQIuL8mizlIsL4RpTYTN2jr4z/IV6LptzJ04RdoC9uzfL32LgttmNzeyYMlcWu0W9u7eJ7tvxfOrs8vMrNlzsFqtnC8qRCeUCbcNs8LFLNER3G3j6KGjGMJEDaSSgE/JyOEjcLsdXL16GafTLjdyDruHqVOn0dLSzOXSS6i1vTxVUVs3c+osbGYLR0+dRd8nkWe+/QZionp9C0I6FGn68yW8eO99mNQBFi6ez/XGOs5duECIKRS/14XH08X8ebNoamyk8NQ54kKj5PNUpMNnzJolGbhF585JNEpQqIlut43pc2ZQe/MmpaXlmEyRuBxeKbMuWriY4kulnC27SlzOYJ745gtp1xF+X+mzCCi4ePYcqQPSCYqJwC26s4VlU63l8KnTDM4aQnhIr/1EcqydDip/+4NvPniPqIQoZkydRkXhZcquVxOc3J+nfljXW4UXopIpfnfAQsWl86RoDGx75T3sdU1ye/nAe29R3dNO8siR2N0B9Nqw3gYVF9z4bR2fvfoy6akDJJT88tUKzpReYdD4Ah55/78QbJQbQPFME/VsRw4fZdTYsfgkeF1YEQKy//z4V9+w8ZvviAwJZe7kyVRfLKKh6kZvXbNSizEyjqkzZnLswD7K6m+Qv2gmy199Qb4mfq0Wt3wKwtkrFxmaNQIdht7eZvEM7LKw7+13Kdq/i4h+4YwfOZIbJy5Sdq4ExVf/Xh3I6RNH0fffYPB6cBtNzLnrflR9UokXXXPCGCWgjcINqVRy6sAxps+YhstjRSfp9MJgF6Bs11GUbe0cXPclns5ODEGRLL3zTnzBevxeJz999D76gA6FOopFjz1MVbSfESJlLN0Y0gGE3ePm0LmTTBwzAZOsqRFDmg+cNs4c3IO3sYVLP21G1WNFG25i5p130xOdxIA5UwgIrLOshdWidrnZ896HNJwqwmTz4LBY6fI7Maak0HfSVOb8YxVulxOtSSfTSy5zO5WFZ7GLjYhI1did+OMiGH/37biSEsgRck7vPy7Zuc0d7Vy7clluKoUs9LdNj3bh6assY1zBWCmP9KbffPjM7Zw6fBDb1es0bjmI12zGmNGXhfffic3robWigiu//0F3VxfB+cOZfPdd8tR57XIxl7b8isHnJiYljZkLl6PWRkk207l923B7nESkDmTZHffgdfq5dqGEi/v2Y7Z0kT1zCj0BHykpKXi7LFzcuQ+H1U6//Dxm37oEu9vKpcIzlBw+ItNzkRmDGDt3PsEJ/YjJy5PDn0ulxI6L7rpqvMXllGzYRtelUgIeJ/FD0pm5ZCF2l5uS48epOXZEomdC8vKZsGgpbq+Cs4f2c/3UXnweG8OmTSVv5ER07mAunjzH6SM75c0oM38kI4UnIkTP4X0HKD9yBq1WT9qYUaSNLyAqJ4uY5HQQVX/CE6ARPpaLhBiNJKWlSQDn//ee/++D9xg3aQIjhg7vDSfIW7Sf8sKzmBo6OLruN7y1jXTbzAycM5aR48cQZPdzeMNmmq9cxqPwM2jmFHIKxqD2qti/eQvmG9fo6DEzbvkiMnKGonUoObXvIBUXzuEI+Bi1YCEp2UMw6vTs3fgn9edLpXySN2+afHgKqXfn75twXG+Qw8iEZfMYPCofs6WbI9u2YSsrl0DUgnvuwjgok8QRowlOFOGQ3megHi+le/aS0NzFyZ830FXXQL21g0mP3CVN9ivGTGXHTz9j7W7B7LEz7rZlZGTmQKuVXb//gaWjmRa7mVseuo/E5DT8zXZO7tpPXfkV/Fol0+5aSVh8nCTnb/ppPY42Mxa/lxmPrCIQFcHwyTMk9F1yQv625586coi8MSNRmQzSQSpeaWHUPnb4sAyBBAcH/Y2wkUZVTu/ZQ0KPhz8/+ByT2YpD4WbOCw/hVwaI6nCy56cNCCyJVelj5v23ExITid4N69dfG1TOAAAgAElEQVR8QVC3G69OzYBbp1Hd3szUnJFs+2odQVYvVo+XGY8/iMoURKjNz+/f/CAZhha1n3mr/yGbfsRAeWLTTpz1bQT0Gqb+8w45EMai58t338egDNDtcXHrU0/RFRxE7ry5+ESdk82BXg6Cdkq27aTP9TaO/7KRbmsPPQY18//zqGRlBte3su/X37EJ6Tk2nFkP3yODOzqbh82ff0dYl4fQuGjyVy3BJXBaHRZ2rfsdTY8TdXAw0x5ahSk6itbyG+z47Q+5iTXERhM9MpemgJeHXn1N3mNEZ3pAPARtLrkRHT1VyEXKv5E0AXmPu1x0gdEF4+TTT6C7RAjBbO+g8vgZdFdrOfrDr4SKFsSoIIavWoQxyIC/pJrTm7ej9rpw6tXMW/0MbqWC5gsXKd53GGdTB6lDshi6fBE2lZeuuuuc3LobTZuLsPi+jFq1UjJAKa1n36atcpAxZfRjzD9uk33ursJKDq3bSGxIOKr4cHJXLZZLAcupUor+3I3Sbic+OwProCTUGeksuOd+HP4AwULa8/rw3Kym+swZbKUVnNy2E6/dSeLggYy9YykalZL6w6coPLifgN6Pvk8MM++7H+EQLdt9gMpzRVIBScwezOjblmCxW2gtPk/J4eO4utwk5+eRd+9yunqstB0vpuT4abq8ThJH5DJ40Sw5DOWPHNfbXCFSNUqVDLxYHXaG5uZK+1kv4jdAdWmF3CynZ2b3JhC0PgIKLxVVpXRcLefm9sOYL1Vga2pn7JwZlKlFt3oWjhMllJ84iVfnp//IXAbOmS2T11d+2Uzn1evyAJk3ZxpxM8Zj9zqpP3KUqlPncbTbGDPjFpKmTpE8vGs7d1J26RItai1ZkyeRPWaslEHLt2ymvKgIh05HzvTpJBQUYNRqKdu2lfKTJ+WglD9rBlGTx2AcNJC4jME4vD5MIjnv81J35iQ9FZVUHzhC0+WrvcuU6ZNImFqAy+2keMM2mkrLcHltjJoznb4TJ+Dz+Lnwy0aaL5fLLfWcu1ewpbSYJcsWU7j+Vzora3DYPIxbPJ+wCbnYHS7O/7ANa0MHXYEAo29bSGBIGsmj8omN6oNWREjFDdEHF86eJikjnfC4mL+pB73NWoX7jzM0ayjaqOC/64DEU8FF0alDGMxdHP3kOyy1jVj/6hOeeutSEvKH0V/YWGLj6bT7MZpEEM9P8c7tHPjya2LbuglzeGQ9pa9PNH1XzGfgvDn49SKNq8JnA4M6QNHBDYRZLBz/+BecTWb8wUEMXzqPbY3lvLj2U9n7JaYbsUASF8yhgwcpmDpFerXF/V0X8EgJ+NiuvURbrJx4823ijXoq7FYWPPIghvR+2NraOP7Zd/jNDmzqEKbesRxNRjQDJo8HfZRUn3yIRjM3+3ccZ9rU2WhF77E8xLrQik7tQ0foKrnI+V/WYfAH8IVGEJuUiuLH558LTMvJ4chna7A0NeAOCeK2x5/GF92PWKFJC4xEkP7/ukD3bN/N3LmzsPvc6AVaxOlELUCDh05gNHew6Z2X8Xd30W9QDrfcfjva5D60VZWz8dM1cgD0aaK5/dnVNEZpJKZFp4/4v3o3m9PBwcKTTJ4wSQ6ACjkAevG3NFLffBPvX6mvXa+8T2RAiSrCyLJnn6VWH07/SWN7Y/SykkmHta6ecz+vo2LvIaLd4g0I4DD4adOpSJw2kyUPPyZDEtLoLWRAcxtNl4sJlF+j9Lvf8HR14UqMYtU7r3PBYSVv4gxwi4CGQlaq1TU3c/3qZaYI06YEg/Vua9rb27hSWcaYsWNku4BCbEz8XjqrrtNjbqejqITCd78mBAVBQ5KY+/D90kt0ZecuLv68Tub8NNlDmPPoI/jjojm5fxeXvv+aaJ0adVwcK558DpThHNu+i0sn9+Nw9tB3SA5LV96F2hTJ6T+2UHrwoPRuhOdkkZSTJTl0FefOU7p7HxqVlqisLBbcfw8YFJzc8Sentm+XKbyEvHwWr3qQNqePfmPHSeCqRaSPCdB0rZT+nQ7KNu+k6PdNBOvVJI/NYdyyJaAN5eSGP6jYtwO1Xktw3nDm3vcASkMQezb8SuWezZj0CuKH5nLLigfAFcqhdespKz+Lw9VDfkEBE+9cid9jY9Ovv9FSWIrfryBpfAHT7r2TDoNWSnPyhZdBgQDnL10k2GhkwIABvcnGvx3ab/73HcZOnsBomRjsTYi6cVN1sZh+9gD71n5L2/lLqHRK4ibmMPf228ClZc//PqLm4gXUQXpy5s1k+LSpYAhm60ef0FR8EW2wgQG3TGbszDlgVfHnu2voaWnEFvCQt+AWhi+YLyCQrP/0S8ylVTIIMGLZHPImj5NJ52/f/QjrlWqZiJtw2wIyJxTI0MC3772Lq7IchU5Lwb33EDQ4mz65I1CGR2L1ByS4VRD12i4UEV3TzN6139AuUD1aP1OfWkV5VRW3TF7AltffoqWpFm10CMOXzCdbNPU4FPz25jv0tDYSCNKRt3w+eQK5UtfDb+9+gtfcgRM3sx+6mz4jhkKHmc/f+R+KboeU9Cc9fC+RmRkkiWHSIKrgJHlT3rUOHzxA/rhRaMWDX4Jeev05ohpNVMGFhAT/3wbc5XVQdaGY8DYLv77xLtE9bjxaPxOfvYf4pET0TU5+e/sjbB1deIM0LFz9ENFJCfjNVr55+wNMXS4Jf5/45N3UtLcwM388Xz3/JqE9XlmTNP/5JwhNS4WaFj57+Q05iNuMKqY/dR/xKf3RtPaw9sW3MFrcBAxaFr/4OJGJ8VgqbvLr2i9xWdoxRkexfPVqGtUqMmZMxy2uHo8bteBvqlw0njlHeHENm9/7VMp9nvAgpj/9AHEpyVB6ne/ffBe9SMYbVCx+/RnCkhJounCVTR9/TYTFh0+nYsWHL6GMiaDj3CXWf7SWGLURt1rJ8peeRhMfS+eVcr7/9AvpcYtMSaLPhJG0qRXc/tiTcgD0CkuAgIb3OOUAOH66wN4I9aH3y2axcLnwQm/fuDhNi2p0MQA6zZjLKvGdKeXAlz+g7bERnhzL0neekWBo1dVmPnjqOQbGx6GOjWDSM49gSojj2oHD7P/pd4KcAUL6xLHghach1Ej5kUPs+3kDYQ4NkYn9mPP842AKpn7bYQ5t2YFDHLoSwrntnX/Ln63zcDE71v5IUEBFZGYKU59/SKaU63ad5PC63wlVQv/hObSnJaAaNJDpy1bK0IX4tCsdNnoaavDU19Nw7DTHNm7B221jwNAcZr3wjJSIb+4+wp7ffsevchM/ZBDzxcbU6+fy5p2c3rlbvjZxmRnMe+5pORhfWf87xzdvx6QNJWFoNmMevgN9aAjnvv6Ns2LgVUPi6DwmP3wvHSoFg7IEp08wh8S1r6Kiopweh528YUMJCNO/PKgFuH6lDKXTQ4bAwEiQnogXeSm7VkKwzUHR179Se+QMBi+MmzuThmgtudlDaN9zhjPbduFWuhm+YCZD71qO3+3j7Gc/UnP6vGwVGTR5LDn33YrWpOfYJ19xafdhQrQhjJ4+m/TbloLHzalPPqbuRhWNShVpBQXMvfMu6UE9t3YtFeeL6PD7GbN4McOXLcNjs7Hnk49pvnJFDmgFi+YROXkMuowBhPVLxen3YxSkAWs3dVeKSVQq2fXhJ9SeOU+kMUiqRqkr5+OzWNm15htar15DrfQxdcUSYqdNwPLX9u/0Vz/TVlqJ2+1mwpL51IdqKRg5kh1vvoe3sR1fQM2E5QtJmDNKXiebX1pDS2Ud/qAgRixfSPiUUehF/25k7wCokqqGn0LRljQwnYg+cTInIA74okWpcPcx8ocMQxMdJt8uv0o8uZxcOHeUeJeXPS++Cx09KGMiGbVwPvHD8zAmp6CJ6SPfQ6EvaZxeruzfx4mffiZQWsaAkDC6WtqJGJpF/J2LiRk/BkN4b9pX8FDFcufK6e30Vyj47bE3iPTqaHM6mXz/nRxwNHLvSy9IyoMWLTpx/XjgkGgCEagpg9A3RRDMI1mtF48cI9XvZ99LL+LtaKdZreHuF5/rnZ/qb7L3gzW4WyyYYtOY+8AqeuINJAlmqSa0N+2OTaogp44XMSJ/tETlqf9/z6LDSsXJE0T39LDrjbdwd3ZhSksnOjkZxaeLlgasne3SOzAqezBNN6po9/lInDWDeU89C0rh/xFpMh8ajZLThw4xcYrYLvXi7GQtlRs2rV5NTeFpTEYlaQl9qC25SmhQMLpQIw2dLbhVAVL7J9Nd1UK7K0D2ihVMeviR3qSvQB9olVjtds4VnWOC6LOUfDFPb/WK38/P/36OqsIign0+cvonYa6qocHrJfPhB5h0192olHocPXYMgokW8HFx314sV8o498NvRIYEYY3QMeX+lZxsucmdDzyOqJ13egS3R4nxr5aLLc88R2dRIXq/jYFJ/aiurOIGPib+9yWGzpiPTjjyBVLDqKCzq4vL5RcldFXWzMuLAXra2imrLJfdwYKBJuZyAcURw8EXjz9DZ1kFiWGh9AkNoaOhXpLKtWGhNHeaCQuNpH+fflRdLZNJH5fKi9VhIzIyUnLb2mvqiBKQaqWSenMXDpORQVmZXCs8Q5hei96gx9zdhTE4iIjwCJrq6ulobZMeGDFYR8RES/NvZVk5waYgWcMkmiMiEqNles1c1403NII7PniH8GxxihWZR78MU9DewqeL7ibe4yUkQmxsXTgsZmlA9wuSuddPaGyclE0tNQ1Eh4XS47JidvSQMDBVgjHby6tIj++Hyq+gorkJ4+AB0pPTVVFBYmgoPrebdms3YSmJKBRqmq7U4o+K4O4f1mBKSUUTEHgDgbdQcP5qCUajgYyk9F5g6d+F5p+//wHjJo4ne2SelGbEACi6jjvPl/Drg/8iVsg4MUYcXjsakb11iuW8GqvbTVL2YBmyUXX1ECqaFWwWOl02+mQOxNxjxdbWSb/IWLQOL9euV5GaP1RKEG31tVJ2EPT/Lks3GYMz6WjvwNrVLa9/gTYSG4PMIdk0NDYgGjAE81KwtNq72knLTsXhEpypalILJnLbRx/iNBjRS1akSH66KN66lZIPv8ZosRCRGofF56C5qwNzayfp0f3weP1EZSTLdgS6eog0mrBZe+iyW0nPG8qNujqsPVb6xfRBZXPLFHtqxiDaOtux2ToJMeplWEPwKvvlDOZGfb1MrsZlDmL5h//9WwLW4Psb/3Pg1CEmDh9FsKaXmdmL5oCzhw6TN2I46hCTxHIohDrg8nHmq285/csfhAegf9846ppv4tT4ZFDJY/XS2tjGuPHjJNNMBLxi42JpaG6USIXBw3K5ceMG1pZOKbGlJafR1NBEemo6HeZ2PApxi/VJWd1isZCanSk3o8J7Gawz4OtxyCBD0qAB1DTWy/OCeP39NidOt0v6D6vrGnH2wKi5CyhY/bhsrZB/x+tAqfay/q23se88QbjdS3LuYM5duYzCaCQoKBhnZyd6pYpBAwZSWFIs/Z5RcTGya1cglbKH5nK+qIjIsHAZ+hD+N/FQTByUTsW1Srl5FT45YSAX6Byx3SgsLaXV6WTMLXNZ9NxzUi70/s3edPjcnD55iunje3vIxZeYNzxdPVy6UMyI8UKVCBCQ3mSfkFX45tEncVdUEaVQ0icmkqqb17EqXIRHRWEz2zCoDaQmpXDtxnUCQn4V4Smtga6uLgYOzuRcUSHBwSaJqvKYbZgMRsL6RHP9ZhUGg44QvR53RzdOp5P+2RlUNdTJ8IJRrcVS10ya+PyGBXGi6CzxSf3QqzV01TWTEBVDQkIfjl4opgEFq155lUGzZuAziQ2yyFF4oKGRT599BnddnQySCdxSaelV6XsTcq3TYZWIsSEDMiktv4pT5UMXbJJLCRGSi4mJkUNbeGS4DBLYWrtISuyP8i/f76XyUsKjozFoddg7uogKjyAiMpLzYsgL0vPY228SOiJfpnS9ASHhqbleeQ273U52bi9mRlK9gLrySumDHJg1uHcDKDRCvwf3teu8/9QzhHbZSQoJJ9ho4lptNbXmVpKSknC29/48Cp2OmqZ6fBrhMtIQsLpJiImTwYGqulp0EUH4fH562rrISs/A73RSU1tNeEI0To8bt81Fn7h4emwWHE47Or1OVqGZW80y8SsGpeb2FglbF4pPe0sHudk5uJ0uiq9dI3hABo+9/z7Ex+HVCfJeAKXPQ/2hg6z77ztoujrJFuB9l4uWtja0epMMJbS1dzAgKRWtwycDPr4IgwyGuS0OSVEQ97/m9la6nVYSomLRdXuIi47BgpsOexeGYD3Wri4UPR4yB2Rhtjq4bu5Ek57Eo5+tkQUCoiVcFVDKVHHhqdOkDRxAcGz033gkcZ8JcPzwSYbnj8IoFEfJIhcxchfXt23l93ffJ0mhpW9EFFVNLTiCg/D1S+DRr9fK4JhXoULplwh5io8dxdjVzd73PsLgdmHHxwNvvUqJykfGxInolUZZQiEahLB0cHrjj+z54UfCrTApdzRV12qps1vpiA3m1R2bZDuIGyUGeYhQUrj3KMPHjiVgVOHV9D669B4fJZ9+xqH163AHbAwdPBhzVSNqEaw0GGUa2xxw0LdvX2pLKnBpDKTMmcmcp1fjVuoR6GKJyfH7OXjkAFMmT+21TPlF26cXjdLL/o/eo2jbVvQON8MHD6GhtoHGhkYU3y9eGrhWdV12imZPGE/FL7/y859byH/gHsauuBOXIgS1IQiP147SZaX06BGmLl6Mz6fA3GMnSKOTdS9bn3maXRt/566nH6NgwUIOfvgpJw8clCxA8eGftWIpI2bN4fB7n7F5xz6mP/o001euQKFTYve7cYsEn9NFReF5CWP1BpyymihIL347Ld89/BQl54u489FV5E2ayK633mXP4UMsenE1E++6G4/5bw6dWoG/x8zp4kLG5OVTvGmb7PSdsGIhhTfKuFR+mX8+8TR2McH6NeiUKlQaI18vXcHN0hIe/M8/6Tt2NPte+i+7z51h3nsvMn7pUlQ2FVg9YAzC3dXOwdIiskeNQKPo9YtpAgE6O9q5WlHO8PFjcPS+Ixh9XqKdbj7/5+O4mpt59N9PoxkwgCMvv07tjWpqrT0oIqO564ln6Jeczro33qK+/Kpw+6ANC+GuZ54lJmcYPz/5LJXFxYRFBuMLNrHy+ReI79+fL1Y/Q09TPZ3WLgyR4fzr9dfRxcTy2erV2Do6sTudhMfFcu/jjxEcHcXX77xFZ00tIQE1EXExLHn8AVSpA9n1xMtcb+9i4uvPkzxxAh3NHQSHh+PSgL2sgoPPvEyIy8Ftr6+GyBA2rf43PV0WbjodOP86KT3xzv+ICArniyefx1xbgzZUTSDIwLP/fQ+lX8m3r71BY0UFfoWPmEEDuePVV2WF2Np//ZtAfT0xKEkfksn4x+6XJ+3db3zMTYuFuV+8iyI1WaJCxPe9GjXnLxVjNOrJSB0gPyRqTwC9QsGna9b0poCH5dAtIZ4+jG439sISDq1+i35hoUz7+FWwmln31HNyNV/eZcaUksS/PvuUxopKvnvxdbROFy6vi+iMFB7472s0NDbz4yv/w93UJkM9GXm53Pric7TX1vDtW29i72iTqcvUrEHc9dJ/aL9+g+/e+xhHZ7dkvoX9VSr+8Jp36ai4yppX3kBtc5EeG098cl8m/uthbNer+ePdb/EGR7P8y89xR0WDzd0LDNbD9YMHOPnS24zLziT/lScxX7nIH59/I6+7mtZ20keM4K7n/8X10nK+fe5VQkRaVRMgKTuTO/8tvn+VLz5cg7fbKrl04ydN4pYnn+Lm+SK+/+B9gj0u4tRqBufnkPPso7QUXeCHVz8gq2Asc956mQ6jDr8vgFulxGFQc/DQYSbmjyREpIVF4NEXwODzc/zwEYaOGIE+LBibwofO5yPS6qR441YOffk986ZPYcAjd9O4ewd7NmyiRwB6HW6mLVzEjNuWcfHwETZ88S1BeiNdXgdj585g3oN3sWvLVo79uIlorYl2s5nJs2Yw7anHOfnLj+z643c8Nismo5Gps2cyZsWtFO7YKWVWMRT22KwsuXsF2cvmcWLrFjZ/v47kiGg0Li9zFs4n8bZFXPzjT3Z9t5lpy24n96F75O8ruo9FilATcLDlgw9p33qQlbPmEHfnrZRu2sSR7QdweHy0B1zMWbyQcbfM59TWraxfv56wkDApad9+390Mmz+TTet+onjHAbRuvyQLrHzgPgbeMpU/v/6aq3uPoXG4iImJZNGKWwkuyOPI5i3s2X1IbpxnP7iKLvEQ0euwKwI4/F5Oil70cRN6mapicyGwPV1WSi4UM3LiBHn4ESZHg9tNqMPLby+9RtP5izz56MOQm8n5dT9w5exZuqw2egwGVv7jnySNm8i6N96krPCsZIdalPCPZ58mPS+XLz/8gMqTZwlRaiXO66EnHiWiYChfv/0a14qLJRpEPD5fev0VlOlJfPrqa1huNuHuthIUFCT/vmnIQH75eA2XjpwgITyCmIgIlt97r4idsverbykuq2LBQ/8kfe5smkW6lgBhCgjt7mbNM8/gbGrgX089CQMGsOG1t7C1mGkxd2IL1vKvl14iKKIPa196hYbGGoniICiI515+hdA+ffj4tVepunSJMMGt1JpY/cJzaPpE8tnbb1J/4TIDEvqh0apZ+fRTEBrOlvff53LtTR5563WCc7Mwq9U4AwrJSay+dkP6NQcPycIjzP0SSammtuy6bOgYmJkhlSiNKkCQx43/Ri0f//t5+mh13PXCC5IpuvmjNfRYbdR3tKEW9+xPPoV2M+++818sLU2ShhGRlMSzL7wgCw/eeuVVHK2tkvcYHpvAM2+8IWqqePu1F7B0teBTKjBGJfDKhx9BWzPvvPAfnN1deAIKwvun8cxrr+HrbOXDN17F3nBT9vqG9enHPLFdbmnhiy++xKrQ8vBrb6BKS6XebpPcVL3dhvXCeb545SWGZaSx8InHoLGRz9/7EK1PxY3GBmJzM3nilddxXWvmrZdfRW1Q0mXvITE1lSfeeIPminK+/PxzvDYb7h4Hg5IHcfc7b9NReZ63X3+ZcLuHlLh4IuJimfHU09DUwv/efAdDv0Qe/eB9uk06bGJIE7WSKCg+fU6mj4NjY2VI0SSWUD4fZ06epmDkaIJMwfhEw5H4DOjUVG7cwDsvPs/0iRNZ/vKrdBw5zYtvvEVmwWge+WataKXAYbViCO8DOgP7tm9hzNCh2CpvcGT3bkZMHk/S8GHsOnuaaXPnoXD5cbS3E6zXSg900Xff8t2nnzOpYCJL//U81dt28tHatUxaPI8Fr70oMwY2IamLhi59EKd37ycrPx+nXoffZJC+/QSNitMffMSmb79iwm0Luf2xx7n03a/s/PkP9GotjfZuht06m9v++QBX1m/ky0+/YuKyFSx+4y3J+HNLVqdKNjbt2bWRkSPHoPcF41eq8IQo8ZmbOP75x1w+dJBpc+YyaumtNG7dzldrPkHxyaJ5geraambOmcm0CRM5tWEzu44cJXX+HDKmzcSlD8PqchFsgEifk5LffsPS2ESs8FWMHcupPfupvlpJcmIqA3LzCBmQjl18WAIaamtqZIvEsOE5hEaEEKzVo+rxUlXbyIWmRibMnILX0YHWoKXT40Pj9HN1614sTfUkDUlmxrRJ7F6/kdpr1aRnDKHfsFy02an0+ByorRZc9fVUHD5CV2cXA8ePZ3hOHkV/bKPyxnX6TRtDyqjhEjGBQU+Xw07jpVKKv19PakJfQnIHUzB8JOd+3EBXfQv984YRmpFKVG4G5u5u9N0uupsaOHpyDyq9ivSsIYwdks/x7zdQ09xK/LzpRAwZIuKHvcXrChcWSxfVdQ0MzBwskTcyhOC0Ex/wsPntV1D29LD0rgfolzaQrZ99yo2GJlKmzaRf/nCiEhKw2Z1SvhB8ns72drKHD8MQH43L6SDUDVVXSmltbSFrRB7qmPBennRHF5WlZVgDftKzstAZjYSFhdDUWMvBQ/sk6mP8+IkSVCk2BVZLG56mRo58/T3Bej23/PMBEiKj2fTqO7TZXWQ9/jj+5P6yt9AjuGkBFcGt7Vx69z20TitLXvk3CrWKre+twWJ3MGDRAkyZA1FHRWPUB+O42cnlC8Wow7QkpaQQEx4veWddXU1UXCuT8kLKoEGEx8VLj6e/vZPuK6Vc2vg7kaHBzH7on9Lbs+vjj2lzuMh97ElUKSm4BYxZqUSh1UsMjFGvlvgAhdhUigedXssP334jt8eJaQPo9Clk+bbJa8Nz5Qpla78nKTaGSY+voqW9nYPCU6HUkHvHCjTJSfi0WoJDw+hsaubC6bMMTkknJC4GV2yI3Gb4qptpvFqBXq8lbcggfKFiMx7A3dxO2cVLhEVGEJOYgCE6XG6fupvbuVBYRFyfeNmVrA7SSknR3dFO68XLXNjwJ1mZmUx78C7qbtay95OvUEfGMfbFV+gwBWE3dxIVEkbA7aP93Flqvv2arLT+jHjwLm40NLB37XfExPdh8NKFeGKjMYi+YYcX380OLp2/SOzAFPom95fJ05DwUCoba2U91KDYBFJS07Dp1bJn2NXQQuPJk9Ru38SE8QUMWbmc8yWXOfXDevoOzCLrn4/RpteicNslOFZtMHHgyBHyhg9Ho9LI9hfRTBD8l3/vzOlT5I4cLRs/7KJrlQDRATeVu/dS8fufTB47mmHLb+HipRIO/7yJPknp5Nx6K66IMIyR4Xg9Ptpq6rhyuZRBw3IJjo/GrlPIJpLa4lL2b/yT5fPmk5yWQo8A/+LD0t7JiaPHKBg1Shr+NTqNHEaar9dSXlZGalYGsckJOAQ40+/GKczw+w7SePwsC2ffQtasqZw8eITCbftJzRvOoHtWUidYdmqxhYVgl4XT63+m5/gZ5k+dQvrMyRzad5ATOw+TO34C0VPHoIuNIVxjlHboa/U3Kb10hQlDRxEaEY5FF5Bp6c7qOlkZOCQvh4SkRDwKH94eG57Gdi7s3ktXaSkzZ0xh8MLpbP7jD07sP12ygacAACAASURBVEvO2EnkLVuERStYrH4UGpF4d3Ku6DyjC0SFnlJKeOLwo+yxyRDQ8ILxMq3tUwfQ+lxEOno48cuvNJ86zz0rVxA/fhRb1v9C5alzDB83kajRozH0649Cr5cDTPWlUm42NpA5cSya8BDZVawX3L3yG9RXVTNkZL68niSGWxGgpKyUhupapg8vkJ3XTU4Ldp+H9hbRflRJfnYufRP7YPXaCbgduJuaObx5M476Rh5ZtYqQhER+/vo7mls6GbVoEcYxozCrNXKBZnK7CLN0svfH73E0NPLgffcRFB3N7xv+4Nrlq0xdsghV1gDCk5NQOHs3+idPnUKpUpOTM0yGIMQGzemwU15WirmzXbYuxSbE4VH56GpswHW9hov7DqJzuli57FYMMVH88tM6yptaWPDA/ejSU3Fo9bg9AVRqDVW1NdiddgZnDsQnYIWiy1it4VpVDU6nm8yBGQR8YusSwCRAzg1NbFy7lsSwEO5efpuEuH/7zTfYFApGzpmFqn8CMWJD5xDXsllucQVOqm9OFpqwUCkuOczd1JdcReXxk5mVJSHIAo/UYW6lovIyTp+PrKGjCQkJQ+P3Ym5tpuLSJYwhofQdnIXWqMMQ8BJobcZRdpWj23YQERXH3f/4Bx6LmTVrP0cREsasu1dhj4nHrjfI+7/W0oWy4ip/fvEZg9KSWLFyJT1mG199+wP6kGDyZ00jkNKH4Pg+aJxaWhtaZe1mTGw0Awelo9aoZc/0zbp6tmzexqjhIxmWkys715VGP962VqznSjny51YGDh3M0ntWcvN6GV/9uI7gvsksefARzPpg7GotKq1K4nsqy6+SPiADrTG81yMdcGH0uqg9X8T5o0flFveJux/g6v7jnC48jatvMNnTxmEScH20xJmiqSq8gu16HTVll4ntG8L0W2ZRUdPM5v370SVEseDOFXhVQlUz4XO6pNQtbERFx06QGNeHVStuo/joAc6eOk14nxSyRowhon9/GYbUBmm4WX2NP3/9RdahpianUzBsOA1Xr3HqQiGu2FDmP7CKVi/YpYIWwKRUUrhtD8MHZRERHS29vjGmCK5fu8GZyxdIH5ZJXEY/tF4Pkd1O7DfqqCspo7Kygv5DBzNhxlROHj/O2YvFxA1MZ9TkWfh10bgFH1PrwmQz07h1K0UC+D97JrOXLOb0Hxs4KMJUHy5fHLB0thMXbCInJY3G0muUNzYzZPmtzHn6aTxibFAr8Hm6pSF9wzOrOb19u+SeTRg3ToINr9c3MufuVYz75+OgERKs+G96T6fHT55h3LhRvdRWlwiS6CTE9mRRISNHD0ctUrgCfS2Mzp4Avz7+bypOHCc1PY7MjFROHTmG3a9k2u13Mezee7GpfCgkaNaL1m1j09NPc2zrFoZPHM+g/mlc2nWERouF2S89xdCVt+JX6OlyuzBpjXRdKWfNsnsJDwTomzeQtKRESnccoNPmYNqzT5F99510eb0YjUZh4QCHja+feJALR/czavgwhqYN4sLO4zQ7PMx5/UWyFy7sJbvLqK+fxtYmqm/WyVW0bDGQJQxCBuvh43tux1FTQ0FWHuFBYZw6V0iVzc5TX39DTO6w3rCLRiMbJzrNPbTdbCQjayCiyERkbVR2j8QPVDfW0ScpkaCQYEk212u00hh9qeIGucNy5VZA4Ag0OgXbtm9GFxzMxPGT0AltQciKoo/P0smnd91DT02d7BkU0lT5sWP4Q0JY8NZbxI0aKX8t4TnXiiqopg7WLJ2HyW3vHaq1Oor2HcatN/D4j9+iG5Aue4pVKr1c09c3ttHhsJA5IBVNr0saT8BFdcNNydlLTOgnJR63y4FJoyNQU8NHq+5D0dXN2CnT8LqcnD28B99fA9lj3/6COi39/5pMhIRXdrWSEIOKxOT+MusrxF5VwMsnH37A+AmTGDI0H9/fTTJq4YMqvsCX9z9IBAEGjxuJy+OjuqQCi1rLk1s2Qajo2O1taBEr+UsXLxMXFEFs3wSs+t6312Dz0ni9iuCwYEIS4/Ao/+4gDiipKLlMQmJfgiLCJTBaZK/EA6yi5AqxiQmERYdLCUYpXFnObhrPFvHTU88TpdGTN30yldcqMVdVoxU3l3U/4wsNxe1zo1NqCVg9NJ8+za9P/ZMYg4rc2TO5eqOKhrIbKCIjeGrrRnnAEcZ5hU+FXqGl8kol4Ul9CQsz9r7+CtFo4eRqWRnD0wfJej0hpcuEmC/AhfXrOfDum/Qx6cmaNJGaxkauFV8mOiObu7//RfpVpJwoa4vUnDx+gvzRI9HqpAD/d/2dl8ITxxk2YiQqnam3jEb8md/NiW++oeir70gTFVTDMim5WkbzzRZyJ09j2huvgzhN/90KId6AwjPnGJKXJ9PZonJQ+HQj/mq+eWX1c7z55lvyWvAIiUepRhVQSEhuwZhR8jqTaAiNsGv4uHjmLLnSbynMAEJIEmnDHjZ9uIabf+4jTmcke+xojp46id/tJ2fyZMY/9x/QG3D6e9sHNG47Oz96n/KNG0mPiWLAsBzOXbpCU1sP+fPmMeU/T+FRatCIxKRCLTd0xUUXKBgyXHx48GjAJQ5SdgdV1yoZkpeLN+CRLC8hM4sP2WcPP4a+8gbROg19cwdwoqSExnY7o2fPZ/7zz/WmIMUoIPjTTgeFRecpEPy+v3tZxZ967Da5ARwuBsO/2zh6c1B2Pn7gfpSlFQzsm0Bc9kA279qDSmngjkefpP/ihbKv1Ov3oRY/j83D5dJS0kfm/l0A0AuD9rR2c628nNyxI3o1T5EwVqqwuVzSVjJ0sDgMi6BEQJrSu21WmZgdli2AyVIzk9cCXZ28/8QTOK5UMjZrCHFxsZw4f56LNXU8/r93SV84H0dAeF+V8uAofv43li1DVdPA9NFj0IYEsePwIdwGLY+++ToRYwtwK1X43D70WmGDsciKuPSUNPR6jexLFz46UbvpdNlJT0vF4bCh0fce0Om28ObKO1DerGfu+PGYgo1s2LOXLlMQr6z9El1GZm+VoOTSKqTsKoIlg8T3xev7dwKwquaGlGIzBw7qrToTb46wL/1lO3jpnrsItnQzXbAwlRoOnjtHpdPBB7//hnZACl6/H7VoRtIY6LzZgMXpJD4jXfZiS5h9AJoqqwnViY7gWKk7C1C/xqil+loFEbHRaELDJDzfINPT0NHQLBPjMakJ8t/QiOvf68Z6+iwfrv4PERodI7KzsVo6KSy/iic6hud//BnCY3CJw5u2t9i98+xJPlz9DOFuD3OnTMPc2cP+s2fRpPRj9S/fy4pSl/hk2cCkM1JTVU+QyUhUTFhvvaZGsOsUPP/S66x+9l+EBYvgpXh5XGDroeXwGb7/77uovVamTBpLY0sD5ysq0CWk8K8f1oPKiE8ccHpb8aSdIikpheDgCMm2lrcNp43Lu7bx+auvMDQhkTEDBuOoa+d42RWcw9L5z0/f4lWJTmI1KkEVQfP/iHrP8Cir7n37nD6T3nsnJKEEEhIgCYTQESkKiIoI2MWGXZ/H3vURK4q9I1YUlC4t9JCQQBJSSAghvfdMps+87j38fy/H4ZeIMN6z773XXuu6rpOmnfvY/PxzRBkULJw3h9LaekpamgifPoW7XngWtX+wdFcLcxsmC6e2/sxvH21mfGAIMyelc6m2nILKasKzZnHvp5+730+dOKjd6/yxtbfgaG0n3Ax3XLeCk4fzKWm8zOhlC1n70vM41B6S1yv2pWHTIDUXLpI+Pu1qBquEgMjeUlFlNaPHJ8tH5rD2EyBgESNWzn/6FTvE6NnbwLJlS9m9by+1nZ3k3bqa6x7/DzgN7oNL6kMsHH77TQr37MLfz4fpU7MoLTxLXXUNiq8e3uDKiIvl1PffIvDKIqf1mtvuZDh+FKOWLpKie6ttBJXCLpFwFQcP4WxooeCrLVj7+hjx0LDikfUokmIIHz8BvSEEVJ6YjULTIhK988mbPQtPpYBdiaPaLsXJB46eYG7efHehJNa43YLOauPivkP0lZVRvn8ndtMAZg81S+65G2NIFBNFSr848F1uhJhz2ETl0d3YG2o5/+d26bDS+4ax5P71tIR7M3HOHNRi+5L0dieXC89xfvdhxnh5c+a3H1C6TBh99Kx4/BE6fP0Yk7cACxqswlo+MoDeNEzV8eMoGuup+P1njN19qCJTmHfH3QyHBpAiAO5OtTu8UY3cZGrrapk+LRe7TZw7TlQuC0PtLdSXljFy/hz1332D2ubEMTaNaXfexVBoAGNFSKsYcYqIDqWD9rZWBuubSRd8TVGIWZyoNUra2po511LL9Ow8qUMQuUgjmGhoaaSnrY/pmVk4bU60otCz2/jj229weupZedMtcgtwC4astNZcwF5VSeORE9T9cxq73Yl+TCK5t96IJj6S8MmTcArXoVAwmp0MXLlCV2kBLaePUbN7H1qVRjqFM1aswBYTSbwAwTu1sh094jRT39pKZ5+RKZMm4rINYxCMUZeC2sqLMlRzQnoaJgHJFn0E+xB9NZdw1TZR+PPvmKrKMY4METk9m/TlyyBhFCEpY2RHVYjDhWC3vLQSfw8FSYnx2BUihEEYERxsfPN/5M6ay9QpU93eVKddSiEaSktR1dZR9ttvDJ09jc3pJP66GwibOQvP8WNklqRGocZmtUnXrggWD/T2IzZplDt9Rjzrf2MKygoKCYwIISIxjsGrfE3xxZ0rLCImMkrqmcToSug9FMNOqs6cJSgmmuCESBziJJIsRCvNZ8+iLbvEqa3bMHV2MWA2k7ZkMRFTM4nOmYI6MlwWFSJiSOuEmvzjaJovceibL/DpH6JneJjR11/HhREjtz//DL7hUe5Ll8RKqth98JDsHof4+qMXhYnQTytd7Dm8n8yJkwgOCJL/v2L04aFTUXb4EPqODo599x2e7e10Dw6S9+ijKFPGMip3FgovT/RKIbkWoaZaDhw8xPScqXh5SJ7F1XNQIVFnUzPT8RVM4auECiGUL9y3B5/mRs78+CMePX30GkeY8dAD2GJjmLjoGpw6D3nYiyBfMeYXbN/Zs2ej0Gsxiz3JYZEC7Veff4E333kHs92MS9IH3M963649zJk3R2aJCuKMeC/0FgcnDx+TqfsiEkMv4yRElISJsj378K1u4uB3W6WT1+rtwZS1q1HHRpOxUKDRBPHnahQMLk798TshgqP51Zf4KxT0uVzMeOhhTKFhTLp2IU6VwF3ZZOdJFEUihiYvezpq3f+PmhPf5v79e5k1f44Mr5VsCcHgVULJn3/hX13P8V9+w+604gzyJ3bePBrsDu569kU3i0pGiyjkeK34bDGzsmZK6o7Ejimg2zRIcelZZmRnS02cziWCf6FnYIC6E/kEXLzAnk8/xs9Th83Hn5x7HsESHkHa3DwpxRCpCOJNEgX1KTFOyxNhtUoZfC9egZH2Li5WVDBl5gy51Nx0KDD1DnH+vADZ58ixuVYqE110tHZQX1fPNGFIErWQwiY74EMdzVw5egLVuRrO7tyDy2VBGxfN4NgUfMansmrdnTgFUUWy12xc6WyitagEw8kyzm//G6t1BP/xSaTfvRaTyGVLn4JK7yWXvtFiYqCvn+7uHolkE+vVnZII9VfqaW5qZIbAbcmfg9U4jLG/n6bTp+jPP0xt/hGcVishqRMYvWo1qphRJKdNlluncK4LYk9942UsQxbSxmTIYHr5cJRQc6kCi83EmDHjZKGhFn1oJ9RfrMBUXUHPzp2S3GB3uZiweDHn9ToyViwjLWuqHCErZI6URaJE9QYPYgTBQxTZsoByUnahXAZFjx6VeJXG5I5FqTl7HqVBQ+T4JAZsRoI0AZL+UHikiIiYCEJHheAUTRPZ/3LSUlaJUZgd/9hOX81FaUJIystFOz2X8CnZRApnqNA2Dg/KAO2iwhPou3u59PXP9JdVYnHayFi2GF1eDpFZU/Dy9kEnTGJi/3dBwfEzxCXEEBYd6saSivrMbOX1N9/hgfs3EObv7y5KXGb57yuOHUfX3UXJ118zWH8ZEwryblyFV9pkIjIy0UdHXl37alnknz5WIElVej9Pt0FVYF5wUnbqCH6D/ex54UV8TSaMTgdZN9+Cc3I2CdNn46nzFPczN9bDZebciXzUnd3U/PgnI/WN9BoHmXXbGhyT0hgzZzZ6wT8Xf77giztclBUV4dHWxZnX38HV2obD35OsNauxZWYSmy32Qi0K6WdQYv8XuvDc689x879mnOK3P0Tf00/3v5Sza+65G9e48aTMnS/NqgLOIOhNYlR9YNdO5s67BoXeG7PZjt6gxuF0sf+fveTkTsPTU7CwbKgFIs5upuhAPvruAYq//wVzSzt2hYKlD66nJzGGVIHMFcHRgkcoH7aTM4d3oulo5uxHH2Ew2lAHx+MXFo3ip+efd+UmJXF40/t4mixYXWpWPfMCfcGh+E/Pktc/o2kAT08DGEc4fzCfELODvW9vEtwgdGEhXPvAHbSFGxiXlyfdPS6nCDkUdw4FB4tOMG3ydGnVFsgls9MkxfP7Dx1myYIbrrIsRQPNhqfRiKmiGktNDT++/T+BkEUd5Mvq/zzBRa2KpKzpqFW+sugSGcUKm42Wc8fpPHeG3Zs/Ji44FDz9WfXUE1zUQ2reTNlVFC1VhU5P5YnTVB8+yTUpKfz+2vP09bTiMWEUK55+glYvb6LTc9BphEfXXS45etvpOl9K77/GlCOfbSLMPwhbcDzXPfQ4rQYtSbIAvOpA0Kho7GijvKKcBXMXypwxmUWEU9IbTE2tdJ48zrkvN+Gt1uBKmChNNnVKG8l5uRIVpvQ0MIJgBDfSU1VHdoZ4/no3M9dmoW24l7NNtUyflCudxC6ncEI66BzqpK2mmckTM9GoNW738cAA2//YhsrHm6UrbhI7sPu2qnXRVllKcHcXVTv3Ubxtj+wIBeVkMveedXQLx+6kiTKCS632lOLb9ou16HqaubDrLyr+3I6HVk949jSybllFj58PcWmCWex2iDrVDspqq+kVm2TaBLyUovMitk4NLXWNKAeHiEtNZUSlYNhhwVetorbgNGNdHuR/+z01x/5BoXCRtmgxYxZew1BkOMGCWShlyaKfB6Wllfh5KEgenXD1uHcXgB+88x4zZs5jUkb61W6VA5dSRU1hIdEmCye+/IL+U0dRaDTEXr+SxMVLsUWGSQKJ0JfYbTap2Tt7phAfLy9GJY6S0TY6rR7HiIULZRcIF3xjMQLTC2a0SLFUUlh0gtiwcOm4tkismBaVRUXtySL8oiNlAShj9GTRaOXKqVPEDTn4Z9NnNF4oR+PjTdbNNxOXNw1lTBiayDAsKtFd04ivi7J/DpHqpea3t95guLxCYtqy16/nWGsLt/7nSTwDQ1C4eWS4xHh+/x4ys6fg7+ONJ0rZUVXrtBw5epSUtDQ8DF74CE6k7FCbuVxUSPDwCH9s3Iiu8QqDFgtLX34VU0ws4RlTZAGouxp4YUPDgUNHmJ4zGS+Dx1UXqjuKJz//CFMz0vD19roaYiM6GApqCk4T2dfDtjffRNvegU2tYfkrL9Hp60P8tGngITr6V9cn8Pe2P1i6fBkOEUslgnY1eno7O/nk40948ZWX5ScR1g+BsBKJift27WLenFmoDHoG5d+sQAwpT+w/7MYuiWcjss0UQhhupPl0AQG1bfz1yecMDPWijQ4nd/3dEBXB6KnZWK12t8j96pW14uA/JAz28+MrL+NlsWAxeLD05Vfo9vEledo0HGrZJ5C/nE47Bw78w/z589w0I4VSfk4RVr1/3z6uWSSir9yibcHCNQ71MVRRhaGkkj2ff4XFOoIuOoLk5ddzvruHO/7zvLtzL1neLimmLxY66exZVzsp7vttj2mIs6VnmZmVI9eyVpqmoH9khO6yEnTFBfzzxWYMgjwQGsmMh56m3z+QlKxMKa2QekLx+3u6KSoqYt4117gLPLMJtVbL8MCgXP+5M2fKoGOnWpQTDoZbuqisqiBr7qyronyxChUM9g9QWlzKrFmzrj4ZCQGVlB17XQPmE8Xs/uobGW8YMjkN/ayZdOgN3LjqVlSikBYXJuzUdTThamrDsfc4RT//jsNhxj81mWlPPEi7Xse4jBw5BXBzoV1cuVxHU3MjU3OypTzBIY1gKhobrkjRe07OdOwOuzSJiO+s+fIllK3NdOzZReGff0hUYczULKY+9DCtKj0pYm8TYRcKt6v3cqNAwVnJGOsuACVeWTCLL1VgtZtISRl/9Wrujja7dLES7+4Omn7cSt2RfMwOO2MXLuRSaAhR03OZljdb7m0yMgyXzPxTK5VMnJDm/n4lO1vF6bISVFoN45NSUEt9qrhEKCg/dprAsEACkmLku6YX0chONRVFFegMWhJS46XuWpxDTquZtqpags02/vlgE03FZ+V0KXv5MsKWXk+fly9JwsUsVr7VLA/BiorzBI6YKXxzE31lFbLfkXXzCrznz8IZEUFMfIJ7CiacCioVxSfPEBUTTmh8qIx/UwqCjcXGuxs/5sYbVpE4OsG9HqxGafysKTyD3/AQpz/8AFPdFfltTb/hJkLmzEeZEIcuOlQWnYKHLBCYxw/kMyo+noiEqKvtP7XEmp0/dZRErYL9r72Cq7uTHpuV2evuxpA9F9/Rqfj4ebhvLcKxau2j4nwBcToPfn7sJaxNHbKgvP7+++iNjiZqUrp0hsv3zmmXwdZnThUwRu/FnqefR9/fz6DCyaJHHqJ1VByjZ+dJzeFQfy9+3kESE/n2ay/w+Mob2Hrfg6j7+rF6eXD9hocZjIghZrKQyXi4eXhOi2weFR45wpScaaD1lD83uxySMHPsyEHypk9388MFuk9hkc2fs4fyCTXa+e2/L+Jvd+EbEszMdbfQPTqGZHF5E+e9yFfUeckOYGV5AX5Dvfzz/AvYWnsITp5MTPIEFK/ceIPL2dtHpM3KuLBw2ppbaRgeYezKlSx49GFsOo1kLQoVitJq5/Sbmzj55058vX0Yl5BEdUEpqrAgPOdM5obnHkYgG8SrK0bHIzYn+48eZcnca/EQDVWHHYXYmNQK9ubvIVPEpaj95OEhegmGoQG2P/Yk/RcqUajVJETF0FRVS6vDyPQn7yB75UpQh7q7blevoPsee4KWyjKsBiVRkWG0XqjAotGRuXYNOXfd7r69yRWnpfbkGf586lkStCpGRnrJyppEcXERLTYLS579D+kLb3DnEorut+gCmgf4/bFH6a25gMHPgJ+HDz01bRh1vkxa/yA5q5fJQ8VmG0ap19FvMVJ4rowZWbMlyk9GJ4pva2iEH+9/kEtFp4hJjSMqLJzKI+fAM4Blzz9H7IJZOF1GnDqVbKc3tzcz3NxFRroYDYsXUSFHmrVdHVxsbGVmxjSkOkToOhRWGsTmVttCzqw5mGwjGK0mAny8+f3PbZIfuObm23AM2tGIToKY57S38/Wtd2BvbSM4MRafAF+uVFYy5KFn2RuvEDk1E7UYzbrTDLE3tvLlPXdAVyuh8dF4eHpRcbYMZWg4a95/l8DU8TKiQsSciI3mfOk5dH5eJMbGSReuLJJtLpouN0jg+/iMKVgFj1lulQ4GysvY8cgzOLq78Bobg06noauoTJpjVn/1BfqkJPetXfBcnQrKyyrw9FKTkBiPSyFeDAdqh40P332PmbmzJRLPpnFv8FqXnc7Cs/z0xNMo+7qIT01EodZwoeQiPnGJ3LvpA1TxMf93wIptvqjwDHHR0dJBLX7J8ZhSw4mTpwiNjCQubpR0qIot3oGZ0qJCxsck4CMYwVeDUXRGO+cKzhE2OpGQmHBMMlpBgdI4RNOhY/z96juoh4eJnZRCv3GQnuZWtNHR3P3dV9h9/WXHUAYYWV1U7tvH7hefJRAb8ZNSae7uoa9nmG6litcP/4NNBIGaLZIuonC4KCg4SdrkdHR6cUiLKCUbKrOT0qJiRk+ZjNbTjUSzmix46NSU/PkHRze+g944ROLUNNp7emlvaCdy0hRu+fBjLF46dwEoRnJoOXz4CJNzpkiYu/hOxOElivz8gweYOnmyDKe1KZTS6ay12Sj46SdObtqMH3Zi05K53NpKb7eRcTPmsOSNt+TIUJjBnA4HKqeLE0fzmS5y7sRFRgSd2sVFBx59/Ek+ev9DVEL7djVoxmgeoLTwDLOmz5CdmD5ZBijxQ8WuX3ewdOkK+f64AblioGznn00fc/HnvwhUqUiaOoFDhSexq7XkLl8hO5PC6CUOU7vVic5hYc/Hmyj9cQvhWpV0c5+7WEO72UX2ypuY/+SjDLtccmQpxQg2CwVnTpGdN11+QrcKxIHC5iT/8FFmiw6j0P7IP19kdMGXTzyNvegcAS4XkWPiKaiu4sqgmdzlK7npmWfdHFfRAVQKJu8ghUVnmTl9ttRFCYaveE7WwUFKz52TKDiHQhSMSpR2ITuws+m+e3GUnCPKxwOf2HDOiyghh46V922Qgf8yL9Esuk0qurvbudx8hcmTJ6MQI0wJNVfQOthNSVk5C2e6WcDu3g7YhocpKixgxqxczIKccnVsaRwyUVNRQ97Uae69WvxHA/2yi7nlscdpPXaKtIR4PAO9KW9upLS7l3tfeZX0G5bL4l7tEJ/dKWlDG+9/AGvJBTITEiUD9kBRAc7QINY99yyxebMYkVEbClnjN9XVMjQ0wNg00QEUX7pY6Uqa6+rp7uwhTYT0y/UjZBpWHB0dvP3QQyhqa0mNiJAj6f2FhZA4mrVPP0N0xlT5/B0uQftxUnupVlIX0sdNknMH973FRVWtKACtjB8nSBHu0F/B8Busu8i7jz2C6nId8zMz5T55tPwCV/6VT7z89XeEjU0TXkQ5eVPr4FxFBX7eniRFx7o7xFqlzCctqL2At78fo4JiJXrA4bDhpVLTXFUpY78CRkWj1XjgEAg0u5K6qksSiZgwbox8DjJ0xGjEeKGK9//7X1T9A2QkJ2EyDlHd0oJuVDKPfPAR+AdiVqnQaZUoTEaazxbw9Usvo2xoYl5WDr1GmlbNpAAAIABJREFUI8VX6vFISeLxD9/H4e+DSyOumSo55b9w8gxhYQEEJYfjwILRNIKPwZ9X/vMq997zoDw/3MlddpRWM5cOHOTX997H0NdD3rhUBhrbqWrtwDM7i9s2vc+In4/sQutFReGwUnzmFOMnpqLx9KHfYsZPF4DeDvV/bWfLO2/gp3MwOjqKjqZujEoP7DFJPPzpJ1dlWhLvAzYjtb9vZeuHH+JpVZKbk0tlwxUaenrImD2XpUJ2Id45saBEFe9wcf6nP/jl40/wF+H6o0bRcfGS+7I5IZUHPv5QEqrkFVwsuREbn625A0tDAx4KK0mJcVxuaqZXAX6TMrjzjbelIcR9ALqj7v4RxtgF18igffF3DonzTqXi8P5/WCz526KqcmEXRiw7HHzrQ6r3HSDAYWFUdDi1zVfoVjoZNX8WSx7aIBthYpoib3amYfZ++B5n9+xGUN0nJo2l8XIHzY1tKD659VZX+5Ur3DBvLqmzZ9O2bx9f/PYrySuXs/ShDTQPWwmKiqKvp40Qh4ttz71G4b5DrHtwA1kLlnD8k2/Y9tcOFj5wG9f89wF6ei5h8PVC69Sg1niRfzCfmYuXYOlokzZ8tXcgDPdz6swRcpZdx/CQRdYH3i4nCr2Bbesf4OCu3ax74gmyb7qFQ299wLY9O5j3yK0sv+t2nMMKXAo9VrUG9eAIX254jKaL1ax5+lHGTs9mx7vvsHfPHh558RXGrLpJ3vDVfn7ohb6iuoaXVt2Eh9PKXU9sIHnqFH596x0OnznDwg33s/DGW9BpAuWLK0JPPV02Nq5bS/vlS6x/8Tlpsvhz4yYOHj7O+jc3MuHmlZhHOlDpFWjsNlo6u6ju7CZhdCoam0G+EC6RuG818fsjDzHY08aCpx6UhIV/Xnibqov15D35FAnz8rB5wqBVxFTCQGsnxsvNcnxiG+lHIziOBgMNDc10dA8wZXIWgy1t+Ph5y6Tx3tIyLENWmW1ktPSjMKhR/Yvf+33bnxhdClbevBarSSFF/8JdrW9r57e7HiLcw4PrXngMDCr2vP02ZVcauGnTZrzHj0OhdEnouMmuQNfWwc4N9xNp0LL0ycdAr2fXB5upae/kutffxHv8WOwqMXpWgcnGpYoL+OoVEnk3MmLGQzi57XZam1rod6jwDotE4+Mjc8hc1hE82tr59d4HiAz05/pXn5UH2rYn/4P5X73ZvHfeQ5E4GocAVQqZjMrAhQvl6D1UxI6Kkw5xYQLRq1x89rEggcxi9LiJDKt1UmPlYR1m+FwJu559geTYKOY/cq+Edf/wwv+wKHWs+N8bqBPicGoUuJQuRkaGaKiqYrR/MJGJo7A5LQwODxHoGyJHuj4BgUSmpDA00C8LTK/gIIr/3klSVDTe8VF02AYk+9VT7U/FySJsvj54R4RLZ6avToN+cIj24wUcfedTkmKjmf3y4wzUVfHLu+9iNnhyx7dbMAcEyvGATqnBZnXRduoUu594iLnZk5nywrO0l5by08aPCE8Zy5LXX6FHp8FTb0AjRnlDQ1w8f17qvYJjI+k29RIUFg5dI1ScKkSXEAu+fnJs46EzoDCbOP/H7xS/v5HFc2cy5v67qDtXyt5NnxOXmsHc196i16BHazdK7rVapedg/lHSsqeglnERasn41WPlWP4hMiZnofP2Z0QcCE4H/i4rhVt/omjzlyxfdA2j7lzJxYIC/v5kC0mTslj66is0q8S+oMdps6A327hYUiKjEAxenowMDuARHkZ3cwufffIZz/3vPRmrNGgxSVOEd5AvR//aQV5WthAh0WYblGSAEK8ISg8cI3p8KmaVGCPb8dFr8HHY2PPJ51z6Yw+3LFlC+K3LOfvLFg7+vZucxUuYdt+9DHn74VR5YBbfu8rGtnf/x+W/d7L+llUEL11M6R872P7nLqatWEnW/evpERRAcUl2CG2fVYbVTsuchNrLA6NlBE9vXxhxUHKmSDrg7VotHt4+crzv43Ly5fMvMFxQxLoblxN03RwO/LiVXTsOs+CmW5l5xzqMQsvmtKMUXfOhIYqKi8nOnYlKo5XTFJFAwIDgpZfKn1vFOlCKIsqMn3WYb154AcXFy6y7ZRWGjPHs37WbU7sOcv26O0lZdTODWi2OYSO+AtXV1U5rcyNp48biJeJRWjvxiI/DahykpLycrBmzZbC8iC7y9vWh7fJlTEMDJExMxTHcjyrQR44t2zt6OFdSztTJ03DaXeg0Qn81gofDyaePP4ajuZkHhas3NoLdn33KiZLz3PXiS4TPmU2v0yW53IFqFeqBDj558XkMPf2sv/1OKQnZ8cUXlFRfYN3TT+E7NRublzdKmxWN3U5fU6PUQ6akpuAS+4vLhVKppqu1k87efnzCwiVmTOvtg8psQtHazKfPPEMEStatXQvREWx5+20qO7tZ/+JLBI1Pxa7TY7OJaYKC2it1GEeMkuMrOnDifBU/r7hUg8VmY8KY8SgFtkwh4j1sWBqu8NELzxFh0HLngw/KSvjHzZ/SaDFz7yuvYw6JRhcaxvCwQKiZaW+4IveJxIhwGQdmHOjFMyqC2qoL9AwOkJaeLjuPQz0D8r2+eCIff2FAmzBBssaFrMM3IpK608WYHC5Cx4zF4nLKwHMvswn7xRrefvIpUkaNYtXTT0vX8Gfvvs+AQsXT73/EkH8Q/QolWr0W7fAg/WdOsnXjW6QlJ7L47nuhtZvNX3+DxaBj/asvYYoMwebhhWXQiqN/GHNLG+FBPvjH+GJ1mWXX0mpy8On7X7PoupUEJiRgcom17MDLZqH5yFF+evc98jLSmb96DfxrKP3+6++wxcWx+rVXaPbzQeHnjXKoH9VwP52XqomNj8U7OooRiwuNVY2PUkfFz1t5742XyZiXw/2PP0FDYSVvvbuJwHHjeOZ/b6P38Zd0Ei+DBpVliCNbv+bXb75i9uwF3Hj3vZSWX+Cd/73D5KQxbPjkE3muDre34OnvK593+Y5dvPLii8xatYL1d95JW0EJL734ImlLF3HT/ffjHxGDUqdleKgPg3GEj+5/lI6aWrIXzOK6xzdwYd9e3v/oY6lxv/3dTTj7RyTRS0S06H39JAAhZcoUsI+4Y4RCgnGOjHD8n4PkLbpW6hzF92tzKPD0D+Xwxk1s+ehj1t6+illrV3H6rz/Y/MM35K24jjsff4r2ERcuvR6VzomfxUjB5s85vuNvFt54I5k33ETD9l38+OXXKDbPXugaMg4xZdpUZs2eSeGO7RwqPoNXXhbpi69Hpw+nz2jCrhXIIiXVx48SHxJJaHAcHhoPuVgbK8uoOn2Ulo5GYqdOZPasPE7+tp2umgYMLgO9Rgvj584hd2Yu+3/6nq7GehRKBT0WC6lz5jNxfCrndmynuaER35TxRGVNJWRyOvXt7XjYFbRerpNi1dyMiVwqOc2gyURIWjpe/sGUHz3FmLhEAv2DpB6hd6gPW283tQcOcKWukanLVpGQlMI/P2+hq6eViLQkEielEhoTi0M4u0wKKiqrJVNz8oQkLh36W+Y8xeYtwIyeyyUXSIxPxjcsGqVeS3dfCzrTIBXb/6KppZHJa27Ey9eX1vzTXLrcQGBuDglZ01Fp/fDUemEQIO6GS5R8/gF26zAT1qxhXGoqf7/5FtWNjaTcvx6fSelyMQj2aKBGQYDRRP7HX6F1uph8/WJCQsM58uPvOIeGZfq6zteHrHnXEhIQyI6vvsJLraV/xITZS8vkGxcSHBrM3s+/l+i6hFkz5Eijw+rArFTgVNrwaG2j/qNvQMSs/PdhlHrY/8kmeo1m0tY9iH7UaIasgzgF69k3BGt1NZc3f4Cf3c7Sx5/EqVJx8IfvqLjSyMyHn0YzKoF2cw86nZYAtSe2xhbO/vQj/gYds26+mf7hIcpPHKehs5u0ZSvwiU1ApdZhHjHhY9BiuVzDyU/ex1urYfWzL+OwmNn+1ksYnS7S73sKVcJoRKCwuDkqtQYqKi7gaVARExeLXSECcp146hR8/tlmcmfmkTRmIsM2rdyc/bQ22k7kU//Tz0QGBLLgsYexWO3s3PgBRoWa6c8/Q6eXh9SZKV0O/DQqBsqqadp+ED8vT9JWuzs2Rz/7CW+7AHXrsGrVXHfbGtrb2jjw428khobT39uFKsiLWfesourKFQ7+thdDYAhTV98IwQESBu6wmPBSOmnJP8XIrmMEenhwzZP3UtNcw55vP8c7PIYJax/A5hcMVgFGV+JUaGk7dZKhHb+QEBLIzA2PUlFdw96vviYiZQwT7rqbdhR4qoUhQhRoLuoLz9KVf4aosGDSbphPeVUFtUfOYvAJYP7999At3OBmh2RA+6rVlP29jdYdW5k8KZXse+7jzNliSn7+Bc+QSKY8+jw9Oh0K24C8hWp1nhw6eoy07KmyS6xR6FDYrQjxwomTR0nNmobW4IvdJtS3LvS2fqr37aF3/1Gy0ieSsXoZpwuLKN15CK/YWBLvXkOHj066pDUWK36DJqr3HsZUcYnxyUlMmD+dE6dP0lJeg6NvBK1TKQvzmatvkJ/jYuF5/D29cCjseAT5sXTtzRz9J5+yXScYMzmLUauv44rdJKNNvNQqlP29lG7fydCxQuZMmcKEJfM5W3CcY3v3Miozk8RlK+jVeKLS+OKyW/HSm9j75WYM1ZdYMn0GCXkzObJnPxfOlxOZnknkkiU4/HxlmKugaQhc5r6tP+M/ZCFxVDxJs7P458BBGk9fIDkjg3Grl9MnJmb9ZrR2Jwa7heJdO+k5dZqli+aRvCCbbTt3U5pfRvSYiWTfdiuDerHG7ahUSixGI4XFxWTm5smRmxhRiSGDY2iQ8uJSpmfPkfEfNrXo35vxNHVz6PvvcFTUs+6WNQRlZfDDlh+oP3GGWTesQDsvj14vHS6LWaIStQIN9vufBDogLTmFjJzJfP3Z52hG7Ngsdux6DRnTpzFhUga/bv1VmssaausICQ4gZ3YuwaNj+GHb7zS2dpB37RJiJqZh0WjkoS/iwbUtbez/7lu0xiFuuHYhERMmsO2br2np7yNl7lx8BSdV74Nm2C457a7BZnb+8DWG4RHuuGk1PmGx/PTNN9Q0XmLhbevwTJ9Cl8MpDXER3l4o27vknxca6E/W1MmEh4Wxa/demlrayV20mND0CfQ7XdhsTrz+jVjRdrWy86svCVaquXvtWhS+Xnz6ySc09fSx/N575d5m1RlwWRQoVGouNtZhNBtJHZcix7NC6iPMSJX19XJfSU0ah8IuYmCceFgtKJtb+HvL93hoFNxz++1oXUq+/OZbOo0jXHvPPViSR9PpEl07G+EqLc6L9ez/+WdCwwOZOzsPH52WP7f8JPNHtQYDJk81i5Yvx8fgxecff4KPl6eMGRlWaVm5+hbsZiN7/voLm9HCtbesxhQVjdlDJ0fnnsYh1JXVHBZsYW9v7r/3Xoa6u/lmyxasHgZm3bwaRUwiDm9/BoeGidRrMP4r4Trwyw/ExIazet0djLQO8fUPWzFqYNG9dzAUHsqQUo0HOrwc0Fpaxsn9u4iPCmDRtfNo7Wgn/+QZLrf0smLdXXjHxDDscuBSufDFzlDZObZ/9hlTx6Sy+rbbsTY3svnzr9CERrHwnvtp8/VnQDiqVVZiDRquHDzAkb17CU0Zy4qVq6QZ7tDevQQF+zJp5jQ8kxIZtrvwUXrQ0tFGcUMZmanj8em1UV1SQVB8HHHjRlNSfRaby8a45PEyU9Ku1mHt6KbzyDGZ6eg7OoFrli6lorCE06dO4Bfiy/TrFjEcEiInSAFDZga7Oii8WM6saTNxNY9wtriEyOwxRCVF894rr7B82XJiR4/BoVHTM9SLvbuXruPFtNU14x07iuWrV3H86EHqzp9D19MvpQ8+o0cxf9FCCg8dpKHmohxFKg0GPCIiWbhwIXVFZzl++iTKiHDyhIEr0A+Vh5ahnk55ebvc0cqEKdNwaIJQarSMjLQTNjJE/449VB8vIHXBtcyeO58Lhw6x/ccfUWy+fqWrvbmRpNgoxiXGc6m8lOKGy0xZfwfLhavX6YnV7EThJZirVk4dPchcQRQQok9xIjuEe0HMop/i3JFDJI5KIC0lmZL8fJwjVgwab0bMTvxCoxk/bgzVJafo7etA5aWTQk1P30BmTcmm+uhRSuousejVl0lft44hlU46AMVo2NMJF48ex9fYz/evvyAVZckL5rLw9juoau1kUpYwUVyd2+qVYBzmxw0P03S+gtCIeHImZ3Fi799UtF3h+leeJu+2W90qP4carG5zRN2Zoyi7G9n3wRsyfy3p2mXMvW09tU09jJ485f+cdULqoLH28/Utq+iqrSUyczKJcaM59+ce+VKv+Xgjo+YtcGsi3LIXGQj6052rJH4rflIG4SGh1BecoXHYyE2bNhE1bboUkIpus8ZplHSVLWvuoam8krE5WdJgcPKvPXgJl7DGRVfvAFOmziAqJJzj+/fh7edDu3lEsnRT0scTEhTAqf0Haert48XvvsV/ahYOnU6O0USH2stq5L0FS9EPDhORlkpIeBAl+fvpHDHz5Bc/4j0xXZJVxKhkxKnCY3iYjfPy8DYamZA7G7PNJjF1/WoN923+Gp9U4ZS7moYtZudNLbyx7Ea87Q4m5E7DqVZx9MhhLN5ePPnNVwQkjf2/8GysNuht45Wbl+HnUjApIxeraYSq0uM4fHzY8MUvEBPnFhQLLrUCamou461TEBkTLZ2XIoRZ9e8YZNMHAgU3kwlCuC3u58IHYjVBUz3v3LQKAfEZPzOP4RET5w4fwzduFPf/uBVzgOj4iEGRXXayOk+f5cvbHyZAoyV18Qy6erqoyz9DiIcvFpcLp0rNpOxshoaGqThXJoNwLeKGalCTPmc6DX3dFF+oQRMewYs//ShHtE6FUrJgVVhpPnWazWvWkxwSTvKMKTR0NFFVWkjk+Anc88VPoBUcBKH5civLavYfZNsj64nxMpA6awGNXd1Uni9BGRLKk7v2uscVMg7eKhYQ5X/t5PfHXiTa24cpy+ZSceUy5efKiZ+Qzj2fbJYjzv+zkA5buHRoL3+99gz+WiUT5l3LlZYWKk8eJ232ApZ+8KVbNiBcTWIxq3UUnCogI2sqKlFQ/b81rrBQfPo4E6Zmy6w1keErP77TwrlftrLzlTdJDA5m4pxcLlRflBKC3BU3MO+t1xjRaDBjkykDIjez+Kst/PbCm2QkjiZtVhZnz5+l40qzHH14qHSERkQSIsYqzS20tnaiUQoWqkXqlLOn5VBcUkpTSzfp117LwtefxyTCb6WiEpTmIXZ98BEXfviN5JBQUrMzOV1aTE19HQtuuYXpTzwFak/3+hSfX2Xlj42vU/7tFqbExpM8LlW6gOs6u5hx82pmiN8v/mCLO3hWiDZ/f/V1Kn/5m7ExcSTlZnLk9GmarrRw8wP3M/mOW3F5eaMQuimJC7fx/ZNP0H30OMlxkQSmxnPqXCktV3pZeNOtzHv6CXcMgBwBK6Ses6ikxO32/T8Pggubycj54nNMFugyt+3TnbzgHOLzhx7EeOY8MUHBJOZM4fDJU/S1dnLvc88TdeNyRjRaOSLUiVmtzc4n92+QiLWZE9OIjo2kQBw4LgUjJjMulYr4xNFERkRx9MQpTE6lzINU9A8yOiGe2InJ/HpwH70aFfc88yxJc+ZJl7Fwx4sLitjbNt1+O+a6OjITRxMRHMrhgtNUD/Xx6LvvET9rrsxjk6Y44aZVDPHyLSvRtXQxJSGFyJAo8s+cptHSzzObP8ZzUg7oxV4uHMNWGBrirdtux9TQzIzMTIKDgvjrwAHMPp489MorhOXkwL+OcrcOzQmD3bxx62q03T2Slaw16DhbXUW71cEzH25CP2EiCP2ZeKYqaGxuYMQ0QkpyivvziX9USi43igLQxpjRyW7NqXCxiHfmUi2vP/SA7F6JfDmtUk3B+TIps3rv998gOYlh4QMQX5nVAlWXeOne9WhsFubnTsMxNETZmSJ8NDosdjvDKheZU6eicSg5LRBvHiLIWInKoSRnShYOm4WjBadR+vrw7PffQVAQDk8P6TzXCV1lRSX/uXUN8YHBZKelYRwY4Ex5GeYAf/6zbbt03QpTgptF6WSk8ChvPf4w/lo1eZlZjPSYKa6qxhzkw9N//iYTCASrVm7/Fgf1/xInNr/8Al7GfpbNn0tLexvHy8ppV2n59vhp91hSaNqFg9dipOnMcTY+8igTAkKZMmacDLMvqb2EZ0IyD327xc3Alke0HYwDNO/Zw/fvfYjaqWJ+3hxZJFU11OM3Lon7PvlI5jhanUISIE5TO5UVJ/F32Nn75maGGjvxDI9k5cMP0OGrIlF0U6Vww61VFs/84tZf+X7ju/h4e7Nw/gIqy8qpbqwnbNIY7nt/I3bvAEYcTnzEtUsg+IqOEa7Usfu1z+lp60SZEsbS+9ax7fB+Nrz0Ig6bEoVGJ9n0Yoxd8uUW/vz4c/w9fJg7dy7nqy5wuaaaSGE6sTtQefiQOy2HyqIzdHd34NSp5d9n8PBj7oyZlJ04RcmVWtLvupnlTzyGTecj6TvixBAbysHT+WRnzxY2OKwuF54iC9cxTNFrb7Fvy09EjU9l3NjxXDlXxpWqiyjeeOoR18ykZM5/8x3KwQGGNQqWb9iAKS6elJwZKEVsi9DzKBxyZHf4UD7zxUxaurTch5TDZOJcwSmc9fWc/+QLtGYznTola556DKu3N6bWXk5v2iIB7V4xEcxZez3OBC862xs59un3eFpcWJwKbnzyEToTQkiYPhcL3vIr1DvkHsBfn79N24ljRHYZ5UJuYpCwWdOJuH4FKdl5GMRLJ2bJWjD29VF5ohAaGzn+5UforRb8o0cRlJ5OV3gANz38OIN28BJjQnGuDZrY+8VGLuzfS6LLU5oFS7vqmb5uLaEzryVxitDDuC/cLpUT11A7NYf20V9eRcn2gzBsJTQymgX33MbFIB0Z8xaCyf2ViBCtru5WLpecpbe0mIpff0BrshIYO45r73iQHp9QEmdlXy1wbDgVTjlytlTW0XK8gIv79stbnUdiFCvuuZNel5OGc5Vc/n0faqsd75QEclctwxrsQ/nJM1z6aQ9apQLD1CRskSFETcxk5kpR8Lrt93ali6GWy5hKS6j9d5Rff7SIwYFhAtPHMGvtLSgiwwnPzJCFlSyuUNJWVY2rpoz6wwe5eDAfi9lCQm4u466/nr7YOEanZ+IpDS8ObIph2i5W4aho4PyO3fRVVtLV20u8KMyWLcaeEEnC2Az0wqspa0YzzVXlWBuaKBe///gZLBYj0dfkMmreXLyTUokYP1E+F6EFEWqzsgtV+KjsjE0eLX1RIqdPaNDee3sjM2bNJXPyZFk/CROBWESt5eXoLl3m/J9/0FBwQjo1U65ZIt1hoWMzUI+OwaEXn17o+sw0nS3GIBivX3/PSFMLJssIkxbPZlJutnSq7v5pG/0X6hm22JiwchFp06biZbGy86tvGaq8jNPbg9ibFhGUOYlRYybhHRbj3sik68JCxbFDeA4MsO/r71A0dWE125i6YimBE8YTNjkTz7h4uVEKLZv4T6qOHiO4s5kDX3yOsruP9r5+cm5fy5neXta++jpqX3+5RzqFoFhpp/rYUaLaBtj72deYu3vpV9hIX7sCv9SxJGVk4x0UJQ1a8nVROqk6dIDA3l52fPQhyt5u7CoVWatuwTAuldiZ81H4eLmLA/kNa/jn0GFycrIkEUKo3MQoTPw6ePAfpk7OwM9XlNrujDrRtSret5eI7m7+/ugjNMJ56XCw5MENOEKjGTV7CSJwzyIzpV0YhGB5/wGC+0fY9sFmaUyzYSPt+nl0jAwyO3cGn731PgEmBQMWM0v+cx+BYcGS43309x1YO3oZ9NYx6al7ccZGk5MrzAxaGVfiIWJrnGZK//6LhEEzP73zPhqlgk67hRXPPMWApweZ1y6RsgKpMxa6NYWDgr+2E9vVyf7PPkM9bMSk0TLv8ccZDA1jwsLFWARdRP4fWzHbBynff4CYDiN/fvApeoWSHo2LBc8/SqdayZyFQjesxaJwG2f0NhOl23cQ2dwpiQImpwVXgB9jrrmWBouNNc8KE4hby2N32BixmTl58hQLZi5AKTbhqyaEnuF+is+dZWbuDGl6UF51hVstI5Tu20VY4xV2f/Gp5G/bvHxY/NBTDHsGMkY4Eq863cWf1Wfs5OLJk+gv1FPww28Y+ocJjA8n5+E1uDx1dJRUcervfzB29uGfEMPcR+9B5XTiLKjk9M7dkkdtjvRn+hPrsYWHkpaeK+M0hCtWOH77u5poLihAXVLJmd934DCbiJmcSVdCLLrRo7lp3V3uSks4YB0WOgbaaS4ugaPFVPy9T9IpDPFRTH3oDvqDAknOmiNXpt7lRKmw0dBQzYDgax8q5Pzug5JOEp6ZyqR7VzPs7UXGpGmIkYdVGF+ArrpaTNWVNO3ZTe3xY1Jf5xEbx7T7H8QWHEH8VROIRSH8/U4u1lViHrYwecJU9+VH0nqgqqYUi91M6vg0WVQIi4aIgrpSVYamrZnqrT9y5XSB7CKOmp5LtYeBzOuWkzFjtvsiIIWVduqqy6Gjk+IffqO7rBKnoAhlTGTW6mVSRrJr6zYayi+iNjlInTWNuJVzcDit1GzdQUdpNUarg+icqSTfshx1fBRRCQmoRJSX+0pMRVEB+q5uLv78O41nCuXelrtyJf55MzGMTiEieaz73BJ7p9JJZeEJAk0Wjry9CVN9ozQoTLhmPv5zZmBISSY4IUl+v3rhhHFC6cnDeA0OcPbb7+mqrJLFccaSRZw2D7PioQ3EJoz9f+AseeEuLzyGoaONks1fYbzcgBkVM0UBnzqWuGnTCAoIklIMvUEnXeElhw8QbHZwatM32FvaGLL0M//2tWgzp+CfnonTL0DG/4igd/Hu1p/I57cPPiCwvZcwtZ7u/iECJqYRvnwpqYsWoTVoMFmcGPTumK6S3f8QYXVKEoi1t5tetYNZa1bhPWGqBuoGAAAgAElEQVQCidNywFtAavWoRayaGS6dOMD2d94lZdCBp81Fs9WEJSoUY2I0j3zwzlUdnoIhq0nuP4f27CDaYqXovY+xtXfRq9Vz44MPoAkNxt43wMkvvsPeP0CXw8qND63Ha0wcva3tHP9sC9auQWw6b66993b6471JW7gAHN7yPBN1j+Ba7c4/zMyZs2R8jchdkYZQq4WmPTvR9nfx6xebUFoceBsiiIpMQLH55Rdc8yaMZ9frr8rNWR8cwvL1D9Du4cvYhYvdIkKxemTFp+SfPfuZf+0CbE4zapW4VysY7u2lprSMoIFhDr34Os7eXjSJMSx76D4U0eE0V9Vx8v1v8bKA3aBn9VP3Yx3lSX1dJbvf2oSPVUFITDyzbltNQ5gHyXnzRQ68bK+L5Axx+9r96bsUbt1KlssHpWmEFq2RkLkzCL3hRpKzZiLgQWKENzDUj6/eQOmhExh6Otn74at4OawExSQzasZsiowiOuMlaVKxiVSOERd6pZ3tH79G7cFDhHTaCfDwotHVQ+LC+cQtXUVsWpqb/ecAq9JEf+slVO3NtJ0q4vgXv+LhUBOckMD8++6gOdKHkDFj8NAEy9u00PY1ttYzcqWZzoITXNj6GcEqHWq/USy77yl6/cMIzRJZWSLq1YRN60IpCAmHT2GvvczOjz8iyN8Hw+hIrr/nDhzeXhQfyKfyh+2ozHYCJ43n+kcfwKFycu7QMQo/3kJwUAD6aWNwJEQSlJzK9PnXgS7AvVlho/ViGYED3VTu3EvRz7sI9A2SXbyZt91Cl6+G6MmTZASMcNepXCqayyvRdl7h/N/bqdy7B38fP4JT05ly61p6YqKISBqLt4RiOrCph7lceY74fiXn/tzF6T3bpZYrclI22atupCfEg9gx6cLfKrUVLqWVuvNnCRqyc+jzrzCVnJWmjsj5M5m4fDnWsAjCkse4myVXXcDlFdX46VykJI6SP5O5ey477739Dnl588gQ+CZ3dSmLqJrTBUQOjpD/5ecMlhdKF3DcgutIW3wDmuBoGbuCn+guOlCK4OITxwkwWjj9x3Yu5Z/Ew0tP2uKZTJk7g5HhEf764WdGalowOZxMunk5k3KmYnAp2PfBRyiaO6lqaSL7sbuJmJZDUFQShsi4q6GKAnBvpLmsBD+TkR0ff0pX4QU8dV7MuOlm4mdOR5UciyPIH4VWdOlUKCwOGgrOEGsdYtu7b2Osu4RDrWHOAw/yR1k5d7z6hkzFV4oRpFL4Mq1cKSkksrWfHe9vpq+hEZePB1PvuImwrMn4JSTh0vni6el2uwunUtmhgyTaFWx7520s9RdRCm3of55jMDSCsKxsnJ4e6BXCwCV8zHoOHjpMds5kSWNRyRu0qLcVHDl8iGkZ6fj4essbtdsooKDu1Gli+nv54eWX0AjtpIeBJY8/xaBXIIk588FXKxFYomOotFppOHkSbXs32z/+FG3vIGq9ijl33Mi5y9Xk5kzjuw8/IdiswuR0sPTp+wkI8kfT0c+2jR+gNFsZ8NaR9cIGBvz8ycqcDRov9/6lcGIz9tF2toiApjZ+/WATg319+MTGMP+hB7GHBBM/dYpAjsoukUopAomd1Bw5TER3O1+98BzeLgeeEZEs+e/z1DggfeEizKIAFOefy4TF3EdXaRmeNS38/s5HqEYsKMICWfzGf+nSqklLz5FZqYM2h5RMmAa6MJZdwKe8ht/f+1BetP2TEwnMnUaDw8naJ/77fwWgzWljxG7h9MnTXDNj/tV9GdldE/EwRSWF5E7PuRpC4o4h6ejqxtF4GVP+AQ5885lkthpi4ln0xIv0av1JSM10f3hx21bCsKWP+pJi7EUVHPt6C/F6L6x6mPfMvSh9DDSdPMe+H38nwMMHfXgwOXfeQszoJGq/+kmOjj38vNCnxDLpgdvo8jQwacpsnGix2e3o1Cpa22pxXrmCJb+AQ99swdvTgHdSMmRmoopLYPGNN2E2iZG9RuapXW5twnTxMhw6Q/G27TgVNoImpjDhzluxREQRP2Gqe51ZzMIcz+W6cnQ9fXTvPsbxX/6UKE1HWACzn36APr2WcRNEJq0WkQYnpCP97U2Ya6po/ftvKvbvQ69UEpqezujVa7CGRpEycZJ0WZsU4nh1cKmhGuuQlczxU9wuYLH2lXCxtky6gMeMEXu5sG+p5eXt0sUKNM1XaPv1N64cPyEnAeIyfDkslJQ585mSLnIbRQtQbM42Wpvr6K+5RMPfB6jJP0GAlxcxY0aRu2aZZIbv+u4XLhdfwOBUMS43i4m3L5MN4gOvv0PjmXP4BoUTN3MGYcuuwRoaSGLKaLmPCD+PTq2lsqqMgKFhjr3xP6z19Wg8dMRl5xAl5F6jkgiKjcVoMuElu6oWzp8rwrt3kLqvf6anvIIhp0nq3oKumYfv+PH4h0ZhMtvwVIkepouLRScItdvYKcxdHR0Mm03MW7eGPW3N3P7sc/gGRsr3S04PFHYqz5zEp6+Hgs2bZddWeFzTrluG/4J5qGJjiIgKR6tQYBfja72Oy0XF+PQZOfn+53RXVGDw15C7+mZMYycQljUNj9Bg965jMUkTb/W+/eT/sBVtTT2xnj5yemMMCSHw+qWMW7QET2+DO+nFZkKrctFUeB5VYyvHN30spWQDHgpJ49GMHkNkWhoKbw8Ee81pFVMFOPHzT1z4ewceNfVE6r0YFs86JpLG8EA2bHxLRlO5cw/dQ53a0rPYaio59fb/8DbbGdH7sPiOuwhMG4O5r58/X3wTV/+gZBYvvfs2DElRsgA88N4XKAatDKt03PjkBobjfYjKyARngHtvE/GAODl05DgL5uZJH4PU5IsFOjhAb/EZnJ0N/PLJW7gENjA0lfi4sSg+vWalq6u7Gd8gDSmxUXRVNdDVO8KMVbcxaf294KnGpRN3BxeOf/mUB3bu5prl10nRvxgJqyzCyaZiz0uvcm73fkK1nuSkplF9vsTtnvL3pXVoCJdaz6Qx42XIs7+/D8OeKrqGB/H39icuKJSW8nKMWg1j1tzMrPX34FLq/j+i3jsu6+r//79fe7IRBGSIggMQt7hwj9LUsm1DLVdpw7RpplaOHDmyYWnZtt6VppV7oaKi4Fb2kiF7XFx7/DqHPt+f3W79QcYNXtd5nfM8z+fjcX/gU6rl6KGtrpa68hIac65y7uPt6MXDTInniVXLOXG3kuEjJyKOnPaxjVqOY35c8AJl1y6j9lfRq3tXyi5fo6C8lqlvLGfw3IXt8GnZ0YO6+jpKC67SlJND7s4fMOBD17cH015dwuXKVtJF6LJoiTvdeP3VKD1Wtjw8DVV1DR0CIwjxD6WssIQmjYKJry+k5+T75S3To1Lh8FgxemHP3FcoOneaLj070CkolLtZZdgMIYx+7x2ix47EIy440hXrFD8QPyx4lbLrN4hMSiQ0PFRGN3XsEIxCr6Cyqorw4Ai6JfTg/PkLhPkFYrR7sTY10jmpCyqjmlt5uVy7V83CT7bRdex9oDD9N9ISCuIG1j3wALqGJqKjOxMeHEbe5Ru0+huYsWMjxpRuUlunF5Q1Gyjr6tn16gs0FN+h54BkrJY2yq4Xo4+I4/F1HxGc1AMEyFTtxq2147tXxfaJz6KztGHuF40hwJ+yzFyUJgF23oYyOhq0QiwOre5WlLU1fDXrJZS1tRJb4HI5yMu5SUBiNx79eCPGLl3/a1Ko5KRHJEUEBmjpHBeLT3QWxL+9brZu/JjRI8aS3Lcvzv9cWT5bG66iUj6b9yJ+1hZ6JMVgdTjIuVlKQPdezNuyDVVEqGTYSperx0lFxhl2r1yNymGja0oidksz9YUlRIWF41H6ZKasyJYVi6csr5zOweFQU4PLYSEyuTMtXhfFlXU4g0N57fvv8AiRutogxzNqlYe8v/7m1zfeJUpvJKFvKhWV92goqUYVHcWcAz9j00hsqwTfmNwqCg8c5s/V72HyWonr3Z36FgsFueXoozqz9Nff2jmUEhlhB4OHi7/9wb7X36drQCCxfbpR19xE4e0iYvv358nPt4JAnNhEhpVCutDO/PozZzZtpaPSR2JKArklJRSU1dB9zESe3rJFInuEC1h0R8TzPpVxlv6D+6OVozSxMwiXIZw5eZI0wejyN0t+n/hvapeDzJ9+IWPLNiLUCrr37U5xdRU38ivod/9Upq/+ALc4DAQo2+WQ0NVLP+/h7y934adS0DWpKw2192isrEKnVMo86/qWJvn87+QV4rC4SInrSlNBgbwEJAxMldraiupGBk95iPR33gEBhhZtGqHM99nYu+Ejrnz9PV1DQuiZ1p9j5zKx2LyMefwJ0pe8hEujxYZKdvUMNhdHt2zl/Lc7iQ/1o0f/FDIuX+Fug4MpsxYw7Pn5YPg/TItTfgY/LXuXa3/8RUp0LF17dufStWuU1dTz0Px5DFwwr31wohacLnE2u/h62TvU7D9EYkAgib26c+jSRcq8CgY/OJ3HXn+zHbAsmmIC++R1kXkukzHDx8jP3CWKZrE1WSxk51xi4HCBRRHPUzD9xD3Iy8cL5sGVy3QN9qND50jOXL/JPZeOhxcuZtCMx2WUmDCNyYrF0squVSspPZ1JfGgIYR1DuHotm4Qu8TLhormhQXZ1orp25sq1W4T6hUvEjRjnBZr0RHYM48KN69RpNTz37nI6jR4PeqMsfARzTvEv0/HDp57EcfUa/eLj6RgTzYmsHEotbukCTp02GadOh9PnwKxQoLDa2DpvIcb8MoJUSsxx4eTWVdOgUDJz8evEDR/fDsoW1a7LKp2um5+fQ831mwxO6SWh/lfy8mS83PJPtuHXRyCiRHe3HZPjbKhk3eKXCf2XjBCtEWYqPQXNzRSbzLzw4Vo6JfeRD9iubO+ACwyM6AD26dluxpCDD1EAFt6WHMCe3VPkZUgUgKIDWFeaz9ali+lYfY+kkFA5Mc4X2BNrGyv/jRGL6SmwMf8FBlhtOPIK2LJ8BZaSUkYPGCgTgaqrqzAF+uP0uKmtqyMxIVF2eUtKy1FqdWjVSnQ+F2GBgbLXKoIciIpi/prV0DVWmnJc/2V2371xjbULXyS6zcLA+M602a3klJShjO/Osk93QHiYZJ86nALSr6Q8+zJfvL2Mzq0OkiKjKG+uo8rroTW8A+988in4h7R3bMVadnmov5DJutdeIULpok+3rticDnKKS6hRG9n89yHwC2wfmwsEisVC8dGj/PLpVsyeNnp0jqWmup6KxjZCevZh5tYt4KfBJps7dnR2D02Hz/HN6vUo2qwM6dubirICyqwteJN78MoXn8miXpgxxPhXmGquZmbS0e7lyJptWCtqsBu1PPXe27TER2PoHE+If4DcuxxWCwaB3Nr5k7z4a50WEuNjKK28S0l9A4nDRvCwgNaL8bjeiMOhQKdTUHLpPK2FeXKPa6mslheL+atW8MXZkyxZva4dSiXMi2Kh1LVw9dsfuXDgd7zuGnrExVFxp0LOUNShBpptbbQIfm7vvrTeq6ay6i66kAC8IgLV6qV3UgpXc7Jo0UL0uGE8LBBRilDJgfIY2wHsh/cdZNKkibKuEVueMN4qPC4ubtzI0V+/wxSiJjUpieKcMqpL76H4fdITvtK6uwyYNIyhUyeTt+sXDv1znJ4TJjFm/nwaTAaalR4JgvZXQNHZTPoOScMZoKOlrZXQ/zbX395+h8xjJ3hq1vP0nnAfOV/v5q8D+3EbdDSp4NGXFzJkxEiOffElmYePyuKuyeXikflzSUsfQcZXu/hr/19Mm7+AtJdeAKWDlvpa/HxqFB3C+OOXH5k8fCRVxzIoKSmm29QJeEODyS0ooX+fflJQrXT5UGv0coH9+ebrHD12kDnr3iNlQD/2fvQxlzIuMu+N94h+4CGctQ1og0QR4sOjV/B35gmGde9Ozd6/Kbp9m4mvvUyl00VJQQVDR47F29gkN0gBsdaHhbJm4nicTU3MfPlVYlN787V4wOcyWPDBSpJHjcamN9LmEjcjBZrScv56YxkGm4VpL85E2yOZ7BWbOX31FsM+WE7kqHQcKhVaEb8jYu5qavn85dexNTcz892lxCd0Yf3St6grK5EFpTbAzJKVqwjrGMWGFR/QlldGfJuKjqHBjFu5CFEhH9j2OcX1jdz3+hI6JPfFrfDDI6JhFFZ0Dfc48NY76Ox2nnz7TRndlfHRFu5UVzPs/WWYB/amDUF80xLiMWG5coO9771BoAEeeuNljMGh/LlqE/ml93jso434JSai1ihwKB1YtS5ceUVkLl1LiFbDhNWvymJ773tbqau38PDaFaji4vDpzFi9LpRmFZUXLnD6vTVEBfgxfdliuTkcWLWOwtp6pn36Kb64WNRK0ctTCaQRt27dJCBIT5SAhAoMjNuDQa3gs08+YWT6SLolp9ImMBhKJcEaJQVHj3B09UckR0fywJIXweXih/WfUmKx8bTQxHXsiM7rQ+mwY1TA3evXWf/qUnr27MbcVUtxtrWyce6reBqa0QWYJHJh7so3aKxv5rO3PyLQ4iZGoSSmSySD3piD614VP23+BocxgOnrP8QZ0RGXQhwJYsRpo+JUBpc+/py4sDBGfPA2LXfu8OfG7fjFdqbPW6/hjI/G7nZgQksHu1YWjIfXrmDY4N4MW76Uu9dusG/LLsyhUcxYvwGHnx9eu00GoFs9FnJPnubajh/pK2KBlsyhIiuLY5/vISA6jgc2rKDBYEDt1OBxe1Eb1WT+vodzG9czZmBfRqxcRsWZc/y64xv84xJ4cN0mmgw61K5WCTZXa4wcPX6CfgJYrdWiVbe7d7UKD2czTtO//0C0RjM2wdtXKOigU7Nv8xbyfvyVxydNIPHphyjMzOT33f8jMrUPUz5cwV2nnQCtDo3VTghKft+5i3/27GHaQ1N4YMFM/v75R07++D9C1Dpqq6uZ9MTDjHrucY4dOsLxb/cR6lYRqdMydNQQOj06kWuHjnL+56P0HDSCYW8upkqpkFw/YbLSuds48vVOyv8+xKOT7ydi8gRy/jnEyV//YsCEiQxcNJdKgw6X0Q9Pq4UYm4t9G9ZTd+Ec0yaNI/rhyRz7cQ8Xj2aRNnYSo+bMowEvLoUDs0aB0d7G/z77lPLMLB6ZMoXo0cO4/Oc/nNp7mOFTp9F7zgwsJhPeNq8sMBU4+O6jdTgv5TDzwakE3jeSo999xx8HT5E+7WHumzMHi1qJUq3A7XXjcrvIPH+e9PQxEuDs9okcUIXUiuVcuszAocPbU3DUGpn84Oe28/WK93Bfvc4rc55D2TeJfbu/48K5HKY8P5dujz5IsygiLVbCtHo0rW2sen0pjfeqeH7OLHqNHMLOdeu4c+KszFzVBpqZu+RlolJ7sGPjNsrP3iJUbyIozI8ZTz+GKqYTf+34kpw7RTzywiLiR42lSaPD5oNggw5VdRWfvPMm4QoXzzz5GMTGsf+rb8jPLWfS83PpMGEUdVqljHAz2u0YKirZ+e4KNPfqeOmdNyEhjo/feVsiXea/9iYd+w2mWXD+tV5pGtGVVfHJihUEGDQ8+/xsCArijy++JLeglGdfew2/PikyWkyvMKB0ubA2VrJ52ZuEWay8IvAffma+WbOGKw2NzF+xio49U2Rkl0fhQ6VVk1eYLzuUqUmp+NxeFCKBR63kTnEedqeTpO495dc1ShU6txvb3TK2LXuLcKeDVz/8UJ7KO1avocDtYuHa1Rhio/EK2HObVWqgm24Xsur1N4iKCOOt15fidtjYse0TCm/clkam2J6JzH9pkWyXr3t7Oao6i5x4hXYK48G3XwebjW3LluMzBbDwgw+xdOxIs06LymSQk7PGKzn8svljeoYF88iLCyQS7Ovd31Kr0PDcshVYA4LxGI1odGr0Thu12RfZ8d5y+nSM5OmVq6C8knUbNtAWYGbpunU4DX4odCZ0Wh3KFguVmRf5+dOtpPaIZvLCuTjz8/jqu5+wKcw88+oSdF3isQqHOhDqU1CfcZ5P17xP16Q4nlj6ioiR4qM1G9AFRbJw3UfURIZQ5WwjxM9AgMVO6YFjbF7+PukTxjNr4UKsRQW89voSEgb3Y/GOTyUJoKKslI6hHVBpNJw7eZQ+sV3xFVZz6exFYvr0Im7EMPYf2Mfk6Q+jUGhoaWzCPyAAtDrKvv2JlW+/ybBJo5m1YjllJ0+z5eMt9Erty7ObPv6PLysuzmow6sk8coB+ST2oyCsgR5izhGa/e3feWrOGNZu3YrE4pPFHK0bSRj+KPt/BpnWrGP7YeB5bspiyfcf4+rMvUBmUVFmamPTMM9z/xJNk/+839u/5BbPRRF1rKwPGjeehp2dQcCGTjRvWM3jsOJ7ZtB2axKhehUvpRGMyknnyLN2Te9Om0OLTKAWwA2NjHRc/+5wrp44y4pH76Tt1CuX7j/L9l9+g+Gbag76i0mLSRqVz39SpXPv5fxw4dISo0SNJf+pZGlRmGux21GonHdx2cr75jtqKCjoOH8zAtDRu/3WU68L90qcXfUYMxS8kSN5YnS4v1fW1XM29Rb/BA9D5GXDYxUbvT9nNfCpu5MqEEF+YP3qjCauoRqsbKDl9hsKiXGJG9mPkiHTO/bCXW8VFhIwbRL9xYwnRBGOxObAalSjtdjJ3fY+tup4+Q0fSs0d3zv29j+L82zJyqVPfXrjiO0k2W6BDydVDxym/kIVSoWDo9IfpFB0jHVEFNRWEjBtGn7Qh9PWPRKPQkF1fLeNzLny7i5aGWhLHj5EpCmd37KampEK6l4MTEwhKiKFV6aANC2fOZ2LWB9Gn3xDu1jVJZ7LSaiPcYeHU5tUyC3jkg88SHd+NI9u3cr3yLvGzZxM7fBhuuw2ny45Po5IdtltZlxnQO5WgYLO84flsDq7fvEGD3UrvAX3RagRrSrC5bajK67n56R4CRb7kExPo2CuRbzZtpqrVyvBnZtIhIQWHQy8SgrBpbPhZmzi6cpV0ad635BVC/M2c3riJorIq0l5bhjY1mTosMuPSz2HAr6KKrI8/xKj2MXDeHExmf45t/oTmNie9Zi1A270rDq3oBwunogpl6V0yP1hPuNnEhFdfQGfQs2/dFirqm7hv+TLcERHtMTheHxqVAl9JETnbtxDkZ2bQggVSXHtu03qsbi+9Xn0HV3QMPpFEo1Lh9iq4fec2fn56OkZ2lFnAQmtm0Cn59NNtDBs1nO49e+NyGqR6wahx0Hojm+tf7iQ+PJwRM2fS1NzKwS++wmUw0O+ll7AHB0uRtdtuR6tVc/XiRUJ1BoIjO0B0MEqRp1vdQnH2dZQ6NT2G9KNRcEW9PjzVrTRevknBvr/oHNWByUue4175XX796CtMHaIZ8tILWMM70CK6Pl43gV4XdVlZ5Oz6js5xMYxZvICS0gJOfLKdoIgYkuYvprVDGDaflQCNDlWNHVV+AVd3biYxMZZ+Lyzgxp08Lu/6kY6dOtNrzjxaAgOwe+xoVV50bjFCPS81RL2Tu3H/S89y48o1zn72C6bQcEauXEKlVi2jwPQqPc7GFlpuXuHWD5/Ro2ss415cTOb5i5zf8yORiUn0en4xTQYjKo8gU7lQafQcOXGS/oPT0Gj1qIVG2GnHqLJzJjODnoOGotX7o7CrEOFLOl8LNw/9Tf3hU4wcOJCeE0aReSmLs3v/JmHAYBKfnkGj2KWEIUyhwuT0cuLIYWK7xRMSE4HG3yA1QJ7aRvbu/oHZjz5BUFQYNab2KD5vaQ1X/zxIQ84VRo4aSr8n7ufM6TNk7NxPnyFjiH90unw+apOZtoZ6glw2svf+TunRI4wflc6ARx/i1JFjXNzzB6nD0uky6xmKVWoU5hCJdor0tHFi5w5as7IYM2I4qY9P5/CBf7h2ULiMhxA//WFsASapTxJdMLPLzrE9v1B+KZuJY0YxfOI4jv9zmIy9Rxk0YQKdH51MvUaN16OU2ehmj4sDO3bguHadB+4fS48Hx7D3j32c/OMUA0aMp/cTD9OkVsgCUGbPut1kZGYyePQYyRIUkXI6pQKnpYUrWVcYPmiU7CiISEmFt40QjZ3ftmzGe6OYmU8+LekKv/3+O7dPnWHMw4+gTR9Gs1ZPkEaPxu6SOqSrN64S1D2GTl1icVva5LuQm5lFS0MDCb2TCI2OoMHWit6rkM//0I97aLlXzoK5swjr2ZUfdu4k51Yh9z/xLBG9B+EyCCOgG7PbQ0hLCz9+shG92s59E8cS3zOZn3b/QHluCWOfehrFsDQqhKtfqSfE48ZYVcqhb7/G3dTEjKeeJjS+K5999jnNlZWMm/4wpv6DaNXr8XjtaNssBDda+Hn7drkfPPTgFKLj4/nqsx3culPI0y+9jDGlu8ScKBU6VFYr+uZa9u34ggC3V7qANQFmdv/wPfmVVdz/zLMEJCdhEVMltxK1VsftonzaHG2kpvTA53ZLjJs4gG+WlGB3uumV2FN+JkKOYXY58ZaU8tf336JXK5j33GyUbh8//rSH6lYLE2c9iy26E26TCbXLgxEllXcKZBJUUv/emIP9JfXB63BScuM2DhFBl5qMf3Cg1DbqrDYaLmVz5fhpEcTJc3Oew4mNL77ZRbPLzSMvvoozIp464Z9TKglw2GS27+9ffEZEZAfmzpuLq7mF7V99SS0enn3jbVpModjVBulINdhbsVzJ5Mie7+jSJYZnnppFY2ENP/+2F6tZw6TnZ2Lv0AGLUhjuVBisDuxXbrH36x107RHF8/NnUnq3nJ1f/4DbpWfGolfxxsfQKKZ1LieRbrCfvMip334nJjWRBx6aTE1FCT///hsEhzFu1vM0hkRgM+jwOi0YcHErMwN/g4noLklEhkfhqKtHVd9A2ZkMrt68QkO4ifkvvULpueucOHSYoJgOpN83ng5xXWjzKGiy2AlGw91jp7h6OoPQzpE89NDD5OfksXfvH8T0jGHQ5LF4OnWU5hzhE2grq6A8I5OSG7lEdE5kwsT7KLh9jRPnTmGOjmT89OloAkMle1Y0QRz19fy+6RMCVHoihNt38ns1jtAAACAASURBVFQuHjxM1vkMIhI70X/8KHQxMbjVGjxWK61NTWRlXSa5fx+CukRR39pMp9AIim7mkpt9jaTeKQR2jZJsZMFzbb1Vgu9qIdmnz5E4eADDx47mysXznLl4HnNcNJNmzKTRZZRSmxbHPWJ1Pop//pmLR4/SbdRoxk2ayI2zJzm49zcUGx95wNdYfY8o/yBSYjpzLzef0sZGkmY8xrjZc/GZAyWoUvxRN97j+LpNXDx4CL9OMQxJG0L24WNUt7aS8viDTHlRjEP00jQirPFCB3Qk4yijhqcjPMTtoTw61D4V10+eI6VvH+xaLxq9QbqYsHo59NrrXD9zgpjkOHrEx1GaeYVrVXdJe/NFRj/3nHQlS+mSmLq0tvH9C4uouHSF2Ngu9EpOIuPUP5Q0VvPI0sX0nTVTdrckC17MSorLeHHSOOJDgwgK70Cvbt3Jy7hAzt0yHv90E/0mT4FGb3s2qQzYtPPNvGe5c/k8nQcNILlLN+7sO8K9uhYe/2AN8cKGrXDR7LWgNrWPIq9lXyEpoRf+gv0lpiqi3e1q46uZ02XnZtCA8UR3jObS2RNUuG08sWkj8SJRRIiexUBBraaksop7VfcY1K+fPFikA9Dppqm5mfyqCroldcdPI+KnrKg1WpQNLXz//BLsxWVEdokgMCKYy3euc62ykre2f0H8kHHIXL7/izhpa+Ljhx9EYbUQktyLYH8zFadP4FXpeG7bTjRJSdjVTpQqLWrx/xWV8s3zM7DdqyT5galyoys+fRq3zsjzn36FPjUJq8ImOXoi04Gqe2yc/hgGq52u/fqh1eu5cSETp9nESzu/QhXVSWqsRHSUFGIWFfDxs0+gsDvoMnoCCq+H0iP70QWG8Pw3v0B8vNRvSVEHgk5/B7NRQ3R0J5QaXXvbX+ll29ZNDB81gpSUAfi8SjnlF2De1ttX+Xz2c/j7FHQdPhyny01exln0EREs+PZrEJw8YRoRNFaFgutXrpIY0xljeCg1bgv+WhN6m4u2knLUei26iBBc+nbnqh9aqs5f4quFiwlVQeKAHrS0tFCYnU9ol+7M/HoXmMz4tAocNpc0LJYfOsgvq94nLDCAiEF9uVtZhjX/DvqQcGb/+KdcfzJT2ONB6VFRuHc/f69YilntI2rMWCn0rjifhddg5qV/Dkk0jXhH3ULHolBwZ+9+fl2xlrgOocQO6El9fT0VOblEp6Qw9ZP1ssthdfowiu69E67+9D1HP15FsFFL/PBxlFVUUXHlEl36DOCRL36i3WImScpSYnFGZAGnpUkNm/iyDBpQ2sk6c4qktCHodH5isvmf07uNiz/s5uiGrUQYTSSNHk51XR23s3LoPngoU7dsAWM7fN1psaHVGrh2LpNe6YNlwIBTDtR86P99NT5Y+ibL3l8t3we38T9Fg8NOxs5vOP7pDiICzMQPTKK8soqy66WMe3gGQ956S8JVHV5p0JWH88nNG8n68QdiwkJJHpnOqYzTeOuaGDltGsmvvYZXI5yNKjkhx9LIoc+3cfW7H4kNCaHroAFkXsqhsbKeiTOeZcCiheAvxrntonPcDv73wWpu7D9Eckwc3VN6cin7ChXl1UyZPYuUF2Zj87jQG/1RiJg+l5s97yyj4thxIkIDiBqcxKkLWbjqvQy7byrj333rvxFnu8nN43Jy5lwmQ0aPke+CeCPEaN7R1sqVrBwGDR7RvlnLuC3x/Rv4/OVF+K4XEB3aEVNCPJevXsXX2ML0OXOJf/YpfCZze6yZzYWnoYXy2moi+yZJc4VQdokix1vXSGlxEZ37p/4/KLWcZbvcbJ07j7Y7uaR2jiU4PIjjF8/jNAfwxMLFdBs3RUS5tP9MItjc62b3/FlUFd2gZ0JnOnWK4dz5LGqamnn+vfeIeWCKHAFj8chLLq4WNjz5GK5/2aU94xMJi4zh7IULsgh7Y8MG9GlD8RmE5F24RC1gd/HVwpe4l5dLv6RkOQK+eucOdS4Xy7ZsRpOa3B4Qp9a356831bPmicfRt7RJeoXaqOP81avywvb+l19Ct27IIFqZ+a6gqLiYNpuFlJSkdtPhfwVgblGh5IumdO/eTn4QI2kRV1VcwtoF88WMkX7JSbIAvJVXQP69e2z+9ReUPbrh0hllJrfC5aHwdh7+QYGExkViEZ11kdvtctBYUUWAyYR/SDBetxOldP47heiR956dTaBDxdD+/WhxNHMp/xaNGhXr9vwBHaLlSFccI2JUz5VsNr/2KiYVpPToRmtLM1cL89HFRrPok88gOFKuHYdVsBvBezWT9195AYNGyaBe/bBUtlJcWY0tyMDSH3eDvz8epYDxK9A4PLReuMzGN18n2AgpSYm0Wtu4nl9Ei0/HugN/g78RC15pUtA0t9B89Bw7P1yLWqtg4MDe1NXc5WphHgE9erBwx9cyyUKYrKSn12PjcnamZI2Kcrm1zUIHUTu4XDQc+Iv1q97FGBPO8LShVGTe4m5lJbpuUbyy+0usAsZuDJBmJI3TS+3vf7H97bcICdQxafxEblzJJ7/mHoH9E3hu20YZTylYpoJIIXKTr373Az9+vJUI/1AmpKdzPfssN0qLiBs1mtmbNuP1KvEZRbavF63HxbsTH0Df0Eywyczg3n2oLCrgZlUpHUcO4um168BnkgEb/2dyOHviLEPSh8tALfHeiT3CX2XkauZ5BqYNoFVkJ0thgQqD3UP2pi85vPs7QjsGkD50ENcyL1BUX0Pi1AlMe3s5KIz/tzmA28apD1dybv9fRMcl0q9fP3LOn+LWtRwUGxY/75uSNpQjH3+CrtmKXmdi8tx5lIR1IPXBqVLg3M5TF7FLDgqPHpdB3he//x/WhiasRjVPvbUEe3Q40X37ozGH4PEqcFudMorm6OkjjBo1QuqEhFzfZXOh8Kn5+8hJJk+d+P8MULZmJya9lhvHj9KWd5ucH3/A21SPS6fi8XfeoDyqIz2GjZc3HY1Xys1QCIH2kT/xFBaQvfsnOapzx4YwasFsrAnxhPdIJUQTKv8uzZCXc4krl0/QPUTP6a+2o7Xa0JjCmLxwEfUJ0YT37oefxr/9Vic2B6eF60f/wVVSTPYvv8ksYIEOeWjhIur8TcQPElFtRrw+Hz61j7u1ldy8dZtxI8a1z/ylQthLc2Eu1tJC7mZdJPPnXzHpDLiCwrhv/jysnUKI79cHnVr044QPScm9mntU5paQNjBNBsqL+k+cRQL+mZ1/kz4DB2DUauTm73C0QmMjpacyuXv6PI3ZV6lvrCF8eCoNIX6Epw0lfeJ0/NXSZim/Uemty+gb7nLpz/0Unb4iLfPmiBDGPf0kbZER7fFcQpUlzjONVuozQ8sKpHvy/LGT+AUEEtG1K0MeewxXQndCUlKkRFKsEdFnLMvKIqzGStaeP6jOvord60Kd1IW0GY/gjYmga9+BEjoh1oRIdC3NukjHZgv/7PyG8jt38HpcpAzsQ99Jk3En9iQ0SWzaIkW6PUHh2vVbEgPTLbHrf6tKeJWECWQ9I0aOpm//QRLr0n4OeinKyCC2qZXD3+yisOCGjL7qN2QMKffdhyclEVNs3H/poO26teK8Qux1LaQKke3/RcK2ebiZfYWgsFAi4qLx6ttdnAI62yBc0nfyyPjpJ3RWC/n/Oi4HPDyNrqPHEJDcG7/IKKkVkrGhXjdl588QVFfHnq2fYKtvxuFykzZ+FF2GD8Ovb18MEZ0k5FeMi0S029VDh0lqa+bwrq+ovltJTUsrD8yaxcnCQhZs3IwvJFhKE4Rm0ONto+zMeaLvtrDv4+3YGxuwqn30f2IKUcMGEdInFV9AEGqVn4zEMov4pj9+p6fLyd/f7KK86i4tNjuzX1iEtnNXQkaOkzFG7SYQkSui5cjx46QJ44vB2G7AaV8tEvXTv38/zH6C8CUMYgL94ebO4cPE1jfyv8+202pvpclm46m5C1FGRdFp0nicYi0rNTjcTkxqA2dPnyU5qRf+QQHy3BV/aipq2LB6LZu2bPqv8hMJLaLT4iFn/19ENVv5c/tnaGxWWtwupi15lYaAQFKnTqdRhFxo2j9KkT5w68g/BN69y8Hd39JQ14AuNJgJz81EFRlJt3HjQSUqXpWsnxQqD9n/7Ce6tpZfN25C7/Xh1OqY+toS6k1mkidPo8lplyxNnRgVelopOnaaoFuVHPnqe9osrbjNBh59ezEN/gaS7h+PUymwEKKuVqG2WSg/fRbDrXwOfPMNNrUbRWAgMf3SsBj9eFQkgQi9lMKHz+fB/i8e5Ny5TEaPHCufb3uqAjLRIfvyJYaliwKwfR2Los7RVEfj1RxaM06TsfcP7CLbXW/kyfmL8YaF03HUYNxKFU6fG51Ci6vFysWLl+iTlobBbJT3UuFPcDfbuZSVRdqo4e2pCoK6oPBSe6+Uplu3sZw4T86ff7Un/wT7c9/Sl6n3C6Bb+jjaxP6rEAgfaCotp/ryBVovZ3H16GG8IsEmJhpfcg+M3bvz8Ky57e538f2dNsqqi2jIvYMj4xJX/vxH6hpDEuPp98wj+GKiie03BIvPi8fnxE+ppEpk794qoOHERfIzLkhIPOHB3P/WIurMOnoOHoZTBpNKXzJNRfm03LpJycGD3Dx1Co1aJbPHU6Y/DFExdB4wpF1/qRBr30t+ST72Njt9kvr8F/XZ/rvdLriNw+0gqXuyTAgR/4j7wN1rl/GUF5O370+Ks7LkX04YPJjq4CC6TRhH8sjR0pDYXmgruHP7Djank86JiRhNQo0utJ8+bl+7JlNyeqf2ai/spZ7VRf6NbCgrp2TPAcovZuPGS/L4MXScOBpiYwhPTJKcO/EaCfB4QWYmwU2NnNyyFU99LfWuNuKHDKabMEQkdCe0W09aHe1nsdLnIjfjBIaGBi79+At1+YXYXG76TRhHp9HpBCX3xBzVSZ5ZOrVBArBvnjhOhzYbhzZtRtvSKjEw42c+zcF7FcxcsRxzZCfcKqVMbhE2w1unz2FsaOTUl1/gqK6ScYL9J04gcsQIdLGdCU3ogdshIjrbN+LLWRcJDOtApy7x7UlPotp22rl5JgNlbR1ndn2Hr7IGT0MrU+fMxju4F+bUnvh17ITN68Ys4PptbVzJvEhIm4Uz2z7GWV1Js1fBlAUvUCec6xPvl0YtvU4v3yF3i4Ub585gbG7k8s8/UZd3C4/CwYMvvEh9ZGd63T8Fj96A3evFLJA8Njeb33qNWaPT+WfDWtqqK1CF+DHw8cdo6JrAoEmPQpsOoVZrddgxm7ScOXaS4UPTsbvc6M16IacUwTycOHCUURPH/r89z+6yoddoyT54FHNjI8c+34KvtgaPx8tDLy+ksUdnuo0eg9umxqA3yf3B0dJE8eVzaCorOLhpG+omKyGRsUTHdkHx2YrXfWlxnbn4xZfom9tQqAw88vJi6uJiCR88CI9RyL/FncmJytlK7tHTRPybhbj/gw3oPV4cQUamv7aIYrWC3pOn4HSLBBCRAiDcxw5OCG1d+jCM8sblQyHAvS4P+06c4P77xgkqhrxpyE/T6eXyyWP4Ndazb9X7hArtS4gf0157mdKwUCJ7D5AjZLWgr4tNRWgOcjKx3rnBoW3bCDLraQnQ8/CyN7mmVTFg2BQMXo1c+OJNun72EvlXztEjQMfBj1cTLJIiOsQwce58yjsGkDhsFG1OJAFf5XVjrSijNr+Alpu3+GvNOrpEdMIZEs7452fTFhlM3JAhOB1etAa9ZEA1tjZzPfcWgwekYRYoCTH3V7lxN9RTm3OTmpxsTu/5BrfTSYce/ZiycCGVfiri+vVGq9TKja/N46K10cLdmwUMGjpYbj6iFhXve2VZNbdKCkgfJfIsxQIRknwXVbdvYaprpeTkWY58sZPgkAA6DOyJo1MY+pRejH/oaVSipSSKZoUP671iWvKzuXP0ONl/HEPtVtJ9yCDGPPUETcEBhCYltR+CKtHSVlBfkI8pP5fCo8e4ePiI1MD0HpnOoEcfpTQ4iLj+aXKNCIWk2mejLb8Ibd49bh04gshRFc7FpCmTSH1oMq3h/oT3EPFEerTiJHG00pyXj7qsmqz9+7mdeRanw8agsWPoPWkSzR3DieojXMkCGqCSl+vsK9fw1ypJ7tldWAf+64R4Wb/uI0amj2agKMwlo8Er833rb9zGL7+crH2/ce1KhtTsDB87lUQRndctDkNCrCwulVJareLcqQx6x/ckuGMHWbV53D5UagUXzmYR3jGCuK6d2iO4lD40Cg/XDh+llymQX1avo/zGNcwdgkieOpFOQwZjSuyJOSIWtcx9FGe5m/yM40Q0N3H4m28pv1MoOWMTHn+EUJGd3LsX+vBIOXISKBgRMVR4MZPImmr2bt6Cs76RVoeDibOe5lxlJQ+9+Q6ajhHy9XHjkJesorNn6HrXwpHPd9FQVYlNp2DYzMcw9epGaL/eqAPDBNK5HbPkslF65hyRja3s/mgtbW316PzMTHrkKfQJ3QgUHVOR7COPIlGAqzly9DjDhgzCzygone0OYNGpO3rkEEP79JVGDXGLFStCAG6LTmYQW9fEdxvXY3G1Si7czBdexREcTNjo4bhNBvm5CtuFYDr+s/9vHpwyTV58hF7fKiC4/45lVy5/j5Ur3pMok//nrMPJjaOHiW2wsWfdRtTWNiwKL099uIJKo4GEEWNx6wWBq70A1Pjs3D56kLgWC1+sWiU1Nk34mPH22zTrdCSNEe5ajYwuFN14Hw6uHDlIdF0Dv3+8GbXNhjogkMmvvUa92Y+EEWNwivdfelFdeDwt3D1+loQyC99/sBGtyUCbUcOT7y7lrspLz/vGYxefq3SKetHabRQePERoRY3UDgrojalTFCkTJnGnqYUn3xIFoGCnKXC5Hf9hYDKZKDAwKqUskMUoXCTT5GRfkrB9lUy9FwY6H+6WFgpOnqBDRTk/b/0YlU6JITySh19cQo1aS/zEEbhEUor8ibTUVlZRmFdI+siR2JxudFq1PAQtNc1cv3GD3kMHYjCIfE0vSq2SlsYKKi5fwv9WKXu3bsesVRPUWbiqF1BrMhM9bDQOtSRmSI+Vor6a1qs5OC5m8ffOnbLL13lIGi1du6KO68KDTzwlDzMR9ycqqKqqMlrzCnCfziLjx58lUzUiNYnhC+ZQqdXSY9goueoF3UBcn5vLilEWV1D/zzkJzzcbjUT0TabP3MepDdCT0G+Q2KVk+SeuoLW5d2QaSMHBA2T9fQCNT0FUUi9GzX+RBoMfMf0GSiKQXSEC6iCvoB0D06/XIOlaFwZeGQV3+xougYFJSZVNCrGWhYO8JO8G+rp73P7+ZwpOZ6BQKOk5aiT5Jh0pUx6g57ARtLjshMo4NQVXr16XCTuJ3bvhEPpChUJ2ovNu58pRcK+UlP+/ABScu6sXCLK0cemznVRl5aBTamUWbJfHp2GLCCeim+jkanC7PfirVRRevox/7T3u7P6WvMwzOE1qhj38CB3TRqDtkoh/YkI7bsvnwCAyjjPPEeXycHDjVuoKCnBpFfR/4H4iR6RjjI8npHNXnF6fdMwLjXB+ZiYhLVbObf+K6ivXCQwMpM8D95HhaOL+l14kIDZeXg7FfiKSc3IviWZEPRlffU59bi4+r4KpM2ej6dGTaMHfDRV7sArabNJ8cfbkabr3SiEgPEjSIrSiy6qEa2cyiPTAsTUf4ywoxajTkf7UY9j6JxGaNgCF0Sgz3cWlQqlScefaTfR1tZxYsxpvbTUWnYpxs2ajTe5Lp76D0JoD5XBKeD7E5lScmUmApZkfVr6Npq0JrUnHmKeexdolha5jxtKq9qJXGdC5vKha2/hy/Wpmjx7Oz28uReeyUvmvo3rakiW0JfakU59h+AnKg6hjJK/Ty6H9/zBu5FhUAncjthJJd4dzx04yZPjI9lueONOkA9bNuX8T2yJ9Hva8t4xweQFXMf2VRWT7qRk0Zbp8wu3gH2EG83L9zDEM9yo5unY9ZqsHv5BY4hOSUKx+/EmfGO2Fua2kJyVz49J1ap0+kh9+hDFLF+PQ+XArxLexSSbf4XWfcPzHPXQJDycxKpLSO7ncc7vo/tijPLB4cfuVVCsSDHy0uiwczjjOpNH3Cz8pCjGGFRnFNgenc84xctgwdC4R8vzfL+x28ce7K8k6sJ8+3ePpYDJSciuXeiX0WfAso2fOFHYsGaTsVilQW2z8+urrlOVcxBwXQEiQmZaiCqrabAxd9AIjZ8xEMgw0YFVAydVLfDvvVSI8XsLCgokK68Cdy1do0SiZ+NYrJE95QFb+TqdLbpQC4bB70VIqs68QFR5MQlQMJdl5lFssPLruXeIemCAdVmJrEDe++qYG7uTlMXzgYBkDJ34xr8qJ0urkj/lvUHbpMiFdQoiICKMw5zZ1ChWTVi0j9b7x7RWtQgy71NytrKa24h59UlMFMkx+H5vVTqvVxs3cfNIGp7U3BWRysANFi40vHpmLr6YBv8hAOoSHcPvqNaodDmZ9tJbECZPkSF4maYhTteYuG59+DFddDR3iE4gMjaDw3CWcKj1zNmzBT/COJOfbh1KhxFlYwg8vLZZjGP+YaPz9TFReu4LVz8QTOz4jsGey1MlJ17nPLrODt814AU2rhQ7dO2E2GSnNukOrVs0rv+5EHR8jGtntpBa7HQqL2LLgBZl+EdA5kuAAf4rOZuEf1UnmQSoTEtoPZaX4beHqtesEGowkdo2XOZji1itujhs+3sSYUWMZLNhdooMgNFMqD4037vDNnMUE+rz4J3bA63XRcKMYc3QcMz77BOIisUoMj3C7amSgedeIOEKjI3H5bFL8bbXbuX0jl+iIaMLCw/CqRcfNjcLdRsv1XHbMehVdm53U0YOoaqyltKCY4PguzNn2CXQIx2J3YzSLW7WTgkN/8efK99B7nAT16I5XqeTuzZsEd05gjoCfGoV8QPoLZdb07YP/8Mv77xOgUNIlJZW6e9VYKoqxC7D2X4dwmsRow4tXgIgVXm7sP8zxdzcQBIQP7M69hgbqb5cTmdyTJ3/4TIKpXWjlZFdps1P8y//Yv3kbZhV0HZBEUUkxNYV36Tt+AmM3rMGr12OXJbK4DColhmR47z4YhHZPvLz/ZVdmnD9Demp/eYHyCnSd2ME8bi7u+o6MTZ8TYTISPSiZvJIiKvNKGTblQUZ9sFJedZ1eD1qtTmaZnjh2gvT0ERLKK3PFXe1aq3feepuPNnyEz+2RMXDts2c7+z7eQtHu34nU6ojt242Lt67j9GlIHjGaie++K0eQTiFL8TnQeh0c2rKJy99+R0d/M2FJieSXV1B1t54pTzzLsEWvtIOChcZEvJNKO3vXriFv718EKVSkpg2QI7zqqlrGzXiafosW4TUbaJVlhReTz8GeFWup23eSMI2R8NRuXC8poqamgUnPPsPAhXMkVUH8bZ3o5Fhs/Ll8OaVC26RVEpPUlVvFpVy7U8a0WXO5742l7SNU8d6qBLK0jcuXLjNq8Kj2olAh1r4Ha5uFG9lXSB+aLvdYUZgoZO6piy+XvE7juSxiTH7Edo7hsoiOVGh4YN5cEmfNkAWgUugeUWBvaZWZ1yPva5/OiEuCaEd4LXYuXMoibVz7YaSVYcwiH9rKxudnoygoIzYgQCJ5cguLsTgVzHtnOX4Cim/WUCd08wLu1drAp8/NQVVYQKdAE0ExYVwuKiG3zs7LazeQcN9ErB4nap22vbvTbGXTs7NQld+lc8dQlIEGimtqqayzsExwIgcPlsk8zT4LAQo12qYmVs+ej+5uPQnBYQQHBHK7spwCl4VXNq8nIq0/9S4nARo/1IJHUl3DphfnYq0rp1unjnQw+XHlei4uQwivfLQBTb/eeLRiJbdjpcoKC7C12Ujq1ee/yVj71wvz82SnKinpP1eveEheF83lxax64UWiLC46G/0IDwohOz+XAo+V93Z9RVCfvrJAkxMjl4ebN2/iVirokdqrne0ue+5Krl26TGRoGJGRkRL74RXNEZH7nnub9xe+SLhaSax/IAE+Fbnld3FFRbBw4waI74xTECmcTswosVy7wtoX5xGv9tItKoI2t4OrhaXoI7qw6Lsf8fgZcOpNcnKi9TipO32Gr1etws/WRkJMJ1o9Lm5WVaCLjWXJtu0Q2AGvuIhIFqaHyuPn+PSt5XRUqunRKQZHq5W8igru6VWsObQfW7A/FnxShycwZpUHD/P52vfRqO0MSk2WWcAFJZVE9RnEM5u3gL/5P0h/+zl4ITOThMRuBISGtK9NsQZdLkr/Ocz36zYQ2NpGWlIyTc0tZFeUYRiQysLPt7dfokQ7W0yG7A5y/z7Ct+vW09HrYeiAPlwtzKWwoYEuacOYtXGLvDS257qDyQVFIgt44zpMGjcDeidTlF9Ag0dBcP9hPPXRapw6NxZnG8GiyLR7WDv9cfxb2jC2tdEzIYGS+jpu1FST+sADTF+2DMEs8vi8qFQiP9zDEaGRHjEGrVEtL0CiZnELgsLhE4wcd3/7fM3mQO0vCkQXB9atI+fwYTnBSY6Oo7WkgtzaauIencwT7y0DhU7OhFRCpuGwc3LHZxz5bjeRWi19u/agqrSe/NwiFBsfmO6ztzYyefQQeo0ZQ8mv+/jj4FHixo1j3Py5NJgN2ERWp7CZo+TbZR+Qe/Eykx6cyoSnnuTops389c8hxj71DJNeeAFMJuprqvA369AEmDh94gjDhgmgtAFLXTNmUwBuj5P9544ydMQI1HYlTqcTj1FJgAhGX/w25dev89BT0xn20EMcX7+F3//8k0dfW0T6vDm4axtR6I1YXR78wqL44dm55Fw+x4NvPc/Qsel8v2wtp0+f48HXFpP+wDRMIe2ahjJPIwWXs9nz6nvEGQK5/4lHSJ0wjj/XrePAP3+zeM37dJ86hZaaGozBgajNIg3Ax9rHnqGxqoqZL82nR79B/P7uR5zLzmbKu4vpNn4EDpGw4fNJ0WxTQyN5d/IYOihNajrEjMCldqOvaeK3eW8RolDw0JLZqKMjxlEEmwAAIABJREFUOLX2Y7Jv5fLI6vfpNGEs9uYGWlpbCQsMxtps4faNm/QbPQqHvVU6/UwmP8oKi2htbCJp4ADq6u9hMmgxCL1ieQ3/e2m5dA3PeO8llF07c+idD8i5lc9zmzegjI+nRaWXnR1LUxWdvE72vvkGruZGnlzxDhqdgZObdlBQXMXUFavxxMZgM4hABHEgu1CXVvLnq2/JWLtZX2yTt6gja9eQX17Goxs3EZqWBnYrtpZmDIKTdK+er2YtIjTAzLTlC6Um9MSGr7lTfpeHtn2ILbIDLp8Ko0qP2eVBXVXF7jeWoNepmL11M576On5bsYqGNisPbvgIdUIido9w4inlxnfz+k0CdGaJgfGqBPnOLa3/W7ZuY3T6CPr2TEEvbmKi2+lzYM0r5teFy+gW0ZHp21ZC9V3Jn6xtsjBz99fQIZAGlUuyykLQUld0VxYcoXHRtGo8WJw2IkLCybt8BT+1joju3bA4WlAoPJjMJsr2/s2+9z+hT0oKwwR/Lu82v2/egUOhZu7WTbQEBOE2BdBqtxJkUnLzr31kb9tGjy5xjP1wBY35+fy0/AP8wqOZtGY9vqgYWuobpHDcoIYrf/3F2c++pH9SChOWL6fhajbfLX+DbikpTPzya+wtbdIgYNCpURr15P75D4c+3MqQQf3p/8qz1OTnc2DtDiK6dmPYuy/TLH5fq5OO/oH4NTWT88c+TuzcxeihQxi8cB61ly7y++c7CIqPZ8qa1dT6m2jx2FGIzc2j4+Kpc4xISSXQoMclnKlaFS1qLxnnzjFUFoBaFGLPcDswOuxc+/MfLn/5I5PHjCFh5nQJ3D31y5/EJPRg/IcfQFAAloYaeQEyh4Rx5egxeo8dQ3PlXVQBJjQiAafVxpZ1G3hjzVqJKmm1WTDo26cNJz//kotf/8RTj04n8tGJEjX117d7SeyfxsiXX6TBqENlNMgDyt9r59f166k6coxnnniEjtMnceynX7l9+CLd+6QxaM5zEBZGY2MTYcF+eNrq2P/F51QeyWDujGcwp/Ul59ARzv7xNyMmTCJl6RKJfmnTe8VdEK1CyZ8r15L3v4O8NH8B2gnDOPLtd9w6d4XUESPo/9yT2EICqGtuJSogGHN9A79u2kRexnFenDeb4HHD+WfHLi6du06v9LGMmv88rXqB8fDIjp/NZiU7K5t0ofVTKXGq3RKSbmu1cf3yFcYMScfj8+DS+FC6neiaW9i77XNsN/KZ9eB0/EaP5Mz2T7icdZlpz80m9tHpsmBssVsxGY3yUL5x6ybJQwZS01iPRq2W3M/mkgqKioroM3KYHGt7rQ78xAXA5+GLF1/A09TIvDmzUPVN5aflK6kub2D8IzNImjqVaoOaMoWdEJOBoNIKflqxAmNtNbMWzof4SH7b+il5Bfd45MVXCBk2BFuQHw2OVkJQEFZZx9fvrcRZU8kLy96EHl3Z9cZbVBZW8frKD9EOHIhH7aXZ3Uaw2LMr6tj66lIZRjD/rbdlqs4vW7Zwu6qSxxa/TMiQvrjMYh+0Eq7UoSopZ9M7bxARbmbOzBkQGMze7V9SUFDDU0vfQD0gBYvcB53S1V5aKLKAbfRISZVTDxGtqRZfv1OEx+4iqUdPOapXqLzShd1UXMyv2z/D3GLlpWXvSZfuztUf0oybxZs2QHQs9U0thAg8ikZLya1bsgsU3SOBe3W16HQ6As1+FN+4I/ek6Lg42XRoaG4gODgI383brHj1ZbrGR/P060ug1cruD9dQ5XSz6KOPsMfFUvkvSifYFIDJasN5+zZfrFpG14gAnnjjNSkf2rX5MxxKMzPfepfaDsFooyKpr68jUqOhOfMC367+kNTYKKYuewuEq3n7dhocLt7b/QOY/eU5Z3G2YhbRY5dusvHt5SR0juXxDz6Em3f4ftc3FDc18uz7yzCk96W8tYUgh4YIB1QePcE32zbSOz2Vh56fhed6Hjt3fYfDFMLcle/T0iGEZoUPjRiBeT1kXcgksVt3AgKDZXfUYmkkymTmzA+/sn/n14zu359HX1pEw7/P8f2NG+iYkMAb33yNp7EOldiv7DY0RhM39+5nw4pVjB83hideWcSdS+fZ/tVXRMR05sW338WvazdqbHa5J2kam7nz6x/89OknjJ06nmkL5lJwIoP1G7bQb+ho5r6/EvyVePUKHM2NGJQa1s9bRMnVmzw4ZSpj58zl+rFjbPz8c5KGDGbhe8uo9DokzUOM9RV2NwXZtxiePoq6umoCAs343Pb/j6r3Dq+yytu2z937Tm8kpEBIAmkQkkBC74iACthQrGMdx3Gcxxkd550Zn2eKjo6OjjPYQQFBbKBUUXoKCaSHEJKQkIT0vpPdy+ta8Xm/49MD/8Ac2cne973utX7XdZ0XWouF2hNnyCxYhHPCgT40FO/YiPSp/vDOv/nkww/Yct/9bLjrHuq++pYP9uwiZf0qHnz+t3QMjmK2CuSOB4tTMHDfo/TQN9x1x2Yyb91Cz7c/sPP9HSh2bNoSuC48SwV5rLvlFq58foAjp04RtLiABffcxygmPHod474xtO4JGo4fp3B2DmGxiTicTkJMGsba2mk4doauzm6CM1LZsGEDZ/ftp7P+MlaDnlGfm4icTNZsWM9XH+6ie3CQ2MJ84nLnoggPxSvSM047WreXyu9PUZgzh4jYSLx2O1YxROgZpvLIKdpudJC6dhHZ2dmU7ztMU00DWYsXkpibQSDGhDHETMDmprH+CkO2cVkQX3fmPFeuNVN4zyZ5Ejl/4iz33Hk34REheFwOjGoNfVdaqDl8EvvYGPnrlhMdN4VjB76ho7eb9KXzSZqThdpsxqg1YvSoqGu8SsNIL4tuWiuN/cIrJ8bKI8MjNDc0Mn/+fNyiOkQRQKfyE25zU/rqezi7uyi8czWzZqdz4p/v0tXWgWFqLM12O8seeoikadP58q23UI2OYlGrcKhVzLntNoJjpnBw1y4MbieaCRvjPxrfV9z3AKEh4Zz46GOM4y58w+O4tQpWPbmV0JAgjr35Eb3D42Q9eC/heXkMOiEgNosaN77WZspffV1OoNb++klCgoI58Y93uN47TMaTPyc8d66crNm9DjRBBryNLbS8/j4WhZLMh+4kIjqME//4B66+YczxqbT9yCDb+Mi9BAVb2P3G20R4FZgHbbh/hAxv+sPTuP1+vnjtfWzeAHlPPoBldjpDCgUuhUpKFuO1NdS98xbhRjMrnvwNJp2O4y+/yIDdxtwXfo9vWgp2MfVRKDCq1TTVNWBWm4hPSMAp3G/KADq9nv/8622WLVhE+ixRgO6R1WtGrYqhijpq/r2LzIR4cm5dIvtyj7z1Pm67A8WUKFyhYRTefqeUus7t3CUle2uoGYdRx9KHH6art5+ivV8SJV7f68IlJsa/eIqOzhtUfnGQcL8SW/cAIQkxrHjyXjo7Oyn5+CsUejMLnn6c8dAwJgIilq/G6RnGeaWepnc/IMZiZfOfXqT6YiWNn3yBLjiC7BdeoN1skOlX4WsSm6jBolJufPgZM+MSWPb049TWV3H1wBeoHE5cllBCpiezaON6Wq63cObYt+jtTugZZUpCHOuee5yKC6Wc3fUVUdNSmPeLxxkJtk5OAT1uLGo1dd8d59o3h5iTlMz6Bx6h4VIZZ7/5TNZIFf76RQZ+xA6NB0bQaA2o3BYunSphaeYsLAJkLA45WpWsGTxbXExubi4GrQatwo/W7cAwMUFn0QWq9x+kcO4cFj22jdLjx6g8dhp1QI0hIhJLfByL79jIqVOnuHGxTgaJhmyjzJw/l/xb1nDoyGFGrrShGnOiDyiZlpbC8rtvk9iosfo2GVxwe8ZJn5dFwbbNfLN7L1dPVpK1eAUpD91Ne8ArX0vpc2NUeTj36aeM/HCWlYtFangjP5w4Tc3e70nNLSD5ifsYCTXj9XpxT4wSF2zg23+9jetcBeuXLGP2fbdzdM9erp0tJ9QYhNJiJXTaVPLWLeGHM9/T1dyEftwpwdRLli4laeNqTh45SvGRM2QuX0b6Q3dIIHFAIANtE0To9Rx+9z0UVxpZu2QBKWuX8M0XX1NT3siUjDnkP3QvQ3oVDqVX+tOUNgdVFyooKFgka9k8Sq+0NAhfWlVFFQsKChHAaK/Gj97rJUGhZv+rbzBee4WH77yLKYV5fPvxDuqqa4lLSMSj1pJVMI+EjDQOfP01zq4BOYkSHM0Fq5fL3vRdOz9GOTiOWalldHSUxSuWkbtqOZ++vR1T/wS2/n7sOi+rbr2JpOwMvv36G06fv8Sdjz9F2Oy5dLnd0mcp4Lyh4zb2vfZ3DMP93LvlNiJnpvLZx7tpaWhl9bYHMCxYQCcBrOFhuG90kDQ6xNF3t6NxO1m/bh2R8dP48ouv6Ljehslixeb2cOe2e7CGWTn0xecEugfwTozjUvnkkGJKahoff7CDths9rL33XsILcxkQ1gThjxodJ3zcxadvvI7ObePJRx7AFBbC26+/jd0Gq+57EPfsVCaMWrSuyQ1gc3urrJJMT8/CE/DjUfvQKFR0iwYgp4cZ6TPl+68SXcAetwSav//Xv8np6C8ff1SqKrs/+Rj78Bg6swW7Xs+jTz5FV0sbBw8cwBoawvD4mAwBPPzoIzgcDr49ILp9HUJURq/WsOX225nwezh++Aj+/lF0ogpT6eOurXfICdfbH3yEW2dkwyOP44yNxWkw4nK4iVSqcdfWsf+dfxEdZ+XJJ3/G8MCgTOk6MXHvU8+iTkii3TaGyqJH65zAU1fP4f/8m4JpSdx8952MDHSz57PPseqDJMrNZ9Bw57at9A72cuzAAVQj43gddmKSpnLb1q30dnTx0Z5Pcer13P+H33FVF0ARHITGqSB43I2//ipfvLed+BkxPPnEoww3trJj116UsYlsfPznDFrMCP6AXinm034ulJfKDaBVHKqFCmZS4XHYuVZeyVRrCIkRkVgtRkYc46hdHjrOV3LpXBER0+O5bcsmWuqvcL64GIw6lty8ltCkeOnhNVqt9PX2Unr2HFs3bqansZW6mloSsmYyIzWFk0eOEZ+UQERyIkq9VgLkza4A10+Wcb2hkSkpSeQtKaC8uoKG5ivojAYWr1pBRFIC/eM2AnqDVAq/P3WG/MJFWELDZLOabWKMOI2e+r1f015TR8LsdNauWknDyTM0VVThcXpQBwXJ8Nby5ctleLGyuoLgmdOJnZNJ1Mw0XF4/KqeT0TEbp6uqWLr2Zoy6YEZHxzAYVBgmxmg+dIj6c6dYsKSQZStXU3W6lC/2foHi7c23BgZ7e4gR9UNxU+ltbKauo4O8nz3AumeeA7dWRsHcIrCCn/ITR5i/dPkkSPN/+0HdXk7/6W8c/GQ36Xk5LJo/n6KvD0lDpOgDGHGPY4yPJGtODhVnLtDY08eG55+j4IFtTCj9BESX4E+gygvFxSwsLJQBASHBKASg1O7l4K9+T8XZs8RmJZOfnUXDkVNc7+lj7fPPMvvh+39KiArZb7LDtqP4vKwXO7H9AwKBADNWLSVt5TJOXr7MPY8/NlmjFBCin8C8e9n3xLM0nD1Hwbw5pMyYzncnTtDptXP7X18gfeUy1Erhd1Ljc/pkiKCmuZHkGSlYNUaptwh5VXwAVy9fkakdcTqUIr7XjsYX4J+338doczPz582RTKPGSxUyxBJQaemfcBGTkUlkZCRXSksxEcA5PoZboSAuaw7h0TGUnD4lmYIqj0N2Qs7InUeQNZTKH06j8gYwBwUx6rGTkJVKkNVCU2klLX0DPP3eO0QtXDJZSSMsdwE/uokx/r35dkxOB8HTEwgLDaa5+AIDKHhw506CZ6ajliZLUe0WINDVwfZN92B0eQmbnyPrc3rKi7AElDjdGsZcXlLnZqMz6Kgrv4QFJRaPSHdriMxMlrJtQ8VlvGYrT/7nn5CajFelwYVGTugUHdfZ/bMH0QyOMyNvFfZxG/1XivEE6Xnww09QJaZKo7G4RkRopKWhEaPWRGxi/P8ndyng3//6t0ycz8rOkNKYkGYEyqevupY3H/o58Xo9GZmpuO02utuuSblxeNyBwmAhc95C7BMTtFZWYpDSt58Rt4vcm9fT3T/AtcpqQlUqNPYJ3ErIXr+O9o4b9FVfJkhrwOnz4VAGmLtyET09PXTVN6MMCuHJL/dL/pOQbcQ0Xoz2286fY88TP2dGWDjRc7Lp6+wh0NhJcNJ0Vn/yId4gFTbBSJTXqI/uU0Wc+MXzTFFriSrMpXekl76GarRik+IWxIQYsvLyuNx0hc7u61gMBixKjdwYTJuTQfuNG/S03SAidSab3/onWCyIAKoImHgDTi4dEZL0X4hV6CnIW0TXjQ5qLpeQddMabn3lnzh0ZnwSjSx6P7RcPFtBQXb6ZFpenMx/It2fK75Adt5cDFrhsBInN4+s+ivesZOjb2xn1hRRAziD9q4Ount6CDZaGO8eRm8ykbt6KdV1tXRebSE+Ihrb4DDGICspBTlSMr5ad5kQrZH4oHBs4+OkL8iTINzhtn7MOgN2tw1juIWUvCzqGxqxddlIKVjI2r+8BGbdZLTO6QGTgq9ef43Wzw6SEGQlLi+dS5dqodvLks23k/G7J7HpfgrsCAHON85Xr75B/5fHmW6xEj8nlarL9ThGBfpGh982QdyUaGbn5/DFoa/xaP1YDQY0I3ZZY5WQm83ZsovYx9wsvfMO5jzzKM5AAL3qp75hj4OPfv8iIyfPM3tqLObIEK60d9LcM0zOzRu49b//gFdI5NJ9GUBtd1BVVkHOoiX/vwo3h9tDxaVKFszPl540cf0Lf7BI+u947nfYyqpJi4whOjGW85Vl0tvtcXvwDIySPyeXsOhIfjhzGoPBgM/tQen2MW36NCIT4ii6UIrT7UKvUGMOqIiNmUJk0lSJ2xGg+LCQYEY8NmIT4wgJC6G84QrtDjdP/fdfSVi4FPTCSAW+cQ8qtZ8PfvscPSUlzE9NxRocJG0tTde7ePbvrxG+bi2On2razeJ+GeznPw8/hL21lfx0sUbG8UPxeex6BTqtFs2Yk9SERCIjwygpLZJtI0aDDpt9nNT0dFQmE+WXG5hQa3n6pT9hyJ6NgKMJOINSeCW7e/jHL34hJea5qcny4HWytAylNZJfvvIahvw5eAQzXUIa/LR1XJPT0vSZWZMhsJ9k8p6mVjkBnJaeIt0Dwpii8rvheid/ffRxjCM28mfNwq/0U9NQx5AADxuMKL0KCubkyenehYqLjOsUqDUatHYPS/ILsNvtlNVW4bcapJ/ZYPeydMEi+kaGKK+pwRIWjs/hwuzykDcnm4mAh+8rLuIOD+dPe8UhLhJvQCEtQ9i8uBsu8+YfXkATsMsU9sTYONd7B3GYgnnh7XchLFwqZiL8qReWg9oq/rjtPjK1RhZmZmHzuymqrJCwdGHZ0Pt9zJszh6HBAZpam9AFm6U30jE0wrLFyyTkvuxaM4OhZl458CUOlQqVVnRhB2Sfce/Jk2x/6Q+EagIszsnhRnMrTb19uBOT+M3uPYikhHQfywBjgPJLpSSnpRFkDZESuV0+GRRcLC1hzsx0ggV9Q3yxGMB43DQfPMaHf36ZaKOJZfMXUFdVy9WeG8QtyOVn/3pDsv+EgqdUadAIib+qBtOojV1/+oucIge0an7+j7/Tr/ASMTubCa8PrU4cUQNyb1L9zod89dZ2okxW1q5dS1ljPSUtl4mcO4sX3/+PRN/pLMHSvy4A7eculLJo3mL8P05QxfNAqdeg87kp+sebHN2xg4jwENatWE7tuRJ6u7oxRUbQOzaKxmJizZLlNJ4uobJFdAHfza1/eEF6JhVaESES74aCqovVzM6Zh9vuR2tU4vF4pE/95Ct/pezgAUkyyJiVzsX6y7R23EDx7xd+GchPTKJi1y50Lhd9Hg+bn34G3/RUZgiZQXhnXD78qgAKpZKjR4+y5qY1+JU+NCLG7FUIlzYtJecJdHdRsms3/a1tYA7i8d/+Gn+whtHeTk588AGO3hFMYQnc8stfcdkqzIobpK9RLDgiQaPW6Tl15rw8OTtFOkwYIkX3gEiDnStivOYy5fu/JDA6zODEIM+9+y9qdCpmLrsZu1MjvOUSCi9i4V+98Veuf3+S2R4z3lEHjeMj+JNiSdqwknWPPYxLIxKMSjQiYTQ6Rk99NZ3nztOw5wsZ4x40K9n6389zLcRA5qIVaEQ/iEeBQqXD7XJzpugcK5YuldsSUU/h0yjlTXnlaiML5hfIcnXxkQuQxXBfF2111YxW1lH34X4UjnGMmfHc/cRjaNQh1J29QMX+z3E7HIRkZbD50UcJaHRUnj1H5ddfEXA6SMyZw5q772JCZ6Sp4TKHP3xf9phGZ6Sz7YnHURiMnPzqGzmJFQ9kS8Z0dNMTiZ6dy4KbbkWlV0syuPDTjrV2Ml5RRufZ81w5dkaWtJtSo5l3/13Y07OIE5R7wfnSafE6xlGODmGruET5oWM0XryC3W5jWnYsmx+4B69PR+mJIuqOnMbj85G0Yh6rb10vCf6nDhymqbxKShuxc+eQuW4N2pRkYrNn4xN9qJMxDZzdbQQu1VK+8zMU1/oYHBsiZOEssjavQ5eSRnjKTPwK0WyokpvpuuoaWS83bXqyXGz+95/XXn1NXjt583Kld0aKwz6H7FYWZP3Kz75GX32N/q4O0rYsY/HG9WhdRg7u2ENfdYVMK2du3si8JSvQDLs5f/AQLWVFTPidLH5oK5mFC3AMuDh99Bj15edRqgKs2HgLOSIogYKvd+1juLpJblDmbllH2qrlBKdlYJwS/1PXpzxDcOXkOUL6uzm391OGr3VI0/6cJcuZKgz8BTkYp0aD34ZaKd4jHa0l5cQ0NnFGpETHRnCo/UwpyGRC4WPjmg3sfnM79ivX0BlNLHpgKwnpaTgGevnq4114B0ZlX/LcmzfIjtDQ3HT0MVNlCETauESyv/wc6tprVOw7gKpnmAm3nYL7NmHJSSd68SIURtE1LLhyammLKz53nnm5OahNhp8q1iafhOeKSsjKz5Gdl5qfeo99KjfVRaewtHRzdsenKPqHsQXcrPjVg0ROjcPS7+LLdz9mpLsPLHo2PP0w4RERmFwqPv7T39B5YcBjZ+VT91F/vYXVuYXs2f4B3iEbTqWCLc/+nKlTp6K60c/Ot/7FsH0cbVQ48zdvInxWJgkLlk0GaoQ+K35fjYvK748Tda2H797/CJ9zHI/awIbHn8MuumU3rZBTnTHvCDq1UTaaXC+5QExtCz9sfweXrQdVZAgLnnic4ClxOJrb+PLtdzHZ3OhCzdzyf36O2qzH1nCdI58fZNA2jldn4J6fP4XdamHmTavx6cz4ncLzqIaAk8aT36OpaeDUjl2EKtWyESlu/VpuGHTc89xzeEUjkog7iSfG0BhlFy8xe8VSlGrNJLEgAINOB1WVlayYVyjvf69a3Fke7O5Brp8pIqyug2Pv7EAn6jtjgpn/5N0yTWmvauHLf75HUEBN5PQEFv38HgwWM8Ol9Xy38zMMPgX6KeEs+sU2zJGhdJbW8O2ufRJLZY2NZsvzv5TPhdZTxZQe+U6GdURoaPV/Pc2o2ULmolWTB2RxLtdAV3c7fTVVuIsuUf7lAQlwN0RFY8iYg3FGCqt/9iABHQz6neiVavqvX0XTdoP+Qye48PUBdAYNhmlxLP/Vk3Ly0f19CSUHDmMwaDFPCWflA7cTZLXSdOw85478IDd7gbho5j95P6qoaLIzRUBM+KMUIuNGb3MjvqZmur86QuPZcwSMaqzpqSRvugVz6kympmVOPgOFpxgfLW1XGXVNegDF8+N/W75a6pvkc2xW5ix5jzukZ9bNjSs1aNu6aN51AHtDC7bhQZIWzeV6nJ7cwgKuHTxL4+ky1Aol6Uvmk751HWofVG/fz0Blo5wAZq9fTszmpTJo1PzlD9SfKcXucpK3YQ0pt62WbQ+1H+ynr7qBUaednM3rCdmwHEdMNNPScvD6lVjEQukK0FxdhqKni7Kdu7Bda5NIrBkLCpixeSPahCTCYpLQBRtkaEc40usuniJ2wkn5a+8wXndV3kP5m24maM182T175q2deDt6pccwY3kB029dJj26517fyURTNwGFhlmb1rHPfYN7Xvwt6dGpqIVBeHLxobXkB9S93VTt2oe9vZNxh53F2+7CNTeT6HnzCQ2fOumnF3/8PoorzpM4K43w0AjZd+MTUqlay9nT58mdm4dBZ5A/t/B+o3JRXPoDU1xevv/NK0Q7ldi8XhbftQVPShyJy5ZA+BTpwZbtjz6oOPgtpz7eQeTYMGFOD3q7F1dsJLFPP0jUsiVYdKHSeygOBEqfi+bSEwQNjnDylQ9wdg9j06pY9vDdHO6+ym9EF7A48YsuQZdPhli+O3mKpYuWSquIPBRphXvKIdPW8T4vn774PBqPh1Gtjtt/+RSqhGgcI8Mc/OtrRHg1OMdh66+fpTXGRPKiQqymUAl9Dyj9eL0ezh45yYqbbp7cxP+EyzOINf7QQYzXO7nwwR7cDieOxGjMSXEoPnrphUDB9Gkce/XvRBj0dHs8/OylP3PDEERKfiEaEcP7iYvn9fk59N1x1q+/aRLI4fehFL+c203Vd0cItk+w56X/IcJkRh0axvp77yIibSrN9ZUcevNtovRWPD6jrDdqCjORvmI5AYcblU5wwEQ3r5/vzp5l5cplMukugmDy4D48wMiFClRt7ez968vEBZuJiAsj987b6E2ZRmLBSlQ/8TocwgdvH+LUpx/ScugI03qcGN0K1IlTafA5SNi4io1PPs64vH3VMn4/2tbK6OV6lNfa+O4fb2FVKYnMmMHcezZzfUoIaQuWTW4A3UoCSpUMaVRVV7BRVL5Jp66PgEpB/+gw9Y1XKCwsQOX3oRYPQYWPG1cbsPf30n+xipJ/7yTcbESXHMXG++4BpYnW8mqqPv8CvzDqps9knQCSWoOoKyqRG0OzgCWHBHP7Cy/IerkzJ0/ScPyY1PeN0xLZ/MD9qLQ9Trh3AAAgAElEQVQ6qs9d4NLXx9Fo1ETnZeCNicCQmibBkOL+EXkLkw5u1NQR1NvFtROnqD74vUSohGclsvaZJ6jS6kmdtwi9WMBEbA8fA7XVaLs6ufz9Oc4eOCm7hmPSI1l7+wZQ6Ck7WUzFwRMyRJG4NI+VYjFRKik5cYryIz/IpG7K4gUsvOsOuo06kufmy3nvZG7SzfVL5SQMTlCz9wANh76XfaKRq/LI3rIeX3SMnFx5VQZpyVV7A9RVVaMRGJ4ZydJ/I7MAPnjt739nyYrl5BWIDWBATre0CqgRk4Gxcaq+/JbR0+XoVDB9wwLyVi5Drw5h32tv4ulok8GFpJVLKVixGo1Xy9EPdjLUUItKr2TKonwW33En2APsevd9xtqbCfg95KxcRuG6dbicHnb/50McVzsxWczkb1lH2OwM9CmpBCfNENYf5HnGB9eKi5mmV7P3j39koqMXj9/PTdvuJSJvLp60ZHSxURjEAibQaR6xASln1oSDw/98k5YrV1FYddz05L2UXa5my/rb+ODVf2IccaDR6shYs4LsgnlyAfjglVfxDIwx7vTIfm/x8xgykvEFh6BUGnEHRH53gmvnzzNtxMPRf72Pra0DF17u+u3TjIVbZUuNyhqKSgCqxFrg9VFUUkxO/hx0JiNegT0QUxAnFBcVk5U3F71BK2V2cfgRG6nG4mLSXSp2vfQyqrEJRv0utvzxGazhoQSNutn+P3+XeAanws+qh+9m2sw03K3dfLb9QzROr9zoLr5/C03dHSzPL2T3Ox8QGLVj/zHwsuU3T2O1WrGMunnrxT+gMRnwWy3c/Pijku+YuHgFbkHjN5nlxsjpH6OtrJQZfRN8/NJfJLfPEBHNTU88w6DRwPS1S2TCwYUTp5COFUYavj/JzG4bO178PcFGBQ6zlo1/+B0qqxV13yA7Xn4Nqxs5/Vj5xFZCp0Th7xvjf178E8agEKyiReGJpxjRakhctRyPQoM6oMA5Ltpb3DSdPUPisI3tz7/IFFEbGBpCzJqVtCkVPPD88/hVIlHqlQdNQT4ouXSRLLkB1Eo+ojjZDdntVFdUsbxgwWRFnFZgu934vWNcPX6SmOZ+Dr71rvSnBaVMZeWvH0ahU+Oqb+Xjv75OavgUMOtZ/tR9hMbG0HzsHCUHjqH3BLDERbHy6QdQGHVcv1DN8c8PSGZdWHIiyx67D2tICO1nLvDtR7ulRB+XncHiJ39Gj1ZD6sKlOIQaoNFI/31fbzsjtbUYLl/jyzffJshiYEp6utwAjhpMcm32Kb04ZZWjl7H+LkYu1eAtruC8OCR7JojJmsmqXzyJTm/iyuETHNuzj2CLhaTsNFb/7G6Jfmk5UcrZI98T0OqJzMlk3mP3MaxUkp1dKE36mA14vD66m68QNjxK08efUXX0GD69isi8bLIe2IYrPIKUjJzJU7MIjCh8tLReZcRlJz07Rx5IZU7Lj+T3ed1eMjNnTfIrlWI1dNFeUyE3gGPHiqn59jhKETq4cz3VFhfxM6YzVlLHldOlqEQ6eGE+GVtWY1BpqP7wa64VXZLvW8L82cy6b728tr9/+xOay6oIj4wgOnsWc7ZtkuvfmX+8R3/tVVkXl7FhFbF33IwtIpTE1GwEkl2smyJN3FxZitU2RuXOT+msqCagUJC+fCmpW25BET+VkKnTmBDrglJsbj3UXzxLgtfPqb+8ifPKNVn7mrV2Gcn3bZQIkx/eeJ/+qgapziy9fQPTNy3HNjJGyVt7sDV24nYHWPjoNvZMXOfO3zxLgmUKusAkP1TUPl69eIZor5ujL7+O/XqHVM7WPPYQgQW5eGPjSEycNckUlWu8l+LKIhJmpsqSBXFAEAEQEXA8feYc6ZmzCQ61/i81Ca9rhKKLJ4nzBij645s4G9vxa7Tc9aunUGbNwJL+YxduVDx2oeqp1Zg0UH3kOCd3fIDqWhPpwSF4uofQpqegf3gLcatWYVGHYBLPHEcAjcZH9Yn9hIzaKNu+H/uNIQgOIm/LRo73tPDM669ODshET7IEF8OhY8dZu3KNJCkJFpRf2mjdNBWfxjoyyLev/h3/xDh2k5kNjz6Efnocnolxvv37P9EO2dFgYtt/PUdnjJXkFctkjNjv8+PRiPmiiqITp1myeAU+rUJglfGofBgcY4wUnSdicJi9f3oZp92OcVYy1sSpKN68ZWNgYniQ2CATKVPj6LzWRkV7B7kPPcimXz6HzMALnpQqgEvp5mLVBRbMnS85PuJfcSrR2oc598a/KDtyFGNEBKnJKVLPFjFvcQp1Kbwog8wkxyfi7ejj0uUm1jz7G3Luv0+O7KQQ6/BL9bakpkYWzSuckydGtwq0rgBHH3uO3vo61AkWkhOm0F9UTo/dwZxnnyb3rjtl36eIunt1IjMFVyuKsVVXU//RbqwqLarkacy9YwsnOzq4++FHmARP+BnDi9Wv4LMHf0lPRRXxMxNIiIrm6tlyhlQKlvz5v0hduxq10oTHK4j8SlweqK2vZc7sTLkAiA9T9D66x2zUNl0hJz9PTqBEKpAJu+yM/eTeR+lvvcbMwmy0ygA3LtZg1mmkiXvQYSc6aQYx0THUFBcRZNTLKp6BkVEiYhJJnp5M2blz6LRK3AGnrOCKjk6QElN9baX0pgiPk+ArqaNDCLMGM1jbyNWBfn72yXYi83N/zMia5QbKYR/ColLx3toNKIbHiMrKIshs5XpJGcMqFQ/t/gRN8nR0kjM1CXdRDo7w781bMTv9RKVnyY35jZpywoxavH4f/eOjxGfNwmyxUldSjtVskck58fepczLl6a2xvA6H3sDvv/4Ut9WKVmWW+BP5YXV08v7WezGNO5k2uwCH28mN5koZzX985yeQlIRLLMICTOsP0Hr1KpiMxEydKtcFsdfQe2H3f95n4fKlJKbPwK2UfQioXE5o7+W1u38mmwhmLshmZGSQ4dbrWPRa7L4Jhh12sgsWMtTTj/NGF2a9lkG3jSGng9nzF+Gxu+iub5RMO79OzMwCZMzJl1Jvb2cboWYL7gkP414fGUsL6OvtobfyCqrIcB47tB+PRo8fcTIVjwwX18+eYs/jv2Cq2cqMxUukJDp0tQFDVAwP7TsIBhMev1MmxJQKHwOnz7H78WeJs4QTkZvPmMfOjYYy/BPDhIeEM+ryMGNBIdevXyfQ04tOsKtEP6ROS+LcDAlEnegZQB8Vw/07d0pY+4TLiUErUskBrhw8zJfP/4lYk4W0RYUMDA9wueQ86YsWcbNI4pkFskDSnuWfsrIKZudnolCJOffkBlDjheqiS3IDqDBMrntqyehyU7z9A87+ZwdJEZHEz02nZ7CP3rYOGSLxeew4vA4y5ufSdb0d5/VeQqxBDAfcDPmczMyfQ3vzNcYa24myBKM3m+i3jZCzuJDq+svYx5zoBILC7yUsMozw+ClUVtXhmwiQc9NNLPrNL/CaLfJnVEgN3sXe//4znXu/ZUZ4BNMW5XHs7Bm5KVi1aTNznnl6EvArAgXi5/c5OPjHP9N36BzJYTEk5mVz9lIpLrcdnTiY2Z3oTHpS5+dQVFJEpMEkJTnRTqMNDiIhL4fDR0+gd6q46Z57yHnmEcYE5FVjmSQmBPy89atfMXa+hHkpyRijg7kqvKW111h3/0Os/e2zBNRKFGIDIiYbXjdllRVkFy6Q1774RCRFy+6ltqKa7PlzJ9E5PzHSNE43u558FntFA6lTpxKVlsTpsmJ0ZiNjI4OovA5SpycRFRVFybnzxIZGyJYJwV9VmQ3ETkukvKSUOFMIGm+A4aEhpiTGEzEtnpLyS1gNwThcbkZ9dmalphBnCaW4pIx+n59H/vwSMauWYpeMUwUaMa1xe3jnsSfoLr3A4ry5qEKM1DQ309jaxW9feZX4m9ZKsPmoy06QkHScTl677z48XT3kCPO/2UJdZa2E6KgUCjx+F1OnTiF2SrSsItQKdI9oRiFATEICGrOZ6sZmxjx+/viPN9Ckz5qUgFWTrD4RmvjbtvuJGBllVlwMqh83wWdrqhnRmnjpgw9RJ0+TCVdhsxHPixvd7Yw57KSkpP8vGl1eW92tnXhcHqalJf2/z0XlFePrEV69815CHW4yk6ahN+m5UHWRrpEhEqbHYxvuZ97cObidTupq6+RhRqPTMjQ2Kr1nwova2d6BQaNFrVRJD2Z6xuRrV9TVYwiNYHhohLiwMKYlxDM2MU7t9VYmLGb+z+7dckMiK0m14qb04qmv56UnHidGpyYtfipiqNNwvYNRlZY/Hvgagiy4FSpcHqf0Bw9cKOcfv/4vppstZAjP6ISDq9euMRzwSfke+zi5mZlMjI7R3HYNt06FT0iqDi+52XMZHhnnYmsLN4wq3v7m60kovlKLQmyIvH76fsS3vPfnlwj2OFmRl8f15ms0DvQzFBXFS/s/B1E1KZQreR4OUFldzvS0NCwm6ySHcVL5pPjSJdLnzpXsPJGiNQkbj9dD7w8neftPL0miyMqCQm5caaX6WjPhBXN44G9/AWOwxJ0JW4+4lxrLSoj0iPrH1/APDmIKsnLPH39HBW5ScsVgRCsxdFKXttu49sVejuzcgdanZvbsubR19XHxahPxc+fw1Buvy+eU2JEKEUL8qEXFF1hYME9C6X8ia8mUbtN72/nyw3fQhwczPzeXnrpGnGPjcvgmktcug5bcrGw6yyq40TdI/KqV3PaSCJ+YZFeymESL/35/8gdWLb9JbsglCEPhx+xzc+GV1zj12aeExoWzqHABlafLudHSgeK9zZsCojsvKSGWm5Ys4fw3h7k2OIB+Xi6xeQUE1EH4tTq8eoGDd9BSUc6S/Pm47JOm/IDSQ7zFTNGO3Zw9eYpZa1eyas0aDr/zERNd3TKpN+i2M3VBrjQxHnvvEzo7+0hds5akBQWMaZUo9Xq0XiUet5ey6hoWzC9EYZ/0QNn8DqZqjdS++yn1l8rIvHM5ebmzufDhXtqvdTDv7rtIX7aYEVFb43YRHBrJwOiIBHZmxsfT8v0putrb5di3eXCI+pbrbLzlVhQuu+Q26UJNGB0ezr39Cd2trSQty6cwv4CT7+yl5UYXaQ/cRlhWOlqdmYBfhdfrZ9hmo3Owj7ikeLQ6MZXyE4KWiZFR6hobySmchyPgkRyoUIUa0+A4Fz/5kuutzWRuWkZu3hy+eOVfGLw+XCo3Q3hZuPl2YmJiObpjJ8oJGwqfW/ZnLtp0B9NmpPHRW2+i8bgIt+hkk8Kim2+TyIGdb74uS6y1AS19LjvLH7mLqPBwvv3HOzJcM/PhO1DExeL3aTEZzdIsb+rtY/iLQ0z09ZN5z+1ERUZx5p/v49UYCbvjdvxJU9Ebtdiddtl84breybV9Bxhuu8HGR58gKCSYj19/mQiDmGQE5CZ66cN3odFoOfbOboLUOsa8DuyaAOsf3EqQ0cK+v29Haw0m78Gt6GKnIIw1HrcfndmAvb4O77GjOHoHWfzo03KT/f1/XpNF2LF33COTbD0+p7weItV6rjZcwWfSExEfJxfygNNNjMrMpzs+kTT1mKR4Rn0OzHo9ugkXnuYO6j87hMdp56ant+Hxu9n3ylskhIfhUrnoc03wwG9eYKR3gCNvbifMpMNtUWE3aNn88BN0X++iaM8XhBq02JV2bAEv9z/+Swb7Bzi6bzdhOiM+px+fycCKR7fS3d3N+R2fETN9OjMfvINhgw6rKUJOcJyuUZyXL6M4cR61082CRx+msbWRpmPfEDplKkm33U+/3irbDUTLjDEwTlfpBdq+/g6LPpSbn32Bi9WXuHRwJ9PDg7GNOCA0jDVPPUJtbS0Vn31Ncng0w3YnHqOWO555VAJ8y748QmrmHGbdsQV/eDheAS93uTD6/HQVleI6d4Go0BDSt2yUJuORsnLMkTFM3bqNMfFQEKlnlYqA0kzJxYtk5KaJUhC8PgUGhRazR0VpcSkZ+bmIuhOvyic338EONz3lVTQePUlIsJUtv36Mrw8coL+qEYtKzYR3nJDEGDY+so1v93+Js7IFw4/p6S4chMxMYtV9t3P+u5P0nLxItNaMTRyWUqex/J5NHD12nPZL9YSZrAzbR4hOmsqGO7fww/cnqTxziZkFQtpax4RBKz1Haq8HjctO/4WLTPxQSsb0ZFLXr+D4mR8Ya24hfuYsYlauZsRgxuVXofJ7CFE5KPnyK/pL6slOy2beLbeyZ/+neAe75P8XRviQ+FhW3buZrz7/nOHqq4SbrAxOjDIzP5f8m1bzxb4vGWvsInPhAiI3LmVErUTvUmBUaFB43Fw+eRL3pUoyUxKZvX4p+746yGjbqIT4Tr/1JsbUCrROD0a9TtoUiqsqyJpfgNPnQRnwYxKNPXYfNRXVzC0swOZz4daB3ucjclhU3x2m/WIVy5cvJWVBLnv2fsp4Ry+RoSEMTgyQUzCXwuVL+PT9HXjaeuUmpM0zRu7aZaTPm8tn7++Ell6mBofTOdzP8ltuJiU3m+1v/Qf9qBez1Uq7f4z5ixeQPzODPR/vYcjmYP6tGzDmpGM3aKTMFaPRETY4Rs2hwxLufPO61UTPSuadHTvQqw1kL16GNjWNEZH61ulQOB2YbSMc3/8Z3R3t3L3lDqZGxLL33R2EeEXXt4IbXhvrb7+NyLAw9n38seyEFx66XoeNjXfeTnTcVN7+13Z0KiMrN95CyKxU+v1eAmKD73RjGh6naP9+TCND3LpmOZaIEPYd+IaJgJ701WvwpSTiFB3tDjdGrZq2nk4pv86YMVNufF0KPya9gZ6WDjwuL0kpyThdTtnPbBJG2xs9fL9vP4GJcX523zZcPjef7dlLdFCYbBQZdI/wyM8fY2RoiEP7v8LqU+L0eZkI0bH+njtkn/mXH+3CPOLGrNMzroHN2+6Wdps9H+8mWGuRXrJRl40Hn3gEm8ch06zRU5NYvWkzgdAQ3GIwEFAQ5A/gabnGxWNHEOYSkQi12cbZ9/nXhETFk7fuZkYigqUFwSiCI4PD8kB5cPcuGep6+rHH6G/r5PDX3xIaFMqofYKASc3WbffQ1dbOiWPH5aFSMHFNIUHcefdWem70sePTvYQmJbB66124woLkhFEwYINFEUtFBZfPnMSqDfDgXXdwo6mVr098j35WBulrbsITEs64x4sxIGpDlVysucSM1DQMBhN+l28SKG3Qc7qynLjkJNnpK7h3hkAA47ioyqvhu4MHiJoxla1b76bqTLG0sCSlpbL10Ufod7lxCIC7WoVGp6GyvIysadPprKqm+UoDyVnppOTM5mxVNbnzC1H6FIwOjRAaEky0TsvlY0c4+s0BImfOYN2W27lUVs3Z08Xk5sxn0dqb6BfSrNXIoMchDxKtV66SOXMWtrExQq0W2X4V5fPT8u0hKi8UE5KTxm233krlV4fprKwnSG+iz+PEnzKVux64l9O799JUU09WwULW3b+Nq+4JJgI+zIJpbDZzsrychBkz8biVGIwmvCoP2r5elEXlNJSex5qVwNKlS2n+7iINxaIJZNudgdaGK8ydNo31Cxdx7tvDNPf1Eb64kKDMLOx6q0z4KRRuovwB2g4cpfpsEdPn5XPr+g2c2/sFVZW1zN+0hZybV9PmHEKr1aIf9RCsM1F/9bJsdehzjzE6NkG0MUaGGM7Ul5GUIQyzCjyBAD7hTfkRk1JzsYJ52TmoRNG2wLAqfNJT1FJZw+JFC+iZGMLn8xCq0xOh0PLt9o+40drGnMULmT83lxO79tHUeo3MjatInDsXtSlMJm56h7oZaG6idNdnsjw7LidbNpR8/e5/6Oxsl2DdxPy5kp03PuEizhAu623O1FUwfVYaap9C1vhoFRpsbjflbVeZlZOFwudC4RZpSj1Om53Gxqtk5c5l3O9FpVRg9ikY7+6V6b283Bw6h3tQaJSy0kl4F9o7uklJm8mwbUROuExGEwGnlxtN18jIyGDAMYbd65a+qKHuPuw9QyTPSGbQa8fjcxMqGGfjDgYHxwiOimJc5UMndF6Xg9orl2kbGaZgwTICY35JNndgxzw2Qvf+g7iGBph12xqSk6dz7I3tjLkCpD7wEL7YWHkCVOk1+NUquq+3yQ7bnNRM+rrHJZfMPMVAS0sjJq+aoPAIhrQB/P4AMUoT9r5BHPZxoqbG0O8cw6TVE60w0t7eRY/Pi3XKFDmhUqgUeH0ThNmGaXpnO0EKLfkPPCYX0Novd+FRK4i9fSvjMTEMKQRnUEmQF1quXkUVYiVsSswkbDgg0sFa9uzcxaJFi4mNn4pLoAOEz2LMjnNgiDC9keiYSCaE81AlOoI1dLS1o1XriU1IoG9iWBpmo00hdLZeR2cwEB4VyajdJkNEIWYrzc0t6IOtREVHSfCuNhAgxmKmvrqG2Ngk9EFBdNlHUGpVWH/0bzW1tsr0W0hIFHq3Gq/LLRR/hutrcZ04gzkQYOnPtlHXVEv9yUOY4+KIvfU+xk1h8oHocI6B1kHr5WoWJadh1IbQ7TJIS0lciJfPPt7Bpo3bZJKz2zsmg0BWj576ympS05OldC0ORq4xJ9nRKVRWVOMOM6A0m9ErBFDdj9I9hKupke5vjxMVGsbse7ZQXVtFz7lzhMdPI+LW2xm1mnG7RiQrDrWV0opLzJqbKoMyOr9Smrl1AQ2lFRWym1K0sGjEg9jnReXz0Fpfz5LsOaiVCkY9k3V7cSGRlJ0vYdasdJki7vHZsRhNRAV01F24RFZujjw49gQchIWFQf8YJ776hgfvvldOh/oVbgxmAxa/n7aGBlKnT5NNDKMeB4bQYPmeFF0oJ2XGLMltC7KY0YoKuaF+hmvqGT5fJsMDs29aJVmlXS2NxGVnErxsKaMaEyaFBY9jgoDCJqe8hRm50gIyMOKUr2s0B6SZP3HW7MkgV083EUHBhGj1XLxQxvyFhQyNDON1+2Ra2OBScLaygrCFOQw47AT5dRgDfrz2YXorLjJWcoGslCRmri7k828OYWu3EZ2awbRb1jIq8lsOF3qNRsrSpdWVzC5cILFFWo8HnVojGwQERHjBvAW4vB4pQQrJLDA2hnNggLz0TMYnbHKyJ6TKYIWO9tbrJKXPxOZyMOF0EG4NRu3wUF1bS+6qJbT13MDv9RFlDUE17qKpqYnpczLkJlx41sRMQD1up6urk9iMZCZ8LtmPK6wIwhNbXltH3Mw02eEtDqmasXGihIXgq69QDPSzID+XmBlJfPPdcYYn7GQtWoolLZ0xtRa74I/63dhH+/A4xpmTmYXH5sA34iLcFCzbHFp7uokR7DiXC5XfLzfI/QN9jA+PMDstneG+AXweL9bgUIYcTq60tBKfnIxPrcGhVKAUqeSJcYr37yPEOcEtq5ehsRj44vBRukc9LLzzLmxxkbh1GnRiA65Vc62rXfrUxHXlcrslgkc87/pu9OIcd5IyfXJq5xEUAo2KjuvXiI0IY2pYGBNDw4SYLHLyc+y7E0ybMYO4adOkBUStVktfmb1nEG/AjzY2HKfSLzEw2N04O/owaHUYo8Ow+z2y/tJqMNJ5tYkwi4XwsGAZAhxRetCFBdN0rRW/209saDRGwdxzubEKYPj1VkqOH8as8nP37ZsZGRnli4OHMIREsuSWTQxo1GjDIyRs3qvwc7WtiaTp8YQEWfAMjxGJnmCDhbqmZnSCxRcZxrjLLaV/ceC+2twkQ0LBRjP2oVG5gRFuyL2HvyWjcD5eg46Q8AgcI+OECL5nezNFBz5nSpiJOzaul7ibH8rK0c5MZ4YA9ZuDJJhaqFZClLpQWcb0GSmYTRb8HkHNVaDUqLhQV0HSjEQsZiNel3BOK6WUXl9VS2FhIa6Al7HxUcKCg7A6vYwW13Bo335MiVFsuftOWuoaOHjwW+JnzuTORx6l3+dFaTLJZ5He7qa/tIJzx49iiQ1j20P3cbGohKLiIpIz0li1dQsDFjVdo2NYVWai9aF89p+d3LJxE8PqAHaNQqalxYixoqiEeblzZRo84BFKgB6100977TXm5M1hQGnD53MT7tMRqTbTUlFH7IxpDIVpGPa7ZKVtkiWY8i8+p+zsaeIzZ7Lp5g1UHDxOcVkZsYvmMXfDzdiUWtwalbSBhImJ/slimi6WEpSVwJqbb6bs4GnqL1Sj+N2WWwOqiQlStDoKZ87iUkkpl3t7SL9jC1v+j6DQi8IWoVTY5abs4K9/T+P5C8RMjWN+ZjZ1x08xhpK4Tbex4tdP41X45AhWyDLiQi87f578xQvxiLSHYOpI0wScKbtA4fx8ycHxKRRMSKCpl8sXLrJwbq4caU6isv1yfCpOvblz58mpqZQlUWEMeNn/3O+4dPgws7MzSY6Jpbm0nH67nbXP/pKUu+6WKZ9ewXwKMWJvaeIPt24mSmtgxpwcwq0WWkvOM6r2sOzFZ5mxagWoRGJHkOKVuF1eGmpryJsz+yf5RXSyqXCNT1DRfJXZ+bmTsNufehUmbONcvdJETl6e9C7K+raRUUKCgqgovcCcrCwUQtZQiMmfgkG7jY6mTvKys6TJW2w0AgoVw0NjtF9tZY7o3RSjY1E0r9IwODDCYHsvaVmpUuYRkoSQtQZu9DI6amd6WrL8eiG/iZ7a/V/uI0RnYd3SNeikz1J2FaBxTvDmbXegGhkhY5FImo3TVlXFmFLN49s/JDht0sgsFk+Xzy+j6gN9HaSnpk8Su5UwoYIh2wDegQkSkxJkzaf4bIwBuNHcISGW01KTJ2G9YoYfUNLX1CozW3EpSZOWGvFWiMH1jVbe2fYAysFRZsxbKrmHdWWnUIYF8asPP4HEJDwKYfmdlGJEXZwy2Ex0XBw+kRSXSRCFLIlftmQZs9JmSb+RWAAFO6296RqmYAthUREyue72eVAYtFxubCQ6KIqoqHBp5JnMDSu52tDElNAorCYTSoMADoukupK6K00EB4cxJTpUhpeED1bUG1wuv0Rc3DSsojlEfBNRAoOf2ss1JEXEEWYNn8yp2L1gVTFcV80rm+4kK2YKGQXzuTHUTVnlOYLSUnhm11cMusGq1qKI/8oAACAASURBVKLRqJjwOWm4XENu+kxpXp/waIXnV8qrLz7/X/zPiy+jMellUlEamYU0dPEy02cmojeo0Skn09P+ETc1VTXMXjxv8mf5qdoXlZvSnR9S/t4nmPww+6bVNF9vkY0mU7Nnc8db/5apYZnoFUlylBSVXyIzP0N+b51IFklospKSsnLS5ufJjbps7BZ7ECVcKC9mUW7+5Gv6fDgdTvQWKxfOFjFvwUJ5PblE441oJvFBVckl5ubNlX8vOo5HHG4sP07xXnrxJf78xz/K61h43ixB4tEWoOT0aQry8yeBycqAtF+4lBqq6msoTM+Z/Mb2iUmsf8DF4VdfpfHgMZJCwsjKmcv3pecZUnqYsWQBW/70e1lo6Bx3y4dMQOGjpKRIJmXVQkYThGV5j/k4dvYkSxevkhMYi/h9vRAI+KlrqCclPU36usQ6IqVeL1wsKiZzZaGsgRPhlknGu493n32GoTPnyZmeRGzGdEpramntGCJ//S3c8ocXJqG/bgGlVoLTQWlVJdkLF8qPUe8Va4OSMbebyspqqc6IJSkg3s+fEgrlF0spzM2VXy+B22Jt9iopOnGSBWuWM+HyymtF2AxFyUptbYOUfq0WgzRhC4au0+aiuqGe7Pk5csUzCBO8uOEdXlqu1DM9e5Zck+S96PMzPDZGb28fKTNS5RTLNTIsZWfhuXz9nntRtndROCuDsMhwjhWfo35ogOdff534JcsmQxdGs6zYHB4dore3m6lxcVjE5kmcfuwu+Tu2tLeTlJUqw92usXGswWb67GN0dYpE76zJz32ywIaegX66unvJyc4Q1mnsStH4BIzYeE10xjc1sSw3B22QiaOlpfgjp/CLl1/BkDoDv0aDWnRzKeF6+zVsDgczZ2US8PlR//Rc6+jowmF3kTIj+f+9prj2G9uv4fW7mZk4HbdzAqOQP9Vadn68k7T0TPLz58lEvkekYlEw2HZDXmKRybE4RdWyxyvbVYZae2ToMiQ+XPZai3tJpHS7rnUQIg50GjWKICM+VYBRr4MewbNVqEkMjZ00Crgck5V2TQ28/Jv/wjA8yrpFixkZHqW0vg5XWCi/3fsp6MVkVNzrajAbqblaS+z0eLlOC9qB9ALb7HR0dxM0JQZtiFUy600yVQ2lFdUkJSURGWpFIS50EX7QqfjHG29y+733EBUbLmvORHhJ+FevHz/C7lf/hlFMbJcvp7ujk+KrjbhnJPP7XXsIqPXS+irDTgSoqCqTKWCrOWjyff7p871UeYHklCSsZtNPewdZREl13RWmpaailWli4Sp1YhaezU++4uvt72A2a1hUkE9nY4u0XpgzZ/Hg7/8AU+LlPSRl5jEfzbv3cPD97UyJCSUra6ZUocqam5ixfjUPvfw/OISMLJ7iHg8hagt/feYFfveXv0mLm/g+PvE8FRSV4iLyhUoibB0Bv7RVCMxK0fkKCpfkSSlarCd68SErlLT9X6LOA6qqK337v9srvVsABRGwgFSlCtZ0kzjJpFdTJ2VmksmkTM3UdDMpppdJNYmJSTRWbFSRomABQVGk98vt9cve1/l/urKyQlhw7jlnv/vZ7/uU2laS87MJmGHSB1oVmHyw7+UX2PXfj4mJiGT9irW0/VRF38Q4839xOeW/f1yqpy9mccqa0bjxNao2f0lcQjSLMhfR03Gero5uFG8/+nigMjODhnfeRue0YwkEWP/b3zCWOIvk8rJg4RerTZK6fbTs20+4zc22Pz+PamwSY6SZGx57hE69hsy1l4E5Mri/TNvwB9zUNB2mpGKNLHpyz3EITaKXupoDrKqoRCEIocKJRbyjficnqusoWrY06Ngt7oQU0rqoOtxAScUquUEHM0ZBYbFz6sAuDCMD1H/yIUNnuolISmL9Q7+mzxDO/FWX4Neq5IISitz2umpaq6rIjZ1B1evvEya4PsYAlz14J30zo1lQKcQtwvJCcBvBNuWmu7mFpSWFQSAjTtVKhVw0p1tPkl9agk8tWI5eqZIUuaInT3VQWlyKQhQqUfeVcP78Bc53nGZ5RcX/7dI2JfSO9tHb3iFtcxR6ER6kQhlQMj0yzqnTXWTlZEvLFafDjl5vov9cL6fP9lBWUY7H45RiD3ESHOofpvtUD6XLS+Tjsnps6H/OHf3qy0+I8mm45NrrJVcPgzDncDN5+iSmzjOc3Lablp3V0i4kITeVlRvuYDAsjuQlecEYO7XYMKG38zQOyzhpeYXyWbnFyFkFrY1NGIXAIyNDdnE0YgP2wflTnRKAzk2dE7QfUCvx+d10iMg3NKRlLsCJOJ2IDA87Ix3HMXb30bZlO311rfg1KiLKssm++lK08bOYNX8BfoWI5xNRI9DZehRliFYCTElDuCgSe+GVl1i+fAVLs3NR/o84rILGxkZCQkNJT58fXBRiH1VA07FmjKikgbNLUAKEmbIplMN19UQbwpi3cIEkn/jEqE+tpf5wA7PCY0lOTcHutqEVEWNeJ0ebjzFndipxcTFBrCsyTz02muvryUuaT0T8LHyKAH6NiKx3cuLAXuZZHex6/V3c58fpGR1h1eP3Y8paSNSiHMLi4kUmAx67F7PeTPX+FualxBMhvCt1eslJF0Dvz7//C4/ffw/hCQmStiY+lxD07K3aTcHyMoxGg1R4O6cn5fuwZ/8+shflExUVJ9MWtCoRfuekvWovqU4FXz7/KrahUUlyv+Te25hRUkjYkmxUhgg0F7nAYk0erK8he2mu7KIKCkCwCKs5WF1LVn6+zBEV61OMPCZwU3NgP1fkl0hhHgZxEAmCqB0/7aS4YCkhkWF4/X75Hoo9e9eP27lizUWBlfigKhianuJvf/sbrzz7L1QyGi3IqXF6A1QfqmHV8hIZCiATxFQg3KO+++EHVq9eTYToiIsf7HbInapl9y7MPUPsfedjQqxOJpUKyp75Hf7kGSzOy8YjuOWIgq7CaVHQVn+U1ctz5bvjV3rxitE1sGPbXq6urEDo08U4UXiLiV/03Q9buHL9NVKIJN5OIbwIuLzs3rOXlZdfJj+QgNLCSiJgtXC+tg7j6bNs3/QOOo8PT6iZmZesplsRYMOf/yzTV8T3Shm/1cHhpiYWV5bJ2264KKccd7lobT5GpciuvRjhIZbL+YkR2o4f45KSiiDxXBalAM5JG23H2sgvL5LPSZQr8fMEfaG1qZmrLr9MegvqDSLtBQaGh2k53kbFihXyv4UkS4DDgd5hunrPk1eeJzlHEgj7YOhMP+d6zlFQskzaiIlrsXttTI4NMH2iA9e+IzR+tRXsduYszWc0ZTbm7AVcct11smPkERmpWjMDPSN0nDzN8jVF8jBhDXgkgD17spexviFKy/OCF37x/e8830nf2BDLBY3oYhNBdHH6xkfp771AaV6R/KqIuPR4Hbh7e6Gjm9Hvd3F0914sfhdReYvIvPUGXDFxLCooDt4cce8JcLbntFTaLly0JMgrvZhE0dFzDqvTzcJFi/9PhCBe887ubkYmRsjNy5U7l/hHHBJeeWkjuUtyKS4tkUIPyWUGzp3swjo9zXwxXRLv+cWvn2hslV6ncxeJ+Mvg9/o8Adqa29Fo9CxaMk8CK1luVXDwYB0JMbHMS0vBabWjDTdIx4VjrXXoB0bo+/InequP4HK4WHXXzTjz0yA1iZQMoW7WoLC50em01NceloITAa5cTi+6i5Y+u3cdlGA3cUaCnOT8D2y3Hakndu5swhNi0Kg1QeX6z7HOT/3+d9z34APMTkr631soD4N99bUYBoepeet9Rk91ogsxUXDDtYwvSCWusJCZM+ahFGlvUgTioballrkLMiT3WRywhFhUdJ1bGqqZN38OYbFB/CGfmV8lx7ELFudijgiT58OgO5iH9v17CJmcpOb1t/AODjHtdrDmvjvxFixmdkEJJm10UIEqbqgbzh7eR/jkKPteeBVXXz+aiFDK77qN3jmzSFtRidkgeNJiEamkH+RTTz3Nv158PngtFw9iosF1oO4g+csKUCsEYvBLqyCVUss3O3dStnw1oTpxqEU2xkS4woHqavKKy4KOCxIqioxdC2cO7cU4ZWP7u58x2tlDhN7Azb/+Ff1xIaQsLwehDhbNqqkpdCYtJw7tQtU/yKEX38Uo9BVR0UTOmIli85N/CuQkzmb3q69g9npwqVTc8PvfMTQznjllpUHlmdjFhRbbaaPu4H50I1NUPf8m8Qo1apOa5Tdfh2dBGrPLK/H6DKguotuAx0FV7UFyCotR60MlphP3wue2c2j7Di65/CpwK0CnxKkStc0iAWCZiCITLVPx8vxM3g3YHOxtqKds1Wr8apkgi1ogyikHvU2HGG6pZ//7b5MYHcXYzyOh25/5ExdCIkktKcenVMrQeCFqaDqwj866BirmpPHfp/5CtEpFxMwo1v3mQbrCDaSWVgSj41Qik1fUJg/H6+pYXlkWRJwBFx6NirHRUc40tlNUUSkS3S8WegUjoyN0dnRKABjMYkIG0wvi9OiZ83LBS9WSUcukws3YxBijXT0UFhTI9SPD3a12xodH6e3vI6+4SLr6q5QqvA4nU5NTnOzqpLBoGWqVGo/gNAlj5K5upsbFiDk7WAxFh06Q3T/6kFmaENZeuQ63SSdHCgq/m8CFC6iOnaBn1wFO7G3A4bITsSSJvOuvgXmLSchcHNxJZZH3Mtzfz9jgBTJy8nDrgycygxAknutlcnKcxMULg++I+OPwcvLYUfwGNQuEV5xAJgo/HoWX4ydPoA2oycxcJAGgS8ay+zl9pJo5Di+NX2ylddt+lAYdyZcVk762Ev3suSTNF/maGhRyp4KuY8ekt1hq5vzgsUIhFE9ennvxRSqXV1KUWxC0GhCByToV9YcbiYmIIGVuigTwLrdTEs3rmuuZFRVDalKyNL8VlVM8tiNHjhBjDiM5eU7woeg02ETgeHs7syNjSZg1S3ZlBHwVG3z94cPERM0kcWZyUDyjljWDpiO1JOvDmTU/nSkxHtOrEefQs43VJI9Z+HHjJsaPnyMsYQYpl68idMkiwjIWSjsOcQQRSmm8Kur2tZCZkUjYjCiZhChqmNIFf3/6z/z16cdQiMpm1AWtNgjQ1lBL1OxZxCfEo5StUKdMS9hXc4C8zALMYZFyA3QLOgBe2nbtIckR4KsX/oNOmLPqNCzfcCPTMeHMrVyJ2hyFwR/MlXS7PBysOUReQQ4hZoMcvQkStdcXYO+BQ+TkFkgRkO6igl8c7Hbs/ZF1ImtUrUPkBfrcIvFWQW19HZUVldKQWyuAoThcCKJ0zSEK5i/EJPwThXQ9zMyIdYIXNr7M3//wZzl+lHoIn09SFH7YsZvVK1dKWyTRwZKdqQAcrDnCstI8rFYH4RoNCrGLaHy07qsidsjCN8+9imHSRsjs2Sy48zbscZEUrC6VFlc2uaoN6NGwY0stV6wqkuIWcR+FxYdgHx2ubmLVstyLCkWB/YSsz01t62Hyy0uweG0S64oxlVmlZ2/VHioqVwb3J78Pldcnzbx7axvQd3Tx3cbXiRad+qhIUq+/hiM/h7jf9uSTeESuOD50AgOOTV+0galApVGiFcKkgJdBu00CwEsLhTIw2AoWjcch5yQnTh2nJDdf1hCjwYQioGDiwjCtra1UXLZW3nex1zm8LqkQPH3iFMX5opPox+fxoNSqpb1O64l2ipeVyExis1onO+zTVhcNLS0UrQgCLjEBEGfl4XNDDPYPsHhpNnarHU2EUU54OrvbUFwYxH/wKA1ffItJdIvnJKIqzMI1O46K9eswGsJk/JnKp2Sib4KurrPkl+fILrH1Yp0c6BnENjRGduoctIJoL0YKbgeD9lG6BntZsHihpLwIwCVmSyOjo9JLcnneUpTC/1Kvl1ZdvS3NRA5NML69iqYdO5nwOaRZ9rL7NzCiN5CalY9SdEzFgTjgp+NMBxaXk0XZOdLpQKh6BZDp6unB4nCxcLGY5gQPaOI5tLUfw+V3szAr6+I+EcQUb760kfycfEqWl8sqIg5kCn+Ac8c7cLtcZBcKIWHwjwB7x5tb0eh0zFkQBICiWyh+/tFjp9DqjaTMS5Ql+H+2QC31LcyIiyNuRgIi1NeuCODAxrlT7YQOT9H0ygfYjndj1hmZWZRD6NXlaBamEjszRYZECsmayguth1uIiYph5pxZ8lq82mADoKG2kfS5KSQIwCU2L5tAFUqaG6pJXDSfEKGEl9cpxrQBnnzid/z60UeITUiQEye9TgxplZzZu494p5eadz6gt/UYCp2G0ltvwLi6HFVqKlHRiUHRhewg+ahrqiFFAsCYiwBfXJSPpvpq0uanEBoTcbEpKJoFag79tJ+8/GUYokz//6AQ8HCy/hBxHjdb//RXtIImgZfy22/CkZPBjJylmNWx6IT7idyU4fi+HST7vXz9xB8wWO3Sp3W1UKwXFhCzKAuTRnTL/bJrKiaEf/n3P/jzs39FK3jTQlWtQtKq9tccIH9pgYzRlO+4EFoqlHy5ewerV10hqTR+u4cQYzAL+4edP7FmzVX/29bRCAd5t4Wz1QfQTk7z3t9eIjSgxvzzfrbmxutQZ6eTUFJMwKtGIeqtBOBuWg5sI0o0Hf74chAAxscxY948FP9aty7gmpok3mgkKymZkdNdMjsx44Zrufx3vweVUfL07M4JTGoltc9vZNt/Pyc5LYN5M5MYqG9izOsm/c4bWXnf3VKSLTtH3gBuu426+lrKV60KnvoVSqZES1utpm3PAbIFUFKJbN9gR0bcoOM19RSVFOEXG+nF/GMcbhrqD1O4vEJ21KQWUbwQdj8/PPYI5481YY4MIyUpiZP1TVgNGnIevJ3yW26W8ziXMEPUKLnQ3Mz7DzxGnEKLwqinKCef9t0HOGed5KoX/kjmmlWgvqjOU8O000tTcxPlpYXBk4M4yasUTE5NcLKljaKyMjlSFJwnwWEcGRmRTuOl5WXy8wjzVtH2dVttnKg9HCz+sgPll+OZ/qF+Bs+cJy8nT8rTBdATbWHr2BhnOzpZtGQJGI1S2q9WqRi40EtfVzcFZaVMOR0YjSbcdgsWi5WTZ/ooKVoqMyVdbj/oFHz97RdoXT6u++WN2OV5QywWO+YpK69efaP8d2xCHDNnJ3CsrZF+r4dfv/UB+owMMChxuO0odTrOnO3CbhljcVYeLkLlCUXncNB3vA1bwE9q1mJcGsHR0KDxKbhwuguL205qWgpavUy7ll2QkydPShLt/PRM/Jqgx6OwuHWcauf1O29CZRd2NOXozWZ6mvegjo7g5pc3ETZPqK2DoyVh69Jx9BgajY656enB3V6kUSjg1ddeZUVxGYsXLpa+b8FJSYBjx1qJ0hvkaEIejxViTBjgcOsRoqKimZOQiEYgeXnvrHJ0GB8fR1JiMvhEO8kthQ2NjQ3SAid57lzsTrdcxF6XjZZjx5g5J53Y6GiphpXiQp+TluYjLEpKJSI2DrfI75QF0UPPvgN8+cjvmKHWk1FQQP/gAH2nThGdlsYv//tp0HbJb0cYW/rsHlqbj7Bw/hx0kZFYNaLnCka3j78//RQP/fbXmONjGMeDHh1mt4KDP/5EWWVp0ABZ4ZHddNF1OLT/AKUFhfLn2tWixPswBhwc/eoraTETodCRmVUoObTn+jpIKy3llpfewiW9tQRkE3/V1B1qZFlOJmrxbKWbqQj+VVF18BBZhQWE6PRo5csmorv9smiXLcnF73CiMQpD9eCRuGr3HopKy9HrjQQcLhR6neQdfffdd6xfd83/eYUJYOXXq3n059HVv//9bzRKVXCjUyrw+j3s3lfFipVr5GYvNguv001Ap2XfwQPSq1OMfsRKlMbIIgbx3y/R/cNeQtx+CopLOFhTi83hofLG9RQ+fq8cZfq8AdQak2gVcehANaWry+Sa/R9RQOXz89OP27n8qqtE4fpfaq7MJt29fzdFwu/vYsS5PNH7fOzbW0XZykq5zoNdKyHX9vLxI4/iOdLK3IgIDHHhHD3bQ+fQJBU338Llf3gKp1otKQXi52hsDo4ebiavtDRYCCUADzDksdPUcpQ1hSWoLgqGxW12+Rzsr97HigqR4Sueoh+lL4DOFeBoY4t8XoIAL2qVSq2WHmH11TUsX1qM2mD8v4758NgIbSeOU1kWvJ/BOQyMDg1z6nQny0pKJHVD3HshIBifmqKlpYXK5cvleybffqEk97r59933ozkzQLzORELSbGmqf3q0j0f+/hfmVVZAaERw9i80FF2nmLRPMy8nB5t4igEhOlIzPHyBC2fOUrq0GM+UTabUCAQ0PNRH92AvWXkF/6fG9XocWAdHsQyPkSGMoMUoUB2QHFXhq/jijTehEF3MhRkoQw0cEkAkLJ57n/07ESWFMnFdJw6TwJlz3VidThYtWBy8AwKA+3ycOXMOu93JggWLJPdbjgJUAU51HMenCZAsuIfSClghGyBfvfURxQVFpOfmSwuS/zUAejtO4/d4Jcjx+YNCS5HH3n38JHqTkbg5SUEwIPi7CqWcsMXHx5MyMxG/14vPH0Cr0dLV2ibBh7CaEbNij6TiuJg42ckLv32CcIuTnORUPBY7p8eGmJodyV8+elc2WISjhoCw4hnXH6gmNWkO0TNnyfG9XadEoVRz7PhRwkJCmD1zlhQhyQ5pQExb6olPTcYcEyv730L/HfA5eeVfz3H7rbcQHR+HTiOkGwHJzx6tquWtvz6L3mtnZUkRwxf6OdLdjTEnh0def4NASDhOXwCDwA9eDzWHa5iXnk5EeBRqtYDBAdkIEQkhKfNSiIqOkoBL1COtX0V7dRPpqeloYkVkXRAsimvt3vIDb//zHyRE6Fm6ZDE9nV10DQ0yp6KMm4Q6WC/c89RM+xxEKzW0vf8Z3732BtEhepYszJRZwKNuH+bMJdz5/ItBlB6cOst1+cwzT/PsP/9+0WvkItUJP/UHD1JUUIBK3GNxneJ61Gq2HtxHeeUKjML3+KKi1+lxs3PXbq687Aq51MXnVIs0ILeTqlc2cui77wmPjCBjbipnW9oYt9nIXncZlzz8MBhDg3VZPHf7NNtfep4DmzeTGT+D1DmpnO4boPPsORSvrb82MDIyzKVrV1KwvILeH7bz+XffkXLFJay8awOj6NCEh+P1TKMfH2P/C/+hoeoAVz50PysuvZzD73/G+x98wMr77mT947/GY52UuXU6nwZtXAKNO7aRf9kabEPnsXvcRMcmSTPZPdt3UFBUjFV0UoQditIv2/7ttYdZVrwMpy6YrqH0+lG6vDTXHZYmv0ISrVSqMPiUhNgdvPP7x+jv6uTmXz1EVnE5uze9x5dbv+aXTz/EyltvZHRgRG7yYjZvP9/HX27eIDHDhr8+LZVcP2x8n0NHGsm795cUXL6acH0IHo/gECkYmJjg5JkzLFu2DG1ALFw3Kq2Kickxjrcdo6y4RJgRSNm7GDWPj4/TdeJU8PqVAfmZVDoVEz0XoHuQwvLlOKzjcpPToZBpB4O9/SwoKWFyekoCvdjQMGwDw3Qdaydr9Womp8fxqJWEmc2M9fbh6h8meckSekb6iJkRK4INGLvQT+/IFNkFxUyNjUvYExZl5ouPPpApCZffcgtd53owGgzMiI6DM+d55+77Mfi93PzH30N8FFueepLRKRu3/OHvGHJyQO1i2m3DaDZx+vQpiUliZs2m1+IhzhxJhMuD+3wvg1YLicWFjDmnmRifIjViFsOdZ+TGkLmiDJt9nPHJMWbHz+Lc0eOyqCctWMTAyBAxUdEI/qliapTPHrgdc3gEV/77NUk8f+/hu7H5vax78XW0QtV08QSu1Sg50daOTqMnJSVVxplJnqRKwVtvvkllcSnz0tLw6lX4NAqcXhc9R9spiJ7NjPRMJgfPySxFoVxsqa0nLmEGkZHR6LVGufkJc94Lfb0SMM0QRU+hkkRpUVg6Tp4gNMREwpy5sgus16kxhZlorKoief5iYmYkMzY4IonI2lA9LdWHSJmdJDdSt0Evuz6RQqFY28CnTzxNQU42JU8+xtTxNvZvehdUWq566wOIjMA5MSjH/8rYaJp++I6FGSnoRG6oSynXdGTAw2t/+QsbHnkUdVwU3a5xIsOjiZhQcLquhXRhUeS3YzPBtMtOvDGS00fbSZwZjy48jEmNWuZixmjVnNq6lW9feZnVlSvIvfdX9B9pZOuHbxOVMp/Vv3+WKbMZp38KlVaL32vg8MFairIzMBo00m4joBZ9XAWHDtWQm1uAUadHJ0ZsPhdWn52TR1u4tng5Cp2OkYELMm1CKIyrvt7C0pJSjGFhWMYnpJ+cKIr1NTXy616rVRZzTVQU/d1dUr36+J/+RMBhl3YYer0WfaiRAzt3UFxUKoHV1OQ0YRERKKJj2P7p51y6Zi0OpxWHVgAon8xy3v3Sf2j65kduveEmZlx5GV1V+9j18RdybJ73yN0E9CJFRX9x9AeNhw6Rv2aVjBzsHx4gwmTEHBtD/TdbWLpytfzsUyNjRERGS++qlkMHZISk8DWcHJsgccZsAsLAWRDAK5fjtNvwioNweITc1DY/8wcm6g9z+42/QHfFSlq3fMc3X/3EosrVrHj0QcYMGuwKLxrRcZp2cay+meKiclRKMQJz4VH5GfE6aW49xoqlpTKHPDgy9jA+0s/EyBBFBbm43a4gnzCgQOf00yAO22tWBxv3DoccRYru03ExGi4pwzU6KhNAwmbNZGJokBMnTlBcWobHbsfqchARGcHU2Ajnz/WQkTYfhVot+dxC1ODzBejs7CQjM0MCIqGK9VumUeuMbLzvV3iGRnnsySchdQ5fvficfEeeePav6EqLcU5O43QHCI+IwDZ4gb7BPhIWpGHz+zGbIiT14ELncVx2O/PyljE9MCwFRAGPl3Nnz+IIeCU5XohbPE4XsyJimDxzgYGeXjKXFkgRoaA5RIWHw/k+/vPE44SpvNz6q3shMoyvX3uLtmM93P/sP3EvSceq1yLsdHQCiJ07K0MKMjMWS4Cm0YkOj5/eTu/nYwAAIABJREFUnl4cNqfkH4vNOuATUZRwtluYOU9TfskK+s90YdRoCY+dwecvvELyrGSWXXqZrCWhsVESNJ443ExkWDizF2QydK5HrpXQ6Bi6jx6TFi+ZBTn4An5sP1tzxSQnc6a9Rf7+uXPmSDwhlMnC8uVs2ymZCBWZlop9cgR3wCPv5+SRo/z98SfIykjnZpGVfK6fD15/nX6XjadfeVHEuoBWy6TdLlM1zp3sRKdUEz8nGQIeJn1ONELgdvwEMTExxM9OYnR0jChjiOzMizxwATrjU5Lo6+8nVK0j0mDiub/9nbs23E2M+HrPWWJMIWiN4Uxs28e7L79EysIkrnn81/Az//rtN9/BGR3P7X/8E9aoKKwylUQhfYcb6mtJF3ZAocLLVCWFaEI0U93cJEU10RFR+EU0mlIpFcL1e/aTnjaPsLgoOekKM5nQO3wc/WEPn77zFrml2dxz1x10HT3BGxtfl4LM+178l+Rqn7eOExIehtkZoOPr3Wz86z9Yff1V/OKOW+hsaeHPz/6LtNwSfv/sP8CkxeJ1yeQsp9/LS6++zG9/97iMCxTIWDRwxJTp8KEalubmoxcNH8Gd1BmYmJqkrauDktKlKH0OHBYLOoWekNAojtQ1kFdajN06Ll05woyhcuR/4K13eW/TG1x5642sv+UWjmz7iU1vv0NWZQX3/f5JJoX41CfoKj5i8NP84cfUbf2Oa65bR8aVV3Jy+24++eQLFG+u+0VgfHSA3Jx01lyzjur/fsH+hmZilxaz6o67GBYgVaOS/Gnf+AQjR48zJzERu1FFTEK8HNE4hkY4vHMXZzpOklNUwOqSSg5v2c2plmMoTBoGbKMUXVHBqtVr2PLaR5zoOk/iygryL78chziViqIhkIHHT1vDEfKXFmLTCWm2eOh+Ak4XrbX1VJaV4RAqQjHWkpDYwcmmOhanZWDWhGM2hMkDsWN4mLpvvqbvbAcVV6wgPyeHb97+jIGhMRauXM7svCzpl+f2KQhM+rE4HNSePcbyVctRWG3olOJEDAPjk3SePc+S3EJ0YuQh0HrAy7Rlgo6O4ywtKEThU0prGGFdMjk1xanOUxQWCsK7F786gFuvQD00SfvGT/GNTZL1i1UsWLSAn974EN/oFE63E4dBReGNV5CcMpdvXn2XwPAU0VozQ7ZJKu67kajkmbz/yuuE+dSYLIKPpqT8ruvRh2r57o3XMXiFlZAKi9fPVXffxtw5yWz667OE6/S4vR4mvR7W33+vJFFvfuUNQj0eonUKekYHuP7pJwgoAux9/wNGe4YxRCTjNYVQeMVyqar6eOMbMkN10jpC2JxEcq7+BaFaI43vfIR3aFgGl49roeK+W9Aazeze9DmKgSmSQ6Lps09Q/OjN0lph899eJU4t4q8UMmLtzt/9hqnJSXZ+8gX6yQm0o/34TBouf/aPEih8/ew/sfsCLHvoYVSJc6TdiE+MwrUKjp06LoPrZ89KRCsMZoXCMADvbNpEaVkpaenzJPnWpfQxFXCiG56i8S9vMsNgZtUDN2NxTrP9vU8xCb5GwI86MpTKW69lymKh+pvt2PqGiQ+Plr/rsg034fB72fzBf9F5IEyoq/w+rv/VBkbGB/j2vU0khEUwMe6SoObae+5isL+fvZ99gVKk2ZjMjLkcPPTsXzh5/AS132zFYLeickwRNiuOS3/zEJ2dHVS9uYkYcxRDPhOmWYnccO+ttLY0sm/Ld8SEGZl2T6GLiWHd3Q/T3nyUvkP7JXj2K7T4o8JZ+/AGmo8eo2NnLZFuFRNnLpBWmMXSB66nrqWRrm0H0E67Uau1xCYlsuq69Zw42U7dtu2EuF2YbDYSU5JZdtuNtLS20vTTHvzGMC596g9MmAxYPQ5p1+RBQ111DUuFqbRJh0OjkE76Inmp9WADFYvy0WrU2A0BPCqvmJ5zfGcV3V9uJztlHpfeezNV1Qc5vHMfkeZQ1DoN+nAzl9/wC2qrqzl9uFWa1k5PT7NkWQHFl65iz74qORpTuL147E5SMuZzyS+vZc++3TRVHyBGb0TnUpAwO5E1t/ySA3V11FfVEKEzSbFFZvZCFq1cxu49O+hvbUM1bUXv8bGsopy0K9ay98dtHNtZRUxYBH6DgZScJSwsL2XH9h1MnjqLXqHCjp/Z81O5/Lp17Nz2Pc17dhMbHYNNpSUzv4Cc0qX89PVWxppOES5sZAwaYtPmctkNv+Ddt96WxtAKp0cearOXFpBTUcIXmzdjGRxBOTWJfnqC1auXk7SmjA/ffIues6OkFZWz5IbrsOi1eAQVRKPGYbPTcriFssIyKf7wKN2SemR3uKQRtIi7Epwo0QoVPqzxOh0fPv8SitFxKoqLSP/5XnyzZYvMaBXgwh3wkpebQ3FuAZ9/8qm0OHG4nNLHsGJ5BbnFxbz/xhtYLBaUgm/r91NaXk764oVs/vpLJseHmBgeYm78bFauXoN5RjybN38ts7HFqNkcGUFuyVIS56ewbfNXuE73EqpUY3HauO6WXxKeksgX77yLf9LBxLQNYiNYee1VEnB88OY7GKZc+OxOAgY16265DkNcBJ+9/wH6kWl8bj8TOjXX33WH5Mdt/3Yriiknk5OT+MKMXHL1VcyMS+DrDz9FPemUStuRgIuV6y6XtfbdN95E5/bgmBxFp/Nw3z13oNUZ+OTDz+gdtHH5PffjWzyfaaNOHv51KhW93Wdw2l1kLMiSvGqRmS4AWE/PeZyiA5iRKce/Cq9bxqRZLpznwNatuAaHeOjOO9Gr1Lz77juym6wXtAcU3HTbrYzaLPy0fTtqpxfr5JS09Lj3/vukM8Fbb27C43IRGRuDV69mxcqVUpDx5QcfonE5JLjzRZi5bcMGnFM2vvviG6mYlkwIk447N9yFdWKC7d9swTU6TmRYqORf33LnHYjp2hsvbSTSLOzetNjDjFx9601M2x18++VXKK0uKe5Qheq55e7bZKPi6y++AItNduC0UVFcf8stnDt7jv1798nuvG3ahjkkjPvu3sDIuT4+/fi/hEeG41QFGPHY+OOf/8Tphma2f/EtZoWeKdsksfNiufmuWxlu7+STz79CM2su1/76N/Qb9UwpApLaIexdjjTUk56WTlhYhGzkiMQhcQjd19zCnPkZRIfHSLcOvdiTlT7qWupYuCQTveDSW6dJCI3CabFLukRsdBRpacmYxTqwOHFdGGG88RiNdQdRzTZx6/130FBbR82BOmIiZ3HJuvWoIyNxi5qnDmBxOqk90sai7FxCxCHZ55bNhXGrhbffe5eHHngQk1Ijm1hapUp2Zw/V1Ut8o9QEpydKj49IpYLab76irbGGBbkLWLdqLf0NJ6nZuR+niIsN0RG7aA6XXrKGM9VN7N1VhXH2TK668zZ8IUYCei1ut4PhsTHaO7rJLixCFxaNPeDDo/ZinJ6k48PP6G9qJCt3EavXr+fIjgN8+emXogN4U2Bs4BwzQlXkLszgSGML/TY3y66/ldUP/Eoq5wTClvy9gILqbTsoWbsaNMGoIdGGFi71X/3hT7Tu2EFCaCjFWbl0NXfIzokmJoQx2zgRkUayMzJpO9DCoNtPzj13suqB+2WbUpxchAm04EC0HmkmpyAXV3ACECT4+300V9dQUVoqR4ly9CPycnFS03CQ5YVl6P2GINNY8tZ8bHnsCU5U7SItJY6MlBRaals5MTzK2qd/y/INt+MJCJsWA0qfWnL96jqOSKWcxj6NWoyldTpsThfH2jtYkp2PVvIaL5rxWyY53XWSvNxcVAotAa+Y8SuwT1tp7+qUBVUpGen+oOrW5uSb2x/jfPNRYvNTiY2J4mxVvVzEfqOGUbeVqNSZJMTHc6qmBYNf9BWVeFQBzInRxCfPonrfIUKUOsIUBqamp0jKTic8ykx7QzWheiMOmxhZGYmdNUOqjruOH2dsdET6MYmc0PmZC4iLjKGx6pB03590jqKJMBGalExoeDidzc2EqE34nTo5Qk5KSyQ0zExLfSPmkKB9jMXrJmlRDpGmcNp27iY5Jgan18OgfYr5Jfm4vD7OtXQSiQGzSwh7fJjzUlAZtJzef5gofagk0E/ZbOQUFuByOOhsayPWZMAgTuuqALr0OagMBk7XNaOJjOKBD94F0YkTjXGlSj5ikbYSERJCvBA/iPdPckK9vPP6G5SuWE76ogWSd+j0uyRo7DtyhO33PkOI1UFy2WICagXtB4+QEBYl7XiE6fOCykL6x0boP32OcKUBg1uBy+lgYXEO424rTcfbMetNhHjUuKZtLC1fxsDIBXp7O9GqNXjtCpRKHRnZWbI7df70aUx6vbQgMYSEkJGVRX9/P31dZ4gKNeL2WiRATcpZIvmFfV0deGweIsOS6B8YoWR5ERPjI1zo7sZg0DDtt0hV4LLi1Zzr6sHSewbH2IRUGAd0elKKcujq7eXsqTPMi50NQxYCOhWxJQs4N3QBZ88gZrR43X70BhMp89MYGBngwkAv0WYT6gkL/oCPxSvL6e7r4/iRY+StXsuaF/4t10JA2DKJkTRQV1PPsiVZEvy7JP87mInQVnOY/MwcpBurSYhAfCi9Tg5++CmNL7xNYkgIiUWLOXGmC8vQBKFaPbbpCcKjwknLXkj7qVOMDo8QFxGNd8omwb0AgdWNDdh8bpzTNqL1JswGI+lLFnH0VBvj9klCVToMY07CzeHMzllE86mTjE1YiDaFoZy0SfuZvBUlNBxtZGJijLiIMAIWq6S2pBTk0iGSgIZHiDaH4hy3SBuTBUsLOXr8ONYJC2EGM167kxCzifkL59N26hhjllFCQkKZGrMTKzicWZm0HGkmMGYnxhzO8MAgs0SW7rw5MjtYhLoL1pkwho+MjmbuksVUNdbJrkFsqBnt2BgzIsOZkZJES1c37f0jFF2znvXPPC3pIcH5kmAjuGlsaKR0WYkcNwkgIWukyCU90szSpYXBsbCg0Iii6vLw/iOPyq7zouREEubOora5GbUhFKvVig4vsSFmynML2Lp9O3aTFo3JiHt8ivSkOcyIiuHI0aNy9Cc3AZudjJR5xEbHckhcv85PVEgovjMDzEmYzZysxVTV1aLQauW6cE5MkZiYSOzsGRxpOoJJjL48XvyiliTNIjI2UnYuB4cnmDlzNjarhZj4WOYtyuDgoRrJRzOptfhsVuYkzyIk0iQ5uka1HoMxhIHJcTKXZMv4uuqaOow6IwatHrttmvR5aYSFhNLS1EogoERnMjFqmWDh4oVERkRwQMSXhujRapX4LePkZ2aIEBhaT5yWRtCPvPgixrxsHErR4Q4abg+cOSsnXPMXLpR8YXHvxZ+eMz3SQDsjMz34pMQzEPf/fC9P3XY7CU63zD4WUuu2rtP0CXsRkwmtzcbSvBzJNBH2PsK8XS/u0fg0+YLKEgjQdKIdIkOwuxzSzkVQlxTeAA31dURGheNw2iXPPTcvn8mJabp7zqMym3B7PJJ2UZi9BMeEhe7uLmnu7fF5pDhscWam3LN6z/fhFaNjvQGr3UZWbi5j01Mc7+zAFBaOx+1C4fFQuCSbqbFRus50SbGGMJF22ewsW1rE+PQ0Lcfb0YaE4rU5iULDskVLpBXPmf4LnLGMExIfLanlWekZOIfGpCrbZTbh8LnQqf0syUjHIgSN/UO4E2bwa6FKNuixishWOV0N0HLkMJlp6ZikCjhozi1u+IGWZubOz5S1THyv+uJMvVpkB2fOlTZeoisuOcuoaDjcSFZODipRq/yiX6AXMUH0frGFj156DoPRTXFJPqdOneLs2AQzCkq49x/Pg1ZwCf2StiYoD1UHq6lYXimvTVyIoBaJ3/D7Z57k+b/9K8hfFDJvsUsFAtQebiB/2VJUUuQa7GOJJtqRj97j6zf/Q3J8NPlpmfQ0duB2+vCHGBlxTKEL11KYnU13bSvnRsfJuuFaVv3216Az/X9OnEpJXUMzS/KXoRCAU9re+wkPuKjZ+Do/vfUW6cmzWJiWTs/ZftqPnUDx5sO/DawpzGXvO29gHRnAazRw3cOP4oifyfzlK4KSfNF5EWRg4NDeg5SvWhHkyUiGlReNz0XHoYNozvWy/4WN6H0BBg16NvzxKbwhWuxDg/z4j+fQugMEIuO58Yknafc6yLvmmqDc/KJgwjptpeZwPStWrpD8AxnnJfilbjsN1bWsqlzxv/Ad3PiYclipbapnTckKmVmplDNjobywcPJgNcre81S9thGTSoF61kwSipfSrVdx1++exO7yYdKYwSZQnZetTftYuaISk+BuiJB0jYIph4PWxlZWLq8M8pGE3l2nYGRshJajTaxcKcYnYqQSDAoXRf9Y1xnKykuCFg/Cb8DrxDc8zlTjSYbb2vnx20/wO6zMmzOXq++9B5seOo4fp+Xzb3GPW4hNS+PaR37FlNdJV/txWjZvxWe1EZqaxA0P3o/V7+PEkWaav90m71BIeiLX3HmbfDFPHmyk9cOvJSclprIAw5wZJMyaiatvhJZPvsWAmlgRo3THDTiw0n64nmPf/iTzIKOKclh7/XWYlHrqt+/hXG0jo+NjxOUu4roH7mTcY6H1YA2tX/6EyqcgtWwZq9ZfLe1RGvcdoOW7bfi8XlLLillzzbVoQ8LY8+VXdNbUSJCVvqyAimuvxqbXsWvrj5zfWy2TUmYVZ3PtTSJizUnt99tpOdSAy+Mjf2Ul81dV4ExLIl6IUqTOWvxV0N7cQoTWwOyM+ZIYLm6/PuDnpX8/R1FlJbmC5ybZWj68AS/9Ta3MGJig4avNHD28T44y8youoUhkJtqtbPvqS8Z7ztI3NUb+TdeSu6wI03SAqo83M912igmfnaSb1pK1qgK9U8n2tz/GdawTT8DNghsvIXf1CmxjTnZ+tBnf8bPY3A4yfnk5OSvKUdhc7PzkS6aPdzE2Mc6Ku24ha/kyPNYxvn73XaynzkqCdvGDtzE7M4Mwl5ptH37OhZY2acK9/Mb1JGalozGp+eyd9xhs7pD8x9W3/pKuc71cu/oq3vv385hcdqmUXX7/PczNXIR+3M6W995novesVLVees+dzJw3D5XLx9svbpTeVqP2SS59+A6SUpMJnXLz2atvSQA07fOx/uEH8M6OJ768CL85QqQwX7z7cGB3FZXCbsRoIKAWNk5BEF710y4q8vJRhYcSkIrn4Cjy1O49zB2f5ttNbzAw3o9breKXd90vgYF/YoQPX3sdtcvPsMfBlU8/RHRCAuZhB188/zq6SSfeEB0z1y9n0GXhurJVvPrMX9FbHHj0GlY9fi8RMbFEDjn5/JW3cVpsOHUqrn3qEcKiIlH3jfPFa2/jnbZh0/i5+W+PozFo0fWN8/Wm93FMT8v0ghueeJSIuGjGu8+y9f2PUU448Br0rHz8QUJjYtGcH+WbN95GaZ3Gqg9w+V9/jS4kBG3XBN+99TEuxzSeED3XP/UYJpMZZ3s3P3z4KW6nC6LCuOKxB1Fr1ajO9vPjR58zOjaJamY0V/zhASnwCOseZfumjwjYXChjo5h3/RUctU+x4clncP3v3fcL1bCT+ppaSldWSj7rRXcMrFOTNDc3UVJRKkdjApIrBMfQ5ebo998xe2KMzW++it3vxBg/g1/86neEGEOYPNbK9++/J41zNTNjKfntfagF3aSulerPv8M/Pk1Y0kzW/f13jDoteLvPsXXT+xitAbQz4yn940OYTSZ8u46w851P8esMmDPmUnj/jYSEhTCx/zB7PvpC1p6weckUPXy7pMB4Wjv4/t0P0ak0xKSlEpq3iDiRCXxhlJrvt2Nz2Aidl8zKR++V6uLR6maOfPMDJquDsOQZrPzDozjwc27Hfpr2HmDSbiVadIYfvg+nzcZ0XTM13/6A3W4nZWk+yx/YINNvzldVU/f9NhlpFp6eRPljd2Fz2RnYXk3L97sJUWiIzZjP0gfvZCjMSHLuUnn/BagTAL7nxCkJehbmLpG1T/6RUXAncXtcpGcvuKj9VslOYM/RNnSDg3R+s5mzDbWMT41TfvU1dPnVlBSV0rtnD007dxAWZiKxKJe029ZLrfCp97bQva9e2nylrywh7fZ1kiPf8fEWBprbmbDaWbCijKwbrkLp9nHi3a/oazvFqDLAvJVlZK2/FJ/LRdt/t9BdfVjqzvPXrmTR+kuwi33tq+85VdOA/WcfxNUisrVCTLm01L/5KQMnO5kMOMm6YjWp69YQcPs5/ManjBxpw6iAomsvxbQiX4qDqv/zLhOne2RzoPKGX2DOzpSHhl3/2sjUqS4cbherb7uJeuck5StWsO+N9xk42k642UzRNZdhKs9Go9VS9fxb0oR8esrCpXfdhqpgEaG5i9HEzMSP9uIKEPSQatLnpBIfGxc8FCkDsgO+Y/8+FmdnExsmoGdQLCiFYAcOkFeYj1KnRqMOWmKJvbpu124WZmdjiI+XziIymcMLdT98z3yTnm3/+ieO4QEmFR7W3rcBVfYSEnOXog4YZbiFpH/6vOw9tI+8wgLpyKEXPNSLh7S/PvNH/vHs31EI71RBf5D2VLBn7x7Ki4qlRY/085LgwUPjT1vJ1Ov45vGn0NpcjCl0XP/ow2jmzsBhmeDHl15GY3Ux+bNn4J3PPEVfhI70tZci/WHEZ5LRaT62V9dSXL7qosuA+EgiA8zL6d17MA8N8/3Lr6ByuNFFJ5CYmobi8yf+EChIT2PL6xvReV2ojXp+8eADDEdGkLn6EmlgI4NGRJCgsGjYto01a9biFB42mqCU2TLYy/kjDURNTrPzuY04pyyQPJOr7r2T0JlxDHedYfcrm1A6PARiY7ns3ntQpqaQsHixjJkSrVFhFmqz2ahtqKOyskI+qCB5WyFHEiJlYIWwjZF3XvA4A1K6faCpluKly4hSGVCIIGD5BFx0HTqIp+ccdR98jHtqksifHefj83PoNxn45aO/AaUB29g0JnMoluFB6vs6KRL8GZstSEpXikOYRXqnVZQKO5xg5qa4D6PjIxxtPyZHJIIWL65HXNfI8AjtnacpKS2WY8mgR6CfyVOd+E/30tt0hB3ffkmIVimNNW944B4CM6Kp2raLrq93YXAHiJ6fyqWP3IdD46P+YDUtn25lpjmcsFkzWHvHTRBu5PDBag5/86Mk/cZmz+eyG69DYzDStHM/Xd/uRa1UE160GPWsGGYkzcZyrp+Wz78nVKMjflEaK3+5DmV8ODu+2sz5PTXy+jXpc7nj8ceY7h+iZX8trTv2SRuC1NJ8Sq9cI3lGR/bs59yOWvQqHZHZmay96ToCGiU7vvyaCwcbZfs/raKIkqsuZdxhpXrHHrp3VxP281gltSCHsvVXYtUr2Pn9j/QdbMJptbL4knKWVZZhVqjY892PnGhoQa3WkZ6TS+H6dVhS4olJF9FHwUUn3rgTza0ybSQpIwOfjBIUI2AvLz73HMUVleSI0XzwyUj7n5P7q0iyTLP7ow+40N0h1XQLC0spFgBeo2LrW29z7tgJtFGhxJblUrZmFdEKE1tfeRtbe7fkd8xYV0b2muXiNMKujzfjPXmOaYeNeb9YTdFla8Di4ts3P8B5vEcq2eZdu5pFZctQOTx88sobKPpGCI0MY3ZZHouLCyQ5esv7H2I51Y0uLJTYFcvILS0lxq/jnX++jNrmksWz/PqryCjIxuVy8PGmt2VUmtZgZMGqCsbsVq655DI+fHEj9s4e9KFmllx/FVklRQSmrLz3/MuoRqZQ6bUUXHclmcvyCTicvPfqGzgGRyVvtfjGq1m8JAvF4CSfvfEulvFJ2XEqv/Zq4vOXEFmUiydEnJ6FAUFATgEO7t5LRd5SNHp90FtPtP/8Pqr27GbZ0kIMIWHBrqDIzAx46di1i5kjY3z1xmty3CNW6YZHHycyPgHGhvjvpk1yZEhEKMsfuYNZycn4Tvaz670vUE3YmVB4KPntbZzoO8OKzCV8/vLrssMw8rMrwZrH7gua6Xb088Vr7+B3e/Gb9FTedQNzUuZCzzDvvfAKOo0Gj1lDxd3XMytxJoGzQ7z/wqsyxUHkzl5+723EzozHNz7FW/96iRCfCkV4KJW/vofZc+ZiOXyKL19+XfqdqWdEUPjITYTGRKPpHOaLVzah8HhRRYey+tG7iYiMhNN9fP7qW7ILZtcrWfPwXSTNScba0iEzjrU6PdMGJeueeYiwsFAstcfZ/eFmdF4lhplxmJdlMSzGbk88hlMGn6llHJxIvamtraF01fKLSv2gHMM6PUVLcxPFZWUoFEJMFtwErcP9TJ9sR3G0lc2b3pATh4jEZK669T70Ki2jbS3s3PyF9H7Tz45n1e8ekMD23O466r7eJvPbpzUBlj96O7pIM311zRz48jvilAZU8dGUPfkrSXMY+GovLdv3St6RKjFGfi6fz8vQnnqqN38vpxSeSCOXPvOQzCA+v+MQDT/uRqPSEpGSSEhWGmFhYUSMOan7cRcepxNTyixWPn4vroCf7p3VtGzZQSJ6ouYmknn/dejCzJzZupv6H3fi8vuIXTSfy377gBRRnPxyGyf21UiTZu3sOEofvA1jiJkTW36iafseIswhGJMTKHrgZkLCw2n6eCsn9tYQcHiYnbWQgrtvZDo2gsS8fJwXBRE61Jw92YnDbmNB7uKL4DvYAOg+eSIIALMWyndfKfKe/T7GRWxl73kaP/2YjroadAY9C4SSOnY2c5OSGaytll8PeH3MLMgi6/4bsdoctL/zDdMnemSnb0beAnLuE6kgUP3ye1w40obKqGfe8iKyb70W15SNjne20NPSxqDKS/qaMrKvXUuIRseu5zYxcfKMTPHJXlHKonWrcLpc7H33U0Y6z8gpRcLC+eTcco10lNj13FsMHe9CG2Zm4Zpy5lxZKUfb+1/9CF/PEFqnl8UrS8m86xqGJ0fZ+9IbOM4PyDHssqsuJe2yCuyWabb/6zUYmpSxdvPLl3Ja72VZcTHV736O+8IQAb+PxavLSL1mNW6nmx/++qrMuhVYIP/KSzAVZWNanIF5dpLQv0uuvXgSWeyDAAAgAElEQVTPD1fXMj8lhdi42KDETymdZKk6UMXixYuJCo9AJSS3ohnkV3Bw3wFS0uaRkDQjqLvyumVEXGP1IXIKCvAYjNIjULiKiN7R+dZmrCePU//OOzAxhirCTO4163AvymROYQkRZsHVRIY1KPRqftzxPZWrV6LT6OQERcQBCpzw7B//wj///e+LwhCl7MSJ/9gnnACKitEJgCHGwOKX4qW96if8nac58eGXktLVj5+r7t9AeNocRnp72b1xE2qHG5tSwbqH7seaFEfq0iJU6nCQEwKHlJ5vqdrD2hVXoAkoglZcovFoszDc0IC2f4BvN/5HuqpEzkxk5py5KD5auz7Qdf4M0cnx5GSkM3C4ifNjI+TccxsVd20AQ4QEQ8KtxeO3c/CnH7j00iuCTlDSaFO0ut3s/PNT1PywnZmz55GVsZDO5iP4nHZUGg0Wpxt9ZAzZ2Vm0Nhzg7Ogoqx94hPIN98hRhTBVDYiWpc9Da3UdS0tKpJeauGEKoWh1eWhsPEy+UN1eVBfKh+B3sbVmN2tWrUEnVFHiQoVViNvF5/dt4HxbG+aIWJYsXEx3yxG6+/u49MEHKbj/AUl0Dc61/Uw6ptnVUMua5ZdITy+1zy8Nh8VCOXKijYKlBVKyLdv6SgWjE+OSEF1WXHyxDS0+g+AA2ug+eYzCQtGBUsp3UIyAdR43H11/G+cFT6EwhxkJMZw/XC/zS/3mEAZHJlmcupikmAQOV1XJroo6LpRJr5uohESSo2bStbeGKKMBv1lBr20CY1KSJL02795LQqgwAoXhiQliU4UaNY7+4yfo7TlLyMxYRmxWCssr8LmcdNQdlOBzOgA2BUQnJzIzJo7u6gZMfi0hITH0T0yTsCCdkDAzx6r3E2UyoFWosVidzElfSKg5lKO11YSFGvDqvIzarCzMK5WjkbPHmtDqFdi0XtAZmDcvG4XVx2BLGxFmHQ6tkyGbhZRF+Rh0Zk4LMKfVY9BqGLJPEbYwlVBTKBcOtaEOC+P2Tc+jzkiRnWJRWMV9PX68TX5/WoqwgbnYAlT6eO2VFykvL2NRVsFFAyfhXGSB8128e8ddGAVgzsvD5nAx2NRCilCqeXz0T0yyoLSMKbeLE20tJM+Ixz48isvhZmFhMZPTVlngI0NNaNUBxixTzFmQjdPv41TnCaKNBsI9XqxWG4m5+YxOTTE12I/hohrQHvCTnJ3FwHA/1pELxEeEM9w3LEe6GeXFnD3bg2J4nHhTFPZpL9NuP5lFSzl/vgfLuTPEhZglsJn8mUqwqLiU4dFRRsT/s40RCBXaEQNFuWsZOHOOgTOtxMeH0zM0gDE8hsVLijnVfhKfZYSIEAOjlkkpcErPL+DChUEm+0aJN4dLfzkrXqKXLqRvaATv2VGS/h9TZwEd5bW27Wvc4gnxhIQkQFyIIAkJWigtdTt1L7VTd2+pUup6eupuUC8aIAJEkCgxIkBCQjwZt797D99ZP2t1dS1kMvPO++797Oe57+tOTWfte6+CQY1XJbiNvke+eu8+yuYVSEfaadwlCq+Nqj3l5CxajE5tQi3+suyM22n+7it+ffoFIg1G8s5YRs+xYxypOUhSfDwTlgm0fgYS5szm2MkBBkdGCTUEyiQhwShLX1xES3cHA/0n0Lq9ROr8pKErY2E+B1sbJSMzUEQcTkzLLOyEhbm0He3EMjhGnCkE5cgUxqAAgvNnU3lwP4FKNTqXB/f0tIwmDM/OobGlhRlyvGnD41Lh0RpInl9IeXUFCoedKGMA2lEHwSYxqs5h7yEBmz9JWHgQE6eGiYqMJm5mMg2HRS63kwCjEZfFg8PtZfa8bA41HUQjRq0BIUweH0el05M8P4P6psPy75lE6svEFOERkcyck0JjaxsnB4fJXbWS1c89AlrBdPGhb0ShU7m/ihIhh5FHInHQ8WK3TdFQd4hFRYt9h+D/nZQn+Pj22xjdU8u8uZkYZ81k5549xIrxuNvJhG2ciKhIEhNTqaquxuCvkZ0g95SbYL8Q4uLjqamvIXCGCb1ez/jgJGHBIUTHzaCh6TBWkcoUPAPHhAP/4EAi/plINDQdwDs9LdORlC4N/qGhzEiKZndVOdHB/jLR4nj/KRJS5hAcHcmBA3W4LJPSHeov8B4KHVHhUfQe62XcOoIh0ITN4SJ2RizJYTNpqD+IU+WQHVWRghQbHUtMTAz76/ehMSkx6P2YGLCSkjiXsLAw9tVVYQxTC1oRoycnmBWfJA0MDQ2CoWdELcIChgZJz8wkJDSUfXUHBM2Kh959C3Ln+q6/2FcUCnq6e5iyTjM7Q3T6fGcf8Z9IRXI4nKSnZvpwTD7bJjQe4KW77pQpNKmJKeiVJgmaHxo6SWRUmEQ0paXOxWbxcriliZCZYTJRyXzKTNbsTFn2NLc2YQgSO5CC6cEp8rJzUGo9UtLgMWrR6Ax4zB5SM9IZ90zTffyo5IEKAECANoj42HgJ1B442YdRmFYUcGJknKVLljE1OExvRzthoQFMms1MuyEzPRfXiIWxoSHsHguTDjOqoEDS5mQw1TfG8MAghmA9w5MjaPQ6UufMYWp4jPaOVoJjgqTne2rYRdmCpZzo6mFk/CTjriH8QgIYOjXFovnFjPSf5NTJYTQ6ExabXY5is7NyONbTS//IKIHJs7jqjY0QbJIuaeE7F4V2fXUNSbOTMM4IkRNCcU3E9d9XsYfs7GyMAQG+XUJ8SBRUVu+TgQ2iQydGthoZGuBhR+UO8vPzCdAHyY6hoFNgddL02Vf88cWn+Os95KbNobelnQGLhcCiAp/bVwCaDSYQXgSDlm27t5NXkE+wX+BpZ7yvIfTQo4+w/vkX/icR8BEvFFTs3kXJokVysCqIKZKT7fFw8MO32f3d9+iUfnLE3dxYj16rQalQ4XELuJeG3NxsGg5XctJhJnHFSi55/Amfs16rkV4K0S4r3/0Ha0pXg93oW3+FodvpZNczT8oEnoi4OHKysmiqq6PzyBEUP551qXdweozcFcUsOGsNA1/9yE+//krYisVccN8DDDjUEg6N1om/2kN3daVkSnm1AVgtTvxUKkl6/+XZpyjfuZMLbr+TkmUrqP7sC3Zs2kxgUDAnpqdYdu01rLzofP5+7x2+3/QzS665lqUXX4xbr8UiHFM6rVzYD1buk9EtQjAqXldtdYPICK6rZfGSMmxyFK2QGAiPy05XRzML5xdgt/kCr4W2R2HQ8c2Tj7C/vpZbnnqGuRnZfP/SBqq27eD+Rx8jdtVKmdWp8Dei8XpknmNFazOz0jMkclVh9xCm92dgoJ+W3g5y83IxiXatRziOBJ1+giOt7RJYLcaYDrdH5uhOTU7Q23yYogJxalRJx50o5gxDp9j12PNozRaW3nA5EWmz2bNxI92tbRy32nHq/bn1ngcIT8/kp/XPc6BmL/5hgUwoPNz85FMkJM/lk38/wljnURxuM6oZQdzw4nMER0Tw9VMv0CW0NSY1Fr2Kq59+krj4BD6462Gm+k9iFhjZGcFcdt/dzEqI5fOnn6K/qYWI0CgUgQFc+ujdGAOC+PPB9UyfGOHohFmOy69+9AFCw4J566EHZdyTcLfOiJ/JTU88LkdMHz37POMnTzDtnMI/JpJbn3hGZg9+/uoGOlsbUPpp8PxjGnj0hVfRa/z44IHHGD9xDKfCQkBsJHe+vFE+TG88+BRes4WRyTHC5yRw+SN3ofAo+OzxjZw4NcwNr79A4NwkHMK9r1Ci0mk52HBIIkhmJyWjdiplK16lg/fefYvlJYtJS8vF7PYlnwQa3Qzt28POJ54hPTGRZQ8/KDUXv298k9HuY4yJPNCZM7nh+eeYmJrkzSeelNFZeq2K6NkpXPnAg7L7u/GuB3GOjqL3VxMyM5brH32c4aFh3n/5FZyDQ/g5bKTl57Hmqcfpam7i+9ffwnZqRKI1ouYkc+NzT3PyeDev338PQaKQMYWRkJ1J2f23YjnRzzf3P4tyysmAw0NCYQH/evBejvcc5bNnn8Vgc+Ay25kzbx7nPPowPY2N/PT+B1jMY1j0DhLS0rn5tscY7OzhsxefwGmdlOHhafMXcukd93KiqZUf33yd8cF+PHodaQsKueSRh2ir3Mf3r3+EZ8IqaUyZSxZyzoO3sm9fDZs2/IeoyDhueuVZpiRDUolVHKr1Gnbt2sXivHxZKIikIIVX6NvM7KncLZ34Wq2/PF0EiLXBPkzj77/S+uUPnLGomOQbr+ZkdTVbv/xeFngnrFPMW1HG2Xfdxt6//ubHj76UiBKNE1adfy4LbrqCPX//wV+ffCNzUj0T05x78QWkX3YejTu28/17/8FPpZGGiOK1q1i47nJ2b9nKjxs/YIYIhLI4WHvFJWRddwFbNv9A7TebMUzbiQkLZfGaM4m+4FwOb9vO/i++xTIyLmPIVlxxOQXnnMXW7dvY+sVXBLtVGO1K1px9Hmn/uoTyn77l568+Jio6lFHLJBdeehnz15zHzi+/ZvuP3xLs78cpi52r1q0jY+2ZbHrnLap/+QWTQofDreG2++8lpkwY0/5D7R8VBOr98Rq1LF+7hsKzz+Tnz7/kl69/4qxLL2PFzddIUoJKIcDUXvk8V4gCsEwUgB5ZLGhFbJp5koaaQyyWHECV1Lmq3GaiDW7euu8+DEcHufHaGyEnk+1ff01f7QGmLVOMG5VcePU1pC1dw8dPPEVPWwNuYYz458T/1DPPE5CewbcvPU9jbTVWi4Xg8DhuvHUdkQUZ/LhxA10Hm7BbBHbHyC0P3kNEwRzeXP80Q/sOSVrAlEfJuocfIDgtnq/ef4e+bbsIN/qjCQ3jqjtuh6RENr++kZHOTsanphhWqrjviacILVjIS9deg3noBHaRbWwy8MjTzzIjLJbnH3oMx+AgOsHz02l48PHH0IaE8J8NL9HZeACvR0lQRBJ33f8IxshI/vPis7Q1VKPWKAiNTeT2u+7FEBbGW088x0hnv8RpWbXw4DNPoI8MZ/1jT3Kso4+nN25En5rElEqBx6OQe1RrV7t01admp+MWcZ8ehXRnd3a1ye5P2pwc6YBWqxT4OSyoj7bz8UvPy9zXa+68B5xavnvtTZw2Mz2Dx1CE+vHoy69IDtpbG1+j72iLdGSnpObw7wcewWux8dbGDfS2NWHUG4hJmM0t996DmMU+//ADWMYnUAgcin8gz7zyIlbXFOuffBzbwCD+ej/cahPPfPIJ7oE+XnzqcZTjo1IjHjYriQtvux3MVr59dSNjPd3YlArUqSnc8dBjMGTh+X/fS5BoLFjHCc7P4I77H8LSN87Gp1/AZZlA76/HPz6SOx5+GNfIGG9ueJnhkz0SdhOfms+tjzyD61g/zz3xEGrFlNRkx2Rks+6xJzl5uIlP3/wAjdnLtNVKSGoCdzz7FOM9vTz15LOSVfrcBx8wqvJgFZQQr0IicURSWeKcZIzRIdLAJLBjeqWayl27ZAFoCPSXWn3xvcgCsGY/6VmZUqNv0OvQaVVYzdOS6FCQk8OMgECmBocwuRQYAkJp/+ZH3n3zdbKXFHDtfXdzfF8dL6x/kbzixVy/fr1sHE0NnsQU4I8yKIi/yneSlpuLxWyV4GuDziCd808/v55nXliPXehARa3nFsWnShaAC0sWSb27wOkIrl2s3siml19g+8+bOOuCy7jwumtp2PYnH739FqE6fxmbmrdkBefdcDX1e/7k7Q/eIX9BGbe98QbYJ2RcrEerwz/AxNbfNlOQVYBJHY7F7hW3G0ECr/fJfzlQvo38tWdQdPYa+rZs5+fPv0LxxlnneYeHBykqymLN6lUc/HULf24tJ27hYlbedCPHtWrGceFnUBFid1Dx+oec7Ohi9uIiWZDt+ukXuts6ScstpHDFEqz+IptPjc7iwTJhZu/hA+SWLsQVqEOt1BDiNtHW0U7jQDsLlpfh9ihxWl3SLi5Eq3tq9zG/pFgaQkQBKDAQApkg8jVLlpYx4fH1anUeBSGTFva9+R6WEycpWLWGxKREDpdvZ3/TQZJWLyUiPwvljCCCQmagmnLRV1XDvv9+QnCAH+nnrSFvXj57PvmWg41NZFx6LrOXlDLucKMz+Mkva3x8jNa2JhkFFyDMKh4BNFYwMjFFa2uHxMOIEZeIFhNxQVPjk/Q1t1FQWMikoGiK0HcR1Dw8wbbnXkNtmWbFtRcwOyWBTRvf4khXL/nXXM+c0jKUWh1j5imZGCHMAoN9x8nKy4UAkxzFqpweupuP4B2fJjszC4fQNCiUBDqVNBw6IDNoMxfPRx0eLEnysfogvvnoU9RaLWecvQaPnxadeD+TZqaOHGXrh5/j9Tg4c92lJMTEsOnZdzHb3WReexGqxBjC4+OxW6yo7Q7q9+1HYxTcvdloAwPQC6zJpJXmgw1Sd5mbk41a5M5OT2L3eOls78I1aZO8I3EMFexEYRZobmpF6VKQnpoqiCc+nafNw959NehD/MjIzMAkRjYaHeNTZqoPHcYQE0VCYgoam3CBKaShpL75MF6jhlkpsxA8Nq9ItdAp+ODttzlj0RLmZmQxqlTKponeacXZeoT9G95gbkwEy264lJGJCf7+9AcmzS5W3HQTIZnpWEyiRwPmgUFaDjcSFBlG5Mx4VP4mFGJBn7TS1tQijRVZWdnovCo0XqVEDuzavp05ibOYERuJM9CAWyNgx04O1tQREhBEZmYmk+Ypggx6ApwuDvy1lZoffycuPooL7r6OnqNH2ffV76AxUHLz1eiS4hl3OwkKDGT6xElqd1eQmpIi47mESF+4bif6h/nmi684c+1akmcnSx2ZOAmP9p+isamVsLhYYhLiZJzXyOBJ/BRaKiurmZ2TS2zCTCbGhgjx80dp9/DLL7+Qnp/NjJhItHodTpcbu8iEbW4lbV6+xNOIdrbk4Om17K7YLeMahdtXdAaFM17tdVJduYf5RQtR6Y1MizhItRq1eZKOLVvp/mEzy4vyKbjkLCorKqjduZ/AiBiWXnE5puQE+qwTmIKCsAyNyYzgovxClAY9ZlljarGeGuP7Tz5j3TXXSXyQcJGKaCyF1UXlzl2kps4lPj2Fbsc4XpUS9ZSD1vrDLMgvwuy0YYgMxmMxoxsY4fAf2+jcvZcFC4soPH8Vu8rLOfzbDsnXTD5vJZ6IEBQaHVPTFoQuubW+gcJZaSTPTuGYY1IihkTxtH37NhYtKiYxdiajJ08RHhxK/7FjHGpuJK0oH5VOI5l8YX6BnOzupae3h4S0uYRGhMtNSCAghk4M0NDQQGZeNlEx0dJpK7qgLd3d1B9q5Korr5MaOLG+OD1uPG4nlXurWLS0ROaJilGviORzTUxysK6e+SWL5UHJq1Kjdjnwd1r55Y03UB9p5/wzVhC/opQfvvyKg3XNLDrzLGavWiplOBq7F73eQEtvJw3tR1i+chVuqwOjW4FRp6Ojr5u2bsEgLZaZxH5eJV6Hi46uHk70HWfFosXy2RxUWGUW+UBju+z+5OTlMSM+hnG3RdIi/I6PUr35d4b6T3DRRRcSl5rKlx99RFv3Uc65/F/EZmXi0mmliURgq1oPN3C8/zglZyzH7HJI5JCfwUTtriocFgt5BXkotEppShDOcfHs6rQ64hKT5IFUuGiFeedIUwPDI8PSIBYREYFtchq9SkN9Xb3sLM3L8cVuTrudaPxM1Dc1SzZkbm4BbregGCokcL21ux2L3UxWRjoekbUsWgYqJd0dR6RBR6QcOcXepVLLmD7vieN8/9pGQuwW7rv1VjD68/arr3PKq+Dcm28kKC0FC0ij0djYOPsP10taQ35qti85RzTRVQoOtTdL005+Rg5+AX6M26bl/d9a1yD3ysIFRViFkc4hzFB+7Nm6g4iwcLIzs6UOUrzXQL2Otro6Nn3xJWkzE7ng3HPlmv3jpk2SZHHW1VfgjI9AFxREgFuDY3yKwwcPoAowkrQgD7vTRbDLZwirOFyPSqdmfl4WDofIjdcxMTbOoZpaCdyPiU+Qf18UY1qNivfffZuSssXSsCMK3JiwGfQf7eXw/gMkJicRn5qEQ+HG5XLjcrqp21dPQtJsgiKjZXazoHKIcW/N/r2SLxsiOoAiB9urQKlSsbV6D5nZWTJrWQR2KcQzIKLp9u9n9uwUAvz8CA7wZ3JsFH9UHN1Xz9bNm4hLCOe2a6+mr76JX37chH90JKsvvRh9TCQOvQar6BqabbRt3kr7gYPoIoO4Yd1N0hz569/bMcUmcvktt0pSikPgjzxeSd54+713ufWuO+Xvi/ctDEFCIrV7VzkLSouxqb0SVePnUqN0eqio2ktaUiIpYSGoFW6mRd6z0DBuK6dwXgER0ZE4tRoGHFam+0/i2HeYmm3bSVmQy6qzz6R6x04qRTZxVharL7+CHpsT/7AIFGYbEU4Xh778kv27t5BzVjFr1qym+e8KfvvyexQvXv4v72hvN+mBJtJiY2lsOMKw3cuSa24k/9JLINRPsFCFfxDFyBg7NrxL1R9/EhgVzIL5BdTu3MWYzcW8cy5i9b3/Bp3DF6AnSMgqDbt376R4xTKJeRFoAZNV6IaE42kPmfMy0Sv88DpFpqIGr93Brrr9LFpcIoOxFYIlJlKWXA4Zz7W4pBTb6Vm6aIqazNP8cvvd9FTuZUbcTLIyMjhUtZc28wSLn36YhZdcIo0AZreFAFUQo82tvHvN9YTgIiAhnLjwCLp312NVqFj6wJ3k/usyPCotdsG0FPxEs5nmlkMUi8VcGo6Eu07D6MgELS3tFJcskA+oBHaK+C+BjWnpYv7CQskBFBpAETiu9qj59IY76T1YT2pWIpGhAbTXHmRKZ2TV408zZ0kZSqmx9EroqNCWHW/vIT0jVT78Tul4dsmOyejRAeYkzEIjklIklkaNZWSMIZeN4Nhw6Xh0in/hgD079qBXa1m6pFSOP8RGLRxaWouTzQ8+QVvNXrIWZUnI9bFD3fTbbNz+9buEZs2RCSTC3axWGzk1NMQp8xgJsxKk8URwsLT6AMZGJhntHyYrdS4o7KczUtV0dfQSovaXbj45C1S5mcbNwKkxtA4N0SFhPtao+C6VagYGTzLhMJMyM1GO3pk2Q2AAvYODjFqtzE5IxCSEY6fDbltaOqQuLzFFJGaIq+aRndi3X3ud5cVLyczLw/J/k2GPHVtbJ29ceR1h/0gGcovSsLmd1B/sRBERx/3ff4fbqGfSPikLFqNSz5GWI0QkJUiNm4zrwYvbapOuNdE1DQ8Nw1+cMMXlN9ul606EzGtNYrzilSdT0do/fLiJ9NmpmLQ6dBoFzqkJNAYhsK/lk3sfIUjhIXtRNn0nTtDT0U9kehqXf/gaDoVdgsqFtkWLjo6mVpIS4lEaRIi9cN5rcdrdvLXxHR6870F5YZyeCXQ6EUtjoKbuEBlFOac1kCJtxYvCo+VA7UHSi/LkRuUvFiUxDrE7qD18kLwFhVJzK/lxotOtULJHuH2LFsnrIhZV8UcuNVRU7mNxgYCZ+hZZqUEWoOnycoqF/tJowKIQ5AA1Wo+Lvd/9wLYXXyHepCMtP43Grk66+8cpOGMN5z75lNQRClC2DLDweiX7SuhzBCBVLPwCWaH/5509+cRjPPuEGHsI3J4Y3IjFwUPLoUYy52XLWdyESJdRatE4XezdU8XipaVSimH1uDGJz2x3seWljRz47Edyk5KIz0piV3UlKo+W3JXLKHzkdgmulRR9lSiGPXS2dpA6V8DI3djdkyj9RMC9ivLK3SwrXoZaIFrEai3uXZWGyn3VZBcXygOOUOd4BENOY6Bq124WLSvG4XGi9qpRKtW4XA4pacjOyZIJCSKpQ3wvjT1d/PXHFh645d/yPnNrfR40j9PN3upKysoWnx7++kaQjqlp6uprKSpdhEdoAIXsX2iTzRb++8RjmPdWECsOTdlz+K2iGk9QLOfecjvZ55wlGZr/B4+2iVSF1mbmZM3FpBKJEL6YtfFpC42dR8iZl4tT4OC9OtReFWa7l5aGJgoy02Q+pOhsuBQKHFNW2ltaKSjMw+6y49IoJXZJzBjfu34dls5O5iUnE+IfwI76Wo5rVFzz4P1kymQSBd6JCRQmP5xTFjqOdpEmUo7kJNYtu3HTwxYZ7ZaaloRSr8HpcqDR6hkbNXPs+HESkuMwGvW4ccv4yeO9J3E6HCSnxPueF9Gx0aiZNps5cewYKQkzUQpIuZA7OYVBysyJvn4K0nN9z7m4zbUi2q0Xm2VaFoDiOREpDuIx6mlrw+G0kpKVJju1YsdUe7yMHe3mlTtuJ8E8QVZ0BG6Fh+aTQ+wfnuKDP/5CFx/DtMOGxi0aDwaODgzKA1hKTIzPISoSe9xumnt78fMzMStcAJbd0qilURkYaO+T60tETCgq4fyWuiMP3S3tkicYGBXh05mdnksPHjzMh8+uR9N3gjMWLmLCYWXLvmrCM7K4+/13INSIABALnbd4rfZDjcyIicYvPFguAKIxIq7Hgc5OwiMiiA0NwOu0yQxbtUpP48Fm4mNiCA7zP53LDdMWK2+99i73/PtujHoVClFxS1gi1O/dT3ZODoLwL7r4It5NONp7Orol1zQkPPK0Vdb30fbvqyM5eRYzRAKJ6K6J0a1ayY7qCjJysgg1BaA+bSoVr19TVUVeXo401PnWO7GRaOj89W/ee2E94SYvy4ry6TjYSM+pYWatKOOS518EtVGCvdWBfnINO/TJ5/ywcSPJkTNIm51Ea3sbPWOTzFm+hsvuuleyW30Rlwq8NiuvvvUmd913r1ynpMxPGLKUSnaV72R+6SIcKrE2qNDLdVXJFsE5Li5CL4yjXoc8xIqGhEB+5aRlSsamSFGaEmuq3c7htz9g68efEDgjlNycDNoPHWBwepK5y1dw3lNPyaQrq8MtzVeiTtj96gZ2bP6O8Egj+RlpdNW0cKytG8Vrj9ztPTszhwOvv4Nu0sKYSs3q2+/g1Mx40lcu99354uZxCZcJDNTWMdbRQfknnzPRfwJ9cABXCfNAZBRxBQUoDEaf/GTaLA6H3QsAACAASURBVFMktlfsomhxmeToSaeNDIh28FfVb6xcvQqVWCK9Kvk9CtF7XfV+yhaXnX7ifPF6ApMhhM8rypbKbowMhRCSPNsEvdW78XR1sOXtt9HbQG2K5qJHnqQ7JY6w9LlECRqn24vb6ZJ09K7de0kPMrLlkw2o7NMEzZjJ2pvWYZ4Vj39qOhiCfHWGFwb6h2nrbqG0eIHP0CFuOJWWkZFJmg61Urqk+P/oDHKbGhsd42B7L4sWFMjRuwwn9bqY6DyKpW+Igdpa9n/9OX4qD4qwIM6+405GYhNIyM/H65yU40Kxw44JK3xnN/llAvVglxFKYjQ9PDJBU0snBQX5mMSDhBeH3c3x/iH6Tp6isCAPo/S/CzaSlv9+8iVqhZobr74cr82MQq+Rm8NQWxvK5lZOVO+ldstWhscmSVu8gtU3XsdQoJq4vHTp8Jbme5ealq4uBqwjFObMwyjQPyhxoKPpSBtel5PcjExZGPocVgoZuSSEuAlJiSgNWpkyYPU4OdrZhdarYu6sZB9qR+Y/O2loa8bmtJGXlSPhnZKj5VFQW1uHSjgiE1MREd+yCBGxSI2HpZNz1uw58t3ItDY8bHjlFRaVLSe/QORu+nJAxA9p2VvNTKeTnR++x3hNlXyQYs84m5zL/sXJID9mzUnHhM0XB+fR0rqvDodBR3ZhrvDo+yK+7F6aj3RgSphJeGgkRmFlsDtA7UddzQG0M0KJS4glSC26MkKgqqdubz1xcTOJiJmB122VnQqzy0nnnmqyzR5+fe0NJk8cZ8LjofDKqzCkzCJDdGRMahxakVuhxGP3Ur27irTUFJnY4j4dUClC5e67+0EeefAhAsMCcKndMhXDz+tHddV+9PHBxCSIgt1Hlg/26Ni3p5qE3CQptjegk1mvGpOBLdu3kpOXjcHPgFYrCPVuOa6s3F1JRn4BeqNRJrCI84/oqu7euYul+UUSA+NjcvqKN8EBKynKl0Yy8XtCCySOQYd2bCNyeIi/P3gP1cQYU24Xq/99D56YOOaULsYjCkyB+LHbUXpVHKqsImfRAom2UPuJ5BAYOnmSN15/nfUvviitVSISbNprI1QRQPnfW1m5uER2z10GjTQKaZwK6rbuJGN+Edpgf5xCHizi2t0WTu0/SNChHn7a+DZarYIprYrlt63DExtJyorFvsBQIdJRaLArNPz95zbOKSmVWkiP2iHHsGJpLa+sYHlxmYz3ExFN1uExDCGRbN+9h9ylIt5RWJfUeD0uQpRGtvzyF6vOXiY3RidarF6P5Mvt2VXOimVLpWHEx1XwShbjtj+38tRDj8rPL96/jGvzCgF7JauKhTHNp4kVD8C0dZqagzUUlywUAVOy6BFfiuADHq3aRcCRRv766B08bhummbMoufkeJv1CyC4Tn9cXcymMQx6biua2NjJL52F12zCIEb+IbRyxsv9ALUUrFp6ONBOaNA3mUStNhw9TsiRfssh0EpOhovdYP8f7j5GbnyX5e0K/a7OZCfZq6Ph7O4q6Bmp+/FkWrrPKSjiROhNF8kzOOe88jMJcJKpdr5LBgSHae3tYKNKYBHNPPAEuN+ZxNx0dXRQuENm1bhxmG2qVgWMD4wyOnyItN1mUeXKtEntMR2svowPDlBXPQ6Hx+vh9QEdrB9MWC1nzcnHJg4aoTBQSfSOA6/lZefL6CtqAWE2OdfbgnJ4iPSPDtxiJ+x/oa23D4bKRnDVXZuaIb16sTGKSM91wmKltf9Kycwvj9klyz17L8eBYoufNp2z5Mt9rOEUfUElrQ5vELc0Rh3B5x4pvXc2R1i6UHg856cnYHGItCZTxmI37DxMSEkRUSrh856KoEGPF5vpGafCYGR+JIlAUtgrsLqfsynq7j9H63y8Ybzkii88FF55PYFkJ6uQEQhJiUKs0aMV9aHNysL6J6MhoYhIEFN8ls7DFirJ7Ty1zZs8lJMSITiuPjfJ9Vu6uI35mPHEJoRITJ7Z7UXA98fCz3HvLHcSJwtAg+JU+g2dNbS3R0TFExkSikawBX1e7cvsuUjMyCYkKP93y8Rlma6prSUmZRbDM/PXdI+JXeWUlmTk5+Pv7+Ryw0vEBB3eWMzczVeLoxH0oD2lTFo40NBLucbHl5fVM9XZhUylZc/MNWGclkFK8DI0mAqVY9E7XbnU1W5kxPkrLhvex9PQyaHBx7oP3MRybQGrxEvRKseP72MUjdguPvPAcrzz9iqBh+eqe03vXropyeUgTBwcRESn/zOlly+4qSpaVni52RdtKFKpOKrbsYOnCJeiNQb77TXxcm4OeHVswjo2z6f1PcJsnmXZPcMGdt+DOyCBlQSmWabtE5YhDvcM2TVtDHZr+45S//LKMkAuLTSQ+IQnFxofv8C5NmUvdmx9gmLKiCg5l5bp19EVHkrl8uRzZ+W5ysQlO01C+HdOUhU0vvkaAePP+Os67fR3dBj2F552P3auSs3pBDLNbptmzfz9LlqzyudIEw1l0Zqxmdtds9938HlEAKnGpVEyYJ6mv2s/KZaej42THTcmkdZo91ZWsKC1DJyo/lRK30oXDPE777u24e4+y54vP8HOq0WkiufDeBzkcpCN3xTJ01tMXTSVAtZX07d5PdogfP739NEFGNabwOBZfehmu5FnELS7D6dGgVGnwWL3ydF5ZX8HSssUyN1I4tURnYHh4gsb6FpYsX+wj2EhdqZuhwUHquo5SVlKMUXzhLtH98kiN2LH6BsYON1L7zdco7GZCZs9kzbpb6TUGk7p0qVyAZSVj9zA9PEZjczMLlpbK7FJ5o3uU9Pf00dzTS9lSEcguMxjk4nbi5Ela2tpZWVqK0mvHbTaj9Avmi+9+QK81cfG5ayW/S2xg4oQ+eawH5eEWOreWy25ueGQMxvgkis4/F09CJDE5adKh5JPYamhobWHMOU1+Vi44pzFqDAL+Q+fRbqYmJ8nLyZOblqgQ9F4FrY1NMrYmK3+eXABESSoeShGNJvo28/LmyQVD8CUVCi8Hmw+i1qmZmywKOlFaKtF5NLQcasDip2P2bFGgqX1dWLwcqq9Fb9SRkpqKUyHtOWi9HukCLlq+jIJ5pwtwWbAraK/dj2HgBAd++J6h6mrJeYtbtoKkNWsgbS4RM5NQ26bQCE2bS0Hz3v2yAxgWFyVPYz6jk4q6qirU8VEkJ81FJJvKpcehYG9dPQEzY0iIicMk/F5mC0p9IFU7KpidliFxGHo/LR6FS35rPbX7SOwdZsd7HzFw9CiqoCBSzlxNYslCQucko4sOw6EThDaxkasl72tO8ixCw4J8i6rdgb8uiEcfeJR77ruX4PAwzDikU87gVrF96w7SS+dhEHFAMo5JIbObt/61hfSSXIIDQlCI06FGRK8htXs5WRkEBATKYl1ssoKmtf2vreSVFGMw+aMXjl7BalfAzm3bWFpUJJ3nUu2uEv14L1u3/M2CokLJlfw/tJMYU7bu2U3U8DA/vPoqtsEBNP4BnHHzLbhjYpi98gxc4pQsxmayu+CV4NzStWf6eIKy+nFKDNXjTz3JCxtekQXgKDZ0GCUofsdfWzhnzZk43HZUYiwscnbdair/3Eqx+I5Fmp9CvENxkHJy6LdfSRu08dsb70s4rHCzlv17HRMh/mQIvIpSid1iQ2f0x46SLdu2cfaKFbhcNqmtE914DQY2/fEba9ecg9frws8t7mUVlgkr5dVVLDvrDOzy54kCRInC5qJi2w5WLC2W3V2LEHefToyo3rObJUtKZUfP6rGhU+plV/CPX/7k8Yce9bkXlWDzerE6zNRUVrCmdIkPoeVLnWXMPE7tgVrKShejUYhr4GuBT0yMcqJ2L4amBv7++EN0BuGGDuD8+x5nWKUndfkK3/0tRdUiX91GVVUli85ejkdUQPI9erCPWiTHr2jZAhljJcacWqWRUwPDtHe0sWBxoSzE1B6FvHYiyXpffT1lpaXy3hAls8CoDB/vxdzUinNPDdXf/CAlHyFZqQymJuBJjOPya2/wOfhFrqrHS9+pQbqO97Jo/nycHhsGpUaO2QYHJ+jo6mZh8QJ5YBE+UfF5u7pPMjQ6TF5BhryTxTREh5a+7pOMnRqhMD9dJvIIfbb41d/bx8DJk1ICISUFcpqgpKm5RU5AsjOy5a0sMrjFv+hqbZMFoOjYykOCShT4XroE69Fll3xK38FHI7vZvU3NKPp6aP/hW1oqytEHmEheVEyf1p+Cs84jY8FCKeLHLdZ/JZ2HmuV9n5wzF6s4sJwmzDUeapIg6qzMVF+0JhocTg+th48QEORPTHIUgswr1gBx6DhYd0gyEGfNTpYHEKfo8gpDSc1+Iq0Odrz4KvbuPrl5pa5YStS5q3HHRTMzZa5cr0VeulFrpLqqmuSEBMKDAlEJILZC4LXUNBxqwd8UIGU4opSTch6XlxqRQRwTzczEKBwS1iYePy3PPvU8V158GalzEmVTxK72HRDLy3eSnZVFSGiwLIhEgopA9OzdU03K7LmERv5/HUA37K2sJDk5kcgY4QIWDQcxn1GwY+cuiYEJDAmSh1Wl+BBuL7V7dpCUnkJAdDg2txU/j++Z6ajYj2ZoiO1vbUBnncbscbLs6iuxJCeSuuRMtKYwQYf73xj+wKFdhIwNUfXoC+gnJ5kM0ZF3+cXYM7OZVbiAML9g2WQSa5lYM2597F5efW4DASgxiM63aFwB28q3USQoIQIboxIlr8iw9lBVUUOWaKAFCD6EKP0mZR7zrm1bWb38LF+LQwzZxNt3uej8/WdCHS4+e/E1/IRUTuXkwntu5ZBOyeILLxO9RbkGi/VdNK+qy//ENDzE7lffwN9sxxAUQszMRBTPXHa2d+TECWaFzqAoJZXOmkP0jIxScM1VrFx3h+x4ecX9qfCg9lj47fGnqPn5N3JTMkiMiqarvZGWUydZfMstlN10sy8HWAbWi5sXdu7YydKlZ4BXxEjJ/+Fx26kp/5NFpaWygyI0FmLhFkkblfv3ylxJn7tNfFVCJGpmX0MdJUWLULlEmsFp7KLDzq+33UljdTWh2ZnERsQytq+J4akxlj94M5kXXgoEyQ3ApoWpji7eOfdi4jVqTDPDiZ8VT+3uPVhUSi589CGSzzgD9AFYrE4puBUg5SN97RTk56IVIx6xQaFmdHicnq7j5BXmnK7Yhd9awfjYJI1dzcwvmv+/sG6xmSqcDl4//1I4NSyzd5MTY2mpqebY2BQ3vfw+EcVLwE9mV2N1ubGYJ+k80iJfR/TV5FJltkm46eH2JgoWLkCp1EsOppgcDw71c7S/U44lTErRMVFhtZv57a+/5Yn8nDVrZfEtmgIO5STaf7A4b15wA+6TwyQXZuBvMtG8pwazSs1tH76LKStTivt9dionvce65eKZkzePCYtVxi6JBnVHSxvT43Zy5xcy7XKi0AhdooKjnd0SlpydnYHDI8bIChn/d7SjC4XLQ2JKEl69r0cnwKsivsnitsnFRK08zWpyKWUeslmrJjklGb2PqCPfU2tLKzo/PfEynsjXMRQF+HsbN1C4vJTcvPm+bqFYBMTA6h8B9ctXXk6U3kBKdp4cYR9tbMQbHMatX34LYaG+IsHpW4uFziQ4MoSkxCSRfiRHmWJ02NJYh2F2FMEh4QQKv7jowHi87D9UQ0xKNDOCgmWYtzxlKuHg4QYi4hMkNFdm18oG6TTdVRV8du29JAeGkVCYzvj0FI1764nJyODqrz6V7XtROsgGD07qa/aRnTIXk8lf0vrl1NXr4vGHH+H+x59GrTeh8CqlWVEUyeU7y8ktmE+gn0F2Mf6PX1m1fy8JuXnodDpCRONIaHQ0SvZVVpCTkS43J3HhfEhTFdu37yC/uAST3oTGdXqmrhJsrZ0UzS9ApzfKjrIcyeKguqKcrML5GPSBvpGi+M82Re13X7P7tXdIDAoiJiuVvhP9HG/vJXv5GSx76RW8Bl8zS5yX9Cqo2LWHBYJnJxYv8f7FM2E18+Krr/DE00+jFhmXAq4qrXTw99Y/KV29Qv5AjUskPoj+hYodu3ZTVrJM3lO+E4dDrujfrV9P+zebSQuNIDs/jz2H6mga6GPVjdex8p67cSr1eNwKtPLg66K8cieLikuZsE8TqBOuQXGZ3OzYupXiVWdhdbsJFOy905qtnVu3sHTVGRIDKhZsj8ODUqtk+5YtLF91hljvBV1LbuMi+7N86xbKVoiCTnQ0vFK31t3Tx6bNv3LfA4+c/jZ8fyzIClXVFZQsWyy3XR8eSUDLp2ioP8TC+Yv/Nz3x8bKm+O+dd2KvaSDKP5CEwjz27Nsvpww3P/wYUZddKdmm4vkUI85x85R0nS4oXODDc4lOrseFw2Gmbl8tpSXLTyOxXHLkOzI+QmtXh3RCCjOKyitKP48Ed++rPUTJAgHJledg3yTJOckr198AHceZGxbJzLhYqg7V022e5OanniJp9Vky/1w0AMU/7BvsYmDwOPlZ8+RKKHpTYtM/caqfo33HyBdsttPMa3HtrNMTdLS2U5gn9Men70HxOsf76BGFZEmJbPSLRoToL/R3H8VhnmJORhoehw2FMCU6bUyPT9PbKzqY83370OkOjshFn56eICsrQ95/p0UTdLS34Ha6SZPM0tO/xA/q6WT99degspgpzi/A7VBwoKGJUauZZz//AlLT8Zg0Mk5arD0djS3SQJKcmorN7kCr18rr39RwgLCwGYSGRktQtBwrej3UHNxPbGws0cERiLgMu8isUXppbTuC0RBAcnyqPLjJo5TNiqO1kWdvv50gh5uSnHkSdF7f3Y5t5gwee/cdFBHxoNTKg564natqdpKVPkfGuXlcXlRaP/lsNTYcIiR0BuExcf8zm4oO3Z6KXaTOSWdG0Azf9Rcv8s94+Ln1T3PFDVcRE58o9zi9yLQVr79nN3NnJxMh5EKiWyXkEUo1hw4cJD46nrCwqNOjVd8IuKKmmtkps4gMDvFNGsXJSKlmV0W11GaH+AsCvVw25eKxvW47aQtyCFCLDHXxbSnQuhT0ff4nX218A2OAl7KF+Rytb+Do0CDRSxZz2YbXcKmMcr8UeBjRxWj59ku+eftVokxa5s/Lpb2jk46JcYLmF3HHi8/LQ7A4DMguvcvF+vXP8+yTz0ncjU4puvEK3HaH1OkVl4oUH/GNuFEKrZlbSfVfu1i4bLmATWJxTEqShiiRy7dvY/nyNfL4ZLMKo6sObHZ2P/ssB7ZuISgomOzkuQy39NB68hizrzyL1Q/dD+oACRcX10JoSf986Rm2/vAVCbNmkp44i/GOHkTutOKjKy7y9hzrZdmZqyhbuYpjP//Jp19+Q9Ka1ay65TYmdIGMeZ241BaiVB42P/E0J+oOcdbaCym+4AIqPv8vn379FauvuoYL772PgeFhtCYDocH+TA0M0HSwgQVnrmWsf1TiD/wCjNgck2zb/juFxYuwqYTmwItRrcNut0tS9vzFIlhcYF28+CvUmEdHOdrVIbVsbqFjs1jQON0YdX5seuBR6fRZdu/tnHn2mfzy3Ivs+OMX1tx8JSsvuQKFXyJmt4phpYX26gp+f+gxokwmVt5yg0RS/PjaK/z8ww/cfv/DLLzgIsZsNjRaI35KI26Hlc2HK0ifPw+VyBdUqPF4lQwPj9PefpSCggJUIvVegveNjIwMc6T9MAuKF+Ly+E74ep0KT08vVYKPODTElQ/fgzEilG2vbqDj6AlW3PkwgRl52I0mGRs3zTSDx7qY4ULqx0Y8XmxTFhL9Qxju7mLYOspccQP29RMVEYPO5mBybJBjA53kzi/A5VIyLJAi0VF89803jHph+eq1GORW48BtmMLe003V8x+gd7j515N3y01nx6v/4eToFBk3X0vEgiJcKh3TdgtKlZ3x48cxTTlJT8vEGRrI+OQ4fnYbE0KvYvMSl57OiNsmcxADNVqG+k4wNjhETmGh1JgIPEp0QDDH2jslYic6JYnj1nFM/gEEKwy0HjwkM3VjZ8UzLcZIKg06GzQcaWPUoCJ61iw0bqVcyLxKL01HmtEZdcycmSC1owq3G6PSy1tvvU7x0lLmZubhdBvlw25kmpN791D77rvEhIRy5iMP4Zk288Pzr2D2wNpnX8AaGYVX7yfNAiqNi67mw+QmJhIsEg60RiaHxogMCOF4ZwtjJhexybNwjTrxUxsxBAZSuf1PMrKS8PM3MTntwN8vQDK1yqsqUUVFEhYVh9Gtx2RQMzjRwWRzM83vfEuUfxBnvfQoI21H2PT8W4TFJ1J47+1YoyJx+lwy+BkU7Nr8C2vnFRMQHsWwzYzd5SAmLITXn36KS6+7jsi4RHE+kMkq/novjfX1JMUlExgSKbvrjulxtEFaKmv2kppXJGOUTnR3EhMRLoXI5Vu2UpybhzY0mGnLuMReiESFyto6QmcnodboMIqKxe2VJpjtogBcUIBaJNkoRPXmxqCwUFGxi6yiheiNweDUoHW7iTR4KP/vR3R89RNnlJYw99830bWjnF2f/0jIrDksfuxRxoMDJTzbZDL8MyzycEhgZgqLMGk0mKenMBj0UuD/zjvv8viTT+KxOxkfGpYHEY1WQ3nFTopXLpYNMaHPUsgTsZCfVDGvuExqdoN1RrSyZLKy7YvPGNu1l/OXLid67Zm0bd/Gb5s3k1JSTNbVVzLtF4haZcRrt2HwWGmo28eS0lICAkM4OTIu47Mi/QKo21VOavF8iZMZHZwgPCgYhcfKvp07mb9sNZ4pi4xW84ucgWXoOA1Nzcw/4xzME+OM2UbxN+rR2N0caWoiMydL6kcFt87jFfd4Gz/99ReX33YLTq8CvejqiQQNp4PKfRUsWL4Yp0hE8op+jxL31CRNdYdZvHA5bmHYUYkoOAth3ml+ePkVJvY2cNetd8DSEra+/wGdFXtZfsHFhJ9zLqcMJrzCZeyxY7EMcep4H8WZhTLycWRshLCYcAZOdtN0sJEVBStkte722lDoYMw6xZHODvIK5+Oy21C7rVJKcPRYL53HB0mYky8TipzTk0T563Cc6uHjl19CPTzJPXffC3Ex/Pbaa1Lysva6G4heuoxuuxO30YjbY8M63Mup40clA9ZhdqDziK6vglOjQwyPjJCdPY+Bk0MS+i1yYU8cPYLH4mTO7CK8Uy6ZzmGIDGTgRBPHhwfIKSph2mzDZbMTHBBAf18vY6eGyM7OkdnJbr1AGylpbGyWkZVRQt+sUqOxeWQHrr23k0nzBGkZqdJo4PGKPFoVnZ2tuBxuMlNzZeEvdG5+NguGEz18sP4Z/Ix6bnn4cZGryhevvCrzgS+/7x7Mc9M4Ifp8Gr3ERh2p2cPs2BhCA2cQFjqDiYkxAoP86OpsxmZ3MjMpA5POyFhfLyFRM+g51oXVaiMlOhG1SY/ZO4E22CjlCSqdP3GzsrGanQRo1YR6nIwdrOXnD98nxM+Pqx95FKZtvPXU4zhm+HPJHXeij01mEg1TLg86vYrOlv3MigojOSpWygrGJ+0EBYVQW1VJypw5BEdFMzA4JJM2xIGprraCpJnJhAXPwjFm942ko4N54ZGbueme2/CLjqNfGKb8AlG5vbS2NhMZPoPw4BDZSRSCJ/0/kOitu3YRFR1LWGikvP7ChyDOoJW11XIEHBUSIhFeKq9GXrsdlVVkZeUQYvBH53RjcAkBhpPq9jryiufhcTvktMBfYyTYrqbv1ypef/4lslcu5OoH7qJ/zx7e/eB9AuYmc/W992GMFiYW0FhdGEVd8stPfPnpByxbu5JLb7mZzsp6nn/hJTIXFnH3h+9h7T/OmMXMjPBIXG4vzzy7nnX//rc0gYj7SaNU43a4ZIymiILzGqQ6WMYFeqcs9Bxup6y0jGmPAyE/dlvHMBm07NtdyfzSpUx4NdhsLgLFWqBSUf/VF7z3+kYuu+EGll14Ke2btvLx118wa/UCLnvgXjonXBiDwlE5XeiGh2j65nNaD+yj4IIzKVm2nL5ftvDVm++i+GTlmd7jJ/spWbmY0uIS+v7aw6a/txF99ioKrrycHtFGNOmwOyfxc9vpFItbegYhYRHYnXaUSg86h4vyL3+kubWTtFWrKZqXT/133zPS1iGD4btPjVJ07kUUzV/Atk8/oaGrmexrziUqPxeNKQSb0+OL07LZObCvhhIRBC86Zy43WruTRFMQP2x4W2IxRKaniGxr3LSFxsMtxJUsoujitTgjDEzbRzHaJjh1tJvxU9MsyM5n1x+/Mzw2zfyzL2TC6mTLL5tZ9+/bGVeKLL9JDGoHMxxeqt79juOdvZRcdgHpCbOpfudb2gdPEHbdauJWLvA5uxRqNEoNI8PjHOnopKiwEKXLIU/mYjQsgt+7m5uYv2gBE1Ir60HtsJOi0PLHw88yMXCclXdeTXxcJOVvf0RbzzHSb7iRpJIynFaH7ArYTV7002a2PL4BnRfmnL+SvJxcflv/JoxN4tR6mVB6OO/mG+RJadeXP+EcOoVJ7WXMZWb1uuvwDwzi9/e+YMzhIufGywmclUSw0iQLwBHPKWI0Sj6+7m5CDEZW33czwcZAqjd8zpGuPpa98Cju5Jk49XpcLpfon+LqOkb1O19Ivtns85YTExfNLxvfQZzBzNYx6RJfedMNkq216fV3cI2OEBwayKDdypk334SfKYA/P/wUhkfRuR3oQ4NYcdP1jJqt/PHZ9/grtYwODeIfHsJZ11+Oy+5k+6c/4dRoyLn+YkwpCdi9XtlFV/2TInGkuRl/nY74uEQUKqPkb4nM2Y/ef4/lxaUkpWUyplDLNru/y4KivY3dz71E6qyZ5F97EWabjb9e/y9unYnSx+/HEhIigatGk4jIG2O06QgH3v6CmZFRLLz+UjkO2fne56idLoZUVkLiY6Q7U9wvf323iRCN4KaNog7Uc/79d9DZ3UP5F5swRUZSfPfNTGq1+Lt1KJUuzKoJJttaKH9sAwtz8pi/7gr6+0+y+9XPUBsDOffNF+jSeJlSKtFptSjHxvG291Hz1hdEhIWx8v6baO08QtWnnyW53gAAIABJREFU3xJjNOLwTIO/ifNuvp22tjYadm5BMTmJUanGFBzGqiuuovVoF7v+/h2NwC25PUTExHDRDTdSsbeGqt37CNGa0IxbCAgN5IK7bqSiZj9/fruZ2fnzWHj9ZVjEYuVWSvi6SmBgBMqgsEAWhk6FTrrjTUoXlXvKmVcwH60pEItHicrtxt9hpnvrNrq+/pGVpcXMPWcpdQ0NVH7zO4k5+eTefhMDKuEDUeFx2qVZZtc3PzK6fT8LsnNYeNnZ/L7tL/qbO/BMWmTOZ2pmBqsvvZA///6LjgNN6B1iYfRKlunCa8/nt+3baCmvZ05eITmXX4hNp2OG3o+psWE0Jtj17dd0fbOJi1efybyL1vLHb39S948rbt6yM5hzxcUMiptJb0RpdxAoUhN+/YMTlXVyVJV59gp27djJyYp6ggRLNFBJQPQMVqxdy46/t9B78CB+Wj02l4e8BfMpLC3m1182M9p3DJfdwdiUlYVLylh8RhmbfvmVY10DTI5MEB0aJjEWaXnZ/L5tK4eaW4nNzqDs+suZVHilacQjXIYKN9X7KikrLZGNDqtHJXW+yslpGg8cZkFJmXxWRHEouqGhTgt/v/ceroYjXHLuOQRlzeHXv7bQUlnH0gsvJnLtKga1KtkS81Mp0U2M8b3Qgw9NsXrxEuZkp/HxF59gtk7iL5htQ9MUl5Yy74zFvPP+uzhHJqQ2y6VWsHLlUlm8fPv1N4zbHWQvXU5i6RIsYm0XnR27mRleO5+9toGRo53ccu3VUif8xWdfcbS9jwvX3Q7pqUwHBuDRatDabISNjvHzhx8yNXqKtWvXEh0/i88+/JQwlZFTJ06gM2n417VXyDzU77//DoPI3x0Zx+VSc/31N0mu31tvvobHY0Hvb2TM4eT88y8gJTaed954F4vNi8HoJ/N81557DgEBAXzy5VdMOh2cdd1VqGfPxKpVy/GmcD8f6z7K9PQks9PnSA2b16NCq9LQ09UuTSZz52Tgcom9QolBmDsGjvPVaxuI8TNw7b8ux+1U8u1PPzNstXL2uhuZio9hSnxWVAhVn/VoF5s//pQgrYF/XXiRHAB/+vFHqAQWTaPFiZobrr0exT9F31effCrRM/6BAXLYeuFlF2L3WPn6p++xouSKO+7EGjIDr8kPl3DqToyh7uvlk5dfICMlkasuvgjb+BQfff4FI//QLe5Y/wJDaj0Og59kIyqmp5hsaWLHt18TaTJx2UWXMjw+zc8//EyA6BLa7agCtdx42y10dB/l5x9/IMigw2l1olKbuO2OexjsPcYn//2AyJgQyRM0q1Tcc//9dDe28vefWxk2O4iNisM7aeGGa66l9/gxvv/rD9RRYZx/43XYjQYcQkOqEGkaUFO3X7qAg4MD5T6hF2YbjZ5te/eSkZUj3dRKl0saN/ycDvr31vDzt18wd342l158CQ2791NbVYPeP4izL/0XuugoprxODIFq+k8dp2LvHs5ftYb+A210Hm4hPTNDjvU37/qbhNTZxMQlyFGdfdqLv9NL+9a/2fHrZrLnF3HOhRex559ouN3V+4hMSeKsqy7n/zH13vFVVdv39nN6Sa+kF9IgoYVOEjoCYkdERbmKqAgW7B2714IIikgRwd5QsdF7SYGEBEgglZDee3J6e10r3O/vxU/+CXhOss/ea8015xjPMHlpMXnc8h4RaJq8k9mMHD8Wm7coXFWoTFZijN6c2f0nB/7ew+isqVw/fRpteTmUnD4l1RkOvTfG5FRuum0hhQf3kpt7kqgxw8hcMI/A6Fg6BwZQqJUM2CwcOnGUmdffhCEgita2brwUSmJVasp+/ol9u39i3M2zuWvh7VT+cYQjP+5GsW3eLR6F04rGaWZEXCw1F8vpVWiIueVG5jz7ND2ijagTKiKPzI0sOHGErKlTr0WYiO6XA8w2/nj9QwqOnwYfb2ZNzuDq8WwMotXrZaRtYABDeASJcYnU55/nan8Hwx65g1ufeFTUwBKYKoSngqQuXEHThMBZzDdlnqJb9ET56/k1lBecY0hUKOOGDePsn/voV+mY+vwLpN91My6jA7OnBxVWGbPSkVNMQ34RJ3b9IEdCQ8dPJ2HKNHJrarjvqSeka0kUaG768TKZ+HHlKzQVlBAYEcq4pFQajhdSZx1g9qbXiVswE7u8AkLNoKGju5OyykoyJ06WLr/BQZHQ2/RytaSC8VMmyNcXIx5xzWjv5ptHnpGLnm9CMAmxkVw5lUeHE2764H1Sr7tOwqvl/E582Zz8ePcq6ksuETEljeAAf5pOnkPvVOA2iBvKSUBEKHExsVw8XSDTHcJDg+g0daOLDCQ8PJLWkgbOVl3l2d++JXRUGkohzhYFiKMTL6eNbctXYmttJSQ1EYNHS2d2BSq/QG5e/yYBE0fLAb7kLYrr39rD1sXLxS9I5OhEvH29yD98glA/H2lSUYjg+4QEiT6pu1iCnygePU4G3E4Sx42To5KS3DMEGQa5i/0WM8MnTsTm8kjXmJ/BR3Z7xIHCPyIMg8FIU2Ud7bh48vutaBIEDV50VAcNH+Vll/HV6YiOE4BoHTanUyoPtlzDwCSOGIVZMygh0OGi8XQ2u597RXK5goZHSmRB/aV6bH5BPPrddhTBwShsZlRaAQu103r2An+seg11v4mh102ka6CHunPFhAUEYfW4sDnsTB43QSa/lJdXE+oXIE+cJoeZ2MkjqG1qoqeuG4JDeey370EYGYQYQ/hZNVYunzrKwVffxdvhJHryGDraurFWdBASn8jCbetx+ekxS1+zG4EXLf3jAKf+uwm12UzMjDG0drfTeL4Ub4+HsBAfWjpbmXbTDWSfOTMYeO4fgKmlVSaepEyYSE1zEw0N9QT6eKOz27GYzIzJyOJKQwu1zR14qw0Eu9Qy+3jktEkUXL5Eb78F/+QE7t+6Hrz0UvogmHMi/up09kk5zlJp9XgUKlkYqhUeck+eYNL4CSgFJki4I4XqwO3i4KbPKdq+gxhfL8JS47ja3ExPl4WY9AksWvehFE6LUaPTYUat9HBsx7cUffINISoNQ6eMpqKljitXrhCk8yLBK0i67RMzxlFaX0t/v4UApQa/zn6pj0y+aRr7Tp1Ea1GRPnsuM95+FYdILRIibSGi0Tv4Zf1H1Oz6m9h/N/vYMcPJPlOA2m5gyvU3M/HxFeDnJe0DYv6vsbvY/faHXP1tH8E6HaPmZXHqTB6KfjtB3l5YzV0olE6mTp/KsZMnMDnsEpTs6DehVasZNnIEJeWl9FstslMnJhq+Xt5EDI0jv+QyZgGmVhnQ9loINHiTPmE8vx7aT/u/12H6kju44fknpQ76f9dfGGPycrOZNjVTztaE6ks8qc4BExfOFzEhK2OwMBFDfDGCcNnZ9OhKrGfOMiouCmNkCIfPnEVpCOLOJ54medHNmIRewuPES4iZzVa+fvE12o7kMWJIOMnDkziae4o+hQtfHx+MDvDx9cMvPoqcc4X4GnwkignrAFEhwQwfmshfBw9hDwhgyXPPEn3TDVIPrDGKTrETejrZ+drL1JzLZWxyAsF+/uQVXqTZ6mHFmjdJuulGCf41O214iVF/ezdfrH6S7opyUuPjiY6NZf++Q4QGRqBXK3GY2gkNDSA8NobjuTnoAwNkM4G+AaJDwiTy5XTBGTRBAfK5Fd1/kUVrVGsoEliqQNHI8ODsHWBEYgr+Xr4czM3GMSSA1evew3fsKJzqwdGe0Nc1117F3N/PsBHDr11n8V1hDqmSOJSE4cMHJRRCGuF0Y7tazYbnnpGj4OnpoyUXLre0nGaFhpe3bCZ47Bi5t+iFTcbuwF5Tx9qnn8d1tZGZY9JxWExU1lxBExJAZ18PHpuDaRMz6Gpqo7G+GZXOKN3MJlMXo0alSTf0qcJCdDExPPfldggJxCOKOTEudTroOV/Ehpeex99pZkzSUEx9/VQ1teIOieCpz7dCcIgstsT/oHa56Mo5w4ZnnmOI08XU9LHy8FxQdIHgIVE47BZsA22MHTeKLtMAl69UofHxHtQh/huBOWXsONra27lQUYbp3wlNUGgwzr5+xo0chc1kIv/SZVRDolF61Cgau7lxxhyqamsorKvGe0wKqzZtAF9vGRIh9Ojihzqbn0dSUiKB/n6yaBdWCjHgPnEqm1HpY/H2GYxjE380Thv1u/9h29vvYNAouXHufM6cyKVNHCwmjmbFhk/kuFv4SGxSR2SlvvwCXl19/PjSOxjMdhxqBas/fp8qhYWhkyZidyhRKr1kR0+AL0q+2Mzhr79G51AwefxkahubKRLw/omjWbVlI+iu6ZiFvsut4MKpbEZOmoDVW4bFohe7mhjpfvElf+74mpiwcCYkpVCffxaPxYxXYCDNvf30OOHGm26RQRGNAx0Mv/06bn/5xUEtiZQMDaq38wsLmTB2Cg67AoP2Gr2hq48Tn3xKzp6/8AnUk5E+jqt5xTRV1KL48eVXPZNiYyjcsR2FqZ8erZb5D63AHZ9M1MxZcg5uVbiwOmwyDeLMkVPMnD0Tq8uEXsRACeGOW0nF4Wy0Xd0c27kFS1sbFo+aZ954A7ePjs7WJr5f9xFeKiMudRD/eeVFaoNcJEyZgFbpB26VxJ2Y7DZO5mUzZ9oMOaeXxZ+YkQudSeFZ/Pqt7H/7E5S9fajD/Fjy0stUawNInJOBWyOs04MiHJWpn2MbNnL12Gn8RDve7aG2uxNtfAKpt93JzP/cjVXMxqVV14nH3E1jQSHmSxWc3v4dKpsDm1HHyvfe4rLHxgghlBa2Fpk1LDR37ZSVX2JaZpYU6YtST5hS2rq7KL9cy/SMiXJcKVxTQkBgb+3AWtlI1bETnNv9k4Ro+sZGs/j5l7jiG0L0pPHS9SPGX4Z/BaRtlyowtA9QcfwkJ3/7GZ3HxZCYaG5fsRK8fCg9doKT3/4gOWxeyYksfulZes19XMzLpWLvfgY6e0nJmoMrNBJtUgrX3Xf7oC5TOK3VUFNRgraqjKaTpyj8cw/eSgPRSelMv3cJzeFGhmZO+D8Hrfi9G0pK0TY0UfHPPlqOnsBk7icgczw3Ll8qbe6Hf/6Z2sNH5Ybnlz6Cm5feB0o9p37bTeWxI/QN9DBq4QIybrkZl9rAyb/2UvzbH7KLFzcti+uX3S91DUe//ZnGs8XYnG6CJ41h6rK7sUWHEZyYdC2LdjAOqPj8RdmNjE1IwK0SmbODKJiP13/EdVPnMH7sWKllE6R4Cy5aLpcS1trF8W1b6L94FpPDRtyC2xix6C76I6MIi49HL8wbbgtKpY7qs4Uk9So4sG0H1Rfz6XP2M3v5EiZmToUBBcd2fk/p8eNo/XxIX7KIcdfPx9bdx+87dsoTs7h10xffTeSULAyxiYQmRPwfwqZb6aay6CwR7S3s3/gZiuY2bGYn6dffwoh5c9EkRKKPDZcRe8I5KSwcV3LOEt7aw4EtW7E21Uq95Iz77+VSdTUL59/M3q930nI5H/u/OrOsBx8hNnUURpuT37ZuxdlYR2t3J7c9+wxx6en0Njaz57sfaL1wGaOvD3OW/4cEgbTot/LD+k24WroZ+De0fO4zj6BNTSRc4DcMPnL84xHcQ4VCogymTpiEVqeTebSC1SmW4lOiABw3BoMoeIVmVqaHKCk/k0NQa5Mc9fn09dHc28vcF55DlziMpPQMuchbr3Fm1B4LVSezie62s2vtJ+j7zLTYepn+3APU1NRwW3IGf6z/nFbrAD1eWm55fjUhQhvV0c936z6hp6tTQoFvXbUKa2gIMXNnM+AAud4KH5rCReHR/YR29bD7kw0oujvwDQplxtKHUIRHkXjdnGvxDuL45pIFbsG+/ST0Wtm78XNc7a14fAzc+sbLIFzQdc38s2079rp6jNFhzHv7JRxaFT4N7Xz7/sdo7W7cAb7MfGYlEdGRqEur+G79JpxuNSajjjvWPEVQYCC2C1dlpJy3SocmOgzveZOpsJtY/dKreBSCUTm4zqhMdimEz5wjHINCyDaoweyzDZB/Pp+szMmyI6cRwkpBMujqxHq1EsWZUxzavhm9sEeGhjP7mTU0ab0ZM23qoBZXlDguOx1WC80FF/ArKufoli/RWG0yem3m4w+i9jFQm5vLwd/+BI8ObVgENz/zOEadBmv+OX7ful1Ca4eMSWfEfXdjCQ8hPn0UKukkFnnd0FnfRvOFAtryjlF14jiaXisBScPoSk3FkDSMJffcPUiKEJ+XyABub6X+bAHeZVc4tuNrdHYHMSPSmL5qJUq9iitH/uHAj99j1OjxShjKvDXPSs1c/e6/KT5wSOopvZMTmf3CM7LJULvrH87+9bfMI46ZMIYZK5djMllpPVJA3p8HsVtsjJw3i5i7rqfbT8+o8VNwIRz5QmuspLaiSkZYpgkNoEpgn0TcIdReKsPhsJKYPlyuOx7JM1BypaQUn84Orv74LeWnD2NW2Bk+dx51gVHETpvDeKFJdLsIlEW4i4uFFwgyO6je+TNXj57EoFUxdFI64x64C5dGwZEdX1GanY/KrSNjzgLG3r4QbFbO7PqJ4uwcLDYnM+66k5DZM3CEhxKdloJFjESFocoDlecvo+1o4eSmDVgaa7ErPcRMmMTIhUtQR8UTNSxOEtyEQ92gUFJ+rhC/zl4qvt9FXU4uDusAN92/lOBpWai1KvatX0tbeSk2p4tpdy4i/pYFWPp6yf90K+0ll7ApPcxYuoTTpl4WzJnPxc1f01pyiVZrL7c9+jChmZPk533q029oPF+GQ6Ni/oP/wTE8hvDJY/EKFeaWQSe6KHBycnMZnpjIkMDgwRtE4mSUnN1/nPSxE9CEDmLrRDmkxsaF04dIVer55+UPsDS0YfE2MHPZEjxpCQQNH0F4RLwM9xB6ObXbTv7vv5O74xtiOwbwtQnpmxJ7ZDApy+4ked5clEaRQDKoKRb+zItHfyPO6ebIe19ga+qhT+Fm5oP38kdbJU9+/IFsXAiDkkJUmDYnBXk5jJ2WiV2vvmaQcaIQRf6pAmKdbn5f87KsX3rUGv7z9JN4D42mv6uD39ZuwNZtxq71566nHqM/UkfkmJHojVEoDHpQmHHazew7dYb5192ARppORCHvEjmRdF+8hKGlld/ffht7Ty+62KHEpo5AsfPVlz3jIiI5s3UzWpsVm583tzz6OLbwWKKzpkvHiegASOyZ282xPYeZu2Cu1JgICbJSsOgsdi4fPI6mo5W9m9ZicDvRBoax8P77UYf60dZcyy+ffIxesKOMkSx6YjWtIVpGzrtOkGUH2RJq6LOYOX4mmzkzZkgAqeTciQ4jTopOH8NWVUP2B1sYotWjCvdl9gMP0BUcy7B5IhhdmEX6MRh9UJnMHNmwnvKDR/A1uTHqdTIZpcuoI2DyVJY897x8UHRGNU6XC3tXG7VncrFXVXFo8za8tRp8kuPJuHMRnQH+TLzuBnDpBtt8aujs7KS47CJTp2bJwkR0KoU9vqWjk8vlogCcjOZ/BaDSiaOtg8uHTmMpr6Tglx/kuNYnPpqspffRGZFIwtTJMjJOEPx0bhfmq030FFdQm53HxQN7ZYyQiEy646EHJTS0rPA8F//Yg1q4reOimXffEgj2IfvwIS79/hdBXgH4Dk2VbWND2khmLr5B3rDiRhd8mq66Guwl56k/cYK8X/8g1CeY2NRxTFi0kJ6hQUSMScNtt0k4tZDNVl+4iLGljeLfdtN44AjeXno0Y5K58YH7GDDZOLPvINWHDqHVahgyZSJzFy2WzZaTf/5NQ242WqMGr1EpXLfkLpxKPft//g3T+Ys4TANETx7L/NsX4rTZOPr737QUlOJWqRmSOYFRC29AmRBHSEIiGoVejlVES/x80UW8vYwkpSQK4sE1BIGLtWs/ZMa02UyZKByJYi7vxoqH5tLL2AovcHn3btwVJVhdTuJuuJWQqTPQDh9JWGK8NDG4XEJ/qKM6rwB9WRNnf/uD1qulKH00xE4dR+b0mfg69fy6aRuu5hYGnDZSbppP+szpmHsH2P/Lz1iqquRmMer2O4iYmIFfYhrB8WGDZmJxmNJATfF5Amuukvvtd3SUlMnO8uTbFhMzZTL+InoqUKASBisWQSGsOH0Gn5pGju/8CnPtFRR6JRlLF1Ne38iCqfP45pNPcHfU4hMaRPKCW4gfmY6PW8nW999H0dOKb6A/KXOuI1XEt9ndfLPpc2wtLRLkOv++uwmPi0FhdfDj5u24mntk6sd1qx/CGR3O8BnTUYiYI4VOeltEd+D40WPMGD9JRoOJ7pRwVYqNUCSETBqfLnllcvER6SFuF9UFZ9FWVvD3hvUEWW1S5J+56hH6/YJIn3o9+HtjVosS0oPWZebSgSP4Nnfx96ZtBLsV9GAlbdnNNDc1sThpCn9u3kmHy0qPQc3ch5cRFRONu6aR7z/5TLrQ5esvWozf6FGETZuGQy+fUukMFH6QS8eP4NvRzs5338bLbsYnOJR5Dz6GIjyamOkiblI4f0QRIjoPHgoPHSSgvoXda9cRpdHSr3Ay/elVBAlYekUdv27YRKgbelRu5rz1PL5hofSfK2b/l98iSmebt4EZTz+C0duIuvQKuz7fjpdXACajhlufexiD0YCl+Cp/b/8OoYIkLAjj7Al0eOlY+cSzeFRaXAqtdJsqB2xknz4ts4ClkFysncIFbOmTBeDUzMly1KRlEJ/TZzVTfuIwgeWX2LPlM3yNWizevmStfBpFTCIjMgWSYtBUJDaLPruFy0dOoD0riAW70FitBA2N5rrVD8tObePZfI79sQenQ4l3TCwzHr6f8JAg6v7ZR87fe3EIrVN4OJmPP4IrKpKUceJw+z8TArh7+ui4WMhAYS57v9yOP1qSs6bRkpiAMzyae5be/f+wAUro6+mmKjub/mOnqdh/CC+nC9+YKGY/9bjUi1Uf3k/+/v34CI1nbBRZTz8igcht+45w6dBRmTFvTIxn8qMPyUNY1/6TXDxwGIvLTuCwocxaeZ9EEF365QAV2edw2J0EjhzOxMfvZyDQh9Qx42Ux5/QoJcnialklFpFhPnqUdOtKCokLqksu4XRYSRmbhltikYTb0UNTZTX9JRdp+ns3V3JPYNe4SZ45ixKFFzOWLmf4hPFy2CXIksIkU3XpMtbKGrr2HOHKsRMYdWqi01NJW3wTam89J3/4icozRRiVXlLiMPGORRK0/M+mz2gtr5QFR8qMGaQsug13RDiRw5PkWUzeJTbBK6xE391G0ddfUpZzUuaBZ9x6O5Ez5qGJSSA0KQrHIOpPHjkqz59H39JO3uZtmMoq5ERl9JyZDLvjNnoH+jj62SasDQ3y+Z9w8w0EzMzAbrFQ/MW3dAnHtAoy77ydQo+dzAmTObt+G9a6BtSB3qTNzCRhzlRpUvtr7Rb661pRGAyMu2k+AZnjiJg0Dm1IiJwSysA3t3ABZzNMFIChQwZdUaLN7fJwZu8Jxo4djybUD7swO0oqgp0LuUcJ7uijYO0XuFp7MPkaGH/HrWhGpjBCmC60PpjsHjRaBULOX7x3H6d3fIVPZQ1x3j40drbhMyaViDtvIfn6eXi0PlL3KXBBGqWL8jN7UNbWkbfhRzQ9duxaNWNuv5G/26/w4qaNWGT5qkMrAKpmO9m5uUyYmgVGcagQfXq3VOdXHT6Frq6O/R++g5fCQ5/RmwXL7sc/KY6BjjYObNmCvduMSx/CvPv+g3NoICnCtCrco9IEaZHNusPZuWRlzUBnc0p2oNtlkUaTysNH0dQ2cPKzzXKNdERE4hsTjeL9hbd5Bro6CNAomDlhHKVnC7ja2UXKTTex6OXXZZNS5u7qBCbNRf7JU2TOnCG5VOKPOFAqeh389dKLXD2Xhz5IR1pKInWFl7CbzOgDvGk1deMbFUpaQgp12cXUtPUy5oFlzHnyyWuhiYMrhDCB5J07S4bIApYXx4FGPB02G1uff4Gq/HzSYqIZl5hEwcHDdLjcjF6+nLki21dkxYr7QSxmDig+eIgAq51fP/4UvUZJ0Ih40hfM5kxDNXcsexCt1k+aAtVivNJj4YflK+irqyQoOYiQ0ACuFpVyubOLWz9+j4nzbkVj+zcryOIBnRJHfx/ZlYVMypwiFAgCuSqvUU9XL5cqSpmSMVlem0FG7r+hklY7n999P5reXnR+euKjw6k9f56a3gHu+mA9iaLDKE4tdhNqvQKlw873d62Q0W+BydHERUVSeuQkwYEB1Nq76fM4GJaaRrDRj6qzFzCqlCh0LvpcFnwjw4gIjabuXBVn6xp5+OeviZk8GaNTKx3DWHugq5NvVz5OU1UVI2ZPlUXPpb2nUQQGsWjzWkLHC/6dGCx5cNsHUPeZ+HTxMnQmE5HDYtHrlNRfuoSj34Kff4i8LOGpyTjdbsoLigjQG9GqVDIrN3xYkrwRr1wowUupRuN0YXHaiRsr8Apuqi+ex1srxosuHB4PscNSpLng8oUyOv796F/6fgeaofGSySZuErFZXSi5jNFoIEF8XzoyxVrgYusn6+W9OSJ9/CAB8Jrzs7f4AttXPUqgx0PMiBRMZgvtdc30KLU888OPEBF+zS41KGnozivgqxXPEGjQE5o1kva+TnpKKjEqFDi1MOCwMW7iRLraumgsv0qolzca4Rx0Wxh+3TSq65uoLa5GFxbDkz//iEP8vRiVCiORxkrF3n3se+o1fN0eht18HTVNzXRcrEY/JJyHfvkagv0GrXNSAmHjyoEjHHh7PUang6jJqfRauik/m49RqZEi6QEhPs/IoKqyElNdA0N8/aUeVePvS/SkMRSXXkbZO0C43gdbcxcqLz1JczM5e74AV1snBkHrVwvqvZPR07OoqK6htb4d/+hYlm/fAl5GCTgWeeDCTC6o9bPHTUInQNDXJhwiDk7gTMZOmIje6Pv/rr/bzoktWzm3bSfxgf6Epg6lvPoqXU1dDJs8lRtFvqZRg1stDntWlA4HOVt3kL/zR0K9DISPTqCmvZHyinIifQMJcUhSGPGZY8kvOo9e0DOQGfnYAAAgAElEQVREUem24h3iR8zYVM5fuIS700VC1nTmr3uHXjFoMVsIUOul1OLAm29wac/fhAf5MWpmJgeOn8TeD+mz5jLv9dfAWyMPFnIq5LDw9fPP03TsFDF+/oyYOJbsM3loBSbJ4cLSbyY6IopRI0dzKjdb5op7+XjjsjnxMhpJHTmCvPyzKDUqibpBjI7F64wdzZGTR3Fr3HL87TZZZaZtQsowDuXkUt3Xy6y772Lh889L+LwAvktTr8Mtk0CmzRzs3F0752M3D3D+XCFTMv9/WcDy/jezccVDqC9VyBF24uSx5Bdfoq/Xys1Ll5G85B7hNMLjtKIQC4TVxJcvvEj98RympKYRNTRS5p2qfQTYWAHtZobGDSVwaCQn8nLQqnVSJqJzOomNjiRsaDSHz57hSq+J1f9dS8LcG+m3OdGLQ6NYoDva2briIVx1NaSItJr4WA7k5FHVPcCDa95g9N1L5IU3C/G90Cb2tPHhsntxtzUzJjFJMunyC8/T3tdPSFAIzq4+UpNTZN7zkewTeIcFoVZrMLf2ERcZKx2yuQV56IK9sNms9DW1M3nMeIYEBJGdl4PG3yhh0EIzm5yYjM7bh2MFBXSrVKzZ+Cne6QIwLg75gxtebXUDJvMAqaOGybXof9e/uqIc578Z9Cn/cwFLXZAbV+klPn3lJTQ9HQyPi0OrM3CxqpqrvX28ve0LDGkjQBykxCRNfFVd4fUVK/B2Opk4agQ2u4nyylK8A7wlELqhsYUZk7MIUmg5m1+AJ9Afs92Owe1mVOow+TzmlZTQrzfyxlffQ1js4C40SFSj60wOa59eTbRezbjkJOwWK5dr6mj9V+Lx2rffQ2ysfA2F6MK6HJgK83jj0YeI8zUyMTUVlUvBuQsXJSdVDOjUVifTpmTS3NbK2YtFUg8rJFfOXiuTxkzAMmCiuKyEdlsvBi89oT4BDI9PpK+ji8aGegzeXrS0t+Ht60P62HG0d3RJ1BlDQnl2x3YI8MWuEExFpaw1zp8uJDkxEeMQ32sIwMGpX87JXMaPnYjOODhalSWs08rVf/7ii7feIlqtY/LodKpqG2gwmQkckcZ9b78pR+RimRWTH/Fhnj95gjDg4IaNWFqa0fr7sOyd18m3D5CaNUt2/wTpWIzHGeim4Oed7NqymaEBEaSnjKKpvpni2lrCJ6Tz4EfvQYAPQvwh1nNRJxTk5EmHuoDoy0aiOCdbHORs+JijP35DXGwYqclJlF+4jNMmAgXc8rCi9dEzNn0sNaVV1LR3EzVtGncLRqif/2B1L/nfVvYc3cf86+ah94hQAA8OhQgCcHL4ww858+efcm/OnDSFixdLKS0tR7Hpjts9InT7znvvZGxWFlU/7OKn33czZsmdTLz1DjCEYhYnf5UDpdNM9dkzzJk5GxMaiQRRedwMCQnlz+de4NA/f3HfK88xYfZMTn71DQf/+AOHx44uyI/Zdy1i+twFnPzkS/7ed4SMB1eQsfA2PDqFhAErBZPMZqeksJA5c2fR7zFjNfUTpjWiVWrY/OKrFBWe495Hl0v9y8FtO/ll168sXfMSmbfdxoBbw0CfmTC9EVNvL5U1NSTFxVFTdJH6xjrGXz+LmpZ6zuWe5JGVq7CgwSrcUW4tWp8gdj3yGHlnjrNq3YskZEzg+2fe4Fx5OfNefZIpC25E1eVGbXKj8/Gjr6eNg2XnGJk1GYV0pwqCuZaOjnZKK4uZnJmByyOIdx4ULivBVgu7XlyD+V9t2JPvvokqJJjjGzaQff4is557iZhJGagVKkxOC8oAnXQN577yAfT0cde7L6GKjODEG/+lurKcWo0dd1gg96xaRUpsItvXvEfrxYuEeSkwhvhx58vPowyN5Og768m/UsOUd17DO3UEvh4DXi43egGcrm/g7zc/lCiBG19djU9sPAeefYsrze1MeOVZDKPT0OqMeBw2mf/cW3SRvHVfYFDAwldXox0SwJ/Pv4S1vYeaHjO2wEAe++g9mfv86XMv01pRhcGgQx3oxxNr35NpCjvfXUtfdS06h43g6AiWvfGqjMr69NWXcbS14oWbhNRhzFu9Sj67v777Ma0mKze/9Rrq+Dgsbo/sDIrF+PyFC3gZDSQmJsqF2W214aP0sHXLJqbMmkZi2mhsTj1apQpvjwlbWQl/rXmN+PAh3PTfd/C0tvHz++uw/AsdvvXtdxgIDsSpFSMGFyqnDWvxZU68/gGpyYlMffcFOhtqOfz+Rmx9vZTYOwlMS+KpV9fQWd/CN2+tQ9fZTYxRRVB8BDNef4l+0Wr/YJMU797w4Xu0ag14GXzRCLSruZ3+MwUUvbuZjHHjSHn2QUztbfy65iOUPgHcuOED+oIC6e3tx0erxstj58rho+Ss28b0zCmMf2o5rTUV7P14A1qHh7KObpIyprLk6WdpulrH16+sQW9z4DHoCB6exH1vreFyWSlfv/VfdD0D+Cq0pE0ax43PrKSquoof31+Hl9nCEB8jyekjmPDIMupLyvj5w89JGTWO+c8+Q5e3kQGlG5M4lum0EtMyc9wU9ML8olJKuLBWaeXUyeOMnZCJwcsfu2swBcRo66Vizx4ubPuOBXNmkvT4A9ScPs0/G3eSkj6RrGeepMvPSK9zAD+DFoPJzOmvfqDxz8PMmzODoavupPTUUY58swul1UVjVydzFt3GzOVLydl3kAOf7WBoQABu1wBZN8wmaeliLh88yv6N3zJ6znxiH38IU1AgRocCr34rQSYzOd//QPHu3Sy77158bpnPuX/2cvL3fYzImsmUR1fRLBNIBIvSTqCzj6M7vqR6/1EeuOdegq+/jvzff+PigSP09fRKcP4Nd93NpAU3cOz33ez/5Rd8vX1oMvWzdOXDTL5+Lr/s3MmpP/4iQO8tKQKL7lzMmAVzOPDt15zYu4cAvZ5gH28WLl6EX/pI8o+d5C/x80ydxpxVD9OrlNsfTrfg2nnIyctl2vTp/weNFneuSJkpLjpPRsYs+R6iC6Vx2/C1dvPj+++hqqhjhcB0TRnPP5u3UHjgOPeufJTQOTPpEwWr6GaZBgiym/n2gw8xV9awetUKVGOG8c+2zyktKpJrncni5sEnHiNy2ni+eO8das4WER84iDm6f+XDkBzBkR9/4NjJMyxe+SQhk2Zg9w2QhACdxUSUqY8db7yOs6GRFS88D8nx/PbROhpqm7nloZX4Zk2lVaGUTlBPZxvhvW3sfP8t3JYBHnvsMQiLYfdnn9NcU0NPT780ET7yxFP4DI3ly0/XU3Q2V3I+vYMjePGV1/EKDmbdG2u4WlpEYIAfSoMXL774MvqAIL54+22aKioI9vfFP9CPe556Anx9Zb500aVKVr36GobUJExibxJpVRodVTVXMVlMDE9NHSwAPS6JbRFZwHarjbSUkYO4FJUKL7sNbUMtn7/1GqF+3jz47LOg92P762/Kzvg9Tz+FLSYKm9EomYMBDheusnK++vgjAoP9WPa8IDQ42fnh+7TW1MqEKmNcPM+99jp0dbHunbfp7+2VbvjEuKHcsuoRecDftnkTLb0mnnzzA8z+EXh8A6XLPlDloSMvhx8/WcfoxKHcunKFGGex7aN1OL18ePitd6nWGFD4BaJzeAj2OOk5n8vOde8yYvhQbhHXv66dr7d8QVdPDwNWO9GJqdz/wov0tbXw/nv/lZg2kfwRlzqG1W+8TWPxJbZ//ikqh4kB2wCRacN5/IWXGCi7wsa3/yuTasKGBBOREs/cFQ9DbR0bPt+CKjCEh15/nXYfL0waLQqnUub+FueeJSE5CW14CFaXFb2oL1QKzuaelYWVn9EXpdWOr9CbqqH00B4+/uAd5l0/l0UrVtJeVMY7764lKW00j322Hly9mF0u9EofPCoNB/JOMGH0CEzl1VwpLiYhbRhx6aPZnXea9MwsDGo9rp5eIoTMxW4lf/fvbNm0iesX3s6ipcuoKihi7QcfMjljCsvefxerrZ8ej1NGG4p4ydOnzpCWKvBxOtQ6A3a3Ez+7lcKvd/D3D98w545bueOhhyja9Se/f/sjRr2RTpuJrDtu5NYld3H+j7/Z/Olm5i9aym3PPi+vQbfNLCdiWi8te07ukwBtPb6yKebSedAO9FC480suHDnCvFtuZfLiuyj//S++2/kNik9vu8nT3NwkczFvWnAT+V/9wKm8fCLmzGTK3fdg9wuhbaAPjdpOlAYOrVtPXfElJs8X2JhZ/Ln7J3Jz8pg581YmTp+HyzcIRIantRen28bZ/GzpYvUx+mJQGtC5NDS3d5JfXcmYTGEQMA9G8vTbCTX489umzVwtLeH62+czfvQIDv34O7WVNYyelEn6rJmo4yJp7GrFR6dAPdDP/m++o6G+npGzpjF/+kwOfrKZK5VVpN62QGqqnF5+6INCuNrUxEDFFXKFe1WrYuTNs5k0cRKHt35P7ZU6Rl5/HfGTxjEkMZ6uji78XSos/d3s+HkbnZ2tzMucw5ysmWz94CNqOzqZ/tAD+Cen4FbpMYoMU5eFDiHOb6ojJXk4Bo0/HpcLldKMv7WPPe+9h6O5lduX3E/C8DR+XL+Oys4uxq5YSdTYcSjsdpkZ6NDq8evs4eJba7G2tjJ19QqGxEawf+OnXG1sYOwD/2HI+LGoRI6rwBD0WzF0d7H34/dxmga45dEnCA0N5bcN66jvGWDsY0/jM3yERCSIE51O4cLQ2smRt9diVCnIXHEX4eFD+OPd9bQP2Bj52OPoh6ViFAJ3Uz/eagXKukayP9qE518B8I3PPYFWp+TQxk/o6h9g4sPi36eg9veWHXl1v4O66qsS5zI0NRmltwGrzYrG4aGx6grOgX5Sh6dg9PXFbDahVSroqSzn4Gef4qvTcvfTz+FxOvlr4yd0O11kPvcyqoRErC47LoXIfdRSeqkEb72G+Nh4lBo9VrNFhGfw5ZdbyZoxjbikVGwOHQadDq2rD3PpRU6vW0+Yjzd3PPcsXd3d/Lb+M1T+Qcx8/mV6/H3Q+GokXkXlVmEuLOHqxm2EGo3Me/kZ6pobObFpKxi1THnpSRxRYTg9HqnX0nVbaMnPp+CXbwj082HhU8/S2NzMP1s2oQkeQubzr9Lj549GpID0dhHq60XfuYucfPtjxg1LZvqj99LU2szutZ/hExnHrDfeolmrw+104KvTyNFQ1ZGjlOz8gZSEBK5bvYryisvkbP+SiMgYsh5bTYfRC7eXQeJznA3tVFVU4B0XzpDkeImyEKYDR3sXZ0+fJnV0KoGBARi0Blwmq0QQ1J3JoeiXbxg1IoXZKx4h/0w+J7/9ibgR6Ux+4jk6jHocYpihFJugnuNHT5AxfpIEZ7uVApFuR6Oxc+r0CcaNz8RoEN11sWA7Mbj6Kd+3l6s//SU7GpmPP0D2kSOc/WUviWPGM/bxlTRplVg9drx0GvRWG5V7j1D2xS/cOHsGaXfOpbD4PId3/sKYyRmMWXYHvf5emFBKTImioZXifXsoP7aPjIxJTLntDplUcu7X36QJJGLZgzRqNOgEluPftBhvQRr4/Q8qf/uDRQuuZ9itN7Jv9+8Uns5l1KzZJC1eTIdKi7feF49tAK2zi7xfd9F8MIf5WTMZv+h2Dvz+K0XHjjBm6lSGLVyEMnSIhB976w30tXVScOE86TMyUfga6XNYJc5K2W+ltODcYFSeENgbtLitVpR9/Rz67ns6i84ze2YWY5bcyq6vvqXoxHnGzpjD2P/cRbfQg4roL41aGhkKzxUxZXKGZD+6XW4EZszi6KOoqIjMSdNxO6V9C43Lhre7n4M7vqDjZA73LFpE7Kzp7PhiO83lNcy8/Q6C58+iS6PGbnEQpNXhZ7Xy+4ZPsBRf5pH7luKXOpSff/yZ+op6Js+bz9AFs7F667C7rPiqlXhaO/hr6w7MpTUsW7qEwPShfLl9M20t3WTdtIjQqbMxGbxkzruXAGb3d7Lvi23Yqq5y/5IlBKSmsHXz55h6+5l1x90Yxk+iz8tHGhc8PR2Emzr5/qP3UVusLF18D0NCY9ix8yta2xq58e67CR8zCaV/EFanUyJ36psaaOpoZ+TECWgMBlxOJyqXk8YqwSztJi0tVbL1RMdEdC2t1XXs3r4dTL088vADGKMi2PDhx3SZ3Sx6eCX65CSsWo3Md1VpNVxtrMNstjA8abh0/Yq8eo1GxZWaShmxODw5VXb6xVjZy2aX48EfP11PkJeK5ffdi97gzabPtmJT61nw4HIcSbF0upwydi/EqcRdVs1fX36BRmln1coHcbmcbN68DYdTze0PPojXiBQGdEqZR+ztdslwgYPf/YSf2sjDqx7B6uxj7aZPwNuHpUI+EBxDr0fk1NoJ0qowl5bw+5bPifLzY/my/0gT09rPNqIPCWfJsy9Rr/fBoffBS6nBy9KP+fI5/vzyc6KC/HjwoZV0NHTx7Q+/SrzJfY89gS4sCrNWi1kwbK1Wis/kExYWTmBsDBovI06Rl2y18uuOL5k0eTzpM7Po6e4i0KOSk6WKM2fYv+sXhsXFcs/yZXSWX+arX35BFRnNwsdW0+MbiFmhxkujw9LbS9nFC0QlJuIOCkav16Lv6yBIreBiTg7HDx5GqzXw3vNrKNl7lEOH9mBIDua6JbfiExWByeLCiC+2dhP1RaUc+PNX4hL8ufeeu6gsq+erP3ajHx7D/U88itqtxaAzMmAxywnDpVOnOH3oMKHBITz5yMPkHdrDsSPHiEgaxdw770ETHkG3zYLBqGGgpYHvP/oIL7eTmKhIltx9F7m5uew6dIDQieO5fcXj1LXZ8AkOwaYwo7VbqTqSzYThI/EODsLhcOGn85bJYufOF0pZgXaID1qFG/9+K34DDo7+sJtLJUVETUzkxkU3c3TfUQ7nZBOfNY45C+9AoQjAqdDhFjzB7nbq9vxJwd69TM6ayoLFd3L6nz38tfsPFOsW3+ax9/fh5XQwNi6RlpJKOu1OEm+9hVlPrqbXZsc7yBcFZpQOKyfeeZ+iffsxaHWMHJlKwflsrHojoxfcybzHRC6penD2qRWCazc5eSeZMSULhYD4DNilY0XoE3MLzjBhYjo60bF1CGKqICA6+PXt97h8+gS+WhdZE8ZSkJ1HU+8Ai555nlFL7pEPmdrPKE+/aksfP738Cvn79zBs5DBSwiJpPJVP/7/pAFOfXcnwJXfhUnnR0NtHsF8I/WUVbFp0H/FGHcYoHyKGBFN2LI8+tYabPniLlOsX4DS5UYuWvMTvW9n29CPUFOSRFhrO0PBoyitraLI6mP/YY4xdfPcgjFbwx3DS3d9NTXU1E9InDaZWCFmNjAzrZ/uTq2i7UMzoqAQCfALIv1RCr68vN7/xOiOnTUMlRt2yH6yGXgu771tOf20t2sRYgsNDqMw9hc2g5d71HxM8brzMw3S63FJ3R2sLWx55BEttPUMTUqQmpO5qKVcHTKzYuIN46Rh0XZuJAp3dbPvPA/TVVpMycRQGo57C4zloQ6N44NNN+KYNu0bwvJa519bJ5mXLUPX3ESxgzWoFV87loQ0LZ/m2HWhjYwYh3y43GpWS6uoaGd83LG3YoBfgmlxAOFFtFjMpiUmDJgHxO4tTdH0dnz0iTqPdDBudjs1sovZyEcqQUJZt3IY+OUX+7IPuRrhUUoavQUXc0HjJL3O7PKgULj7/dANTp89g5Jhx0rAz+L4uWs7m8cuLL+HncBAQMUTqVbrbuuhW6Xnq259gSIA8aQtDiej8iIJu76PP4T1gJn7KFOpaGnF0tqGODOXeLz7HGRgsRxLivhUbQNPp0/yw5hV87A5S0kZLHmRj4xX0cfE8vPVrOaYZ/MldkjbdkHuG7556Fl+nnbTMdGobG7B2mdFHx/Ofnd/g0atxOmxoZIwh1B4/ye+vv4a300Xi+PHS0WtraabTAy8cPAy+PlKjK39dJ5SdLyYgLgqvIH+ZDS2+73Y4uXT5MvEjktGpRGdRuBQHhyV5331N4Y4teDvtDElOprO3j4GuHgwxQ1m65Ss8XoKoeI3E7VHLDuCEjMno9NJFNahNUzo5deoEE4Q20ODzf9FHQvx48LPPKPv+FyL0OoYMi6fsSjVuu4KwEaO45cMPBkfMQoMmx8lO9mzcSv23f2EcsJA2YyIn8/Mke843JZHl32zBrhHBf2qps1W5Hfy9bi0lv+4iPiCQyIQULpVelilBo6+bx/Q178h4OPHSQiYgdFZ/rv2Iuj/+xsdmY1xWFkfycuWGOWr+PGY9vRq3RqTLCE2GiL908s+69Vz++W8S/INlRyC3sIB+p42MRQvJeupp3GqN4KUPrnsWB+eKLzA6YzwmtygErt38TgcFp3KYmZk1mLwhqN0yYcbJdy++gjO/iFBRAEcFUlbfQEPbANMXLmbeC89JJ6EEyisVWC1mCvPPkZEx/X8aE/kZWKyDBWBGxrWIOAkKFrqvXra98ByeooskBAehCQmkoLQMt8rIjQ8+xPA7F2LXCUiuiO0WEggXXz/9LP05ecT6+BI9LIFThecZUHux+KknSbj9RqkFFOkCCqGVdNjZ+PCjqMpqSQgMIDA6mEO5p9CHhXPn6qeInHcDdqFJ1AiOpHgEzHz68IMMnDvPuIQEDIH+XLxyhYrmNla99Q7DFi3G4vGg0Amd1b83uMXEJ/ffj+1KLWmxIg0nlCM52ejCg1ny1JNEzJo/GAcmP2Bh0Oumqaud4SOSsbjAIB4hh4e+tjbJX4yPiZISCLeIgrNbUPWZeX/5Q/j39hAXGIBGp6Gw6gr93v68snETusSUa5/VYKpQ1dUrWC1WRgwf+f/ucSVUXa2UI+Y0AXaWBaD4fd3QUM+Gp59E0VzPyJgY9Fod5yqquPIvn+2977/FkJos1WqigypSt6xFxXz49NMEOC2MHBqH2WymobsXh38Ij374IQyNwSYExTo1OmHcqarm/ZVP4NdvIykiUkbHlbU0YA705dWtX0Bo1OCeIqHMLlrysln37DNEeRRMTEuhy9TBlY5WLL7BvLBpu+yw2sWyrBCSMidNucfY/tYb6Do6mTt5Gu1tvRReqcFrWBKPb90KYlIk5PrawRWu8kIZ0dHRGAJluOZgrOe/b73m6Wd5883XUfsYJVIoQO8lozcbck7zzdqPUDQ0MGfCeBrra6np6UaRkMTqHV+D1kteRslkd7i4eK6AhLQ0lP7e8v42iE6fZYDyo4fY+uFHRBh9GBkWg7u5m9KmOhQTEnhqx2a53wzG84lxu5ri3/7i542fEKOzk56cQHllHdXmAfynjmPFa6+i8wvFbXehFKgnk5myv/bw1fsfkhQSQkJYKD3tjVxubsF/wnRWieaAkEtpRYNCXGcb7yy/H6cYBVvtzJ04iZwzZ6i1WYi95QbueeUNUBn/L97R7bFRfKqAKRMz5X0sUgE1oi7SwNHjeUyaOlk0DKUkTu9wyjopb91nnPzjdww6O/PmzuLkqWwarBZGLLqZRU88AwoxGhbOlkEA/oENazm/dy/+HgUTRo6huOQyTU3NKLa8+IxneupwTm/dirq3X6xf3PfSq/TExxORMVlKT8RoTLy5U9Dms7Px6zNzaO1GeXp1eGtY9trLVKgVjJl5vQAdyAXJbDVJ29fe4/uZM2cOfgohDBfiTBcWHBz714Awf/r116JrrlHi+3opy81D09rCkc834h7owe3vxUPvv0shMGrafETSp90pZtsq3P19tJw9ib6lgeydX9FcWkVs4ghuf2o1lYEaEqZmoFGL9x1Mnj534hT1OefJiIjkh3fWEOylwRg+hLmPPsJFPz0jpi5AJ7y4MtjDRVdLNZbLFSgul1L81U55ulckj+amx57AEuBHlECc6A2DL69009raRumlCqZmZA4WH6I4FJtsWwvNVRdpPZtDyfYdqDwKPCPTmbP6CZr9vUkeOxaDcPMJw43QQgoXdUkppceOk7N3H5b+XkZOGMvcZUup0CtJnJKJl9Zfnv49Cgd9DfVYS6vpLzhP3vbtGA06vCemY46ORDs8jXl3LEYjyeNifffQUVuNurWWK4cPUfDDLswmB0Pn3cisB5ZTp3CROjkdldImwaMeVTDm1l56LmZTc+IwJX//I4uKyInjmb70Xjq8fUkaPR7c8g4V3nsuXTov46iSh4u8zMHFx+k0c6n8Ema7Q7bq3Xa7hCUL1EZPTd0ga/DnXXQUnaW3v4fU+XMZd9ttuMKjGJIyTN7MwhAh9tnzJWX4eClIih8qHXrybf8V03744QdMmz6bSZMGTSDikRd7TkPxRYx1DVz4dRcNp48MunTvXErM9DkohfBZaAntTlwqJ/06JTUVRYRVNHPh5z+pOnNOCpknLbmV4HEj8R+Rhl9YFFrV4H0uMDgV5/IJ7DBxasc3dJ3Nk6PtUUvvZEhmJrq4JIKiYlDIYlcU1E5qzxcR0t3Gge1baS+9jMnpYeb9q/AdOQb/USPwjg7G4e5Gq/LChY9M5wntbuDQ559hLauS2q8pS++hsKebW596Ep/IGKwWOwaDQWrWjh06xMwZc0Grx+1xohR6E4+L08dPkJg2itDQIdLA1d/bJWPqKk+exr+pjSM7vsTaUE2fy8mC51+EhGSiJmVIrItWhpSLX1jD4ePHSZ8+SeZ7i6svvoQOM/foCcZPTEfjIzaFwagnu8dFdV4ukR0d/PHRRzgbGrBrtdzy5hr6A4MZPmEqePtKbZ5H66FLZaMsJ5uUNhsHPhFmm3YG1G6mPrWcg9VlPP3u+zJuUmpcBCPL1knD+fOEtpnY8fpbGK19eHz0zHvhaWyRUcRPmopbOGslrUDssgouHNhHYn8ff3/2Gf31TRgjYsh4dDXmsFDSZk3B7DKh1ArkkxKlRU31gRNEmsx8J+QMXU3oI0KY//JLdAUEkDI1S24sGrMLNOIZsLH/wF7m33CLLEzc4pAgHJgKFwf37mfuvJuv3TduBqz9Mm6t7nQuUVWN/L1hk4RPa2MjCbttAUVdXTy15m08KpWMWhT/Wcz9skM7feoslMKhKBWRIiW3rfQAACAASURBVPDDwoWCIjKmZ0hxvLj+8t8LDuO/kNvQqhp2rfsInVYp2WcLnniGDr0XKTOnY1drBjNb3W7svZ20nj2L8VIleT/uwtzWiX5oLNe98wpVTjsTJmShEpuiiPJy2enraKezuBhtaRl7Nm3Fz60hMCmRMSvuozPIl6GTxqFWe6PxaHCarHR0ttBzqRj/inIOf/kl1t5eRsyYg3nYGMxDwrhx2RKcykGIr9i7OirqcVc1MJCdy9Gfv8ettRGYlsKsx1ZjDgwmRiBFhKFPFIFqLY2N9ZRWVjBr1qzB4lvcsx4P1aVltLe2MGnaIMKsx2HCoNNTf6UUr7ZOGnf9Q8WhYzgtViInjSNtxX2yczxu8nRcQr87+EJcqa7AYrIwaqTIIB6sO+WhtLoMi93KyGEjr0VTir9xc/myyGBtovevQ1z656BMMxl98/Wc1thJu2kB4zOno1N7SWqEyPptuFqBurmFml//pOTgEdnwGDlvDvF33IorIpyYhGEoNEJM4sZmH6C2rAS/7l4qvv6Z2tNn0KoNJE6fSsI9t9HhrSNxzCiZKiRIgwLTdbW8jGCTiYvbtlOdfYo+ay/T7lxM7A23w5BoAqMT5WcrILSCG1t6sQBjawel276ls6hE+gDG334b/rdcjyohntCwcFlgimdd3HFnTp5iaFw8wRFhaNQaiXsx/Dvifv3N11l4x+2MEJpHGTVnwajVcuH0aYIG+jm7bSv9V6oZcDiZt+xBPCNHETRqFAEREfIa6FSiKaOUuehDU5IYEhkqY0RFUYvDRlH2KWKUKg6+9R6q9g6JdZn+n6UwcSK+w1Lx9w8ebDi4zDLe80pZGcqWNnLWbcTd3IJdpeBmgUsaPoyQkSPR+wod9uBnLjOaj2cT5XCz+5U1qHu68Rg13LD6CVqHpeA/Mg0fgxajmNyY7XKZf+//o+o9oKuqunDt5/ST3nuD9BBCCYHQITRpFkCxoWJBEQQRC/rZGygqICII0hSxdwWpCT20QBICpPeQ3nN6+10r3nvHH4eOIZqTnH32XmuuOd/3eT95n4WjMjnz1jrUTW1Y3fUseO45uiKjiBk1BjzEiFa8vBmRXff3wb+YkjUdd534uf9FP9rtnD17mjGjM3HXCbyNoCMbZczujQuX8G3u49yG7bSWlOAKduO+V1+kPjiY2MxxeOpEU0OBydInu5KFuadxb27mxIcbUDZ34hcSQ1xiKoo9b73uSg0K5PzO7YTr3WkzWpi7dDmd0TGkzpiGUZxP1EKB4pKn7bOHjqBuaufUtt14mG14+PgwedFCehLCSJs6HYtBMP10qPTioXFyKPc4k8ZMlK5+AfEwY8PstHHo8FHunHXPf4ktTqnhUpoMlOfkQF0dp/fswdrVgSbYn2nLn6BhQJh8Y35OL5lB2WcHTxVUHDlIU+5pcvd/T5RfMEalG/OeXcmtUC8GTZkgzx8uEVOmVnL51FkKD50ka0AcRzdvRGXuxSc+WlbNlowhRA4bj8LmJqHC4vSipYe6g8fpOXuOK1/tIiY0kjavYGYvXUm3nw/xWRP7u2ouBy6nja7uXkrKahg9elT/6c/an69kLi2ju6GSpiu5XP12L156d/oCo5n29HK6I4JJGDkCjThGiZtNBc1lpWga6sk/8A+XDx3HU6fBNySQuUsepSsqnOgRmf2uHPEdCqv8/x3FNTSdOcel/V8THhqCNikJQ3gYfmNHkzlrluTsSQukS0nN9UJUrbXk//orzdln0ardUaWkMebBB7GEBJKcOUzyEcUVsONJ3Y0qVNXXuX7gd6pOnESv1eCXmkLmPXejiE0kYvBQpEBFdKwUVgoLr8izVkpqWv/p/L+TSFVlBc2dXWRkjEYs8f0EJxuVl/Pw/bfjkbNvH13l1zBZjMSOHU/a7Dmo4uMJTkpGrRIFoEaeTq8WXsfTU0Fc3EBJWhR4BrEEfbTuAyZPnsaoMZny3hNh6kJ4W3XpEr6NLZzY8yWW6utyMQ8fP4OU2+7APTGVwLiY/zAtDroVdm5cOUN0fTtnd+2np7IBo8tO6h1TiM0ah0/yIPyj4sSRt3+jVVkoPHeamD74e9NnWCtu4ublzsDbZhI4chSBI0biGxnVH4Ml1xIlJadPEmXp5fv1H6Dq6KDP4iD9rvuJHjcJz9RkvGNCcND3X9SXNwXZp4juaebQ55tR1Av2l56U22dzsb2VJ9auxeHtg1YpMEU2VEoX50+dJiEqluDwSBCdF9ldFn9+hgHxSQSHR/Qv8qKCclqoPJuLe2U9R3Z9ic7UQYuxj8lLnkGVmELMpEnSmecpulUyDlHHPznZpE/IwE2YfUSRJDrRDhVns3PIyByOzsddohiEu1n8dT0nG8/aKo59uYMAh41bPT1MemY5rsgBDJ82BznDlCmLdvqwcOPCGUIrW/n9w814W50YVS4GPXQnuc11vPLJp9gcajSiABTPl97KjexsAm718t0H64nyUtNqNTDxmWWYwyNIn3UHFodIO5OCLXlYKzp8iJCGen7eIDAtdtxCoxix6DHsEeGkzpyISy2gTDb5K2nsOq79+CehXT38/sUW9I4+LJ56JjyznO6gQEbOnCP1qe6K/pFun81A0Y0iMkeOFqpsVMJ4IiYcChfHj2czddZc7EKRLxOsxHzARPHhY/jll3BqzzeSQNCuVZL4yH2UWC08KcZ4EgAsqJAuiVTKu3CZrPFTZLdKuAzF5+jqMMkouDGTx+AQ4wfJTnPIDbgi5wQe165zcNcO/AO96VGpufPZl7AGBBMrtIQqlSwABVWgt/0WndcKMZ4+z8l9+wnx9KFNrWTWe2/QpNWQKaLg5C/f/3N721q4dTWP3vO5nPnme4JcbriHR5C58kmMMaHEZIyQCBuRxyu+pb2ujs7rBdgunSf7q68I9vRCGxaNK300zqgY5j/5KE6FlT5nH54aPa2VDTjL62j86x+uHPobvbcK/cBI0hcvpsfXj2HjJ/33lIsmsp2KqmrJYx2RkdG/Botxk0JJU00djY2NDB8zRv76ApQtsnMba0uxlpTR9OtByo6dRO10ET4qnZhFd2P7F2qdnDpCFpaicSE+gYryUkx9RoYNGS5B/OI9iW5iYdkNiUobnJomD/juwrTmsFNeWYSrpobar3+i9WI+DoeTmIljKA3zYfDtc8gYOVYaEOxWIa9QUlZ0FXt1FYW792Eoq5CHOo+EOAYvfhAio4hNGSKh1Crp6LNTXnQVa0WlLBgbcq+gV7kRP348kXfPxhUbSURSAj0WMz6isLA5KCnIx6O9nZMbNmCrqcbLy53AtCHELrgPbUw8YQli2tIfoyYyxIryL8kC8MrmHVhKq2RazeA5t+E5ewbOAdHEJiT9Vyb1J8fnXjhHQmwcQT5+qGTnUYnDbGbdpxtZ+MADJAyIlXuy1W5Hp1JSdu6MzKg9+unH0NFJn81Jxp3zCJg0Bd8hafiGhcq9QrhuxV5y8vhJ0oam4R/kK7E7SoVGcijLL1/Gr7OTg+++h6KrA4NGQfq8BSjTxzAwczz+wQE4DRaUHoJZ2c3VC+cIcSg4+PbHqLt6MCjsTHngAdSD0kgYOw7c9SAOzqL16ISC46cJMlk4tO4DfG1WeU2H37MA0+gMBk4eS4C7m6yPFGJftth49dU1LL9zHv+88haqlg5seh1zn3iC7rAwkgX9RLy+YP+Kn4GD05fOM2TocLy0Xih1enqtJonZyj51nMnjx+OmVEvZhU1lk0SD/DPnUJY1cub9bYSKCDpfBZn3zYehw0jMmorT4kQp27ji9W1cPX4EdXMTJz/bgr5b6C7jCAuNRvH+vPmuvtZmBnq5kZ4YT+nNEq41NDLigQdZ8NKLWNQSZYzd1ImPSk/2W+vJ/vl3BqQmkRabQGXOeTpsZmLvn8usF5cL8quENtqdWsx2yMk9y/RJWWgxoxIjBoEnEIHyp0+RkTWePuyS5u0lejm93fy5Zg3FJ08REhZKetowSi8XUNRWT+YLi5n5+JNg9Qax+IvqoauPv9a8SO2VPHxioomOGkDphXxaTGamrniazMX3gcaKwWlBpXSjrbiYrY88RZhDQURkKClxA7mQfYwOrYLxLz3LqAWLcLi0spYRLCR/h4Gvnnqatvw8EuMHEBUURsGZq3Qo3Ji0eg3p997+34Mi+lIu2jvauXyjmLHjsiTEVOaYiv/U3cO3y5ZRc/MqcaMHEREcStGBXPpcWu5Zv5boqRP6bVfiRK/Uou3oYPuD96Joa8crNpHkpEQu/vWzpNg/vW03PhmjZTyOyHx0qV2oWlvZufgpOisrSJowAk83PXVnLlPe1s2Sb/YRNXGsXKzFkif79R2dfHjPQtyNBhJTkvD39ub8sRz6dB4s27kbn6GpdNt6ZR6y2ASVVfVsf/gxFB2dRGcMx81dS+HxwygDg7n/sx34jhiGUaqyxKfrRtWNMqn/TBiU2D+TFO4/hTvVFbX0/BvDlpoxWOJsRD0k5Pb2kjK+fnwFdHYwMCtDFtSV2WfRBIWy+Ou9qAYITIvodAgUA9y4WYa7h4romGgRP98/vkK4gDczdXwW8cOH0fff4d/NZqYnL5+vlq9CbzMQM2GwvJ/Lz95A5x/F8q++gSBf0NkkSFh02NvzrvLt448RrtUzUIw9ujpoLitCFRzEE1/vB//g/4r7frZI/YULfLviRXQWM+lzs+QIuDTnPOGDh7Lo6304fD0xm/rwELwmm4PKk6fYu2o1YVo1Q8eOpKujk7rr5XhEx7JIOPG89bILYrUJd6KG8kNH+WHFamL9/InPmkD1rXrqi/Jx+gfw/N//YPP0ltdfdMcFqPx49jFGjx+Jl1aPUuCURLCnQk/BlXxSByeh9hARbtJcj5vKwYUfviX7gw+J8HIjZtxwGhqbqb1cTFzmBO75cgdmnRK9GNGKnpJCw4nTZxgzaqTMFJZua7GkO51cPHNKgoxVbu4yEF0sVGqbg7Pbd3Bk0yZiQnxJmpRBWVU1t27UkzJqAvM2bOhH3oiHRWZo2Tm8+XMKvvyWEJ2eMbdP5dSFXFprm4kblcnC7QKu2g+mljeQ08bP69ZS9N2PJIWGkDhyGFcLC+hoaCJ18lTmfLwRi1qFRkgIbGbUKjW/rv+Ikm++I9LTk6FTJpF95izWLhPj77iTsf97EdyEI1rAre1oLN38uWkzebt+IC1qAEmj0snNv0xlbSV3LXmS0StWY1drMTl70SkFcFfDX4f+Zs7M2yS5TC0OQAIB4VBz8lg2o+dMlhFiIgPbZXSh0DvY9tyzGE7nkhoeRlBiFJdLSrhefoupCx/grrdelxmv/f1sF702I1cv5ZE1elK/K1jVf/2d3X3k5+eTPmmc5EeKS6MV/+juZu+al2g9d4akgRF4JURRWFpBY2U7jz+3hoQHF/aPOMWrmETavJM9z6+i/mQOQ2MHEJkSR865i3R0O3n6tbeInDe3f1MRm5c41Cjhg0cewVFWybCYGOJjYzicnUOnCx5+/XUGLridNqcLL6UenVgPDUZ2PPUk1ZfPMn7EcMIjosi9mk9xfSMvrF1P1Kw75Os7pUzPiaKnkfeWLEFZXsfYhEEEBYRw8PQJOt3huU/WEzRitDRbmWSfS0lPeyuN9Q2kpA5Cp9bLpoMY5d2qqqfXYCQpfbCcCkhOq8GCuqeNdSuX4SgvZ3RSEkGBARw4c5ZuX39e2bQZ38HD5LrsUEoqJJX1VVgMJoYmDv7/jYDLRGdQYKGSUmUhJOcSNifOqgrWrXwGV101M8eNxSZQanlXaFJp+GDXHtxTBsm1XK7LAidWUsz7K5/B19bHqNRkScbIKy6jz82X17dshYTE/zrZ/S5d283rrF29Grq6yBo1Ssar5Vy8CJFhvPbFNoiJkgW4vA+Fa/1qPmufe5YAtZPxQ9Iwt3dxpbySZj8/3tq5B404HP6HthGdtfqLZ/ji7Tfx6OpizviJtLV1cPVfp7IrIoIXvt3f/1kJk4bTgcXl4FT+RVnkDfQO/u/wLw4LSta8/hrPPvc8fh6+csUW/Qj6HHSeOMautW+BsYO5M6ZRWV3NxZJyPAcP44U9e+kR+mC1UvJxReer8NI5oiIjCAyLkIW/HRWipqv64Ve+eP1V4qODyRg2lMaGFvKr6vFOHc4zW7f1S9JE0SkeCrOBku++55etX+Cn1kk9bXF9Ldera4kfMpxH1q0DkYsubNMyP1zN9Z/+YMcHHxIV5Me4IWm0/athFaNq1fA0lm36GKcQD4mxnzht2hSsvfdhnK2deCnVzJ02ncKLefJnJM2YyPz335TjXdkwEZ+LS8WRvw8xY+5cWTA4jAZU3r7yOT5y/AhZWROkhlmi9cVI1uLi+Oat5Hz3M4kBIaQnJXO94Cq1ne0MvWM2M15YDSKkQdZ+Yv+1cXrtWk4e/B3vMB9Gpo+gOq+UimulKHbceY+rva2ZO+fcRsqUSVT8/Rf7/vyTpHl3Mn3xY7QJzIIg/lv6CHa6+PmNtZTmF7Jg2dOMGTeJ/P2/8+2+rxn/4O3csfoJOhQ9ONRqFN1K/DwDOXzkGLPvup3OzgaUNjs+Wj9snb0cv3iOmYsW0uToo6+3m2Ch8fHy5eulS7mUm8vSN14nddossj/ewje/fMfcFx5jzr33oO5VodJ50+K0E6DTsXXp07TU1LJw9WrSRo3mr517+f3X33l81SrGzp9LraEFr2A/FHYnnaXlbFn5HL5aHQ8sX07c0KEc2b6DP44eZvZzzzA0axo+3qHoPLyoab1FkEbBjudWUXu9iDXr1hI1ZCg/v7WWk2cv8NQ7H5AwNhOr1orZaiDI05tOk4HDRfmkZIwl1D+WypIKQgI8iPxXD/f9spVYe9qZ++oKQpNSuPj6BgqulTD25ZeImDCKXmsXFo0Ss86DUJudHx95GD+nkwVr1qCNjuLs+nWcvXSFOa+9J0eFmkB/DA4b1n9TPcJtNn555lk0VjP3v/8maj8fTr29lqLyajJeeg3/kSNkV8MhTA4OJ0EmK1sWPU5yVATznluKysudsxu2kF9Wxaz3PsQZPxCLXiHB2oJJ5N3Ywu/LXyLc04dZr70MehXZH71HZX0j9767Aa/MERQbqunr6SYjIJGOqnoqG6vJGD+KdsFRcvNG6/SgrKKWdpUL98hQrBoR1aZCqDn1NTX8tmwVKdFR0nQhVtZDb7wttZ/j132AKz6+/7QnpO0KPTeLivBwVxEzIEaO9+w2G+7/Rk7u2LKFKZMmEzd4CB0iekelkloat+pqvl3+LIOT4pj+7kvYenr47n8fYld5ctf6T2j30stOksNpRevSoays5q9VK8hISWbM/17D1dLMLx+so81sZeHn2+j09pUneV8vL+xGA4YbN/hjzRqGpiQzfd3bmGqq+eF/b+IREs7E9z+kM8APu92AVuHCw6WgPa+AX195nTlZkxi59GHszU189/YHOPTe3L9lO/VaNQo34Sy3yy5127/ZuCfe+pCZk6eQ/OwzNN8s5O/NG4kYEMvM197B7ONNk71TZuZ6WVQUXLpM0rAU7A4bCouTIL9QHEYXpy9cJjwtAYdIZRDJMA6nFCrXZB/lzMdrmTttMmmrnqHh0hV+eecjkkaOY9gr/6PVTXCsDFIHqNC6kZNzkjEjRqIVWjyNyK61o1NYZRbwsFGZ6DyFC1iFzuHEx9hLXc4Jzu/YxeRJYxny7GLKcy9waNNXDMoYR+bzK2nQKNDoxOJpxMfpkKPHm9/+xoMLFxB693SK/wVM/7PtW4ZPyCJzxZPcEqJ8Yb7S6NAa+jj3w35q/vmLO2dMJ27e3dzMzuH0N/sYNH4SaSufp0apwMNDhbWvB2+FUgKFb/15kCUPLcJv/lxyf/yRc9/9xuhpMxj25OPUCXu8Tji3lZjbKyj443eqfzrCojvuIfSu28n/52+O/vwd46bNYOxjy7B5uFNnasE30B8PdBz/5xBTpk6UHSlLr6nfUGLXcC6/gLARKfLw46X1QW934mbp5ecNn2C9WsADC+7E/44szvz0C3/tO8D42Xcy5snFdGrFgdomR759ZiP5eVeZlDlRZpNLCIZCdPq6uFpwhcyJk+WG73KpZepLmMvCrxs/oa+wgEUP3otn1hhyfv+bw/v+4P4nlxM6eyq9Oi3uLjUaqxVvHGx7+3WoqWCVSCGJCeH4j39w8cAF5j+2FJ+pY7H4eeIS2nCFS+pGP3v1Dbw7DDz12GIYkUTOF59z4uhp5i9bgf9tM+j18ESn1KDs6CTI0MPXH67D0d7KiueelbiPn3btpqLgOg8/vRK3QcMw+Phi9nTDbu0iwNzKhudWMkDpxlNLVkBQNAe3bOZKRQFPvPwCoZOn09jSijbAW+53TSUVsusZP0jc/056ew1ERURTW1lPcXUN/smJuPv5o1Vo8LLbcdRU8P3Gj9AbulgmXMAxUXz1+ltUtvXx4MrV+CYnY9JqpElJwNnLa6swG0wMS0jFZXWiFJu4CoqFC9huZVDqYFxCk4wKd7MNdcMttrz5GrHB3jz60mrZRf/60y3UdRh59MU1uMJDseh1krmq6jOirqtn59p3SIjw476nHpMjzv3bd1PR2M2yt97DNSAGh6c7DosZvdGI6cZ1vt+6DX8fXx57/X9gMfDpW2/Sh4Ilr75Gr38QeIrYNCveVhuuinK2vPUGI9PTmLd4MTS1suerfdQ7Haz8cD31Ci0aHz88RRfT2Ef3jStsX/cOI9NSmLdyFVTV8+X2XfRaLKxe+z6Eh9JuNuHr5y27ZScvnycuKpqYgAiMDU1ovL0w/Hu/f7JrJ1PmzCUqJha1So/LocDPaKTz+FF++Hwjo8aPZMqzy6GoiO07dmH1CuDxd96jzttTHtB7u1swtzXSV1nO0MRkAkLCaWnvQavzIFijp/zAQT7/6ENSJ43iiWXLqS0s45PNW/GKH8jSNS8REBElnxWlwoHa2Me5n79n16ZN3Hv/g8y99z4KrxezY9t2hkbHsuTdd6XG8lZ7G6FBwXI0f+b339ix4wvGzZwh3fSVJ0/z8cYNBKUP4elX1uDl7SfNRWabCTe7k9ceWUp7fTMz5t3NPYseJv94Dvt272Tw8EE8+v6b9Jq66bKa8dR64Oflz7njpxk7cQIOhxGz1YxHYCg2k4nci+fJHJeJyWLAZXXg43KTHeOcb75l/76vmXf//cy57wGuHjzMzj27GTp5DA+tXkWzUoVVoUBlNRPhtFO4Zy+njx5gwiP3MGreXZT88De/7P0OxS+z7nHV1deRnJbCbYvuo+CPXzh4+RyKkUOY9fAT+GnC6ejsRe0rxPZGis6fZtigNLw9Q9Aq9HiKKK7mRi78+R0XrpwlYeYEJk/O4urPR6i6UIiP1p0Ou5HkOeMZP2EUp77+irbqeszoJY8nMWs8826fy9EdX5J38RJTHl5M8pQs+jw96TVbifDwpb6inKbGOkYOSiTv0EG6+3oZfNssNL6+3Mi/wtC0YSiU7qj0nlgUApbaR+6+fZQVFpG14D7Shw3jjx2fU11TxoSFdzJ44nhMQhckMg9dSkpulmC2WkiOCSX3z2+kVmLM7Hsxu3RcLyxi3MQpGAQCwWrGJ8ANZVcbBzd9SndLC1kP3EdMzED++mIv16oqmPrSUiIyx1Lf6iAoMBSlrQt9fTUXPtqAzmwmY+ECkhOTOblxC0VV1SQsfYrwSWNxiDAXDfRqwK29kxufbKGvspK7n32a0JBg/ty8jerWdiY8/zxeaUNpNJjxEguZUoG1rJi8TZ/g6Oxk2uIniY2P47etH1He3MLU1e/gmzoEg6lbwi71GjXqW82c/WAzvS1N3PG/ZQQHBfDHuxuobepg4suv4Dk8jWZrF2oPjZwU9hXd5PoXe/Cy2Lh7+TKUGgWHftxLncx6DsDs4SPdqXq9hmObPsXYfAv3iGCazGaWv/I6zVUNXP3lIOVtLYxas4yQjOEoLQpcFhHm7aL1ah5Xtn9OuLc3s5asQGG3cfLLz6hqa2PK2x+hiE/E7DLLrpVGpae4qAgfnUpG4bnUemx2u2ja8PnnmxmfNZGU1OHYbG5ybIylDePNAs5t2Eikrz/3vPIyra1t/C44T1o3Jr72ptTW6ASHztVfUDdfzqN8337UFhOPr3tHimX/3rgNN/9ARq96FkV0DGaryGdV4u5wUn/2FDe+20OYjy/znnmB5rYW/tm7hQ4UTH71AxzhETI0QujzFEYzDWfOU7LvB4IDvJn72gpKK8o4+tluwmISyVi+EntIMDYB9nRacBfg4oOHaD14mGhfP2YvWSJNIwe+2Y1aBLbr/HD5+TP32SVcybtIbfZJ6O6lubuXpBHpzF/yKBfOnSf/0Amc/8ZuzXzrVVrdtVhdovOuRt/noOb4MSp+2EXqgGimr1wjY/tyvt+HV0wsU99YT7tej9LWLZmWInrqxIlTZI7MRKPT4xCQYqcVvcrEqVM5DB01Fnd3P1xWDTqRJuDs4covP9P8x2FGDhrEqJVPcvr3P7j851EGpmcwbOVyGrVKPD31KO1mHF3tXPvnMHWHTzA8OZEZj8wnLz+fk78cITxpEFnPPE2PpxcGuwrHvwcZkQdw4ts9tOYeZ9yw4Yy9azFnD/5D/vHfGTByJMlLV1OvVBPo547L0IOit5dLv/xG96lcMocPYdS9d3Hi7Flyf/uHoWMnkL74Idrd9HIC4LQZCHV3cWDzFoyn8lmQNYOB07LIOfAnZTcLsJsseOn8iEkbwtiHFrD9qy9puVFEmJsHKjMMThvGmDvn8tNvv5BffJ3EzNHMfvQpakxGerUuPDUaAoWjb/tuunMvMHvaJJmV/NXuvTTcbCJt3GSGPXAP3TrR6XBIg5W1z0Be3hUyxk9EqdSgsgvhuZNuaxtX8vOYPHoKTiFaVehROS0ojI38vfUzdCUV3D17DmFZk9i940tqS6qZtOBugmZMwSA600YrEd4+9N2q5cCeL2V02dzpk0maOoHdn39JY0UHmbPuIH7eHJqcVml4CBOxX+2tHNi2G0dxsgS88gAAIABJREFUPQ8uuIuA1DC++mEft2puMWvRY/iOnkynQiMjzML9veisvcEBITWob2Pe3DlETxvPpvfX4azrYvY9DxAyfRoNOhUtTjM+agjrbOWbd95G297NsocfQxsdy597dlPVVIvG053OXgMrnn8eu9LFt3u/wlM0YMwWCTiecfvtRCcksHHLNpo6e1i47Gn8hqXSaLNiV6rwsrvwbW5n3/vvE+WhZcHts/ALDuDrH3+hpK6Ne5c/i2dqChatYD72d3jK6qroM5kYnDxY6qmF8k2M8ksrS2U27tDkfhOIS6WWgn1XTS0/bPkUb7WNFU88isLqZNdX+2lzqZnz+BN4DEqi1W7D08cHrdVK57Vr/PHFFjwtPbz86stSPrD+441YvYQE6GlUMTH0iExoq5UEf386r1zi+01bSAobwH13302fo4evftwvZRbLXn0LVXgcHUIrq3Thr1HQffUSP332GZGePixd9ZwE/r+7fj06bx/uW7mKrpBQzMLYIbiUGhVdl8/y+65tRIUFsfjJpfQ1dbN399fyevgE+IO7joWLH+J6VSmHDvyNt0OFpbcPn6AAlqxaRU15JV///httejUPv/g8Ln9/umx2iUQJsTmxnTrDwZ07iUqK5eFFD9JaUcFPP/6Ge3AUc59cTmtIKI1Os6QMDPBxo/jg3xz9F1WXHJXCYw8/zrXCQn7+81dCEiKY+eC9eMTH022wEoA73YYucopzyUwfiiG/kkvHz5EwZCiDxo7kQk0B3kG+RPqH4eXhg12hxd7cRsPRHEkp0MfFsPLZ57h88Dj/HDpIUFoMU++9m8CEFNpaOggQOkZTH+dvXGFc+ig6LldyPvc8oWOSGTx+BJ9v/ozFjz2FSh8oyRXafzvl+u5uCn/8mWuXLuCbEsfDTy7h+IFDFJw5Kw++FrNFyp3uvfdejvz0I7eqq+k09MoiOjwphVnTZlCRe57D2cfQJcVyz4oVWNw9pYZXZGZ09nRyrSRfZiJ7uAeDQoVehF3UVFK1/xuKc88ybOZ0pk2/jaLsc/zx7Q8ods6+22Xs7sRPqyY5LoZrBXnccllJW/wAdzz9LBjc+setWgHsNpN7/hQTZUKIIJ33ZwaKLOBja98kL+eQBEEOCIuk6WoZepsSXy9fWno7sXqrSIyLpLUwX3YenH5BtBnNeHh6kDpwINWXLlHX18u0118h7Z77sOnFWRSU1v5UoKJ/DqBsbuDk17sxGbrxHzqExW+8Tn7DLYaNnyxAhbLVbFQKq7eTfStXybzdiKAohsYncPPcaeoMHYx/fimTlzyKS+2BVQwI7ELsreD6oYPYqou59NNu7EYjwYMyWfDK21Q1dTBQgJ1FdrBg8yqFLqiXL+9biKW2Ds+gSGKj4ijNvYLRXcP0t54nadoMFEo3KT8x2+x4Ku18veQJmguuETMwlkAPL9mNbLTZZRZwzNQsOZMQ+gphkHF3Oti6cBGuhluERYbhptHQWlVLq8PJvR+sJXLiJOxqnQCoSzafgKt+vfJpOq4XMzh5BAqVgrwb5+hQq3j8/a0kZGX1Q0bFXSha2l097Fn0GK7uTtzjQuUor/1aJU53b+7/aD1eI9JAa8fkEoJWHfp/MSsf3TUffUcnCYlJ2BxW6puq8dTo8HW6U9/cQWj6cOx2C70lRfh56uhWOuiy2AgNjyXcJ5iqi1cxeLrx2Pfb0Q4YiMtoR6UVLCUr9HSyduFdeNucxMemyTzb1oabEBjAkk93Q5zI/HX0M+dQUHqzDD+dkvCYGMk66p9DOtj62SbGT5nMkLQR/aN3KZK0YKgsZuNDDxGj9yAkIobePgNdnW1Y/ANZtncfjgBfnAYjGr1ajnRvXb7I7lXPE6jWEDAwSkrfRHi5/4BYnty1C7z9+p114ufanJgLr/DRU4uJdPNgUGI6NQ11NHRW4pWcxBM7fwTh1BbXX8zTrVbJVdzx5DKCvNzwHh5PU0c7pspWwhJSeUCMK7z0uOy9KGR8k4qaEyf57uU1eBiNjJ6YRV1zIyUVxfho3fC29YehB6TE09bRguVWLb5ubrjUWlp6e4hLS6O9vZOmiloGZI7izi+2YNUJf594rMUoUsmlb/ZxdtsnBOBiYHI6VfUNtHQ2kDBuEnes39o/rhAjYJdw6+s4f+YcGWNGy+zk/wPCFf7ps2dOkJ4xGjedd7/jU3wprZzc/SUF2/YS6HCRMHwIZbW19BrNElA+68MPcAoQuM0iJyLi8zoqwNHf/YKPy0Xqv9GCV4qu0Wu2ETFkGI9t3Cij6f4vgdruJHvrp5z9agcDvf0YGDuUmppqOrvrSb99DmP+txanTolSyE/ke3BxZOMmSn/+DT+1ipDBidyoqaW5tZtZ9z/A+JXPyISHflepAxwmDm7azNUvvyU9LJrwyDAKym9i9dGjcSlRN/QS4BOAX0ocF29elYZmb5UGW2M3Pp4+hCckcL70BrecJqbffz8TnlgBApshNVwO3G1O2S1uPHSU+OBAvGNDKW5ooLSqhUnz7uH211/tzxOVWmMXGExcunSZjImTpMdM3oMiwtfRx5W8y4wfORFJsf7PfIzSyJZnl+M6f5U4Hz+8IiIorK6m3Wzj7pUrGHTfPdgkzFnIFIVmzswXK5fTc/UyCaHB+IYGcfVmGd02EU31EnF33SETUsQ4VOWwSJ3bzmWrsFwqJj44CK8BfuTezKfdamP5m+8RMW1u/4hTzl3FDdHDpuXL4MpNUiIjsfm7c6Oimp4mAy+8sw7fWdNFexSjUqh7rVLQv2PlKhQ19UR7++Dl5UVBWQnqkCAZQUh7D9EhobJwK7pZhEqlRCsMggYz0dEDULi7c/pGEY7wYJa8/hqhmZkSrG1CjBXF93ey/pFHcG9vIyUyQpp/LheX4gwKY/k77+M5TIyABehf0OahtqZS5uGmDBr8/zwCCqisqcBqMZOckCIB0PI9i++pr+Wdp5ag72xlVGIiSouDwqpqapRK3t61C/dBg0QaQf/jYjLhaKznk9WrcG9pZHBEOE6nk/yaWsyhEby2bTuKiGickgspKxBs5cV8tHI1Ph0WhiclY1SYuVh+A0VYMK9s3wneISAiG+XaY8FQfpMPn1lBtE1BcnQMTT3dVLa3og8NYeU2kQUc/H91b4JYYLh8ls1v/A83i5mhCcmYugVqpxGdnzdmgxFHew9jx4zmlqGD4tJiooNDsfUZcBgtJCUm09bTS1FbM5VusO3gn7jEdEASURV4uBy0nsxmwwsvECbkGPEJtNXfoqGlA9+4FB7esVuit/5vjI+ll9rjx/j+w024tZjJSh9NY1MdRc116EaksGzndqxqgShS4imydxV2Cq6dxMNk5Oh7n6HqNIOnL/eueY4KfyVxI0YgVMzS/yRCNy0WKn/4lR8+34pDq2JI8iB6qhpo6G7Hd1waT21Yj0vpjtUh7k0BB7dTfOkU3gYrh979AmuvEUOkB/NXPcmvp7N5/q13pShKwKPF86K1Grm0YxdHvtqHp15HcmIS1bW1GHt7CPHxlJ1rq8XF6BEZ1JeX0tLWhFuIP71CmmFXMyQpldqb16k395Bw7+3MXbUS9L5Yhc9AriZOcq+cZGL6OPTosAuzrMqGl8tK/qefcmjPXnwDg0hJGkRdWTXV5ZUoPnn5Bdfto0aRvXGTHKeYVAoeefkVmnx8iZs8VVaRQp5gU4ioJiXHDh1h5vTp8oYSjCKl7LIYuZF7El1zE8c2bkJtctCpdOfZt9/H5uNFb1OTxLsI04ivfwjznl9Jb7AbrY21nPxkI/o+I3h4cv97b1CitRCfdRtOhX9/yojYyC1wcMcGbh76m3ijAk+lgpLueuJum07knPmkigJHLjA2rCoHJksPN06ex6etk+wNH+Fjd+ERHEnc1CwuYmTRmlfo7VciIDzCbn0W/tr4PjU5OQR22Qny9qG0o57E6TOIm7uQAZNGYxASGRsEapzYW2upuHASVWMrR7buR2W0y7zMBc8/Sx4WMqbdhvwGtRqzxklHdwvN16/SV3iVgj17oMdAUMpQ5q16gWqtnsSxY6XCRyp3nNBdUYajsYbKnNNc//0oxs4uQockcMczS6nV6Bg4aQpdFjvubnrUdjOW5ia6y0opP3iUpt8P47Db8Jg4AkVSPO4DU8i6+97+zUws8CoVpsYGrDcKKT12jCuHjmE2WokdOZZpix+lO9iPoEGxoLHgkt5aL+oKiojpbSf/t18pPJ6D2WQieVwmUwQGR+nJ2UOHuXTsb/kYJWRkMvPu+ahCfDi2/1tqj53D0mdl8G2zGTH/Ljp83Ygc0Z80IqsHu5GOyjLsTU1c/f1vmnPOYDYbSLhzGoPnzsHuG0aY0OEIDZdCJZMo8q/dwEvrJDUpSUr1xX0p9FbrP/6IcVlTGC0izyS1xIFZRPSVlaCvreHaTz/TnH1CXoOEuxcQfdtMbFEDCYmNRSc2E7NRFsmNVy/j1d3JP1/uwVBcR6ehj4wH7yBlahZKv1D8k4dIkb0YAyvtBm4VX0ff1c0/n23DvaSGPpOBwY8vJHB0Jr6xaXiHRfabLoSAUaGgSrhi29s4tGcXteVloNYzff6DBKYOJWBkOoT74aRLdngEve5Gzml5/Y/s2klvwy26LRZuW7KYotJKFsy5h6/XfYyqu4secx9zly8hMi0Ri8PI/m07oLaTto4+Frz4IpqYSGKGpUJwsPRYirx6tctJafYxElGw7/33sDc1YNdpyXpmGbbwKBJHT0Xp5YlC/V9FbdeQfTybYZNFoecukgVlbeJQuDh29Ahjh6fLzrT4fEXSixDbF53JIbnPyP633sHXaqPDauGO/71MZ0AACVnTMLkUeIsi2WGTyKTKC+eJNAt4+AcoO7qxadXMWPUk/xQVsOL99TK+SWbgSt+UiZtHj5Bs17D99bfw0SpoNXbz4Gsv0+XrS9yUmTi1ehQWK4r+CpPK7Gxiu7v58u13ZDpOl0bLvLfepkOrY3jW5P+KLSHQFp03BVePHyfJYGfHiy8ToVRg8dAy/Z01aL398azq4dv1n6K1mTG7Kbj33VfQ+Xliqa5j7yef4u7QYFBreejD96k09JIxc6ZcU53a/iLcYeujKucEIeV1HNqxSx6itJFhREyfSq3TxaLnXpQmDXF9baJDbTZx/mwu07JuQ6n6P3Ahl5yKiCSQaRMmyq5U/5eTPruBkpxsousa+XPzFlnbKvz9mbPqeVrc3EmeOlWaWITIXJx0rC31tBZeRVtVxU+fb0XldKEODGbRu+9QbjCROvU2yXUyuoSLX4Wpp4Pm8xfxuVHBH1u24qbX4xk3gDHLH6fTy5PkTHF41oFTjcVoos/cRee1AlS5F8n+ep+s46PSR+KMH4wrJIzZjzzcf+JX2bG6LPS1ddF46SquvAJyf/4Zu6mH0MHJTHl2hcQN1fx5guM//4ZV5SR8SCJ3rHwMl8lK45GLnPnjMDaFEnXSAKa+s5o6m5XRaaOlMU9+KaC+/BqalkaaDh6j4MBhOXINHJzC2BVLaXf3IG7YKFxK5X9RnQqKy25KF/CIYSP6NVn/mUCuld2QHNGhg4bIFUmY4MRrVZcW4tnZQfG+HyjNPoVGqSZ1+hSKPFQkzZhO5uTp8hAreokuq4W64mt4dXZSsHcfDXlXpAYwefIk4u+ZjysqitDEVKx2p0R9CdxI6fUrBBvN5H26k5aCG3J9TJ09nbA7puMMCyZ6gHD16nCIsbRaxfX8PPx6eynbu5+KE6flmHzSovtxz5qAKiaK8IFCt92PDhGNn5LCPHxtNo5s3ELvzTJUFgtTRKd3ylh8PP04snY7zTfLabcZmLf0EfzSE/DTuHHqw110VzRQZ+xl9uqn2d9wg/krlpMYk4zS+t8dqoC8K9kEO02c/+gzeksqBWyOaY88ituIkfilDMI7NEQ62dV6cUVtXD6VTZxTy8n3t2CvqafP0sVdzzyNZXAavhkjMXp7SXe36L6KkIrqkzn89MkGAps6iPbwocNkxhYVQdi98xk5fx4eOmF0hB5HFwFqNWWHTxBhd/HrZ5vpbW7EaLcyf/lSXCkJhI0YjtbTR+azK0UDzA6XDvzCid17iG4y4G1XYPTQ0+XtRmeYHy98sUU2pVw2MxatSibU5J46TpTVwbHX16Hu7qNVo+TRNS+gCw+FXgN/v/8xdpGX7rLy+GsvoYoIRGdz8v2r61AaHbQ5FTy19k1KVT2kz50DVnd5QLGqLJIUcCLnDFMnTpVYIZVagV1hQ+0003rkOL5dPfyw+VOsIsAjIIwBSYNQrHv1RdfEpETObd8KbW3oPX2Z8/BjOKLiiJ8zB5fA4MhL1B9lcuSPv5kzaxYurShYpMcWQ2crpRdz8WprJ3v9RpS9FjQRscx89FGU0aFUFF0nb+9+PIx2mRJw2yMPYk0Jp6G2gnObNqPvNeIdHsnkxQ/SHRdC0vTZEn9hMoBnfwY6h77cwsUfvmeoTS+J9V3eLqKmZRE2cz7RwzNEehMCxtVt68ZHp+f8P8cwXL/Bxd1f4ONw4RsWR3jmWFqjgrnjmWekZF6w+7wcGjwMRv7eup6Ko8eJs3li7u6hx9NG8szbiJt9H/6pqdIT6ymkYi4HhtpS6m/k0Vp4nXN7f8Nf54l7WBCTH36A3phIksSiZ+0P3xYnmKqacjori6k/m0PR918RpHfH6R/DnKUrafcLYGhWFg67BZfdgVpc8O5OirMPYC6vJnv3z/h6eOKfEsbYe+bjiIknKG0YNp2b5PFpXFaaS4sx1TTQePIsxfv2y5vaa/RIWnx8GJg1hTEzZ6JxF4gKhexI1hYV4t3RROEff1J+5BQeek+08fFMePgheoL8SR4zUrR1ZUlqtbphrW+m7/wZCg78RbmI39JoiEyIZ84DDwmiLT9//y2VBRfQatUkZoxm8uzZcuM5eeAg1Sdz8fb0I2rMeFIEDmhQPL4DolF6eMoTlFjoS3PP491n5eiXuzAJc4PTTtDEMQyeMxevhBTZ/hb4DiH4FQv6FVEAurlIjBeOMjd5H6r/hfx+/PFHTJw8nZEZ6fLfRVEtpOHXzp0hpKeHs7t2Yim4LKPpgqbNIm7OHXKc7hUahsZiRCOKEJeCWxfPo66v5swPv9JSWC07VAlzxhA/eTzRQ8fg9PSVbXmrw4ZW7eDikcOEOVQc374T65Ur0p2ZtHA+oWPHETZkBG5CWG2zyE6gGFdXXbpIWHsrv3y6ib6GRhQaN0bOupOBEybhPXQImjA/FBpxplNgt+loulqE5uY1Tuz/hobKKhwaDePn30WPycK0cZP55vMv6KwoQ+/tQfqdc0gek47VaWLHJxtxazHh6R1E6u1z8UyIZej0LJmVKxAxMgPWYSX/8CHCu438/vlmHG11GJUwfdkqdAmDiB8zEZeHOyqVHZfLidKp4+jxHIZNHImH3k2Ks0VGqvCaiIxgIezXiSxglZTwy+ufn3OMwIZ6Dm39HGdLM3i4kbV8BebIKOlY07p5of53FKUSLnW7hcrj2VKm8NeO3XiKOCQVxM7NosTYy/IPPu4XQmt0/b8/Jgr/OYRfVQe/b92G2tWL3V3N7ctXYAoMIWX27fKeEcuD6KAJDmWpwKLU1HBgxw56urvQhoUzYekyXCGhDJkwoV/8LUwpouiyO6R+x62ijtNff4OnySijGCc+t4zwgfGYb9Tyx449qAw96EP8GPPo/fhGBNNZWcnvu79GZ3TiHhTG+CceRRMZTsL4MThMZlRefnKa0GPqpPbMGYKKq/lx/Qb8RWfF24Ow6VNp0et57MVXcCj7OwgiL9zstHD+9DlmTZwuk3wEBkY0Ac1GM1fzrsiUJHHlhW1ELEBNbS10Xr9BX84Jzny/H404CPr6MW/1KxgDg0mYNBG7sp9DJw/RvR1UnT5B79WrZP/0k2RG6oNDmPzYY6jCI4kW7mbRQVYLU4SD+ppK7BUVmHJOcfHHX3ETxVVQIBOff4beYD9Sx46VkxbB4nPX6Gmur6O7qBDTmZPk/fWnZIe6xQxEM2IU+pg4bn/o4f7iw12Jy2WntqqaHpG/e/YyeX/+idXQTUhKItNXPoPV6qDheK48gDr0KnwGhjNnyYPolWpu/HqcwpPn5WcfPHIoAxbOxn1gNGkp6f2h3GJ8onbR3FhO+7UCGv88RHn2aXQqFf6pySQsWgjR0aQMHyMLQOG2Fle0orpUmkBGpA7v78KJM7viPwyM3cKgRIGBESWCQhYgFTevyoz5uh//oP5iHk6FggHjRlMb4svg2bMYNWEKFosDnVYYxOy0VpTSWXSNmgMHqci9IHXMKZMmEDJ1CkHDhuM7MF6uhfIwiZ3Sa3kyOars6x9ov3YTi81F3OSJBN85A58hKYRHRaFRiZgzaecj//IFvHq6OfPxJ2gam9EpVIRnjsL7zlm4JycyUBSMZpErKzpoTi6dOY2n2cr57V/Rdf0G7koXGdOnkDBvLt1dBk5u+RpHaxedVgOj5k4lYdZ4XH0mzny0B2NtK1YPPfFzpnCaHh5a8wLRQdH9HWpRqWogr/AUjltVlO7ci6m8RiZ0Zdw5H6+x4wlIG0z4gEjpvrY4TFJDXV14A2tZDQW7v6OnpBQfPz2Dp03FZ8JUgkZlogr2p9dmxkdELzrslP59mNz9P6G4WUaImzsG8WoDY4h/4H4iM8cQGOwnJ3s2kSxtaKMttwjv9m5+2/wJjt4uGXAwdOYMvIaNIEFk+HqJjG0dOMTfcP3YYYnP0hRXEe8XTEuXAXV0JI7UWB5445X+DpZOLRsAfWYThVeuoK65RfEXe3E0tmD29mTi3fMIHpyCqaOT7C3bMXV04BD0k/vvJnRwAg0l5ZzY+hXuLi1tCjW3PfEQjlh/hk+eBFox6hXaKKOM8jydfZnpk6fKP+rHXtlFRi2Np8/hulXPz9s+xWm14ReZSFh0HIpPFtzvamqoJC7SjzGpgyg7m09DSzfjFz1K+pLHcfnoMPzHlBJggdPZR5kxZYqgAmKxmXET4wO7gwOvvcG5X34nKWogY4aMoORyPh09XShDfLll7CRoQASDBsRQf+4iPd092IODaDebCQkMJiN5EMVncilrbOK2F1czYtEDdIj+k5uP7Fzb+nq4VXgNr7YOjn28ib6+LsJmTmTG0qVcqGqRdGsxZhXLoawG+nr44aVXKTl7lrCYKCaOzOTasbNcr67ntudfYPRjj+BUCweem3yOeoULs7QAVfMtjn6yCZvJQOLc6cxYvISLpS2MEyNasUCKR85sQq11sXPJImoK8kkamsGAiAFcPJqDRa3hzjWrGSTcPP9nNClGfy747tEnqCq8yOCJKcRERpJ/5ArVXRbu++QjksSmLMZrstuqQdFhZPfiRXRVVDIwYxzBoUGc++cnmb/44IcbGTBxkmygGSwW3PUqFJ2dfPzgo9DczMhRQyT5vqmsnkvVdTyx60sSpojYqP+XHKo09PHWvDvlSHd4YgqBvn6cu3SRVo2aJZ9vJVQEnQsDguzuaLHerOC7F1+mr7GJiIxh0ilXdOgIAWoVOrWaW8Y+YqdPxmw1UX/6NJ6iY6xVY3N3I2r4cGkWvHr0BPrgIJZt34RHYrws2ewup3REWmvq2PTAEulKTp8k0mGcXM45hzMgiCd3fonbwFiRAiyhMeJdXLtegpeXmqjoKBm6Lt6bHidbNmwia8IUBqen0ydJ3ArpXu0pvM5njy4hECvp44dgddg5f64IwmJ47pt94C8i6a39G6BTS332Kf564xW0Jgup0+fS2tPFzUsncI8M45l932Px9JYYBtmAchhoupLPliUriPP2ImlogkyAyTt9CWVIBKt++w2HhxDuurBaTXKhv3boMD+++ipRbm6kj82kpqGBMuGsCw7llV//wqYRW4g4wdpRONSU/3mQQ++sQ9FnYMRdd9Dc3kH5hUto7FZpntAH+jBo0ljqaqtpvFpAkJcXzV3duAcEMHTsGCoqKqkqKiF+5EgWfrYBp16LUi2MAk4ULjV5P//KH2+8TWKIP4Mnj6Cyto6LOXmkTr6Nh7Z/gU0ng8j+YytqOPGvbmfU6AwJgxe/qdPukN2okydPMDojQxaAonwVG6TW7iJn526Ob/mMAQFejJySSVl1DVcvl5AyeTqLNn+CUWhVBDvAbJWn6mt7v+Hnz7YSHRTAyHGjyL9RRFFJCcOnTuX+T9ZLmLwQuatFCoO1h6Nf7ubyjm+kqzd96iiuFBVQVVLD6NvnMevd97CJTp7djF6Y04D976/l5t59DIoIJe22LA7lnKS3uYesO+eT9fJL8vXll1U8u3YOrv2Qoj8OE+UfQHLGMIqLi7F29GDu7sLuMBOfloxHdDj51/JRGntxV6vp6TUSFBrO8PQMcs6eoarpFjMfWsSU55/vlwTIiZwJrVbP9pdf5dYfB5mQnExIfBRnCgqoaO1h/IKF3PXyS9jUSrmgW7HLztuFM7nMGSNwLGBVizJbgaPPSN7lPDImj5e3sZxvOO0o7C42P70U+41rDIoJly7jExcu0dFuZ+GyZxn6yH04VRoUPVYUAsdjt7DzxdWUnz7BqKGpxA4ZxK9//I3TouWhZ1aRJAojnQKH0oHNbkKvVPLhE0+hKCllaEgYAyOjyL5wgRa1mrtfXE3c3BlY1R6yeaB3OOQI9OOHHqCrpIAxwwYTEhPD8dzzVLV2yhFwvOAkimQShwOtcBubevn44UdwVtUzbGCCHOvmXS2go7sbDy83LJYeBiQMIDAmgnOnT6Mz2/sxWw4bEbGx+IWEcvzUGRR6d1a+/SY+Y0bg0qlRKLX9E5HeXl65/wECOjoZE5+Il4c7p4qKqPi3c/Pmtu34JqTKgsugFvuLivLaMqx9JkamDOtnvPafPrlRXozJaSUhMVVWhR6CcGt3YKur5q0lTxDS28uEoUMQc5XzpSVcbevgs19+wTsxQeKSFKKjbbRhKi5h46uvYGysYdaUCdhsNrLPXsQ7Ko7Vaz9AmZggCyenwo7SZZcImNfF6ztdjEtLw2a0crGaiH7dAAAgAElEQVS0hGZvD9bt24syKLDfBSzXNgXtBQW8tfxpwhU2Jg8biqPPxKnCQvr+LbTe2LlDFvuiG+no7ZOZ7L3nr7Dh5VcJcMLUsZm0tDZSdOMmGjdvrFLL52TMuNG0tLdy+fIlOaIXh4b/j6mzDs+y/N//6+laN6wYNRgjBxsjRiMhJigGCqKIYKHYigUoLaAIChKKhWLQ3WPUYDAYbGNjzbqezp/XNT7f44eHf3io2xP3fd3vOM/Xqfb4SE9Ll6lfR3OyaQ4P5Kvt29AEh7UhitRaFB43BYeO8s2Cj4gL0JLRpw8N5XVcv12GMqYjr4mzWa/ArRLZu2I74KFi90HWf7EUvUrBxNGjKMy9Sr7IFE5MZN7mH/A5LSiC/GRz4vPYKb+aRzuHgv3L1lF7p5Ta/xBP723awNXqSpIGD0WpNtx7VDtkjN31b35kx+q1REb5M2xIuoxXLKquIT59EE+uWAGWFgiLlDgs8ef66aNSD7jz6w3S2xAdHc+Mea+x7LdtvLN6RdtzXaBkxGHo9JH17Y/s2riZ9kH+DEtLpTD3Bo21NRj0apodVggMoFefPjRVlFNw4zqRkZHU1DUQ+J/7PXVAmizgC+uq6PnIBB58911QGtvwbgonTpeTzLNXGDQwow28LpY2QhzodJC1cin7/v2dqM6RpKemcfNULjcuXEOx8YEpvoqacu579D4JyWw8mMnG77eROH4io2bNolSjlMYEIUo3+bxUXspm0IBUHEJ1L+YvLg8BXgW/LP6Sy2eymPnyqyRmjCBn6zb279lFvbsVu7+Wx+fNYfCwoRxc+y0XjpxC0GxqHU6mvvYyQzMy2P3tRv7+7U+mzX2NYTOeplZtpclhJVhtwGv3cDrzLOMHDaH89FmaWlvwT0lGF9Wey5dymTjmPqpLbsuoFBHHpVWp2DxnLmWlJTz5wXt07tKNv1Z8Q9bxM8x86126TpqIx2XFrVKicPmkgPj41fP07daZ6szT8mCOHjoEl85E4fViBg9Ix9raKoW3fjo9xogwvnj0AexuGzMWfEBwWDh/f7+FU2cymTTrOQY98CDNXrUswEUmoV9NLXs/WYjH1sSIl58iqlcvziz+lqxr+aS88QqdRmTgsAsgjgqvPhhNQzM/v/oKBpeLp9//gPD2Efy+bgXHz53lgTffp3vGCFQ6HXa3Qx4EqooKTi1cAv+BtKe+Pw//Dh3Y9+7HlDaa6T3vDfx79WyzqYuZjNuLqbmVnZ98hr/DzvNCaOxn5MDar8kuK2fUO+8T2bcPLqcdhdeHVqHGVV7JypmziI1qx3OLPpNu0y0LFtAs1pcOB/r2UTy7bDF+fiZ2LlpMaU4OSpMJu7+RucuX4HR52Ln6W24VF/H05x8S2KUjHpUancGEy+WmOTuXc4tXEhsUyEPvvSoTD8QovKSxmdFLl+LpECdLP8GV8jgV3My7QUCgjnbR7fApdTKJwqRW8L1wAQ8dIXVvdeK7VUCYz8vdE6fIWrWGxPj23Dd/lhRr/7l0A9UOH2MWfYo9LJAgnRpHi4UQv0hunznHbwveJaV3T575bBHFd4r586tllFRX8+4vv+EIDcXqsstkCZ/NQmvOVU4sXsaA7t0Y9f4buGuq+eHdj1GHRjJi8SLsUZF43DY0whThU1KRdZ6s9d/TNSqCiR/Mx1p8m41rv0bXPo6MeW9BeAReu4UAjQZ3q0VODvYsXU7PpB48tWwpt3Kusn3RlwSrRFfZQmyf7jz85stUlZXyx8Il+BpaUelNki855Z3XuXTmDH+v34xfWASzvlpBo1aFT+XDarYSoPYjd/decjd9x7ih6fR+dRalWRc4+N12tFGxjP7iSxoMOgwus0Q9ePVGjhw7zqD+bRgYgaz3uJwYFF7OCAxMWhoqowm7T4HOpyDM7SZr+y9c/S9ObKaAY48Sh951dny1hS5pg0l5cy71Bg1+Kg2+hhZilAb2/fQLB3/fwRNTJzNq8v2cP5fFH1t/Jr57Es988A6tJgMVNit6nY4Au50TW7eSv/Nv5jwzjfajRlCYeYYd331P0tDhpL72JjVaDX5GDR67BbXLzemffqF2/0GmTLiPuCkPcHH/AY78/Dd9ho2k36yZ1Gm06LVGPK2thHgd/LRiBSVZ2Tw25XHSnpzCnu2/cPyHn4kPC6Xe2ciEaVMYMOVhfv9xKzn/7EbjatO/zpk/n66pAzi4Zzd7d/5N/xEjGD37RVo1arQ6tcywFmiUHxctxVhQxLSHHiDogVEc27qNg3tP02v4aEbOeYEmkbyhVuDyuuXfYgU8ZvCoNp6aUnBXwd3cwqVLF+kvJnpity/uL6eLoP9QTz9/sRhP/k1emT0TdWpP/tr2ExcPX2T8k9OIffA+nGIa3+gkSK1Dh4cv3n8H591yXnvtJSISO/Djlp/JP32diZOfIPmR8VQrHIi/wvyMKGsb2PTpIkyigJv1AnTrxL5vvuZS7k1GTZ9OxIQxWIwmPFYX4Qo1gU2NbPj0Y0JwM+2JKWg6d+CPTZu5eOkKU198mQ5DR1Fuc6H298drbSXCaWHBSy9i+O9B9sn7C/CP68yGz7+g7FY+OoMarx+8+eHbGAL82Pbt91Scu4rZYsGvewdmvvkaoRFRrP/qG26fz+W1994jIC2ZZoNa6onVgiNZUcvmhYuIcDl45a35EBTA9hWryK6s4el584np1ReLSGARBZdew63bYgJoJyWpt5wiSnyrWiFdwOI87p7UZgLRoMbk8mC9XchPy5cSrYFZH74v9e8/rFxFkdnO9Pfeg7h2KPwC8Fm9+HuUtNy6zbJPPqRDQgTvvD0Pi8XCipVrqau18tYnC/HrkkCLKL7VblSWVlzXb7F16XK6xEYz8+23ZUG7bukSav6DVk975x2UCQmYfQpMGj1+Dhct167xy9rVdI4O54nXXoPaBjav/5YSr5PpCz7AJogFah0mjwqTzUnjf9D9FQsW0DE+lve+/AJbVSVLF34hI0jFBqRdcgKvvvcmdysq2bh2Hfa79TK2MDY5kblvv0VFSTnfb95CcU0Ny75dh9ukp8XnRR8eCrVNmI9d4N+NG4lPjOapt+ZBSQWrFi9H374Dj7/5FubYKJpcDgLcbqkhzj9ygm2bfqB7RjrPTp+OraqWxZ9+QkBYEB+tWQkh/jQ01smiKDAkmENHj5AYHY9/k4vc7Bx6DB5IQGQYFy6dJ6lnL4xBobKQtbU0ERkRye2d//Ld16sZOGEkD097kuq8fJZ+sZRuyT154ZPPIDSM5soqPFqtdP0f2PcvaSkpNNU0kJOdQ7fu3ejeM5llS79k1uxZ6E1GaZjSqBQYNEau/voP2zdvo++Y4Ux9eQ7F+w/x8/r1aDxOGt12Up+YzMPPTefMb79z+M+/0QoOqttN/4kTePCZp7hx/Cjfr99Av4GDmPbe+2DSU9PQQLBByHTU7M86S0KPngQGReFssaKz2gj3uMj8/UcyTx8i/aExjHjwYYr/Pc5v329DsX7S/b5mSysJSYlMeexxzm7YzPnsKwSm9ueRN96izKXCplahUtoJsDRz4duNlN7Kp/3QdEaNG8PRLVspuJVPYsYwhk+ahFonzAk+eXGIh+SF3GwGDx8qDy6x81B5NNhqWyi+eFXmtrYGKuWKx4AGf7OD3UtWU5yfR//HxzFk8GD+Wrae+pZWoscNod99YwnyC5fdtVLkALrc7Fi5hrtFJUycPIWUXsn8tGY5FcUFPPLYFGJT+tAcGYZS70eADYrOnOffdd8QEuBP6qSJJHVL4p/1G6lqbabzY5PoN2YUUf7BEitAQCA+Syv/frWU2ooyRkydSv+kXuxdtobywhImPP8CIT27o4oNw6x04nBapPi8rr6exOQUHIpAiT6IVLnxq6ti1xeLpNEg48mn6NypK3tWreFGeTl95r1M5OB0HCItw6tA6VKisNgpu3yZAT2SCA0Jwqv0UNdax62yUppd0K5DZwz+QW0mGZ0Kv7uVZC9chKOmltFvzKddXHt+/vQ96uwu0uYtIDCpFwqPDaXHicLtxr+pld0fL0LvcjD5lRkY/E38um4jBXVNjBSW+aTueMWkU6ej1QPNtTV4q8vp16cXTQLsiU/iIkryC3BYXPQQtHkDWM0WDA4VxTcLabW0kjp4IB6tGE9rqK1v4Wb+bbQGA1EJcfhMeuxOJ8E6E87rN7iwbAmhRhMjXnkdpdfD8aWLabA7SPvkS5wJHfApPZLsLy6jW9dvEOJvoH379lI/J7SoRo2Cb79Zy7DhGXRN7ovZK6a7PiL1XuqzTnNxzVri20UxcO4saQI5uvIbLAoVY1YsoSFIJFG48NPq0XpVFORdR63xEh8fi0KlxKBSo7I5yMm5hjGiHT4/P3SR4bIAMTjdmC9eJOvLL4iLCOeBDxZQXFbKrq++wC8unj5vL8AeEYXSaUXvcWHyQMXZc5zdsIkukWFMfu1FKspL+em7rRg6dGTI62/gCw1BY7XgJ7JM1VqOHNhL95hQknr2oNIlVlEq9BYbm9Z+zdTHphCX2IlabOg0WtwVTRTk5BIbGy1p/GaFl7DIdtwtr5EcwKSkJBlEb2oXiUqtRW33kL9/D/lb19GncwKj5r5FzrkLZO/6C318B/n6m/VGgmytKL0uHCY9h47fywLWG3Dq9XidNsI8NjJPn6Jb+mAUxgA8bjVGn49ovY/jG7+n6dAp+nXrRv/nn+bUgQNcO3SSmD596f36S9T5GdAolKjcPuk+vHjmDP169iA8PEROmoTMpKzoDj//lxTz8jvvUmO24Bceib25lTi9id3rv6b2wjHSk3oy8pnX5eGZnbWPuIGpdJvxKo16EyZhYmtpwCAK0h1/Urb/IA8OG0bvsSM4ffIkuw4epcfoMaROn0adQonJ4I/bYZcswAunjjM2LR29UU+dy47J6IeiycKZo8cZlDEIQ6Af1eYGiYwwV9STfe4CAzMGSeel0qBH4VNxt6hSusm79umJzedB7xeA0uUhTK3i1yXL8OXe4P5Rw+h0/3D++eNPzhzPpt+IsaQ9/YRkockNntuN2uEmMyuLAaNGyZmsQsSsKX04rHVcvniRwekjcaPFpdGh9Nhpp3awY8kX+LJzmf7EEwT278Uvf/3NjXNXGPf00/iPHEyrzkCYPhiH2UaDyDO/fYu+HWMJDQnAJibpXhU1BXcpraoldkAfCDTgxE6Az0uUxcnWz5bgrWxkxpOPE5kUw/atG7mTf4cJM15AP2gYTr8gmTlt8jpR2+r54ctFRNg8PDlpEqFd4vhzx+9cuF7ApFkvETFsGNU+MPoF4Da30FJ6m5qyYoaNHCpdkiqBt1HrKSi4zZ2SOwzKSJeTPMN/XD1B/RPXvsPrpV3vbjhUCjlxV1jdFJ3LQaVQEZvcTU6I7lpbCBBO4LpGfl22HH9rC3Ofm44ywMTGLdu402Dh8Vdel1nANoHT+C+6TafTkFdUQIuI3OrVRwK9ZRqISsGtonw8Dgd9uiThc3vxajRoRLJTVWWbC9ht5fUXZ4HDy5bN2yj1wZS336QxzB9FQCAalwqdW0l14W1a6qvp3S8Ro58OhUKBucVGbk4hxsBQwjsm4NErcWu9GB1WlNfz2bH6G9oHR/Hi889jtzSwYdMG3GoNT7z+BuaoOBoFM1ajwCA0Vbm5UioRHxbOjBnP42hoYsP2rdRp3Tz57nwagkLwGALwV5pQOuzcyDlLWFgAnZK64RBpQ24tepWai5fOojNo6dGnD1abHZ1SjcLlJefcJSIiI2jXuaNcm4tY1abaRn77bguTJ08hMD6aZjFcEDIcuwfvqUvs27qN0A5RTHnhGZqq7rB243cEd0rk0bmvU2cKwa3TYxABEg01VOZfR+dvIqJnb9RaEyarBz+rldzDe9i7+0+CE+OZPu05ik7mcOTUKexxQTzxxisojYHoNH54WxyYWiwUHzxI1pGD+Il4zyefoSq3lM3bthCS3J6n58/F5ueHQykmsz78XR7O7viT3DMXiW7fiRkznuPUqUPsOXqQyKREnnxpLgr/UGxCpqF0YquqYucXK9DbXYS2j2baU0+Rk3mGP//aQXzPRB6bPRtlVBwtVjtGr0tmJV+4mE0vgWsL0tFgM9OuXTR15Xe5dOQko0ePQhXih8Vlx+VwE9DspG5PJof++ou4IT25/6EHuXronBwQBQ/pwehnnqa+VUFgWBQen5NAh5kr2zaSffgA6aNGM3r8BLJPnOKfP/9Ese6pyb7yO3doHxxK18j23M3No97hZPDsFxjw+JN49QFy5S1kB5ibyf5yJUf++BNPUBAp/ftReDETi0pFt8encv/cV9q0BoJXqBJBMh6OnjtKRtpghJxdLHrE5E/MDq8dPU+fgSk41A7puFGgldPEv16eR+XlbExR/kQEBmDJL6fCaiFt/osMfPIJPJrgtpvO7pPOyj/ffYvrJ8/IrN+eXbtSVphLUW0lD7z+Mr2enSahsQ63eAtaWnNyWfvqHIJ9HgICAkjskEBJ9jXK7DYy3n+DfpOntAkT/pcAY25l6/yX5EWnCg6hS/t4mi9ex6c2MPTlV+k8+RHpErSqRXcoVGdeLl+5QGqfIbjEQSWkGq2tKFUefp7zAqU5uXTq3JNgUyCF2ZdwBpi4f9HHRA1MRanzbwt18kBVWRWtjXX07tVTuuxwmKUzrtlmofh2Kb2T+7XprnzC3g/6lkZ+mfY0LcUlBPboIwtvV/Vt7jQ2M+2rTSSNvLfCFvofsY9tNrPhocfQmlsI6hBBQGgQN3Nu4goJZcbaNfh1iEflErnNJtwqFXdKKzDXlcjsZ4/WJMnswkFXVFQkYd/CzYTbLAsKvHpKC++gUStpFxstV0rybelNlFXcxdHUTGL3RKm7cIg4OBFyf/cum55/Fld9E+F90ySaoP7cCcI6dmLyN5tARLXdk1SKqfPN67cINuqIiotri9uTEWUe1q9eydARGfQQwm2fQq733a0t+EoK2PzibFSCV9VXHFgO6i7lENWtG09sWIe7XTsJjPU43YJBzeXcHMI6ticqLAKdyFOwCyq7luK8WwT5hxIcHSPNDTaHHT9h2rl0kR3z50GrmaiUQdQ01mEuv0lQly5M37oDm8HQZpYQOsD/+FwVR4/xh4DqGg1Ed4qlpqmRsspaFDFxzPn1FzxqUQwJ047QKanJvnKFXskdUGrUtEh5uVZ+/p999CEfL1iAQq2gxWnGX+ePyqXgQuY5Uofcc66LtZtai8Oj4PLFS7KpUIvIOCVYLU6MChXX9/xF5leL8TbUkzxsPHkFt6kvyaf3feMY99UGPFraIO7CRatWc/r0GdJTB8rIO9G4iO2GxmPn0onj9EgfjNrg33aPin29uYmcP37nxLK1hChVRKf0oq6lmbK8AvqNH8/wLz/HovCh1xnl5ERMSE6dOcWIkcOlicFqacYkrLX/LdY+/vhjFnz4iYwEVGp0bT+/oZFzf//BkY1rCPQo6N51IOXl5dytvcXQJx4j/d3FODUKCchVyWtRwbF133Jp2090MBjo2bMHp65coUajYeBjjzFy7kvy4BcgX3FZiS3KsZOHGTN0CG63E4VGLKvFQ7mFW3k3SUsbiNVhJkBMQ4Xyzu4j69x5Bg4diE8gmtpSi1H7FJw7KZhewoRwb3XoFDpDL39/+imFf/1LguAIJkRwTeAfmj0MeeARJnzwXpt7/3+xVw4XFzLPMmDMSNkASqWDNIQ2cuXSJdLS2yaD/+cCdpvZ/MZrcOEq4QYjhs4JZBcU4HZ4efSl2XR9+nEcSpHU0eborqirp76uit7dOgu9i0xt0uv8wOwjK+siA0dnyM/EgxO9yKS1u9k89w3M14sJM+kJiQ3icl4OWr0fT817m8ixE/EZDUJR0gaa1jn5Zs5srNk36B0Ti5+/jsuF+ZQ4PDy74BM6jh+H2+gnJXpGYdCpvcvdu6XEd43HpBOWPYWMqGy1OCgvr6Brl04EGUwoHC6Z2NFYXUNJdRWdevZArdZhd9gI1Blw1rdSfruYzsnJoFNiV3jFdhHKKlj72mvo62sJ1WtR6TWUNTRhMQQw78tlaMUZLLWpAnqtoOLObVkAdu/Zq80Bf88Gn3+7rQDsLlbA4roUUGCBa7ldwMp33kLTWENCUBAah5dqs5Vci4UPRDJLSk8c4p52C52qgjv5RRj8NETGhWN1tsqmV682UVNWh7XVSYcuHeU15dMIJ6oD17XrrJn/PgabTz7DrY5mGmytMh/85VWrIbaLvH6EJEM0oO7cq6ye/7ac7iW2i8PeaqOwphJdUiyzRBpHWBR2cVoJ6ZoGsi6eoXO3jqgMOkwqP3Q+FVazmetF10nolIC/3g+1UiMNcYILevXcJSIjowiPicanVmH3ujEq1Xzz+TIenzyF8MQObdpd8bnZ3bT+s4+flq/A36ijXfswKmpLqXXZMHXpwux134Mo2oQJXgbPuLiSdZLEPr3x+oVh93oJ8CjlM6Th2D5WffaBJDkM6tGXlqullDY04jcmlZlLF2LWBMgNm87uwuhTUvPHH2xZuhiTVsHglIGU36jgTmszwWP78dTnH7Q958R2SXxuXjd5v/3BryvWEq71p29iVyrL8smvqSRm2DCeXbYSt8uH0t8glaJqt5MF4x/Av8VKgM5A765dybtymQafnc4PjOLB998HVQAup0ei2UQdc/bsBfqnp6HSCuMZtHoE29ZATtY5BqalYvNacXhcGLT+6Kxuriz9jjO/70Dj52Ng/34UZd+i0mElfEI6Uz5ZAApTG6RCDTqvi6NfLuT8zp1EBYTRo2t3ruVeReD/FBvef9U3uk8/di1fRShqHE4PT85/m6LgIHoIs4fQc8kQAKtcsdafPou7sITMn3bQcLcSq8nLtI/eo1EgEnqmtolZRbPqcqHQeTiSeZjhQ0QUnNBcaERKinwAnzp+nAcmTWg7vYSRxGzBhIL6y1ew5d9k3/qv0Xqd2DQKZi38jByfj973TcIpeOAuMImbt8VM6eUTGKpr2P3JCkL0Jqq18MzijykKMpCQOgifR41BVPI2H9fOZ1Jw9RxJQSb2LVtCiEorBf0zli7hittKz4wxeG1KOY2QB2htJXW386i+doUjW7aicLgxtYtl6uvzqDTq6Dx4qHS3ifPW5jFTWltFwe07jBk+Rl6w0vip8NFQWoStKJ9yEdX20+8E6f1QRccx+Y151PjriO7X+x4KQC0P16qqVqrv5DEwtT+ee6/FTSuFtwsoKa1j/IixKKziFwgmjYfGO4VoS0opOnmaw7/uwKjT0j2tH7aQUIz9BpI6cZJcl7SliSqovnGdqLo6cnft4fzufeiNBrlayHhuOlVhYXTpNwCNeNg7fXg1OgoKSnBb6ujRT5hhhGvKQzBKCvLyaPA46J3cV67W1EL3qFKSey1XHgjdEhPR3dNTCaH0hWyR6AypKf0Ell3G84knQ/mli7RrtbJ74w+U5uVJE0j/IWmkPvgQTVExhCclS2C6mAWJXM4rOdfw0ylI7NoZhYCKii2Mz83yZUvJGD6KlP6pKGXH0pYmUJSVSYdWMwd/2MSd61dl95kycqyMHGqKiCRIahJ9smh0KVVczr0J7hb69end5viSWkir1BhFtu9EQqfOuJwudELc63ORc2A/SXoDu7/bSMWNm/LaGfHI/XQYPBRXh0T84jrgcdvlBMHj9VBxMZu4unr+Wr2G2sJiVAYDKQ/cT/SIYSj79kUZGkKgaKI8PuweNReysujTJRpjoAmXMUR+h1qnh4Uff8ycN14mPDxcFrCyIvApOXv8BFEJ8cR36tCWEytWVT4fmZfOE5vUlaCAQPzcYnLUlhFcfOIoCU47f6xeRV1jPa1OJ9Nmz8HYsSsB/Yfg9DOi0Yji2IPSq+Xw0aP0H5yG0c8ky1FxmAvH71GRQJLSH1NAkCzMZfyxiKs6fozOdidbFy3Eh5s6s5nn33gbR3AokWNHt7lQ9SYpyRKXu9AYdu+dTIh4YLYJMymvruSbb77h848+Ra3R4RQxazKpyUPegQN0tLpYv3ARpiB/6lubmPvm65j9A4kaOwmzWpwBoofw4LbbKck8S0RZObvWfUtj5V2ZIjR27hxsUZHEZwzFpVCjEQ4NcY6pYc/B/UwYNVJy+NrqLQUup5fDx44y4r4x0nChEy6YVivo9Zw+m8mAwYPwiUJeGDhEo+Z0cvzQESaNH9+m3RNJI2Kta26kPvsyoUXlbPryS/ShfvgCA0gcNJxyt5epH3yARyMUsOKTc2N32OUKeOzwsbIpF79WvCazpUWaQIYOHSonXfIB6/PRXFuBs7gI8+nTHNj+Ey61An1oOE/OmYfF6EeESAlSanDbfaiNGolvOXvuNBkDU+45JH14fF5stTYKbhQwMCMdu92BUu1Cq1VRU1SMt6wC8+nznP7zL9mMqMOCuf+lF2kNCiRm8BAcCoH5AYNajbmihNZbeTSeyeT8P3/LpiisS2dMA/rj69CR4U9Mk07QNsuCoKiUUFVRwqD0VHmPOkTDqDJQVlpFzd0aBqQKU4ewoYvr3MWtkju0Wm3079tbFmLiGmlqslD9n3zDbrPQu3dPfF6xQlVJXasgLriLiin5L5r08qHDqFVKYnv3pufkR3GGhhObIlKXlLhF86xQcEuseoUJpJf4vfeeXsIEUpjXFgXXvc0EIu8Lt4e7uVdQVVdx899d3DyTKa+d5GEZ1AQG0HHYUHqOEo2OBpmdqFRSVFBMg62JuKR4jIa2xsfhdFB4pUBO+WI7xOATz1ajSDgxczc3F31tI1d+/5s7V65id7vpNXo4HcYOx5CQQGh8J9CIHN2287A85xJBVit7Vq7CVVKJzqkkcfAgYh6+D1XXBAITEmhyOPHXmeTbu3AhG3+jkeTu3do+Z2lm03Lm0gUCg4JI7tJFfi9mkTkuzuazF+nWJZGQ0GCsYmJo1ErKxCcfL+D1N+cRFBUhv1dZWtkcFF25grq2hsvbt9N4uxCXz8ugRx7Ef2Cq1PUFx3TE4nRIWSSfyqYAACAASURBVIXRYOLSufPExMcT2j6qrckUL9Jhp+DcKdorvPz86WcYms14Wuw88tIcGhM7EdS/H8rQcJQqMXzyyG3M5ZMn6OFn4s/3PkDbYqbabOPBV17B0r2LjCHV6fxlzLDwC/msDqrOZxPY2sKOVcuw3S3Dz6DikTkv0dwxkaj+aVKyIBzVPrsHndfDD2tW8GRGBlvfegd1ayvaQBNjZz5LzX/bua4ZI9Ap/Nvcuy47Gp2aI4ePkp4+GK00dyolekzc3wf2HWbE8GHopORORh9JNuTVU5mEWe1SnywIEGalm4kvvYCqby/i04dgtnjRiS2b+NJtzdRfuYihqprdq9ZAQyuRkbGSX6xY886rvkGdu3D+hx9w3a0lKKwdo6bNoKVjJ7qPHYNbI/j/HhnDorBbyP57D+FmO/uWfy331q4wHRPmvEiJPoDBjz7ZFk8kzJ3imnY0c/jMIUaPHoMOoeXzyc5dfHN7jx1mzKhRaNyiwvRIthR2O3l79qGoKGPvujUECH5XaADDpz2FKimZ9v1SUeoD2z4Gqwet3Uzuib1YbuSSt2MXPrNdkuVHz32RiuhQegwbhZi9CB2mWjiOTmdx6ch+0mMi2bf8C0KEFicimoFPTMXZvRNJg0agEll+MrKoBZx28o4dw1VSwsH13xLi5w9h7Rk541mcCe3onNIfpVdwElW4fE7MbgdZF7MZOmgwfkKEKSYYXhf22hqqz1+g4cIlrvz+G2qPAkPHrgx/5lls7SNJHJLeFq7uVSHyLurrrRReu8DIUcOw3SuRhRe7saGeWzfLGJE+uE2ALG5InFjKSqi7msvNI0e4feo4CpebmO498UbHEDBwICOefFxaxAVGQjxlbaUl2C5nc+vAYfJPZOFwumnfrw8Dn3qc1th2dElJaXvwit+BkeKCYmz2Rrr1TaZRHldqAnyQfzWXGreN/ilpUsskxuU+jYJr129gs9hJE0gTuadu4ydey8vD5fHSN7mHiJm8d5h4uHvtGoqCMi7t3kthznnZtfcaOozE4SPQJfWgfe/ebZiEe97GKzm56HReunfr9n8YGO1/wutlS9sKwP6pwsXswy2NNT7uXr6KLu82l//eSdGVs/L7Sh41jtj0oQT1TSGka1d8TisKg5FGt5ILly6RFBdFTFQU7nu4ESGBuJh9ifDIjrSPanePHuWSE+DKq1ex5Rdx9OefaS68JTEE/ceOJyplABHpQ9DHxMguVqQTi6vi5tFjRNfUcmDjDzRXVUtDXNqjDxPQuyehg9MxRYmJpENIt/Gi5cihY6T27EpQZCh2xf8YWkref+td5s5/jXZRUTitdvTatinU4X37GTA0A1OAUUZeCVKTKK6OZWUS37cnoUZ/ROS4QmSl4iZ3924ia5vYtXUTFTXFGEKCGffIU+jjOtF5zDhcQf4ydlAcuGJFfvjgYVKHpckHlJhsid8pbuODBw8yKCWFoJBgeY8LhpmoMa/s209ISTn7t/xAU0stPp2WR6e/gCY2nvjRgvsWKKG6ArQrCoVd+/Yy/sEJeLzC3NOG82m0trD4yy9ZsvjLtkhAUSzKqZiFa7v3ElHRzM5Nm2jyNkkD/rPPz0XZLo64SQ/gVCklGskgxHIuF9l//00Hcwu/rFiJSaunwe1hyttv02DU03viBPmAkyNqobHzujl66jhjRo6QWm6HWF+JKDe1kX/37GX0/eNlk2FwimJanGVODhw7zOhJE2QzJ3TAcoAHHBIIrfvGyjta/DuVeBO2Jq7vP4hfYSl7t2zDrfJhiIqky5AMyr0+pn34IU5pXhHTRLfMCBUu4EkZY+XqUdxXQpLR2mLhUnY2Q4cPlc2ABIsIzabVwpX9+/EvL2Pnhm/R61Rog4KZMuc1mnRGOo8fJzEh8gtUQWlNHbm3chk5XBjHxKnRZigx1zRxI+e6TCsQekSF0o3PYcEtEGCHj6C+fot9P2wlwGjCGB3NiFkzsYaF0GX4MDwiF1dMbd1eXDXV3DlzitbsC5z+ayd6wWJMTMTXuQu6jp2Y8MIsfCLFwO1Go9ZQWlpCWVkJ6QP7t4Hd5R81xfmlVFfVyEmrpaUVk7+//JALiu5Q39RE3959pNdGNhWC01dcRkVFGRlDBsn/ziU+H4+dltuFmPNucmvPflmgiQIwICGe4bNfwBUSRoe+6VJPaRPUFeBW0U0crRbSe7ZtYf7XdwkMjIiC69Gjt/z8BZtA6XZRlXcVd2kJ2dt/4072ZRRiWzZoIGVaFemPPkLS8JFtOcBqo3y2X83OQRNoIK57F2zSMuLDiJ5b2VfRupUk9+3ZdjGJA9Tn4u7lS2hqajiwbgNNRaW4fQoShwym48SxBCZ2JUJsZ4Qm1CEGBmoKLmThvVvBld9+5W72VfQuNYMmTsJ/yAD8khMJ65GIW6EUnliZ4Hz5cg7Bej8SO3Vu2x6JsbsCMi9kExMbR0xkOEqNeG61FZgXz5wlIjSczt06/3+MUFiw4BNmznqeoPbh6JVaVB4XGqWC6xezUFVXc3TFKhR1DbIUSHvwAQypKSRkDEERGIhGbZCZ4+J2P3nsDB07diImPko6yAXzVuiCrh05hH9jE2c3fIe56A56vZ7Uhx5Ck5ZK3NAM1KFhslnyiieqx0HR9Typ3c7btBV7ZQVmvZoRM2Zg79CFXiPGoVGb0BjU8rYQDvnCAyfQ1lXxz3dfobE3o/J4GPHYVKyJySRPmIBN8Id1RhTC4Wy1s2bZYsb2SOLoytWoW5olU2Pi7Fk4ErvQbdgI1GLjJ17/vZjHv//dxcSJD0iOpbhm/xfVfvTQYQYNHoLeT4/b5UF9LwP61KEDqO/WkrV6Awa7DW+glnHPT6c2OJS0Bx/BqxQUzbaSUQg2ru7dg7aqil1fryXIrZRa9+ioWBSLpz7pq71TSLdQP0b2S+F61hXyyqrpP/UpRr/9Ji6DUo6ctWJQ/V9Q8+4PvyDzr13079mD7p07cOXCWW6UVzBy9ssS7SAs86JrlhR6lY/DmUcZMmg4XsHiU5mQFY0G9pzcy5hRY9He63zkk9Hu4OA7n3D2339IHtBd5u9ePn6aSuGgemEGg2fPApXAPyhxCbq2w8Zvr7/J9VPHSEzvS3x0NDcOnaGysZkHPppPv8mTQWXC4vLg1Wkwl5Xz+bhHSfQzEdc5io5x7bl47CRFTQ08/sXH9HroIdmbOJ0utGL+bXOw5blXqM/No1u3BDrGxJNzMpvbzU1MXvkxieNHtzGlFAo8KgX1LY3k37jF4IEDZbkiHvjNbgvBSjVfPfQ0zuI79OjZha6d4jm25yDVXiWPLVtJ4qgRONwCQyK8rEruVjVSV1lJz1492joQ8Zj22mmsb6Ikv4wBgnMnkyXaCjrqGln97Ew8jXV0792F9uER3Didw5WySl7evomoQQNwqzR4fHb8xE9ramTxAw9icrnp0rsPQcERnD12jjq3i3e2rCGop4hes6HRCFCzger8IpqxkZDcjVZcaFHj51JSVVxBeXMTKQP64bXb2/SfCoU8hN1WJ8kCfCp2qiLiDg+3bhfJSrBrh44YhMPP68Trs6GoqmbV4zNRWcwkjRLvTUvW7uNowqJ4ddMGtJ0SZGEsjn+NB4quX0fjryQ6ocN/knUxoVPKc+nrFSsZOnIEPVP6ymvWiwulz4UlJ4/NT79MlEpF1wyxcnFy/uRZlBExzPvjb8wC8eNvkMWiXaHmfHYOHaPaExMe3tbN6MQqw8H57Mt0SuhGeFCw7FfwOGVaR8u5c6x9dT5BKiVDxmVQXVlNXuZ1meP83PYtuAUXrs0siM7tpubYcda99LIE5/YeMYS80jKu3SomMCGe+ZtFbqVY/f4P8mvifNZ5OnfrRICIW2rLHpAFyuefLOTNN9/CP8APjxCpK8TsQcnJ42fo3asfgUHiPbVN2IUwOys7m4TEJAL9/aRTWwoqfU4u//I7f3/yJZ3bRdB9ZH9u3C6k9EYp8X0HMO27r2Ue+P84vgYfZJ44wYD0vmhkFrC4QJWSBXjm1Fl6p/WXiTDin4VaVEgAjm/eyrnVG4nxN9F3/FAyL52jrriSxPShPLx6jZQZKGQebVtHv3vXXsY/MEF21Dq5fvNKneeHCz/l7c8WoFfq0Npd8rDE2cTJDd9zZt0WusXGkDhiACcvnKe88C5DHp7CuE8/xqZUiPRCFDYBbfNwZMVS9m/9ngHJSXTr1Zusq7ncKK1i9COPcP+8OSDWMtK5JzSnCk5nZjF0WIZs8lTiXvd50CqM7DtwiJH3jWvToIrpt90jm4tjBw8y+P6x8jsXxDmRgqFXaTh34pTM6hW1pUYp1vzCeW5ly7x5VJ7NJimuA52Su3Po9GkK79bKcPrJH72HSylarraVtDjLzp7OZKzA1Yg/bXUqdotTJqakDUlt20DKGkHkgLrZOH8+ZWfO0jUinAEpfThzIYtrd4qZ+cFH9HhKoJzuNb0C/tTYyqXrOfQdNlg2XeLniOaKJhtZmVkMmfC/1bPQV4g8YBurXpiJ+UYBqZ260ikmngMnT1HkcPDakiXECVSFvq24EYEB4h5b89yzmAvy6Ns9kYi4OE6cu8iN4go+XrOa2LFDpfNTXLOiCLSYnVy+eo0hGRmyWZEEP6eIvvNw/UY+Pfv2QSNidiTGxou91cL1W7foMaj//7HIxf/TWHqXqrIyeqcPwOFySkmHwmaD+nqWPz8TZ1UlqX16EhYVwa6Tx6nXaFiwag0hPVKk0Uk0FeKBmn+nFJe5lbTuwu17b5WvgNzC2zjcLjkpE5+ZWjTnbgeuqnLem/kcUQ4PaZ0T8TeaOHTmFHUaWPTDJtRdkkBraDvkhT44vwibz0V0ciJ2+Q2IHQSUX7tJuH8w/uEhqMQ0SHxEDhvcyOWzuS/JWL7UXn0wqvUcOHEKXUwcb3yzDmLa33OJCmyEFWfpHd6e+SxRGi9jBw2mucbKleu3cJp0vPPjD9AuCK9aQbN8Emm5duUSiTEdCRdTffEaNWp8DgdXr90gNq4DIeHh+ESDde+au3zqHF0TE1GG+N/jbor35WH5gs95Ze7L+EWGYHU58BcEDksrNw/v5YdFC+nsH8SApF4ydezE1asEJCcxf9P3oNPiUcpkZVkAXsi6TJfOnQgOC7g3ABGTRDv5/+zm1xUriVYpyeifQuV/evjTN/MIG5jKi2vXtHUBoqoS1ZzbzbXfdvLritXEqTWMGzOSs/nXuHSniE4DBjN75VpQ6fGIo03c0i4o/PFXflmzktAwHUMHDqD42k2ZXx02cCDPrV6BT+FAIRpHyWRy89kzM3FVVBP7X3LS8AGp5OZe52pxEf3vn8D9C8QK2C1xWG1TZBX7DhxlzLixsjEUlYNOUiDg3OHjpAkesyiyvV5JPlC7HfyzZCkX9+wjNjiMAb16cTMvl8sF+Qx97DEmvfVWmzlPo8HhNGNUKNn17odcPXqE4KggBvVPo/RSIQU5N1F8M3War/5uOY8/NJ6uqanU7D3Cd9t+pucjjzJ85nTKVT7JvdIrvcRpDfz26RKKsnMY9/CDjJ7yKBd//ZmffvyZUYJaP2cONp2KJruZUK0Gh6WVsxfPMfb+SVTUNuCnNhKo9sfa2sQf5w6RPmokSruw5KtpVdrwtznY98lyGkvuMOzx8Qy9bwxHf/iRPX/9y1MvzabfpAk0OGwoAwLQ6k0YvUq2vf0BubmXGffadEaOHMG/y7/lxNGTjHzuKQZPmEBQYITUKN52tFCUk8veBcuJUGt47KVn6DU0jd1rvubg4UM8NncOQx55WBpOVAKwLJyDSg0rnn+F1tpanp77Ap3TBrH/89UcyDzDyPmz6TV+lBQCizWtV6OmvqGB23m3GJyejtcrVDIudCFGWnJvcm3FZlxVd3nm/TloO0RzaukqruTdZuQbb9FjwnjMTistra34a/W01jdReDOfjLGjaTA3SddzdFQ7im8VyHG0CDovrCwjOiICg8AZVNxl+8KFOF1mZrw3FwKD2ffxGm5V1jLo3VfRdO+M0mRErfRhdNngTgnnN2zCXFPLzIWfyxXBzqXfcLeujqnvvoKhcwyEB9DS0EykLpRbZ86hDQ8hsEN7GlVeAgwmwq0KyvPvSHB4bNfOMr/QKw49n4+7lXcxt7SSkpKC1WGjvrFBGjZu3bwpp4TdunWjsqqK0DARDO6mRUwPPltBaKAfExfNk2OTPxasoaK2hUmLPkLRKYFmCTZSEOBTcPN6Dmo/FTEd4lGqjHLCKx7A69aulRrAxN7JWJUufEov/jo1DaezyV38PZ1CQslY9DpY6vlp8TKanV6eX7kaR1AwJn+T/P40ajVFhUWolSp69OiBxW6ltr6O+Ph48m7cQKfW0KlTJ+5WVxPuL5JffZQfP85f6zfQNbEj9733Ct6yKnYs/YEmNIxZ9CHmqHAsbo/UiXmrK3Fez+P6pu10iIgg46O35AR3/dpvMQQGMOeLz3B5HHjF6sTlxqQ2kJl5lk7duxMZG01lTQ1B/gEyumvT+o089/ws9EKwjFsiI3x2F7du3CQpuQdavTBkeSRM1k9v4Er2ZZJ79ZSohjt37hAZHIRJq+HGnn0c+Po7xowaRvILj1GXn8+PS74lrFMiYz9+hzqjAbdbLDoV6HQqTh49xOABfdBqNXhEQ+ZVIXr0UydO0SctFYPJgNvjkOBWndLDhZ//oPzHXTw4cgQdn3uI8hs57Px6I0n9Uhn97vs4NSpqmhvx9/NDYXFw80YePfr3xSVAxi2ttI+I5O5/SRA/bNnMu4s/pbmlBaXdhUa8L389x7/7jht7DvHwQ5NoN3E4Ny9c5N/t/xLbZwBD571MldtFiD4AVauZAIeVMzt/oyTzFCOHDibpkckUnr/A1o1bGDpqJGNfeVFG9lW1NBAYEiozY0+dPE3PlBSCI8KobmxAq1ITrDVx+OARUocMJjAkRPLqYsKjUDs8nLsocE8DpZjb4/FIY5m1vIbC/AL6jxxKg7kFu90uz0iDXsNvH35EWV4+s2bNIiBtAJf37eOvf/bSNX0gI2fPpEUlTHh6HB4xv/ByNjOTcUOGSUizG5c0CjgsTi7n5JAqtIo+DwqlF73TQYjdybYly3CVVvDmC8+j6NKR0z9u5sylczw44zk6jRyLS7rxXbJQNXiVlFZWoAgPIDAqnPraWuLD22GrqKUov4Beg1Kpb22WkoL2wjzVWMcPXy6muriY9958C7p2Y/+KVVwpKWP41CdIyMig0ScUH25iRMZvcRG/rFqBn6WV2bNfhM6dpXTi6vnLzBErwiH9aDI3YhMk2MAgasqruVtTQ3L//jKuU6cQeBUf9eV3aWhoom9qKlXV1QQGB6H0+KQh0OZxEduvB7WWFnnttwsMoeV2OfVV1XTr1xuzeIagIERvgNJyNi1dgsPWwpyP3gODlo0rllNlsfHI8y8SmtgTu8GPFtHOiLPhdgEui5mUpEQUXtliolCpKSgoxOlykZSchFdMtxQedE4H9rJSfly+knitgRfeekc27TvXfcOtqjLmLfwcfadE6s1WTP5+sokVJhZhcIzu0516m2hNIVhnpDLnpvx+Enp0Q2PUU1leQVxICM68G2xY+iWBIQE88/HHYLay9oOP8RgDeHLeG7jat6NZgby3dA479Vev8svaVUQHG3hRZN5WNLJ+yUpZrL345WcQoqdW6cbs8xAYEMSNzEtEBoUSHy+0e0psIrkJBSUFtwkKCqF9XJycuJpMJllbXT+fTUx8HPqYcMweJ06nkwj/IL7+5Auen/EcfpGh8voX2sZIg466Kxf4dtFCendN4sG334fCO6z5dj3WAD+effdtbEEBOHViMNIG/L+YebatAIwIxi1+vs1GjH8gZ3bsZPeWbYxMG8ATr75M7Y0bLF6+nJD20Xz01RpZuNbWVhMUEoDPZqXg/CVWfLaQCWPHMXnea1w9d4LVG9YTn9CVOW+8jSkyjhZH272ltdq4uGMHv2zawMiH7+OpObMpPZvN8qUrSE5NZdanH2H32vCqldhaW9vqhgWfUZZfxMjhI5jy6uvk7TvI2nXfkpTanxc/eoc8az2aIH8UVhdaj4Lcy7lkDBtGq8cmGweRghSgUHHt3CW69eqL2aDH6vUQYNSjt9k498effP/NOh6a/iwPT5vGmX//ZfPWrfQbPpxnX3+dgsYmjKHBkp6hra/jmgB/X77EiMfvJ3n4SCoPX2Tj6vUo1owb76urqWFQWir33XcfOX/9w/7MM4TfN4KRzz6HHX98BgMNrka0Pjs3jx9lUK++hITF4LA5sFsaiTH5sXPlt/LB02/iOFmI7dqwEUtFJV6HkxprK70mjGHU+HH8sOprympqSHnkAbpnZEgLvF2notbVgt7no/LUBYb06Ys+IoAWS5MEzUZ41fz2yUpK7hTTd8p4BqcP5t8VGygrLCFl0gRGTn0Ii8FDq9VMhDGIouI73Cy7Q0ZKGie3/iYzfAdMn0JRUz1H9x3ljddep7GumqAAEw6HjXZ6ExvfW0RtSRmPTn+K+I4d+GXLNvLu3GbYEw8xaNJ4zCITt9lMnCmc4pJyLpQUkpoxVK6wxSpAodHQ0NBAft5NBg0aJKcCToULq8JJvE/N8beW0FhcxPg3niG+QzQHVn9HgzBF+BkosVp56IWX6NS5C9vXfIWnpVGmP7U4XYx7agZduvfgu1UrMddWEaAVjbSD6a/Mx6Tz59ev1knRaYujCbc/jJv5GNHh7Tiwejs1ZhcD58/F1D1Rajv1Bi1OVwshza3semMBJrubCS8+T1hsDPvXruZOwW1UEVG0+PuR9sSjxEW34+8lywnyKLBaXFiNJsa//jIOi5XMDZvQ2q04DUpqBS195myiw6P4/avVOFsaMEYFUmFp5Ym58wg0BfHTlytkCLdC5UBh1DP9jXdobrayc9NmIrxKlKVVUv80/tO5NDQ1c3LVL9hdakZ9OB9vlwRqhWlEpUSjVnDj+lVMBjUJcfEyj9pj90gX4IZvv2X4iGF07p6IFaccr9udFowlNRyd+xmpXboyYPbDVLXUsH/jNtQeLy6jTmRu8NiLL6N0+9i14Tvc5ib8o0Oodth4+tX5uO0edqz6WmJXLLZ6TGEhPDf/PYpuFnHq5x1o3A4anU1EdYvlgReeoji/mMMb/0IfGcv4xR9RrVGhFVMroe3wWmi9lMPRNz9leFJvBr3yEhVFN9m18ydZFGgMwegj2nH/c9O5XVTAsT9+JcLkh93swq018fyHH5F98SI5u/5F7xOpGmZCY2OZ8uTz3MjJJf9cJs2N1bQq7DLhZPL02RTmFXL89z9R2syoNC5C2kXxzOvvcOH0Oc79s5cgH2jsNiIS2jPi5WnSBXz6pz3EJvVhyNuvUmfQ4/GpsauVOALUHDt+mNFi2qBSy8xTsUlWK7WcPXGGQX0GyAKwVeXEpXCi8NqpPHKa4q+2S85X73lPc+jQbq7tP47C6cOu05KQ3IOHpk7h+MHDlF65QWNdPdrQQNp1TWDi1Mns/3c3NdcLcTS0yMIjeUA/xkx+kAN791KUlY1KfG6iQe2WwJgXp3Fg914yD56l25Dh9Jn1LHaDEaMVDD4vJoOXnau/ombvIR4bO4Eukx9jz9bN1BbekAWGzehPbM/ePPLMdLb/uIVKoeFyu9EHhBAUFcv9jz/N3n92UXktW7LJNCYjEfExPPjkY+z45Tdq8m7jsTvxGbX0zxjMoPtGsn3rjzJSSuP2SePT4BHDSBsznB3bfsJyqwQsdhQGDb0Hp9Fn/Gh+/vEnrp6/ysDRYxn67JPUqZXYNRqJIxF8y6ysLManD5VrKI/PhVpsRFod5Fy+SuqwoTLnWaEQa2kHHRQaNn78GdbCYqZOnEjCqOHsXbeWgju3cYtIMZ2RYePuo13Xjhzaf4DaW8Uy4ssUFsygsSPplzGItau+wnynimCh0/T5GD3+PrpnDGL90mUYWh0019biM6mY9OhDdOyXws7NWzl96SqPz32F9oPTsQkupFihtrYS6XDy+7IVEo48d/oMTFEx/PvLzzSX35ZauzqVmknPTCc6sTvrvlmDsqVeiuRtPiUPP/kshvD2/Lb9Z9RNdShEFJrPx4yZz6HV6fh1+8+o3F7qm5uw6hQ88+LzsvFcsfALNGan5J1aPS6mTH2cdjExrF60BH+fVkprAiMDmDb9KYk22v7jT+SWlDLjvfdRdU3EbDRh8SpRq7VU3S7CbjXTNbmzNDkK0LlOqaVKfO9OUaAl4vQ5Uap9mJxODBU1bPpkITEaHbNemiPHWJu/W09Lqxm/kGCa7DZeeWOebCj//nMnJrVWvn67QcXzr8yRBaDAq/i5FLKJE0y8Z2ZMx2G38/uPP+FrtuCyWYnvksDEhx6Q19e2HX9w1+Fixjvv4oqIQCsKRYsNZUsrvrJSti1fQo/YSKY+NhXqWv4fVecBVdWV/u3ndu6FSwcpSkcEERVBkGpPTEw1vcwkk97bpE6ayaTXSW+aZBITU01PLIh0UcBK74j0Xm4vX/a+zPy/Ya0s1yJwOWeffd79ll/h653fMGGeZVboC4b5c/X11zHdP8IPn3+FwaGSmGmLQc2VN11P//AwX3/1tVRMcFqseGlU3HXnHbS3t/P9198Q7O3LtGkWq5eKO++/TxIFf/luF1qzoGAoMIYGcd1NN0otzd9+/AHX7Awal4uFMfFsuvwqRpra+PT779FGzefie+5kVGg96gTOWyhJKqmtqCI+MQ5jWAA2QVASnS6bnab6k0QEBxMZGCCLWovVhJ9LRfveCvZ8s4t58yO46aabOHa4hj3lJZiC9Fx33z1o9f5MmC3oA32ZNc1SU1rBWTmFtJXXyHi6MGMpqelLKS0tJTl9Kf5xC5i2mLBOmQhExZGff2X/jz+RsiSVCy/eQt3xY+wuPUBUShJnX7IFn7AQBgUZxeiH3eHm1717Sc/LxScyjGnR8HGp5PlXtuMLKvfuJWXFMq6/8iqqv/mOhqpDOKx2dMHBaGKjufjqK/lt55fUHjok9GjLXgAAIABJREFUSU7nXX8t7gUR0s7PV6vFbrXxe9F+1qw/E1//UFkY+foaCHI5KHv3Par3/Eb2xgLOuegSyn8q4qdvf0Tx/mUXu6eHR/BxuImfN4+poUF6zDMsvPwizrrpDrAbEEAcu3BqwkFl0e+sXbsOBFZOeh4KHIuFQ6+9zYHvf5Dju/SUVAabWrFPTTEvNJi+0QF8F4ThHxxMf08/rSOjrL/tFnKvvRaX3YHDoMUsjS3haGUZ+VnZOJQulIJ+L7TrRifYt/VVGquqIdRAfHg4ruOd9I9PUfiP+1l4yQWe9q4YSUjgB7SUlTHV0Mrhj3Zg1OuxC4eRTWtpmJ7gLzffJrnIDsFCFbO8GRM773qEmaY29Eo3CXHRtHa00Wmf4dxnHmSREIKWUrWCx6zGNGvmaEM92ZnZctQlpeAFM3B8nMaWZjKzsz3taaXLI9g5Pcuumx+kXyipJ4QQGTmPtgMVhPn6ofU1cGpwkPD58QQGBlF/rJagACM2wcCz2jH6hRIUGEJXR5vE73gbtQwND+PnO4+o8GjaTzZjMOpx+qsZmBnCP8SfsMBQmqob6JkwccNbr0tLOwlm0Ais1izKgUF23voAjp4+5sXHotOqaD58kAURkSj0Rk5NTmKImi+t5obqT0p9MD9jAKdHJzDERGP09sHc3oHGacWmdUikyrwF8ShEBd7SjL+fNzNuC2NmEwsSUnBaHIx3dBPkY8CtcTBhmiUoIkaaZLc1NBMXGoaP3UFXXzfRhSsw2exMNPWj8Q/lMiGmKRw/hJivVGyHptYmfL00xC+IBuecz6gKPnr3PVYXFpCQnOyZn6pcOBQORo6dZNf1D+FnsRO4OAq7xklfV6espoSwt8DIRMYmMTY0gm1kGF+jnnHbNOMWM4uWZjLYO4BjeIyIoAAmTKPM2m3Mj09mfHgS8+AEfkF+TGut9IyeZumKZcxOzjLSM4phfgx/2/YeLi8vaQ4lWLROjY22/cWU/ON5Qm0QGhvHuG2G4cl+ScYRBeDI2BQpGZlSXHVosFuO9GdHp3E5VcQsSmVkeJipgV5slinZ0u/rH+Cicy7lSE0dkxPDBIX6Mzg5LGVCFi5MY2RwhMmhIQJ9vfHSQk9fHytyV3Oyvgmhbys6k6bJMZTCXzk1kUHBBO0aJikrj7UvPgsGbw+OSOVxOCyrLmfd8nTZLfXMZiQoSSaAq5ZlSua9VJ5VO5hxTXPs+5859sTbLPQLxGvxAg63nMBbo8PXYGBmfFKyJ/Ozc6irrWV8fJwlS5bQ09ODRYzUMtNpaWtlfHBYaihG+gbJAyY4OY7u/n4cM3bmh4czOjaIS+EkIWUhR+sbsNpU0upp9d/vxKrSo5sb/+Jl45sXn2PyjwMEWF1ELUyhpaMd4cLtZTAwbXZgcymITVhER1eHtGoLDQlmdHgcb4M/i5LSqD9xEodlkvDQQCbGRuTSLFyaSt2xozKJFxAHIQqrVWsIi1lA26lu1AYv7EL3z+bCaXeQkJpMU1MLmF2kJCXTfboHpY8e74gQmto7sZrs5G46i8KH/+6hY6rU2BRK6WRQdaiSDSvzpa6nIGSJyOk22ThRe4wVOYLUIcghTiSfcHKSn19+nbZf95FgDGB+aAjHWurRLgiR3qH2oQlCAwMJj4+h7GAlRj9ffL0MOCdn8TF4ow/0o7mzHb2fR+DXPDQuE5EFCXHUnTiB3suHgIAAXA6rJKhERi2gtrEJRWAQV913H/MKCyWrXciSCIqbanyCz/7xBIOlFayIS8Tg40dDSwN216xM4hQuLd7GAPxDw2hobsRo1EjLuanJWYJCIjCGRtDc0ixlfXyEu8LoKBHzQlkQHUVJZQWGQD80Wi3WqRnCgkNkt/tEYwOhCyJl0jTS209SXDy+Pkaa2zvRGgPRGwzYZybx9zHgo/eipa8XS6Af1zz2KMaMTCk1JcGWbhjoOMWMdYaY1EQZ98QqC3zaaHO79AqNXLxIjveEfJFK2CW0dPDvJ5/F1tRJ6vwoFEol9R2tuP0MUu/UOTXForg4ifhvbGtF5+cjr2d6ZIz46BjZme3o6cYvNJjpqSns0yay0lcwMjQsx5wBkRGSlGMZGyc2Jgazwk1DXy+KiHDuf/11CAmX2D+XzSZJBVMnjrHtqa0YBodZuiAGl91FfVsbxuhw6SQxPDhMpug49YuYMYq/f4A0HBifnWbhklSGpyfpHR7EJzgA8+SkYNiQtTSNiclJ2ro7MQYFyK6ZZXyK5alpDAwMcGqgD4dGicFgwGGysGRRioxhp0eG0YcFodfomGruITc9i/7RUep6uwkryOKvL78ABsGsVaMUIGo3HK2uJjYpHq8gvznBc8FRcFEmiHLLl+On8/ZAT4TeiMvBqZ/28NHjTxPj7U9aXCLdnd20To8SunEV1774HKiEwIxakk80LiddtXVoB0f46unnCVZrJa7/zldeoFfhYH7uKkxONy6lIJWppVJG/c4v+ePD7RimbGQuTadruJ/y1noCM1N5/N/bcAsxdjHiF/MQh4uKQzVk5xTIaYqYEursbml5W/vBe3z77tskx0Qx39cf28AoE6Nj+EeG0Tc+ypjJJIW1h9u76R0fI23LORQI5QmdRiqBaGS+oaCq4iAZ6Vmo3FopESfB0hOj1H7xGUWff06E0Uho6DxOTUzRJVyotj9yn3vdkjSK/vUGGouFQYeda594konQSOJyCv6LTRBgaAH2LC0vp3BNPlaXDS+lCqXVJg3ua/f+QYK3ga+e2IprchqzRsc9r70EWjum4T4+/sdjBOv9GLdruPmll6nXK0jKzUWNWBzhZefC7HJRUlzCGevXSxkAAcURLEJxXT1l5RhnTLy99UmClAqUMzPc9O7bHLGaSdm0GbUEGgt2nQPlzCS73/+A5p/3sFTph318iimtk5kwI2GbCjhHsIOsarx1QvcNrP19zHR1YGtqpuilN2VlaZ7nw/WvP8sRt4nYrGwMGGW3SYCzJsbHqao+yJmbzvQwa4XEhAs5KjzS1kxeXh4GQf2TaE43g22t+A5N0lFZzfeffCx10+KS4rn6njulUXfD/gOc+OJrzDMzeC9dzMXC5Nnoy4niEo59sVNiVQKSEjjr1pulWXflH7s5tHMnBrUG/8QkLrnlRqmZULdvHye++hWVW4Vx2RLCMjNxh0SQfdFlHryKqMI1bvramjD2jXDy1984+P33+PkYiVqRxRlXXQG2aWp2/87JfQcwWR3MX5nDuTdcJ0HHv3+xg479JSjdSsIyVnKBGOEo7FTu+IyTf/wmWb2BWels+dv1oNBz+Lsf6Cjah8U6S8yaHAqvvEK+cL999S3txfvRaBTErcll4wXnSfeFys++5MivRRImmnT+JjK2XIjdP5iIxBRUCj0u4cOqgmPHjuHvpSU5Nn7O19ON5U+dqxdefYm1BQXkLVvhkZ1QODHp7PQ2NxMzYuX3199n9HgDVreV2E2rOPPKS4TJNT+98Q5DdTWSabz4/LPJOfd8BH3q922fMHGkTl5/1mUXkCK8ic1OdnywjZmGerRqNTlbLmWxsAhS2vny3XeZOtqC26Vg+QXnsGjDepSRCzDGJ87hZ4SguonOusPMm5jh13c+wNpzmvHpWfKvvIpMUWiYpvn9w48YqW9i3Gpj7R23sSg3W4L6P3h8KyGDEwz9qa5fcPetNA2c5oJNZ/Dtv15ntLYWpV5D4S3XsTA9U7RL+f7VN1ANnmZwfIgLH7yL4KVLcY5a2PH+R0x0NqPQq9hw87XEJi1Ep9Lw8RNPYx2bZGhmhkvuuxtj4kIil2bg8vbDqdHjcgnrQdi/bx85qzIxCG9EtYcoYVcK7GEZecsyMep9PLIZOhdTajs1FXvIm9Ty6UNbMbgVTCpsnPvALdIdSGd28N7jz6AcnJQ4q2tefgyt0RutWcGOJ57DOTGDRadk7W1XMzQxRs7SbD5+6jnp5iIwq7f882mpLakan+SjZ15gnlvLjMXG1Y8/Qo9eQ/wFmzGhxiAZGeL1NXG8rIjQqRm+fP4VfKesEh97yZOP4R3gj3Z6lrceeJAgrZYZlYqrnn8Gq06LfXiUT154iRCzVcama59/FreXBmffKXa88zazw2O4/b257d3nMZtMGE/P8sWTL+HjVmEL0LP64Rul5piyf4KPnntVBn6Ty8Utz2+VOpmz7b1sf+c91HovVEYf8s85mxNDA1zxxCPSqUMppTncUu2/oqKCNatXSyy1WXhkC9TQlIn66iNkZ+VLL2Onj8DdOpiwDNNfdZiEUzN89fjzzPcyMunl5qK3HpcOLzO1zXz52jtohUNc3HzOf+xODL6+9P9STvGn38jr9I4JJ//B6/COCKWnoo6ftn2OxmTHNyqSzY/cibfem6Hfy9m/cxczDhv6uAWc/dDdDOnUUhdSSNALyzovFIz3tGNracdUdYR9n+9ELUggS1LQrljKggVRGLv6OfD5TrxcTrzC5nGuEE/28qKj6jC7tm/H6LITtziFtddfj9Lfn/79+/jhs39LxnVAYhSXb71fPudTO3dT+d1vctRoXLiAdQ/cgFurpuXXEip+/AOX1U708jTOuO1G2Vk6+cm3HC8uw6ZxE5SxmBW3Xs2Erw+JKcvRKLyR/oguJb3tzYzZZ4jLSBbDdwloFyfPwIlm2WWMTkmVsdLt48aClc62BvT9o/R+8Tun9h+U3d5V52/iuLeVrMIcBooPUfXLH7hUCpZvKCDzinPRqDTUvfMlzQeq5fUnrc5i2c2XSlRz0Xuf01R+WJKvVp65niUXbULrZaD01W10HK1nwDZL9pZzZIIwqVITuyRDFg8iSRANnJamGkImZyl76jWcPYMMms2s2rKZFZedg9tio+ilbQzWt2FXwerzN5Nw5mpJajj8yXecPFSHVaci7+LNpJ67Tib9v7/5HqdPCgs6Gxsuv5BF56/HMTVD2auf0FdTL5PB9X+5mFrlBDlrCin+4AsGTrYyMTbOX+67A+OqxTBr4+hrOzhVU8+0TsmGO2/AtToNe+Q8oubFYxACObMCU+mmtu4g8xcnYAz1FDBCP1isxf49B8helYvOqJNEQ4VSwE8cHKspI8ripOjBF1APTmLSqth883XMxswjeMVyFEHzsGu80Aj3EpeL4z//xN7tHxI0MUqg6HCandgi5hF685VEbdyAn0EQ9JQonS7U9lkOV/whtTDrXt+B7dSI1Am99OG7+e7USa5+8F5prSu7FjaBK9ZQVn2QjOwcqS37Xzkoi5POo9VEumy8e9vNhHv70Dk+xV3PPIUlyBsfLy2fPfY0rqEpTNNu7nj6GXqCvYjKyQKDr6cAF+w5l5M9e4rYuOlsDwlPwKcFhtc9S2vxHhJtbnbe8Sg6tZbhqEACUxeieO+e292ZsTEc2/kFpqFhlCEhbPjrdSgSFxOfnYvVYkPnZ/AAje1Oftuzh83nbMIutr/LiV40dh12ju/fw1RjIzU7vkQxY0ITFMKZV1yEd1QQY6e7Kd3+Cc7RGQLC4ii4+q+MJCxg6fqNOKfMqAxGSVWcttrYs/8Am8/aKGVUhBKJRnAspmc48etvjDbUc/CPn/FXuAnx0pJ/8cVMLEkjrnCDx7d2To7C221nzwcfcvybH4mbdkl9wTGlDfv8IPTZS7n8oYex4y3lbQSo3TJwmq7qKoZramja9QvzjD5Y/HRkXHEhM8kxkh2sQXRnXFgdTmYtFqmjI/Bmgpnq4aV5EsAT7S3krcyR/UIPBc3FdG8vnfvKmGnr4sCvv2DU6wiaF8h5l1wkMXRtNbW0/PSLbGLqFi1k/RWX49IbqD1QQuvPv0gLJd+4GM677m9MeumprTrIyZ9/loLJIampbLrkIhxOM22Hj9Dw417pYuC9OAlzcDCxOQWsuuRyGRSFNA8+SiZP9zJUXUdf9SGO7/tD4vJCElM4e8uFqBRW6koO0FJWKcfGfotS2XzVFZLrUl20l/b9B1CrNHgvSuFMQbKxWThZXkJLyX6ZDARnZbD2nPNxzzo5/MdeuitKcSucRKxaQf4F5+NU6in66Vd6qipk/yJudQ7Za1ejdTiknV7noWOSUh+ck8H8nGzCli4nMiEZtbR887xLx+vrCdDpSIiPl51Xwe4SdPcX3niZ9XkFFIgESGwGhYtZtYXu+nq0J3s4tOM7LJ2nJDJ/fsFystYX4pqxsmfnV0w21aPQKEk66wyW5RbgnLaz58uvmWmql9eZevYGUgrycakMfPPJZ5ham2Xyv/Ssc0nNzsJtN0uHCLqH5KgoSfhUZ2bgvyQV38REXC63lMhQKGy01hyE9m72/3sHM109aLwMZJx7PjFJSRix88O27YzVN+MXFkb0GRuJz0zHNDVO8Zdfo2hsQ2fwJuWyi2gZGuSs3Fx++ng7lp4OvHwNpG+5gKikFLSz8M17H2LqaSNgXiAJGwpYtDILpdOL91/7F4qJIWwaF8svPlcKkCoGx/jpsy8Z6OklICKC1Zddii0ggPSzzpFBxiEsCue0/Ur2HWBVXhZag1bi9AQLVfShyipKyFuehY/OIAH5ogM4qpyh5fBB4jon+fXld5k6PYAxPJiCGy/DEOyPY3iUXz75Av2kFUOQP0svO4ug8HloBqb44aPP0AsrSyE1dMmZdA/0ccbSLD5/f5scRdoMelZedCGLFqdi7z7NLx9+AoMTBIbMY8MN1zAS5Ev8hWczhQI/6d/pAo2NI0V/oOsbYNeb7+A9bSUgLIKsq64gICSUifp6Sr/7Ho3ZzKxKyYY7bmdeYoKUqyja+RV+0zMY/PxYfsnFhMfEMNHWzG9ffolBSGjpVeRefwlh88KYrm7kyM/7cE7M4gr0puC+a7HqlJi7Bvjq7Y+Y7xckE73cKy8hKDyMwePN7P/lN0YnxgmJWkBC5gpG1UquEIBxYdEm5KbcSgnAr6woJ1ckgIJ3ovB41LpnzTQcOkKGSAAF41znlrjQKcsw3WXV6OvaKP94J0anAr+4SJKvPReXIDfVt7Nvx7f46wyyG7Py2gtlJ85U08LhXbtlx1ITHkjWrZdj06vpq2ugbNdv6G1uguOiWXXdFei1XpgO1rP/q12y22SIjyLzmkswhQSQkpeHU6338IkdFmwD/Uwca8B2tJHvP9wmi4iojOWMhQUTFhJGwqyDks9F0WsiMnkRedf9DZPLTUNpOSfKyvDXgkOr4fy77kbrpefE7j+o3l+EztuANiyQM26+GpfFxnBRDfX7hewKBCbHkn3jpRIb2FV8iNq9JShdbqKXLiHz8oskrrD3t1IO796HwuiFb1oCCy87B2VUJGlLhdC0BmziGUBfR6tMABOXLZ7zYRZUCSX9jS2oZ+1EpSzxTMV0QrTHTkvrcWYbWpnaXU373nK8nAoyN62jVjFJWuZyThWV01x1GI3ei8Ss5cSty5Zexs3f7KHvSCMa4bu+YjHxF6xFodNQvfNneo83yW5sZGoyWVdvwTJjpvbfuxjv7mdK4SBmVQYxa/OYv2wpgZGxktVuFW4mbhMdJ47gOzhO0wdf0ne0HrNBS+qGQqLz0tGhonrbtww3dsjiIXNtIUvW50lozG9vf4JpeByFQUdIagLpW86UDP9f3/mQqZ7TcnyffdZ6QlYuxmW2cnLHr0w0d6NWq1l5zgb2j7az8ZyzKd7+FdPd/RLT7he/gOQLz2R2dJLmT35mpntAOoylnLcR64pEktYX4u89T2pUKgTL3uHmSE0lUSmJ6IMDZewXFECVS0XJvlKWLkvHJ8hHOM3JU9lln6a2pgRNbx/N737JxMk2jGFhZJ6ziYCsZQTnrILAUCx2NwqlSur2Hv3pB8q/+hx62ojWaXEMjBOYsRzDXy4kbuMmfBDSVLLGkklXY+UfeA+OUvTM+yhGZnHJGHw2X7cd4dkdn+Ky2FFqhe+96L642XeglDVr13rkawScUvS/3HDs95+wd7Vy6KvPsY6NYQiNIH3jesJXLGao/zRF2/+NpWeIqKBYCi68iNnkGFLPP2cu8xAHo0VOP4vLy8nJXy1zJ8FLsyuELaGVtpLduI43cuStz2Tx40qNwz0vAMW7Z5/nnhwbxlvn5vwzzuDg/lKa+oeI2XQWV/3z2f+OfkQFYXXbqSgrZl3BGgnIFI1WcQ/iD3x974O0VlThHRjMuj+Bj/XllYz296HWKZmyzhAaF82yxUtoKqum9fQgGX/5G2fed6/oXUr9JIEhUqk1lFUcoiB7pYctLLIqsdpWN7v+ehujPe3Yo/QkJ0YzVlpDZ+8ghfc9SMZVl4FRJUGYol0sBFur9u8nyq2QHqrCwDo8fwXJG9dT3tzJlTfc7GmHCUafwo3K5uDbG+7h1JE64jIWEezvS3fVMdrGRzn/1SdZuG4NOqUPCqWX/LXJWbMUCxYisFKfUjKmlIxPjNDe2CLHWQLrIWpzcTxqLG4+OeevzPYP4LcijgXRkTT/VozabMYnxMjAzCQRKSmyAq7evVsSC/QGHZMmMwlL06UqeGVRkZSTsFqn5bqvyMrHaPSjeN9e6YtoUCpwqF34Jy4gLDScvkMtHG7p4JoP/sWiTWf830YRNcHwOM+fezmq2VmWrM5Ep1XSUFws5UHsqBixWlmUsxI/H2/q9+3DIBwaHGACwtKXEhgcSHvVQZQCMyXcCfz9iEpLk0K+ndWH0bkFONqBTaMmKSdH+p0e31+K3uVC5bLJ0cnyteswO1xSNiBE74N20sQ0NsLWZ0pz+q4DRzG5Vdz7+YfokxLkqEVUM2K965sa8dNqiYuLlSBskRSKF/6NN1/njPxC0tOWetZfIdbfxcTRRnb89T78URKWv0QSbkZONKOyWqSXpdNLLQlQE2MT9NYdlWuJRoFFpWTZunVMT8/SWFYlE3FvgSt0u8jceAanh0bl2C3U31+6ZIzPjLM0P4up8SlO1bWiCQvjph8+x6UXI2AlDqtwV1HQsHsPPz/4DIFuJVmbz6S+vYnxoV60ShVTYzMYfPzJXbtWjv1Hu9olBk2Ucyani7zNm2lubmKyp4uxAUGkCWHK4SDv/PPoau+ku7KaUKNRYiDdPgbS12+g/ng90+3dhBgMDAz1SuxR4ebzONrQKEWTBdvdy+rAEOhL7Nosqg/XouozEZ6QxGUfvSnHMELgXahemJVQXFbK2oxMiSmdkSaDTgmNOFhaRv6ylWi9hYC4ENoQHGEHu157k8Z3vyLOP4isC8/g16K90iPYaRYC20rpKb7pnM0U7dmLdXxK6hRO2cxSfDZnbSHHjx6jv7UTvUIt3VeMAf7So7a5q4uh0QmpiKESLjQ6tTxkfv1jNyND4yw/exObXnxCCh0rHU4ZSoQ5+vfPv0jzlz8S5R9I7rln88e+PcwO9+EjZG30Pii1ejIys6g5WIV5uF/6UKu9DPgGhZCyPIPD1dXSVUTp9hSEIRHhpK5YTnHRfnlf4nCwuZwY/IzS6/lg1UFskzNSjFqMzcMiI6Szwv6SMjQKLzkampyZIiJmAZn5Oez6+WeGxybYeMGFbHrgfsksFsFdvDcWp52qigrOyC+QI0SrLH3BPWXmaN0xMgvyZNAXJGa1YHmbHbx/8630Hq9nYXQUmatW8tPPP+N2ODF66VDYLMTGRhMRG01ZWRkKix29TnAQ3QSGhRKVGE95WRlGtc4j42KxkpSSTEhkOPt27yNA44dp1oLLoCYyegELY+PZvb+YAZOJu198lrAzV0sZGwFHMIi3d9rMC1f8BVNnNwXZWfiEBVFacUCK3WtcgtRtIWNFNnF/usb88tOP+CpdOMwm/AOCMc6bh298HMcbTuAYH0XtdGK22EhPX0FQcDB79+zB4KVHqVYxbbOQuCiJ8PBwqsor5GcLjJTFbiMrKwtfo5GyioOovHwZnZjEx0dP4sJ4ggMD2V28n+k/tf8eff01jEJPUJAQBNMdJZ2trcyaZ0haljIX+4VPtoKexjYpJL8wLRW3wGCKTWC1SqHpx2+4Ce3kLIXZq+R4d29RERabnaAAPxkPc7MypX2dgEB46w1odFqmhBTW8mWSRFF//AR+XkIo3cnI2CiFq1ejE1p8B6ul5eOs2SrxdYtTUmQ3vOrYUWZ0Gv752acQFoJLYD3F3nc4mTlUx5PX30yi0Y/8lRn0zYzS2NIkJaGsLqcsYtavXYdyfIaa/WWSgCJYvnYfLQkpi7DPmunu7pZEDjHOFqQ4QXocHR2VXtSC5SyuX+zB5ZkZTE5OUl1RiUEthVzw8TWyfEW6jDuDw6PM2pwoNVrMNiursrOZmZim+ugx/GKjuOfjbeCtwyGwxoKR7oI6gQFcGI/3vCDZ+fYSyblLQUn1IdLS0/H2UkvMtkFQsV0Omn/YxbvPPUNkoB9XnHM+Rw9UcbKjA6+UOO7atg10fpLx/x9x6uaD1cxTuvjmtVcY6WqXRMOrH32EyvFh0vLXoTWr0QrFArGgJivHt33Id2+9RVxEFPkFhRw+eYLq1kbmr1zOve+8IVnMLoU4uzzKlvv27mfj6rVSwldWbuLfWTON77/LD599hDE+gmVLUukuO4zepWBidhaTTolzXiCrc/Lo2lvG6f5hQtes4aJn/ylJSy6FQsYih9POjxWlrCs8C6EgKUQA3Go3BreVnY88RMPePUQHBLAuT8TUBqnxqNh+4cXuzs52rrjqEhbl59G76xc+/e57Ui+7hLSzzsFlCGTa6cTt5ULtttJefZB1efnYHcIJwYbKS0WgWs3Xz79CVUkZF916M4X5hVR89wM/f/ElBr0Wp07NGddcSd7GDez/9Av+/flXnHnt9WSduxmTXoHbS4tGpWV6cobKimo2rV6PrxCNtlowebnRz1ooe/k9jlRXcP4/biB/dS7Fb23jp50/cNGtd5J79RXY3dOcHhsmJCiM0ckpTna1kbEoidFDtYwNDxJXkE1jby9Ha+q54dobcNqt2IWyv5eaYJ0PH9z2ACePH+PW17eyKDmZ7555m+LKSvLvvZ5Fq/Px9vKVUjZivNfdd5quoX4ysjIlxV1KoWlUTI6McepELKYAAAAgAElEQVRkCznZqzCL+k8EL4eNeVb49cEX6O/o4PrXHiMyOoJvnnud9rpjskpUBQdy+YMPEJeQwIdbn+a0kDlxOVD5+XHVAw8RGRvHR6++SltdjbSO8Q0M5K/3PkBI5Hw+evElBltbcc+K6kPDLW88TVBAMB/f+xwdpwc5+5lHMCQlSAknX3EwW0woh8b4/OGn0SkUXPP4fUQuCOODvz/AQHsnFqUWdWgItz+zFb1SwTdPPcNoS7u0szJELeCqZx5H9ydw/9NHH2e4rQOn3gsCg7hx61b8fHz55LGnGGhtQeGlQBcRxjWPPy6xfjtfeI2hxka0TivhCbHSx1CIOr/11LM4+obxmbHjFx/JBW/8gwmTie8efJWpSROXvvg4mrgFAiolhaAFDb6h/qQUu46KjZGWS8JP2Eut4aO33mF9foE8oIQwplKjROd0YWvo4rNbHiY5MYHrP3qOnt4uvn7yFawDQ5jdVuYtSuSGJ5/EPGPivfsfwT42ilKvxD8+lr88+iiDQ6N88/IbWPv6pDn9wuVpXPnIP+jtG2D7K69jGR6RRJy4tEVc88zDnO7oZvtDL6D2C+CCl59kXK8hwNtXjnGFs0Xf4Vr2Pf8WWWnLuPj+uxicGOLNJx/FNDaBzuDPwmXpXHXrrQyd6uHTfz4Fk9M43UqWrV7NOXfcQltbK18++xw+bhi3WEjOzeO8O26nt6Obr7c+j9Zqwap3E562mCv//gCnOk6x/R9PSesuh8JCanYmF95wK20t7bz/0isEarwwDY6Qt3kDa+/4Cw0NTex45BWiE5K45PnHmPRSyxGGTWB7fNQUlxRTmJ4hA6FFSOa53Pi4NBw6UE52ehZao4FJpRBBceJjt1P73S9UvP0pl265kMJbrqK6+iBfvPAmQV7eTFln2XjBZjZetoXjVYf44e3tUoi9zzrNpsu2sOmi86ksLuGXdz+VfpejlhnWbd7ExuuuoXzXD/yw8ztZwPmq1aw7ayPZV11IVdF+Pnj5bdacdz6Ft17LuAjwTvDRaPCyWfjpvQ85/v3P3HHLbaRuWk/xgSJ2b9+Gv7c3p2dMnHv5lWy4+FKKv/2W8i924K1Syhh47lVXs3zDRkr2F/Hrtg/x9dJLO8Hzr7yCrDM3cGDXTxR//p3EzrXPjnLtfXeQsTqP377+ntJ/fyfvVwjmXnzNVSzdsIbd3/3A7198T4CvP2aVi0uuuVImjN9+v4uvdn7Dxs3ncuE11zKtUGDyUkstMYfCzcHKSjaIBNDllIxfMZJyzlipO3qM5cJ2UzD/3C58zHZCpq28//yLdPW0c8ff7yJ2STI7tn3CyaIKvFUaibW++Z47iEpL4csPttFWckh2V2eNGq6593aSM5fz9guvcKq0Fj+VDrPCxXV33kp03ip2vPQqzcWH8TEaGTfAjXffTmzKEj575V9UlB/kqjtvI3pjPmNKkSg7MIoCzKbgX48/ydjAaR5+5CHCkxfy+j+fYqKpAYUQV/cP5sa77yUwKpqP3vgXvQerpCMIBgO3PvooPimL+OeTTzDRcBK9QiXfsVvvvoeQqCg+efVfNFfVyjG6I9yPOx59kODgYN565kUGDtcT4GNEEWTkrofuR+/nx5svvEJPS5ckkgTEhnPX3+/GR6fn9Vdeo/dUP3+57TZChKKAXseMQICrNfS2d2AzmUhOWYTD5ZBal1q1TioHiHsU2E6X04GXU5BA7DhP9fHaU0/h463nqX8+JeWpXn3hZSyD4xLyExQewsP/fBLzxIQke4ju2Jjwuk+J4b6nHsPhcPDG089jbumVFmyBCVHc8dgjWKem5OcIuzCNlxdhC2O54567pR3b409slczih156HmtYoCxkhQND8J8F9VR9C29s3UpqShK33nc3dvM0zzz+BMqxWQlp0C2J4dpbb0Q7aeG9p1/AOTCOUqtBEx/O/c89zVTXKV5++lmcJgsuhZLo5EXcfM89TI+O8vpzL6KcMDFtMRO+MlWuf0tLCzve+RDt4LQkhEYtS+HaB//O+KlTPP/0s2isbswuB9Er07jzwb/TebyBt199E6O3P/c+vZUhHy2zYtKgVMlR74myShbGx2MMC8ThcOLl0qBQa9hzqIL5cTFEzgvDR/hgOxwoxiZoKS3n8+0fseqMAm667jraq4/wwdvvErs4mVsefoRZpUbi+kSnUqRo5WXFZKUvY3Kwj7aOViISYolNSmJvUSn5uYUYNT5MTExiCPTH227nxDe7+OS9d8m94Gy23Hoj5cXFvPfBR6SvzOKKm29k2qBlRq3AJOwKdQYO7iulMCsPt3ABEZI6ChcBNjsnv/yKzz/9kHW3XMWVV15B44+72fXudmka0TM7Rcb1l3HRFZdS+82PfPjGO5xx8WVccN11jIr463YRKAp0rYbvj1aTuCwdlU0jyakqvQLNxCjt33xP9a8/cen1V5KyKpf+PdV89t52FI9dcr7bLoCcsfGcf8EWSv/9GeUnjhG16QwyL9gCPkFMms0SjOs9M8PeV9+kreYIBZvPYc2feKt9O76g6ugRki84j/wLzkOjU0lM2fTQuPRErDlSQ4bQBvMRMgZuZm0qRqYnaepqZmn6Mqnu5lKqJEjU5rBTU1lNgVDEVqiwOG2Y1S7cDjuNFdWsz8/H7DDL1rNwMfC22Pn+tbfpa24jb/0ZrClczRcffkRTdxv5V5xPmrCT0vvj5ePHxMgwfScb+OnNtwnUG0jLy6EgP48v33mHvsF+Vl1wDkvXr8UV4M/E5Ay+eDE6OUlNbxtLMtNRC6FaixOjUsfUzAyHWhplJeklvVmRrCfBAj51ooVVOauYVjmlOKSoLmb6BzE1d1KQkYlZ5cTmtkurtMGBEU51DZGRkSXlOoR1lGhrT46M09vSQUZmhpw82MWATaVi+PQA4119ZGSsYEbgTNxuDC6FZC9PDPSRlrmUUZXQR1MT6PLi2x9+Ydygo3DzZokFFZIUaq2Sge5OLMPDLF+aik10C9wKjG4N3R2dDIgu1opl0kdXZbbj71DT2dbOsG2GxPRULAKP7gZvs5ue9h6mHE4SlizGLkZRwt1AKURa27GbrSQnL8ImyDwalcSyNJ5sQO1SsHhxiodB57BJya+u4ycJdqqJXpRAr9GFQ6UkwCwSvUbMvgYiFibgFOsvDnG1lpP1J1AatETHxkoEjk10sDRaPvrgA9YVFhK1KEGug0avlXpxnXXHidL7Ehsfw4SXOIysBCo0nKw5jrdvCFFxCTiUblQqFXarnRN1x6QNXHR0lLx+cciKACFIFvNDw4mICJf3K0C8Iig11dYRGxgsPZgHNTY5Tgi0aqk+fBRNXBR+UfOxiQ6UQlCJXJw8VM0i4dUbHIhJrUCpVGFwqjhYXkHcokQCggOlW4HGrUDnUHC46qD8vm9wgLxOcS1iXPPC8y9z9TXX4RMYKD2X3S43Xi4lVWWVJKUuJig0GLtT9EgFLMlNRVUVSWnCKNxPKBpLEV6300b1gRLyl61A56NnTCfu142fS0tZZRXzM5eh9vaWQrJqtUgY3FQeqmJZ+jIZwDQK0V0TcuEaSkvLScvOQmPUY3OJ2YATndLNof372ZCRJRXvp7Ri3KJEZ3JRXVJJ1qoCOaJy69Ty+oX5edmBErJW50tCmc1qlWLNtulZXn3jX9z+yP0essCsVRJJBLC/sriYTQWFOJUuJjVOj82XSs/+4jLSV+Wi1HtLiIAASntbrZTv38fqjQUotAKmL/x0JVSZcrEOqwsktkilUck1U5odVJaVk7+20LNnxVhFsILdKkrLKshes0ZMpjwYIocbtcVBSWU5GWeswaVTy+sziOLJ7KSspJTcTetl1068Kyq3C6dphoPlZazfsE66xHhE05U0dnTw274irrvpNhxuJTaXG7Vg+tms1NQKIHm2lCERou8apRqL1UbtseOsyMuVvuui2NA4HVL6pqGuhtWrC7C77DIBEVHGNmXm+LGTZOTkSya36M6I+7WMTXLkxHEyzlwjMZmiayZE3p3Dk7Q2NbMsLxu3RiWJLEqFm/GJYZpbGli5KkvqtKnsbrRKNcMj4zS2tbNkVZaUyRIwE5VwJhkapLujnczcTOmzLTprQhi45Nc9Ehd2wVWXynjnEEmUWsNgxyl6e06RnrNS4rsFkU0I6I71D9F7qo9lK7NkIiLii8LhYqijh6HRERJXpeMQz9dul+Sh0ZZuxodHWLIqUybIApsm5gk93e1Mjo+yLC1tTmlRfFdBZ88phienSFqyFKcgv4jphVYrr0UkgKmJCyWxQuxZkXC2dHdhdthJXJiEw2rFS8iHuF10tjSgcNhYkpIsnXTEOyTgIB9t205q2lIyVuagUKg8iaRCRUvdcWn5GLl0EXaNUA1wyfU/daRByg8tSE6UeEH58yoFTSfq0Ht7EREb4yFN2t1SqP/E8QZ0/v74x0VJu0bhSCNUD7oa6vH11hMZNx+X04leqUdtddFYXUdAaBD+iVHYtGKS5kbrVtBwsEaSacKjF8hnIhjnYt+dOHqM0LBwQqNi5N4UsVNhd3LyYA3h8yMxxkbIYkF8X3TFP3j2Fa6+4kpC46KYspgk29ptt3GkupLYuGj8w4LkOSotG1Fx6FAN8xMWog4OkgQi0UEW+/xIRSWJsTEEBwdJSIfarZbNl/1HKklIXYjBS4dWoZCe2UIZorKsQp7TQplgdnaaiLAQzKcG6Cs5xHc7Pic8NY7LL7+U0yea+e7rb5mXGM9f/n4P40YvnN56eWYapi10fL+bP77cSVRqIjfcfgv7DxSze08RibHJXH7rLUyF+zDqEvqG3lhGp/j4lbe49fY7MRnUmISZhiByOd2yA5mbvlJOAkQMECN+McIu313iyZPCxbTFjsECmlknJ8oPSYjOTLAXUwrhguOF3myn6MMPaT96hKQlKVx29rkc/vYXSqsPEnH2anIvuxizWo9TEGI1SKeV7q930VRRRtTyhVx86WWUfPM7VUXlKB6/6Rr3ZHsnUSYbeYuSOXH8GKMqBYsvu4iz77gL67QVna8R7LMIf5LyZ1/i2J4DaBQqlsYncOroUSwBvgRediFn3XarNDYWBuUISzgFHDhQRH5+nsf5QXiSapVylFdeVsTqnFXoFEKsViErW+FUUVtZRV5urtyAAlskkyscVByupiAzXwqBCnFMqxgpuC18+9DDNO3dT2xoFPOD5tHT1saI00zOdZeTdcN1uNRG+kbGmR8YxOTJRp7929+INhrxMRqICAyk69hRZg1q8u67jSVnn4Va54/NrUIlGHcWO8fqj0p7K7UYQgpMn1OJY2qaI41NZK5a5ZGHnyNYTI2P09rYzIqcbAm6FUeguI+x8UEGWtvIEowycUdKMSJ1MTA5QXfbINkrVsjqQwo+Cyzh2DSn2rvJykiV3UWpcQqyEzXUM0BG+mLJiJXYQzeM9o8y0n+apGUCgCyGnqIlrOTbb75DbfDhrM1nys+QEzCg5/QpRiaHWZqyRKr8i9pHOB2d6uljeHaUtNTF0oNCguucKga6ehi2TZOUKti1QvhATOc1dHaeYtpiY3FyggfTMIfFa+7sQWF1kZYU47l4BQgIhxBLFZ3ExYkxchwnbcpw097YhFAEDI2PkyLIHlFRBU2NjXL0FRe/0IM/E4hLh4LO+pMofbyIFhhAgXT1zOHZ9tZb5K8pZOHyJdKYWwYx3DQcP4q/0Uh0bPTcnhJBxs2xE/X4BkQQPT/yf66/7mQj4QGhxEYE/c/115ysJ3xeJJEhHhyI5wiBE3VHiA0MwTcyTEIa5Po7VRytriMiNp6AcH+5F8S6Ccxp3eE6ohKj8A/wl6MNUQSJ8UZ1VQ0JKfEEBvhJdwnJLnerqD1cS+yiePz9fcUgWT5Hq1vJ1qee5b577ifAV4glefaPGIdXHKwlNTmVYF/BqvRcqBAfLjtcS/KSpfh5qfGSwDGPumpVaRnZS5ejEJ674hSXe0tBeUUZS7NX4qURUOv//DxUVFWwPCNdsvcUcv09m/RQ+UEWr1qJVu8R7fZ4AzgpKysmZ1UWSrVaroN4f7UoqDhQQU7eakke8tyV50+XlJaTm58nMbEi6ReXZLJYePrF53nkqSflzxgEvHbOiquyuFQ6VIj3yqEWHuTSd4LSklLWi88Xlyc+a+4Fqyw5wIoNBdLTWlyHOHDE9ZeVVFBYmOt52/5j8iqCc1kFeUIYWeLtxG+JLw1FpaWsLiicex88hDvxq2WVFWQUihjmQbHImOWAsgOl0kv3P0LNc2ZzVJSWyBgp/Z/m3qPG1iZ++O137r/34bmV8ayNwCHX1hwiW3g9i6+5F1tMY2qOHmNVjogxHiFocQtW0zRH6w6TlZsz9wA9rG3rrJnDR46xSuCF/gMQEYIOUybqTh5neV62fA/Fcxf/WcZmaGhqZHlOpuegnvu0QdMoLS2N5C1bKe/VMw5RMDU5SUtzKxmZQhHh//aOkN8SEjQrxPRkDkulcKnZ99MexiYn2HKNh+wgAEbiGQ4OjtHT62HXi3dCpALi80ZGJug61cfy9GX/sz5DpwYYGhkhaXnqf/eUuK6Rnn6paZi6Iu2/sVD8YvfpDqbHxli6OG1OWFhclIKe3l5GxsdZnpY+50LkWerOnl6sJjNLkhL/u/ZiozcLdyW7g+TEeI8I99z6t7Q14HbZSUpK+r91QMFHH28nZUkaWSvFfvu/vd9W3yLfkwVJcf9z/d2NbZJ0FpUY89/rFyvd2HBEnmULFkTL90ohmGwuBe0nGtD7GGUH6z/QGXGaNjfW4+PrTXhk5JzItEbG/ua6YzKpCoqeL2OFQGCJx1Z/8giRwaEsCIuQ6+Oee+nqjx8nNGQeIeER/3O2nKg5RlhEhHT8ELHI86bAy089x43XX09QRMj//HxNdSUJsdEEiITOo4os90/d4Rpi4hIlnvc/55+438PVdSTFxRIo3Ib+v0Pt4KEKktKSpG+4kEwXz1z44VQerCFh4SKCAoMkY17gufUWCy3f/MKv2z/G7ZphcVw0Q00dzDgcROav4txH/yGxgSY08udFJ33omx/49rXXCPLXExwaRHf/aQZsThLWbOSSp57AonEzKfyxUWP8k7Sy9c6/s/WlVySUSDwSMQ8RX4erKsjJzEIlFBT+816gorisjtzCdBkzheOHThBs3XBodykr1xYIfwqm5wKK0Q2/vfAih3ftwkehYkP6SloPVEmZrugtZ5J39+3gbcQlCnxRzJpNHPnwI354/30iwoJJiktkpHeU1sZWFB89/qT7zLQ0Sl59BVt/PxYvHTe//BINaiUp69dJ4KWcH5qnJMj/RFUFEQ4Vvz32AurxKaEhweWPP8gJg4qktRvRqo3yxqwzJgQxt7iqjLXrBAYNZszgEhmp0kXF3t2ctfEMCWyWD9LtwG41exZIBE+tqGEFZkwp281FBw+Sv269TCDEGFDguQU5ZOhYOXS2U/zedildYNMbuPGVF+nVa5i/MhO3WwhNe47rmgNldNfWkh0ezrdbtxKgdGMMD+LsO27i1LxA4nNWg9tjoixIOxOTNppqD1OQs1JKZIhrFNiYydFxuo42syI3TxhcevyerG5mR0c43NFMVqGwY/IcdOKBDp7upb+pjYzsLOkqIU8KJfT19tLR3s2qvDwPQUDEc6uD4aEROru7ZVUt7Z4EA9ulkObnPf39ZK5ciUa8iApxcKrp7u5hpO80K7MzsCo9fr8Ce7hzx5cYNHrOu2gLDrkGLjlC7upoZXBmlPRlK/BCJ4i8iIxyoK2dkZlxUjOWeyptt0hlVLS1tjI5O0PqMk9CKogvgtXX2dWJdXKWjNQ0iTkS62B1u2hoaZXV5YolaR7gvUx64Uj9SdkNSEtdglasmRAWVailRZw3KhYlJMqsQdj7iMPn+MnjqJQKklIW4RaIVpwY7G6a6o7JblXsokVz+AcP3en1558jc2Mhmauy0cp95ZTYW6GbF6A3SAFnKRMk9rNCwdHDhzGGhhIbEyttmwSAXWC3RCclJDiY+AVRnjxAgCnUSqpqa2TAWxA5H5204RMgWxeHhZdxUDCxMVG45wSrRRetvKyKuOh4IqOj/xsA1KKDU1VBbGIMYWFhMv32eBQpOFhWRmKyCHpBEt8lPdycbuktG7MokeCQYA+4GQWzTitPPvYEjz/wCCG+fh7CkRjxqj2dqbSFyQQHzQVVpUiKXFRUVrEsJY0A/wBcQqhZo8PhVLLvQInsxgcb/dCIaxG3rHbze0kRmVmZ+HkbJc5J/J9Zu1li0PJWZOLt5e0hKAjGu0JBkRCCXrkSXx+dxFx5Wk1WSssOkJWThU5IOkg8khJm7FQdOMCqtfm4tUopRCu6GqK7U1pSQk5urqyOlYIt53BIeZUnn36KZ198UZaFomvtiRuwb98+1hUWyC6oac6VQJCw9u7ew4aNm9AptIKkPXfAO9h7YC95GwtlgqEVHYS5JPZgSQnZq4XDhpAQ8qyDzWqjpLyM/DWrRS4uV0EUbyIOCJum8zachVK8n0ILRniB2u2UVpRLxqMAxosgLooZwbDcX1zM6o3r5TskCkzRKZ62WCgrK2fT2rWeBFLel4v6hhN889PPPPrYVplNiENcPHv7uIUjBw+SJ5xAZCzxHCxjpllqjxyjMDdHFhNzl8/M9Dh1IoZJJw1PGSX+tUxNUlV7iDUb13k+WILaXcyMT0gts9y1q2WqqxFX73IxOTxKQ0MDmTnZUmZFJqsqFT1DA7S1tLE2WzDhPZ6DToWCvuFBmptbWJNXIN1TZBHoctE3MiQhDLlieiI82sUftrvZt+tnRqcm2XLD1XMFoIdeJ+Jgb38fK7JXSUkwgZkXTiC9AwN0neohd1WO/Juiqyyu6bSIhaMj0g1IOrm4hYSwgt6OLoaHhkkXZ4KIkPKalLS2tjIjJEuWrvAYUcsvFx3dnQyOjZGZlSU7a+J1FyGrpbUdk9nE0rQlEpopnq8sAptbpKXm0iUp8nvSscuF1CxVuBwkp6Z69p/YJ3YH77//AcmpKRSI/SYuXdomqmg8fgK1Rk18ctL/XH+LmJ6o1MQvTJQJquhMiSSi9kidHMHHxsfL6Yvoxos9dPTocXQ+Bvk58lvSTcpB0/ET+Bp9iI8X0xNPZ1bs2yN1dYQEB0l7N7FFrCpPIXv4cDURIfNIWCCEoD2FvDgFT9bUMS8ohJjYONxi3KpSSUm3IzW1RMyPlLI7oqkj3nWxf558+B/cfuttBIWGSMKLXEy3QkpHJcUmEDhvnsf8Vno8ujlYXU10TBzhEQvkOto9vReqqqtJSoiXmn/yS6yd3UltSTGLlyThFWbELdZYbE+XhqrigyxJW4FPsLCznCPeumx0VFcS9Kekzu8v/QvrqT555lxw1y1MLI7He9FivPWRsnAUW11syIbdv5PipeX7h55ANTXNpNLJlofupyXYn0Xr1+Ol10uSpbAvdFmsPP7QP/jnyy97rtHtwK1WSIeXA1XlZK3KwkulFdxmidMV060fdu/jjDPPxSg6qTJ2igaAnaKiInLz16HzEoL7YkuIDWeiv7IM/eQUX73wJu7xaQmJ2nLLDUxHhxG2thDUBok7VAkZGhzUH/idKJeCb//xPKpxYaYRIGO14t077nVnxcdRt+Pf2IaGCJofSeFVV9IfGsyys88W1F9PNBEUGZedql9/RjM4TuWbnxAkWGneanKv2IIlJZ7kM88W9AW5+PLgdNklwDp3zToUGi85upXvhd1GyS+/cta553leurkg5rKYqKmsYKUwKJdvkIh4wlvPSumhavLWbfB0TEQSIhZj2kpz8Y/0H6qg8fe9KK0O/MLmk3XxFmYXRpOydo106tBqhZaQguOV1dT98gfZYRGUf7wN9eyU1DPafPtNtAcbWbLxbIFFRq3TS7mR8TETXSdOkLsqy9NqUzmlnN74+Bg9R5pkAujUieEJKG1gHhmluquJrBwhb/NflyZG+gfobW4jPUt8jrhf8VluBvv66Onqkp1Ez/hXdAqcjA4O0dEjvi+qfHGz4qGLnz9NV1+vTAD/Y5fudKvo7jnF0GA/K7NEcBP1s6eL9tU3X+Kt0nHuBedjEwbxf/rlivT2dEc7w5OjLFu+wlOfiZtyw2BHp6zCk1csl8Bfzxnuoq29jdmZWZakpUk1ePHZ4nDo7G7HNj3NilSP8bqnonHS2NospUGWLl4y18XylMONDSfl40xNSUU55yFrV6g41twig1tyQpynizDXCT1Z3yC9YFNSFkn8mbh+MZZoOnJUauYJ1qywnpPwWge88sILrNywmqyVWVLeRx5SajhypE56lMYLvS0RHOa+ThypwTckkOiYGI+mpdiLbidHThwjICSImPlRc90tTwIrDlJhQj4/cj4qkWDKWKvgUF0NIaHBxAqdr7kiVoylyquqiI2MZn5UlMeUW3SDnA5qKiqIj4smOCwMWSXNncDVIgFMWijtleTLohQHj5OKqkriFy4kODhUrr18tf5ERG598nEeuu8+Ao1+c77N4n4VlFaWk7owicDAYE9CIR6vKLoqKlienIq3v78nAAvDbreK/aUVJK5cRqDBG2/RPhOvnRZ2l5eSvXw5Ad4+cx0fj+m7YKEWCMFnIfciM3ZZP1BcWkHGipX4eWski9+zH9yUl+wnc5UnAZQ/LCKxxcWhA8WsXJ/naZPN7X/xzCpKSsjNE9+fk0pwOKW0yjPPPMM/n3/+v89PPl+FhuKiIgrXFOBUi8mA50vYZxXt28fa9Rs9SYxIbGV3zSkxf6vXCBKFSNrm2oO4pcVdTmGh58LliMYDrC4tL6Ngzdq5wsrT1RfdhJL9+zhn7QZPMPpPEHM4JGkiT1igySTD8167bXYOFBezZoP4efH+i/3jmTKUlVewYf06OSKVyTTQ0NzADz//wiMPPiwfobgv2R2YsnL0YDW5ouMp4rIMPjBuMlN39ChrclZ51n7ua2Z2itraw5I44OmU/z+uvgJMsqtM+y2vdvfuaXd3m5key2RCPDgsgQDZBcofwCIAACAASURBVBZZHBLCEgghISwQsiwsEmRhkRAmnkwy1tPu7u7u3eXy5/1udQ/71wMPDz3dVbfOPfc7n7yi/IFpfw+tXW04xe7CP/TETDs76O7pQVXNSaUA9CRFO+sb0pHnOI2yNcpLheW1DcGSHq+oVvQH+W5qYGVtDRMjo6ihb/kh2F0NzG+sYWx8AsfLKm52lR1OXHnhRazvbuOdH/+wjPsYrXilc/PTmFtcQHFZpdJBl83mwsLyongEVzBGSjGprPPy3BzW1teRW1SoXKIkXSosTM9gbXUVBaWlRz/jz8cnp7C3vSedPqV7qbymZqexsrWB4pLim2mzGxgbncSByYTswhz5vcNoMjQyLhaiubmZ8vuyym5geHBQyAgZ2dmez1WsDX/+378QKMyJ08eV9ed3UKsxOjAgiV1yeprynTzXPzowKGPDxLQ05QKdiu1gb3cvfHz9kJiUDLWaxYzyz0wAvX18kJKefHR3idUd7O8X146U5CSl0S+/70JHd5cUvceiY5XPpbyQSoXmthZEhkcgKZ6dRzLL+dsu9HV2IjokFMeOMUYSusCb70RXRweiY2IQERtzcxO63Xj0kW/ik5/4BMIZ8w49nd1qNNc3IzUxFSHh4Z7pA2OtG43NzUhKTBZCI/eP1OH0IG5tQ3pKCiLYAeTPhOwBdF69ivycDOjD/T2xhF19LRou3UBRSTm8Qn1gpasnA7TDiv7aqwjY2cNLj/8AflZqmjhR9p57YCvNRu6tt0OvVhpZsvwAxutrYZifw9Unn4avxQaLXoPCd90LZ3kx4isr4R8QdNTAtL2tFPD9J5/ENx5+WCSMDs97C+y43lKP8opyka/RibKw0vJ/9fJlnD93O9Sc19ud0HgxPjtx+do11Jw6Dx2rTxkpWgC3GdM3rsA0t4DXf/l7uHYP4Bfoj9vv/yBsx6KRzGfdJxAOYmTl9lrRe/UVOCem0fLT/4G32Q2/uDgYAwKh+sG997k3V1cQHRqEd1QfR8drb6BvYgKVD34EF776NUDnTak0OOx78HK70fTYU3j1D39CSnEpCrKy0ffGJWzZzMj64Ltx7pMPwuXDI1sDtc0plVpHcxOKpRpmV0cNm80BL60BvdevI6+8QhiG7LZJbHJZ0VPfiEpWdTJj4B3gF7ejubkFFTWnj0YkSjvCiec+80nsTI4ikMy6hGQM3mjBkmkXpZ/4AGr++QE4VXrpVjHb3hscw9Mf+Gf42hyIz09HVnIyBt+oxejqEu79yWPIuuM2QE3+jEppg1vd6O3oRFUpEyWJJpIvbexuY2hgEBW0fPMc3nz/rc0t8aEsr1TGJ3zxBnD0MDUxicrSMk+i5IJdr8LixgpWp+dQStkSzwHCinVzYx2zU1MoYrACLbiUf15eWsLy3CwKOUqWZEXZ/CuLG5jfWEZRQTZUnlkjVSP+/Le/wcfghTvvuF2CM88pnhnL03M4WF1HcmGhXKAcLmpgZn4eO1s7KMjNPpxEybebnJjCwd4BcvNz5PyQPoITmJ6cwoHtAFnZ2Yoxuif5mRwfxYHDiqysbKUC9Fzn+Miw4LTSMjIUP1tPkkBVeLtRi+TklKPgyT8ZGRyEv1uNpNQ0T+NC+fCBgQER1k1MUgzHD0dYP/nJMzh56iQK8vIPz0X5386eLhiD/JF0LBFGXic16rRadPd0IzA4EPHH4hXYgjwsLvT2diMgPASxsXGeClb5kN6uToRFh8uI4+j6AfR09yA0IhwxUVHSCZZkRgu0t3chNiYOkTGh8gzxE1hH9DZ3Ij3uGAxhobKfmBTz1dTcgvTUdIQEB8r+4dvwn9pa2pCWnIrg4ECp5iWveLth+djj38G/fvEzkgCq+BBxIfQUam5AekY6wgKDoeJG9rwamxqQm5sFP/8AIUUonsJAW0MDjlUXCkjZ33OvDjRAQ2sTqnLyPLIuyveya9240dKEqsISeOnJV3dD4fuqUdvYiIqiUvgaFTF2KdTgxvW66yirKIOeI2MZuHJETk/helSdrPRU/jcP38Ybdag6zoRCDYeL+Fc19rd38ZMf/gjfeOhh6eIyMdPQI9StQsO1BlSdrVZy0cMNoeYouQ41VYosytF0iet89QYqT5yUnzO8CJyCRvP8/ZoTSl7pOXuZkDHh5c8lAngGInyO6m7cwMkaaqUS66usMzvfDcQM8v0lKVEWgj+vvXYdp0VE33Oq8KFzuKVjyM4jB1SEXvB/BybGcOnVS3joM19QJiqe22gzWdHZ3oaqk1XKOnqCw67JhE7pAFYeFSH8mB3rHjq6OlBTfcLzbLGkU4tIO3FcZysoc3J4PcD+3p7sZ0nAPeKy/AhqnzIBrCyrUA57qfLV2N7axvDoqNxfPs6HjPz9zW2xtysoLPXAKKQVip3NdQxPT6KMfulcY9mHwFuvvqGMgO9/n5JEKrUMVlbXMDs3i6JiJRGTWoHF6uoGFuZnUcxET+S2lP2zsDCP9fV15OffHA3z53Nzs1ilA1VxyVFSxUd+eGkam1vbKM0qlPeWfMINTMzNYn1nE3m5xKmzoHArU5iJKeybzUjNU1jAjM68D0yCbXYn0rPTjmI/r2hsdAROlx2ZGZlSNHM4SdjLr599FgU5uThZRuykp71I7OfQoGB8UxnzDjecSoXh4SH5eQqnJFJnOwVDOdzbC19fX8QmUEzaE1NVwFDPAAJ8fBEdH6+8j+fxGh4cgMHPB8eSE+SRODxm23v7EMYpBmPY4UsFdHb3IywiHNEx4fJ9D6Eag72DiAoLRXRkuJKMcv87nWjv7ERMbAyioqOPrp/dzSeffBIf+qcPITYuDi67HWotveldaOzsQkJSIqJDQqTAd3pcx5s7WpGcmIyo4HDZz/JMqoHm1g6kJiUKW5svhjdeV2NjHfIzMxHo46esA+O8WoOetg5hlBsCfWUJdHwjiwMzf30Rzzz6LaQkRuLMySpMj42jobcbIUV5+OzTPwZoW8iJhEYDL5cb/b/9kxA0C7LTUFFUJLaILQMjSDx5Dg888SRAohw3rKyFBt/7xrfw9UcekS69W+2WRgWTzJbmelRRQYEWrnItVoDkkIYmFJeVijauvI+oiHC6cQWna84IdlSZhbuBgwNc/ekzuPT8c4iOCseFM2eFHd01MIgT73on7nz4EUDnpchB2SyyHFe+9ziaLj6PuJBgnKk5jfaeAXR09kD19O13uK12K4oqinH2fe/Dyl8v4u+vvIKoUyeRd8+92AsME/V/DSwIM5tR+8TT6Gluxd1f/jcZ0/S9+Ar+8OyzOPGed+Kef/4Ilp37Urv5Hqjg7xuEpmtXUXn2OOZM61JRhOpDoHKocLWuFrkVFdjVaGHVaeBmgmizoauhCSerqqAlIN9mF3AvK6vW1jacrjkNp80pJAe7WgUvswnPPfotTPb14l+/+QhyK6rwxjO/wMUX/o6PPvx5ZJ+qxordgiC2i/dNOJiYxX998WH4ePvgvq98Flk5+Xjjx7/C5bobKPnUB5B99gT0Kr20ZG1uFTZ39zAxOS3YPeoNORx2uPUabOxvo2+wTxI93hRuUHawtje2BChdXlkJs8op3rgGlQabq2vivVpVUgadjSQQB8x+eiytr2Jteh5l+cVwU12WrX21G1tbG5iemEB5abnsJwYM4qSWlxaxMjeHkpJSmcwzGzO4NVhkJ3FzFcWFhdCabbJmdqMaf3vhotD077j1NsG4OZ0uaAx6zM/M4mBtA3l5+TBrVThgi9qoxuzcHPa2dgUP4+nEQ61xY3J8HKYDE/JzC+TEZKeCI9PpGeImzEjLyoJLEkA39Co1xidGcWA1Iz0rS8IjAzaBuaPDw3CplASQk2G12w0vFdDHzqC3Xjp6TMSUniow2tcnfoiZySny/6nW7vY2oqO/D1qjUVjTWuJHbXbxbv7ZT/8L506eEvIJxx0CTHa60N3fB0NIABISEkXYljpIZM519/YgMMAf8ccS4HC6odfppFPT09uFwNBgxBw7JiB1jkmMGo1Ut+FRSgLI70swN79vd3e3JIDHomOEOMNxIJnvLZ0diIyMEikKOwHUWoUM09naipTYOASFhAhug/ZOhAA0NjQgMy0DwUGhcL5dNXNMpVW50dbcjMzkNAQFBMv1cCxOCMAT3/8ePvypjyPALwAGF0cHbtmftY03kJadgZCgEMFM8oBiYUHsXnZulqj7O2yUStDCaHfgasMNJFYXQ+frCz2rAbdbvIibGutRnpGNED2B4k6o9Fpsa4Ebrc0oLyyBQaeHS007Mh5GOtTfaEBFcRl8vb1hc9oFM6fRqXGtVkkADXqDdOJ0ah2bItKRrKgoU/JltUZA0fzOlCOprqqSTojd5RRP472dXfz0J8/gq1/8Ery8vLBjMYm8kNamxrXrtai+pUYORYON5CiXyEdcrb0unSY6ctg8Y0KuRd2Vazh3skbiEYVtmYAzLaLd08maU0pzVE1SikvEbhvr6yVoUgVA7SYBgqMeFerqa3GC1mtOwgcUmRwedpQdOVWtJIw85Dje5ve4cb0Wt549J3IeDoFXKIlwbUMdKs/XwOqyixgtcVbDM1O48sZlfPljnxY87wEfSI63TSZ0ENN3ohJqCuI7XNJNPzBZ0NXdixPHT8AlDxc/2wGz1YTO7k5JVMma5D53qzUilj3Y0ydG9fQUFhgnnSIO9tHb0yOjW6fDIZMJhhomZ/Ty5nryXpGwx3u1u7uLodFRmW7wMOb31fH91zYwNzKK6vxCKXqYMPLfl5lITk2hhFMP6carJLG59Obr2Hz73973vvfLNbJbxZ8vLs1hdnYGZSVlEpcVOI8b66tLWFyYQ1FhoRCmZKRL7N7CPDbW1lGYly9xR/aUVoPJmWmsrq+hrLhEYAb8fbvGjfGVWaxvbqIkO1/Mawg5YqYxsTCDjd0tZOdlK6M6yuOoNJidnMW+1YKk3Bwh26icdiGrTI5PyQg4PStbRMoZr3k4TNE72E7pnAwhV7F7ynP/2V/9BoU5+agqLhFRYe4bjU6LvsEBIRSlp6Qq41l+W7VKpK8Y4+TnbGJRfkujxtBgn7DOjx1LEDIJ143nYz9jp48PEmNiFIyqTnG76B0ahJHC/wmJMr3g+vC+d/X2SAKYEM3phtJY4Fi3rbtLxraxx0gCcUr8Ynxg8RAVzqI3Ak4WYxqN/HtbdydiYmIQGxUtCY68P9z4jx//CO9///uRFBePg/19GI0khTrR0tsjag7hoUEy7WBFwH3d1taOlKQUiXkalVZhtKrVaGluQrL8frACGeHnqlVCgMjJyEK43k9cOjgiJ/nwSkMt0vIy4RMaKI5DQSotQuxqDLx6DX/7w+9Rc3sN7nv3vRjp7cdvfvFr+cxPPPoN2AwuzO6sw+jng0C3DgMXr+CFP/0VGdXF+PCnPoGBhmb87Oe/QnRyFh784peER2Di6Jz7za3Cz378DP7ts5+TtRXCoEErZ1JrvQKf8SXyXsDAanEkG+0dQHFhDrz8tTBbDmCzOBEZHi3wkNLSEvGH57NutGukgXbl+efwhz/+Fvfe/35ceMcFtFyrxZ//9FeRjfvgJz+NPY0RJhI8vTTw2tnGxF/+huaXX8D9n/wwjlVVYvitG/jz//4Vqt+/+5/cs9Nj0MAsUhZ5yZmo6+5D1l33oOLd74EjKAhLOzR71kFLR462TuTn5kId4i8PgC8FJheXUPvnv6K3sx0Fp6vxjlPn0fanVzHY2gmtnxGL5k1U3HcOt5w9i+d/8CuMzS4h+a7bUXbP3bBraCivkUPT5nCgsaUZlceroaa8B63aKPBss6GptVlYx2oe3iq1BFsHW7m97Thz/Di2l9YRGhAiWnRedhf++OQPsTw9ifP3XkB+dib+9uvfSVV3+kPvR+6509ig1JuXL9z7Dmzv76F9ZgCV1eXQsp1q8MKBzY49qx3dQ6MoLquCWq2TAEpM3s7OFgYGe1BVSSaeUjLq1TpsrW9ijB3A6iqRbODGZwJIG6u5yWmUlZbKYWlxO+SAXV5bxeL0LMqKiqUrpZbxqlvMtScmJ1FaUiLJluBDNBosLi9hbpEsYAYNyeiEmLLAxHBjDQWlxUpgpnm8ToOLf78obNG7bn0H9A6yRClQqsfk4ryMN/LycmFwuWG324SFOTs/h73tHeRm5ygQBMGCqTAxOSVekkXZedASjEETejUwOTcDk9mMjOwswUXxxcNhYmwCNrMFmWS+SYWmHOxjI6NyWKWlsUrmz8jismFweBBqLy8kp6RJZ0swYmqVjE/0Wg0yklOEhU25BoeXAZ0DAzAYfZCenCI+kjyQodfi50wAT9QgNytLGGuskNlNYALoHegvCSAFYB02h+jJiaNIYADijsXB5iYtn4mJU8YqYcHEw8TCpXLLoSYs4I5OREcoCZ2IH5MFrOa4pRsRkZES+Fi0EI9ELbK29g4RPI2NjBIJBA0fdp0azZ3tiEmMQ3hwCPVioVVpxMmgvrEB6WnsADK4uSXYEmvG4iczJQ3hwaEKS477X63CE99/Eh9/8EH4BPpLEsNgy+AnLODMDASFBMsonh002vQ1NzUhJ4cs4EB5pvRaamtZUddQh5yyUhi9fWXOIp+t16GxsQEFOTkIMnpLAsiDxawC6ptbUFJYCoNRB7fWKRhVvUqH+tp6lJeUidYZixyp5rVAbf0NlFdVSODSWFzSuTOTBMJOYkW5dFHILpRzh8G87gaOV1RBp9HAyedCy4TFjKeeegrf+sYjchBY7QrbnYfetevXcercaWVkyaSFPS69Dtdrr4kmJ0dnLH74DLnVasHinTxVIwUIJxUsNzheqq27IQ4bTKCIx+J9Z4C+UVeP0ydroHKQVKSWbh7v8bUbtTh5+pQwrXkACs5K5UZ9fT1OV59QunPSRVPDCieu19bivCcB5LPIg4Lx6kb9DdScOy2QGZKEGNt6ZyZw6dJb+MLHPy2dWjp+yPXvH6CzrRWVJypkz1C7jddq27eIF3BldTUcfG+2KN1O0Vrs7GjHceoD8llheaXSwnxgFX1FknMO26PcU7T86u3txSkmksL0FTqSTD3Yqa8urxACIPFOfKZpATY0MoIS2l+KvZVLEpONzXWMTY6iuKJYig8+d1q3WhQOpiZmRGdREmanHSqdBi9fvoSdzS08QNciOxNkNzR6HRZXljE3M4eq4lK5h7SV46HKce7CwgKKi4vlOfw/CeDGBopz8mTPS/NLpxE7PnYGmQDyGVcSHzfmVuaxvbGB0sx8aAQKo4JLo8b40izWdzeRk5sFA1nGFpuwdKemZ7FntSA5N0cpMt1O6N92jBkfm5LpVlZGtpJ8CJ7NjYmJUVE7yMxIh4OsVa0eTpcKzz77GynAqfTAfXuYAPZ7OoCZSSlH18/mSO+IIgr9jwmgWqvGwFAffH18kBSTKL11RXBeg66BXngH+CI2PlZOIsYeOlaNDg4j0OiH9Jgk+UyLlkk+0N/Ti5AQTj1ilfKbnVmNBi1dHVLcchpClrWBBbrbkzBGRiAyOkpiLa+NRU1rV4f4L5M0Inuc0B21Go8/9SQ+8pGPICY8Eg6rTeIpH5i29k6B4ASHBwmwgtJGLHDbWtulwA8IDhHYDp8VxggWw0lJ/H0lAaSqBPHh1zgazs5DkHcgjFQmsFqh0QM3uuqRU5ILFcl5VhsCNEax7Bvs7ENKUjJCQoOgNxil4FNt7GLyjeu4fPFv8Ivzw2e//Dk01t7AxRdfRWxKNt734CdhjInCuukABr1WGPltLe1Iz82BPjhAijSKlG9u7+J/fv07fO4T/wofjV4S+cMisKGxAZWlpfDm9IJwVrUbAYw9zz6L/qYbyC3OwoWz5zDW2o+3Xr0ElV4Pl16NhOwU3HXhHRipbcXVazcQkp+N93z6X2AloS/IXyTzVlbXMTY6g+y8Ejj1vrBr1XAb3PDb30XXT/8bS53tSMpOxB0fvh/dr1zB83/5G1T/cfs9br3LBtXOMpamxpGQmAardwCy7rgHpz/xKRm1qL3ZAFce1vq3fUxPnzsLp8oFi9sqN8XgtuOVb30Xg5evihFzZmwSFvom4O3lA1WwN9Ytm7DCjNTYY1jpmYJJ74Xsj34IJx/8uKepryApGAxr25slgfIMT6Qt7yAuqKVR8CSk1h/OJy1OK662N0iHLkTt48G3cF7iwmuPfA+Dly8jKkCPjKR4jAwMY2R3E9Vf+ATOf+Jf4BRnCeH/YefgAO3D3aguLoG3lRkIe6dOIQS09/SjtKL6sIMu17mzu4/BgT4cr+S4xYMCVqmwt6F4AZdVKQLRMv3h+GR1A5PT0ygqK5afMSBStHplcwOzU9MolfEG0Y3KGG9tcwvjU1MoLSmS78/KiAnyAoHPi4soLVJ+zoeFBdny8iJWVleRk1fgcWbg26jw9xeeQ4DeC3dfuOOIqckDbW5pEfM7myLM7cUn3W6HW6uTBHBnZxs52VlKF05FsodKqmcmdHkZmQpWTgDgakzPz2N/nyPgzCN2LZO3iYkpOMw2ZGalS3BR2voK4FrrVCMtLUUOSpWAhO0YGR4SAdOk+CTJOnntPKiHR4clgU5JIuNO2RFMoLqHh+Bt9EZaQrx0FyjFwNn2Mz95BmdP1CCb5BMPSYPt9J6+PkmSEo7FK0xKhxu6t0G/PT39CAoKlCCpJLDKnG2gtx/hgQyGUYJnYuuePfDu7i7EhkdL1cuzQuFbO9HT3S2EjqjIGFkHvg//oq2zBUlv65nFhoZ7MIYqwVY2dLUhOjUR4b4h8PLouHGtifVLS0tFSEiwXL9U9FCjpa0V6alpCCV2j90ddmzeltx57LuP40uf/yK8A31x4JlxkgPX1tCKjIwM+Af7w8p1Fj4c0NzUgtzcPBG9pV2SVpIEK+rqbqCYQYkFkVy7wk2ub6pHWWExfIxeHiwnv7QbTU3NKC4phd6bA0veAId0xlpq61BcWgatCEcrrXGny4HapnpUnKiGHlpohRqoEfmh+pZmnPQ864c8BK7ejYY6HK9k0SUAAknEKL3yne98B499+ztH2DR2SZlEMAE8c+q0Z+yvjJH4Da7WXcXpEyeE5a4Mqfm/yvTh+IlTkngKmUdgOGpZhxPE1nnWUnBHHG3fuIGaEyehZiEm0AvlHgup49wZOF3seil7h0UKE/nj1cclNpA8w/+QAHH9Rq1cp9LWUUaH3NW115lInhSsmAcxiIGRIbzyymv46ue/KgmkB3IKx4FZEsDyamLxDtnTGtgsVnR1dKGqqlpJJjiSIyHDbEI7f7/muCQ9PCzZE7buWdDV1YXKk5VHcA9+qx3TgWAAuf58H36vww7g0PAwKsrKFVIHDzXpAO5IYkiyhCRbTBzUwAaL5Klh5BUWK3uEkkBQi0fszPg0iorL5J5wqMjE86XLb2J3axv3v+u9yh6X5FsrxI352XkUFnF0S3cZZZy5trKO+YUF5BcVSbeciSpfJIxsrm+gIDdX4gK/Mwsgwlvo1FSUTzYxO5X8NxeWFuexs0HlgwIPHk7BXUwvzGJzZwuFuR55GGEdqjAzNYU9Fr05ubJP+ITKtIJFss0hPrcKTkO5x5MTw7A5bUjLypDkTCukKeC3v3gWuXn5KK4uU0beQgJRy/nBIjqNU4/DGKZSYXBkWDqAqUnJ8tZM8lkI9Q/3SgcwKS7xJiyFxLeBfhgDvHEslsoHkvZLW298ZATBRn/ERyconX4dE3k3hjv6BAMYeixaYfry/qo16OrsRnh4OKKZAHL9D2E73b0IiYxAaFSUJOucbvAut3d1yvg3OiJS1l72xNtCxd/+7mP41Cc/KSLvZDOzmcLCt6eNCaAiA0NqlUrOOhU6W9qQlJyCwNCwI7ctvldba6uSAIYGK9FaZtJqXG9rE8meAF+jwlz3YBHq2puQmJGAoIAAaSaRSMRT/1pjg1jHceLndpNXoILaAkz95SL+/szT8FLtIzcjCQuLC5jc3kXCLRfwgUe/K0omNqsDei8t3A4bGq9fE8KUwGNUtF/kSa7BN775MH7w7e96sOg3R/ACkykvg4EJsHR3AZXNio7f/hqvP/sLBGmAjGOJWF/cxAHhcpFhWF5fFvZ7aWYOpjoGsGKxIf/+9+LU5z4N6AxwuUl2ZGzSoqmpHaUlVdBq1VLUcqDjazOj679/hTd++d+IiQhEeEgIVpY2sEAv4Efe8x73a3/9Kz52ohRxQQGYmF/C650DuO+z/4Z//j5pzOojpQ0u+OvPv4jb770bJqdJ9IpYU6osO1hv74bf/Cpeeez7MLrVWDd64xOPPwqrnxZ7G8v46+PfhXv7AAb/CHz80W9j1GVG2q23KihOLW2a3LDZrLjcWItbbrn1/5ABTDazsGHuouev52FhUNw276O2tREXas7Bi4kJV9NmAw5MWOodhG5xCa888TiMdCpIikf8mZMYe9v14j2f/gzsNi10DJI2bmornq+7jNsv3AmjsAU56XRjy7SL1tZmXDh71tMOc0l1uLy+gf7BIZw9dUppl8sBAiyvraB7dBA1x09ChDkEYA6sLC+gbXpUmHuBwjpkDHBhcWUFI6NjotHFICDAYcGxLGNscgInTygSAYK5IxZvegazi0uorqr4B5kNF6amJ7GyvCpm0WKhp1EJjf/3f/k9/DRafJBBVdoTHA1pMTExIV3dstKSI8kC/vPw6Bj29vdQXEQ6upI48Oe9/YM4MJtQUVoi13eYnPf1D8FstaC4uNCTOilnW2/fIKwWK0pKC48AyPwbJlYcZ+XmZUkCxRfvZ3dHp3Qsc/Ny5bDgLSBpoq+vGyF2HTKz8pSFYTdRCzR1dsDLy4jczGy5FlY/3gYjvvvYY9IOL5GOqvL+/BsWD15BgcjJ4DhHIVhxqzQ3tyI4KBip6SnymYfY+bbGFkQEhiA9k4mqAmznOjD4xIZGISEhTjqgCobGhaamBhn1JieyaudYQi2uKdcaryE17hhS4xKU9ZExOROKekQnJ+JYXIxHH1651Ou1N5CUnISY2GgJ2MLmdlNKqRZZWVmIigjz4LiUFoZhDAAAIABJREFUs+HrX3sIX//q1+Ab4C/enXzRq7fuai1yc3MREh58dO38cnU36pCZnYXwMLKDb+43Plv5hfmiD8hDSDq/UOHylbdwqqQKvoKr8aynjYnMdeRXlsLHz095H479oMabb1xCxanj4magEQkhdgDVeOvaZeQfr4CfwQ/ENivPF/Dqpbdw+swpGDh691wP98PLL7+Cc++4IB2+w7R8fWUFT//wR3jyySc813cT1vf6pddw2/kL0jHh+JEdGKdOjVffeg3vuOW8JFoKvo6hX40XL76Eu+k/zdc/8DdeeflV3HHX7ZJcK/kEO1rApUtv4rbbzktnULq4hBzodHjp5Vdx4a7bj7BpgmdTAS+++ipuu5OEOGXZJGbZ3Xjt9dfwjrtuF/gGYT68ZbYDG65cvYwLd97mEamwC2mlp6sbb756CV9/6BtymQ6bS1yV9k1m1NZdx223nlPYqexIQo1d0wFqa+tw520XjkZ4/DtaCBLLeebW83JPxVGBidi2STqV5+44L0sghSZ947e20dvfj8qa40d7jde5vrKO/v5+nORhx1vrYbpurq1jYKAfJ0+dUn7f8xBtbm2iva8T1adqFF1F+Qw3thZXMT02hQpiMz1jUv7hxYsvCs7wgY982LPRFFLW4uwiJicmFVKNMP8UvOL0xDQWV1ZRVlV5tJ6CVx6bAj+bxfY/xtTp8Smsrqyiorr8MIeRe0PNUmKuyyqZkCrjSomFI8Mw7x6gtLjMcz3KzewbHoLJYkZxATGGyvdiGdg9MgyLxSZySiJ55kkCx4b7se00IbOwUBHohhb0BfrlD55BYX4hym6hcPdReENXezf0Bj0ycxWM4eFzOtjTrxDlcjKO9j/vWV9XF4x6PdKzFdy2knIBzW2tCAz2F7tMJlbC+CUeur0TAX5BSEujsgKfc7vcl6EbHQgOCkJETjJcKroGO+Rau260ISwkHLGZKSKzJNHQDXTUtyIq5hiikhJglcRWEMWor22QcfGxxGNH68w1euShR/DAhz+C5PTko2vk9TRdb0B8PJ1oYmWfcDVZcjQw5qVmICwyVmEZG4idBK7UXpeGQ3RomHTwlQDtwLWOZiRmpiMqOELZa57FuHLtGgpLi+Hr7y/rwO/K63zlrVdRWX0C/t4hAi0wcMTsBrovX0aaUY+XvvNt2NdXsK2y487PfAq27BzElVRA7faCXq0Ubnw1XX0LeQV58AkOhNvjeGO2W/HoN7+Fp777hLLqh8FNDbz8+mtC+KJuLYMLu9catRujdVeQ4HDguS99HV6UZFOpcf/DX4M+KRr23W289O3vwTq/CqN/GD701S9j3EeFlLPnAEOQR3lJKXtfuXwVt547fyTzxckD85/ZN99CyP4eXvjPp0W0WxUcglziT79w63n33NAAKuJj4M9K1WLH5NYOKj54P971pa8qen4aYHtvF95eBjRcvorTFEzW096HWDkzjFYrxt68DIxOoeEX/wMvtQ72yHBU3ncnjDGhWJubwZVfPAs/mpr7BeD8/R8CkuORVFUF6L0li2W72EKfy+ZG1NRQOsADqqb7gMWC+voGnD93i7RTWUkx46ag5Os3LuPuC3eK9Ymb0jMESzpdGHjtNWz19WPg7y9A93b3QBMdhoDcLOxHhuODn/0CVGQwCqvGhrX5KYyadpBbUAJ/D6qUDaf5t83YR8cGcOp4lXQ65UDT6bHKINk3hBPVJwQczBvJcczy1gZ6xodwoqwK3qyg5BAE1jdX0bZATF8lgrmYTDpVwOrGBkYnxlBRXeUZGCsBdH1tXZI0kkxEe4xSBuwAzi9gYWER5eVKUOIDw604uzCL1cVVVJIc4ol6vDe//9Mf4K3X4t5771HGRxxVa/WYnp7F8vomCosKpeLiWvMw4ah372AP+bR1I0hL2u4aSVL3LSbkF+RLEJZq2wWMj48LIy4vL09Cj1Tbag2Gh0fknhUU5Mv3kp6eSo3hwWEZAROjJxqPQjZTYaBvEEatGqkZqXBqKFlCI3VgbHgYIXY9kpPTjyp/pw7oIpPNqENqcoqwkvnig/b9J5/AuTNnBDOhREmFWdfe2Q5jcCBSklMpMyiWTTqDTsYP1JNKTEqUUSllFHgAUPA5NDBYpBIo0M1REXEoFOCNCotEXGysFEXEWHEp2tvaEBURhcRjCUJ8Ih6MI9kbLQ1IPhaHuKgYGf1zLaVT1tiGY/FJiIgOUbBXHDGr1Wiob0RSShIiIsKlamZnid0A/jwlLRUR4ayGlcSNArePPPwNPPS1r4u9kmDQpAOjYNCys7MRGBwk3RXpCEGFxsZGcblhh1GeIaV5h7r6OhSUFsDPn0BpRemO+6fueh2qC8vh583OoEKgZiJT11iHvPJCeHn7eLJyJ4wqDa5cvoLC4+WSAFLAWrIElxNXm+qQXU2PYB/4HJ4hauDS5ctCrtAbFZ9n7nOO2Sjfcvx0jQgfe/risJtM+PdHvomn/uMHgqekPAwhKExYL1+9jFvOnJcAroxdlbryrauXce70Kdmv/E5M/8jevvzGZZw7f05ZyMP/Uk7mylWcZWyTT/UkgE43rl27hlvOkQXsyRn5DDDhffNN3HLr+aN7oozO3CISW3NW+f2jj3C4cPXqVZw5f066T+yiCUrMxt+/ilPnz8DmtslzzldfTzdef+k1PPLQN+X/u+0QP+59swUNzfXCemaye5jGc4pB8dzzpzmq9nAiXG6YLftobG+RUbWCVlGEgs27ZrHuOnH2hGC3OG4nNm53ewf9gwPKFIbiyp7ic9MjA8NOLn9Ocg4/f319DUNDQ9J5FCgDMdpajSRVAyP9qPB0GCVNcgObKxuClyuvOO4ZkyqEhpdffEVswz704X/ykIKU+7g4u4Dp6RlUHa+CU2AdCm5tcX4RS8srKKkog51QGOJ9SfaYnBZbMsJhOJJkx5brPDsxJSPgIlFK8HAiXMDcxDQ2NzdQWFYk6+9QKX8zNT4JEyWu8ktuVrwaYHBsHCbrAfJyc6SsUPRPtegdH4XF6kBxdg4tsD2SPsDE2CAOYENyTo6Qpai7ShjB7378M+Tl5KH8jGLdxxf3RH93r4xT07IzjxJAni8j/YPy8xTKw0hoc8mZNNTdI6LK8ZSHIW7e0/3l2D8o0A+pyUliTScQCycJbv3w8QtAQooCw2HKy6dsuLETocEhCE+LF6ymzZMADjS1IyI4FBEpSXC67SKEzsvtp8ZpVAwi44/B4nAcCRu3N7UIFIa2gIwhSgLkxiNfewif//znEULSCAsfu10Kv+a6JhyLj0dkXJTYh0qSRvZxXSMyk9MRHhEjkACSKVg43WhqQEZGOsJDgqGV6RsDsR317c1ISk9FWAiLZJXkquz4N9Q1IjE5SfzFCd/ipuJn1DVelxG8n2+oFEQ6npsHdkz1dcI8PoKrP34aevM+nF46lLzrXqiKCxFXXIGIIA+5hV/CasO1K2/iNGOJQSfxiG9DqAJdTh6lw4pII3nw/So3rly7ghPHj8OLTHqZPshMCg3P/y98Vlcx8Lu/wLa1hw1vA2594EPwS43H0vgEev7wNxjNdlg0GlS9614YC7OQdtvtgMob+yYrvP10kg9cfONVnD97qxhZcCjBMEyY1cTLL0G3soxff+97SCDRx8cH4dSC/NVd97kJPl7eXcXu8jJKIo9hx25H8r134MJnvwRYDYqSqXQsbWhuuIwKAp9tfE51yizfasHrD30Vja++gZyi4zhefhzNl94Qr1I+hDp/f/jFxEqn69orz6FzbBTVDzyIu7/4RakCOWZUxCodGG7rVBww5CFVSUeDd54buqis7EhzTIIinLjW24SyojJoXXYYpb0uOi34zec+g43JSWTkFCErLR2Nb7yGqeUl3P6vn0HRAw8QFQuHisrsXDY3Xm9pwonyM6IzRQ0zt9ktdmZt/Z3Iz8+Vh4Qvhn4TrVv6hlBWVHSE82HXbddqwuDoMIpzCyTRkGtxA+b9PQwsTiM7O0+WkjguZg6m3T1ML0wjK5tjAwVvxISASdjcxBRyZJQpLRYBrFN+Zm12ARm5uUeSC3QyoD/k5sIK8rJzPHRqpQK9+spLUAcYcerWc7K+sjmhwsb2JrZXN5Gdlgq1aOIpB9vq0hL29/eRlJp6UyrB83OTyYQE6uj9w2ttaUn0HmNTkpXunOe4pr4hDdnjEpOU3/a0NqdmpuX/JsZ7BKLZvVCrMDM9D6YeYbHRNDA9TBkxOzMLo0qPqBjPQ8fApFIkGoJ1BoSFR8jhpdJz8wO//MXPcUt5NdIouSDycUy6tJgaGYUu2B8RkVGeboxySBGTGBDsj/DwMEXvUoDkwMjYCAJDghHOYOLBeLLgGBoeRCjHHsEhRzrBrN77R4cQExaJ8KDQoxEJ79voQD/CjkWLd62yNkr/dKh/GKmxifDyMXhKVSVr7+3uRnJK8lFnTRkBqdDd2Skahn7+/sp6ekYrP3jqKXzmM5+BwZvlz81Xd0eHdAw5Vv/HF7sF6RkZys/lPRQZlM7OLmSX5El3S/EAUHpXHV1dyMnOgzeLKk9HgzqezR3tKCkqkGTl8Fsx8WpvbUVGUT6MOoNgNg9lNdraW5BRXiz3ghi3w0yqpakF5WVFHtbbzUKZCXVxQSFU1AD0MAyJM3riqe/j4YcehosFnUYLJ0liBiNqGxtQTtKIoqqoNCooTN3ciDLGDBmHkFyhsAObG1twnAoEHnkcmWLw0GluRoVg2ZRNy8Scv9PU2CSklEOSyuFoq7mhEdVVFHBWCkDBhdrt6GnvRBnf37P3mbiw2GltbUUVfcI90h4KCE6N5tYWlFaWClbssBvaNzWGy29exhf++dNHRZ28n82Jzt5O5Jazw6UcsIrPtA3D/UNSdB09c6KY4kBnVwfKSkoUTBalQtwq2KxODA0MIL+Qo0zKeChBwGwxY7B/wMOWvbl7LFYzhkdHhF0rvylbU4UdmwWjo2Moycm/ycCWzuMe5memkcbY5tE95R9u7u1hfGoaxXmK6K2Uby7g6tXrkgDee9/dNzcCWcw7e5idnUVuXvbRxbAru7e7K6S49AzKpShdQV4SE9L11TVkZmbdbIex2F5dkTjJnx9dv1uNzdUNbG1vIzkt5UiDjttneX0NO9s7yEghMe3meGB5aRm7lj0kpDIWMnniS42puXlYHS4hKPA7HU6G5qcmJTFITE0+gofwYv/42z8ICziviL7lyj7j9U9NTUpBHs8YeVhxqIDJyQkhQ8XEeDB68hypMDsxKYVYWFTUTUldjqTHxxDg74sYyqvcTCUxPjYBbx8/REbHHHUSuR6jg2QBhyAsIlpiKeMafz41PIiI4GCEhEWIviMnS/z57PAIokOCEUC4iqfK4SX19/chJioawcTuHV6/0yEuPh/9+MdEs5BFrcNihVZnRH//IOITEuHn7+Oh8Cvzlu7eXiQlpcDfN+BmTCU2tqcXSWkpMPpQ2k15sQwa7OyUhoAxwM/zsYoKb1drFwpLCuHihJFBTKf0bHs6WpCXmwsdG1DsYIrUCTD2hz/j90//EKmJEThdWYapgWE0Dw4hqLIcD/74aY+suxpu8z5Uvj7o7mhFQXkZzA7l+wh86W2P4ie+8xi+9qWvwEAZGE8c4HJ0dLajsCBfxve8YW4HnYicGP7Ts/jrz36G0MAovPued6Lx6puYn54SyIDF5kJ8SgYqKsvQ2vgmuidHkXvbnbj3K18DDFpJPpk3MJPp6mtGZkom/PQRSiGsBTQWCxqeeBx1F59HfE4WivMLMNnSIdabqj/dcZ97cmkO09srCPL2QklYDNb29mHNTIZ3cgaCw1Iws7QCjY8LBq0d61PDAgzf2LUhOCBEWI/avT0sdrWhvbMDxyqqUVpShq6XXoVleVWkItYsFvhmZKD61Am0vPGSiIeGV1TCLzERWl9vWGiRY9TDZjJjvHdAOkpOo1bshrxdGmFt9g30o4gWaCazgF6dFpswIZcXJpCakgijnmMnNw7W1pEQFICuq28KHiHt5Cnk5eSj85XXsDG3gFvvuBuR2Zno2dmA28cI1/4evAL8UD8yiGPpWXBY3PA3+sK5YxKrr8H5caRnpkJLMWB2lLQ6mKw2jI5MCJ6EJAySVTQ6HfYsBxicHENpUTHU+1bRrGOnhQD20YUZZHLESQaawwVfrQHbmxtYWJ0XUgTFUFnhWVUO7Jv2MT81jTzR0VMLq0xj1GFjYw0rs3PIz8+HlYBojUYSZYvJgs2FZeSkZcJuc4iWoJ9GL+B+s8GN4ppqWAgIJzpBo8X68ipMm7vISkmFy06LeSe0Og2WFhdl7MHxgJkgb4rzuu3Y2tiAaXcfSQlJwn5lV4lm5yvLi7CbLEhITPboQ7lFDWB5YUGo/nExcdCodIqUh16LiZkJOFVuJCcmQmV2QqXVw6RSY3lxGT5OF2IiI2AlWJccECcwP7sAjUaHyOhYGb2zG8fOzsL0FMIN3ggJCIRTrxHFcxYaL//9Ik4Ul0kFus9KUqcTm6OZ6WkY/X2l+uQDyhGer94o2EO/YF+Eh4VBa3ULY5o2fYMTowiMDIWfnz+83XqpQI0GPboHehAUHY6QsFBorEpSbtGpMTw2hpjgcERRp48SM3aX2H+R3BIYFwHfsCBY2bUiC9ilxkjfEDLikgUHotK5YHfb4OVlQEdHh0jh+PkGSBUpwU1L2Zt+kX8wGig2qmCOvH298Mtf/RJ333evdOh0DrcCPjfq0d7dKZ0+sl8PiQgU7+3s7ER6Whq8vb1hddih1bAXoUdHdzfSczMkaeYoh0mMQaPHwOAwElJSFcFni0NOa7uBHdU2lEqXmFhWRdbF6FKhs6MTqblZ8Pb1EdIQx/IMdM1tbUjLy5G9x08UCyedXnQVc3MyoPOwo8mUZTeEo8bctAz4Gb3hdrADC+y8LTX114vPyxiJXU4WGDqykPV6NLa1oYCSRsTy0GWE+ld2p7gakcV5mJxx39pdbvT19KE4p0DA5sTO2F1WqDUUz+1GgSQ4SmeN3TKuf2tbK4qLipWuqUthrTJpHOjpQXF2ntwrlVEv+9NqtWKcbkBZuQrGT6/Fgc0Kl04th1cZZUWUtxELM4vDjf6BAUmo7VaLdAasDhtmN9fQ2NSC9971TrhtLgGqk3hB+7GB4X6kF+WIyLmkfyxYD+wyWmWCQ/wsnxPCWBx2K/q6u1BRWgqL2QwtpXjUWpgOrJgYH0NhXiZsb4+seJ28JkI6hvsHUV1UKgm2jAnVwIHDhpHRURRk5cg9ZcJMXOOBw4HxiUmU5BbAbibRSSMKDjtbm6JbmpWaJt1vWiq6dFps7u9hcnIK5fkeMoaI7erQ0tYi+ONbzp6H1arcW3aEt7Y3sbS8hMxM6usp6S7X2GqzYHlxHmlJiZJQsCvMYnJjewvra2vITUkXm0a+OHpd2t4QlrGQKN7u0Bj1BpjNVmzvmoTJnJgYL/J0ivajA1u7u4LFPpaQBG+DN+wHFul4rq2uYMe0g9i0RImBJMVpKca/sCiDndjEBMGreuv1cFrM2F5eEWxnVHSUxDBhAUOFi8+/gPycXCQdi4FOp4HVbhPiEvHW7FgnRcUqY1sy1V0OjC/MSjIRGRYuuFIyhW12B6YXFgSiERIYDL3eIHGQ/52amYKPjxfCg4Pl+eJ3YkSZnp2Dt5c3osIo90JSlF40LYdGexAWForQwAgxTyDWjZ3DyZFeRIaFIsAvEE6NDna9l7DDl8eGEBHoj8AAP4VgQrYrTQBGhhEdFYVwv0BhuQruVKvGX166KBAokuu4/l4Go9zngaExJCQlwWDQCSaZ9oIsvPqHhhAbnyDJqnTuWaO4IDagTKZB/LFWJUmpHhoMt3YKKdA3KABWm026uCR28JnjeUnxbr2XARqDGpbdXayPT6MkP09Ijvs72zjmH4Iglxrjdc1oa26ET1wQ7n3nPehtaEVvTx8iEpNx5s47MbexAb2fn3xXg78/Gnt74RMaAo3RiLDISOlW+/n64uUXX8Jdd98tRBp2a416ndgqDg0OSAeTwtCMv3yI9QcmbPe0o7OuDinZhbj1lnPounENq1NT8FMZRL/QKy4eeeVFGB5qw/DIIFLT8lFZU4MdxwH27GbofHyxZd7D+MI4svKLsb7mgM4YAKvbgRidCluX3sDu9CQCkhNQU1mF6dpmDLe0Q/XrO+5zb6wtISk+Eu984CN46Zmfo3d6DlEnTuL4B/8JEyYz9CH+MB9sIk6vx5Uf/wyD9c0oOnUc9955D1753Z/Q2taBuz72UZx97z0YW5+V4Bhq9IdBrUdrewduecdtGF+YgclqR5BfmIzH3uyoRWZ+LgxuHdQ2t7BiLFYLuoYHkJOfLxucG01s4ux2DPb1I7+kGNtOiwhcqix2RFocqPvhjzHZ3oXsmjO497578T9P/xDTq/M4/rF/Qul9t2P2YEdYV+F6f5hGp/Dfn/03aFQulLzvnag6cQov/fhXGJ2expnPPoiIojyoffzFs9hhpTOJDZOzk8jLyhRzb5p8U37mwGLB2MSEaFMxzWY14w0tds0H6JweFZkW44EdBrdaAOx00RidmUJOYb5CfnC54avSYWttDQvLcyKX4nDrJXDCbsb+/g6mF2aQm0dPXr1I3xg0KqxtrGBqeUY2tMqhlbEkEwvS6ml1xCBJH1R+JqUJrtdeh10LVJ4+qYwZHE54OVWSLB7s7AtRgMGdHqFqnRPLcwuw7ViQnp6NfXY/9Lx+C7ZWV2Bd30NKYioc1C/SaeBSWbCwNAeLyYwUqZKJ43RB67RhfmkWJrUDMfEJ0Kq85ABjj2pyagw2rQMJyUlw2TXQaA3iHLI0vwCj3Yno6Eg4vIiKVUFjc2FuclYqoEg6aRi1spkJxF+YmECEl6+Mb51enhrc6sALFy+isKJMkW+hUbjBIKxoajAGGL0RFhkBG0cJNKZX6zEyMACfYB/B76mcekkc3DYThseG4B8bJh67OpWX2NpRob2npxNBMSEIjggDOItmENa4RR8tOiAEUeERQgJgpCWmZKB/ACExEQiICBUWKAO7zubGcO+AyA1wdKPVa2FzWKD3UqG9ndIH6fD3C4LbRacIjius6OvvESKMt5cf3ARBsg71An72y5/hvve/H4FefvA100XDCbuPHi29XcICZkLLPcj7QrwuE8zMtHRJ0CwsKkTHTyO4oOzMdBmRaDyFlw+06O8dQGJ6BrR+vthzESxOL2M1etvaUJKXJwMbO32eVSr42lXS+UrLyYIhwFcSNoOXERoH0N3ajvycPGVMRAydaPtpZDRPbUliarxpsehywqQDugf6kJ2WIfeM/rpMxDZtJvzl+efw0fs/IoxSMlS1BgOsGrWwpCsKiGclI5B5rBoauxNdvd1IKc6VA4jvI5JSLif6untRmqNU4ZTgYdKv1jhEFzI/t1hYylx/6Qyq7ZLwFlOr06WW9WeS44IZPd2dKM4vFicCL51eRpH7DitGRkaEhcoEhN/TZLcKJrGvpxfloitHwLhbXHH22LkbHEJlYSGcNotAEwifWF1cRl1zM+75wAdgczrhozVKQsbkcHhoAMV5udJpcDKp4MlusmNqfAqplGQi+50uFSo3HCYT+nu6UVFRDouNiR61GNWw7JmFEFBQlAe7dC/YRadXu5IAHi8qlUKJiSuvlUns+PAIytJzJE7RL5Z73byzh+nJaeQR42ZXpJe4zlvrCkkjKy9bgQp5WMz72zuYH5tCdW6RsKkt7PjrXGhsviGEkgvnbwdNeXQEt7ucWN9awtLSAnJy8mTiRBCwxWKG2bYrTkpZGbky0oZNIZOs7m0LIS439f9LALc2BGOYk5wmRYXGyyCF/MbaFvY49UhhIkn/ZDfcdgc2NjexsrWF2MwM6Ly8pMgWRYelZRHRTkhNlM4dmw4sGGYXFkUCJDIpQfaxF7vmZis2Z2alwxNJizWyMo16kSF98S9/l4lNcmoi9JRBs9qF9TwyOyUj9qToWNk/Rwng/Cy8jEbEhUYoRZ1eCws7R1MTCPD1R6x/KHx0Ron93OOj0xPw8vFGVGSEyCnRCYiJMLup/gYfJASHi+QN5ZsYg/vGhkTuJTQoWGA5BsogOZyiSxgeFSmJFTNk2tRxH86MjollZWBYoBT9WheHKC70jY+IIkK4v5IA8vp55v3x+edQc/IkYkPC5Tnl+lvY2OnuQ1JyMnTeBpGMYjTnOTvQP4iYY/HwCQoS7AkTQL7fcF8fklKT4fZWlBP4wLOwJI6cCSA1UV02OzRkK2s0YmsYHR8rOOlAb2+4NncQrjKg783reOXi32AIN+KrX/43tLz8FmqvXMOx7Ex87t8fgdXXC51jIwiJiUS0lx/qf/2/eP25vyE6MwkfefCjqL9yDS++eRXHKirx7o89KAUt5epsFhuMPt742bO/wv3/8nFYqOdHD3LCiyw2OXNSstJhMaikKWJkPLe7MDo0ilNlpfB32LC+ughdaAC8/fzQ0dCKotwCmPb2JA4feOnhS+mxPzyHl3/zG5SWFuKB+z+IF/70F9zoakf67Wdw8n3vw7pTC71vkMRJX7MZXX/6M5Z7upCVkYK7bzmP7iuNuP76W1D95D3vddvW1xDpsCA+LAyLa1uYtthQ9qEHcPLDH4KFxu5y5Bwg8MCKxp/8Gn2XrsJuNSEjKQkzQ2NwB4Ug5Nwp3PvlzwJaK9xOK1RqavGrRfrgZA0lF1iNKa4HBNC/UX8JZ4/XiHeeiNUyiNkd6OjvEUHEIzVNauvQNLq9Q/T1LB7cG9vseosZ1z7/ZSy3dyEoMhr+Pn5Ym57C8P42Ljz1HaTfdoskaAfWffgZgrA/PIrf/evnEKlXw+zlQrBvENa6puHy8sXxzz+I7PvugNvgBZOHrUXdr87ODlSWFCvXLwr+wO7eruBeqIqvDOnYawUO9vfQzQ5gYQn0Qu1SZhy7O1sYmZpAYXGxBH+BYrsh8gMzs7PCZDvCpdhd2NneEh2qgoLDEbMyctlcW8XEyryAh6W69QDY15dXsDCRjJgAAAAgAElEQVQ3j/ziIqmKBGbldOLixYuyGW+77YKMicQxgxjDuXnsbW0jkSNjD7mCzK+52VlY2AHk+MQzn+F7LSzMwbS9h/S0zJv4HLUyiiU5JDs96+aYxA3MzkzCpHIgOTnt5jjEBcyMjcGhdoud0SHKiu8/NTElcjRx8XEUDFRa5m4VJkfGodMYEJeccERE4jrxIAoRDEO0Z/zD9r0bv/jPn6K05gTyCtmZVe4XE/bh4UGE6X0QGRsntmMKIUCFwd4+BAYFCcNN+UwFwzU00CdJXrhHFPVQXHiwpwdhkeFS6R05PHDs0deL8JBQRPD3PWxEvldPR7cYo4dF3sTu8b16O7qkCyqOHEcgMTfa2tqQmpSCwCBF5NQzXUJLS7OIoobS2cNjq0VNyu987zF84StfgT/Z9od+T+xYdXVIMeDnxfGG531UlFxoQ1Z6hjJi/geP6daWVpRk58DgZfDMrhQIQVdLG7LZzfbSS4eXW4UDje4WZYxBgphTcGLUowMGmlqQTW9Wb4MkDco9dqOjqQUVRSXKSNczDmH36npDHaoqK2HkWNKjnM6fN7W3oqSgEAY6lcj1u2Fx2vD4k0/gka8/LCNXdojYbRV7qIZG1HAUe7j2/BOHE43NTSg8WSlsao1gpvhsuCCjWxnRUuBU6R6zW8YRcDVHtKJFqTT82Z1tbiVb+aRyqzzuAHa3A/WN9ag5USO/KNg9lwtmt0PsuapLKfCrfFmlcARaWlpw8h9GwMTn8BBvb2nBKV4Ppww68QXDeP8QXrl0CZ/6yldlaQ79Yiw2HppdKC8pUTaszFDVcB3YMNg/hJySAuXeekhKVrMZvd2d/2e0zd+nrmd//4DiHiSjYcWRac9iwuDAIMqFdavM+/gosbhlolqeX6TQfD2ko72tTUyOjSNfrsfz7NJGc3MLE9NTKCgmC/jmFJvdlvnxSeTn0amDbBg3bE4rXnvzNezt7eH973kftOKOo4zSlteWML84j6J8KiUovtlklq9vrWF+YRFFeSUKl9oTC6mtKlZw6f93BLywtozNjU2FpasgHIRgNbewgP3dXWRnZSgkE86XXW5sLC1hdXsLqXnEMStkOH7llblFWA/2ZQwpHyr3WI352TmZZCWkJB39LhO1iYF++eukTIrZk97AQseN3//6d8jOykZFtQcqQMiEWoXRqQmBpyTH/cMImB6+0xOio5kQE3d0/dwXfWMD8PfxRVJ4jMKs8jxfo8NDomEXF08WsILg4BJNTI0hyOiDWHYAPWN8rsVg/whCQkMREakQxA5vfn9XPyIiIhEWzdhz+AAwERtGcEgIwqPp4HGTTNXFhCsmGhGEw3hGwCTpPfGjH+DjH/s4oqhNShFokafSoqO9XRyagoIDPJ+rBCxOK+ISEhEcEq4cRXwvWut19ghpT+fPcavSASesqbWnC+mpqQgmtv/w7GWs6mxDak46DL4+0BBDus9sxoDlly/h2Z/8EMH+QFp8NOaHxrHrciGkvAjvf+L7cJkcUAeFiH0btWoXX3kDv370W0gKDUaAjxE7e7tYdDoRWl2DB775qNLS39kDaMv5ttPll770eTzx9A8FdsLrZ4LM6x9oZ0zNVyZXnuea2q5vNbTi7PFyaK0WwGmBy9uAPbsFrbWNgm8WPDVzBo0GgSo1mp5+Bt0XX4Cvy4X4sBAcbK9jjVOv4nx8gG5JWiPM7OFI8uxG/W9/i7d+/1tEux3IiIzG6tw6tta2oPr5N7/ifndlFa4+9j24Vjewrzfio088ieHAACQer1bW0m2FL7/FvgmrTe3w29jF6z/6T9i3d2A26vGRxx/FkJ8e0WVF8OW4CE5YTDswehnwxrVruPXMO6B16gEzNdUAh8aJK81v4pYzZ6F2cMyih1XGJza0N7bgzEnaMSnCEHY1EziLGNPfdu68wrASz1MVnKZtLHU0wXd1GT//wheQGBQFpyYE9//gR+gJMCCmqAC+FpOwpPhqv1qLtc4+FIYF4uJ/fRtGpxOBoWm494tfw6qfGuGVpSIArVJ7SRdhfm4RQ2OjUrkYxOqGWB9i7tYx0NuHmuMnFP0pdgG1aqxtbmB0cAQnK6s9fn6KFtT82goGp8dQVV4BXzfxVA7YdMDiGgHRczheWQodtayEVKPF0toWJiZncLyyQCoit4vjDQ1mFlYwu7CGinJiEpnMKUy5hcV5TK4toqiw9IjlxIfjf//4R3jpjHjvPfcpwYEJrAGYmZnC7soacsmWFdybRg744clF7Jg3UZKbDW9hVSsBpX98Hpt22iVlwpuaZ9QBgxrD43PYM5tQlJsOA7GELicsej36hifhMDtQlp/mAUm7YFGr0Dc4KvsgJytRlHa4bkwSOKpjhzMzLdXj0QnRPesdGoJebUReSpZy33lJekoc9MDbqEdGCp1DPN9Lo8Jjjz+O82duQRklKTz4WsqjtFN2xdsfaZSTkYPdDjdJIB1dCAuIREpiLBxE2Ws1MEGN7o4+xPmFIzFRwVFQ686s1qClowvHguOQGBsqhAhW9nxAetpa4B8XiZj4Y9LVIFuPWNGGxkYkxMUjMTZW4eMTcqejzVGDSCJFUiyVrFWXSjo2N+podB6H6PBgaDzVLYuluoYeZKQmITLMTwSLGfZsThUeeujf8Y2vfBm+Ab5wKOoS8mq+0SiWb8GBtEVS4I18n/rmZhkNhwcFKJ6hTEBUTtTX1aIqPx/+vr4eCwz2vtx468YNFFVUwdfbD3ouj9hhO4U0UlRWCG8arxNcTjFiaFF39QoKqsrh5esjBQq7EWZaptXXobKsHMFGX7GA4zNhMbrw6tUruLXqjDyfvD5eP/f1W5eu4mzNKej1xAIoB9e+yYZH/v2beOqpJ8Q9Qs/b7nGpvH75LZFjURwAuAIuODQaXBISyFkB1/M9FBcJF65cegNnb2Vx6MluuJ9VwFtvNeG2c5WeZEI5Xjhxv3q9GefPVXiwY0qC4FRp8MZbtbjtAmPVTaY4/+ralVqcO1uj1FYeFwMu95tXr+Ec9Qo9iTT/jm4D12uv4rbTdDmSmZlcFkXK/04ruG/8u4Lxo0G8VgPLvgktzY2Cp6a8iQIw12B/z4TW5jacOXtauRidgpfdMO2go70Ft588rZDSuBnUKqxb99HU3oHzp85K8cD15HclRq93sB9V1ZWyXgYPqWxlYxu9w4MoPVEl90j2g4bCzqsYHRrESVrBHRbJWg1WtzbQPzSMk9UnJAYoODoXVmkFxyK5shQatQz35PB87sU3sbOzi499+F2edVbWf2Z+A1Oz8zhxPF8kZtjV5PpPz69iYXkFVWX5Ap/m1JJ/MTMzLzIwJYX5R1BLrvPkzJzIwBSXFMr7E1vOBHBkZhI7mxuoKqAVnOeU1gBDUxPY3tlDaX6JsMcl1GogcA+L6QCFxGEzYZfTXYfB4RFYrXaRjTmSgdG40TPWJx3mgsxcRcHGowTwzE//C9l5+Th94qRyJirSp6KgwOlXDhNGD9yXt5hrKTIwackKQMED2+zu6xL4SKbgtj2SBSo1ejs6pHt2LC0FFg9WlPOE4e5eBHnTF534bCccYpurQl8Lpa+CEZsYCypiH9DbFDq0t3YjJiQSKbTLdBHKwIGxCm0tPYiKiEVifBybr+Jo+f+YOu+wqq70bd+nV86hI9JUUBARBVEQULFFozHN9N7LJJMy6THJZDLpY3qbtMkkMTEmmTRN7A0FBEHEBlIUFBXph9P7l7WOye/juuYf4sBmn7XXftf7Ps/9iKVVV7tXZqWPSUv+I91OyngffeJJHnzobyQmCdNFxPyk0SrYWrObrDHpjE2MgKPlH6ZWsmlPFZnjJ5ARl0LYG5D3RHzAVTW7pe4zPk4cnqXaUj5DO/fVMWH8BMZEx0Wy7c8VsVVVO8iekosxNlpCoHTiI7a76GxpY4xey6pHHsB58jgBkaV7/734xmeSOq0UiEUpUjkkq1KkBP3MzLgYfrnzYUwuF8dCNi7/x9N0JY9mbNFM4pUGFCoRIhHAHvTxzzdf45knnpXeAXVIGK8iB7stO7ZRXl4mJQjyB6tVeH1BtlfVUlxWhlIppHbioOCTiKHdm7Yyt3QuCpUwy6oip5BgiO7tm0n2+fn6xZU4+3sImkLc/MwT2NIySJxciEJjkMgnmcYc9tNYuYOUYIDvnnyC+IACgyGW/CmFKN548r7wRGsMnT/8jHbYgdJgofjKKxnJzWHahRf+efpUhH3gctK6fiP+9i4qP12FWfxRMVHMuOJSvLlZ5C9ZzIjbg8lgEKQpfH6XjIeaO2cR6pBgiUUOFj63m91126WTTRFWSy2YWKQev5ea7btYct6iP0+fYv9x+Fxs2r6Fixctjbh1QgLzoMDtGODAxl9xtzZzYO3PaJ0hTIY0Zl13I/15Y8mvqMAgdl7xPx3Ubt3KsS27KEywsvajl4jR61CZUzjvxltwpMUxYdF8qYlw+QOY1GZsQyPUHzxAhXAli0LAH0KhVUqX2eEDB2Rn81xsgNSD9YqYo8PNkcLwXAar2HNP9J3m6LE25hSXYhAjubAoiEL0DA3T0dxFRekMqSWUhaRCxZleG+1HjzGnvCBidVeKF7KKzu4znD7ZR1lJvlyYogAReorOk12cGOmncGoRIXxSEyEE8WtWr5EF4PKLL4vcAzFSN6noONHB8JkzTBOxTvIHqaVf5XD7KYY8g8zImyz5dHJXUig42NLFUMhJYX4uxnNMqXBYyZHWkxKJUCgLvciL3Y2Kw23HCY74KC7IPndaDeIRzKfmFjQBLVPzxp1r1kQIYY0HGtHp1EwSSSDnHl1hDGo8ekRqCAvH56H8I+RVCw0Hm9DoVEzOmSiTQ4IuNyqzkX+++AIXLFpCQWGhdO4Kg4xwE9c11pBujiE7M1IAhsIB/ColewW/L0oUgGlS6yjGkx5U1DccIMUQT1bWuQ6jOoRboaJm3z4yYtPITBNZvZF1KAvA2mqix6WQnJIqS9pzYWdUVVUzJn0s6SkpEce5iB3ThKncu4uxo0czNiX9XF9BFNSwc2c9EzLTSB2dIMe/kpcnkiIq95I3KZtRiRbCAaFXE0gEFc889QKPP/gApmgT7nNNNNE7qdpWSeGkycTGx0TMQucMuZVV1UzMm0RCtDXyAhQ4IlWY7bu2UlIwFasoAM99CSLdpl07ZY5mjMGCToikJXMxyNbdOygqnoY1KiqyzmVRoWLTpg3MqJglNUbac1DggFLJpsot0owRpzejElpCATBWh/ltxxYWlS6Q+hhxe8RfLOYGv/2ynkWLF6PSCp9l5PsDZwd4+623eP7F585t7ZHiSnS0t6//VTrxxOar0uukHkxomDZu3cKieefJWHGJaJHdsiA///I/ll50oewcqeTBKNKZXLt2G8uWzTv3IhLPY+QAtHHDbhYtKpeFrkIblmkxCq2edb9t4/yl8/4U8J8bEPDL2t9YeuES+f/9w0UrwkLWrf+N8y9cIv8m0UkVl+Nwu9iybRNLlwpszB8gXDV7DzexYf1mnn54hbxOjygANaIAdLOrcifnLV6AQlQMsmEikkBc7NxZxZLzF0Xuj+RXwoB3hNo9VVw4Z36kiyI7TUr6fA52VtewbN6SP7EZ4hEeGLbRdPgQxbPL5PfFdYrira9vkKbmw8ysiETK/VEADgye5dChJslJ/LMDqFTSb7PR2HSQ+XPm/mnKEdfa23uals42CstnIJJKNQFBGlDz66+7GPy9a3j9dRee68SLbqia7pPDtHd0UlFxjtN3DkfUeayHM729zCzNjxSA55pfx9s7GRocZNqMwj+aghEzQ3unHA0Xl0YICn9kjrccb2eg7yzlIqZT9IeFhAYFh44dxTXipmxqceQBOtepP9jSgtfjpkh0wP/IIBZ7ZHMLXrdXdq7lgpWPb5iG1iYcfifTJwu5UABDWA5Aef2tt5laUMTcORWyUBW/Qnztb2hCp9WSO3niHw00+f3DTZGM4JxJERewWPfC1HpwfwNanYrs3ImRHyB5qQoaauuJiosjY8KEP7Yeud6EfCMmysz47Ey5X4s9UhwwDlQ3kGCNITUnU85aXfK/qKnf28ComATGixx1cUeVEVhLdW09qSkZZKSmytfKHze0qrKa9DSBgUmT1y8+G9HUfv4fL3DDjTeSNiZVLkHduW1ja+0Oxqankp0sMoUjJ4WQUsn6mkomZE8kIzZVnkwEbFt8iVQh0a1NFDGacumr8QVD7Ni7hwkTskmLi4skbJybfGyv3MSEglwsMRHOoBGV7Kbv316Np7WNQ1/9l3B/LxqLiYkL56MunEL2nMWYY0YLc3GkgaGEhvrt+JoPcPzdz9HZhrHFaBmzbBHBoukULl5KnCjQpLZXyYjfwyPPPM1rL72O/v/LtZZ7zEbh0l2AQUbBiXemmG2r+enH31i07AKJOXOHPJiVAjrvZ+evm5hbsQj0UX9GLgtNace6nwh0n2L9f77EKKLVlV5mX3kp3jFjKb7sCgjrZOKPMEKK+1+//hcC3V1s/c/HxIaVmFQmRieORvHilcvCp7o6yUxL45K5C6j9aT0dJ04x/eqrWfjw45FAdvFyUQRQBT2sfeoZdnz/A0UzSpk+pYDd637l2OkzLL37LxT/5U4hfpIPoyIsM6Wor6qmqHwuroASrVofAcEqYM/WdZQsnAtKWSPL58vj81HbUM/MmWV/PryihnX5XOw50EBZ0UxRPUqBrVxzfi/f3nEvR/c2MHZ2GZnpmXRtrKKt6xgLn7iDkptugVCUvB6XGoZbj/LeRVeQZTIQnZUsA7p3rt1Kt22Ya557jEnLL4xEs4SVqBV6XA4Pew8dlHw9KV4/NxJx2kc4fPCgBD5HAk8jJy8x3qjvaKF4xky5cYp/7hbsK88wzfsamVUqANdKXEEnBpUB28gQHUc6KC0u+zMMXNyIsz09DPX2k5OdLYXNEd5iWGYKi/FJgdis1EpJIhdJGA67jRM93WROEuDlCCk14Hazef0WRKF26aWiAIy4jMPKEF3dxxnsP0vh1Gl4vUF0OoN0W57o6mLEbic3b5Ic14nRkNBbnTl1mhGHPRLtdm6jEoadvrO9uJ1Oxk/KlZgYvcEoNxkRYyce2nHjxkk9jFofyYw92npUogiEEUEElwvXoxgBdXS2S9yNSOqIYD+EsFfJocNH0BnMZI2bIDUdclEIFENzMwaTnjHp6ZHxj3RVK3n/nXcon1fBxPx8uemJNSIgzp2drSSgIU045YRdXyrr/HS0tZNsSWRUbKJE5Ah9i6hMD+xvJDEpiVHJydJxKkYW4qETGjqBFIiJiYm4KaWDOkTTvr2MTk8hPjFRvjykVN0b5nDDAcZl5aAT98UgNIPgDHnY39LEqJQERkcnowwKvY3QTwap3rVLjq+F2FtE1f3xImmorWX8+PFERVulMUd+/d6uefbvf+epp56SLw+1QWi7IpT+3dt3MF3ARo3GPz8vcVCor9tLTu5EmdQhYqfEaFJsQJVVO6XAWBipItm+fgzoqandw7Sp04nSmv/PFiii4GprKJpWgFGwrP4cPSsl8LlguoiIizjfxFIR6Ii9tbUyAN0f8kVcbSGX3ACrqndTUToPu92BNcpy7sUP2zduYO7SxX+OrUQHXPs7B+/5Z57l6eefl2vf5fdIjafo6O3esoXyeXPxu50ozSb5meuDGnbt2E35/Hny2sU+Kxt+Gh8/71xPxdz58sVnFv0sp3AT69hbWcn0MsHeFKNJ8ZlHxi57d+5k+tyKP0/sYWmQ0rBj62Zmn7cAn9+HXgi6PT7haKByxzZKF8w7x31TEvR40Gr0VG/dxozZZfKZ1grEjVg/Ph+76qopmj0LB55zEfEhWlub2bpuEyseeFwWqGIPE3+Cz+ujoX4v5aVitH0OQh9WSBfw3sYmZpQVy8JPFoFymbjYVy9czzNFv+dPGLbNY+fggUOUTxcwXLGWI67tgN1Bw4H9FM4WaKpIteVxObAotRLOO03EX4pWsFLsMS7Ubi9HjhxkfPFUaXCIDOUUDA0M0XnsJHn5Yl1FsqHF8+tzO9jTVEdhuQBQK9AFVDJFpnLDFro6j3P9nbefW/cRuLsARx86cJAiwUQVnTK/H7Veg2fYLkHxuYWTJTcvAo9WYO/vp63zOJNLxGE4cv0BnwfPgI2ek91MEmYhcSEateTODvX00Dc8wNh8AbMXB44wIz4bIZsbR5+NyRNFoRdBaIm4RmGicDod50bG5yDiKOjs6sLp8TJxYrZ0nAozlVh0bceOYvc6yJ6YJ12oQq8oJj2fvv+h1HYVFZegF6i1c9XSyY4Oqc8dN0lkB0dmJGKNtzYeJCk2Tu4xCiHVENue30vHoUOS62mMjkJrNkrpjwAzH207htkaS2xiMnp1ZAImTJXHWpuJiTaTmjIKr8+PTmsh5A7Q0ljP6NTRRKenSZyNXiRx2d0cOdLE2PHj0EdbCQUVkZ/lDXKo9RCjUpOxRAuw8/99vo01NYzLnoAu1iL1hX/c/9eee5GH738AY3Q0Dqcdc7RVdkYbDu0jISme9MSUc1nAgtWnkYfzlLQxJMSJ3PX/O0jtq61jYlYWUTFivxD7vig2lNTs2iO9AzqrIcJ6lRiREDsbdzImfwJReou8lwE8JAV1HF2zmS9e+hejE4xctLCCjvom9re3YSzI5/Z33gezFU+QCBc4CAe/+pyv31nJ+KRYzquYzf4DB6npaCemvJSH33ojwioU+6GsE5QSAbNCYGDEfTzXFhC/v662RspDRFdZvFNCQQ9KjZ5dmyqZNWeunI6qJUJEtC6C1G+rpKh0NmG94BgqIwWp20v1q6+w9fvvGT1uHGXTSzjecEjycUuuu5glT68AjVn4SuXhVwRj1L/2Ct988W9GT89lTnkZzeu3cerQURQrL1wcFjFYMxdWMGfqNE5uruLH738ibdYs5t9wC/0qI06NEp/GTZw6yE8vvcQZAS++9DKWLF1K7Q8/879Vq6lYuJQl115Dr0GJTxkkQaVgqOcMjY1NnH/FVRwbcUpdoBBg+hx2tlZvZvrcWdiEFVpsnv6Im7aucZ9MDZAEFb8fi3AeOZ20tQjN3XS0OjUjgwPE6ozE+MKseuZlaeKYdf+dlM0qY8sbb7NnxxYqrruIkvMvQmcZR783TL/CSX/zQX594imSzWYuffg+MouK+O2TT9mwbi3X3n4rRfPncDbkk6cKq0+L3RdgS9shJpUUow4o8Hu8iPgd24hNIkFmlpciGiMils0SUtM3MEB951HJ9dP5Ivy+4bBXbqraM0PSTNKv8koHp2rQgbN3gO7ubkpmzcIeUnLm7FnSEmLpP9VNV7sIWC/FrdbRbxshOSGOzqPNKNwOJuZOor2nn+TRaWh9AeyDAxw71kZuSSEjUSoJc51kTWXVf7/GZTZQJCCqajU6vQ6FIkhPVydWFMRbrBgtMdgG+hmbGMvJ9g5sI26y8vJpH+onJW00ppCfw3V7MSr1xAueXbRV6goVrhH6u0/icboYnzeZATHyCwYxeDz0nTiBbWSQqcXFOFVa+voGyIhPoO3IQTFUY8LEiZzqHSYhcRQmg1aOtCwmo0SmDCp9UtQcZQvR1nqcPnWYJMmyUsp3lBCYHzlyGJNeR0ZGunRfi41NsCfff+99yY+bkD8Jl9jK1eJFq6Fpy07OHzeZOKuF4SgF7rAPrTdAZ0sr0RaLdDGjMuKy2dEH/RzraMWnC5Odn487oGSgp58JSck0H9yPUg/jcrLp6RshOiYOg05NVeVOJozPxDoqnpaBM4xOSGaUW0Nj7X40KaPRxEajMxlx+l2SMXTkwD7yxmYQpdVjMcXhGhom2WKUWcPRo1JIGZdFe9cJRiclYgz6qKuuInNiLqPSx9A9MCSLJYXTxkcffMDl115LUkqKzHA1G4x4B2zSRZs1ORf0GtnEFSdii0JDy+95lxljx0p9Y8epE6Slpcloxbq6WrJyJ6C0GmQnOSkxCYtHxe7KGjIm56ExmFCJDVWrYUQdYteeKoqnTMWs0crRhsgfDWvV7Ny1i+JpRXIE7BTFRjhMgtZI5drfuHjhebK7YlcLd7YScwBqdu5i8tQCTJYo3C4XJq2e4IhLHhSyCiYz4LJLV7PVYMLV3csv3/6P2++6E68ihF+rxOX2EK0zybgmkY5jjLfSg0fGbWkH/ZLVmVKQLwXaBrsPrVbFoNpN/aEGyoun4bM70Qb1pETHMdDVwcnOTvKLZ+IOhBmyO4m1RMn1X7VzB/lF04kelcyp4RFpdIjTqdi+bQvTZ5fLjqw0ggnnpNvH4aMtpEzMIizuvzAARMcx2HGS010nKCotkXKXs7YhyUs0hdQ0NDYwrmgyYZNWwuetlmhOtB7n5+9+4q477pHjZpfgQgpHscclkVizS0Qkm6AMRPiSHqeH+sYD8nqE4F+8FwW5wHu2D0d/r4zDDIT80jRmiYpiQACZ2zsonjFDulbFdepVGtz9w9idDnQJ0ShMelwhP6PjE7F1dHO286TkSwpXqksZkqzMs4fbsLscJBXmMBR0S3eneLk5+uw0HWxhyswywiqN1PcZRUzWmVM47IOMyc6Qmc6GsJ6g3cnh2ir6e3uZv+witFEWbC6PRFQ5TnfjHLFJ9FVAGBZEjnQwwMipk/Sc6WbGnFly3xRrRFz/sZZWmbI0etJ4Bt0OuV8IzZut8zQ9J7qZMn2aLMztXjfx1ljOHD1O7/AA2RUzODncJ01ZCdZYDu9pxGV3kymi3dQiulC8FtQc7+jAJQrAybkR+ozQi6tUtLZ1SHLChDwRBScgymG0wQCnjh6VkYt5hfnYXHbcPh8ZyamsevdjmV07rbRYOp1F/KigQxw9eBi1UU/G1Fx5/WJPTbLEcOZIOwGXh9RxY1DptZwZ6JPJRgcbGqULNysvB6fPjdvtJi1jLBu37iCo1kmyxYjLg1lvwKTR0CxYpvHRxCdYJUXB3uckPsrKsbZD0lWeJDqG/jDhQTcpCYnU11VijIsiLT9P4kiwBzGo1DQd2vtYCSMAACAASURBVIs1zsLY8eNlx9WiN8r34KF9+0kZm4ExJQFH0CevJyMxmbeefZHrr7yamKQEef+FRliYuw407Sc1I43E1NH4Aj7JkRRdzKbDzViSRqFNSJD3X9TsQkcnCsycrExiE2Jkpz8cUsjD1a7KanKnTEVrjZLrJioQRBsO0ni4nvxpeQSF2SgcIj4mHu2gh5Mb6vjgX28w5+LzuPLOW2jfsoXPV32JITODq+79K/HjJ+H2hlC7/SiGh6lb9xM/fruKeRedx5U33EBr7QHe/+BD0nKzefCpJ3D4/dIcGhMVI3O5X3v7be597FF6A2484rwkiA8h2LurmuLpM2RTR4zkDVoVCreXlj1NLJw7H4ffg9/vxIAXo0rBvrp68qYV4zZYcPsCxGl1GFwu6n75if9+9inn33g9l151PY0/b+GLVV8wYU4hy/9yFx1DPhJGpaNwezD0n6X5my9prN9F2W1XMnPhPLp+3sjqdz9A8cEVl4c7jrVTNH0qV152BYdX/cCWHbtJWlDB+Xffg01rxCXyb90DGFQB2mqrKSkowBgdJ09CWoISbvz1S2/QdqRdtkMrysvZ+NG/EeYS4VJrPnNWcmuuvOJq1ry6kub2FqZcdQHFlyzDq9ETkq67EAGPTy7o8rIygsIB6fVh8AeJDSr58vmVnD7RSfbsaVx6wQWsf+dTDh88SsmVVzPv5mvp03noHznDOKteGkHajxynOL+QdatX0zdkZ+mNdzLgcLFp7c889NijdLvsBNRC3utinMHMR/c8ia2njznXLad48jQ2vvQxh06cIPuRm0iZL4LphSstggoZHh7i4JGDTJ9ZLE/zojtlDqsY7huQUT4iRkklXGki8k2rQD/gYP1jr+IZHGTytYvJnZjN9rc/w93Ti88UoifkZc611zOloIAP//4sklnudck0icU33Ub6uCw+fm0lvsF+ovVKhh0Obrr/ESzmeL54/X38NjsarZIeXCx69Ha5se1e+SU+b5hpf72ZuGl5uIXQW6PE63OiHhjm+6dfQvW7FuKm++4m2qzni5UvS6eSzeHHozdw1SMPyo7BqtdeJllnlCPdkM7ElY8+JEPSv//gHXTigRUIDLOFRTfeQnSUlXUffEhgeAC9VU+v18PVDz6CXmfii1dWYvSL6ECfzCi8+aHHcbkCfPHm+8So9ITsDoyjYplz5zXSSbXt7VUEtDpm/f2v6HPGyRmJONH4dSqJRREcQLEBhrQqiUMQrueP3/2AhbPmSAaeKyy6NEqCokt67Czr73mOpN9dVcuev49jZ06w+7M16AIB7Eo3IYuRC2+8XY7Of3z3PcIeB9bUOE457Vz/wKP43QG+feNtYlRi1DaIOSGO2x5dQWtbF99/8t9IIaTTMKwLcfVLj9O0t5H2zzcTZYplybOP4E2Ilno40cnSacJ0Vu+h+t1PyYxP4pK7b6O7u5Mtq7/AabejikvE+Xt39KnnX6JuVyXbv/mS+CgzQx4ffr2Ru598in1799Kwfq1kVoqXotBXPrDiMWp3VdG2ay8O2wgevYqolESuves2DjU0Uv39r7gHholOiMcQY+HOxx9i5+ZtbP9xA8mmGHTBEH6jmmtfeEwGkO/9ch3j8iYz78l7cVlNhH1hQjotg9pQxPyQN1V2AH0aAawOy/zNuu27mDWlSIrPB1V+WQBGDbk5tqWKulX/IyMxkaseuYdNG9ayb3ulHEU5gh5iM5K5+q5bWffjz5ze34zf4cajhuxpU1h61XLWrPqacK+NkbP9uIN+MnNzuPyOW1m35nva9rUQ8gVQalVyDD//1qtYu/Y3OisPMGXGTGbdcxODfh9JGjPqUBBnyMGvX3zB2W01lE4t4Pzbb+Ljf7+Dp7ODkcFBPDojk0vKuOCyK/l5zTec2lcn4ye10TEYkpJZePU1/Lp2Lb1HmtD5/WjUOjKyJ1Bx2TJ++fEnBg604Rq0YYqPYdLMIiouvUBmVDs7TuEdHJHOzMKZxcy/5AJW/XcV9uN9DJ7uIz4pQRbtc5Yt4tNVX9LWdoziBQtYcMM1jGiENhUCWjW2gId99fXMLy6VGBuPUsRnCdeFh4P7DlI8Z5ZEVAgJgc7jJTmg4NMXXqH3aCuXLl1CwbRCPvng3yj9IUZGhvGGPMy/cDGZRfl8980anJ1n6Os5S1xGCmWLF5BXUsR7b76Fp+ssKl8QS2wMxeWlFFfM5p3X30Ib0NDe2Yk5I5H5FyyWGJo33niLwUEHN9x5D2MFuksUqhq1LEiVw0P897XXUQnky7w5TC6Zxr9e/Admtx2TQc8pp5fLbr6VjOyJvPXqK8SHfNjOniGg0XHNnXdjSE7l3++/h2qwlxidngGbk7v/er88YInr9/XbGBqxYdeEueP+e0lISOCdV19DMeSUWKKgScvlV11JrMXKR2++jzVoIBAM0+0Z5u4H7yM+JoaXX3lVypKuuecvxORPxGHUMSKqPZWKztZ2XA4HuVPyJNZJHD4FZFkkioh9SBw+RVGuD4UwC1TRyV4++9drkrH79IoV0qH94j+fJ1pjJDrawllnHw8+/hBnfzeu/O/b79D7wlJLHoo2cs/DD0piwfuvvYnO6Zdmj3CUnhtvuVlyFj/55DM0JgshlYpB5zAPPfggKm+QN15/C501lrtXrCCcOgq7TJ5REaNSc6p+Hx+t/BcTszK4ZOkiNMEgH7//Ll6Pg+ikOPx6HTfddDOhYTef//sjooQrnQD9YT+P/f0Z+nv6ef+Nt0iOtspulCcQ4qFHH6Oz+6S8/9FKHTaHHZ9Zy8NPPykPo5t+XievX7iHTcnx3Hv/fbQcOswPq7/DGNYRY41hxOfmgccelSSBH377FU1iIvf+81kGjFq8eq3sqonf11BdLTuSppQ4qbfWuwUiycCG2j1MnDoVi9EsC0BR/MV6/XT+toV1X37B6HGp3HrH7ezYvJ2dO3djiUngiddeZyQcwq4IEJ1owh1wsmXHZsqnzeBoZT31O6spmjGd8oVzqdxfS0bOeOITkwkFVYizvNkXYv8vP/HrV18xMSeXGx96lC1ffcPWmhomlBez9PYbGTSp8aiVGBQa+czVVlZTWDIDd5TgEIfR+PwkhBTs/mI1les3k10wjVuuuYrq71bTXFuDX+gfBW5v9BjuuPNudv38PzZu/Y3kGZN48KXnGVJoONU/iEWQUdRKftq0jhkl5SSaU/A6fCjDAbKsJr77599pbaghf2YBl1x6KY0/rWfTD7+geOvqa8MjZ06TpAyRHZ/I6aPHGAxD4S03U3LzTWA0Sfp3BDoaoKZyG7PLheNOiqCQCuJhO7ve/oSadZsJqTXkjclkpOUoht8D6/XxMXLEqk5MkkkAvs7T9HkdlDxwMyU3XiNVP2JsKSPAPF6JjCgpjUSgSb+85KqF2frkPzi0p5aktERitFr6mlrw6MyUPfI4Ey89j5ApiF/pQCca5+EgrT9vx9bcxu4f1hAbHUc4NpXcuedxMhhg+V23SNG9YOOpFF70Hju/PfISHbvr0FpNpFnjUR8b4ITHyaw3niRt0RzUGtOf0FsxDj1w5ADFM4QwXMInpOZpuH+AtqNHKRZOPzFylceWMLgC/HL1PQTO9uO0KomOMqLs6kUvxrtJRppPd5EwZgxGo4mTLS2y8yDGHw6PBzR6EuITON3ZiTXKiDHKyMnubszmaFJHpXO24wwGtY7U31/2bb0nsMfoiLHE4Gk6SVtPH3d89W/SFsyOTBOVgt3lRm9z8J/bH8TVfpxRqQlSTX+2u4v0lFSZkzswYkcfG4PeoGfgTDcxJrP8HZ1dJ4kePRqzxcxwfy9WswkBiBa6B2tcAgGvH1tPD/FxMYx4nAy7nMSnpMnkDdvpHpLjY+XYqm9oAGvCKMFfZ/j0IHH6KOINRnptQwSTLJL9ZG89g9tq4spPXsWQnYlCQs8UuIXu5ehhYrV6MseOE6qpCN8QBe+//XakAJws4Kp/KM+DDFU1UvnAy+gcbkITExl02zDa3JjUKlkAOkJ+ElLTsA0OyyJdcK8cXhc9gwOMy82TEVIBm520UYly3C5it0aPzeRs7wBBV4B44RZzOegPuojKG8dQ/zDa43biUsdy5X/ehrioiH5URl95Gaqu47sHVqAdcZA0cSzDbhvDvT0yi1NgOgZtdmLiEhBSg6DHSVJCAgNDQ7j9AiibzWB/P/bBfgI+n4RMi05Ydna2zJUWvEbhwhMdAjHyF0gGsVHaegdIG50iHZJn+/rIL5xKV+dJVCEN8ToLgbMDhDUqzHljOd59imCPndzZ5ZS98gREi5xtlTzs2IXGcG8VFZMLMOoNOCPKKcyoqNu6k+Kp08FsIKSLeCcVnhBHPvuGjS++S0FqBtZRsXScOo477CU6zordMYzD42B8Xq4co4mOcmbGGFmECD6biK7r6+9HQMQFCFsgbMRLV3QvbDYn3qCSxPgkOfoLa5RET8igpeMYShdMW7SIiqcfwh0OYpBj9kjsY+U771H38SrGxMWiGGWlZ7iXaIOOWGs0Z3r78PlDJI9OpburCwFHESgNoTcTKUACiyOlDH4vqQkJuPuGcPu8ZM8okNxRjT/ElOxc2g83S6yHZVSCNESIbp+85r4B+VKPHz2KjvZOjGoLydGJ+IdGZBqMJSmBQ8KYoILsebNY9s9nJOxVPGNiRDniddOwt555ZRHXs/ucR1Vpc3Ok4QBFs0oj4kKhFPD7ZerQz0/+neNbKsmOE3KHWOne96oVRMVGMdzfQ3xyvOSuHjhymJRRyXKdtDa3YDKZJP5jcHgIvU5PTHS0XGMxFqvkuR0Vmd96M2PHZdF1tIWk+Hgpdzh+9iweg5Er7r6bjPMWR55FfSQCE4+bT+79KyONh5iYnoJfH6Z38AyqUECOZEW3MzpO/BwTvWd7MGtUGPQ6vP4AI043yWnp9PX1YTFoCXt9eG1urNZoLPGx7D94QGZyi0iz7pPdssMo5BqdnZ0yb1bIW3p6eshITZMdt9MnzmDQR2PQmUQ0hbxlFouV7sF+HGYdNz/1OKoZBbKTLnJexYo+3t4hsVv5U/KlYe0P+P3xljY5nhYRbjIRSc67/XC0gw8ffhLLiIckvVkaI7tOn8apCKE1CueEi1EpibgCPjpPnpAMU6vFwskTJ4mNjZVrRWjO0zPSJbBa/O0CHyNy5/ttdoLRMWgMRoJ2OxatXvJTBx1OiInljjdeh9HJEYeP+PIFsTc18dbjT2C0jTA9ZwK9PSdxeJ1YUkdhs9vpPXGSksJpiIg/MVWQzDuhuQ8EsFotDIm1oNdj0BuwDw7LbGrBsT3dL0w5Z2Ssm1ajkalV6enp+Hw+jh8/Lsf0wjUsnmmxvsT1BzwBrDGJuIYdhOxuJmSOp3d4mLbhfuKLp3KV0PtGmaSs4g9nb2N1Dek549AnxcvRsEjcEhKJbbU15E6ditVo+HNkrAt46f3hN9a88hrGQICcsZmc7D6Dy6AjqayIpU89JVPIxMzYrgwQCNhp21eHeWCEX195B5MngD3g5W//eoE2tZ/cWbPxhoT0So1BZ0DlhY5V/2XDhx+RqDKTEBWLR3RBz57CVJjD3R+/C3rh9lWilLy1MPt2V5E/sxi3SbTOxK/2YQrC3s++5PsPPiZjVDIJWj2KwT5CHjexycm4gnDi7BBZY7MYPHmC/rCLMRdXcOG9fyFsSsAnw/OEOSfE7gP1zMyfKXFvcgAvnrmAjx1vvUHjxl+JDgdIjYllsHeYgd5+FB8/+VR4+fTp7Hz+JRgcwG4xcv2zz3IqOoaUWbOk9kQaNETbNuSneuNOLl58Pvi9keJGlMIKNac31pCsVPHRi0+j8XmlCPEWodfRKwk6h1n57AoJ1Q079dz3zlt0mh0kTZuMTi3cPJGbYfe5qd67hzkzy4gSwmxpfQ7CyCDHWw5LDM3n9z5JklaHUx/mtnfepcUWJHveTEJ6Id4VIWKgHBlk27sf0LJhC6MUQt8WYigcwBkdS9YFl3LRnTfR5/BhtoiyzYt3+CzDR46i7e5j9d9fIU5nJGAxcOv7b9I21MP4WSIgXkMwGOl2iIdAZEXOFmYPUVgJFpQwgYhYpFbhfCuXuaTi7gfDXrxDgwSOd3N8RzW7v/oOq06DUx3kzndelzqFjm3b2Pz220SbzQTHZnDtCy9KjVfz7t3s/eJztAE/8ROzWXDXXRCfRP3GTdR8vUoKTGPGTuCyJ1fAUD8nKnexd91m+oZsTFq8EH3OePqsUSwRySdikUg0h4B4thA/7KJt02Zq1nwtOV3xpWUsv/l6FOoQh777niM/rEejNmAsnMai+/6CaDdVfb2K0xu3EfT4iSooZOm994LVQuX773Ns7TqMRgOmkmksFdeps7B39Rra1v6CIuQja/4spl97HWhMbFnzHa2bN6AKhpi+aAmF11wrxE1s+/ATjlfvJ6hSkzJrBkv+egdd2jDJWRPQhYSuTIpLpUbJYDaSlZUlT7bnyCi89MorzJo7hzJRmMv7H8Sn8nO66RBjhkPs+PAzWg8fYNhjo/ziRZResVzyMta9/jr9TfUSUp17yYXMvPRyoapl6wcfMdS4F0/ARfE1yxl/4UXgDLLmw0+wHdyPShGWzKXxQmdGmG+eexHfiT5ZGC6//z7GzCrDmzwKQ9o5gbM0trvpbthLqtvP2g8+wHmyk2M9Z1j++BNkC66k08EPz/4djdPFqZER5v/lXsbPnCkdh18//TSGgX56+vs5/6/30dbXy8LLL+HTR54kqs/FsNfFgodvY1zRFOm4/+G5f6E+O0Jnzymu+OfDJOUI842G1a+9LUdiTp+Pax95kFGiYLa5Wf30P/APORjy+bjisQcwT87GOGk8WKIJhwXvT43X76dq925Ki6ZjjDLL0ZgYZRgDQte7g+Ki6SjEpq0RTlkRvxbk8JYdTNLH8em9DxPjDzEccnHxP+4jdtxosLv5eMU/MI/46XWNcNPb/8CakQpnRli94gV0/U6CRi2z/3YTjd0dLL5oOe8+8Cgmux97wM8NrzyLyRyFJqDjy/sekWNdZZSFm198jrMGNQmzZuLTGlAGRVdAZF16se+pQe8c4cN/vYzG68SpCHPViqcxW61YXC7efujhyB6jUHDLK/8iZDLh7e/jwxefJ8blJKxRc9MrrxLWagn19vHZa2/i7xtGaTVx58evyWgqOvv58rl/YQ2pcWsVXPLcg4QtBnSuAC8/9jSjjVZ8CiW3rXwlclg80cd/X3wNowDzRpvIu/Yi9o/0c8Ojj+BT6iS4SKh7/UNOqeUsmTdLFuxixxPbf2jIQcveJopmioxdEJ47oXMdHu4hcOwExqZjfP/SG0QJI0uMias/XUnYM8LwwRY+eXkl6TGJaJNiuGTFXyVjztZwlB/e/RSdJ4g+KZZLX3gErCb6Go/w+RvvEaPUoYqL4bp//VOO7dQN7Xz03CvEC+BxUizLnniQQYOe0QXTQUSDBvxotCpcfaexHTmCu+Egm79YhTLoIXVyHurcXFLHjCHe7eanjz/C39dH+qRJXLDiKTCbqf/tN7av+YZ0hQKjNZpl/3wO9AaOr1vH+m+/lYfb5NwsLn30HhCj4O82UPfrFllAWTJTufDxe8BkoPmHjVT+vF6ObpMn5bDsqcfA4aXjm99o2LCdYbeLzFkzKP/LDQyYdIzOm0xYqSMoXDUKJUfbO3DZHUzPy5eHdIHbEe/YtiOtkvMm0C5SiKsV3/XRdfQwxgEbLat+oWNbNVp/iKkLZjE0JoYJk3No37iNhs3b0Br0TFswm2nLF8u9es8na2irbpDvldw5JRTefpXc+3Z+uIrDu+vk9U8/bwFFt94onERUvvMpnQeOMEKAgsULyL94KYq4BMxjs+UFikgzEQXQvG8PeXoTO154i47dtShNBgqWnMe0665EEId3vf4hXQeaGFR6KF6+jGlXXobf5WfTax/Se/gIClWAgrmzmHb9dSI3lnWvv0ZP61GJUlp01aWMXVpBaMjGlve+4NT+ZgntvuKe2ziKnSlFhfz63n8ZOtYtpxTX3nsXiSVTUVji+PW+Z7GfOEuv38Mlj96HojSPUFoy8fFp6IUiXEjiJJqqitTcTMzJAuoflnxZwYLas2UneVML0cZbzhmCRD65h8M1leQotKx/7GWi7AHZjDrv7ltwTB7D6JISVHrBaAVxPtQTYt/an9n41rtkjfgQxEIhN3HEW8i6fjk5SxajtSRJG6QEavjDtGz5HzlJyXxz5xNg89Ln93Dx3/7CL2daufOfz6BS61GIRSKAvL4ANXuqmFJWQtgY0UlLDLfDzon9zUzQ6vj3nbcRFfDT7XDx2LvvENKrpLb5ixdeRhNUMeBScu8/nmY4DpKKxbMVG3HZhL0Ef48o/EEawZZJM53CLyISI+bPkzt2kCYSaB5/VKZueYUpsmAainfu/1t42qhRHFu9huBwP8rUJKZecjHk5JK3YCFuQcM3GGVcmy/kZ9ev27hoyaJz7B8hvPXJk07buq30HzlEzS9fown60RnimXfBMqLHpXK88yhbf/gaY1hDfNRYpixezND4WMovuxTEi12hkZo/wb3ZVb+HWTNLiZbOkxB4XdLytH3DWoYPNtP59ToSlBrM45JILSvDWFhG7oIKgsqgdFuJhmGcSkPtZ59S8833xHqUMpXCb1ahTE8hnJ3HrU8+IYXSnkBQAMUZPt3JqYZ9dGyrpHtbFQYBjI0zM2XZeZinTmLqbIFo0EdyVUIiaW5Qxn+VlZf/X9gzyEzJg63NcoStkgJVAd8M4BjuZd+Pv+JubufIuk1YtBpis1IomF2G2hJNR8M+erZvJyCSACbnMf2CC2QLv3H7Dk5s2YQ+HESfnsZ511yLQ2vkcON+WjavR+H3EZOVxQWXXoJBpaBx+05atlVjjLISTE1GMW4MabNnU3HFlVJXEUkCCXGq+RCDtY0c27GTrurdUgCvzsll7kVLsWhCHN68hVNbdqFWGdBOzmf2Fctxq7zs27KJgZ1VmDQG1NkTmX3JpdJ0Vrf+N2x79mCKMhLOy2HG0gtQh7XU/bqBwT3VqBVBEmYUULj4fLxqI1WbttJbvweF30vCxIksuPgiuZnu/HUjw0c6UWh0GCZlkX3+fBKmF5CSOQF1QAilI/yxpgNN6KNEATg+4tM8x5t65dVXKZs7WyJH/rj/YnzR3lCHtrGDxp9+5UxXByqThvTiSRSUFKP0KNj67fdwugtP0EvmksXkFJUQsvmp/O4H6OrAG3SRuXge40uFgN/Ej19+TbCzHeHFzZhRRPnC+bhsQ9Rt2s7I0RMo1XrGzJ1DbOFUMmbPJiotPaJfVIvILpuUUSjbO6lc/Q3uUydRGs2kVcyjsHgG5hEbG778gv5j7ehi40mbv5BJAmtjs7Hju29xt7ei1huYetnlHD1zhsLJuRyurKa7ej9xKclkX75Qju80A042f/kd/hN9JGWkEl9RQP6sEhx9g6z+8D+RkVi0hXGzZjAhdyKhfht7N++g//gpVJYo8pYtQjt+DEUXXoBSxDEJfBFKqRerqqqSyRJ6o1HiU8SXiH6r3hYpAFUWE2GV6AtGCGQN6zdiOt7Dzs++JtDTiz7eTP4NS4kaFYuyz07Nj+sJdPXKblnW8vlorWZSMMgCJCmkZcDtYMxFczjltjFlfA6bvvsJg8OPT62k/NariIuNw3Sin/WffS1zWENRZqZesgyyMxl/0VKCuiiUAWFsUYLbRetva/H3nuGHzz7BLMaS5ijm3HQrcYmJeNva+PU//8EqHPZmCwVXXU1Kdg5dhw+y7btvsbpEcpCV/OWXEZeeQV9bK3UbNskRtT7WSvHNy1Gb9HBygJ3f/IzO7kUVbab0jivRJETT29HFT59/TZxSLwXxhRedz9is8XQ3HGL96u8xqXTEjEtHlZ+FI9bCLYIDqNCJrB651whzgigAiyvKZcczkrcKoREXh+r2UzSzLGLa04nyQ6itPGz54gti20/TsXEnocFhTKnxZFxSwejMDPr2HmbHmh+JCqmIH5tG9iXziU6M53TtQWp+3sAoXRRE6Zl6zQUY42No3l3Hod11UhtlTU1hxk1XSO2dfcc+Dm2txO7xYM3JYsLyJejGZ5I7ZwFhpQavKMAF/qf/DIc2bcLTdJjaX9YSrdcTnZ6BYnwOo9JS0faeZfu3a0g2GrCkpDDzxls463BiP9Utv5+uUhCXmMSUyy7HHBfHkZ3bqdu+VSJlotKSWHjr1bL+Ora5hoM7a6TZRj86nlk3XSZ1V61bqmncXoXBaMCcNpo5N1+Ny+7i7PZ62vc2MeL3Ep0zjsJrLsEwLoMJRcLopyMUVkmmW5vostsdFAqGqth6JEYF2o92EHQLE4hgqApOUaQA7Gg9SE/jAfq37uH4zlosCjWZ06fQaYFJU/M4W9VAS3UdWo2WCTOmkjm3GK1KzYEfN9N9oEWmQ6VPzSV32VzZ0a/+5hdOHjwqpzPjpuRTeMFiAm4v9d/8RP+JbmzKIGkzCslcUEHa1ALisybLgljwUMWBuKWxBmXnCQ5+/BXu4924wwqySkvIWjyfoNvHoa9+pL/jGC59iOyKUlIrymX3reHLH7F3dGLQK8ksyCdr/hzZad7x1ZcMdh6XCVcli+cxakaehA/v+249/a2dREVFMb64gF2nW7nm+uvY8cX3nDjQQmJSIulTJzFh6RyZxzywuYGe5uOErVFkzC/DNzWL4ssuIUqfgFaoSgXTSBaANWTkZmFOEq5eUeQJjbOS+k27yM+fijbBioirFBetxEvDnm34mtto/fcaODOEwmohZ/ECLHNnkF5aiiE6KQLIABlTeXTrNnZ8/CmG5nZStDqZIJM2Zyajr7iQUaUzCemipGlH7oY+H517NtC9u4pTG/fi63fgVCnIXbqA7cPd/P2D9yNNC9HMEiDQQIgawSadWRIxBUayWFCFgjT88hu+1hZavvsKtduFImGUPPiPLymip7uLPd+uYfjMAArjKOZedhmmnBTGz5sHpnMcwVqQmgAAIABJREFURlGHqYJsq6phRtksufy0wjAY8ILLxYk9tfTurWff6tVSnqZMSiEmJQ3FygsuC4/YBkgfHcO80hls/2Utx/p6KbzqKi595AlQGCTHR2wlGqWSxsoqikrL8Ip3sVYig8DlY/Xf7qP7cBNxyXGUl5TQVFkj27yCgh9ShhkzIYO8nByadtbS3NPL1BtvYMn9958Lq4s8Rd6Al7rGemaK3E051gvKjVu4Lf/7xApaavcwflQSi0tmsnH1t/QFA5T89W7Krr4atVEo52T4Egp/gPbd1cR4/Hz32ptyXJMzr4T8RRWs21fH1XfchUZtkX+XNFWK67/xLoaPdTC2MIuUlFE07drDUdsAS19ZQd7ceZjDFsHwiKQBOJ1UHW2Ss3wBsRVtd3H9zqEhDrQ3UywceiIiThHAjg+B1vzyhvvorN1L0eJyRsXHcHjDNrQhJW6VipFgkKz8yYwdO5Z1//sfykAQk94gC7bc6dOIS0pi28ZN8vsCeaLWqCXw2BITzYZ1v6AKC3dZAKVeTerUHFITUmjfup+6I208sOZzkmeVyQi3oAhwF+tuYIj3L78ZxcAQxQvnYImOYtva3+SLRJqeVEoKSkuIMpnYvWmzJOPLiapWw8RphcTFxdGwu0pqpsT3LXGx5EwrlDq3xt3VcvQU+fdqZlTMkSL5qm3bJT5DsAuFA1W4M8W/37Nze4SnJ3qTWiWZMwqIMlk5vKWOMy4PD/3wOaaxY8An+h8RR3rTkUOYjAYyx0WyiYXrTuih3n3zbSoq5pA3dbLUV4iWuA8fQ/uaWHvbEyRrdVhnZBIwQPOeOgkhD/jC6PQmZlZUyMi4E0dbCXi9EZp/lJlZ5y1keNjG3srd8vqNep0seucuXsRgXx9tDfVSb+L3eXAqAsy+6mJOdJ2mq7YNn9HKfT+vJhBtPecODqEIuzi5u4pV9zxMqs7EnIuW0dV9ktb9B2S0mgzmUym5aPlyujo6aGs6IF9ocnxPmPlLltDS0kJf1wn6Tp0hZXQKw04Hy2+8lsaGfTISyWo0S/OHOTaa+RecL8HHZ9o70amEicCN0RLFBRddSMO+vZw93Y3f5ZTJGca4aPLPn8vB5qOcOnCM5Ak53PjR27LTIu+/So1XG6aytpqy/EI5Apb3X+gblQp276ykXCRymI34VcJxGkIVCLLn0y9Y9/p75GWkU7KwnJp9NfSdPS07yQK35PcFufiqy6nZtRvH6T65doY8TswJscxZtID62joGj50kLP69JUoWrlOKizjcfJizp07iHhggSW8kKTWZiXNL2birCvugh6SphVz91is40WISH5o4HeLh51depv7Lb5ienUPB3Aq2bN2Kd2BYdiVM0VYJ+p42fQa7tm/HfrZX3n+NyUDs6GQmTZ9GzZ49OMXaD4gnNERCYiKls8pZv3YdCpdPRsWNBL3EpyQzc3Y5O7dsw99vkz9ffCaj0lIoKJrGti1bULh9MqdWG21mYkE+GTkTWP3Dj/QOO1h40SVc9NjjkTGV4EWqVTiFC3hvPRUzS6UKRxhrZLKI3SMznYtnlcqXmXiY1eJpdrt5//4H6K6rZ0ZONsXTCli3fh0uoa0Tfy86iqcVk5E1TmoYDSImzuPBp1cxLjebzPHj2bFxsywQ3SMOafDJyp5ASloqmzZuJOiNdPacbjul5aUkJSTy69btnPH5ufHxJ8i6YAl+taAAKNGG/PJl9P5ttzHYfJiKGcVkZE5g04ZNDJzslqPFoFpNUelMUjPS5fUIbarYoj2BAIUlxSSmprBhwwZMChU+twuP30f57FkSYrxt8xZZhCmFHjfkI396IUlJSVRvr0Rhd0uTgicUYHpJsZRbiPsvdGm+cADMOqaVz8RotbB2wyY56vv7qyvR5U0GrdCpKwmp1HR0duF2OJkyKWICEStK4CePtR2XyVE5E0XHLRBxXomXb1cnj95+O/FqNcWTJxMTFcX2rdsYGBiU2jdNWMG8ufPw+f3yORXQ3pBKgVujoGROuXy+anbsQusJSLamMBAtWnK+lHVs2bgp4spVChMWzJxdJjtx6yt34fldC/fcf7+Qo+CwwSxxWXi8+I4c5rFbbmK0SculixbhHHayd0+t7C6OuByoDUYWL1qEZ9BObU01AWVI7iUhrZrZ5bMJO7xyn7H5HGi0GulqrphTwbDNRm11jfx7xP0PmfWUzp3N6dOnaWk6hDmkZGRgSI7qxfWLvXb/oSZceDEY9Wh+Twy6eNnFHGltp+rQIWJyJ/LX11aC1UpAISZ1QmsPDTV1jB+fiSUxRjZXIkWghr0791A4uRCN2RBpTomXctBD8y8/8ME/nyMrOobLll1I7b4mDnaewDI2kwc+eE+miSiMZsI+hfw8D+7dwzijkU1vvkNfayspE8ax9KH72WPrI2/2AllWasLhyOjZ76Lx8w/5+t23GZuYxpKFS9hb38i+9nayZpVy6/P/AKtZdu8FcUB0Kut375HOb+ENkGACoRILhjj44Qesee8NxmWmMK9iNvVVdfT3DcjfZ3c7iE2M46KlF1C/o5oDbZ2kz57Dta+ujBRh4gGRsSs+Nm/ZwLyKeaiUgscsijRxH7xseP4Fqn78ibFp6Syct5Dq3bU0NR1E8fkV14WbO45yyfXLmTFzBmd3VPP+p5+Su/wiCpZejFdlJajWSiaX2u+mo7qG+XPmYUOL3enEqgiTqFOz5t03qanZzaV33kZpaRmVP61lw//+R5ReL1EUy664jIIFC9i75js++fY7ym6+VWp01MLCL5lhIkwwyNHG/ZTPmolb6cPvcWFVqIhT63j7uRdoa2vlxgfulJDPbf/9irVrf+G8265j9sWX4A5rGRlxEysy8QYH6RCOrwkT6T/aLnVb4hQlqOnNzY3ccONN0uyg1xhR+yDWaOWrx1Zw4MA+/vr6M6SOH8dPK99je10N5z1xDxNLSjB7tWg9CswqPX1OO9s7DjO5tAT/73gK8fEKEfzg0AAH245QUjZT6pR8igBuXRDzsJ2qp1ZidDq5bsVf0ScnU/XS23Q2t9P3u4B/2KDjusceJS09g+/efZ/Whn1oBGZBq+W2FU8xKj2dj998i84DTUSFAhijTFz7twcZlZHOf954jW6RXKEKoY8xc8WKB7HEJLLtmbfpONlL0cP3ER6XIccmwkEoiAya7rPseHYlcWotlz9+P8THsOOFVzjVeZJuAcJOHc3y++8maVQCn7/0MmeaW6XRxZI8mhtXrJBC9s9eeoG+jmME/UGJDrjp6RXyFPv1SyvpbW+XYGVr2mhuFsJnFHy+8i0Gjx9D7feQnJ7KbY88JrlW77/yIrbuk9L4kpqTxbK/3S3Zf98/9jKDHh/lf38U0lMJu4MRdIxeS9Ohg5j1ugjMVKmWTjO9Rsenn3zM3NmzZLC70H2JWDOxEfgPHKXusVcpGp9J6Qv3g3eEjx9/Tuan9vp8xGRmcc8/n+d01ynWrHwTe18vDnxkTM7llvv/xkDfIF+9/R7O3rMEvQ5ypkzm+kceY+DESb546WX0LjtWrYLRk7Ko+NtdOPqH+f6ZtwibYpj93AoGY8yyQHK77Fh0SgZr99Hwrw+YWzCN6ffeKbg/fPXSq1KMftjjJGfOHK65405OtbXx3Wuv4bfZpAh9ypw5XPmXe2TygvhczAJ7YXdRvGAu5910JaeOd/Hjyg9RegMMq4Jkzsjn8rtu4XTnCT5c8QKxWiNeRZDCkulcfMN1dLU085833iBBp5Nu1/yy6Uy7fjm9PX18+sgLTMgvouxv9+ISuhqHR448+/VKdtXuoSxvioxvVKnF0SOE4LxXVe5idsEMiZkZUYgXVhCj3cGJHVXs/Ww1Fy85j4l3X8PJqkq+e+8jTBoT3TYHS665hhnnL2D/nnp+e+9zdAo1Nh2ULVvEnIvPp/XgIda8+p50MosNu2LJIsquvIS6LZtY+/GnTEiIx28b5v8RdR7AUVft27621/SE9BBKCiSE3ltoAoI0QRErIiI2UAQRAbGLimKjSRERFEEE6dIDoYQWIEAoIQlJSO+72b77eU54vz8zjjMMk+z+yjnPeZ77vq+hY0cSN+4Rcs5m8edPm+g58jFaPj0Rd2Ag3qoG/IQTT+nkxObN1O4/xgsTJhH62ChuHTpE5p/bUWm03LRaGfvii/QePpKTu3dz9q/tqFxO6pxOxk2dSqdRj3L40CH2rFpDsF4vx0dPvzSV1N7dOXXwMMc37ZDO02qdh8mvvkT7Xl05tmc/Z7bsIlhvotrWyJSXnid1YH+O/LmNjO07iQoOknKaR58cT+zAXpw5epyt67bSb/Bwhjz1FA1qNY1iPdBpsXpdkrk8qFtveZgSRBIRCO2yO7mQnU33/n2lZkvsCUankzCHkx0//YQ1/x4vP/8MppQETv61jfMnzqDWGGjw+Hh+5kxiU1P4a8NGrhzNlDFEDj8dk1+ZRlxqIts2bCLvYKbUeeJv4NkZ04jumMqutevIPZopjQK6UCPPz3gRdVwsBzdtIePkeSbMfBW/nl1pMOhxujwEeCGkroHt3y3Hdj+fue/Nh8gYDqxeS11uLm4RRQW8vGghoa1as2r5d5RnncekVOH1MzFtztv4xbdizYoVFJ09S4BOi8Y/kFfefBO/8BZsWrGKm6cvYgoJlFro1xfMxWw28fuqddw7do5gkx+aiECmvz6TgNBQNn77HRU5ufgHmFBE+DFt1quy+/3rqnVcvXCdN+YvxBDfEoteT4NoSWi1FBYU0mSxSqOZ7KkJt6lGw708YQIRCQdJMp7FIPBfQgpVXsH6b74mxKzj9XfekkaSrT+tkt2cqpp6jJEteOujj7DX1rPux9VYiyuoszZiSIrh7SULJBZw5dJv8RZUSse9OTacNxbMxfWf83rlsm9wFJdh1mmJTIhj3MyX5Vh23eo13CmvZPrCRbijY7D4lAi0gcFiQ11UxMpPP6Jb1/ZMeOF5qLWwZfl3OBobqLJbCercgZfemEVjQRkbV6ymvqocpVmLvmUUby14n4Z7pfz4zXKsjkY5DWjXviNTX3+TxqpKvlu6DG2Tq9lh3SWZGfPeory8nBWff4WmtE7y11t2asdTM2dQc/8+q3/8Hp/NgkbhI6VDKo++9BLekhK+WbEKm9bIzMVLqNHrsWl0Epso0I2Xzp4loW1b2XQQucE+pRt/nYHsE2fpkdKJQL0Rldslzal6hYfzJ4/x68a1pA8fzISJkyjML2L5su+Jj2nD2x8sxqIUMyIFXptCph0cv3qBju2S8RaVUFlYSFhsFNEp7fj9+DG69O1LgNaAu66eSJ0GlbWRM4f/ZfPm3xg16QkeGzOevJu3+XbZNySntOeNBe9S7rLjUAp2swZB/Dh59gKdevbBKeKwRFyQVoPR2sit7VvZv3UzY6c+zcgJ47n47xF2/rENjUJFo9NOv7EjGTtuLNcPH2PtynUMGDGe8c+9gE3to9HnlAWlT6vgZFYmnTp1BZfAAqpw6XzorA3k/72TEzt38uzMGbQfPJTcg0fYuHYDivVPTvLdzb1J/549GTF2PKdXr+fM9evEjx9N9yeeRBESRUltNUY/FSEeB/8u+5brGZkMGfEYI4cOY98fmzh2KpO+Eycz/LkXqFFrUAnNTEO9dM+dP3GckelDwOHD1uTEPySUMms9h65foHO/7jhs9YT4ByJsbmYb7Pl+FdknMxjzxCj69+3J1vW/kn0lhymvvErKoAHUmLSSM+unFf/eytYvviAn6zxDx4xj5IhRrP9mOTcK8hny8jSS+6fjFxqD16eWp+/6O7f567OPMfscdB86gCGDH2HH9xvJyr7K43Nfld0Dp1otXV1Gp9jAvHz5+Scyn+rxx8YxuP8gvln0EYXVVUxZNJeg5GScGiPmoDDJkywrL6G07L6EfPtp/GSnyKqyo26o5tDSL6m7cZOnJz9NQpcebPt4KYW19Qyd/Sat+/WReYEyl0ylJS/vHg/qaqSmwedRSgSQOCrcvXUDZ0MtnTp1wOpzSPi31q1AW1vLuvfm4LE1MfKFF4mNimLH8m950NjEwLmLCOncBafXjk9oNsXOcL+E44u+RG21MOyVp2kRGMiBr3+i0eWl5+xZtOjXi1qcksASoNZTLEYCljqSU9NwqkwStG3w2CkpyKfRYqNVcjtU/uZmJqrNQ1HePRqcVhI7pmIRjjiRa+fycOPyJQwaJSnJyTjsThkZIXR0dXeb74vDYmHmp5/RVF/P7m++wanRMejDT1C3aYvTLXpjCjkevp5zTW46reJbyrw2h9sjWaYrV60gPb0v7ZLbyY6V5EkrHNRlZ3Ppy+8IUsK4ea9S19jA9m9W4xcSzmPz3kLTthXVCjGF1hLoUHL5UjaKFgG0TUxAa3Oj8vpwqr2cE6fDuBiioqKx2B2Y1Tr8nG6KL2ax/bsvCA4M4Ll3F3D3zl2O/bYJt58/o7/4BldkJFZLrYyDMGhU5B89wbXv1xHrZ2bCwre4dz2HnT+sIy41jUc/WEBtgD8uoR1xOgl2O7l8/izhbVsT3LIl1U1OdGotfv+dQr/88GNefeVVglqEUetuLoL1TV7OnTlHfOf2BES3oNraIGNj3LWNnDt5ih49uxLk74fX7kLl9qJyubh+7AgZG9bQpmU0E15/lUsXs8nY8hctEtoz/KPPqTFoULob5UjXYwjg6LETDOzSBb1Gi1cl4krdKLQuTmVk0LtzL0zGAAn8UPo8aFwN5O4/QO66P+gQH8+wd2Zy5sghTu7aT4defRg5+w1sfiaqm2wyh1Dv1XLi6Ak69eqOKcCfRks9AYH+lJY9YO2aNbz92uuEhoVR1SiOoD78HA5Obt/OhX920TElmREvT+XQrn84tfsgvUaPJe3F6ZSrlESGBVNbXYFW4SXj181U7z7A4E5d6DplEsf37iPzwGF6jRzJkLdnUSpIH26ljM1wNlRyK+cqaYId7O9Phciu0xvR11vJPHyEAUOH4BSYOcFEFrYXm5vzly6S0ruLNJTV2iwYdTrcdRaunL/AwPS+MltSPFMiw1Pn8/HL0i9xXrvJwD49SHl8BJt+3UT2mWv0GzWWAS8+T61I/FU3c4xFV/vs6bMM7TdEylHEtRdjSHG4y87Opm/ffjKeUrQHtS6n3Fz+Xr4c3/WbPDY4nbih/fhlxUoe3K9g+BNPkTJmJFaNGr1KcLPd1DZZZWegf/feaPQ6GpQePA4Hmv9cvfdu3aJzvx4y5kv8Pn+1GnOjnY1fLqMi5zrPPzuZyF6d+Pqjj/E6FAya+CTRjwzFajbh9PjQu71oqyrZ+cN3WG/eYNpTTxHWLoUNK1bgrK1h7LPPEj6wP5U6nXRjyziZ/ELu5+XRsW8f7MJ1q9fLwrdOBDgXFdOje1+5clpdTrkGVFRUkl9SJB3kBn+zjGwRTOnCnBsyPqxT985yLRFhztEBgTTlFbL2q6/wWmt54enJhEZHs/LHlZTW23luzjyMKcnYHoaLi/gfsRc0Ndlon9IBr9BTirmEWsXtvNuyIBEjYDECFTmmBpcLe9F9Nn61lCCXnddeeB61VsuqXzZS51PxwjtvE9y+DZXWJjQY0Sp03Lp5SzZuEju1w2KzSA2gSW/idvZNOXqMiYvBq/Lg8FoINxspzrrIjhVrMVo9zHzzTZqaqlm+8WdcQQE8//Y81BHxNPnU0nyiarJQmX2RPevXEqZUMWPqVFx1DaxYuwZNSDAzBQM3PIwqu4MAY5DMVTwrKEehQcS2bS27VXpXsw7+dM5lomOiSYiKk+xdl0jx8Hi5npMjY6mEnEMophQqJUq3m19++ImRQ4eSnJqMy+WUf+cvWL2HDnPoz22EiM8zexaFN6/w664dqGNaMvWd98AvnDqbG1OAGZvLzrnsLGLiWxEQGiXNQT5HAwa7jcLT59m54RcC9Fo+fG8hxWcusvbXXwju2o5XPlyIXaehpq6RUHMgZoWOU9v3sGPTL7RtFcKrr8zg7sWbrPxjK3690pgxfx46hQadRodTRM3YHZzZc4ADW7eRHBfLa6/N4NyBPew7coS4Lr2YNv99qhVKaq0WIgP8MbrsLJwxHZ+1kfYpyUycMIGs02fYdvhf/Lp3Ytr8xVjsejyCd2304myoo/BkFgO7dpcRaz6lEo/wFSiVHDt6hB79eqHw10gtYJhSS4BLxcHv1krpQ/seSYx5cgw79+zh5JVs4nr1ZPLLr4mVEbcwnih9mMQ7vXkz144fkbrT0c9O4eSBf9ktJhbfT57gc9bWEuhwkhAaTs39ckpdbto/PZmBb7wubd5qoxa314Le5+bI0i+5eegYKquLhKgoKovzsRh0xI+fyLA359DkUqDQqaUuUTiHzp86Sb9+A5tn4FIsJLiSTg6fOcaI4Y8I1sHDeboQ0dk4snwFdzNP4WmspGNKktxMa1DQ+5nn6PXydOmIs0s5gAez187e+fMpOXtGRlKIE4atwUqVElKensTgGa9gVxhwu1WYlVCceZHVb75JuxB/vD4LISYzFXfLsPqZGbxkDsnDh4JCaM0e8l8cdn57/z3Kc3II9iA5gw2NNlks9HvxGbo9PQVUepkXqFD58HpF0OZtUpPay8DbZraVF1dVCes/Xog19xYRbjX+SgOFpeUQHcOoRQuIF8g9l1BZCoC1lsqKSorqa2mfnIheGKGdyPy5ispaigvy6NZDsIPdeHwigkCLr/gBv81/F/t94XzzkyNzp6OOm9XVTP9+HW1690VlEO4lm+xEiezAVU8+g7quBnWQkQCDgYabhbj8Anl+/RrccVGoDGp8CrG5KyksKcFdX0WH9qm4pWqhuY68ffeO7Fq1S0qUm45wAZsMGu7cKZCn2E6dO8jNUUgHxJ+7eXfk5pealCzHEXIe7fNivX2LPxa+j6usAnNIGC67DW9jFb7gEJ79dgW6hET5IP+PyXnj+i389EriW7eSY38RzyNA7su//YaB6QPp2KkrCpG4Lz+ol7Kss+xa/AHaulqMAv4oxu7VFjyBwbzy2wYIDsQqQfZ69Ci5cvUWmshgYiLC8GvyoVAppKbq4tXLxLWIJCI8QpohdCI42u2m7splNi54l0CPF43WJIOBVWo3toBAXl77G1a1FpNRg1Vkv5nNFJw4ye7FH+LvsOMXGSQLWHuDG1VkNM/9tg6vTk9tg5Ugf5NM/L+SdY7oVnEEh4c/dHw1B+9/9tFnvPbqTEJCm3+GQIUJ+ZEoENp0SEEf6Pc/ZKsMGr+SnU27tPbSsa6xu9GIAHDg3JZNnPt5JZEaNYbAICpqarE32WjddyAjPluG1yjCfYW7XuiatJw4fpK+PbujFmHV/0tpxcUZEaTctQdq8Qz+D+nic0oO5ZU1vyCongGx4RRWlON0K0jq14+hHy7EI2QBWqPs5opw/BMnzzIwvVczGvehFLjJ4+Czzz7l8yUf4bQ7ZP6jQLyJ8cbRlSu5tHUrYWoNoWHCsVuGGzcdHhlB37mL8AqEkuiUSbGclx1Lv6T6wCEC7A5CYiK5np+PMSyShPR0Bs56DY+pmYgigSKCrZx5il5du8vn1aGS/k6J0ss4fIJhwwf+H/lBaIlcPk6dOU3/gX2lxlj10IEpxoynMzIYOmAgiv84zgJg34x+8/D7hx9RtO0fEkKC0YQHkF9TTbUdUgcPZeKSxTLXrplE6ZbO7zOnz5I+cNj/XWMlNFobuHz5Ev369McnxnAqZXP4tc/O5vnzsWecIcpgwGHSUO6wY/VpGTXtJZKemCC/l6fJgVs4XQ06LgjWcFJHtDqhopLSMzz1TVy8kEX3/r1QacXTJ0bPwunq5uc338KTfZMI8TwYldS6HNR4fDw3713Chg6lvsnRHPQt5UL1rJ7zFt4buURodfiHhpF7v5A75aXM+uJTWj0+Hre4zlL5paC6oJyq8go69OggfE1yGxEqlvqycnnQ7CEMUv8jbyjgXpFg+NbQsVMKTU6PzFkTI/yKklJZAKa0S0ShEeIiLyqPE2rq+eaNWagLC2np54/RoOfq/fu4omJ47ZPP8BNaP/EQinulhLy7d7A22UgTximZLN78v9y7uThcDtLad2jG3kkGowdXUT7L352LprCQtsHBsqi4XVlJttXCV3/8hl/rWJRGfxQ+nZwc37qbL8exbdu2RK1ufoncbp9cU/U6gzzcC0WAT+HA01SLt6ySZa+/Q2iFlcQWkdQ4GyhyWrC0CGTBDz9BSEwzqUcv5EseyrLPs2rRIsJqGukUHUd9fR1F1gYcceHSnElIC1DrsDXYMfiZOHXhIgnJiXJ0LfNWH/K8T5y/SExsrHSU6rRqmaohLsXV7OtyHB8YFiLpTuKP+Bbz5sxh6RefodKomichRpO8PvmZJ/nlk88Jq2sgJTqa6oZqqlXQEBHJ3HUbQSESCB5iczwesi4Ltm+qNKCJBqufeBiaLNw7cYz1Sz+nldFApEaPqs5BUZMVT/cUZixfBsLpLe6JQzjj3dz99zA7VvyIX30ZHeJaUlJcSakCwh5N52nRmdYIe4kKr6OZvHT37z3s/GkFIS4XbVuEUFKUR7VajbHnAKZ+vbz5oZQtYZGVWMe3ottbUgL3i+iXlsade/d4oPASPuoRnl30ER6vTmL4hIlOXKUzJzIY0KOvXMMfigOlvjojM4s+/Xo8DAV3IGCg2N2cXbaSqwcOoHXW0qZVFNfv5eEODSFsYH+efP0t0IU267mkc8zDhZU/cGTLb0QJKYtwc9vt3M4vQLF+wTu+kb16sH3pp+hF1phXzcyPPydfZ6SVSMUXD45YSTwOWYlkHzlKuE/B3599jcZikV2l6Z8sIi/ERKsewhVrxudV4nZahWSIQ8cPM2TwMNTosQszhmDAoODYqWMM6pcucUBi0xWCerGZlpw5h39dHds+WoK3sRanv55XN6wjq7yctMEj0KKTXFCtUY+tqob6K+fQ3r9Hxup1OOst2AODefm7bylWuwhu3w6dPgCXszkn7t7FbHLOnKdHbDQ7v/wUtd2CPiKUZ5Z9xdlpL/5wAAAgAElEQVSKCtqlD0GHUVIvhKPV3VhD0dVzGAvuc37pTxicYI+K4cmlX1DmdRKWmoLK7PeQFGSntqaa6xduMWDA4GamlQz0tskHovzWNaqvZHNFGAgsNvzbd2DMO3O51mSlw+BBDzmuPkneKCgo5H55GV27dscsksQdPpQ6hRw/FBfkM2BQf0k7EIuYKITd1TV4cvKozDzH5W1/yGIydmA/3HFx2CKiGf3cc/8HLveqqM29QZCrgSv795Lx21Y0HiVJvfoxaM4cChrriO/dTcAa5QtTqTBy724+5rpqUjoLPYyIoxDhvwpp76+oKqN/T0FoeVjga91cy70uR7ZpHTvLl8Jut6I2aMi9c4vK8loG9hsgEd5iUxbjkpp7hRgr68nevZfbRw5gczTRdfxYOowaRZ05gPCkZDmeE8We2JCyr97AbISEtkIDqJPPuNprZ8XSr+g/YAQdenen6aE7T+W1UnHtGiH1Fi5u/4vC48fwCKHupMdJeOQRHP5BhLVshVq88AqlfOn+PXGSmLbxtI6Obb6NQiOkUHD6ZAZtQ6OISUiULGohwHd66nlw+QrRtS5O/bKJupxsKhtqGD7rdUK6dkcZHU9wq1ZShyqCZEVbuOB0JvFqD3t++I7anFs0Ob2MnjUHU2oqxEcRGBvzkA2llEZ4oflKjorCP9iM11+8KRrJSnnr7bnMfXcW0eEReN0+NAKwrHDz7769DBo6XBZ4IpJCouy9Hk4dP07bbt0ICghGJzSqlkaUWg1Fly4Q/1+22Z+ff4Groopqh50nPliINTKSaGEqMJjRC8GZ0ND5fBw+eoTOA/ui15vkJ1F5PKjcCs4cO07nXp3RB5hlQLqISHLZ7JRcukS8o4m1ixeib7Jg8XiYsuRDqk0mEgRCTG/A5xDZdVqptTpw5ChDhw+Wi54dFzrhuvsvnPjzjz7hUwE6V4g8S+H2ENQAJ/fOZJLg9rLqPeGeduPWqXj2k3eo8DMR0XsYiM6iz4dXfF+djoLjR4lqqOf3r7/G1yBCj8N5ZPbbuKIiiOjaGafHhUInnLeS5svuv3YycegwMGjxepvw6kVMq5ZDxzN4NL0/GnxY6pvw8xcsZTd7/9nFqEfHN7//MpJFHF487N27h8dGjGuWvOCQ3U2zVkOZCM+ta2Tle++jF5ltES1oN/lxrtTWMu3t+RLp1Azg8uFx2jl16jT9BCD+4fouNXKWRhkQ3bv/gObYCSn6F96hMkrPnyOhppE1Sz6WGjFzy1gmvDuXWr2eVj36yqJbFIHigFVU9kCSdgRDudHaSIDJT36FuuoqyeweOChd6rNFGLPT0SQ7266C+2gu3eLPz5cRZTDiDQtk9FcLycVNUq90Ia9HL36HzYXdVkX5lUuoruVyeOMmbDX1pA4ZhDMtmcYWQYyaMkUeMkU/VWimGsos3Lx2k/4De+NVe3BrRBgOVBQ+oKamjuTOHXG57Bgdwnlr4EFRIQWlJfTs10yTak7E8VGYe4fSgkJ6DRZmCh/VbtGZNVCWl0tLl48b67dw/p+9OLwuEoYOlNKHGzV1dOkiEHdCUCmO3D5uFNyWHcCu7ZuZwlIDK3jpeTfkuts1Oa3ZGCiLQy+5V7NIMps4t3od53fuxk+lp+vI4ZTGhWNOSaLPsGFYrA50hiB5zzIzz8uRdKoMdm6UoeN6lZErV65LuVH37h3lT2+y1mA26bh5PotYr5Ibv/zO1UNHsTo99Js8iZTnnuCBTxBFOjR/fmWzgz8//y4hjY3krljLnSPH5QSl39OTiHnyUYrVClolpuJ2iEmFqdn8cf0KKp2G5MS2aIWZRNBDNIIKc4GWcS0JiQiTTmiRUykY6zeOniEluR2mmDB5XRpr62S80qcLFzP+iYm07dRBPj8+pwO9Rs3ZzGN0Cwth33uLaLxxSwawPzHnHRQ9e2CPiiCsVbwMjDaKCsujJPPYSTleFV4D+X5JALqPzGN/07FFMNvnLURRUSMzf1/4YDG1ia2J6toTr1uDSRSkQrvntXEt6wSt1EoOLFmKt7KW+01NPLXgXXxpSWgiIwkPiX5oOmyOu7uamUErpZZtCz5EVVGJUuliyoL53IuLJ1q4iT1OifAT3Winy8Hnn3zAvLET2P/GPPQ19VQrvDz3wWKqW0RgTkpGFx6Oz+ORzQVxYvhnz9+MGTMewYKz1Tdh8Bf7kZd/jx+mZ98+mHQCYieefbusw3LPXybK4WPH2wsIcHsodll4ZskCymLCSOo7iCarArPB8JAwY+du9inCm5rYOe8TjDY3Fo2KIaMeRfHN26/70uKiubRtCzqbTTrOBk16Gm37jrQfOVK+LGLREadAIe6/vP9fvBVVMvA3SKHCaDDQbcwIrCmx9B47DiXiJONDqVLh9bikjq5PnwFyMxCZSVYRK+l1cvrQMcYMHyetHnKZdTlQOqxk7tyB414e57f8TqjAW/mbSBs/Gnvn9nQdOAqFVYwUA2X1LLByOXt3UnbmJLn/7JWVvTY6lm4TxqJKFm7jIXh9HhlfIbp6lzIyyThwlI7hkZxa+zN+uFAFGugpTsFdupDab7hMQdeJ0Y88rJZSeiaDimMZFG/fh8mjwhcXT8dx41AmJdJOAOUl7NONz9NIZWUVebfKmhdhkRrg9KAQbuCi++RkHCP/XCb3M4/LTqVdF8CwF1+Cdu2I791TarOEdkhsqBWVFeQXFdKtS3eZDi+qALVOQ1lpKUX38unepyc2j6CSqOWiVF9cSMWRc9w/cpzisydkPh8R0Tgjo0gc8xidhgzGJCom8bO8ainArs27yqntW6m9fgu1T4U6NIrBU55Bl5RAy17dmwt+YWwx+JFX+AB9ZSmJae1AaA3E2d+j4O7dPHlaTUpIkkYaCavWesnJuYbKo6BdYrJ0hymF5V3ZjHBzeRSkpKbJ7CmTcB/jJu/8Bby59zn955803LuOUq0gNDWNpKHDiOjdm7DEJNRCB9Qsa+fytZuYTNC2dRuZwCgKQK3byoqlXzNg4ChSenajUYbH+zDj4tbJ4xhKKji0fp08kYuYi+DuPUkaPpzW/QZgCGmB9HWphVsOjp/NpFXrlsS0iJIxPsKkYlBpuJJ1gZiAFoS2bisDkAXiR/RI7p47jeZqIZe276Cx4CYas47wbr2IH5BORM/ehLRq1RwNIRYsp5e7wnldfJfdq1ZgamySWXbx6cOJ6NWTVoP6ECwKQKvA5Gnx6tQcOXac3intMYf4C+sZNpHubgxj0aIlvDP/Ldll0mlEoK0Dg0rFxXNnJWUlJiYWpRCJC0SZWsOFk6eIaJdMi8ioZpPiw6zEWxnH8WZd4MJff+Gsr8UuTEaTnkCbnEzyo4/iNZrRi/dULp5ejh07QtqAvjI/TRQ/AnaucCk5c/wYab06YQgwyfdHjPDUXiW5R45iybnEye2/o7NbcClV9HvyWZQt40keOgR9UGhzVILovCvh36NH6NOvt4w3EBmhMiW0ppZvl37NvCUfoDaYZGEs106cXN2/F3VOLid/347X7sZn1DBgyhh8reJpP24KNoVGHEslbk92QnfuwFBYwKFNv2JSKGlUqOgw8UlMiUl0H/eY5CeJ98ohiBEWB3eu3aB/j+5SXyVQl6IArbJ6OHX2HI8MHiD1ukpxOBEkhqZGrmVnky4OgRINp8PjsMuF/tixEwx5ZJQ8TMgOlNKHq7GO7P378F6/yem/dmBUKPEF+OPXqzsNAQHMfHcRHrGWqsQ3dclx7JnMswxIH4pSKY7PIiTBi72hgYuXLtJ9QH+ZGSjkDyI419VUQ86/+3FmXeTK4SPSROAyGUl/5ll0sfGkDnlEdpWFjlOr0WG1WTh27CgjHh0pV2ZR9mhQ0VhTS1ZWFkNGPPLQdyxulYemhmquHjiI/Ww2Of8cIErko4UHE//MWFwJ8bTrPxSFGG8KqoJSib2qmBvHD1Nx4iS3jmcQZDDhDQ2ReXu++FimTJ8uNVnidwskWEleKWVFpXTr102us26FQ5bP5blFFJeU0mmIiOhSIOlZXii4c0eGKvfo2wen1y0zSIVRr/ZBBWVFJaR07gIG0cltdsXWFeVx7/BRqg+doORStkhMxpTUhvDRw4nr2oOkxC7SRetWe3D8FxeUW3Abm9VGt/adpD6ruQbxcv3uTZlj2Ll9cwEoeeAizuN2DsXnzlJ67DiFWRfw0xmJSE3hpgpGvjyNdj2649OKTrw45sDlC1cwmXUkJAsspqxu5E/LvX4Xj1tBSppwGYulxIHSaaM09zblFy9xZ9duqQe02d2EpqbSevyjRHbtRESbVtIkJ5IJ5B6YdQZfYSHX1q7HV1Iqm4MhXToQPmYwLfv2Jjo6AZfTh1aMnLxezl0+T0BoIAltWsutTuitxUg659Q5gkRUXEqSRNy5hBkSuHj4KGnJ7fGPjsAlpAMCc2d38N3X3zL+ySeITGrbjHm1u9Cqldw6n0n99avkbt6Eu/gB/iHhBKd1InT4CGLEGhMWJq+xZGd74NSJTDp0SCUg1F/Sd9Q+UeS4yb9zgQfZWVzf/CdNRQ/Q+AXQduAgzL16kzpkBGb/QNmd18kTfRNn/92FqbaWo1+vQGl1Yg/0J3HQQAJS25P+pIjcEehOsd945ft763wWltw7nN/0B77yCgKMGlKGD8PatSudHh1BkFGDvcmKXnRzUfLuW7N5umdfLn/9E677D/AF+tPviUl44luTOuVJ5AMrLqjFJnMOT2UcpUOnTphNATJ1Ra7N/xHaDh4+yOAhg9GIdVx0rEUzwuMm8+hx7LcLyPt1hzRzCvJKtyfGYklqSeKAgfgZQ3HYfWh0Ag/q4PTebbgL8sla/zt+Dh/hkYLVrEQxf/J4X1NlOW0DTTzapy/nDp0gr7SKjmPHM2b++3IGIuIGFCKU2AOZH37F9g2/kDqwN+l9+nNx52Ee1NWS9OSjjJw9DUSnVXwzrxaPV8X+Y8dIHzZYLhaidBAFgYg6OHvksMQQuTX65lGUmCFa6tn38QfkZJ6kdUJbenXpzrEde7hd9YD0+S8z5Lmp4PQHuwqvSYPS7mbDzJkUXbxEx+7d6NqlM3v+2k5JXS2jX3uFnk8/LpIimxdcr5qym/dYOuMN/N3QMTWVPh3SOLFtG3dqyhjz1WI6jxoLHiMNVidKf7Fp2Fg7eSql5y/RZ0g6HdPS+GP9JhoEX3fufJJHjaD5yC6YsB4aamu4UVRCckpnlA4V/qLwEe9wfT1/Tn+Z+pJ8WvdJISQgiDuHzlNcb2fSN18TM3iATNkQC4l46UsrS7mbn0f/Hn1kQdg84vBRJBxo9RYS0zriFIYOowGvQoGyupq1z07HV1NNmz6dCDSbKMzIIju/mFf++J3wnt0kGcDncUkjBVYbS8eMQWlroOOwPtLVe2LrPhrsPhas3YA2sW0zbVzojrQ6cgvv4a16QCex+MjWuPhMHkrz72Nt8hKV0Ep2XcT99fMoKblzD6VBQWTcw1OU0CJ4NBQV3qfW0UhyWgdZIDi8PvyUPmy5N/h12hsEKyCqTweMBh05ew5h1eiZsfV3WSiIrUhSRn1wM/cuBqNSouAER1q4Z4WQeM2PPzJg4GCS0jrIE2kzzN5NzbnzbJk1FxFmlDCipxwBX/0nE7cpkFnbN+MKDZUbafOW4OPylUuE+PsRGxMpHdfyBtjd8tQVGd+GgJhYbPKZcmNQeOQ44eCSL+QBqufEEZSUFFN+4ToOoz8z9+3DYdChUXqxWRowGc0UHjvBxrfnEBtkptPQPtQ2WLhy4iqq8Eje3LEZt1qDwuZCJUT/PjsXci4R2yqGSP8gDJI7La6/isXvLmDBwsWog8xYRCC7CLJFQ9apTFK6pUiXrrgrzUFXBnIv5dAyIQ5DgL+I/JJfWKvykfHLerK/+5Fwg4aOEx4hJ/cW5RduEZHSmYkb1mEzNBdh4j+FT82Zk5l079VDaq7+F8EjTqunMzPo3LM7Go1BdqGakZYeMn78gTObfyUi1Ez3MYM5ffocDbnltOrSg/Grl+PUaJoz+nxgczZx+tQphoiIA4XnYZagT+hG+GThByz87jsZFiwWL0tjI4FGDX999jmFf+6kVVgYKaMGk3n2NI23CkjpP4ghy77BLpBsThsmORb18dcXS8nZtJkeyW1pN6Anx85mUf6gnrT0wTy6+D0Q5AGFQnbLxAN38NA+hqcPRC1Owc3WW/k8X848Q+f0Abhl3JP9Yd9KzeHjR6QbXRxZNDIPXizeaulG7Tasn5ypiiVDKZvsLn6eM4vyExl0TU6g65C+bPtnDw9K6hk4diKPLHhXdt3dSrHle2Tn/8KZcwztIdjEDx9y4Z9rsnLhyiU69+knV1oxkdJK07OdlS++gC33Oint2hLftwu79h3E8sDKM2++TeLzU3CqVTKTU1BzHB47Odeu0LtXr4dB/82Pv7uynry8fJJ69aDeZkVjNKIXhzu7k8+emoK2poa01vEkJrVm77+HqGho4qXFi4kd+xiNPgUGlbY5MaK6hpWzX6f2zk0G9uxGeEwMB0+cJLfoAe989jktRwyTgeNedTPbuqG0gsL8e3To0Qmnwik7YqLP4iuqpLiwmNie3R+OjGXfE2t9DSVFRbRJSkSvaX7+HVa7pK3YHS5apSQ0T8bEy97oRGm38NnUZ9A21pDevSstgoLZse8gxQ4vS9f+gipZrHlKHCoxbYGiBwU4LTbS2qb837OvhPzCPKxuh2R/NxcsSlQuL9wr4KNpLxCqctO/d3fpkD9w4hR5D2r4aft2aNcKh5h/2b2ScV96rxCH00JUfBgag8g4VeKwOim+V05QYAuCoyOkI1qhFWcRF77sG3zy2pvgbGLS2DFYGxrZd/w49gB/Pv75Z5Qt42QOo9DgyzzAq1dZ9OartGzhT6+unfC5vew6fESODz/etAnMgfLfi2gZtcnA2axTJKUk4mc24/LYMahEoLqSO5lZJIjIm2B/OSERTmGxt5y9dI6YsHBahkXLAkouMkol7897lznvvofBPwCDqMLExXT4qNnzD+u/+AS9z8aTkx/nen4eJ6/fxNkimo//2IZHqRLbPW6c6JRqrt+8RFREhES6qeTuqEbh8pL755+s+GQJcTFhjB0xgtLbxZw8c5mwDp15edVq0Cuk21srFqWmBq79vpWtP/xIZFAQY8aNJ+vmTbKv36J1qySmfvopRARjc9tlyLZaFMJrNrH5+x9omxjPiPT+3Mk6z/kbNwjp25c3vv9GSo3sNit6nRHqmlj64kzq7hbSJiKSp8ZN4PDeA9wW2tSh/RmzcK50ncsIEiHgFTjI/UfpOnQIaMXTKbQnouRVkHnsOH3T+4tQv+Z2s3DbNXk4/uMqDv3xJ3HhoTw+ahRH9u4j50ERkYP78uqyZTK3WFTkgp+gtNRx8scf2fvnbwQmRTHhsbGc++MgJTl3UfzwzBTf3Vs3eem5KaQOGED5rn2s3vAraRPG03HUGKymQFzCPedxEOxwcOKHn7mbc5Nxs1+jU6duZP2xl7+3/Um/iY8w7OnHKPdUywVO26Qj2D+cf09l0n/UUArri/G5HcRqAqVTSHQj0ocNowYvNfX1hBuN+Bl0rF70HheyLzLjg8W0T+7A6a272X9wL+1G9WXYY6OJ0IWjNQZR7HHibLKy7YuvqC0p5ZlXXiOlQwoHdmzj7+1beeGll+j7yGCsare0/ouZlACCL5n9Fv7mAGa+M5+2cfEc/W0LO/bvpMfUSQwYPZpov2hsThcPXLUSpbRj0VIaq6p5fvFcouJi2L16AyePnGDarLdJ69eLKluVjPkxaPRU2JvIKLlD6w6dCNFFUF9eh9LjIFmn4+/Zb6O0NzD+/dfxT0zi3JLvOHXhGt3emkVU/z7YFC5sHjsud3OLt+xOHoP69qW+vl6O9vz0ZsorqmQOVWybtgRHRFBvtUoKRGu1ht9emSk7ppMWzkfXIoyMTz7jal4Bya+9RfzgQTRaaiSD1e11Y65tYNusd4kNC+LRuS8REhPF34u/4vbdYgbNeovw1FS8brs88dpMBvLv3SFK6aNL+/YUlNZI8X+UWS+5lV70RKQk8sBox2610tphoPZ+CeW2GpI6tJPuPy1azF4ThWUV3PdZMMVEYQgMxW634bM1ElhRwa7X36ZLUiIjP1wgi8tdc+ZRUtdIr48/wde2rRzziJO1RmngZk4ORoOSlvFxKLV6OQ4UzN/Vq1YyML0fScntcXnUMk/L3ViHvriIffMW0CU1kaGfz4MGC7+88RF2pZ5+nyzAFh0uxzX2pib0WhXVBYWEeBR07pDCg6Zq+X019Q7u5N/H3LYNFrXQvOgkX5PGBty3b7N74fsMG9Cf3u/OgcoKNsx+B1VQKD0Wf4gzNpr66jL0IsPMz487h45x9tufSO/VjYGL36Tq1m3++GwF+Acz/JOFPABCjMEofB5snnqKivKICg0lyj8InQNMSg0Kj4cVP67gmadfwBtgoC5QpIVo0JRauHv1Om1S20oCgODi6lUGlDYVZ85dJKZDItqQYFxag4yScNVVY792hdOff8GEkUNJnPkc1oJCNsxeTERSGp3eX0y5WYvK2yALGp3Gn4yjGfTq1kVC4L1KrdSiKjQuMjKP06VbT4ymQDxOJTq3lwBXEwUnjnP25/VMeXICLZ+fQNH5i/z50Q8kdu9N0hvTqDJopUlIsG21/6G6BHu6V1wbYqLCuddYjl5sGOUNbNu5mxEzplHlFFisYBmfoLDUcG33Hu5s2cbLzz9L2BOjyT+ZwbZPv6XXsFEkvPIKVX5GFEo3tsZ6zAol2Tt2UbD1L6ZOnkjElLFk7d7D/k076Ng/ne4vv0CJWzBGlQT6m/F5rFzNOkO6GOeLGA4hBXN6CFcbOSmKtsHpNCpc1Drq8fP3QycK5DNnSO3WQboWDV41Wrcar13F2atXieiegk2YJ7QBMk7K5GrkyPq1WM+e59UXn8M4uDun/v6HHet2MHT8k6RNmUilqB/lHi46YF4uZmYxqsdglB6BgvPgUfloslu5eOUyPQb0lzIktU+Nye4ixGpl/4oVOG7d4JU3ZkDPVI5u3c6R3/YzacbrqNN70WDUEiyiWhxN2JoaKLx9i0FdukqjhGD+mkVMRrWVm3fy8G+fgMtkwBQYhLW0jBiXl90rVmLJv8ec+e9ATAi7Vv/M5RMXeXzGTHR9e9BgNslAXJFB2OI/dvjmr5airq/inXdmQ2wsf6xcTe7VGzz7+psoktpSJ8T9BqMU3/vKyrHWVtG+W5osggV1xVPXSKDFQVVpOYk9enCvpgpFsBm3x01NQZHsSCclt6NREDEEptPsT2HhAwoqKghOSsDgHyg7/jqLFWVJIXt/XYurtox33npTfp5f3l9Ceb2Lkc+/iDktBYtRS5PPKVGaghftbLTROSkVn2DmivpGI/IB78gCsFVqO9wiUsmrxt/uxnM7j/0b12PyNjH9/XlSRvDDp0tRqP0Z9NRTNMWH4/Hzw6w04am3UnHnLgEGFSmd2tBoqZV7vtkUyPXsPJxiHY2OQhcSQIO7Eb2QKt0qYO/6jfgHBjBNHBbqqlnz/ffUut1MFMSVFuGo/IOkCSnU5UVTUMD3nyyhS98uTJr6HFibWLbsW9nUmDb3XRpNJlxaHWY/fxw2K4V3bhIeGkhgiB96lQqTUovC4SX/Vp5MAIhuE49aL5o9HhptVm4W3qVVdCwxWn9cVjtqsxmHRs2ytWsYOnoMYeHRaDR67BY7fo1WnFnnOPrHb3Tu0ZHeU58WYk0+XPoVga2SGfviK1jMgWjDgqmxV2OxVFJecJuk2JbEBkVJRKc4oKssdgozzvH7po0k9evKyy/PoCLnHsuXfUdwfDyTpr1IhDCxmDQUVz3AoIRbGadZ98MPTHxyIoOGDuX+g1I2rPiZ5MAYpi9aTK3CRo3XKcfdepeXBxev8cPybxgy+THGjhlN9a17LP/+e4LbJTJh6vOER8fKWJy66kqZzvDjwo8pLihiyISJjBs7njvnL7Nh9UraJLfilSXv86CqDI0w+3lB5VJw+9wV+vbpjVXtoMpSh8Hoh0qh4lJWFp26dMKucEnogc6hxs+jJmPXbnbu2smoZyfz6NjHOH/gEL/89htpw4YwYvJkGlyg9jNR724k2GXn9vrfOHVkL6PmTaN3794U7L/A9pW/oNgydJyvqr6GViltGT1xAqdW/cyV27mEDO7P+DffpsFjpFa4moJ1NNVXcuf0Kbp17II6IAyHzU2UORBXZQm7N/5AZuYheo8exvhHRnNm7d9cOXEBQ1gLci01tJ80jLGPjSDzpzWUXLiKCgONCiXthw9i+KOPsG/tz5w8f5b06S/RfdIEvP+xAKuq64jR+VOdl09V0X16tkvk0C8bKCwqYtCzzxOQ0Ibjl7MYMuQR6u9XE+gfiFOvxOxxsHnBAoqvXGfQiPGkD36Ef374jou5V3ls/iy6Pf44DdVNeJVqtCY15RUPKL5XQIfYGPatW4PK62XIuEmYo2I5deU6A8eM4n5duexwBfi0hLi9rJw7R4YKT5j+PG3aJrF9zRbO5uWSvmgGSUMH01ANoQHhqNxO/CvLObx4EZbCewx5+gmS0zqy57tV3K2spees2UT16ondZUOtVWIyaXGXVrDl/U9pKCtn8qzpBIWGsuWnddwtLGLGkkVEp6VS9l+eVovIaBQihqa0mH+WvIe9rJzHnp8pnWJbVi6l0NLI0Hmf4p/YHrNRg81hwaUFU009B+d+hPo/G/vwV54lMMDMkTUbuVFcyphvlmFMTMRjb5L5Xk4B7S6vYvOc9zDZfbw0+12Zk7f315+lI1nok6wGLaPnvIJOr2bnV19jK68kJC6O4vpaps+dAw4P+1dv4l5NLZOWfY45OUEWi4F+/uiUGmqvXuGIOAW63Ux4cx4eu42T636ixuVi6MfLoE0Cdp9dNl40Kj25OTkE6FTEx7fEKUK7RVi5RsePP3zH4IG9pGPT55ZncLRqD7XZFznz5ZcE4WX8GzOprW3gn6qDQiUAACAASURBVNW/omkRweDF72OLDMOt8uHzufDXqLl/8hwnl/+MwuHglS/fJ/tGDlm7juBUaxkx7w38WrdBrTbhaXISaTSRe3g/Zzb8JLOhXpy7hPx7eez/fTWEhTFo0VKcoeGEGDWofS7q62qovnSVKz+uJVbk9M18huLKcnas2ECLtkmMeH8BzuBQmqwuqVnx2qooOHOG/V+tIjGqJc/MeoOr13PI2L2LAI1w54oMMwPjZs3gyrXLXN69W36OsqpaEjt3Zsqs1zi4dx9Xj51G2yKcCZ99hC00iAYRsP6fGShCbSb7r7+4vnEtCeGhTJj3LpdOZHB+335CktNI/2Ap1XrRvamS0D2lNohjRzPoJwpArRanSsAXBRPXxqmTx+natQ9mYxA+h1q6gI0GB0fXraVi2z46RMcy6K3XOLVvHzfOXiS8Qwd6vfUmHgGIb7LiddrRa5XsW7eRsgMniQkJ5qn3XmP/vwe5sOc4rbt0YcSSd6TjTlnnIcIcgF7h5M/vv5Ujtq4JCTwy7UWObP+TnPMXaDdgEL1fnc0dq4XAYDNGvQZbbR2ZW36nZt+/9E5LodsTY9h3/ChZh07QZ/RjdHzhWSpV4l5pJCvaz9XIjh9+ouzMFfr17EP/Jx5n+/bt3DhynEh/0Um10aFnV4Y9PYVNG9eRc+YELQICxKWl74BBDBg+go0bf+XGrVw6pg/msVffpFThw6oXhhE7IaKAWvoNftdu0z0pgQ6TR/P3339z/fJdEnr2ZdDM6dRqFSjUCjzCkSjz4s4yaMBQ2QUVHUGvGhrtFq5kX2Zg7/4SnuRTqFG7XQR4HOxa9g3KC1cY1rsnsaMHs2H1GhpqHLRPH0on4TJWK/BarZgVPvx8Hr5duBhlWRVDBg6gy9ABrF69hpLr9xj+5BP0nP4MhXarCAvFT6nEZLewasH7hJTXMaBLJ1KG92fbli3k3yth8OQpxIweQY1GGKBstGrRAk9lKdu+XYb7+k2eGTee0C6dWbl8uUSEDX36KWIeHUGdTofD5iFCpSWkuoqP3potJSPPvvA8UdFx/LHxV2oL78lYn9raOuZ/sBifWcvq1aug3oK7yY7RaGTc4xOJjm/F0h9+pNxu55k5bxHWtSO1Yr1QadEJ01ptLasXLiTM3sRLTz6BISyEdWs3UGrz8sy781EmtMah08pxrpBV3snPkxrAju3TUPia1X4+pY/cvFvSBZySkirJUEKYonO68JSXsu6TjwixWXhj+nQ5Vl216TeKfApeXLQITas4HFodziYXQahx3L7HDx99QIBZycsvPS9JJmvXb8JiUzDv8y9xRobRKOJQ9SrMbifOmzdY8+GnxPm3YPqzz9FQX8HWndsos9mY/eVX2GJbUSVCgZVKgpxOrFnn+GvlCswGPa/MepPG4mJ+/XMbVSoVs7/6kqoAMwqhr2mwYXK6KLtylbViShUewowXnqeurIotv2+lweUiOCQUl9XG+++/z52b1/n1142S5+y2OyX2cObbc7l5MZvNB/fREBnE1LnvEBQWSaOQIvmZ8Xc7afzPmbrl889JjIvnhWkvUnI3V+ZINmiMzBKRYmqTpHjpA5WE+ak5/udv7P55Iz2iU3n5+Re5dO0cOw/uJzg6ntlLPqLRZJTUFp3FjkarYM/pAwwf0I+bu/7l2rkLRKel0GvCGPbcuEJiWhqxZj/UIrLN6cTfCTf/Pszfv/1Bi/ateWPWLC7sOcSRE8dRx0fw2ofvUedzohOTFYsDvV7H3pP/MrR/Opd2nuDapWzie7Sj3+ghfPzVF8z74COc2gCJlhTM31C3m5M/r+PU/v206diB56e/xJ69+zh9/Bh+Ci/1tXV07juAyVNf4PDvm7l8IQuPgAeo1bRJ6ci4UY+Rc/IkB48coUXXTjwzdw6NeiN2n0++6walhkP7DtG7fzpuo5kGl+hgKgh3u7j28wZyjh0mLDGWyTNe4ebfR9jx258ofhsxySfGIwIjEhnkT0NJMTajjrZPjKff1OmgDBDGP5yiDatwcubkEYYIfYuQxzfrkqVebP/ShVw8vBejVkNiSAy1l/JpGd4SZUgIeY01lCltRIcF4cm5SbR/IMawKIqqqrF6HLSKiaL42lXs/ia6zH6N1ImTaNIEyI6PUEeIruiNvXux3Mzh7JZNBJj0NInNYcF88nRK4lPSCNEKWoECm8qNwWnnoMgNPHicMF0QrYLDKcu9QanPRqfZ0+j54gugbXaDOsQJzm6j6FgGpZmnuL73bwwKBfqIOCa9/wG3FAqie3QXGlr5sgsJgdLawJ+vz6Apv0CebAPNwRTdKoS4cLrOmybRYAYCpeRImAC1DfVsmTMby+1b+JmMsqNU9aAMi9mfkYs+IHmQII2I/rxI8/ZCTR075yym8tYdvCY1waEhlOQVoYsIZ9y8t4js3hX0ZhmlolNpoLyEbR/Mp+raDVq1aCvdaEUN+eT/Z4+f+vkKSXQRoyChfZH4vpo6Nr0wQ2pA/MKC5Xi1prgEb2QEI5Z+RosunVAJjaGwHooWdXEpW99bxIMLV0mMa4fS56OiqoCwkACMWiN5D4rRtYzE6bKhra8hMiyEKpuNersD/6BgaTKpySvGP6Eto774EENia1RyFG2X2jQeFPPjrJmS1Ws2htHUUI9eacHhZ2bqsjUo2rTFpxBjBnGzVNy6cZsgnZLoeDHeaOakinvz7TdfMyi9P507CxOLaK2LLroby91cVrw4lSgvhAvGrs1BRUMDirg4pq9chTdc6Ey8+Dx26SauPnuRv+Z+iNnhQhcdTJPXRXF+CW169eSJrz7GGxiMUqa7I0/QTbevs/LdNwnxKggzRtLYZKGeaoxJCTy7fAMY9HisVlQGMVr0UXj4GEc//xpFdTUhbWMpq6+lyeGhRWoHnhLjh2ARHf7w3XLZuPfX35xevRmTy4fXbJDgdKfXgbOxgTi/IOwWK34R4bIYqasuJr5lrPRr5BXeJ7Z1WypraqVusE3fPjzy+ac4dWpcotsmQk1dPnJ27uTEyuUYGhuJi2pFpWCONtXSZuAQRn36jQyZFRMAWVmojWScyKRvj26ohFFC1Uxs1CicnD5xjB7deqPW+z+89uI22Mn8fTP31mzGXNMoaSUl4vtq1YR378aYzz7DoVDQ7A0TrlIrJ37ZzO2NfxEotK9RgRTXVFJT3UCycLh9+TEOgxGdQDyKsZbHRsb6NVze9Tf+dhfR/qGUVpZjMylJGjKUQXM/aHZxPtTUCEzbwR9/ouivXRhsTYQkxJNzvwDXf2Hlw559hq7PTsEldDhCwegQshcnGd9+z50d/yIGiuqYFtyvLCMqNIQAtRpryQP5PiuMBsprKwlpYSbAbKSyqEK+/y1i47ial4fP38ijzzxHu4lPS2mFxc8gI1yC8PDXJ19QuW0PCYGBuAK05FaUU+700X30WCYser9ZWyseZqEnttk5nXmGPkOHye7T/x4Tq8PK1UuX6Nuj3//XUjZXJ3Z+fXc+zoMnaBcUit2gIq+uhka9iXFvzKbNY2OknlWksUqEXVMjv3/wEVUZ54nxD0QVZCLnXh7+YeGMnTGd2P9H1HmHdVn+7/t878le4kBxoKAICiruvTW3adlSW7atrKwsW9q2pVlWluZKc6S5UQT3wgXKEFH2Hu89f903fj8/j8N/kAPh4Xnu5zWu67wmj2tZGau0LWk71no2iBfv0dN0CQrBb1KSV1VOs07HU8uXEzZsmJwSi+mpfB4ttax+cwn6G/lE+JWoTAHca2rgtqWBJ5a9TddJE/BIkgFyKkxlObtXrOTWmbO0C48k0BzIrTsFhHdsjcrvQ1XVjFgWqwMMlNdUENkqUsoJmkoqZUa0T6vjckkxyk4xPLb0DcKTkyVYWxhNhKRBxJ+ufOop2tY1ESG0zSq4a7VQHxLKE8uWEZXat4X0LKMl/RTfzqfZbqdHz+T/f/GFCzg/F4/bRY/4xBaJwH0TiK30Nqtefw1z8T2Swlvhttgpczm54HeydN1PRMYn4FcLha3UxODPv82aZe/gvHebLq1b4Xa7uV1ZjbljV54W4N+ocDCKWDfB+HXQeOMK6977EH1FM13CorA011HjtKBsG83Czz6Fdh1wSwMdqG1WKCjg+yVvoK6pIzYsQlIZihrqUcV34elPPkbRpjV+lRal3YlCqaDuv/CFP1d9je12EUntY1E4PNyuqiSwZzfqGhpQlzfQPjQcu8tOk91CSHQETosNZYON8MBQ3H4F2XWVlLQJ4pM/fsUcHCVNKQ7h5vZ7Kc48zJ8ff0JEs4vu0e2oKC+jzufD2C2BR1aJLF2DdLIK17PCa6PwRDq7v15DwF0Lie3aU9pwl0q/i8CkVOZ9KaD1OvmYSAe8wkvOtWPYCvM4v+oXwnwaan0KJr3+KiWd2tKudy8i5frdgkHIPtxe7m79h51r1qH0uuncqg2eynpuN9YQNWUocz56V75v5NhOaCRdTgqyT2PNv0vmd5sI1Boo1TmYuOhxDty4yKvvf4QLI1aPC4Nah8nv5NLPv3Fi4xaMXj9RYeFUNTbgU/mJahOGraEJW1kjbULDcTst2HwOTDFRVFbX4RORt+07kp9zjWaDil6PzWbYwgVgCBFqUCkfE7KPS0dO0G/wSLkBlmt50SY6rZz+9htOiiSd0DD0fiEr8FBdUYPilzff8s8ZOoy/31kmNXj2IANPrvyEG0oF3UWh51PLBAQxuhai932H9jNuzFgpRNQKPYB4LFwuCrJPElBXxe7lH6BpdqAMjGbBB5/g0+uwNNbz89tLCRVCfh8sWPkRBKmwVVWwY9nHqITrJSycaZ9+RJnWSetBI/B6AluMJzJAHHb+/CXX9u4iwaND+99kpsLXRKuBacTNeJBuQ4a1FFAKHzaPDZXTQ8n5GwRU17Fj+buEK9VogsLpP2smp2w1THtzMY1SSiy0ShBocbPvo3epy8ok2uIixGwmp7mO6OHDaD91Fp2HDZKaNZmr7LGhbS6j+cpFNLcr2PfZegw+FSHd2jH69Re5hoeEwcNRiew/YZ5We2ioLsNRVIC7MJ+9q1bhbrLQPiWV6W+8wTmvl7jU/gSLA8MloJQOfE2NWG/mU5t9ncPr/sDRbKXboDTGv/IclxyNxKcNlWYbcXmEiaK2qABFeQW1py9wZvUvqJUKWo8bgrd9DJ6wNox95LGWJ0KcS24fTlGwVZWSs3MPN/YcorGhmS5jRjJ08fNc8dqJ6ZWI+b7XVMRmlOcX4GkspTgzi5sb9skopG4zRzJm7mxwqLm87xBHd++QHXLaiBEMmDUVAlUy67Po4BkUDiWp4yeTPG0ipcEK2vZKAo+2BU+gclGTl4OuuZnLu/ZSsGc/TqeN3vOmET9+HFZDKNE9kqWJQsBABSzn8tUbBGh9MlnGLVn04p+dfPvZ5wwYNobUvn1b5BLiJFB6uHPtIm2cLk7++geVxzLlAT7g+SeJGD5UurJat4vDhGB33Y9vuniOWLeCQz/+Rs2lG1Q31PHAa88TOiCFuogQItsnSPq8dB97HdzLvkQ7pZrtK7/Afz1PHoSjljyHLj6ewA4JGKNaS2NBSxGioCgri1itin9XrKQxv4hah4sJb7yOuWciqrbRhMa0k1pEUavj8FORlUWr8GB+Wf4+3jslsrMb9fqz5BYVM3fiXLYtWUZAQzNVTbWMfX0Rrfr2lJqRNe++j7nCQaPNzZS338DfOoo2XTqhio7GLfDlItzD5+fqwX30DDWz6f0P0JXVSUTA5PffkKv30G5JKE2BqCVTR5ysCg4dOUJfEcMo1nT/50T1wYlDh+iX0hudABurlDI/XDhLC85k0tMDm998G39tDXadhjmCr2nUEd1/ECqtMJkIg5IowH0SAxXnM/LHq2/ht9to0voZ98bz7L9ymRffXynRS9UerzRTGbwuCo4cpHOwmW9ffI1ou1qy9xau+ZC7WjXt+4xCoTfKuEop/PK4uJOVSQevn59feplgtZZmrYZHv/iMWx4n3UcL97GYdQrpgtCc+ilKzyTW6uG7Ze+hM6lp1Ph45otPpKg8pMbFmrfeI0Ktwq7y88jKZTIz11deztcffIJOIGkNATyzcgVlVjuxaf0RSnSxqRDxplq/neKjR4mrbuLPFZ/jctoxxLYjYc5MLtfX8dgrr8liRZhthAnP7XBw4tRp+o8dKzWx8t4XLuSGei5fuMCwwcNbmiohUxR4GE89hcfSSWl0sfG9j1EJk0mrcGZ8vIwbLhcdBwxHqdLIRtvvttBsq8WSm0d4TimbV34tnanGzjFM/fAN8uwWevYfivBeO4SxTjxj9moqs04RW9LIho8+lRNcY5cYxr27mEKfh64pA1GrzS1aaK+PhsYyGm/eICj3Nn99tkqe1YljRmNJjqcuOIAZD8/DLSd0gjTgoqq8FF1VHfX7Mzi5aQt+h5Wo3gmM/+RNbE4PdfvPsnvNeinD6ZKWzLhXxJQNavafYuevf6LQGwhI7MqY9xdTZBURbv1AKdIzWjBltwuvEKtUULB+K9l7D+DxewlJ7s6YD5ZyvamJXr0HtrhBRTWvVHArL5cmh52eArYr7Rkt2u3r+Tn4XC76dEu6X4ALvaiXwjs5BFuayft9C3n7jhDgU9Nr4jjOBqloO3Y4SWnDpV5LKqtFpOqtK7TFT96GrVzas09OpgbPnU3HuTMo9vqI79lXSoAbENGGCvIvZpEUFsH+91ZQdi4bhVdB/wcmEf/oHEq9DqK6x+PTGiQYXyjmiq9do4MIXPhtI1f+PSBRRVNeWIRyUArNwcF0ihN4GyV+j0vqDK9eO00HnZajK76l6VoetuoGJj35OK3njMVqc5C5Yi11N/KpdTQx9ZlHCevfgwC9idMfrqU6p4gqr4uhzzzGPkc5Ix59mO4x3VGJrLb7MRins4/RQQ1XP19NfXYO1TYHj7z9DvWxHQhKSCAkIgK3wotPJTTIXq6eySJRF8T+pZ/iKy2jylHBjJeeQ9W9N8aE3vjDw2ThIxoajdfL2cN/cWDNd8QL82iDE7tLh79jF4KmT6bPzOkEGAVsCJpcDYRrteQcPkyCPpBdn3yJraQCq9fFzNeepzYumjZpqfj9OvQa4YzXgNvPpb+3kfXrBtqUNxOg0lBlVFMXYqQhKphla9e0kBO0amx+txzWXD9zihi3j4Pvr8BbWUulx80Ln3yAsmMbKU3a/uJSjG4fxX4ni1a8jyPChFGl4c9FS1FZPdRotTy7cjnFejsd+6eBKhA0WiwtzCey9h1g3Ijx8v9ssamLxtFB/okDtPH52PzuSjQ2N2pzECn9+wsX8Cv+3q1aUbB1C96GOvytIugyZjSanr0YPHVGi2UbhdzvKzUaDhw8LCNJROEhRPBKpQGnpZHjO7cS1FDH5fW/42u0oItqT9/xkwjp3ImSwgKyNmwkQsSbqdRMfvxhLOE6yooLubljL77qBiJatydx7ChsnVrRa84j4A/AabmP77H62ffXWq7s2UVsrQu910Oxp46BD80hoFeazGhVGVS43XY0ott3ecncvp/GnFxy9/6F0mqhTafu6Nt3wNoqnIfff0uun20SWqNFb3FyduPPXN68mbaNLnxON6V6PwMff4ygfoNok9qXBofMJEf0Xo7qAgqOHabmzFXyd58mVGfGavIw6NE5mNIG0U4EoIvTVxQ4BqgsvCVJ99cO/cvN9P2Emc34zWGkzZqDL6knif2HSCCsiA7yaPyU5ufQdPEqBUczuHvuAiaNVjozRy54FFtCR+IHDMdjgwCBqsFB1e0Cys5epiLzNMV7/yE0IABF5040hoTRa8o0+j0wWU7CBA5HCPTLsy9jv31DJiDcyzhDoCkYS1AwvebMguR44vv1RS0DtATnLoB7V69TXpzNub27qTlxifDgYJSxrRg1eTKR2jCO7N5L3pWLspuMS+zJ4HEjsapcZJ86ze3085i0gbRJTqXrqKGE9OlKZHxXlCpziyVf5eLmqZMoyms5tWkLjhtX0IlkgeTudB0zluhefWjTNV4evm6BFVGquCQKQINwH3cWGSwtL0Gvje8++5z+IyaS3CdVHvAtiC4n2SfSUd8tJfvvXdRfvEBweCjapJ7ETphA2IBBtGrdkQBhWxCwabVXBoibS6r597u1KEqqMQcHYegZR9ykMQSn9iaiQ7zk2BnVwufq5PKxIygKy8jesQvrtcuERYaj75VE1zHj6NhvEIZ27fCJiapW8NZcFJ49g7HkDru/+w5NfRMaUyBRaUOIHjiALmOHoo4Uy2ofwviPXUlZZhbFhdc4+c8uvIVF6ANMRI8cTHldIw/0GsL+dRtQ1tagCzASP2kMQZ3aoDUo2bNxM878ckyBEXR7YCKBcZ3pJ4xLgnMn9HtioOr3cfXIfny5OdIF7LxTgjowgE4PTEIb341+4gwwmqULWxi1RNNx6OhRUgcOwCg+LmXYLZ6hrKPH6JuSLGPNxLRWDEiFG/L8v3tRXL3CrUMHaL5XLNNcesycjS6hB6nTZ+JX6dD4PegUApbi4OT27bSrsvDP92sJ0mix61WEDEmhoLmJt7/9SRaAdkHWB0x+F+f+2oo7/xYXdv+LocmDX6ci9aGJ+GLb02fWfJrdfgIkC9ALTjsX9+7FVFDIya1bcdc3YIpuQ8LUGejju9J9wmicSq+kGAishcbu5WZ6Js0Xszm5ayc+twWnUU2fh2YT074TjZfyubz/KK6aKkwRwQx6bC6qQKPMrj26Z59IZ8KnN5M2fRatunYlbvgwOVHyGbWyqfRY68g9eAB19g0y/txCWFAgVqMOXe8kCQRf/OEK6dIVBaDgjAqnaebpMwwePlqaJMS1lxiYxkaJgRk4dJjcbNw3xVLbUErJ2dNU795P4fEsqUt0Bprp/+TjeNrG0Hv0ZGmYEsGTInG42VrFlX/2ob2Qx5XdBwkNCuKOq5lBrzyFKyqcIeOmyAKqWU7QwFJdTM35C9zbdZCizNMStO0JD6TXUw+j6hhLrwGjhHIUl8WF3qCltvw2eSeOYTl1Tp5vUToTtsBAahO7EdmnD3Mfe1zGKmp0KkmLqKqopPTMBSp27afk5ClCTFp8USF0mDMFc3AYVUcukCMyfw06tJFBDJo9SRaaBUfOcO+G0OV5CUuMp8uM8YR06Ux8gijc7kPbtFBbVsjNI4dwZJ3j5tEMCXUO7ZlA8MSRtO7Tl+7dRTMpiIdeyVDNK7iFxS44gL1lASyeB3GtbxTlSmlMareeLRzAFugkOdfOU3/9GsU7/8F6Iw+9V0lkYncKWgWRNHs6KYNHS3uVkPyLiWpB7mUqLpwnf+NWfHdL5Srb1zqKTg/NIrJ3Ch27JuHy+XELIxEeqvJvUHTsOPcOHKIp77aIH6ZTvzSMaSn0mDSW4PZtZciACp00xORcvojz5i3OfPMNgRYbCpUGc3xXWk8dT8cBg4ho3VlKdtCLYY2Vy1eyKDl3jvK9R1Dcq5L8y459U+g0cwJ19Q1c+nU7ykYLNc5meo4aSMcRfVHa3Jz5ZiPO8npsOg1dJ4/ksKWcRR8vJyYiFnuTDbMhRL7vzl8/jbUwl1sin7y8GgyBRKX0pePUaUQlJxPZtpU8C4X9yWFppODSVZy3irixYTvWO7cxhunoOXoEdE2kx/gpKMOi5ZpODOmMCjdF546x94dv4dot4sPbUVzSQJt+A+kydw6Rqb0whhlloyonZe5GCo+ko7lTxuE169A6hRnUSMKYYehSexAn4ldD20hyscevwuiB28eOcfiHH9Hl3yUqIIhyv0+u6Q09u/HY22/e32qIl7VJalQz9u5HV1ZF9k+/oWmyoAoJod+k8dA6Emx2rm7YhqOuAWdYED1GDSEmpQeNJWWc/XkzQWoTdz0eBj80A31CG5InjAFVEHarFWWwGaffxYl/jzBJoKbETSkOYFEJOxrIydhP461cMjf+hdLipENsF/lTK36c9ai/4NZVkuNjGDN4AMf3p5NbWsmgxxYwYuECnGa97FRbklh9ZP1H8R85YiQ+m7UF7yEmby4XJ7/8gt2/rCMxqSfTxk/m4Ka/8drcEmjr0mlom9KdhB7dyMk8QVFePl6dHodeS7hw1YwYwfH1mymvrGXyiy+ROHUahIfju3+QiVF/7tkztEfJ7vc/wtJUT9y0cQyeM5trd8pJErxChbA6igmLBuqtrH3uJWrv3iUmsSv90/pydMt2buQXMn/ZeyTNmiaU9DS67ARpA/HbHFzJPk+Y08mJr3/AWltH37mzSJ45i5z8OyQMHCS7Co/XhV5U9G43axc+QVnOTQaPHEeX2E7s2bSJUksTj326gm7DR+I36MWwBE+TFY1SzW8z51JXUkDihD4ywmz/LzupaXLzwvdrCEvpDeJaanw0KZ0E+r389sCj2O4UEzs8iU6dYrm2L4Pc4lIWrfuBsLSB4GuZvqKTBGY+GT8NX0U5E6aMwaBScuXYOW6UV/Pipo0Y4+PQm0W/6MfncKF2uvho5lT8lnr6jhhIeGAI1w6c4W6DlZc3/05AXAcU4nqKzteqgQYL381/mOrKO4yZPxecLq5t/5dQr5qGuiaZd9jvwSk43Q7ZQbkaGrELcWtwICPnzKCxqZkjf+0BcwAv/fgDgT26ye5EiNqFg1dX3cgHkx6k7X+aij4j+soXxc4/tqKMiua539eja9/hf/hpcbbeyM0nIEBNTFvRK2skYUXMBld/vYpBw0fTvVcvaTKTGzCXBW/RHT6b8xjRZi39JgzE7fVyeNsh2aS8unmLdLJJQKh4WFROaq9c5ctJD9G/Sxw9Rg2gwWbh8K4Dkhf30q4dSAaNUnN/MGCj+spVVi94ntZaDRPnTJYu4FMHMjDFdOIZ4fQzimAin1yRG9R6bmec4NsnF5IS15HeowZQW1bLtb0XUIZH8eyR7dhE9KuY8fq88rYu2LmHPz5bSWSQgYkzJlJadIfs9NP4LS7Mej3aiGBSZ0/mdmE+t4+ewCQ2c14f2vAwxs17kEuXs7mWcYYOPXoyPVtsUQAAIABJREFUb813ENwCahaUe61Ky+kt2zj80Se0DzQy8fE5XL52ndOHTxE3cBhzflyDQ1AAWuA/MvYwUySKpPWT0X8tTaZPJhZkZmbQp08qWgEclqRChXRCnvj5F/79bhUdW4Uw8ZGpXLiczdmjl+gzaiLTPv1MIpOUaiXYm6VbL+uX39i5/FNG9OpF3zFDOHj4MEU5hQycMoURH7+HT6FCqTW3nPI+C+l//M65tb/QITSUoTOmkHk6i5vnLjJs5oMMef8j7BpRhvpQel0y5WfHZ59z7sefGJGSTOq4ofz9917qCuoYN2ceSa8/C4HCfe2WebNY/ex5dznXjhyid7fO9EyK58aNGxTdvifXgoLvGNu1Cz2HDmL3np2oLE24rDZcfqU0aw0dPZp/Dx3mRk4uUx97ggEvvwQ6DV6lD5fTgUGt5fel71L4zz6G9UoioW8y+44d53p+CaMfeoQJS17DJ3A4+KXez46bsyfPMG5ASxLI/yHnPBYL57Mv0nvwkP+5gDWiAfU4Wb3oaRzXr9EzrhNd+vdm98HDFN+tYcHit0iYPguMaimBUPgFJNfB2qefofjEaWaPG09kVBQnL13k9M2bvPXtKiKGDpETB5Q6qSHFY+frZ5/CdaeY1Lgu9ExKYOs/eyhubOKJpW/Tbex4vMaglmfR6pABAZ8++hD1udeZM24s7SOj+fvgEU6XVrLk62+IGzVCrsjtlkYMYv1nc/H13LkoqssZO2QApkATp0+dpaKsFpM5ELvTSmr/PkS2bc2RAwfQ2FxyymnBS3L/NGI6d+GX9RuwOTx8+MN36AakyG2CANxLbmZNPYtnzqCdRsnw3r0IMhg5cvosl+saWLHuN4K6J7V8P0oxk1dwp7gAl9VBckLP/7mAxXb71u08HB4nXeO6y2NZTI9F0o7IAl7+9JOEexwM65cqz6VTV69zpayK1X/tQBnbEYvFhjkoUFjgoaiID559mnCfnUnDh0gZzl//HsQeEM7Sdb9CZCSY9DhtdnRaDf5bubz2+KN0iAxheFo/fDY3WZezyXPY+WLzRtRtomURLMxIomS05eSy9OmFdArWM3pAP5x2JzsPHcUf1Zrl69ZDSJR0ncvm3O/GeuEMX7+1hID/zvbZDzxASXkFV6/k0FRjxWQKkOakkRPHUmNvIuP4sZYsbB8EBgYxfsJEikvLOHz+LM1BRr7avBFChOhBNCgqaeLK27OXdZ98SKsgDdMnjedeUSnpJy+gb9OJN/7cDDrRuLlbKm23l9JD6Xz5zjLaR0Qwe8pkcm9cJv3cGcISk3jlp3Ut+BaNCDFwS+NX7sWTdDKaOfjdz9zNLUQf3ZoF775Hzt0SEoYOwSKG5SrRxroxet2Ubfibnz/8mFaxrZg6fQrnTp4m89w5EocN5ZGvvwK9Xspn3Cq9fF3czEina0Aw275ZjaWmnoCoKB56/10+W/U5Sz75sKUAFM2n/P7h8po/2fzN93TrFMPMKZM4cTSdkoICDAIab9RjCzEzcfpULmdlUZKXj0bAUax2OiT0kDzAMyczuFKUR7fxI3jwg+X4FGKTI+owKfzl7LmLJCWmyFQlSX8QZYLTyqlPV7J/xyaiEzvKAd75Xenknr+KYs2Eaf6qukpGPzCC/mPHcGfHv2z6axdtho9g0COPUGs2UOOyY9ApUTY2UnUxm4lDh9Ngs8pDX+QQCifk3t9/JffGdUbNmsmQwcO4vGMv/2zeRnBoOI0aGL7wEZJSk8natp2zh4+hVRmw6DWkPj6DIcOHcnztHxzeupuH5y1kyJRJlChtOEWUq8OL2+3lWl4eA3sm0ZB9TWZdGhO7YlepuH7qAuNHj8bqsNBQW0vrkEiCtXr+XLmSiznXmfHW63SK70b6xs1k7DvAEwuepkf/vpR5mwkMCUbd7MTqcpFZeIu+ycnYr+RKfpaxaycJrC0vvEtM+7ZogvUovD6C3TrCFFo+eeN1/GoF4+bPo1NcHAf+3CbFmZOffZIuAwbQ6FehUWkJ9vkxlldw7NMvcTVXM3f5y5iiojj6xS/k5BbT79HHiB00kFqvg3qVG2uQivBmO5de/RTzf9OKycufxRAWyLEvf+FaTgF9nn6CqN4p+BRmnEoldq0LTW01J1d8gd7pZNriZ2VE3b+vv01hdT3xz71AQM9ElCovHrcTrVKFqcnCtqXvEhVsZM5bzxOg0ZL++W9cvVlE3yWvENAjDpXCLVEAJqUBXWU9+1eswGBUM3X5awQGBnDkjY9wllRRq1Zhiwhm5juL0ejU7Fj5pcwODhBst/AQprzyjHwA9vy4nluFd5j39tvo2kVjFfO8/2J7FGJSWniPzPdX0q1Naya8+gxKvY6/3lhGtdNN6tKleNq3ky9woRv0uZXczM0hIFBLdJtoefN7vQKhoGbN998xfNgwunZPlOgJpUIhs6rrz53n8ndr6dgmnEkfvIytto6dK36m2a5gxOtL8AtmlVBkCau91otD8J4++p74tm0Z9fFirBVl/LVyDT6VnnGvv0xjUCB+UyAu+UpwUXnhPGe/+o7hfVIZ9MKTuOtq+X2ZkDmE0W/pUmwREbgczYiZlUFkRl+5xvGvviElMY4H3nmBmptFHFz2EyFtYold/AR1rYLxK5TofT5CnE5qzl/m6Pc/MXxAGv2fmUf99euc/HUbXouDCp+T6EEp9H36YfJyc8hd/xfe8loaPV7iBqUx6sl53MzNJfO3bagMZqYse4syv1tGQ4lIP2GQLz6WyZ3f1jN2UBo9nplHwYVLHFu7GWPrWHn9q4QL2GuR5iitysSxo8dIE7gXrVZqwTweFxqNnxMSA9MPrd6Exy0ITAoCrFZuHNhP/v79DB+aRuojU8m5eJnDa/+iXedEUhcswBYc0CKtcVpRumzkHDnK7X2HGT90CD3mPkDN1Wv8/sEqkoePoNOTc2k0mVBaRV2tx6u0c2r7Nip3H2DOA5Np/9AULh8+xJGfN5I0dCTtH3+CCr2GkCAjFjEldXvJ3r2Hqv2HmDNlIrEzxnPlSAZ7v93I0IlTiZs3gwKfQ5oBhDGilcPNsd83UH7mAvOmTyN68lju7NnDnt83ExwaQoXPwdhH5pA4ejhHDh7gxMZN6P0KvAYTsx9/nG7JSaQfTeff7TvpOWgQQ+Y/TqXHhUqjJEgAsBssHFj3G/ZLl3lq3lxCh6SS+c+/7Ny0l0ETp5Iydxa1GpFEIxCwHsm2O591hkn9RqLyiTWyQIIocdqsnL18gd7DBuP1K9D61BjtLukCPvzrOmounef1JS9D13Yc2LufY9sO8+ATzxKYloYj0IjLZ8fgcRHhcrFl1SqU9Q0sePQRdN27kf7Hn5w5fpqRDz5I0NB+eENC0fq0+JqtaJ1NbP9pDfY7d3jn1ZdRtg7n0JZtHD9+munPPYemb2/s5gD8HgUai51wm40/v/gUo72JFxfOR9W2LfvWb+R8biHjHptPSEovmpUtDUeQ20NEYyO/fvoJeoWbZ199Rb6AD/66gdqCUmoaG3FGmnnhvTdRaNVs+HEdlpvF2Gw21O2jmL/4RXSmADb/tpHCc9d56KknUfXsiCtYrHLU+IQz1urh988+Q+ds4s2lb4rKhd9XfkF+ZSMPPvciAXFdadAosKg8MuHqtkg/sjhaVr1Ck9tCmpYFoE1gYHok4Pf5ZcEV7PDiKyxix5rviTQoWPjWa3Iq+ON3q6mos/PoC6+giI7GodNic7sxOFzo71Ww6Zuv6NIhnAefWwg2G+tX/0JFrZPHX3+TxsgQrFo1JvHsNTVKpt+WH9cQFRnKU8Jw91/03ddffkGzVsuMRc/hjW4tqCFy8mi2u2jOzWHX77/QvkMU8195QcRL8cP3P1LnFtF0S6nSG/AZDfK9rhVa3etX2bv+Z3p0jmGy0M67PKz5+EvMPgMVDY1E9evOoy8/S/6d26xfvRZDg1NOmUPiOjD/+UWUlJTx6/o/uFdeydufraRJr0IRHIjN7SHQ5kabncfmr78ibVgqEx6aJTXV77z9HkFtOzPvlddpMBix4yNUr0VpaSbnRCa7tm9n4KiRTJo0CUtVJd9/8w0hUZEseH6RTLIRmw2FR0xs4WT2eVJ7p6C1umXMXrv4roSGRXDzwhUZWadvK6LmLOLwIUZv5sZf+/h762ZGPDaDIeNGUF5YLN3BMa3a8tTLr9BgUEuIss3rk9PiK2dPk9ozGbVXyfkz5+jWtSvmADOrf/6RV5e8JptswSJurKultTGQK/8cZc9ffzN8xhQmTJ9C/vmz7PxtPUarHRG22fOxWQyeMJbc45kc3bKDQI+SOpuNXtMnMmHaA1w/kcHWDRuJievG44tfoULpx+P300qho6K6hrMld0nsMwBHvQuT3ojb7yDK7yVn45+cOrafMc88SGJyErWXCvn1yx9QfDZlgt9pd5AYH8+UUWO4sG0nx8+cJWzYQGa+/gb3nAp8Bj1uTxOxGiXHV37F2X8PkjpuHNOnzGD3mnWcv3mDDjPGMev5p6W7U+nyEBnVFmtlBQcvnmTg6BE4PS45+u0Y2Y66exVcOXeOPsMGYoswUdlYR7vACMKb3exatpJr584SNzaNGdOms+OLH8kvLaHrQ5NIGj+GttEdJTdNuGO0AnHw5bdczjjJiOkzmDZjBj8tfZOSe3eYvPBRUqdOolilQGEOlJm2t7NOs/md92SIe6+xIxk8YCB/ffkDZfW1UlSZOGIk4UGtqWxowG1SoHHb2fLBJ1Tm5zFq8jgmTJjEV0+9itPpZdKiRXQZkoY3RE+dw4rRYKbwzm0q6yqIi++OWh2K3+mXEXSmpjr+fGcJamsTvQcNoXfaYA7+8DM5d0sZ+dpi2gzqTz0ebFqx+dYSXN1E+tNvo6quZsxzD9KqXRSbPv+B8iaL1Om1/Y89VGv3Yw4NR6nw4bh5nfMrV6BsttBr9sPExnVk61cfcq/ZwpClK2jTtz/uxjqJe1UY1Giqa9n75nJUzc08sOgxogKD2LvyW0qabQz48H1C+vTGJlIKTHqpw7TdzOfwh58R6FMw4pF5hJiNHP7hW2qtViZ99CGGHt1oVrkl+DMcI3fzC6lrqiexT28cfh96cyBWq5Obefn4NArC27ZBFRAoI9zMKg2NFy5w9tMVBGl19FvwFHq1ivM/fEOdw8mQFV/jiu2AX6zlREai209eTi6hAQZZAHp1WrkS0Wn0/PT9d4wbnEa37onUCcWLQk2oEiozMjjz6ad0iY6g99xp8gV5aO1GXCoDD3zwEZ6YNjjFQENCnx1Unr3IrXXb0LqdTHj5ceoa60n/eZvUI8xa+T4ukZfZ7CQgIFDmXQsNWvbaH2gfFs7Q+c9QWVNN5pZfsJlNDPv4K9yR0TIYXut1SeF6YUamJPeHGjRMeuEJqkvKOL16KyHtYhnwwVIsbaMpa2gkNNCI3l5HeeZJsr74iYToGMa8/hI3T6Rz6fAhDK0imbb8PRpCzFRiIyQwCH2Nk0unztKuayzh7VpLvVJURDS1d6u4cvUaXXr3lHgfszkYj0eAyn1c27WL8k0b6da6Ff0fn8f5S5coPn4Sb0gUIz7/llqjDqO7FrVX4F6CST92gn79esmsWJ9aRC06MSjtZJ3OpHs/kRAShNqukm7kAJWN9PW/UnXoOD06dqT/rClknTzFreOnadUlgUnL3qNMpcDmcxIabMZeW0XGlm3cPSK4eHGMnTuVrPR0zu87To8hQ4mdNw1Nu3aYlQE01dQSEmLgr1VfU38gnVH9+tF79gMc2r+P3IxTdB04hD6LX+Ouz0uQUduSftLYxPENG6lPP86Q5CRSpk5i165d8p5t1yOJYU8+gyc0nMrGZowmLX5XDSf/3ET1rmMM7NaTtAWPc2DDb1y9cIohUybT74nHqVK2ZPKK+79taCuysk6SkNwDhYjm8ysIMAZKE1HB3WK69e+NxenErDVLGLdZ5eOnd94luOgefbt3o+eDk/jz9z8ozCmhW58BTHjuWep0SmxCc+73oHJ5OJ95PwtYiOkFGFarlC7Zi5cvMnDgYPy+FnWgWGFFez389u676AtuM270MKKH92H9Hxupz69h8OQZdHloNmU+J3qFn1CtCk1zA79//iWO4nuMGTmchIF9WPvjTzTfrmLMrNm0njIaq0loKhXSLCfWbF+89iqhNY1MHzqMdn2S2PrjWuqbHKTOmkHUzEmUer0E+PUE+xRom+r445OPMJSV8+C4sYR1iWPLxo3crqhk/IInaTdmPBUen8wJN7hsBDdX8s07b6CyWZkzeTox7bqyfdMWcu/m89BLi+g4fJiMthN8QJ1Kzc1LV1GoVHRM6iHzgcWU2qjSczs7RyZRRcZ1RBsSSKPdRqBShbK0nF8++IBgazMLH56DIdDEb5u3cafawvw3lhLQPYEmtQK3uPYGDbm383Fa7PTvliyh7kKPp9Ao/lcAdu6eIFm3Br8Gs9ODM7+Ard98jdHZxKKnF8rhxY/i+ntUPPbaEjQdY/AHBuCwuQhXarBezeGXL1ZgMHh56qnHpAbwzz+3Y7ereOzl1zH1TKDCZUdn0GD2uKX04ftly2kXFMWT8+fT7KxnzfqfZfbt88s/whHWFqfGIDX7USol5RnH2P7Tj+j0Gl5e9Cz2mio2bN5Gg9rEk8s/wt62DVZRgDsdmJw2aq9cYNv3q+gQZGbhs89RdT2P/ccyqdVoePyt19F2iKLRLVI9RJMI185dJCIikqhOHRDp7T610K+qWLV8JQ89PI+gmNY0uhxo9QbMVgfNmec4sPZX2gQGMeO5p6m4eYmt6QdoDgvlqXc/wGmMxOETXEsXSp+d3JyLBIeF0rZzD2n0U1rtRBvNXP5nD3+u/5mwTlG8uGAhNadusHXbLiklenjpEuo1KgLCw7BUVxHq8FB2IIN9mzYT2r41Tz63SEL+161fT/e0Pjyz/G1qVW5caqU02LUPCCVr49/s+2sH5ogQFr/yMtknTrNl1w5iB/bhoRdfxKrSExQShsplR2+18cWLr2CpqSWyc0defOEFsjMy+PGn1aRNHs2Tb75JgxVUOj1KpUsyfS+dz6bfiKEU22rRmk2oPUq0HgVn0jNIGzIQVSsz9Y31mN0qWns0ZG/azfY/NtB9RD9mz5nNnvV/curaNbrNnMzIh+dhdygxBARid1klBubK+t/JPn6I9j078dBTCzm44S+OHUpH8dnD0/zWmno51YpU6XCWVmDXqOn39HySZ87GrQ1EGO5ER6aqKOHCdz+Sk35CIjHE6tBZUkmT2UD0/DmMXPAEeqFMEbpDmx2FScvO4/sZNXy0nER6Ra6w2iB1CldPnyJlUBpulVdqYQS8VACaD732NoVZmRjCjYQK0PHdWprUSjotnM3AhfNxYpZjdCFaVlod/PPOOxSdvYBaa8KkUGCwNVFua2Dc0pfpOnsGXpVexjY1Wy048m6z8YWXaCNcviYjZo0W670ymnUa+rz0FEkPzpUjZLtbGsVQe5xsfXUx5ZcvYdSoMPpVKBtdNGsMjFnyBrGTxkoIdE19NYFhkdg9Ns5kHmfE4OFolCLrUGxI7KiVbra/t4Tc9ON0jeyA2a+lrrIai9HAtA/eIzItFW+gSU5sxYsk2ONn84NPoSwpo9FVR+e4juTl3kQRFc7Epa/Tdtgw3Aq91NGK66poamLrow/hLC1HEx2L1WnHWX+H6v+yGad/8h2JI0f8zxXldNvQWe1seuoFmvMK0YcEEBkcTNWNXIydOjPq8xUEJiVKsbxK4CE8bnxl5Wxa/AbW/GLax3bF0lBHQ2ke5q4dGbNiJQGJPSTjUa8WkFA1t2/lozVqaCsgpGI/4vHh0WrIv30HS301qSliFaKQ7G+x5qS4iD9fWoS1vAp1hzj8bhcUXCcstiNTv14DIvLtftakWK/kXMslxKijdYcY/CpVCwYGJd9/9SVjhgwkoVdvXMLJphAbXQ/OG9f5+7VX8ddWY2rfliabHVt5LRFdEpjx7fcQHY5XLZheYsXpoujEKQ5+8BWqpibM7SNobGrE1+BA3zqa+eu+h9BQPG4FauHAdjhx5+fy24vPorLYUEW2x6fw01SZT2TPROZ8/ysWYwCBYgfmtEv45829+zj93Y9QX0dIl3ZUlFUQ7FCiiWrNjC0bwaSVeddC26XxNFF04DDpK37AbHFJ17YoliobynGEB/Pq3n/xanXYvTYMKgMqv4YT6cfpNSAFgyDKe72oVVp8fhEzdYaucR2JjIhsUUuI+DW1gmu7dpD12QrMLgcBnTvTaLVhKS2l+8hxDFv5FS69CHgRFHpxxxnIOnGStH4pqEVjKGOz/egUDrJOHKNnP2EOCRLSzpb1sN9G9rYtnPl2LWa3B3NMG5odDpoqa0gZPY609z6QkR4utQ+tWD153GT89juZv27E7HQR074NhUWFaAwmAjt3ZP4va1oI/Q7xjIoVYQPntv/F+XW/YXK6CWgbTW1TvUzG6Cf0r2+8g1enxuNoWZkJfdjBb7+leOdulHX1dO6RyNncGzK9ImXCBIYvekXgDmTmuIxzVVnYtfp77q7bSazShMpkpMregDJCT6cRgxn68hK84l4TnDiFSk4+MzKzGDp8sMwq9rjcknsmrsahQ0cZNXZ4S1SYV4G3yYrKpOafFSso3bWP1kYD9kA1pU1NOH16eo0YwziRS6pV4tMqcPvcKJ1uzmWdYeBQkVsuF6vSANFsb5ZJIEMHtESXCQenQESJSMeti19FlX0dk99Lc7CWu7V1mLWhjHt0Ph3mzcEvhPCSQuCW66Ktyz+i6MgJwo0mDK1CuVVURFRIK+Y+/xyh44bhES5gn2iwxP/v4scXXkSde5twse0yqCiurEQfEcXIhfNpO30STRodwcJR0OxAofbz2+KXsZ2/RBu9geCwMK4V3aZRq2Hm4lfpNuNB3LqWWEmx/qKxlJ/efJ3m3DzC0NE2pC2594qxRhpZ+OEywnokgVEmpMprfO9eCWWVlSSnpkoZhfi40KdW3LlHbVW1bErFBy0uJ2adBndhIeuWLUN79x6homA3aChtbMYdHMHCpe9iThUJJGIlKgptFTdv5+G0OUhKSG6BGYs/apERfFNiYOJ7tGBgVMIkI2jrJXdZ89YbqMpLCNdp8fh81AuNos3J+z+txZSYgFepRCUMlQ437tyb/PbZSioLrtMlpo2cZlY1WojomMAji19Dm9hDmpls9uYWrNHVbNa9/zHaSivRQSE0i0QqjxVVdATPv/8RijZdJIVAEiM0Khz/gZrXffwxnqpaYiMjsDfUUud0om7fmadWfg4dYnCqBFfaTYBOSfX5k2z6YiWKklI6BoXLwr+gvgFt7x4s+uZLCBDqUT8et0c24QKFEhXVisjWrSWdweFzo1dq+fzd5Tzx6GNEdu4gtawixUZo9Yt27uHf1T8TbnXTNiyYMkslpUon5j7JLPzoUzCEIV4H0giv8nDydDoJyckYTSJZXAZPgc3NvQN72bTmK3R6j8wCNtwVLloN6v59mfn1l7j1KuocLiL1GhlqUb5tB9u/+Rad00HX2E6UFJfjiwhHk9qdOe8tBZ0Wr0par1C73BTsPMDfq38kRKcm2mTAVlFBnc+DMS2VR7/4AjR6KZ3UiWfI6+PHR56QU3RrczPRYaHYq2sg3Iw+rTtzly4FVWiLW1ztxuf3cPh4FgOGDEGtlrh9OVYWT0HmiZMMHDIAt7Q/CsC4wAv5Off5as7v3C3pC1FhwRIA3iR4qv17seDDj/ApNKI/keFfwtB5aOUnXN6/l3CTlsiwMErLq6ioqEKxZdmb/okDB/HLsmWEosLW5ODpr1ZxTwHtRo6Qb6FGm40gk0bSxutOnkZdUc2etb/iabbQ5LDx4urvKdJqie7dVwJ5fcJwJ35hCg/HMg4zdOhQaRYRP5gocqwOD6cOHuYBETUnYeF+STdXORzUXb+OuqyUDcuXyfWdoPI/8f573AsIoN2godQLYrpej1oQUyzN3M0+Q4TTwS9vLaOVeCGo1cz8/GNu+ZpoN6A/KqWQ0rfY7HMyT1Nz5gJD27Xj56VvEGbSoQwLZOryd8kLNNK61yAcLoWQAMmv7yq/h7MoB+4Vse3Tzwk1BeMMDOWhz77g6n95xd2HCNp/C4jBp/JQWlVGYV4RQwcNk4ZPtyDlq/1UlxTgKSnGnnOLI9/8TLBSL52hU95/nyJbI7HDB2MTuhWvE7NKR31+PoHlNdiv5rD/+9UoRO5w726MX/IyebZmOg0aIu3losPCYUFVU4266A4lp8+yf9MWDFoNnZN7oI/tRHObDox55BGpRRAQaLVSTcX167Sqq6Xs1Bn+Xb9RAn07pqYw6NmnuaLw0rlvP3Q4JQjWqA+hJr+AkIYqLu/+h3N7DhFoNNChVxyDn3qCHJWWDj37tUT1iGJPARcvXZZh990TEqR5QEiphB71Wk4uGrWKhLg4FCIuUNzhCg9VV68Q6fSQsf4Prp89K9ckInS+76zZ1AaFERbfvcW1J9yZAuR75ToBeiVd4wQepkWHpvS7WfXF5wwcNpKUPv3uvxDEt+Oh8PRJOmn1HP5mFaWFeTQ0NTN6+iy6T5xCQ2CoNEc4lT48wqmlgLLsy3Sw+vl31WrKc3Lx/ZcZmTZ7Cj3E+k8D0fE9pPlEnkm4uZlxjG4h4Wxa9h7exibKK8qZ9sTDdBkxGktEW0wxMbi9TrT3g74rLl6mld3Gv19/zb3CAqkXm/TwE8QOGUKdyLiMjkCrNcm1t7D5FJ3IIjaqDVtffpX624VYfS4WrHiHP09nMWPxm5hbtZXpOoK/JaKXMk+cIK5Hd8yBgfJecHt8+BUKzl28QFz3eEJMZploJjVk+CnMOEqn/9BPG996U5o67pSW8cK776JqH4suuQ+uABNa6TITSTUqjhxJJ61/f4xCC3lfCC/0gSfS0+mbkoI+MEj+nlqicN3cPnGCziod619djF/lo9rSzKsfrsBqCiKwRy+IDMWiEEnPorx0ce/0edp5VGxY9iGK6jopxO5y6GVtAAAgAElEQVQ5byrnKu8x/+1lUn/pFo2kUID6XBSlHyXWoOfz514kOjSSmv8alJc/WUYVCiKHjcclzgupYfTisduovXqVqLJK/v5yFbV3yzC1j2Hiu0toDA4iJqXf/5oWxORN4eHS0QMMUoew4eU3CfPCXXs9C/74mhyPg56Dx9Jo8xBsMGNvEtnKWjIyTjBmzGhZCAj3t93jkffQ/v9o/TMnTmoxCdx36FnrKrHm3iSytonVr72OKSIIb2AAKeMnk2+zM3PJEqmFFtfX7/NKxNOpU2cYNmx0S/13/0vZLE1cvHiBwYKIcP/aizOoseoemvJSVBev8ufX38jEHlV4GAvefZ96jY6Q1L64VOJ35cXtaZZgdkduIaZrxexa8wsWhw1jTDTzli8l11JP/PBh98Ph1JKNV19ahLaqBveF62z9YbV0jhpaR/LIu0tpMhoJ7JEs40VFESa+n7riPPyl97BfyubAb+vxW2107NMHXd8+NIVHMGbuI1jFe1GpwOVsxnKviEibg3t7DnLu738kESGyRzyTPniTPKeNuJS0Ft1XiwmSvOIiGixWeiUltkR/aRRSpl5ZUUPpvWISE+LRBwjhfwsix11SQkBDE5f+2Milg4dl2ku7XsmMeH4R5ShpnSQ0g/dxFIIDWJiP1SZMIMn/J7+U93lO4U1p0EmOT5TmHNn4+nxU3LyKob6Omzt3cfXwUdReBanjxlIaHkTrtL4kDhkiGwhRSwqcTcWtm4RarFz8fQM3T2TJ6LWk0SPpt+AJ6v9bLUZ2jpPnvszCEQSCG1dprzFw+uu13Dp5Fite+k6ZQOojsyXbLyK2K6iEZlOJ1+OiKPeqDA5IX/kVlVevSdRI/2kP0HXyFBzhrQiIiaXRI6OhZYhB4bkTdA80s+u9T2jIu4PXq6LflAdImDONepOBsJgO8pPdckSkICvjBJ1iYiWkX4I5lFBTXce3337DM889S1h0ZEs6kdsl3w13r1yhlcfDwc+/oKGwkHqnlQlPzidk6CB8raIJi+4gTxERQykYmEdPZJDcO4XQsFCcNi8GoRH0Qf7Jg3SJMPPlU/OJVKixVDXzxJK3sSd0R9UxDl1wpAzXEDF+Bq2X7IvHSQkPY/sLr2Oss1JeZ2XWG2/QlNiFwITuGNRBUtIkokFFms+tw0LrF8DqF18kDDc2Wy3z3lxCbZd4DN26ozaZ0GlFagh4m5pZ++knLJo5kx3/pTW5Kitp9Dp4ZNmbNHTuQHB3kXYVJqVtCr+Iy1Nz5Ogxhg4ehsPiJCA4UEZQmgN0HDuSxYhhg1o0hJIu5Jac3JKrN2iPms0vvIqntgZvqIl57y2luk0EwfGJKLVB8rYVZ6rSYqPx+mWCLE1sfGc5nrpG9CHBMrJW8cMLi/xxkeFc37cHVaOFAFMovUaNR5fcm25TJktRtsiJFONXpcgC3r4Tyio5+Mt6TAIREB5EyqSJWNu0Z+CcR1vI1qJ5FskzjmZOnspg4KAhKHUt8VPiWRXa5Iyjxxg/cricBsrIEqVwYbo4s2s3zTdzuLB9i4wJ0wSZGThtGvr4nnQaOAQCgkXjIB8WEWl25eA/FGQdJy/9CMEiS1djZOi8uTR0jyV59ETpr3LZ3WgNWrKPZlC4/ygJBiPH//iFELMWl1nLgMcfprZrZ3qMEJ8vAB+gcvihuYGcvdupyb7I1X3/YhY79aAIEqdMJXTEEGJT+qART794NSrdVNfXcPNqAQP6D0KtFSgJPw5cOOsqKTx0hHuZJ7mTeRqjT4kxOJxBs2ej7Z1EtBAHa4QHr6UedldWcPfoCZkYcffUKYng0MVEkjx5HMGpvejYfxB2OfsTYmMnluIiSjLOkH88g5unMmSBFhYTi80cROLU6fQeNxal2diiGfd5sd+9Q8WJdK7t30/p9Vsy1zekUyfiJ4zHNKg/rRO7y5G7TqrWdFTfKqDmXCZXDhyg7HoeXreTdt06kDRpPMZ+A2nbvTcKt4ABa+S5d/XqdXxOL71SklpSAe8jwHJEMeX20TM+AaXI4hTiXpzU59yk/Pg5cjIyKLxxGY1eQ9tuCSSOGUNAam/a9hRoAgV+vxKPogUDo9f6Zei4KBtaegg3qz7/nAHDx5LSJ6XFnefz4vtPO1R57Rq16RnkHD3KzRtXCAkPIzZeuLpGEjpwCKFd42T2qwADiYKu+Nx5mjIukJ+eSWl+Pgqjjg5pKbTpn0rnccMxR8fgFFMvlRAyWym5lE3VqUtc/Hc/9fcKZe5ybFIvYlL7ETd6HLqYGFkACDeb2u8nL+M43quXObtnF5WlFRiCQonrO5DwpGS6T5+MPyRciv1F0q7abqX0/EVqL17mxI4dKB1WVHo1QV07UKVW8eynX6ENjsLvFpM+Yf1XsO+fvQwfMQq9MCLdn5yKn+/YiRN07ZFIq1Ch4fLLDFmcNm4fP44vL48jWzfTUFdLQFgYiQOHEp6YRPzUB/AEiXxLsVZsea6PCAzM4EFSpC+L7/t/0wUGpndvTGEhuBQtbCqdz0/OgYO4LlyQLvJGSw3awCD6jp4o2WZJs+bgNRuwywAkO8Eir3THHtS3Szm6YTNGjw+XVkns2MHcbKrjtW9Wgc6AzeNHp9ag8tjI3rML3618jm7dLgtYcWiPnjUFY6cudJ3+MF61BofLhklMAP0ezm7ZgrngNllbt0mHfZ1fQdKsBzF160bqZJEFLMBjYo3hwYKbK4eP4j51iSs7dmMWSRRBBro9OhNlx1gGTZyJqHrEfa0UkyI/HN63n9ETxsuDzq9X0ORwotVrpUZw8pjx+F1ilS4OPZfUHl3ZsQPr+WwuHz0qJ4/KkGBCuyXgDA/n0WXv4FVqpEPU7/Fg8TjJPHWKUcPHyGxdWQCKdKv6Oi5duvj/iDoL6CivLlw/45KZuEASIIY7EQju7tpSqFGBtn+91KgbdYOWFi/FCwQrBHcIlkAIBAgJceI6brfnhHtv1mJ1ldJh5pvvO2efvd/3eek/bKh0dsrC3CtMXw1c+Gc7ZF7n4v796PxN2PU6Boms57ax9JgwBac4JMjVx4miuY6snfvxXbrFlX2HMIhA+fAgOs0Yi6FjLEmjx+B+mNOLw4GrtoIbhw7TePkaF48cxhDkJ01GyRMmEJTQkQ4DhoPRXzZVVT4PvtpKLu/ZRXNWFtcOHZLxfKEdOvIgtBWRqQOZ/NTT2BVCWesVAB1cD0rJ2b0fsnK4uG8/pmAzhpg2tBk1ktZJyRKW7XB60ImsVB8UFpdQUVND525d0evVwq8nPDfcu11AbVUl/fr3lc+hUylMSm6a7uRy9+hxKi9e5s75DGkgMce0pdusaYR0606sOBAIfJlC2HDg7p1cmi0WevZOlE/E/yWVZd/Nwely0KdLT5mBLalJHg+lNzKpz80hc9t2GvLuSS9u665dydOoGPbkfHoMH0G9w4FRJxz1HvKuXqY28zqlB45QnpWNv78/5oRYoieMJKR3T6LF2qnRtxgSVQqKM69QcTWTa9t24CyvlJ3+dkmJmJN7yWI9XBAURBmgVOPzebh17QrVVy5TmbaPyuvXUfkbaNevL6EDBhKZlEpkV5E60XI2FL09UQCWZ5yn7NgpKnLuyqzb2ORkAvv2kfgefWSMrPIsPrdc/7MyrhIeEkZMfBuZSCPrlv/6Ap/811V+YsGThESGo1WrW/Zvl5vrZ09RfyuHrC2b8VRVozYa6TRkCNoe3eg1bizG4BDUaqG/FwWFgqxrOQSFBNMuJrpl430YN3n73CHqb2ZyY08a1rJyeY26Dh+Nf99UEgYNx79VZEtBKjcLG2fPH6L66hXKNu1CXVEv79Fu48fh7NaJlMnTMfgFy5d3q0QtAPmnTtCYfY3MnTuwPShB76ek57ixeHsmkzx9Jm6tApUwBrp9qBwufvr8MwZGR5Ox/A8CPB4sWgV9pk/B27ULKVOn4dEIk6iIKmhpI+/dvZeJE6bIKYK8+A/t5cf2pzNcYPckb8jbEj3rc3E+/SCNWTe4v3k3AV4flQo7KbOm4E6IZeDcx3BjkJdG1idOJzm7tmPLu8vZLdsxexUEh4Sj1epRfDR7tk/objqEmRjXL5WLB09z5345vabMYPQH70m3rAhF14kejtXOv598w8X96fTo3pnhA1P5959t3CwpYdT/XmXIwkV4RN6mSolSjrvgwrmT9Bsk2FHSYtmSB+n1kX72EKOGDkfpalmsnBoP2v/s9Tvf/oRL6QfoNTyJnt07c3rXvxQ/qGT4E/MZ+tKLLQ40cZHEizu9rH/yeQpuXKXrmETiYtuQc+AkN/LuM+HttxjyxNPSLSv2OafOS9N/MTs/Tnucdjoj0Z3iGDAgmd1/r6egvoqpH75HrylTQWOSr+912FAqVKye9xQN9+7RuVdn+nTrwYm0I9x4UMHUpUtInDGlxSkr7mWFiLSr4/6NfPr2SxGUTllUNHvdUvvyy/jJeCoq6D1qCHHt2nF0w0ZKm6zM//EX2gkQtMAeyHO4B53Vxq+T5+OsqKTb+P5Etoni2JY0qhqbWfjD10QPHYxPLZZHN2pXoxQj/zB0KqpmC8Nmj0Vr0HD236PcLatgyfr1mHr2AhG67nFLM4iIKflq3Gj0bie9x4zBaDSTefAElXY3C1esIqxnj5ad/mEPh8pqPp86g0Clgs5DBxNo9uPa/r2UNTby2l+b8evcCbdguOkFHFxFWUExWFxExrQDvcDQi16Wgvzb9zA4VUR1iGsBUnusyHZxSSU/T56Hxuuh/5NTUOq1HFy1DbfJxKs71qGJikbtbYFeCBTDrdt3JSqmXbs2D8dgorBS89vPyxgyeChde3eTkVnC2ShOm7YbN1k2czbtAvzpPm0iNQ315Bw+hl1n5LU9+/CECOxKS66Cyuem9mIW3854mk6xMSTOm8i94iLunbiMV6vnzb//lB06eQ+6xZzTQemxE6x69UPaBgUx8tEJ3CvI49KR0xjCI3lp22YpLPcptbJDoFMpeHD6OF8/9Ri9OnUgadJkqmoaOL51N4FtYnlt9y48WgEJfjjedzkpPJDO8lffIb5dW/o/Mpm8Oze5f/wEGnMgL+39FwwGmdfd0nGD00dPMDClPwqDcIe5JZFIYE0uXLxI545dMItoLjEft1vlf3+waw+rF39I104dSZ41nktZ1yjIuElwfAJPbFyFV7hWvcJvLcY2kJlxgU6piai08nfkZqdU+Dh76hTJKUlo9CJ1uSWPVunwcPb33zn02zK6xkYxZOpozp3P4MaFHLoPGcnUH38Ck0aiKjyOJkw+Ded++5O0n1eQ1KsHyeOHSU1dQUY27ZMSeXTtL7JIcjc7UOvF57NweNkyMn5fR1KHDvQcO4hj589y98Zd+o+bzOiPxYhZJWdIbptFDAg49OP3nFuzlqRuneg5ciAnz13ixvm7THjkcQa98wYYxIbpxecUXmZk3OTlLdvp3SmB3sP7cTojg5uZt5k0Zz7DXl8s+W8CwyAwSAIQfiH9EP3GjmnpWqvEwUIhi7ET/x5k6Nix/79tJ+4fazN73n+Pm6fP0qt7d7r1T2J3+iHy75cxZPo0Jr8vsoC1LWBzgePyOLh46RLD+w2QG4gUvItXtLRoAHsOFOMice+opSZLwGp/e+5ZnDdv0iW2DT2H9iPtYDr598pY8OZ7dJj9CJi02BQCJOtE3ezkjxdepiLrBiNS+xPTIYG0QwfJKsjjtc8/pcu0SS0OUdFO8bjlVOgX0Z26fZsRQwYS3TWBTdt30Fhr45V3PqL1iLEy9cEmjCyuZkz/Gba+mTUDe/4dpo4eRpu4tqzftouiWjevLf2BNuNGYVeraMKJPz50Fic/znqU5ru5TJ08Dr+4VmzZu4/KSguf/bICc1KyHNe1cOXA22jlWk4O3Qcmy+vQckiG5rIaCvPu0WNAiowtU2hUKMW8vrKK7+fOxdXQwNiRI4mMiuKvnTsodTj45Ndf8e/RQ3a4vCJLXaGisPg+DquVzh07Pvw7W5iLd4vvYXHa6ZjQRY7T9QKg7/TBvTssefYpAn12po4dJdmkh0+do7jBxtfrNkDHBNzC0CFWSMGqvF/Ci1OnExsUyPTx42RCyqEzp2lQKfhsxW8oO8T//8JHnLZzc1n89BP4+2uZPmE8ikYrabv3owgJ451Vq0EwRVXCAaxE4XRgvXWTV2dOo29ECLPHjqKmvp7NB9PxtG7Lkh1peLR60BtlHgFWC3VXM/jk5UXEhQQwe9JkSotK2XfkOH7t2vHm35sktkVcHzn88cG1MxdlDB/iICCc/Q+v/+dvf8Drr7yKqXUIzVYrJqNR3rNVZ0/zw+LFxIWGMGHMGEorK9l++BD62Bg+3bKlhWkpxsWSGavh6qVLxCckEBAaKNc7mRAvzHD/pvPHxx/TKtjIjKmTyLubz6ELFwnt0ZMXVqyQMhOxbvgcFhQqBTd27GT1V1/TPSKaKePGczk7i/M52YR16syLy1eAwYTd40OjVaKyubm1fiPrv11Kh4S2zJgyifMnz3Ax5xYRiUk8v+JXiTMTely91gAWJx/NfRLfg2o6B4cxccRILl+/xr7Tp2SS0NSP3sOn9eETFAWXA4VKx7mzl+iT0lfGebYQF4R+zE326Qy6921hh0q0mcKHwu3kwLffcmzLdpI6dWdAYjLZWVc4duk8/eZMY8aHH+CTe0hLbjaNTVxY9hvb1/xJ15QeTBwzjlPbD5CfnYviy2kzfI7memZOGEW3vn2p3H+Mzf/spt3wESTPnkmxyodNDX46FYEuN2nf/kJ9YQkDRo9gwpRJ5B47wsa/N9Gp70DGzZ9Po1Ejha5t/UxUFBWSlXONpEEDsShUGHV++OpEb8PD2YJs4jp1wuDSo9LqaDJ4CfB6Ofz5zzSUFNN3zlhGjBnBsY3bObYvnckzppMybBilTqvsAPjrzOianfy7fDW38m8y5H+zSR3SjwPL1nHy2Bn6zZxJytBRGJUmNP4mKtVWbv2Xq5e25Gu6tIlh5kvPEtWmNWd372LfnjTmPPc8XZJTaHJ7UOoEKd6LWaHir6++p66misdff4HYuPYcWL6B9JOnGP7G84R264Beb5R6NvEQ11bXUphzm4H9++LEKfVRar8A1EVl5PzwA4qGBsa9/rJMQ7i8ZiVnLl2lz7P/wySyd/VqHAo3HpUbY0U9ZavTqLpfwJxvF6MzGTi2fAP3cu8xduECDLHtUIWE0NhcT4SfGndBMWd+34zLZmXcK49jiG5F2mffUVhRTfKTj2Pu2g38Q3GKE7i7CUVJAbfXrcPeUMfjSz9HbfJn74dfk1dYQfILr2Du2hWLCP4O8JM3nDv/Ptd/+hO1w8HcLz9Cq9ew//MvqCgrZ8o776FvH0+tyiVzOrU2D5aKWpqrauiRnEi9zkd1UwN+ai3VBSX4uRREtYmmSuHAP9CEuqkJr7D+/7qWwLAgxixZhM3pZM/nv1PRaCHp7efQxLcV0xoUQoOp1XIj5yZ6vZ52MW1QqXzSzKBR+/Hbst8ZPngwXbt2wqF0Sh2UxqeWDLfbv/5Kp3ZtGPzh+3ibm9iy5EOsCjWJb7yFq000XqUbn8ACKaAp8xYFG/dhNhsZ9O4CWZivf/kTosKimLz4Jcp9TowhwXhdDsw+B/W37nL4tw3ExrRl6P/m4WiqZ9u3y2lweZn8yRJqzCZcGlEgeAnUeCk4cYSSPWm0bR3OmNdfpbigmMPLVhEQFkn3p56iSehJFTq0Kh8mRz0VFy6S/VcayYlJ9HlyBjWVpRxd+i3RraMY9tqb2CNCya99gJ/JhNrmIv9mLh3iE7B7PaiDzLIT7bE5uHfrNh3iEggIDKCospzosGACbTayDx7h4OpNTJw+lS5PTCfv+g3Sl20kPDaelFcXUOdvkBgNnVKLzqPk3PnzdOrbG7VwEgsbpMeDRuXj9JmT9EpOxmAyi8M9ercXs8VK0ZkzXN/5D5PGDKPDjDGUZF1n9++bad25J30WPUeR0os2UC/5ngH1FrL3HaLo+DkGDu5Pr3lTZDZw+vdrGDx8JNFTh+MMNhNg9MdaX4+fxsfxLVspPniCWdMnEzF1ONdPnmTPmn/oOXAYPeY9SqmIpAsMxOOwYXQ2k7F9Gw3nMhg3ahgdZo4l68xFjq5Io0//YfR4Zh651kaMQWY5kfBz2jm9ZSvlp87x/DNPETK8L8d2pnH5n8MMHjiclJnTcQUHUGStw6DXY7R6yLuZS3y3zjS47HhNOnzi5F7XTF15Je1iYtAIp6JKKYHv4R4ve1et5mbODeY/+xSRg1I58s8O0tPSSRkxkqTZU2nSiAJchUd0K912OeodmZwqs0FtCtF5UOBrrCcz8wqJQ1qg9QJRbHD7MDdZObpmDc6cHF7+30KZBXxg5Soyjl9k2JRZtBs1iko1NGKjTXAQxpIqDq3ZgK2sjPlzZhOQnMjhNatl13HeooWEdmwPYvNWqPE2N2N2O9m68g/qH5TyxFPzCegQw/4tO7hw/BIzHn+G0MRk6sxGytUuqds1FRRzau0azI21PDJ9EsqOsRzaupMbOUUMnD6HoNR+3Bfd2vBAlPX1xNRa2PHDj5i9Th5fuAAiw9i+7i8yz2Xx7CtvENy9K42yFBCaVhc1RaVSf+QfH41d4ZXGMZF84C6vpaaikvgeXXEpfNJcITonhgcVbFrxO06vh4XvCL2lhj9/+pmK/8awk+bPxxwfg12no1n8HWo19wsKsNssdO3cWbp9BXZMqVJzJz8Xm8tBh65dZUawn0+D+WHU3Kqln9E2yMCTr74oO8url/9BeY2Vua++QXNkBM1qJQa1Ak19E9rSSo5u2S4lFwteWAhmM398+omUvzzxvxep1igwhIVh1JuwPqhEVVbBuhXL0IYY+N97iyXW5s8fl+HT+DH2yaexxbSlTq1Go9WhqK9HmZ/P2W0baa31MUO8fl0df639C4s5hL4zZqNt30Hq+31NViL+i4erv3GN/RvWEt8mnJnPPCXRRz98/Cnm4HBmLXhOuphFVKxOp0Ph8nDveg4RUZEQ5o9LaMi9Xvw1erYuW8n0yVNQmAwYA/1xOBz4uV3UXs1k8x8rSO6bwrhnnsFeVMyvq1ahDg5mhvh3k0lmZ4uJgkKp4lJGBvHx8YSGh8jvTPTPIjQGrm/dzZm9e0gekMjcJ+ZTnHublStXY/AL4O3PPqFByDmETt3jkbKDguwbrP1zNYMGD+fRRc9z8fxJ1v/9F+FhrZj39LOExiZg8fpodtrlZPHKjt0c2LGd1HHDmD3nEUpz77Ni+QoSOnZg3sIFWI1K3CoFbrsdtcvL2p+Xc/fGLcaNHsO0+U9w48w5VqxeTVSnDjzx1isUKmz4DDqJmnLXW7l37Tapffth89olM1YYEIP1BjLPXaJHryTsBgN2rxc/nRaVpYmr6QfYvmUrI2fM4pF58znz737Wb1hPl/4pzHjuWfLqGwiJaoPHZsNY30jBzr3cvHieQTPHkTJiBIVHL/DXb6tR/P3IXN+Na9fo37sPk2bO4ur6DRy9epk2MycxfMEzuHUhNHm9WGhGp3Rx99xpBvfth9ovmKb6BnQuG6EaPQd+XMHxI8fpOXYUs2bPZvOPP9FUWCy1Yc0uJwmDUhk3ZQp//7GKq3l36DJlPLMXLaS52YlHq6bcJSJ9oPxCJkOSU9AF+1FVUykzC43NDrZ+9C03rlxl2NzpjB43nr8/WEpJYSmDZ8+i/9OPYtfZZRJC25BIKkoecP1OLokdu3J+007u3S9g2MJ5kjt48tBJXn75FaobqjD66STx3Ozw8NP/3qW+pJxxs6YyYPBAVv/6G1dybzD79UX0GTOcBnGz/ffFtvOPIL+wmDN3b5I6bAgqYTf3KvGqTdTW1nLvVhYDU1NkcpDQdgmXpO5BORe+/JDae/kMmPcMnf/rtOxf9g25hfeZ/vF3+PfshduslZFbTmsTkRY3O55/B09tjeyIdenTk40fLsXRaKPMYcMT4M+kxx6jS5fO/PrpxygbmwnwqBHhI8OemUX7hHjSvltBRbOVYe++TmBiIlahwdSosdvrCKmvYfeLr0FjA0MXLSAqMorD36/gVn4Jj69cja57Z+p9NuxKNzaXjbA6CweeewOD3cXUD97Ci5t9S79C53RQarNgDQpk8puvYfLzJ+2bH2S8knBQVrpdzHnvPSlG3btiNar6BvSiU2j2Y+Lzi1CotGz48RcMLi+eZgumyFAmvf6sdNldWr2bBquD8V+8gyYhRoKX3QoVCq2O7Jyb+BmNxLVrKzt2TkHp1/mx7LcVjBgyhK6dOsh4Qo2QBCi0NFy/zv7338asUkp2UklJCWf+WInaHMS4pd/gahNFs6sZs06NyeGg4dJ1dr3zJTGRrZiy5AVKy0o5uuxvvBYnjkA/6pVe/vfu25QUFrJrzTr8nF783ErMrUKY8e5Cbt/JJWPzXlT+gcz87guqzP5Y0aETQeuORspPn+Tsh5/RPTqaae+8Rs7Nm5xdtwWdOYi5331HQ0QE1WIsp3Di72um8OARzn2+gi5R7Zj82btknT5M5vatGNQqSkQ6REAAb33xGWdPnCYr/SiNlZWozDpC42OY/dIiLl64SEbaAdw19USGBKMN9Gf+4tc4fvIE5/ccoJXJX26Ioe2imP78U1w8d4kL/xymbccuTPloMfVmA/Wija4RgxsFF85doE/vXuiEU0qhkqN2rdLHibMn6dkvBYPRJMcmWoFN0qo4vuEvLq9ZS2KX9kx7ayHpe/aRsfuE7AAOfPsNqvRqPF4H/lo12qYmjq7eQNHuIwwWutR5U9izO42Kq7cxagyU2JrwbxvFvIXPsT9tD/kZVzH7wKxSEBkbxeinH+HwgXSyj1ym88AhpL71Eg0BZlxOLwqPC6Paze4ff6I6LZ1po0fR9fGZrP1pGfWX75I0bBRdXlhAU3AgKp8Kj7MZnaqZ9D//oHLPCQZ3602/R2Zx/MBBiq9m4bBZadZBq67tmfb0PP5av57SrFzJfxOygd5D+jNoyjjWrl5DcwlM7AkAACAASURBVEEZ9up6TAYjvVOSGDZ1Aju2bKMk8yb+Oj0erZJufRPpP3YUGzZu5uaVm6QMGc6kRc/RILJ0BelSp6Xe7eDq5SuMTmkpAK2iByI8JU115GRmMnDAIMkps4oRs8dD2H8jwbXvLUF/7RYThw4kblQ/Vm3eRP7dEsY/Op/OE8fTKKYPSg96r5sIt4/l7yzBcvMuCx+dS2in9mxfs4qq5gbqrVYcbh/TZ82R7NWvP/wE1X/dDsFCDAgxM6B/X7r2S2XnmvXcLnrAmKeeIWb8WAo8Ljz+BvyVSgLKK/j7g49Q5t3lxSefQN8xnlUrV3K3pIxHXnmD8AFDcJkCqK2qIS7QjLroDuu++gxPdTVPzJhDYHQCG5Ytx6FTUF5fJQ0wjz0+j3bt2rHy9xW4Gi1U1FRjjo5gypyZslj46qNPZXar2WDE6nMz9/H5REZG8uv3P2LwKLCIQjY8hOmzZ6PT6dm0Yyf3HlTw3LvvENK1Cw6DAZvQoCmVFOTdo9lmoVOPLtLk4POq0CiU3L99C7fTSecePXB5hL5Zjc7hwH4vj7+WfkmQvZnXFz6Dw+vl13XrsRr8mfnS//Dv3oUmYSZQKTFabbju3mfFJ5/RyuzHC08/hb2xgc0bN+F0u7D6vNTh5X9vLcZlc7JmxUoMPjUeq5V20RHMnDWdJruFTf/spKrZwauff40rOpp6AaAXhzWLBe/t26z6+ENi/PW8uOh5LDU1LN+wkSq1gVe++gZtm1hqbILXqCRU4ePBubNs+eE74kMCmL/gKUrLi0k/dJSKogr8g4Jwqjy8/MYr5Ofns+XvjZjVOprtNpRBJt7+aAk3btxg218baeMfQmNtnUwUW/zBEkTNsXvHTmn0ETiVoNbhPPXss1y7eo0Dh4/iFxrBgsWLsQQH0GTQYlOJ6Y+Sq2cv0D42jojQUDyioaEVY34n2Zcu0aVjB0JCA/HYrPihIMSnJnvfEf5euRpTqxDefuMNrh8+xaEzJ3DEhvLG11+h0QRSUd+IPtSMVqPi0vGT9E/ozM2DJ7lw6gydByQzYtpETpw/R8ekPhiiImhqtuLv1WGyuzi3YzvbV6+he+cuLHzrDf7dvYt/Tx2nfb9EXnh/seT7CnZikF8gJlMAuw8cIKZHNxStguVBRe/xYq63cu6P9Zzf9y9dE3vyrHDpbtpI9sVLcqSsFbSJsAieffZZTu7dy+GTx4gdkMTz331NvddHaX0tIWaDlCQd2H+Q5KRUAgLDabTacQhMmCicl68k++hhOvboyKQnn+DoP7s5fuwEihVTpvhEvqTZ5SXC6EddeRkNBg3t589h8BMLQGV8OEIVo2kvJ4/vY+SwYShkeI0YxLqgoYnTX/9M4aVMHG4Xeo0Ge20dwX5+hAT6U9dQS11zA35mfxReJdVqNe1nTWXEswukG05obsSiJc5xZ44fZ/hQkY0rTlcefB6B5lBw9tPvuHPhIk0ei3T7hjQ4sKvUpLyyiLhZ0x86tR4KEH0eMg/uo+76TfJ2HcBPq6cmxESnsSMpUXjlSVYAYb0+l/wn4pS89BcKz1/Ea7dgMuqwijxIvZIhbzxH0sSJD5P2NFgbm2V00oXsLAb2GyDjw0QB6FGqqa5tJC/3uuwAygSWlqEiWqeDrc/Px1lSjlMTjFY4V6vy0IWHMuzld4kaOBiPUch6H8ZhNdvZ9fwbuEvLUPmp8HmcuKrrCQ+PQBcWSn5pOW6PQuZilhcX0qVjR6kdKHpQBn4aTMKpeKeQSpeLud8vpf2YsVidKhTCpOv1YKqrZueLr2K/X4gv2F9qMtxlDzBGt2Xw2+9i7t1DOgNtOOTYz1dUQPobH2ARo91WrVCoRJzcPdlRE9qS/MpqHP4BOBxONLX1dIuLpaGpTma+Cj2bSqPHUlpOQlRrVD4XBaXFmFu3weH2yli8qKjWoFeTc++2RJeIQtdT1ogpMorHvvsMtRh7iDcvxipKFdnXb8g0jIS4WBRelzyJu9Vavv91uewAJgnuoXBjySg4DfXXMkn76B3UzRbsxiBpenGWFxLavgNTv/wO2kVj8dgwqMSozkXzhSv8887nGKx2VEEGOYGwVzeQ0L4992uqaLbbCTIHYhfAX4eTdtFtcTtclNdWowozySzgxrJK2qf0ZeonH0FkGzmOEs0yq9NFQ+ZVTi/5FMrLCe0Yy4OqKoxuJcGx8Yz6/msICcAlngmpg7JSeuoMJz/6CX1tEwGRITyoK0ev99Hc3ERUdCxl5ZW0ioqmovwBZq2WhNhY8gruUdXUgH/rVrjcHrQuDwmto6kpK6P4QRlRPbpQWl2F1+UiOjpadi9q6+okwNXSYMVp9dKhb19GfviuBH07RXqFNNz4uHDmHCm9ereAeoWBQGhrFF5OnT5Br34p+OlMqMQHlkYTO2c2/c3trdvRW5rwbx0s4bB6nT8JA4cw9N13cBkN+LwOmWygVHo4umodVbuO4iwoIaZLPPkl99EZjVRXVxMZGS1F+MGtWpFfUEiIOYiwwCAsDbU0WOoxRbY43EKMYXQYNISUN1+WGkOBePS43GiMsH/5curSDkFlDX4xUZRV1RCs86fr0OH0WPyq7NwLGaBY+JzUcWjlSqo3HSTCDn7BIZTXVaMPNKITaR4uGzX1NYRHtaawpBj/gAASYuMoyL1DQ2Mj/q1CaRQbktlEiDkAS3k1dpsNU3iIlBaEhoYTHhpOUVEhBj8jBrOZ0qpq6WJPSEpmxicfS9mLVymKNBWNNhuZl68yInWAvC+lC1tMehvruHn1Kn0HDJGaLKE5lfmgHgdbPv0Cx6HTRAhjRZCOO9UVaEMjmPjkM8RNmNgiklN6sNsa0GvUbP3wU2ynrhLhgojwEK7l30LdNpzAsBBqC8ok88zsH0hNQyP6gED8AwOorSgjzGRG6XBzp6gEY0ICIxcsoK1gtYnxoIgdFDy6hnq2f/ElNUdPERcQiNeoo8jSRE5dDYs+/ZxO4ya1CKHFh5LZwZX8/c5iGrOy6RLYCupd1DisKDq2xqXx0nz/PuEmE1qdjntF9wlvE0VoSAh3s28SGhgk96i6pkbatI+jvqGB+ooqIiQ+S0FVUyN+0a3lOm0trcKkNeDn78+9mmrcrUN5Zsn7chqC0BeKEbwo9PLuyVSszj27SVmL+CXebuGtW1IK0L6biGFUtCiDPF6a8++w8oMlGEtLaWM0Sgh9ldvNHa+H13/4kVaJgunaksgjXNj12dls/PZ7lAWltA8Iluiiu4X3COkYg0+nobK8ktbhrakpq8KrUqMNC8NPb6DpTj6tQ4OlaancbsMTFs6LP/4MweGg1+BUCqoF1GZfZ+NXX+K+n0/nqEiampqpdLlRJiTw4pdi7QmRfG95tnP5qL96kTUffURgfSNtgoKod9moE2ipNjHyAFRzP492rSNwOJ002iwEtQqXnfDKolIMGq3swIrrb8dDYFAQbouN8KAQ6mprcYiiV6z9ajXleQW0Do2QiK68B+X0HDmSSYJrGBAgR6VOOSSHjIwLdIiNJzJMyHCECswt94QjZ0/SrWcPgkxBMrBCimgsFh6cPMOKjz8jQmuQWcM1d4qoVLgwTxrA3M8+EllCeCT7QQjU3Fw7ehTF/RKO/7yCdv6BVNuaeGLJYgoC9HQcPgy7jGAVGeoeqaPO3vwXF3fuRllWR7g5iCbc5NSVY07pxuLff8LmcqLXC5e6QJh5OX/lKsn9BklTiEGlx2JtpJVWz/2NW9m7/DcMPg8hJj9Zf0hSSXiYNJOWFBTRLqw1zeVV2Iw6oqeNYegzT+IJCsEhahicErx/8fx5+if2R+nWtMTBSVOBg9Nff0v+0eOYHU5MJj8qFR5ulxSh+OuNV30zhw9j++efY62pQhURzpNLPqRQbSRB5Eo+lIK5hKRB4SU9/RATx4+V0SniK3E7bWhUSh5kXMJYWcWmd5cQbjZT7vPw4g9L8eo9KJ02Vr78GsEKPZXNPhatXEWexk18v35yrPd/E+Udbg/pZ84wevRIqScQ2g1pPqyvpTA7E01TA2u/+pJWei0ND0p4fdtmrtVW0XHIWHQeAaARmhtxGm5k728/kL1zNz09ZkI0JqpUUGJU0Xb6KCYvXEizU2SJGqTWwV1Zwf3rV/GrqeHA1z8iEk5rDPDiql+50VhFXO9kjJoQmcsqxs9iJJxxPZPRo0a1SOXENVb4qKwTHcB8BqeK+KCHBYhCS9XtXMKaqsk7fpL0dTvQ+HyExAQy4+MPKPBqiUkdIBdrlyy4oLm8CH1ZJYVHT3F0xRpiIsJQh5kZLfRJNgu5GVc5s/0AdpuLuL6JjH/heblY5hw/zblNaTI1oM2gRAzt4/C2imL4rEdaxGEPf+pyCwiqfkD+kWNcTjtAc2Mt8QN7MOSVlyhS6Gjdp7d0a0rnpM9D7Y1sgi1NZKUd4NSuozKiKXlyCoPmzABlCMd/X0vJhXPojHpM3bow/tnnQW0ga9s/XNyzC51WSfuhA+gvMonRc3TjJm6dPo7LZSFl7HAGzJwi9RnHNmwm73iGPBT0GjOSlEdmUmbWEtGhMypfC2JGVFG3r11HEWQiLiFOFg1iJRCF9jff/cjIwUPomyRimh7aAhUqck4coWuQjmO/rKD40n2qa2qY8dIc2gxKpS4ilsAOnaToXMTqCWVladZl4ps8nF25gerL2fIAM3LRPKIHJ4NRR9pvq7FcvovT5mDUoieIFt+3WseGz5biLK7A6nUx5JlH6SCgvH7B+LXt2JINL9JP3FCVk0Ubm43D339P0dXrqI0mBj42j5jhg/DGtELTKkS+H7Exif8x72IGXRU6dn+xlJqrV/DoYdhbz3OrrJRJU59iw+vvo6qupcbSwPhXnic+uS94tBz85gcsxUVUW+qZ+PKzRPVNkZrYNe8tkfqeB42VvPzNhxgFiFmlY+37n+EtrpGr/6NLFtMYGkCrfsm4TQHYROLKf9fY6PZx4eRp+qQkoRPZiA/rPLEVnjx5nKSkZPz8/B86jOWTQe7Jo3RSKtny2Ze4ix/gVCh4+selFANtBo/AZzJJ3ZSg91txUp6TSUJ+Hbs//Q5dTSMNHhtj33mem5VFpI6fzJrX30VXa8epUvHUd5/LZAQB1vrri6/kAbTaYeflL7+k3uhHVOpAqb+UzkwpSHKTd+4MMdVNrP/kCzwNzWDy57mff6FSqSC8dzcwSWiVlIFY8ZJ75hgp1S7SPvlaskeb9AqpAdZFRuC5V8yKT5bi71Hh1KtYsGKpHPN5c4rY9dtaNE4PDj8NUz56BYVJj8bi4+e33sOsM+DQKln029f4rM3Ybhfx94+/o3MpUAQF0Gf+DLIaa5j31mK5tItNSuhZPY12rly8RP+hg2T36/8aim1N9WQLE4gwygllptgUlD5qGiux3rlN6I17bPjkC1qHhdKoVfHYlx9R5IW2/UdJrIgAHQupQJW9HN/Ne0Sdv8e/3yzD7bAS1C2GMT9/IB3CjpvF/PHpt7QyB6EIDmD2L19CcyONmbf46/tfMKq1BMTHMuGd13mg0RCTOPChTrdFo/dAuoYrsB2/QPqqtRL7E53UB93AATQHBjFh6iwZQyY+gii/S8vuo/1Py+w+ep6jv6+SvDh3RCBjvvtI4k2K0tLZt/ovTP5mdFGhzPn1K6ioonLnCa7uO4rFYqF1Yhf6v79IbohFe45xePNOBPu2bd8ejFvyohTvF/y6jczdR3BpVEQOTqHbC49RpIGuPftJNavKK4xBkF9wX3YAe3Tv2pIN/9Ccef9OLl6rnY4iOUR80Ifi2OI71wn7T5qT8ftKSs5dROH00H5gf6rjowlNSSF5xHg8YowvcytdXM7LJFap5ZqQwBy7gMrpYODMcUS+MAuEqXLdDq4fPoPC4WHYzKl0fHy6LKAOvr+UiuxcrG4nAx6dQdTUMTQGBREV10Wkisu3I2TXeTcyaePzceSbnyi/el1qEgfNmUn0pDHU+5lk118YdkSSk17p43bWWWJ9cOKbX7HevU/Zg3KmPPskMbPGSRPH4R9WUJKVg9vrYdSj04kZP1iaMy8u20T5lZtyKvbUkjc476qge1IfTq/ZRuXNezTU1fPoq4sIG9NPuucPf7qM5oJyquxWpr/5Eu5e7dHHxxAW1q7l+j/MgjqZkUFcfBxRoWHyM/m8ogEDZ06dp2diIiqxFgjPgtshi9iszFPEq7Qcfmcp3nvlqDU6pr6yiJqECAxdO2KMaIfN6ZW8SJXHS+7+f9m3YjkRlkbCBOzZ6qLSrCfmzedoO2Y0gbpw+W48Tc0Y9Wpunk0nVqFh5+Kv8bP5KG6u54VvPuX3jMO89Lk4vAnsnWjsqEBvYHf6QUaNHItRGLjEdy5zHN0UnD9DbJA/G555Gn+VkpyaGt799SccYWZ8Nhtb3/8Uf6uAfiiZ+8VnVLXyI6xvEni1LfpGhRurrZEjR48xefL0lihacYOKgsLeRHlWBq2bbGxZ+LZszN0PVNFhUF8UG995yxcmRJFpO+RpwxMURI9xEzF1TyJx1HhcDhcas76FieWDf9MPM2HcKFkAul12NMIv7nZyYutmfPcLuZ22B1djE+pWEfQaM5SA9pEU387hysYthKmMGEyt6TV5KjXx0QyYOQO7iMExBUp7sN3hZv/xk0wYP0ogf+Sp/SE5g/NbN1J19yYXjxzA4LYR5qejlygU+/Wjx7Ap0r1rt7QUYoF6OLtplXRehZY1QpMTV3AQ+i7tcXaJ5bE3XkNEYwtKlEAyuKuquHX2JDcPH6Li7AVZAPqC/OgxaQz+A5LpmJyK0uuPtBdqVVRXVZGZm83w4cNRidGAGA+rfFRW13LrVj5DBqSiEaI1acDxonU4uLxpPdbbd7mSfhodPsLaBdF5zCiUial0HjpS3rTC2SU+b11ZIXdOnZZYl8Ijp/A01NMluQfd+iVJ/UduTi7n9hwhwByIKiyI0dOmotQbyL5whVtHzmA2m/FGBUFUK7qMGsPQ6bP/XyEv1qbGvAKKjh+m7FwGd09cwN9kQB3lT49pEzGkDqZt7yRcjmYMog1it+EoLSH3SDr3L1yl/EYxNqeVgI6BjJg4DoMqlBM791OblYnOoEOVEMewKdNQeFScO3hQiretlgbaD+5Px+S+uNHLUX7u2ROY/LT4t4lg9LSJOLwuzqYfpSbrrmRohXbtRPzIIYQPTSWiU2e0AkYpqnsH3Lp+DV+QkdgO8ehkoqHotKr5aum3sgM4oG8yCnGC8LjlyKUmL5fSI3vIP3KautwaVGo1kSkxtB81jJDUUZjj2qNQ+rD7LGIv5PbFs3gyc8n+Zx/22wVEtA5H360tvUYOlAXGkR17ab52j0D/QMJThHC/H3aLnbOHjlN7txCFXkNoSlfa9U0mdexktMGtQalv8S15fNw9dwrv1Stc3rELjcWOzeOlTb9+hKX0IX78MHQiF/Lhj8ft4v6lq9ScziD/8DG0lVW4dWAc1I0HFgsDY/tw51wm+VlZBLcOp+uY4YS1jkTd6OTQ1h2obFaZbdtj4kjadGiPs97GsX0HKLqdS3RCW8J7JtC3fz/ZYT68aQeGOmGuMJIwZijm3l3oOHYUroBAbNJtrUHncJFx4jR9+ibJKC6hy/F4fHiUbk6cPEa/xBT8jaIAbNnExUOcc+wQ1WdOc233PoIdXjxqNZ0nj0XbqRO9Js0Es3+LoUDtpknp4tz+NFpdL+bapjQ0Fit+rYKgQwTKACOdo2NIW78ZvdWNX1gY4YNSZPaz5c59Dv6zU+oS670ChTGZsG7d6DFxivQZKZUtYn1UNo5u20J4cSXH123EX63GZw6gzYhR6OPjGDh3Fm6vA7dIflAJW4SCc7t3EnzlDtnbd+NtrMUcF02bmWPRh4Rgv1XI3dMXqS8swxAWRPK8Kag0agJqHOxZ/bcMcheC+OT5UzEE+ePIL2fP31vRarXowoPoOm4w7ePjacq6w7nd6ahcPlQhQWi6J+CNjWLO4jdwKoXbWlx/BfY6C5dFAThkoMRUyAJc4F6aa8jKvMLg/oNQi0O1XPm9NFlryEo/gPLSNbLS9mJQqeTr954zHW1MHJ1GTZMFmsUg7GdQ2VTCzb0HicwqJmv7HkxCrxhmpP2MYWjMBqy3irh84Dhapw91UAA9Zk2Q3c/8Uxe4fPg4QWZ/TG2iiR41hNZ9kkjo3RdELJVLaOgUNFUVkXngX9yXr5N77ARmgw5TXCx3/Ex0HzWG8XPmgscpjTg2r42KynLuHjuJ7lIOt/89hNplJzqxB+r+fQiJjKLqRAaZh4/Lbom5XWs6jBlIiJ8/jaezufrvMVq1akW9Hvo8NU12wm4fPE3exSzCgkNQhAfQadZoArUGHOmZ3DpyFpXBgK5jDG0eGY8vvg1d+w1AqTDKjraA8eQVFGCxWujWras80PlE0ACQdysHr91Bl87dW0568rvxUnLrGoVnT9N45jxFGZfQ+JS0H5DKueZ6Jr/yCp0HDBcJZzKCT2NUk3HrElVZ16ndfgTuFqH1eAjqEEXbqYOwKzxc33WYiht5BBv9iezSkahRAzD6mbiyaRdN90tpslroNGIQ/kP7EdqnFzEde8nplSgYDRoVuRfPUJF5lcJ96bjKK3C43dI1HJyaQoehQwlulyAlWc1CLqFScD3jONbcXIr3HaHmRq7cNbsOSqXN6IFU1dRwbv12/BxeLHYb3YekEj8ylaaqWjL+3IauziZdzKaEaK64q5n6yCwO/7kRW2mVhNZH9uhM2JBEnM1WKvedpeLGXTRBAcQOTUWd2p3YIf0Jax3bUsC6lRKqfjrjPPHt44mIEAWgArW41i4f505foEOXbpjCzNLoJXAs+GwcPb4bRXEJ+Wt3Yr11n/DWkcT374v/oEQ6jh8DgaKTKDq84qzqIz89ncMb1uIsukO44JNW1tNx7Eg0syfQdvAwdG6hg1ajEXvjfwfTC/u24ldTz/V1e7CW1mBRQ7dxIzhZW8Rnf61tKf5EESgPZSrST5xkxNAhAv8ne0ROBWh1cPGfLfiK7nF560Z5ONdFRJKQmkJUSk9K7xdwbdceVNVitO1P77HjcSV1Jnn6VFC2TGKFmU+cIk6eOUHKwMGoPFq0EmDuReO1k3VwD56bt7m9YYecuul6xGP306FYNnmqr6KkkB7t2zF93DjSNm8nq7iUbvMfY/Zbb8sRn7g/7XYXfgYNl86dpk/PnnIMqtBppT1eaWtm63vvk3PhAsHt2jJ5wkTO7t5Lxb18DHqNBLP2Hz2c3t27s2fNRgoe1DLlnSUkPj5PkhxtPo8UeWrQcfn8FQb3Tvx/OXai8aOwefl73iKqC+/glxhNSkp3bqX9y+2795m4+H0SH50rOzOiJynGxaI6z7l6jmi1gv3f/4DP66bNsMF0GDyMg6cvMX/BM2j9dDIn0yfEsU4vf8x+isbi+ySkdiMhpi0Fp65wKTeXWd9+TA+BhhBuZXGjKMV36uHU5Qv0TU3BoGhZmEXXqrnRwrV7t0hOSpRndrEQeBQqaQtfPmEMnqpKOg4cTveunTm5eR25ZWU8vnwV8SPHyJxD6ZoSLc+mRj6e9wTWuipGzRhNmJ+R0+u3YfapqRNJK/5m2qck0r1rF9I3bZLZu0KL4jFo6TJiAG3bRHPxn/1czcvjxQ1/EjdwMA6PWm7WKoUHdUMN302ejrqxmT5jxhDz3+hXROUVNDXx+Lq1tE1OQSMccnLD9EF9A0v6DydMa6T/7FmodWpO/rMJjdOBw+YkMKI1KSLz0+Xh4v5/8dlFH8cNJgOJI0djNgdwYONWjF7hynXL7tb4Rx+T44dLh4/JTammqR6fXsOQSWMxqvVc2nuCcouVxTvWQXw7eR/Kh8gDd3NzUZgNtGvbFs3D6ywerp+X/8GAYYPp3aWz1GaKqtcpGJNFBXw9aTxtDX5MnP8s1XW1nNz3D01qDe/vOwaBAQ87Vh7ESl9y8RLL/vcmoXo9k+bP5PbtW9w4cx69wHo4XBgD/JnyxGPcuXOb6+cu4LM60fk0+Pz0DHtqFgVFhdw6fg63VsfifTvBaMLlUqPUiJ65l4IzJ9n4zAvEh4TSZ/okearOPXYcQ0Qrnt2+FY+MmWvZWPQ0kXcgnU2LvyBYZeTRF17gVMYpCu9l0VRTSYQ5jCa3lykvLSLr6lXuHz9PoEotg8E14cEMfnQ22TducuPQCSKNftIVqjTqeOSVlzlw+AjFN3LReZEJPmHhoTzy2GOkHzxM5vmrdB48kNl//CA7YjYJqRA9QLiYcZbUXn3QyoQBMb8Cp1h8Mk7RPzEFP8Hoa8EGgtvO6U0bOL5sGW0DzUx9fDZHT5zk+oXr9Bkxninf/SAPVbI1KiCMahebv/+R/L92kxDZmqTHxpN+/DCVV3MI9LYQPVvFtGXwrMmk7dtHQ3Eleo8CW2M95tAgZi18ik07dnD3Rh5Dp0xnyhfiFC5y5sR3KyQBTtZ8+imV/xykW1Q0faeO5e8dO2iusTB08lQGvf6y/LxiYRbjbgFI+f21xTQdv0SPmDh6jxnCnmPpFBUVyeJO7xTs3HaMmDqRTRv+xvWgVnb3rC4HrTvGkzJxJH9v3IjJ6kHT7ERldxPXpSOJU0azfttWmirr0Qq2qdNLQvsEBkway9a0NPJu5TFi7iOM+Pgtqd1VyhEk1OHh8uVLjEru9/+vsQqavFYuX79C/z6pModWIcLLH+a5fjx3Dv7lD0jt3pm4Xp2lRqyyooGFi9+n3YxZLcWKmA+Kwsvl5ucXX6Ii5yb9e/UiMbk369atRiui09yCQeakT6/e9Ovbj21/b8NVb0eh1dCgctK1V3cGJ/Xl519/o8bl4c1vvyV69AiJbhLMN+kM+i8taNkTT9Ccd5fhA/oRGdeOfw4c4M6Dat78cilx48ZLV2lDcyMBZlE42nlv9iysRcXMGDmG6PBWbN60Bb3JjNPlkoDvyRMmEB4ezvq16wgWEgabVWa39xvQn7CwMA7s2y8jzES6iBjJDRoymIiICNJ2pEnoV01VDWFhjrMsvgAAIABJREFUofRNSiY8MIRtu3bToFLywZqV0DUBj0bc+y3PY2VhOTarhbjOCf+v+yqeidL8fOnyj+3USf5Z8aMSQvCiQj5Z8BTa2gpmTx6P2mhg8559lDQ7WZa2F9q2bZEvOVsaBu47d3j12QW0CvJnaP9+6JUKjhz8V07yRKNBpdEwcsQItAo1B/eno1HoabZYMQQaGTl2FDa7jb2Hj9CAkh8PHAB/s2Ryivtf5VPgvJops4BjWgUzdFAqjc0WTonOpNrE29t3gL8fHnEKFogSn5vGzGssef45/JXw+OxZlJeUkpOVTW1FLSHBISi1KsZNGEdZWRnHjhyVY19BAVEb9UydMZ3CwkJOHD1Gq+BQHpSVYzCbmDvvMXJzc7l+PQevRyn58sJB/8jMWVSWlMsiSf2fOebNnVslIUCY9VrkZnDjUiYJCXEYggLkpEsrq3A4c/YiXXr0xC9AAmZaANFuJ3d37eL3rz6nTesw5k6dRu6FLE5kXMDQOZ7FGze0SIsEqN0hwb2UXMsiOjyEHct+IDc7k4SunZnz9lucKrhH6pAxaMSNJf6sXhSeDvI2buT3jz+hc0wCc+c+xrEL5zmZnUlkUk9eW/5zCw5SLRkqUip28fwlUhP7ohFUCzHUEudkt5PLP37P9lW/E5vSgyED+lNw+iKlt/NwK5VUiijehDbMmTad2/uPczkrm1YjhvP0Dz88lCeIWbgYhfs4fO4Y/YaNRCMHwi1buDCU7P34Ey7t202X+HZMGDOak2JaeO48ij8mTfVVV1cya8Zk2nfrRv3lTH5ev57oqRPoPXU6zV4dOikSb0LntnP/YgYDE5NRaAxSW+Tzugg1GtiybBlXrmUxceEzJPVJInvvQc7s3ofa55EMupQZE2SY8e3TGaz4fTX9J8+g/+RJWAzQpPTiEqgJl4/s01cY3W8IWpdPUsTr9R5CUHLl+9XcyrzEuPefpk9KD86s3MDJf48y+pHHSRo9klqfXUb9RJrDqKis4nZZPr17dqH+7h3qmxsJS+xOVm4eeVfusOCxJ3BYG9Do1TTYbTKjb9un31FSUszM916kbdu2nF27k/Sjx0h69lHiU0VXIwhrsw2jn1lGOpXUVdEjsSdelx2t0MR4/aipreNKYTZ9+yejdgr9osjvVBFut3Ppi09lluG09z/AHGDm3J/LuXgtm16LXiOkZ6IEfgaI8YZYCKwWNv6yjEZrHY++voBuCfH88/mPlGXflXoHbXgIkxcuIDqqFWm//Er+lSw0Ch3+bSMZ/9ozGA16jv62jmu3chn42nOEdO8uR4I6rR6ro4GQ5maOf/QlgWoN0957E7/Wkex6fQn3q+vp+c5baOJiMAuEuKDWixyVxmbSP/+OYIOJ6W++gcHkx46fvqcy744EpyoCAnhiyRK0ai3bvvmeprJSnCJPtXUE8999T+o6dvz6B5V376DxOYiOj2PmCy+hVGpZt/QHakpKUWhVhMZF8+RbL+NotrNl6W88qGtg8tsvo42Npkm4txQq9CoNOTdzUPppads2GrPQm1rtqLUmVqxZQ+rwwXSKi8VotaPXaalVePGUFnP6gw8Y1L0HQ55/HqvNxsYvPsNrMNH/9XdxmIMxSdCoA5WfhtyrV0hfu4H2HeOZsuhxvB4XG774AVWtBaXVSfve3Rn+3GNY7BY2Lv0edaMdr91HeMc4Zn34CuUV5dKkZAwIZNRbL0J4K1w2hUSpeJVOGrKukfvLSgb07kPqy8/T3FTPhrfewhgaRv/3P6BUa0JvCMXRXEeAtoE7J49zacM+BvUdztD5T1JWWcKO37/G01CDy+ah98jhpD75KMUFhaR/vRw/pwe72kNMaiIDnniEygeV7Fr6K0arA6fNQr+Rwxj62Gzu3Clg78q/sVbVodQqGTJmhDyoVT+oYtMvqzCGhzHhzRdpNOtpkjFwLYiCC2fPSg2gn0qPwSv0OV6a/XwcPXuCAX1SCBQaQIcCjceLyueg4PxZTv32G0/Pn0Onsf25X1jMxs9/o3PiQHouWPB/6HoP6Kir9P//Nb1n0iuQRkIgCaGGhBB6ERELFhTrqisW1F17W9uqsKuu3UVd62IvqCsgvaSQEEqoCRBCKqRnMpPp7ee9g/s9+z/nP7ue3RMiM/P53M+9z/N+3oUBrUZachgMEb++ul+3cPTbX1i6bCk51y/i4KH97Pvnl1iHgwS9PhZdeyW5l8ymbv8Btv/rSzROL9FxVkrnz2LyglkcOnqMrz5YR87Eicy45Xr8JoP00FNK77Qg+779nq4ftnDPH/6AdX4pDfvr+Pbtj6TqNvuKSxgw6qTiViM4oXYbNT/+hzPbq7lu+bVMuGQ+m7ZvlUpdgwiHCKu56voVpE8rYt+eKg5+8R+pArSpgixbdRsp0wrZV1nNnrVfkBDSotVouPzmFaSVTWDD5i0c3bIXd7eNlLg4rrp5BZYxI9m+cxd7vt1IYWkp0267DodGicorziotvUqvtHtZMLEYrThVgkpCGiWDYQd1Rw5QVjIdpS+MPqhC5w+h83vZ8eXn2OsPcc8fb8Y0Np1dO3ax+euNLLn6BkbMms2QMLxVCc/GANFuP//+51pOnm3kiWeeIHlkChu++57aDVvRK1SY42K44dZbiE9JZptowrfXEgyH8KVFccOdt5KRlMr679ZTUVnDnGXLyJw7E6dw4UGB2eMjxenl69ffQGEf4M5Vd8HIFH5at479Bw+z7LY/YhgzFrfBKK1LRIOucdl46+U1WAx67l15FynRSXzxr09oOdbAsMNBQvoIqfpMS0vjiw8+5nTNQVlkuOON3PHg/RKBWv/ZF5zYXIFJp8c0Kpmb7vojVquVz9//mJ7DZ6SViHpUPCvvX4VVZ+Ld19+mpbmdK2+/DcvEsTgMGlzCBkmlobupGY/bRXbBGOmqIAh8BpWGcydP4vP7GFU4DldQxFaqMfn8aFs7WP/2G+TGR3HdHbfIAuvdf7zB0HCIJTf+gXD6KIIGPepAQKLdis4e3l/7DoaRsax84B5UijDvrv47yvODsvmMz82Qn9Pr9vLPV9/C1yVKPQXWjCTufvhP2H0u/vHGm3T32rjn4UckpcuvVMqmQO90y2zir99/l9Gj07ju/nvA7eL11a+icKm4YdV92FLjcRh1uAN+jGEFwrT+208+omhyIbfdegs+h4u3XnoFxYAbvz/A6JIJXLFiuTy/PnzzXbzn+mRPmD5jElfecgO9vb38+9338ZzuxKjVkVc2lWv/+AfaWlr419vvEez3yKSi7CmF3HTHHzl34hTvv/cBSoORGx+8n944Iw6t4MeL6EExchUq4EwMScIPOIDWr8RitLCtYg+jx+URFRsto9VijAa0Ngdtu6r56ZuvmHbxLK68+koGzrbzzzfeZkR6OjevXIldqUBlMKEUyU4KFTXV1RSNL5RJK122XvQJMaRlZrJnRwUTxxYSqzWhCIUIasOo3G5ObdnFhh9+YM5VlzHv0iUcrD/MW++9R8HkySxZcS0eq4nBgA+1Ti9cXandXkF5cZkUGzl9bpmEFh8O0bL+Z3765ksWrfoDc+fNpnN3LRs+/hxtSIldo2TsNUtYdMlizmyr4POPPmHivAXMvOwyfCazXBcJ3hBKnZr1x+vILZlGwKeW2g1BbErwBzj79Xr2b9nIVXdcJ/eVrsoDfPjmWhRvXn1NuE10Y1Mms/jyy9j6ySdUHjtCzmVLmXX9jSiiEujo7yM20YLROcym1a9ysrKW6XMXsGzppWz88CM2Vexm1r13cfnK2+kf7EUnihSvQPyVbKvcxcVXXsqgZ5gh4cJtiCUo8iwr91A2vQRvOIxPpcCrUeLx+TlYVUt5WTlKnQa3UI+Jrt3lprmqjovmz2VI6ZWIXkxIiT4I/3j0CbrOtrFg9jzmls7g87VrOd7SxKzbr6ds2RWorPEMCPWTMsj5kw2sfewpYlU65s5ZxII5c3j/tVdo6+rgyrvuoGBWORqhwBywYUEvsyR/PbqPiWWiE1NLTzNjUMmQzc6BU40Ul5eKQbh0dzcFDPT29csCsKSsGG0gLPmNfpWWaLudbY88yGBrC8W33MqECeP5afXznBuwUf7YM5jyx8tcQLPZjMvhYKCvh77eLqYVT5YcHOG4L9Ib2ltaOXP6LAsuuYS2gX4JQ8cpVXSdaaX9bCdl8+Yz5BvGF/SRkBjHx598hF2j5rKrriXsCMmQbk/IicVm44uV95FiMlK84gpZSH3+/Bp6fAFmPv8c0fkFRKs0BMJBBvHT132eYNc5yqeU4vVrUarVuN19nO9sxTE0zNRpJTh8LomMmowmGo+fIOTySaWow+UgpFJgiIqi/vBhlCEFk4om4HDYUYTCRJujqKvbR1SMlazMDDyOYUxiUQvl0pGj+FVq0nNypcGpGHUZtFqOHDuMQq8mKzsjEjEouluNiTd+85ubPm8W4/PGyMNG2GMMqRX0Hj3MvhdewBqG5U8/TXtnJ1veXwtmK4tf/Du6UVmYAmEp4Rf8o5p9exmVlsK4sXk47DaJpFhNZg5V15Kkt5BZmM/5oJOAIkiSWs2+XRWkj8omNT0dm8+FWmSqhgJUH9iHdkQaSWnp6DxqlELRZVBwVqhv//4GI6JjueLRh2g41cDer9fhM5u46p9rGTTEYvQaCQU8hAwD7K/ZzYxxxcRHpdJnD2Mw6TCaXDzzxCM8tOpRYhIT6A0NSa8/nQsOVu8nv2A8cSkJ9HsHCAkCtj6Kql1VjMkrICExAZfPIQna2rCOij2VFBTlk5SSRFd3F3GxsSiDCrbu3k32xCJUZpPMW9arBeIVpKq6krxpE6TnVVRQJ22fHMYQ2yp3ygIwRm9B7VNKkrSgV1f/8B1HvviC/NwMLr77Bul6f/yXanInljL70UfoN+ikr6N7eJiw10vziROUFo5HbzVxxtVHSlISirZ+PnjlDR596klcYT8Os0aqv6ODSg5X1zJpQqF0vg8IQpBAbHQ6Nu7YydSZM6WtUJTJiEnEDvb2sOvfn3NuZyVFOTnMunkF2zf/Su2uSnKnl7Lg0fvp9PmIMcbi9/pwBYY5fuQwC0rLZYMzINan1cKwxyEL4SvmX0LfoA23Qdhc6TEMeTmy7wDjS6bg16vpC3nkuEvRa+dAxV5mzZktUWmnKkQwGELvU1Kzq4KLFi3ErwzR47VjMBppOXqSDZs2c/Of7sMvrn1ILXlWLmWAvbXVzC2fIYcFYQkhKHH4hjhwaD/lJWWEAqJY0aIVPGqvhx/efAP73lqWzC2n4OLZvPX2O/R2DLDwqhsoumI5/UqVtH0yivirfhttp05TUlos7bocATdWi5m+1k5aTjUxRxgXDztwBnwkxsTi6DzH6dONTJg9DbtnWE5DjEaTTJM50dxCQck0iUMIEZJ+2Emc28PHL63GJSyurric5MkTePsfr9Dr93LVH1eSObUMOyp8SjUhvZL2/lbaO1tYNHceIRElNyT2QiuNZ08zYLcxZeo0BvoHJRUpSmegr7md3oF+soqLpA2JtHvRGug83IjLMUxe8UTpaxsMBmV2cH/LObq7uxgzpVB6RTqHnVjMFs42t9ElogLHjyesUhMIhKRYrl0k8Tgd5BaOkchmQCmiBlT0HGsg4PWSXjiOYWGdpdVgCAREdAjrXniBpICHu2+7GZcyzLufrSOgt3Ld/Q9hHFtIn9uHRadD6fLQcfQEJpOBUUVjGPK7JJXTrNbQXHcEs95AplANu10yRz0m2sr+fbUSjCoaOxav14VNHcCQGMfOmr0Y9SbyRozGEFahEklbLicDZ07z2euvEquCVQ/8ia6Odj5b9xVx0Slcf/e9eNKSUKUm0+10SJXtySOHSUqIIX98PsMDgxiF+FBvoaaqltRR6cSOTJEpXoLSIBIzjlTWkpyWSlRWGk4h0AuHiTdFseahJ7n15ltIL8yjs69H/r54ng7WHiQrPRNrrJWgUEMLC7ZwSFqtZRXmo0+Ik2prlT+ENhimvraWnJxsLMkx+Hx+dEEtao2W7Xt3M25iAQaLQXJwleEwupCCul1VlJdOx5oQS0d3J4kjk9AOuWj8dhPr3nmb7Em5rFixnNMHjvLddz+SXlDEHU89iTPGilOrlkWmxRfk8OffseXrr4hPi+Whh//E9o2b2Lx1J1n5k7nnhecZiFLR4xFOEkYZTffGC3/jTw89zLBehVcgqmo1yt9swQ7uqGL6FOH3J4RdEcNzvVArb61hZmkJ6ngtLt8wWoUGk1JL9cbtTJ46BWViFHafT4YhCODmh/ffZdvPP1E0fgJ/XHEDW7/4mspD+0hbOIPl991LWGnCLSNYweJyU//+Jxzevo2cSXksu3IZe3/cTO3OKhSvXH9jmKEhzP0DpEWZ5UM1qFWTf82VzF9554VcTA3+oFOKFypefYvDm7bLhzEzJg7f+fMEk+IxXXEJS0RHJ6BIwXuR0GyQ3bVVFArLCLVWBkCLKDiBzh7atYPyyZNR6oXxcoQ06w34pIqldOYM/DK4SRwg4PW72VdTy9zy2ZHotd89in0+fn3l7xzdvJW4oIIkvQnv8BAuo57xN1zL+JtvlrR+8WCLTIvmumo+/ctfSFPp0Ps0WDU6BjqbCcdbmHH/nYxdtIhQUINSb5E2LsN+P3vr91FaUiIFESIZUEDOIjv5RMMpps4oI6wUOrDICNg2MCRHwKUl0/53BNzbz08P/1mKQUJxKTJXUtvXSTjayuzHnyZz1jypGhMFjhCvChXpyfYzFI7NQ+8NRAyWleI2DdFw/CTFpWWSjih+Xzz8tp5+Bs4PkDU2J8IHEGrTgIv1P/+IXqXjysuujPw8kjcEvb38cO9DDJw8SVzGSDrOtREj5PSxsSx46llGTJ2Mz+lBo9VKpVbHuXZsvZ1MmVhM2KmUir6wHtq62nE5PVJ1qrmQ/+cQqrXmFomMjM3KkmMEMXpzhoOcONOMIqwmLzsHoxSliP5Ew8mzp+V9zU5LQyeksio1PnWY5vYOQt4QY3Ii5qeRyDc4ceyENLsWowC5mqSMTs3Lr73FjLmzKC4aHxkBCzK+Rs1QUyOf33UHRqcbTeIobA47cdoQHouFWz/8DK8xCp1AU4SfGiEOHD9McuZILEYjJjGZ1xoIhUOcOtFAsjma6BEj8GvBFfRiUcKxQ/XEJ6aRkpQieSrCRDgQdHL8dCNxicmkJo6M+OVJZaOPll072LbmFfQiOzg6VjY6HreN5MkTWfa31Th0UVh+Dz9WBdlTsZ2cMfkkJ6VdyHQWwE+Y5559isf+9AjGKAsuzyAGo0k+Mfv3HWBMRi4mg05ocST3yu0PSJSleHIpOkms9eP3+WSG9u7KvWRmp5OWkiyfN/F8CWuFA4ePkDd+vBydidslXeW9YQ5UVpBXNgmD6JwFY1xMIFRhdlTvlCPgKJ35/8aTBKj47GOOf/MNOq8LkbMoCiZ9SE9OSTkXrX4Jr0olc2VFFLC4RhXbdzKleAoGoT4mLCMJLT4lzz/5F55esxoMGoaCPjQCpQN2bN7CnOmlaEX2sVR+K6QhvUAF5pbPIhwUNjXiGfVLVGnPW29z6Nv1pOpNWKKjaWxtlZv98gfvZ/SVl0QkkEJhIR5KMYLbtp05IvZR8J0FEq1W4gj5qK6q4qIZQnWrkEkmYiQlCNsHa/ZRPnu2bKDEcyr2B0UgyN7qaspmll+Q9whGmVLGJ+7ZtYdZc2ZKIZg4EMQ6bzhcz8b/bOSxp56OrHvJaRIcUj9VeyuYM2um3GMFKi5ui8tlp/7AfmkDIzcAGQETSQ349KmnGN5ZSaLwxYw10WYbxKc3sfS2Oxlz2XK5iQiVqHif4fODtJ5uYkLpVEKBIEGdShbWfrubg/sOML1ciDouUAzF+w46OFS/n+lzZ8rvL9WsCgXdXd3S/mLixCmEBb9ToOuC4uJ28c877iSqZwCzP4RfNPlWM7vbmrnp0Ycpueb6yPkhtJzhIGf7z9HV301RfgEGQb+XG6WCvsFBTjY3SbqNQG7k/hAMYTvfQ3dvDxkFeYQ1giUmeGLQ09yG0zFMzvh83AGfbH7EmmttPivXV4EQdYj7JYoHpZqWcx30dPcxbeKUCJVVxiZCmxCBOIcYNz5folLeC0lEPSdOSg7gCDFtEVm9QkkukqCaT/P5X/+K/+gxsmKipWq7w+WiyevjgX+8waiymTKWTuzjYk7Y2XBGFvrpE3KlGENs2eJqNB9uRKvSkD5WOCJc2M6DcLjhGMlC7BGTEAnM1Yble9Q3N0qB46SsfGQ8l7Sl8GNvOMKHq19C13qeJJ2BsE5Lh22QqPRMbhWGyUZD5DzWG+S2um9fDRlZ6STGJ0R0hALeC4TkCNcSE0PSiFRCYp2JUaNSzYn9h0hOTcGUFCeLHrEmxNp/79U3uPaa5ZgTYtGaDCiFUh3YtWM3E4uKiIuJRvCdxUhZfOfKA/vIzMomOSYhkswlfjkIh2r2Mjo3C0tizIW4vUiQRHX1LvInjMMcZY68p/yPipraA2RljZb55+6QD69SBDOEaPnuV/asW0dvxyny0tNwdPfjCCsYObOci596Bkwx8pkQl87k9tG1YSPfvPYysWY1Zq0Se28fDrWe7Euu4KIH7sepV+PAjxktgrH798ef5nFhQq9RSveHiClCiLrKKqZPnYZKmLtfSJcJhVRUbq1h1pzSSKiEW3gEimmBiprtVZSUl0VofiJ3QFD+QvDr269xfPs21HYvoxOS6Wk+I4WRaQvLWXDP3aC3RvYH8QwMOzjw0afU/vCDtHpKsFilSbnQEii+ePbF8OVTp/LjE0+gGXbI3M8Vr77MGb2K9KlTZHasGElKnojPw1HR/ZtjWXffE8T4QwyHPNzw6hraDEqSppSg1Qv/diEEcqPUKKioqWJO+Tz5EIq9QSx2cSF2bdvM0kWLIgtKKqBC+Lwu9tbupXSWUO7JxEA5yRZKrt01e1k4dxFq34WoFMEx8jrpOFSNYbCLX/7xMt6+PuJGjOTK1S/T4fIxQnTDRgODLicWo45D1bvoqT/C/MwxvHfvo8RrNUSNiOHS+1bSn5ZEXNFU8EWsLYToq8fm5Uh9HeUzS6R7uPjcgirt6huks/4UE6eXy6B2sTuLA7m7r5/GxrPMKpuGStwtsaHaXZi1Wtz7qnA2nuLLtz5E6feRMW4ES554lIP2YYrmL5EbW9AXRKVV0Xq+myNnGuXhJTRN+Pzy8OkQZNbWdqaXl/7X5V5co7aWs3Q2dTK7fIbMLFcZBbk0zKef/IvsmCTmLlyMW+ziOhXekIuhkw2kh5U0ff4d2z5fj9FsJGdmEaU3rqDblIApIxtTlHBSiiy2M8ca8DgGyC+efsG2J1KN1R3cjzPgobykRIphIlEUCo42Nkjri+JJU2ThLQ4AhUrNicZGqWwdmzeWYNhPWKGWI/L640ewKtUU5Y2L8Jbkiadgd1U10THxjBmXKyll4iXq12MH6zHrtYwWprQyhkJF8De7nZfWvCJ9AKdPmyqbD7HgBEp07vhhMlReKt75F/WbD0qrjty5BZTedRsnXAFyJk6X3auI2hGJGlUH96O3mhmXnXch4zhy+O7fd5DE2HhGjR4lrS1ETSEKpj27K8gcPZb0tHhJpYp8ftjy60YmF04gLj4Jt1olycniUDi1Zze5BgM/vfQ3fK3naOvr44aXnsM7Ihn96HSsI9JltJI2oMLsUUlEKXNSvozZEmMmoVgTZ+rjjz7GYw/cTWJqMgFvUCZjiBX6808/cPHsOWjNUZFNQNj8EObXX3/h4pkzUWm0DLk9mKPiGHK4aTh1inGF4zBoBZohSCthfE4nVXV1jC0pxmI0yesuidWeIJUVu5hcMlWiuuK6yMZFGfyvCMRsskYKQFnQeWmp20tGKMh7Dz6CZdiL0mDgWpGLGRNN9ORiMFrwOpzoBEdRgeRsLV66JJLscMEJQDHs46Xn/soTa/4q14EowH93mtnwyxauuXih/GWXw4PGoJeam/U//criiy7CJOwEXBGRiVfpoqmmhnyFibWrHiZeoaUvGOCPH7zNMecgReWl+ETBrBDlmRZzWMWWb3ew6JK58vPYHYPy8BFfb9PG7SxdMEsugkG3A7NRlu38/MMPXH7Fsgv7mqBdeiK84apK5i9Y9N/6SeyH/qCC79evZ9nVy2TPLGzyBaLU0XCSn9f/zP2PPyZznC+40uAMuNlbWcGi8lmy6RE5wTK0YWiAIwcPMEMWpBHCubggQ+4BBg4fJrNzgI8ee4o4sxlVcjyXPPEg54TidcJkwiYzXT4HUVoLQZuN/ZV7mbtkMSGFoLAIZrWK4Z4+Dh88xJyLFkYipAG324fX6WO/8JGdVyZ/rhViA7UKZ5+DI4cPUzxtGiqLsCEJ48dD7/lWYuwuBn/Zw8Z3/kW82UTKpPEMF+TiFxSWa66WC8fRP0BMdCKOLgcHD9Qza3G5BAnc4YCMPGw63obb6WJicR4ur0v+TEQDtp4+w/nuLqbNiHwe8RLLsLujk7aWVgonT0Qn4u3k1VFw9nwHXe2dlE+eCgIhFihg0MeRk43y35w8brwsQH4vAE83ncI5PMSE8aLQE/h2hJ/WeuwYCo+P0QUT5PkR1ERs09pOHmZUIED9ex9zautOKcaYsmQxbckxZC6aR+qEIpRqY+Q9/AFpIi6Aj9FFhQyHfGiUOhnhdqKuXtrXpGdnERQ+k9LmB441nJHnxpTxuZFYVbH3qGHb7gqysrLIGpkWKSqEx4HfyenGw2Si4dT7X9NaWUdHVxfXPLCKhIVlnDeoScsrlE25TPEJwbH64/K6jsnPJegLodJHEoe2baukoGAcSSkiMi1SAPq9Xtn85I0bS3RC/P9c/wfvu5+HHniQ1IxRElUT90sUjoITlz4ynbS0ZHmjhglIJfOuPXsom1pKsskaUUjLaL0w1TWV5OZmEZ8UfyGFK1IAVm3fTNGEfMzxlogCPqJ7Zs/OagoLJxMda4lEzl7Ib2/Zv48Uj4+fnnkRdf8gdpeT6x57UGbXSL37AAAgAElEQVQBq9JziI1Nw+++oN8QCSfbNlMUH8t39/wZnc2OI+BlxZqXOPnbSD9RaAFkXKYYxocJe7ysfvwZnn3hRblGZKqQRoETP7v2VkiAKEohuIrimRCMURW/btnKvBnzsYiOXfRuqiAePGzetp2F8y7GKAoScX9FFx52cnLvdtJ0Bj5+Yg3BnkF8nmEeeesftKl8jJo7h5DKjF8SL0JoRV56bRXJDjfrH38Jvcsvx8rzll6C4rU7V4UnpaXR8M1XWIMh/GoVBZdcjKswj7Llyy+gFkIq65HIVc0vP+M520Hdh18RI/gP8RZy55ajmpDPpKuvJYxeIKAI0Eqo6bbv2knxlFJMGqv8maioReDZti2/cvHii2ScUeQVlhtl1b5qppeXRbpjqUFQ4HO52VFby8K5CwWH+/+8DzwBjm/4jpa9O2mu3IFOnIpaA5OWXIZ2crFUAArzSPFAiUt9rKaSys+/ZXJcMkd/3CghcY1Zw6Lbb6Y/I5X8BRdD2CwvtP83G5hem5tTx45QVlYsNQgBAvhFvJvNxvkDjUycPkN2e2KFik7//88Gxt5ylrZdmzmxeSvDp7tQCeNiS5CiSy8iYcEi4sYVoFZoUat10k+us7ubM+c7mDp1qnQKF55V4pTtOt/FmTNnmVJcilIf2fjFCPp85znsg24K88dEMpiVyPHBjwKyDqpYet0NeMUCDAcwKBV4O5s5+c33DB04TmvtETmyDKeZmbD0YlKK55IypRhnwCkRQIUnyFB3L12dLRRMnEzYYMYr8jWV4vO04/J5ycrMRCE6c0G0DwVpbDolUa3CCUUyW1PsSQG3h9MnT8lkkdG5Y+QhLZa+GBM0nT6NOhhifF5eZD2I66PW0NB4SkLeOWNz/ru3iULkRP1hjAYt2bkC8RQFY8Rv8eVXX5c2MMWTJ/6PDYxQ3boOVVHz9Xo0/UrpGWbOiSZj7nSyL7sSowgc9/tRiUIyFKJqfx1xI1LJHJklkUSdSoPX6ebE0eMkJySRPEoggOLRErc+TE3NPpLSs0lLiUfplu4UEjw6cvAgaVGxxGdkSJPu3qEhUqwWztZU07V7D007djF44hTWxETiSqZhKRjL7BuWE7YY6SOACQNGj5oDG7eRNimPuIw03BLT1sl0g2effI5HHrsfrVYtOZBijYRUIaoqd5ORlMzIbFEga/AGRRxciJrKPZSMy5eqwbDBhMsfwKjRsmnTFgqmjCc+IVYWH2J8Itr/yooK8oqnyrG+uO4ShfKJv38PU6dNQWsS6P3vdU7EBmbq1GIZLfjf3V8RYO/6b1GfOsWB79YTLxIlg0HSF85CO24MJddeh0+nj5hKC95pMETl3moKp0yWo8RI2JySofM9rHlxNavfeE2+p7C5EtMEsbY2b9rKwtlzpSpQf+GAcnuRiSXzZpdGUFPxUgQIq7xUbfgZX80xTv26i0DvEPrEREYvuxhFeiqzll9BUKnEKcseNSY/7N1QTemc6ZFKwhRxWPA5gtRUVDBn4WzpoSf+zOP3oRCHWtVeykumR0LRxUuQ/JVhftm8iYsuupiQ6NI8frR6I84hB0cajjN1egnDQVHIiFgwOFpTy/Zft/H408/KAlAOGcLgDnhkAbiwfHYkslI0q6IAHLZFCkBhAyMWn1QdhnG5Bzm+ZTOODdtp3rZL+vx5TXqKb74OReZICpYulTGWASHqQ4Gt6zz957plnJfIZbX7PRg0Rux9/Rw+WM/cBQslOiwiGdVqLQ6Hh6rafZTMnynXiE7U2SGwdQ/Q1HSaKTOm4fF6CJlUOHwO/F4HDZu24dpcS3dNvUxnMWWOwpEziqSSyVx+801SbCTc1kQo7cDpcwz228ieli99wYYCPjk+dHQOSfRuavkEiVSJVzAQoL21FdugjUlTJssUCr/fj1qtpvVsCx2dHZTPmiVrCdFIiVFj67kOes+dZ3ZJmeQ8i+JJNBYNnS3YBocoKZgsR+m/R801NzfhcA5RVFggIwaFWZZ4nW48QdjrI2+cyD+/YANDiPZTR2kU1393FYP1x4hSG8gtK2XDuVaW/PkeihbOQwQO/m55duzgIcIqFeMmTYp4h8oyRsXx+noZh1k4QVhcRRa+WBdV++pJTkljVFqCjFaXCfEKOFp/DL1RT8640fKjC4BCQYAjB6rxN7VQ/cZH6PodWC1WKTCIWjCNCZddjMIYhdkYQ8gnVMMaqitqyRqVQUpqEiF/mKBeIc+Xo/Un5Ag6NS0RlUohCzpxG3bt2MHo7NGkpKXK6y9dQn5DONe8tJrbbr+NqOhouf+KVyDgp27vPjJGjiJt1AhZF3iV4lMqqKirYkz6aLLixcTswvMLkv4gCkBBU5Ff9IK6f8+urUwsKsASJQpAqV6UV27H1t1Mm14uR66yYRc/dg5zYM9O6OjgwEfr0AwOyYI6a3YZoeJCZgv/46CYAkTOUp8zSPP+3dj276dp3feEe3rRxVjJmD8HykqYdPllke8k9k2FQgqlnv8NuX/updWRzyK6Bw04CbCrtoKSacVEIZ7zSPSr+B7bdu9m/qwFCOhYuLooDUGZJrZp1w4Wzl6CPqRC4RKcjoAsAPf98j2DzWep+XojOreflIRYxpYVEzW5gLwlS7CHVWj10ajDIiY1SPWP3+BpOMmpL37CIJxJUhJRmowoXrjisrDDNihjqZbNm8ehjZupb2hkzNIlLHvueVDoI1nAQlbj9bD7yefZ/cPP5EycwuWXXcqGdZ/R2NHKpOuWc/HDD0VgaIE2ySgMH9XVVUyfJzYrhWywhNZXfOGqXzdSNn8OHp1WjnvFYxQI+6mprWZGyXREeqFAccQB4PP4qKjbx+yZsyP5lr/75zgDfHPP3Zys2sOUWaWUTy/jp8++pN0xxNyH7qb4yisI68wS/VAGvQyfOsPfrr6FqGCY4gVzKczJY9enX9HY1clFa55g6oprpU/a70aedk+Qw4frKZ06GY2sYgIENArsDjuNR48zvbREPqIC1RJG0P2DDmkEXSZ84S4YQQsDV5VjmLeuuUSSUnMnzmRsbi7bf/iYM/3nuP7lV8hevPhCxy5UrkqC9mEam5vIF12mKIiEIlevkgqs4a4BcoomRbpVcbAoIt3t6fO9MoNYHHaBYFgKltd//xXWgILFy66WK19ulEEvyiE7/7rpdmmiOu+yi4lLjGX9N5/T7/Xz9KffQlYWIYMod2WCJK1tZ/B5HOTmFuBDmFoKdaqXM8eOE3JDzoRJcmImpq7i7nY3t2IbGGCMKMQi0xn5OtNwWg72hVIugvqKe+mnufEIIYuOjHTh6xdJtBV64QMHDpFgjCFDcACF6j4caYAajx9DZdaQnZkVKXgF10Gj4/V3IlFwkwryZYyXfPgCYVxNp1iz/HJyEhKZNH+JHG0d2PILNoL86cfvIT5GrhGJdvvCnG1oQJMQS3KqyCAWHVcE0jtz6AgpMfEYR6YRUPml2k0gn4dq60gaM5bY2AQUvjA6rUK6yFVX7mRyzliMcYmyERHRdCH3MC2VVfzrvgfJio1l6fXX0NLSwtZv1pM3tZir3nodYizYdRHTZcuwi45jxxkxfhxBown7BT8482/Ny4tPPcsDTz8nR8CCmCw2IPE+tfsPMKGwCL1BQ0CKZ8KoVGoqK6opnTgVjVEjVaqC8yUD2WurGVcykbA6grpHLMyU7PwtIq6kfDY6o5lwSESOiZMzzL7qSsZPm4zOFLEgEFN+pYiCq9hF0bSp/2sErQyw4a03pBF0ltXCzMVz2VVZxcnGs0xYsIDFf4+odP0iTF5wC4IKqnbsoHjBfNlRi8mBLAx/Q6L++uzz/OWhx8Bswqv2o1CopdpPZBCXiJGroGmEFCiVkezpnbt2MW/WbDxOB3rhDyY+6EAf/1n7Pvu++IGCjNEsvOJKtmzdSvPRI5QvW8qMZx9hMOBFp7diFA+R08fxvbXkzyqXxYHnAuqr9gfY96uIa1so48PEGFFnEvwjqNy2kxnSzP7CGr9wUffs3s3MGQLJuuABJu4ZQXb/+gtlS+ZJs2efwGqCfjqa29i1eSer7vxTBHVXqwgIw/NQgL17q5g9a6Ys2MR9ETfM4XXIKLiZIiNYoNDiYBQRdE4Hb6xaBfXHuGRmGYkFWXy7YQPtLd3c/MADZNxwtXxoBSdOIMNul5sTh48xuWiKVONGTiMFQzYbp44Jh4PSSIMm85Khp7uHc+e7KJowIUKFkeKxMMOCxnKmiQmTJ16YWIqyLgheN49fvYK48w5mT5pKzsTx/OurdXTaenn4by+RXDxVcnMVIeG6oCbQ2cH5ni6Sx+WitkRF3Dq8AVx9PfT29DBmwgQG7U6irSa5FtvazkmPufGF4yKIlVaJ3xukq7eHIYed/PwxEcRa1HoqsPV309XRylgRlylggrCfgEbNmfPn6O8boLRwKlqhwBYesGoF51pbsHns5BaOlTdXLTiYCgVNzafwBLzk5RVIY3phlyKU7cHWM7x4793oBnq4fukSOfJfv2kL3T54XuSEZyRKVFMfVKLQ6rGf66J/aIj0MbkotWJ+IlgLftpOnyHOHE1Mapo8V2VFqtVwovkMRouZ+Ng4TIICQQQwaT3ZRHS0lejkeLQGUV6Ka+/Hc7SBR1feKZWuly++GGe/jfVbNjNgVPPW999Fsn2FYlsl1luQIw0npGXOiJgEKUIS68HudMg9SwQTJCYkyespUrK0WiVHjzbIzyL+HY1OpOlE7sFjjz/FqvvuJS0tCY+IldSrCfj8NBw9RGb6CKJEQRcOSuFnSK1i38FD5GaPISkqUTZ2v08U6urqGD06k5jYGHkuikmhsJXaWreHSQWFJKlMkbm5uLkiwu3IEXLGjsNgiDRWolfDG6Tjx42seewR8sdnccXFi2isOcCBo8ew5udy++oXYEQqw2KKpNRiJkj9+//mi7+9wuTCfBbMm0N9fT07DtSTOLmE+956Wzp4+IbtaK1R8hl44bnneep50bwJiyyRIy2Q0xB7qysomTwFnUZYz0SUx+JBqqraS9lsgepfGNfLszFMdWWVVNwr1boLYJzoAl3s+udbrP/sM0ZnjubeP97Bl2vfo6G5iYIlC7lm9UsR6yUxBRB/XW8PFZ99ys7135KUFM3yK5exbcMWDtYdQPHmlcvCzW1nWX7zdZSUzaDtP7/y8UefMv7SSylcshRndCJevQanq5/kYID9b/2Lk4cOc8VDf2L02DEc37adjT//zMTZc5ixdDEuTQi1WoNywEuiNY69dXsZNTYLr0mB3mgiNBgQNCgazp4mY0IhNp0an+ToiRGon9qaGmaUTkerUhMUHoQKpSR7VtXtY9bsOYS8YuNXSpm/0eXk1zVrCA8NseTGG8nJzePA9t18/tXnzL3+csqXLpadrSggo1QaHM1tvPfk88QnJzL79huYWDSJ6o++Z2vFHrJWLGbM7OmopN2CirBQfPUP0NLWLkeZ+pBCpiYIywqb086RhqNML50mBRpiB/7/RsGJzVqgUg5viFydlsrnn2C4vYPrn3oBy8gRVLyxmgOH61i46j4SiookcVgkXaidQSmg6OjsJDd/jBDvojXqsQ32M9DVC3YPozKz8FlEhrKasN2B3T5M+4CdtMwctDq9PF+c9n4O1+2Tn3tqSSkDgQApqWk4e7qxOl18/8IaLL/5Yl33zMNyNLzp7bc5caKJK+95BH36KNxRSvyasBRttLWcQasNE5uSilMdhVVvwjrsYOBsB+GARsb2KJMjWcOhgSFcPf2E3V7pD+a3GFAZDThtdmzd3WhDIeITEtDHxEgneYPPRVd3B051CFNCDMaoKImCiFFeT/cATl+QkaNzZOSV+K9VpeHwiSP4ojRkZGeiF5nZvv+NgisYK4LavahFJJbdjbm/n1+ffoKp+eOY88jDBB0OPnv0cZlfueSxh3DFWfEKRNUfQD8ckFYEHrWStKwMFHqtbEa8PYN0t7QTbYnCkhiLMsmK0zOMyuGgq6MLbUwiekuMTEgIhfzy+vd0tJNkthLzWzC7aHTE6CkwZMN5uoltb/+TovxxzLj3DgZbWvjP6++g1xq5/E8P4k9NxWY1YrMPYLL10n7qJCkZmfjNZjzRMSgDIVLdPr7++DPmXrEcU2wsWo0ofBTYh1w0NTWTm5sn+VV6s8gqVeJxeWXMUkFeoUycCKlDMr9XpNQcrK0hvygfpUnHsCZSLEb5tdTV1ZNSWEDYZMIXCKMXwgJ/iOq91YydNhGNwYBSeM5Jjl0kCm78tKlSKf97FJza56a1qpLqte9x3eVLyL/pCnqPN/DZ398jO388c++5BYdJjcPnkRyuqKCak42nyJw0XnqamVRazHoj/QMD/PLjT9xy9XWE1Aps+jC+gI9Y1Bw5eIjsgnEohZmrUiOBHPEMHzl0mJIJkyR9wynYdW4nGToje77+nqPbdrHi+htImFVG494aNr/3IeNLppJ/w5UoR6TS1+fAarDAoI0TJ06QWVSIV9jJ6PUE3cOM1Ko5UneArLwiDNZYhr3uSEMQVnD04CGmFBRJAYJgrIim2CeC3Q8fZkrhBNQatYyKE2ICQyjAsaP15E+ZgNKolXmlQnTQ2tbJpk1bue22u2TqT0ghkmFEgRKiel8N5bNnEhKUBSH4UKtw++yyAJxeMl36MgovTV0gTLJKzU+vv4GtuoaHH/0z5CSze8tWtn3zK1defxMjZhYTjrHg8Xikq0MgHKb51BkmZOfJQ2rI7yakEfuYh/YzZ5kqaBF6HT6jhp6hPil8sPUPkBgTj9lkIjouTvLz3F4f7ec6SU0ficliIuT3ofH5MLv9fP/PDwj1DnLn3XdDcjxbfl7P7u1bufmuO8mYPh17SDRLOuz9AwQcg9gcNmIyR+IKhrBa4jBpNXS3NtHT1c2Y8ZPxhxTodTqZZCOac5/HS1pCEtFRVux2u7wvNtcwXT3djEgbIZNCRHJFOOjnzKkGDFoV2aPS5XMxHPQxHA5xprcbm8tLdmYu6rAQAIbk9TjTdpZBj4PM8ZFCUudVybPqZMtJXCEfo8eNI+QLYQiqZBawrreX9198lnFp8dz453sliPDxK29gd4a5euVKVNnJKEwGGUln7xukvaNTpt4kjRqJV3DFdSKVykn/+R6JrKanpGIwCIGiF6Vew4nTjdIDMTklRX4ecVYatXo6mlqk7dTo8fl0nmsnWq0lWaNn8Ngp3nz1ZQrLp3DV8qvlWfPRR59IvvuKW/6AJTYel6iR9Bq8KgWnzzbLPS8rORVFMCiLP7VOS2t7Kzq9kaTEEWg1eom+uj0ezracJS0llWjRNAZDGI1GHM5hvvjuGxYtvkgKbGKihe+vArdrmOPHD5E+Io0ovQGTWVjQKHETZn9jI9bEZCzWeBQKDYpgRKW7r66G7JzRRMeL5CmhIFZJ+7BN+6qZVFBEhmDh+cIyl1fwyHfUVjN6bC6x0VGSB6wLKzEM++jYuY9NP/7AtKUzWbR4AfaWc3zy9lqS4uK445E/0aZw4rfqsLmdGNwhenbX858vv2PGZRdLP8Pj9Ud4Z+0HpGTmseymm1BGmWTsm9Pvl96KQsm88q47UahVEpAXSKigQtVWVMoCUIhKxdZg1Bvxu9wcqa2jYGwuUbF6eX64RHShKYr9+w/IyFetXoNRrcHdYydKrWXfb832+p/Ws+L2W6UnZfuJBr746ksSx47hij/czqDIaFNpUKsURHu9HP3ya+mhfN09N5E/vVjazHzy3oco1l56VdjpGCB7VAKXXbKEzeu+5WR7F8kzyrnkzrux63V02m2kpiXg6O3mbN1BymfOYFAdkrFiMcKaw+nmqzfeYtumDcxfdglXL1rKzne/4nhVHdHJsTQ7upi2/CKpgPv57X9zvKmVCdddw4xrriKo1RCQrvUqAkIdXF1LWdkMlBoNPn8gkmTi91FdV8vM2eXy/8vCVphWe120HD/I4jnzGep3YzRE4fJ6sQCfPP88x6ormDN/JpdfvZyPnlzDqdZ2bn/haUYvnkNX0C5VMonqWPpsQ1SdFYT3PKyi+xGeUSYL3T0DnGhoYtqU6TJTNhgIolIrGLQPcrzhSKQAFJJw0aVptQz0DdByrFFGwfkVfknGVRmjULedY/cTT+Ds7KTwmmWUlk7j2xefJ+AYpmXYicJs5ZprriUnawwfvP0efR1dMh90IOhi9p3LGT1mNN/97U0sXnAM2ul2O7jhLw+SkJrAh2teROX2owgb6LY5uPH+eygsLOSlVfeRJDyxfB6GQgGW37eK2Ng4PnnxFeIAR+dZ4kamMOOmFaSNGsm6l1ajC2lp7Q8Q0Bu444G7sEZbZN5ntEnP0FA36sQ4LrprlUShq19bi9Jmx6XT4tSruPru2zBFWfj49XdxdveTnTqSlvOdrHz6Yek798oLq4lW6TD5FLh9Xu5+9nE8Pg/v/e0VMuKT6GpvRx1r5apHV+H2Bvj6tQ/xhFXcuOZZosfmyBxMhT9EfFgric+2OA0jcjIxBRSoxT8qI2++/pZEAIuKCvAqfXKNmMT4av8hNv35z4yIi2HuQ3+mpaOdph9/JjA4RJvdiXnUCC79w/V4/T5+/PgLXD2DxJuteLQKLntwpXSb/+qvrxMn/KIMGno8Q9z9zGP09Hby7zdfJzd5FN1nezFGJ3DHU4/Seb6Tb9e+hyEUQhkMEzYZuXfNi1TV1rBx3ZfECHPXgJeMvBwW3XUnDc1n2PLl52h8ooALYUkcwa2PPMyho/vZ/N1nJFqN9HX3k5Cexa2PPs6ubds59ONPJJpMDHl9GBJiuem+Ozlw8CB7NmyRY9zBvn7yxhdw46qVVFRV8OPX35ESlyDRAcGBXPXk4+zYtpktWzYTq9ajGxgmdXQmix9eybY9e9j90Y9MmjmLhU8/gN1qwh9QoBNOnb6wRPXHFUcKQJVCIy1WRDEpo+CmTsVgtsiixRAME+3xUvXllxz54Tvyc9K59P7b2PLzL5zceUgavdsCHpKz0/nDqrvYuGED9TurMap19NkGmVA2jatvvYmvv/iSc0dPSi6s4Mxk5Odw2R+u54efvqO+cg+mkAJzQE1xyXRmXr2MDZt+Zet/NpMqYrBcPkbn53H5yhv57ruvOLZ9D6l6IwZ/kHETxzP1lhv46csvaDvaiE6hwh0MkJA+khUP3MeH/3yf9hPN6NUC7w4wfkoRS69ayvfffMW+Xbukgt0fVDKttIwl11/Hv9eupbaiSnrViSJ9wuRJLFx5K2+9+AIDPb1Syaj2BKTIrXTpQj776kuajp/EEFbKhJUZM8uZNHcm3/zyHypr9jPjsktZcMetuBQqjGEdPhEtpgixu6aaObNnSWBaFGxCnKccsnGk/iCTZ86QdAnBWRE2MGa7k2/W/A3FiUYWzy4jY/501n36KV0tvTIf2Rv0Uja7nAXXLudfr7/O8cNHI1FpgTAzZ82i5KIFrFn9ghzj6tRqPINDLF5yEZNmTufDDz9goL1dGssmxyYyb9EikvNG8/kXX9HT3CH3c53FxIKlF1M8ZwZ/+8szmAadqHx+zLFWFiy5iOSifD54+WUZd3e+rx9nIMB1N97ImLxxvPv2uzgGbLK4UBs03HDzDcTGxfDhe2vxDtolQGAbdvLMs89JB4V33nmHYbcLn9sjD9gVy69lVF4eb778d/rsNnRGg/yzlStXSoPov7/yCmqNnr6ePqwGE7f94VbUOh2f/vAdLS4HK/50H6PEKFZE8QUiE4Kzzc3YXHayJ46TQISwIRHgxakzDXgCIgquQDYgAjU0eXw4Tzay8aMPGGpq4NH77kZjMvPuu+/jVRiwuT3YPUP89blnGD7fz2cffiSnHCJSTUQCPvDow5K+8frrr8nxihBTiHt93/33yuv6+JOPEW0UUa1BdFFm7hEqXpuTdZ99jsPlQqR3Dfk9vPaPV3F0dPHBP15H7fKSmBSPWx3kjocfoKe5hZ+//xFX3xAGk1maqD+8+gWONzaw7ssvUIgPFAhgNRm57+67JBVg3b8/wyUaAyFC1Jt49LEnOHP6NF9++aUseLwuN0kxcdKGpv3ECT769BMscTHyz0R85uN/+Qv1+/fz3fr1oNXKdTJmZAY3XX8DZ1rb+OeX6wgmxfH0O28xLHKyVTpUQTENUEqAKGPMaIypsfiDPozBEEqVmk179zK+cBLJumg0ISG8CEnnj4q6CsYXjSVGWEGJaFm1Gu+Qi+bao0wSzZjViMagk84kUW4/jd//Iv34ErPjuO/JB9mzdRsbtu5gxNgJrHrqOXxRVgY9grkuAogM7Kuqlk0OFiOWlES67EN4/QE+ePd97r9zFUaFWk6pFJqIir+yupJpU6ZgUWnlgEBEwqXo9ex6Z62k1xVMGsuyyy7j+IGjfPvN95hFfB4h8sblcvWSpRzbVsmvu3aTMruU2558DJeYtmpVDHvs0tpo2+adFIyfgsYSh1NQ+lQhRqiU7Hv1bQ5v/IWcgiwuu/Vm9v7wM9u3bEPx9pXXhXE5UNu6SLVGMTDgwGOwUHjF1Uy/Y2VkBPC7UbYgZ+7YybyFCyJSekkQDmMK+9n26qsc37Ed/7CdzOhkPE19ZKaMwm9QYMNFm/McJoMe7UAQt85C7vXXMeu2Wy/MyCOWhb8XgKVlZf8zOvT5g1TX7mXmrBnyYojfFoNXIWjYU7GNeTPnYlCIjkNFQHhO+WHD089zds9OrCo/8QYDw112OsWmf8t1LFx1Bz6jXo44deKwdDjY+RtH7KKZ87BIY+GwzEYVG+7RQ8cpmzbj/6KkRPEkeDuNxyibXhqZ+xOSeXz9tkFajp1i+vQSiTWLkVRAZAH397Hl8afpaTiB3axFI3iDnR1kpo1AGRNPe0sn+mE/MWYrHQODZI7OkSai5+292IxBtBolys5+UqLiiEpI4LzDRquth5h4C46eDsZm5+BzC2qDV+akim5K5fEwMNBPTHoqvQ4HGoMJo0qLu6OPUWlJWFJMHG8+RUhrlJvnwLlORqakY7Gk0nKmLRI+JSb5glXp8Z0AACAASURBVNVp0hEdb+Rkeyt+UzRWrRFVcyc5I0fK4q99sEfOZgOiEEBLbHS8LKacrmEZAOoPBeR4ODU+CaMferu78etFOGXE2Nms1DPSFENbbxfdphBak4XAeSfGtJFc+cpz6EanyzG7QnLENDQ3HMcVq2bkqCy5/nSoJUr3xstvsKB8FvlTJxBUCcNpEaClpL9uP7ueeAbtsJOBaAuesB+Ta5hRcYkolHqamltISUvCZrczMORkYkERimEPTR0taNLj6O3rIyGgITU2AY8WOvu7MJiN2B0D6A1KEszRWLziIBlAHRslVcZitJo9Mh3vsJOegX60cTEMOIaItUSRHBeN32mjta0NQ0IyA143IYOStMRU9ENKelp7MFtjcAdcKAx+jCYtWoWK9vZzRCekYh8cIs6gxd7fS2pSMn2D/ejjhHl0SIqORqdnSj5S85kmElKS6eztITYthWiLhcCADY/DKUfFotMWCG283kzqUFAWrvZ0K8OhEBa7ihETJzH7H8/g1gtpiDjoVDIRQfjaFRZPRCsLwP+SAKnYvYtJU6egMwn1ruAjhVH5fDR++y3b312LSVgmxZrk50lJGkGSNQF/v4Oh3j4sVhMDQzaMUTEkJyYz0NmFQ4xUYs2yYQgMe6QFkM6glf5ZAi1z+J0YY40km62Ez/bjdXgIx5jpdTkxR8eSkTIK2+l2OZ5VJZpp6eogOzNTWmIY/QF6e7pRRVvoEUhcXDxJsQm4W8+hCATwqEK4hTI5KpbY2Hh6Oztw2wZIjbfS2XOOqMyRRMfGMtTejdfmQK8Vn8uLKSUJqzkKZ9t5yXsNqBUERCZnlBGzzoDF5aPvfDf6xFha+/qwJKWSnTwC54kmSbFRxVk53duDS2Ng7ML5XPr8k9ITTyQhiJcoUHfvFQWgGAFHJjySZTVgo/7QQSbPmyVNxAW/VjzDKl+Azx9+lODBo0QFg/h00CfQ1vh4UhOS8Z/tQOX1yWb1vG2ArKJCaX/j+Y1zqVcoCSrCDPjcGFOTMOh1BHr6pZmzWqehe7CPhBFJpMXGM3CimYA3gCk9jSNNTWRn55Icl8D55rMEfF6JIrrdLkYmJkubk8azp4iymFD4/dKnrmV4mKTUNEz+EC7bELHxcTSf6yQ2K0uiSIOtrWilHZaB7v4e4rMyibJYGGztlEVprNVKt92GOT0No8GI/XQb0Wo9Ab8fpyKIZmQieqOBgaYW4vQmPG6PzJdVxCYwalQGJ6r3kmyNQa/V0djTRShjJLc9/wwGwfUTKM5/I9+aJDKdOyES+SbZbCE4fapB5tKOGVdwQYMquJBB/E1NrH3qSQxdXcQoIwIKO3DK6SQnJ5dw53msYQU6hRq7x41hRDJGkdXadBa9GMOGg/S7naSPz8frcuHt6CJap8c+bEdp0Mgm3u0cxtbaSVp8Mv02O04FxIxOl2jxQFsnCQazbMotZjNRqYnSJkyMsuNiY3B7vXKykhyXjNvlwWYfQqXX4gkH8SrCpGRnyZG6vb2TrPhEvN2CnRwkemymPCOd7V3SEF14Aop1bklPk+KccPcABukm4EdpNtFk7yclJQWVbRiTAHvEfdfqMI7KwOV0M3CikdxRGdhcLlpcw2QtnM/SRx+WRtYhMVGMHLPSJi49NwdjsuAAgkEoqcKwrbKSgvETSYiKCLGkAbMCqupqyclOJ0WMjAlLgYlWradqTwXTiktl6tHvFENhXdfzwwY2rn0Hn62d1EQrducw5wNBRi26mKuffo6wUieRaIEaK0Nhtv/8E/OWLpGGzgMBDxq1Wf59Tz72CG+veTmiXo4oT2SS2p691ZROLcYgxCEC3BLooNfJ0XVfUPH5OrTeYeIsFmw2J4boOIwpSfT0dDHcdY6CkRkMtZxjSK0ma8UyZt97j+R4ixG4YAwKhULljkoWzF0cqaciwnIMLif7336Pwz/9SLRBRTjowy88Hrt7UXz0xFPha+bO4fNnnkLhsBM2GLnjhdV0hlWkzZwteS/u31QtOpGcAfzywy9cesUlDHqdaPQmXASJIcy5qu2kDA3yzTPPo3IHcGqjuP211xAxA46eNj5d/RxGlATCRu548z3OuLxkzZghyZfCR0wQ8EXETt3eGuaK95Uk5sj/uLweqqurZfTaBTW4/GJuv536ygrmzpyFQiUC3JSSb+nrc9F3/AjmgV4++8ujxOnV6JPiKbvqaqq7B1j24KN4lCLORQY/4OzvZvvxQ1w07yK0gmgpRkYqkUvq51BVNQtnzY5wEGRah0YGWdccO8L8uXMj6lFFGK9Cwbm+Hs40nJIeXeIlCJ7iYQn19aI+2URX3QF++uJzFIH/R9R5h1V9ZW37Pr3QexEUG0hTVFCRbi+xG1NMM5mUSSaZtEkymcmkTsZM6qRPejcaYxejWABFQEAElSKIqKggvZzevux9nPfzuvKPRo7nV/Zee63nuR8rcWOjWfb00zJdpL3qNFWf/yjH25rE8ax+5UWZBnLh9+DovZ9+JmnwkZMmctPfnpNGnLrySg7+9ys5wvWPH8Wtzz8jBa81ew5S+9UWgvVGImekEpw0Ht+YCIavdlH+5RYMVpgwOY2Mpx8G3TDVB/Zx6uutMuIoLDeDm/78GJicXNx3mOJvNqHWaAjLTGPB04+AbYDqA4eo+G4HgT4BRGdMYc4D90qdUOXPm6jZLWKmtCRkiMzf9TAqiL2ffMKV34plQHza0kWk332H1HnUfvc9JwqLUGi0pAj48MrVoA2g+fvv2bd/Nxp/X2YtWML0m9fSonYTN3mqdM+KEbkQPlfX1qPTw6TERLnZiXwK4an6z8Y3WZiVS/LMdNwC8yKHZm66G+qJG3ZT9uFnnKo4gT7Yh6lLspm2ehU49RS+/RGOxibMFivTb7+V+IULZGG/73d48aWTNbIDuOiOO4ibN0du5Ns2vkHH8ZNyBJ999xqmLJov7e373v2IrpOnJdty/iMPME4w0Nxqdr/+Bta2C3KUddOfHiBqbg7Yzex8+z0cjRfptZrIfPp+EtKno8OXXS+/ifnCVeksXf7EHxiVOxMsI3z373ewtXVKoPRNj9xPc9t55t6ynl+efArPQC8DdivLHn+MqClT5LP646uvo+jsYcBmYelzjzJG6Kv6TPz8l+dR25xSK3vzi88SM2Ys2DTsEEw+pYlrv9MAnn/xTSwhYZCRis3PR7qhhSpR7VBTWnSYmdkzvVnA/3PoKaHoQBEzMmdhDPDDJrdBB1osXC47zjhtIF8//BgqhZs+lZM1Lz5BSHg0xn4FW/75NobhQS71Xeehj/+DSoyIzG6+euav6O02hl12Vj71KK0dl8kqmMd/n35WCvO7HSYeePcl/AMCUQ4o+ezPz8l3oss6zEPv/At9QJBYldny1xewjgwyoLDz2BcfeA+XNgefPPpnonRGro0M8tDH76AICRXVPT++/C80NgeDChf3f/iGTBmiZ5B3n/gL8cYA+j0O1n7wGh6jHsO1fr7620vC0yWBtXd+9Iak9xuumfj8iecI1Brp18IDX70rsUHGjm6+efF1tG41Vp2Bu994HZVWI/Nrf3zmL+j8jLiCgpl1+11U9fSw9rlncChEGqow4jllMXy0rIKCufP/5y2Ra4JtYIgTtTXMmJsvkx/E4VMlVknzANcraojpGuanje9Ks4ElyMAdH/1T6v4MNW18//q76PUGhv313PvZO7gELqPqND+++R4GtQZ1TCRrX39BOvlNFXV8/6+3iQ2LwOyj5tYPXvFqAkvq+fWjLyVY1ydhLOteelZq1K5s/40TOwpxm214AnxY+9+3wTLE9fIT7PzqO3QODxHxE5i0eqnMpR1jUfDdex/KsX1g0gRWvvEPqT+8VlJJ+aZfMQyZCZ00lnmvPAG+Rto276Xo258IMhoJSYqn4JlHUBp96fqliKKvf0Kv0cqfM++lx3F7nFzeVcSBr34k1DeY0PETyXnpRRgaoH1fISXbt+GxO5iQlUX2M0/TbrYQNz1D4li8R3kPbc1NjJisJE/L8BpuRRtMGN9amrE6HaSkpsoWhUD6aHBytfE0oUMWmjbt4ExRsZxKJC/OZyAlhuRJifRtPUztzgNofX0YlzuLaQ/c7l0jP/+Rc8Vlck/MXLuC5HvWySSnEx9/x9l9h6VpLn3pXBL/fLfEejV+9BMtJ2q5qvGQtGIBaetX4G8wUrbxY9oOl0vlcP661UQtyoLoKA69+Dod9Q2YHVYW37KOuAVzQWek7N/vc7GhUeaHL77/biauXYp5xMz+9z6n98Rpwp0wb91KjKvnyGnIb8+9iutqN9f7+lh6/wbCl4qaQcWe5/+Jrb1DEjwW3r2eE44hlq1ezeF/vkvf6SZMgwOsf/wJ1PPny3SivX/7K/T3cXVwkJsefIjQ7Dk4IqMwjh4lTVdCFS7ywiuPljN+QjxB0RHepHSJAvBwrOSQNB0GBAV6NYwKgUhScKjkqNRDh4q4SSlSF5pWF/sPFTIjJxuV3ohOgFtsbgnLbj94hLiQYHY9/xzmnk76sXPL00/iTphEaMoUPBojCs0N46rbTfXhIySkJqONDJGSL7Hqifv3ytPP8+a/3vA20EQNeEOOV1RURF52jjTYKET3ThQsbhcNpcUk+Rj55pGHCVIoueJy89BLL8ON7/ntn5+QhzyRKrLh1Vfo9NUSKXLODf7YRG6zNEe42XHgEHPmLfIyQAVaz2LDoFbSc/QooQ4Ln770N3noUgcGMz1zNor3HnjQkxo3mpN7dkktXYCfP6l5BehTpzB17S1eQ4ewZ5utGPRaSouKvCgAoTPzuKQQW+Mwc+zbL/C50kHjtt0y3NgREk7q3ALCJ43lcts5KrZuQedyo/ENIWnOAgJmzGb68uXeGKkbtnChdThRUc6cfFEA3rB2eTwyZ7CsooL8ggIJllQI+73bhdVior7iOPm5OTKZRMaJiqfFo5BFSc+ZOs7+thuD0o1PVCjaqGh841NY+fTzOIU5QzwnVjsuEbLddo4pk6cTIMKVhZZCD61XO+g838KcbMHhEccZwVjR0dfXz4mGBgry8uQJ0ONx41Ao6eztoaWxmfxs4WL2dikd2LF2XOHCnoNcO1lLbXkpBo2CgAAjC1esQBkSTtXRSi4eKsdf6CUC9Cxav44Rj4NrLReo376fUB8/NBHBZCyeiz3Yh9YzjTTsPoifTotmdDC5y5diU2q5Wt/ClX1lMlFLkxCJPURPcFwMWpuH+p8PEB8xRhaqc29dxlCIh6rjpfSV1WHQ6LFGhTJn+TIC1AbKCw8x0tYhdTIBSWOZXJCJLtiXqoPFtB8ox983AN2ksWTftEjq7I7s2cvQ+YvS1xQ+egwzF87D7KehuvQoI1WNYLMTmDyelJnTUXlcnDlRRVfTeSl69psUz4JFi7F3XKPt9BkaGhpxqpSETRhD/NwCIufMJyohUQZ1i/tqVys5daaBQI2CiQkTsEqRgPck/v6/32R+dh7JM6ZLK6IXZDtM75lGzIerOFdUwvUrl3Bp3IQljiFrwVxMQ3YqDxTTV9sgdRpjczOJF39fCSV79+HquC7HRhMy0xk3OZkhq4mq0jIc13olDy4yI4UZ2bNRDlrZ9+MvqPqGseAmbn4OienTsXb1UXe4lOHz7dJl6zdxNJMy0qQ+78Cv23G3X5PRZq7EODIK8uH6CEWbtuPsGZD8x4m56YydnIjNbmHXpi1oB6xyvBeVkcaI3UpuciolO3dj6bqOT3AQsZnpUljvtNrZ/u2PGIesuLQqJq6YS2zcGHSXe6koPMDI4CAuPx8mLZ7HlJRUnGdbKS0spMtiQh8SSOzEicRlZZGw7hasvoJuJTKXhetZTXFRMdmZ02UH0Muc8y6IIohcFoB+RjkyFXAeAfppPnAIS1EldfsOYle66FU5SFkxl0kpKQw3X6F670EGzrcTOXY0o/IymJCczPCFq5Tt/Q1zd4/sXoakJdLV18OC9Nls/vIbNKKL4KMlZdlcxoyJw9LQQc3BEoYG+yUPK2lxAZMmJtBf2cDpkuNYbWZUYf6krVqI3ePAf8RG2c5CFMMjMrIw5747UOgN9J5uo+bQMVxmC4aIYJKW5hERG01v03lOHyxF02tGEehP1IoCYhPGMnyynrOHSxm8eh2/sbGMX7OI0IgInKcucGrfETwWO5qYMCKWZhEYGYK27RrHftmJcsSOf0wsKevWEBISTHdpKWeOlmDy2AkcE4ciYjSeUaNZ/+pL2FXiiCbdTrgs4jBcSc7ced6lWZp/3FiGTVSdPElmfi4uwUGU98uOq7+Hpv2HGamop3LbXkLEeD7ISNo9q2S8m6KujUM//UpYZASDBhXTNqxGr9fjONVC1Z4DuF0ughPGMW75XNlBs9W2Ur1rv0wFMY6JYtzN86Xgv2/fCc4UH5cOdldkEGnrhNnKiU97N/u/2USAwcio1Hii58/AN9ifCyUV1Bcfx6gzMmHKZM6Z+0kSYv0eM3XHKqQbXxcbIZ/bgNBg2ksqaSg6SqzWF9+YcOLvXCZHsa76Fmr2HSQ4KAhHgK9MTPA1+nKl8DgdJ8/K51IdE0byHcukjurq/mNcKKuSiR8iAWnSTUvR+/pwvvggrSer5ZjbGBvLmPkLiEifwfjZOVJv7vEIPbqC883NmEwWUgTfUAIgvBOj5nMt2OwOUiYLjIpY+QWR08G106e5fLSCobJTNB+twOjnQ9iUeJp9HIyLi0NT3crVUw2ofQz4J45jwvICyeds+XU/A01tcjqjExnHaxfJa1K3aQ+uS10YlGpipiThkzuFIB8/Lm/aT9e5Njo0DkZlT2P8wmwsvf20/lSI/7BDplSNzZjC1HVLudhxmZYDRxlo70CtUTImNZGEOdlSK1+36wBXm84TO2Y02tERRM3LlAVw3bYDqC73ou8zMSE9jbAVufSPDHBh1wGGzl+SvM7Ueflop8ZLR3DjlkKGWy+j0+uIm5HGGc8w06ZNpfHXQpwd1wkwGJgg5CKTp6DWqjm5bQtd55qIiYvDL24co/Pnk7RgMaqoKBlNJwxxolCqLCuTndPQyBvu4BsO//KSg6SmpeAb5C8NLOKUJwgSxSXHmTp5OoEBXoOWS4xvjSqOVRQzZtIEgoJHyTOswSZQSxoa9+1j5Fwzp7dvx3S9E22wPwlz81AlJ5GxZBn6gFBpirLbTPL9Ofh74tm8JYux68RKJ1pQKhQeJ68+/TwbX33dG0MppBoC7aKAooMHyM/JxSgJATfWTpuZisOFmBobaP5pq+yCtw+PsPrB+zHGxXCxpYUz2/fgiwKLSkFCdhaRM9NJWb0WtD6yrlW7bZI5uOtQEflz5uGr0uKyeNBoFQIRQNPuHfQ1N1Cye7uUEYyKGYPZYkPx7Yq1nqb2VsZPT2Z+TjYnt+6m+cIFMjbcyZwND4I+2HtiluZdJydLi5iaPg2n3g+FUiMLAMxmSt56kx8++JA58xZz08Kl7N78CwM9PZitVjxaNROnpJKXl0Phtq2cOt/K/IceZsFDf7zhiPOiPNx2OxUV5czOz5FgVeFAFTmlond6vKocMRoWXgl5x2Rr1Unx0SLy586R3SGvq8YuC46v73+Yy81NJGamyUJt62ffUnumgSffeZME0fnx8cPscWFUiNfVzQ9F+1gyfxmhHmGJ8/44IX84WVnOjMwM+VLLxUQgKQaGqWtqZtYs4QIWNb84bYvfH6S5+RyzRKflxszArXCjHDTzwx2P0NXaQtraOYybMIbS77cw1HFFun5U/v6k5M9jdOwYjmzdzHD/dexqJ061loUrbiEqMJJ933wvs4E1/gJC62DOinXyJd36/efY+gfR2LV4PDryFy9n9IQYNm/+mCHzdWwSRmukYNkd6JUG6g4ewDPcx/BwF7qIIDLWrsbhcFP9y24CFQb6Bq1YVFrm3LIGg0HHwZ9+kBxIrVaHFSUL190qhbz7N/2MXXSMlU5Ufv4UrFnv5UDt3421u1s69dQ+/sxbdwt2pZvf9m1D73FjcCqkmzF35VIcajV7du7H0d9LrLjRCiUzl98uRxc1h3bQZbHyt1/2wahRXneheA61Ss40nSPIoJXoAKEfFfdGUN8/eOc9cgvySEtL854f5H8u+mrP8umdj+L/+wubff8ahsxDlH//K74eNx69C5fRyNI7H8I0NMLhH77AV+VmxGGXUXEr7riPwe4+Krb/SqS/L/2mYQj0Y9balfQM9lO6axfBTgXGPhvBoZFkr7+N1s7LlB3ei8M8JNMhRLd55R8f4VxjE7U7dzI+JBinw4b5d+bg/Ps2cO5cK82HjqKxeHArDCj9AljzwH2cOV3HmYMHUAtNk85IQFQ0GYsW0TcwSGVREZb+HnR6BQHhESxadxdn6+ppKCmSyCa7VochNJzb7vkDRyuOc7K2DIXZzBhtkOz25K9fzalzTRzaW4Sv282EAF98/YPJWLme6tpq2msOEJ4wgbVf/QwGL59PjBQEeuVYWQXzpqfIDqgoRmUGNwpKSsuYOWsWWnH0FLo0sTk6HZR98F+q3/+OyfHxpN66mMPHj3L9VDNO0zDaYA2a4ABW3f0Ahwr303e6BpXNglWlInT8eBbfvp7C3bu5VluL3u2WUO7ICeOYuWQ+ZeXlXDzVgLt/kFEBfmgD/cm5cz17iooY6riMq29QJrfogwIpuOd2Nv36M12NpxkTEITa7CY0Mpqctas4WllBdUkJgYYAwoNjUAcEkX3zSnbv2oH1fCsuOZIMxz8olJtWrWP37j1cv3oZu3kQo07BqLFjWHT7ej757DOUdjOm7j6MHh+SUqcwe/E8vtnyPVevX5Y8RduAnemTp1AwN4tN27bSfKUTjUJFtFJLUnI8Y3OmSW3U8IVeClauIecfz0h9seBcygLc5tVgzi4Qchgva06sky6LjboTtczK9sJkhfBcIXAzFgffPPI4rccqWL5gAYlTU9mzZw9t9Y1EhIZgtZvIyM9kVGoChft303f5Ahq7cPkHMC09k6m5s/nws/dRMoLNNIIGI7NmZjNtZobUdg0ND0vYvGvIxdKbluE3Kohfd/3KcF8vgUY/Rvqs5M+dS3x6Mp9+8RFu+5B08vsoDOTNW0jwxPF8/803GIdNUuNl0miZmplNxoxMPv/4E9RCa+ayY/kdt7Ro8U2MjRnHj19/g2O4n0A/PVbLMAULFxI6Zhy/bNuGxzoizUQOMyxdsYqAURFs3raZnt5rMklDYVexYulS/AP07Ny1i/5Bi9Ty+Rq15OXn4Pv7u/3bwcN0dPXy6uefw+QUqU+UHQ8FXG5rx2w1kZCSKB2egmsrZhCdrRdwWZ2MT47/v96FDEVou8zLd92Lj83O+ptvlqPCX37disViJTAoAKvTzIpVy6R8Zu/u7Sg9Vux2J1pDGKvX3CqNRHt2bwPXoMQHGXxDWL5yLT09PRw4cFCanoTLWeXRctv62zE5h9m+61fsphEJalepfVm77ha6e7soKdqPZ3gAlUqFOiCYtTevY7iri337djHiNsl92q3Sc/+GB+lq6eC3vXswBOroNw2i9/Pn9pvvwNI5zN5du3HpRaylG41SyZ133S3B2Xv27iTAqMFucaBTBfGHDQ9xrrWF4xWlDFk7BXqe8FFxLFq8lEut5zlectRL+xDdsEA/li+7ievnznHqVC2DCgXP79oLhgBZAEodHVBdKUDQ4wkIDrshBvP+fllZKVPSUjD4CDe4WI1EKaam7EgZ09NnyLQxtVHtLRuwcKbiODNmzcSEBrPTRLTaTzq96777ie8/eJ9RUQHcdcvNVBUfo/jkSaIKcvjze++BqA9UIgHGS/84VVklkUlKHz1KtV5ODQVG67O3P+DZx570Ys3E+3gDL3Tw6BHm5OSil8EAComrFSXU8W/e4Zu33mJWSja3L7+FyiNHqKosw6N0SN3ihKRp5Bbks3//Llo6LpKam8eaF1/0YugkVNpL1Dh+opTMmaJO8vfWSJISb6LyrY0c2raF6NREli1aQtXOQpqra1FsWrTM0zHQQ/bqRcxavJiOLTv4cctWwufmkr/+biz4Y3Z6UOqdWIevc7G2ktkzZuDQ+kjlVZDQiPb08tvmXzjX1s5Nd91L2tTplO3cQdHOHZJervUPYMFt6xkfP4G68hK+3/wDmauXMyUvD5XeD2HiFC4us9VMeUUFswpyMUlytEeaBsS45viJSilKdoh8RZFr6FJIoHJDYy0ZU9NQCaecxczoiCAsvSJ/8BOu9HSz9rFHiRs7gdLNuzi0t5CVt64hJWsmPVq1hDe6h030mEeo6b7ClJmzGbrSL91/HqdbatUuX2wjbfoUMAo9hlt+zmD/EE2NLczImoVT7ZbuYB+3RjpdzzY3kzFjhozqUQn3pc1CjNLA5qdfwahVk/en24kdH0vx1z/TfLwCjULoogJY8uBDjB0/ni3v/Ye206fQBxgkvHnN/Q8zOmo0h779ictnz2CzDaIPC2bFHx8mMDiEvd99JVv5GquagIgYlj74ICHRQXz/0T+5cqFBippVQeGsePhZgoLDKfzyMy6XlzFRo8XpoyHv+T8TM24Cv/3t35yvOgsRUWjiRpN/920EBwVQ+NHHXDnTIFEEwWPiWPXnR2Sm8N5Pv+BqU7MEV6tCQ7n5yefkiWjXR+/R09REkD4AfWg4K5/8Mxa1m+8/+4DOlhYMDiUx48ez6rH7cSuVbPn0a6wX2wm3D+DrH8i6f70PIyNs+feLdAwMkvfkP1BHxaJx2fCoFQypVJw510Swj55R0ZGSqC5GWXqNjo8+/pjZc/JITk5BIQpQKQRxMXDuArs2fsDktBTmPnE3gwN9lH7wLSOXL+MxuvAZE8MtT/+dwb5+dr79Lxy93Vg9HsalTWPNAw8z1NPHljffxNTViUOlZMKMaSz4w130Dw+y+b0P8Rmwou0aJnFqOvP+9jSt7efY/N5baOwWmamZkp9H9t33yISFxp9/YeD0WYxuDwlZM8h96hF6rnRy8F8f4ewx0avREjtzBvPuWU/nlQ72FpdDvAAAIABJREFUvv8hmsERlB4lY9PSWPDAfTS3trLzk89wjgziVLuYmp9P9vJbGOy8zq6330QnRl2WYTKX3kT+8lWcbzvPju++QGUyozK5SM/JIvP2lTSdP0fp5u34DptwXb1IVu5c0h7+i4zO2/ru34mYMJb0x57jukEk47ilVsuhM1By5KAsAA0aJXahP/GIRAsVR0vLmJGZiUGrA6sdH5US59AgV6rrKPv8J1avWUXS2gU0NjRy+D/fYVS4GfaxkLogl/Slq+lobmXvGxuJDfKnfWSI3LWrSZozh/MNTRR/9iU6qx2rUsVNd95GWPJErrRf5sCXPxMinP7mfubevJLYOfmcbmxkz4f/JcrgIx2Iy+66g/BZUznXdJaKH34g3O5BPeRg1e134J+bwemaakq+3yJTTXpdChbceSdxeZmcOHaMkz9tJky40l0ulty8joSZmdRWn2Tbp58RGRKAXeMif8VNJOXmUnroCMc2byHCJ4ABk4M1d91N9JRJnKiuoGTXdomwcisNMks3Nn4Uh48UUVlShq9LQaDTzZp1awjLTuNoURFF3+0gJTObyffeRrdWg0dtwOPwoLG7KC87RubcHBwqj3Tea5RqXEMigq6WXMEmFbootQKN04HviIWfPvpYUJtZe/NqIsbGUnmklDN7SlCKKUqIjlv+tAG/6HD2795Oe1kZzkErUaOTWLzqZiInxFG4Zxv1x4okqN83PIY7H/yjFPXv3bGbs8cqUTkVhEeMYfkta/GPDebAb3torajGNmwhODqOtRvuxhAbxLbNP9BXX4dBFAjoeeCppyAmgu0//kBn5UnpXu72MfDQX58nMDicH//7Od2n6nDaLATEx7Hs9tsJjYpl2zc/cLWiCq3HhW9sGLc+9AAq/yA2//AT3WfP4BbUh6jR3HLffehCAti6ZRPnqitlgRkcPYZ7HvgDBj81P3/zNV2NbQRo9ai1Cu5/6nEI8uf7t9/lXMsFNjz1FxxjYxlSqfG4lNLt2nK+BZNlhMmTk7B4HPIQp1ZquNZwAbfFycTkJBlpplUoMIoC8Eonn2x8g6RJE7nn3rsx263s2LSF7oYLWOwWglLj2PCn++WU4ecvP2f4wnk5UY9ImMK6u++Txdrn77+DtbNdHqxUEVHc88ijaA163n/zHUyXulEptUQkTOLWu9bLadbun3/iQm09eoMvoUnJ3PXwQ1zvvsYvX36BrbmV6NAwjNHR3HLfH0RiA99+/D7DbhM9DgvhScnc+4eHsVwdYOs339HR2ojWR0vctDQWL1+FfcjFtp9/4eqlVjxKDxPSJrPm9lsZNI+w+dtv6W46i6/Ol4Sp2Sxfe5ssVL/7+lMs/ZfR+xvwGzuO9fffz0BvLz9+/Cn+IxasZhNx6dO49dE/Yaqt5eMPPsAQGc6aRx6l0xiEWYxd3aIh5KL6xFGZBBIUFonN5ZYNAJVGxbHSI0yZnIyPv+iTiY6YShpHaipqmD5zFkNC8W/QoNercA0O0lVbT/y4sSiCfGRGtOtKL5FaIzWlR9m6dTPL71zDnDn5XGk+z2eff0nQmDHcetfd6EQqlEqFTRhs7DZq6xtJTpsqx946P18ZOiH2oy8+/i+PPfCw7NQKFJfgwHp0ag4cPkhBTi4+4oTmEiIZDb5KN0c3f87p48dZctOtzM2dx5nyco7t34fHMoTJbmf+rXeRNjuTpuZ6vv7qC1ISklgjoOk+IqfaiUIwOe1mGi82MT4xFavNgI9fKDaXgwDLCM0/fs/pslJufvgBxiclM1J5is/+/TaKjxcv8ViGB0idEMf8RQs5vm8/R07VE5mbx81PPU2n3YVDq8TtsTBKp+XXV9+gpugwGTlZbLj1Nra89z61p8+StnI1t73wIiMDwwxZzUSPCpWROeWVFRTkL2C4346/XwAm8YUcA1TWlTJTZN85fXA6VagNOkasFo5XCsRBvjQfOERUmCiUbQ7OHK2UTC9h01crVfi6lfiabPz8xkbJ41q7ei15q1ey+fWXqTp/moXPPET2upvpH1GiUhiJCA6hraKC/zz6KMF6FXnLFpIxNYMdn23i8MmTrHnjBRIWFGD1KNGo9fgodQx099J6rolp09LQiMB0j0u2wwcGBqV7b9bsTOwajywA/ZwqCXU9fa6ZqbNmYlOI05Eajc2Je8jE5TPNzM6ezaDCjkstE3vo7e7mQvtFZs+cgcopDBxmfENDab1wkfa2i8zJy8VhHZGaAq3Rh/NtF7l+9TozZszA5rTI2CWZQ3nlOp3Xepk8LR1FgJGhwV4ClW62b/0Zm8vFujvvZtDqkZo7j8sGlzrY/ezLeCzDzNqwiviEBL79+1uMWJ0s/8dTRGdMxSpGMHo9WrWKhtpaiRKJn5QgM2FF9qLo8F2+2MHQ4AhpGTOwarwOr1C1nvamZroH+sjIzWFoeAS3WonWT8/Zs2clymBSSjK9djMKtwPj8BDGnh4+/NOfCfP1Z/n9f5Caz51ffcWAQsm6t95FGxuLUHiK1v6QWySNNBDkp2eMKAAd3kxVpU7L+598QlZBPknJKXiE49KjQONRcL6xSY6gUienMOK2ofC40FmdnG86JwXPY+PHY7GbUYq0F7eCs2ebJM5l4rhxOIYH0Ws1aPR6qurr0QQFET9hIo6BPjkSUul9qD5azvRR49GHh9HjMcnNUWcRjvZywuNGExwdQedgH9GBQbK9f63kOF+/spG4uBiW/fEOrvzuDv/13S8ZNW4C97z/FoQF0jvYLwG2YnMqLy4heWI8/hERDIu+j1ojNX5v/75R3X7vBoLDItBodKgdbowWBzXVVcROSUTja5QnTGmeUCnZX7iPnNnZqIx6rAbRT3LgYzFzetceyj79kpjQCNY8/yxlxYcp276d2LQ0lv1rI31GvURmiBmGWu3DkUOHmT0zDa1OiUulkI13lVvN0aPHycicjUGrR2G2oRcdBbWH0iOHyZ+eITEhYoTvMFkJ8Q2jqrCQhIwU6cSzK8V7qsDodFNSfIT0nNno/P3oHRnB3+iDq2+I/7z1Nv949RX6h4cICgtlZGgYLVqO7C9ibm4O6gBfhj12nA4nQXp/SvcWkjkvH49Ow5BlBI/VIp+xHW+8Q8ueI2SkTSb/sQ1898lHXDnbxqw5cyl48Xksg71yYxGjUKG7O/LbfhYIXXJAIG6bcG5a8QsK5LdDB5k+cwa+gk8nXZoeGVhfeqSETHEdfH0ZcdjQ6rTYRJpRcTFLly6Vm6XCV4vSKa6/le9f38j18nIW5sxmckEW2wv3UV5zlpS581ny5GMMqpWyEBCzHqXMYq5gdkGBHPWK+DKBwrAMW6mtriVndo6EUQsDl4i+G+nv4UpHO8mpiWh1GlwOhzRxma/1UXf6NIm5GRJ1JNYRrVLJtasiMeMSk5NT8dUZZdC8aNIMWEY42VBP7sL59A0MyHhA0ZPsutpNb0cX0+ImohIE9AC95OH1XOvkQmsb06dOR6FVM+i24K/RYOgZ4IeNb3O5qo4Nd95BRMIYNu3cRnVtHU++8AKxNy1h6OoV+Yz7BwXTVlsnoc1jEidK3IeIdhQsvb72K1y51EFa5iwZ+yd0sRqVhvNNzViGzUyKn4SPrx8Ol1Me3NsutsnDgEip0BsMUlLhI+RFbe18+frrGMxD3L5yOX5+vny7bRv13X088NLLhE+egklERIr1UKOhraUFs8VM0pQ0mTIkMYxKNW0tF2TnblJisnTFC+SI6veEmSvnW7Cah8jMmklvf69EuOg8Kr796HOSUlJIyc6QBhmRs201mehouyC/X9yo0dLMImDKSo2aujN10hCSOGWyXAeFBEqv01N9vJLIsHCio6NkxKPbbpNw+rbmFtmEiE9JlvL1oeFBgvz9Mbe189JjTxAXEMzDDzyMZ8jMO59/ynU9/OODd/EZO06mqUQEhKD38aW64jhR0dGMio3xuip0Pgz29XKm/Tz+wUFMGD8Oq8XiBT673ZysqSEyNIJxY8ZJPquQbAk+5iv/fIlFSxczNX06FptFOmJ93G4aDh7k5w8/IHlUJHfdsZ6mmhr2lh7FFhLBY2+8ybCfPzax3rkFR9JNTWU5EydOJCgsAqtLJHApJO6mWDBIJ6cQ5OsjjRcaoRd3C1B2FaMnjMcnOABfrQ7FwCCRaKjevoetX33FqJgwnn3uOc4WHuSzb75m8or53Pfai5icNokDcmtVhOuMlH+3lR1ffsOYUaN49JE/UX/8BJ/9vJnI7Nk8/vLLMqlLjNlFU0ncm5defZV/vPSSXMNdLqcEp4uJyYFDB8nJzUUtAO5uYfAUe6lD0gOyM9KJCvbD4bAwYLdhNBgo23+Y/ExvFJxbq6HTYiEiIJADn33Bvh9+ICM1mfv+9DC7v/6Goooy0lYtZtUfH2ZELQgRLmmgMgyPcPyrrzl96ACJE8dxy933cOzHrZSXHEPx4V23e0yXLzHKapEhw50mM4N+/mTd/yDpq1fjMBiklF6DHd3IIIfe+4yrVbX0X+tgTHAQjt4eLD6+xK1bT+79D3jBsILSLwjBSgW7ReTbvOWSR2cd8qD3E0wrD/sPb2LxvHng9PVaYfRayREqO1FJnsjdFJ1F0WIXHEC3jdPHKikQuZ5i5CrbnULNbGPns88z1NCA1mxG43DgNJkxRQQw9W+PkDR/CRp8JNRWhLiPnG9j0zPPEeWxo1IMS5fYyCUL6uhYEh++jaRVS7AL2brTia9aj3XYiiCzzxTRYiKj0O2Uuq++nl5azjSQnZMjM1CFTkaAPEf6BmR3Kj1rtswRFAkeIrGhs/0yHRcvkZ6dhdPlxCJOiAY91wf6ONPYxJzM2eg8Ntm2xzeIK729dF3uZGZaKgpxyjQNSlRMR38vLWfbmJc9G7XIs5SUcQ19Pf2ca79E+owp8oWzWUbwNfhIfIavjz+LFy+Wi4hYTMRiqRkyU/j4X7lSU01QbBAjJjOOfieaUVHc9f5rKGPCvG1lGfnhQ0vLOfpNA8yYNg2P2SzF4OL3m89dwGFxkTI5QVLLReqHyqamubkFh17FhIljpXlAjIbdej21Zxulc2pKahImlwtflQjbGsHe2My2196lv+U8Ko0CjV6HzeFGOSqaVS+9SOCE8XLUIHYiMYYWB44AXzXxo2NRK2TmkmzL/+f998maM0cGZN9IY5Ojg6PFZTI1JGpUOP2Dg/gYDHIxr6o8QXhkLGPGRINj2JvmqvXneE0dIaGhTBwzCpUomAVMWWvgUGUlYXGxTIwYhXFg2Dsa1Sg5VdfA2MhoAoL9MCnMaLV6NG4Nx0urSEhOwTfQgEYjRnVOGLHSVXmKvW9/jKu7m+BIP9pEBzQyjuCEBJa98hwenQKFUVw58Z3VVFeeIH5sHP6BfvI5FEuheCOf+uvfeOGV1zBqlJiH+gkVDEKrgqqTp4hLnkBQgK904arUGjweBcd/F96L3E2Dn+BbWTEa1OiwUfbDT7Rv2YOitw+lv45rvT0EBUUSkpzKsn++glVCVB2SUapCT+mhUjIyp0ugtEAtyHGLS0nJkaPMmJUlM4jddo+MgjSLLOCKY8zOEigljXQg+qpE8L2LssMlZC3yRqw5bIOotUIYbaRw337mLV0o33UxeFa4XbjMbja+vpF/vPyiN1PW7ZFOZ4VBT3FpGfk5WdjsTlR6EawkJv8qDu7dz7xlC2VYvUYjRkIuHH1DVG7ZweUd+1EO9GM1uKXLUmcMZsbixWT88W4wenXAIkPYpTVwrLSE/Fk5EsAqgOyC62dW6th1aD83zV0kP89uE0HwIj5RwW/7DrN40RzZ0VKqvQB8oQU/cqiUgvxs+cwI3IlecAOdTnb/859c3bePWL0WpVZNQ2cnA/6hpK1YxeonHsciIl4FTFYkcDiclB2vJLtgvpxKCgiBuBzmISs11aeYnTNLro9C6y4agWbLCOU15WQLfamUq7ikVtcyZKL8xAmyxBos9GoWkQttxGy1U1l9goK8TFxmEyoBoFWo6esZoO3aFZKmJKIQqRICP6PUYrbYqa04QW6WiIkUSSse6Uoc6B+iteUcs8TaKZJGxNMssl7tCn58/Bks9WcJElFzLhtdTjtXdRru+stTTJ6TB8JcJJirCiUDPQO0tJ0nI2cWHoWbQacJrcAEXeuj61o3U6ZNkxnyLotZplq0X77G9e5e0qelygJEFANKtZKLl67R2d3F9Iw0uY7bLXb89UZpAPno8cdQt58n2O2S4PEulwtnYhLL//QYo6dM88aXemzo1ErahQbQbGNSWroXJi2ygxVKmlvOyzUrMWmiN1DEG8RCY8MZFCqB8UjEZDehF2sDKt56fSMLFy4idfo0TFazRMyI7lL9mUb0KjWT4sd5s6vFddAbaWw+j8Hfj9ExUYyYhjAKlicKmhqa5QF14vgYef2Fbkmh0XOmtk5qMyOiI70P341Ns+FYGfu+/BZ3XSNJYVFyPbSJLPGx0Tz48j/QRkZ4/19Jy/ZQd6peZpyHR0fjHhmWvDvxRyVVNUxMSCQy2B+P04XDapMcxaraBiKiIogOD/ambsh0DCVPPv13GV0ZFuKLw2yWRZtKraK5uJidH/yHsK6rhKuVmD0eelQ69KnpbPjXGzKr2ClNF2K06pYF74Tx8YRERMpmhEzJUcGBsmKmTJlMqNBMCmj9jYjZ4zXVjJkUT2BQsDQSaoWR0+bm6u7f2PXZ5xiGBwjWqmX+rjs0AHdaPOv++aq3iNEJ/JOgilho+HUnJd98T8CImTC1noHuPlzhYehzMln93LNSCoPVBkIX/Xux9+qL/+CF117xrlMSTCrui5rDBw9K3JP4/mLjEoYrtdrI3v3HWLowF5VVrDFiSC2UaEqJxSsQa88Nra9do5PufoGNObl9J5Ei6nNkCJXajTPID9/0aaz82ws4ZbHuKw9jvgKT8/En1GzfTohlhEiDD4NDVswmK4rv//2CZ3XGLLY++QyhqLhmc3Df+x/QoFYxPs9L1x8x9xJhNMquw8DxavTXetj99n+knsCksrHh44/pUPsRMnU6KqO4zCLHwYXZYUbcgKxZuWhtanQii+VGvk1h6Y8sWbIQEMHxaqkFFJb0YydEoZfvTQAQmiOFmyG7haOVx1mQMwcfmTUuwrY9OB3D9Jw6SVBvD188/hipkbHYHXqWb3yTaoeZZOHStTtlFS46rqeOVtJXW0/26FA+/Ou9ROgN+PtNZPmr/+Kan4vQqamoFF6/o7j4nR3X6GxuIyMvC6ec4QvkiEJqG8/U1ZM7p8D7AHqNwPR1X6e5uZnMbG9gujh5mVw2hrv7uHKykRnCTWxQeUXFwJVr17jQfp6szNk3ZMNCOKyg9/p12ptaZafPrRfh2GIjddM/0s/5s+eYPS0DX3Hikr4UFx3Xr9PZP8CUlGS0mOQm1OtysnNHIX7ouGXNKqyOEZlEoVUZ6KirJ3JwiO6qara8+z4RYVGEJKWx8NmnaBu+xris6VgdNnSi9e7RceXqNRqutDJbxIKJbyX1CxrONV/AYbWTPC0Rq0KgJ1WoPX6cPdOM1QAJE8ZjlCWbGrNTTfO582hdbibFT0SlE5pFGy77ANcam4jFj6qff+X0rp3yBZq8eiXT166hU6shSiSHyKdKLWOTas824a9XkDx+HAox5hVizd+fpLfeelt2AKfNmOnFk9yQAZ6uPk2Izkjs+LE4jN7oLJ3bzanKarmQBIcG4eMnNn0Rxqqkpq4e36gA4sbGySxFUeDYbR5O1Z8ickwYY8OjUNo1YHVLiHZpZQWhE0YREx2FSqpAxIgrhJOVpxkfOZrwKMEUNGFxDROg8uPqyXpG21QUvvkfBttaGXG7yH/gQWJnz8TqpyNwwmiJIBEQ3kBNEMeKj5KamkiIwMdgx+Z24KsM4O8vvMJjTzyOr68GX61IbhFvayBFR8RpOJnokEBUYgmTYSZGjhw5yrRJibIzpw8KkPpTgQ5origjWeXPphdeZPhiK0q9njv/8RqmsAiCp03FYRQlg11qzXDpOXq4hIysmWiNOgmD8mpjVZQUHSE7IwuVr05qaL3uSdixZxeLFi9ApdJK9JLLYyfIqeVE8TGmTRPJJCrQi6hJERZuoLz6FImzp0rdsQIbBqEUMsPfn/07G9/e6K14LFZ5aBQ18o59+1i05KYbKl2LRCJoMFBZUkmeWDy1MKTwgquMqGg9VEySQ8HHT/8Ff39fTCoV97/0GtfxEDljGgitkEp8skqajEoOHGRl/nxvkohGJNq6MCmNHCk7yrKsXFwus/y+Im/VY1JQV1VLXr54p73QKvH8iw7pth9/ZvX6Vd7KTKSMiANNfy/W5iYCe3r48emnMWo16EaPIfamFdQMDHHPX5+ViBaNWDjddlw2O0fLTpA7Z6G3ALyR3OIasFJzso70gpmyUfO/NFTTwDDHKo6RLzN8Pbg9wquokGDwU/V1pM9Mx6DUohZpOhYXNouCk/UnyZmXIUBbN6x4Ooau2yk7dpzFK+dLF6WY0Ii7M9DZS+PZerLnzpJ6RGEGEInSFpOF6hqRo56FDZtc9n3Q0v97GpOhqwdVUzNb3vuAUGMQfvET0RVkcUHp5rZ7N0izg0x/8KjoudpDY2sLWQVZ8r0S5iLx2UOdQ1xu72DqrGnejV0852640N7F1d5eUjPEIdAtUURaNHS1XqOnt5uk9EkSDC3WL5HUca29jSgVnP3uG2r37MZpMjEhO4dZTz5Fo81JUrrQf4tfgknr5GKLKADtJEwR10c+WnLtb208j83pJmHyxBvaTO89EKYRt9PO+PjxaITsxrut8dUXnxMXM5p58+agFR0umeqipOFMm3y8JyXGeBEV4p1QGDhbf0HKoKdMjZfPleyBiGnFyUZ8/IzEJUTL6y/0uOJtFPnJ4QGBjBWMOqcoTAR3TiSWtDLqdyfvsdfeovvUKexqFxPzc5j5h3sZ9PchICpCcvWk6QKoOFbNxHETCIsKw+myymmO+IzaE6eJiRhFTEyEjDn00gDUlJWeIGbCGCJjg7Bill1ipVvNe698xB9uv5vwmFAZnSrTrTQaOepMiY7gt0cehK5rXDGbWfvUc/jMzKfX6E9E/GgZhCMLQFxUHati4vgEgiLDvRdSLD8q2FNeSkraZCKMAcikZ7s3wenIof1Mz8tC7SMgVHb0DpcsAjsbm4l0etj395dwD/ZxtreDP775GiMx0RhixhEYNsGbvStuohaqKw6QHh7Gl6vuIsKloNtlZcPbb9DoZ2B0ZiY+OqP8PDENGbKYeeH37t9rr76Gn97ovVc37vuhw4dkGpAwG8mDkULMObUUHaxgbm4WSpsNld6JTeOUz/qBwsOsW3IzCouASyrpM3VL+dPVshNEK/R8+sCfiPAz0Kse4bZnnmAwPJroyRmg88NltaH088FqHeHK2TNEms3sfP7vaAfEBCKIqTN+Pyy+/NB6z+SISC7v/Q3dkAW9byCJCxbhSZ/OtJUrZcdI9hvcVrBaOf3LdkYazlG3sxAfIbHy05K0YD4kTiHj1luwqLyJuQLGbLdZKCopYeGCZQiQgXXAgY9o4w9bOHqqiLz5oqNnwCVjptSMmE0cr6ykoKBA6vz+d9WGbSYOnyhjXu4cfGQsl+gMurFZBij/dTN9p2rprKyAnmGMyiCyb70T+6x0Js8vEPnvmPqHMYT5UVdezfEffiQ1UE914XcS1Gs0jiZxznwC580kPi/rhshTJ63VVrOd0+XVZM/Jly4e0fI3qlT0dXVzqq6WOcLC/j+3MtB57RrNzU3kFeR5I4sEHxAF3devMNLQzpTMLFxKJx6NAGpAZ+c12lvPM2N2JjalV0gvttSejqtcam1jRm4ODqXQCXhziC9fbGeoq4fMGTOlzkCpEn/HQ0tbG1e6usnKnIXd2i+dV2Lz+uqn7wjW+XPrqptlDqIonMW1u97QQH9VJdXbd2Bp78BuceE/Np7x+TmMX5JPUOI4PBpJcZNJIM0tLfTZhkiXOBYbapcChdLAufoGnGYrSTPScKqE91UstjrqTp1mxG2Vri9BKJLOKLQ01DWiEdq3FDHGEP8gccq3Sj6iyGU9d/AorstXZMtcPzaWhHlzGTdnHhEpKXLzFUuAW6Xh5OlGjFo3kxMSvDmvUmir4N9vvklOQYHMUJYTMNlFhqa6M/g7PIyfnIxdK4AOgtTv4szJOnz8gxkXPxGHzYJGsGVcCk4cryQoOpgxE8bK1UVoOMSp/HTdabR6JYkJCdw4EcjF52RtDbrYYEKjQ/GVfEobRmUwx0rKiR81jtHjonEqRelmkd2XhuJi3CfOcnr3bwwIALa/P2PyclGOjmHBXbejjAihT0IFDDITtbS4mCmpyYSEBGGSWcBiZKfh6Sf+wtPP/IUosTg7huQYwoaWwoP7yc/MlEgUjbjOolWhMlJSfJRpSan4BQfjsgs3nNi+HFQV7sVR30zFL9vwtdnR+frITXnS/AUkLV2GJ8BXdjHks+7WUlR0mNnZszD66GVZLiPAUHHwtyKyM2ZjELFcwkSlEHQcl4yImzV1Kr6+fvR6rPgojPIgV7y3iIL5i7xh6Sqrt7Ns03DkUDEzFuTJQk90TUXJ7u6z8ebGt/jHxpe9r5xkQoo4LBW7du9k0YoVjMjukDdyScTZlx4oZkH2XNBrMCsdWDARhJYTv2xDWXuWmr2FklNm02qZsWIVIZMmkbJ6hVxorQoFIzcoe6X7D7B67kKZIYqfVo5zRFZw4f593LxgMR6PHbtS5Hq6EcCcwt17WLRs8Y0NGZlMYXRoZCc3Q2QKS3bZDReg00b1z5twVVXTeqyUYcEkHBWDbtJkrELv9dKLcu0RxYfHaZOdlmNlleTOW/x/rFQhOrf2mzh58hSZBdn/R9ASuinT8BDlJ8rJmz9XFqii+yQK+d6+Xqqqqlm0cDEWqxk/vY8c8Q12DVJ7qpa8hdnysCE6U6KDOdg1wqULF0mdmozaoJb3Vlw716CZU/UnmZI7VSZAiWfB5XEx3DssE1TEuMvrCBdloRv71U6YGIguAAAgAElEQVRqduxi6ORJGo6U4qfQEjQxnsthgYybV8Dyu+6WCCHxnrjtTro6r9N+6SIzstOxyR1ZHIhdWK6bON/UyuycTFxum7fbBHRcuMrlrmskzpoq05zFEy5Yr2LEPzw8zIRpibKDK3rfongYaD1H05FDdB0t5krtSQwqFYGCwzotnfQ164hOSpZriCi6BIqntalBdgCTp82UnycMLeL9am5qweZ0kTg56f8Kc/Hnjafr5fObkpoiodviuumUOj54/z9kTM9g9uzZsoMozB6iO3i2tgmP20XK1Ek3csvAYXVxvvmSLC6S0hLk9ZUuY4Wa+vJauS6EjwuX74soDcWSWF9XL53OyRPFWiUSrIQIzcWZmmqJI+vcs5/+pmZ0QQKfk8CovFzGZWcRPmmSXGfFL/Gc1FRVExEeRnhUGBoReSiecuF6rmwkNiKaiNFR3gJQ8ARF+k59I34hgUSPi5LPv9cio+CNv7/BhtvuIlZ0Nv/nfHA6uVB1grbSYq4fKMR1vROzQkF87hxUydPIuuV2lCFBsj8kv5XHReXR47IDGBYV/f/NoArYd6zYWwAGBqEVJyBZALqpLCsmbvIkfMPD5XMjwvI0YlRdWITlbDNnf/gZrdOKOVhLTFYGPqmp5K9Zj0od4l1npAkVKqp/49LxEsx7i1F19Uq3e3D6NAIXziFl0QL8fAKkREylELwEN8/+5TneefPtG5Qs7z0Rvw4ePEBBVo7MYJcljtIpecPHD1cxM30WRn8Rt+fEikkeWI+VHKMgcx4qlw6lMNcpRZfXRu2WrQw3nKOx8DDYzAxr7WSuWY5y7AQy160Hm1J2MN0qGVRL2fatjDSepeannwhRqgkJHyWjHxUb1y7z9HRfZ9zY0ayZu4D6wkNU154l6aZlLH/pVbkYitfOrbSjd9s5+PI/Kfl1O5OmTWPJgiUU/bqL6lOnWPfoQ6Q/9AccGlDqtag8Fsn3ERy9qXlzsav85cNplNl3UHpwP7mLFsgiSUS9iEdOaHeqT5yQbl95UvK4ZbaneLgqqsqZlZstxyCCKO4dAVv48aEHaDxZy4ylK0iZmEz5pm00X25n6YtPMPO2O8DpDXW2GaDn/Dn+vWIV4/19GJUUL7OFt3/5E61Xr7D+lWdJvXmlDHCXUUoqvYwYOlpeQV52rhfoaHWCTo15eIhqkbv5v7xPUaGphdvaxNnWRqZMn37jpCqeHQ8Wax89dc1MTZ8hOwUiMkicuoVW5VxdC1MzZ3lNzOIr293STHKxvZ3J6WmyWyjNrBYnbpONlvoGErMzZESc+NlC8G/t7eNc83kmz5otf86QaYAAHyVbf/lRTnHX3/YADIouyw03d9913l2+Er3NwqzliwkJDePI5l209vTy1M/fEjglFYFDFIgfJxZ6e7rovNTBlLSpEpwsPllEiA1du85Idz8xk6cy7HChNGowKOxcam0Cs4O4FKGf8W50Ph43l842o/CoiU2cKF9qcQvVDit0XOS1m9cSqBTu4ztRutyUbvoGq0rDY7/sBmH5F6Gv8iSooqnlPHqDirhRMd6N9IbN/t/vv8uiBYtJnBiPQUBXhUEdD6fqahgdEEhsXKx83sxuM/5KLfV1pwkNjSUqKlYWyALUKTrF9XV1hPuHERt7Y5G5MU8WXd/wsBjCo4MZEvotrQaV00NTTTWxE0ajE4WPWlwfD2qPg9oTVYxLTMFHHyANU952jY1zhbvZ/vyrxAUGsXjDbVTW1NBWcxanry+P7NkGBjF68O5odoeJjvOtxISE4xcYiFMsHOLnuxy88vzf+PsLL6HU+3q7sqIL5R6hoqpMxhfqxO97NDIxQaVTcfRIMZmZudhdHjSiS2cVhioXDT//xJaNG5kYO5b5N99J05l6TuzZRNLMDJb891sw+HrbHEolViWSwzg9eSIGgTgQnyv6/Qoor6oiPT1DYoi8ebQwohKdqRPkpU33dnGFZlDwBD0KSvcVkTt/sZetaffi9rQ2F9XHj5GRkyMLe7sVtKIuN9l4deNrPP/6q/I90cuN17s4nzx6mGkFM8U8jn7xbKLHx+OiWOhnFiyW+dryHyPHKCPseOVlGn/9jczUKWQszGfPwf2cO9NEzsqV5D//LG6jgRHRuVCIQsFFyaHfWFgw36uBkixQca09lB05TFZWHmj0cgOXgfBOG8dLjjAlLweN1scLTxAnEbOVkydOkFyQL99pgS1SW71dvS/++Ee6T9aR8btDN31RPr9s30FLbQuLblvPnBeeldofsYyLb+Gx2qmurma6cPt6QyiltGPE5aL+1Gmy0/4/gUBsmCb7CLVnTpE1a6bcULzp3mKDdHP8aDmzCkQGsVB7CA2duG9WTpRVkJVb4J3W3Lh05pEBqk7VkJU/F6vDjV6YH8S6OmSi7nQ96dmZcs22OocwqrVYR4Y5XdfIrNm5cr8X75dwJGMb4f17NzBy5RpL5hYwZswotu7Y/v94Ou/oKqvtaz+n9/TeSEIKhBISeu9F6QJWrFiw19/16rVevXZFsTdQEbEBItKld0gIEpKQkN57O71/7h3H9y8jMMJ7zrvX2mvN+UwuV1bz4iefEjFrjkyHEqs3od1zdbXSXFfFyFEjUKrE09QQcHrx2u0ymi4jd/TA9kjplxGG1pYGWpuaGDZmLC6vX+qVRQPWUVNHb5+VwaNyZayvXsQrOz3Q0ckHd6/B2t7EiqWLiI2N4ctvvsUe1PDyJ5+hyB0xoLn9Z4TTWFuDy+MmI/sft68MAoCahgZsLjfDsrMHoMX/UCDKKkpQapRkCMOB/BQHmgqRMjM8N48xU6bJYYP2nxtrXUWZNLQlpg2WG12JilNCxeVLhEaEEZ00MBGTCbL+IE3lV6QWOSkrS0L3rQGbbNovFF8gNjKeuIgUzKIRsDoH1o5ll/n37beSGhXNskWL6Onu50+B6/r7O/DMNnH2WECvxuEGvUGssIvRmzQkDUqV751Uiwbhr9PnycrKxBARhj/gRSk7cD+F545L/aU5NG7gbJCwPvjPC//igUceJjwqWT4vcX8LCQRp3rGNz1/9r/y/3bH6ZorPnKHwUrFkYf7fz7/KTFu/aF6lCQSKLxYwKG0QlrBI2TjLByEA0QWFZGdnYwr9h00qumUCXCw4RWputqR+SEmJ1064wkjtll18/tL/yBqUxK23XM/+Q3u5WFeJYUgWj3/0CR59KGLoFip+WUeQoq2b2bDuTQYnx3LHyhsoPX6BXUeOkXbNTO5+5zXZF7iDQneulLGBbzz/Cs+8/rqUyHhV6n/g7D6KCwqZOGr0gEFRXs7dcn18ce8RRs2eI80BPoUHr9+BQWQiHz3EuKmz8DkVqPWCZSgenoej69/k9x82MXL4KJZds5Tj+w9xvOAcY5fMY+XLL4PaPBDLLUzCwQD7//sCe3/dTPakPBYvupazf+zl7OGjKN5bsigochLnr1jCpBG51O45wq8/biV7/gLyFy+nOajFL2JO4gz01Fzh9Fdf0dPYyKyV1zNh4lQuHjzNgR07yM/PYd6qZXRZjLR3d5CgUqD1eCgrKyc1dxSNChWW8EgsLi8dLW009jlIyRmKLSjuhwFUCpV0Qokimz9mtHTMCDGtUjjJtHquXiomJSURS0w4eqUSvd2D0elm7/ebJHl+zsMPywbr6MZv2b9nJxNuuIbRU2YQbUjB4Q/So/dQeek8B9/9gPiwSFY+/gTxKSmc27ubXzZ9y91r15I9ehTtfg8hEVG4uh00dHVzxdZNUmYmISoD2qBYBbpw+tyU1VaSlT0Ei9osDQcCDtnd30Pp1TJGTxgjo+BEk6M0qumvb0JV3cqI1HSZeSv0ZfaOLvraunH3e8gYkoNDq5QZghE6A12tbdTUVJM+JBuFxSRRIqo+B/bWDrx2J5bYKFwxFpQibLurC0dnN16Hl+iEZDRRMahUfpytVzldcIo+i5H88XOw+GLxeQL4DDbUnQ1c+OBjNF43t77+vOx6Dr2/gfKGZrLWrEYvclVNIXiCPvx+G121tSRikPy/QEQYFrMJV0M91sZm6XIKiU3EH5eEyqChr6EMr8DViA1dZAy+pESUai3Kxhb6u3roCgQJTU5BYTJJt5xOzCUqr1D0yScyPmj58y9LkfOOpx6j1+Yk/9Gn8aWkENT4JDBcTBLFRFKlV5GWmkrQ7Uep1eI1qPl8w1dMnziFYYMz0YiVlpgaGpWygUoXxVhEJkVbpJaus6kJa3cfRmM4Gp2FsIgEufZ2eXvp6+pE51GREJWAVmQ1+tw43X00NjQQHRqPOTqKPr0XlUaJyeXnauFF0pPiMUdG0qdSYzIbUfZ1c7WmCmdEKKFRSRi9FpQ+Hzqzi+bCM5Rt/JHhGYOZ9syj2Osb2PLcW5hj4pn87BM0i8QFlU5CYxUBB5WFhUxMziY6MoY2hU9mq/bXVHNw1x9Mmz6TxJRMXD4dBrOBrp5KmhoqSYxPRqszozKIA1qE/XRR1dhA3JChBAxGHB4foSo1YTYbjSdOcHHrL8yYPptRd9xHU/FFjnzwKuEJMeQ/9m/aDBa8IttagIA1GjlRGpuTTrhej0qMp1QaXCqlxKnk54/GpFQTKg4qhQ9fhIaCE8eYlZKFWa3GLlbwIhKqq4/Otg6iY2JRGELQhCdJLa3K1sbV4ouMGJEn4+cMhggpSWpqquTQycPMWLIYlVorV7nCzCAAwxfPn2bMqCx8ehV9FgNef5BIn4KLfxWTNDqf7j4nifooXD0dhIUFuLBnFzV/HGXFwsWk3LSMkn17+O2r78idMZOht95Eh8EgYwiFBlDttWNtbmZoTBKOPjvxael0tLWidtpoqquV7647oEAj0kgkdqWX8spyssaMw+byoFdopOHL77JztuQyGXPm0S2aRZ8wjnkId9g589tvVBw/xaOPPUxobga7tm2neN8pMvPGkLN6Jd0GPV5hThM5x2K1WnCeMVNF2pDYzAwkMvX5fVy6cInZeRPR+IJSJ+kThhh8XL1SQk7KICItIRI3IjJaxVakvb2LlMGZ0t1tiQ7H7bHTUn8VZ5+dzJSR6DUW2bk5PP30Oppp7WwjSXyOpjC0Irmitxdbf5+M31QbTETFRBIZZqClqU5uKGoa20kdOlbG5Sn9XuKNWjR9rWz6YB3+PitPPv4ImqQYtn/9FQ1Xaphz/U0oRuTSLEC+oSFoxJan9ir09xAfG41GpSXEFCndxX2tLbj6rQxOTkUTHka3SUe/04qjvga/3U5sQiq6kFACOi39tj6Cbidl1TVEDx2JKSoGu62XJLUafWU1P334IXFxkdy25k6IiuCH99dTVVnPsrvWoB6SiV0r5vBaAkEF1bVC6+eSTlSxSRbTV1FkKxoasDvdDM8eJou7yIhXK4I0NdfjslvJyUgnTGfA02dDrVBy7NRpmbubPmQoFjG1UgudZSvdbfWoVBrCI1MxGMKkfKm3t42ujmo0GhWmsFhi45OlXMpps9JYUS5NIBqtkZCoMPoDfbiCbmpqa1GbwohOyUGp0GH0+VB1tKGtrWLHN1+TMCiRm57+N7R28fE77+HTqFl45514k9PxWsLpsznRqYLUXikkNsqCOdRCmDkcX78fR48Nl8OKP+gjKi4WrcmAMdREU2MNfR2NWHRGYsLT0OlCZFxkWV05u4/vZMo18zDGpNDv8mMyWoh2u1GcOc22r74gc+J4bn7gfqip4a3XX8eYEMeytQ/QJl3ABpl5rVYGKbpwivTBqYREREtds9hQiaar6HwBgwcPJjwyQka+Cb2gMuDl8sVC8vJHyvzmhPg4VJ4Aun43tUcK2PHTVqYuWsC1K5dRW/oXn3/7JZ5QI6sffoSoQZlY+50y+tLg9XJi5zYOHNjFnJWLmD9nAbVnr7Bn207MURaWrL4eY3I8vU6nDEkQ78+GLzZwy91r6NWBTfSvOo3kLJYWFDF65Ci0QmMvqCJSf+ui7vR5xuTl4zLoUejUwtyLs6eD8uILDM/NJ2iKQhHQYXAFCdj7OHP8D/Ye3MuC629m9qwFlJwuYtOm7xg8Joc5K1fi0kWiMoTILOBgcz3Nf2znr7PHmH7XDeSPzaej6DIb3v8AxZe33xksLf6L8XkjuWH5Sk588R1n/7pMxsplzLvnPtxaC7agn35PLxaziksnDzNz4iQ0agM2mxOlWkeoVsf3L73I4d1/MGf5Im5auYpf/veuBFMKTIHPYiJj9jTmXruInz/+mqIrlUy44zbGLlxASGSo1DTJW5zLxeXiYkbn56MRkNJAALNeh7+jh82vvUf15cuMmz6RGxYv4fMX/0dDU6vkqM26+zZagzaZ/BApeHU9PRQXnmNC1lB2fPQlHS3tLL37dpwKFYXnL7Pi1jtwmy1YfXaMBhEoD1/e9QSVBX9x7S03MH3mHL579X2udnUw7T8PkTJjIiqTWbqzDK4APf29FNaWkT96DBa/HkVAgU+noKO7k6qyUqZOnIAq4MOr8OHUBdD12Pj1oRdw1TSy5PbrGTokiy/fXicnmA57Pz1+D/PX3MWkKVN489EnUAtDTriF+u5OrrvvAYbljOCD/7yIxuXCZe9BFxbCdffdT1h0DF9/+DGO3n5UAdFA+rn+zjvITh/Et2+/Sb2jmyVvv0jksFzMwSjJ+8PsQdPTyud33CmncjPvuk1yBo+u+4661k5u+nwdxlHDsAUFycONSdT3pg6+uOcpDAEFix+7B71Rx44PPyfY149LuCvDzMxbu0ZiY35/733sTc2YwsOwqZXc8PijuJ0e/vxyM+3WflZ/8BpxucMJuIOy4fVqFQTrG/nxnoeINBiZ/tBaNEoFR9etx42SRe+9jzIrQ67OxYRYrzRKWLSoqhlDs3H5BBtOi8fnZdPfzf+kvNGMHjZcius1OhU9Hiv9V6vZ8sjzpEdEsez+1VJLtOGd9+VnJDQYlqgYrr/1PhmB9cPX4nl2YjYY8f1d5J546VVqa+vY+s0GdD4vQbsTc0wUd7/yAgWlpfy0cTODQiNRdvbg+jvE+1+fruN8QSF/fLIBS2ws933+PorEBGwO/4B4XmWj/cJ5tjzyNKOHDGXcLStx29zse3cj4fHJ3PLJu7SadThVGokRMhGg6sBx9jz/HrEhYax+7d+cu1jAqS1bidEb8AgzkNnI2v88y+Gjhzi173d81n50Gj0xScnc+dAjnC28wPatvxKansKDH72DTUwugyrZnAg4++mft3L6ky8ZkT2EmWvv5eypE5T9+iM5Y8cw59XXaNELF7BQtmtxKzScPH2SvOFZhJlNcseu0uoQtKbjIug8Nx+zcB2rBePKjdtt5cgPP3Fl02+Mzspm6f23s/PPvZw9cgKl30+oxYAxJIT7n3merZt/4NKpYxKuK6axWTnDWX33ffLPyy9flNw1e8BHbl4eN9x0C9t++JnL5dW4evsI8bjIGTWcxY/cw8ZN31N+vJAREyex6r//oTMYQPD+heZUa/Hz8/r3KftmK6sXL2Pw1InsOfAnNYWl5EyewrXP/4vy/n4iw2PxOZwYg36+fuk1eo9fZNKYsSxYeysbNn5N27mLGHx+TGFmolKTuO6+u/n0049oFROZIDg9PqbPnM28JcvY9O1Gzl68wJzVNzLlzlvp9vuIMFtk2ojG6eKn9R9Rc/gYMyaOY8rS+Wz7fSeFJ4qYcM1C5jz6AH3CvSvc9wqVNLkV/O2UHDtNrHoV+LzCganG4XDxV+FFZk6YNpB4oBzQv+k9Hl5/6mm6Syq447pVjJ48mS8+XE97Tw/Wvh4SwsMYOiybOSuW8PEXn9BUX4XH5iTcEMWs2fOYMHs6765/F5u1E1tPD3EhscyeMVtG/n3+9QZau/qwOp0YQswsnDeXiTlD+fzzzyhtbmTV/Q8w4ppF+E1mubZ09nYSqw/y0UsvYKuoZPWKlQwePoSPP/6MuqtN3PPMc8TMmEm3Xk+/20OcTo+5oYkPnnkGl7WXG1atYlhuHq8+9zJRCh2Orm4USh/Lb7sRU3oKH368nkSDgbqKSsJiYlm1ejXRSUms+/hDmltbeOTFF0icPAGnXkefrZ9wpZqwbhsvrr2faKOO6xZeQ3h4GFu2bqOqrZt7n3uByLxRONRqKVESBrvqatEAuhmcnSUz6ZUKIfL3U1tTj9PpJmfocGnOC/o8GINB+mrreOv/niFWoeHptQ9KE9z7H67HrVHKLFuLVs3ae9dIM8bmLd9LrbYASptDonn4kcdxOBx88vF6CDhlFJ9aoWfNnXfjcbnY9O1m/B6lZGMKrfwDD98v1+HrPvpAJno99r/XCKal0eX1yjqqFQa4xkbeevIxUmIjuf3mG6Tz+PPvvsUbGspT696n3WTBrtQQZgjB6PZQefQQX7/9JoPj41l75xpaGtvZ+fsftLW3ExoagsGk5841d8iBxR+/b5eJOzrx981RPPTok5T8ffn+bscvuMxKXnj/XbzGEMld9QjHv9tDx9GTbHzzLQZnpHHfnXdw5cIF/th/gEB0NI++8Ta28GisYmodDEp5R8GZkwzOGExEbBxOsd4SKTkqNYVnz5OeLrR7kfKcFc2f3uWm/OBRtrz3IZlhUTz21P9RcOY0m7b/Slx2Bs988SVun4I2Wx/RcRZ6rR1cuVrCqEGDOff971Sev8SYsWMZv2oJx4vPkJ4/koSUdHp6HLgdCuJNoRRt3MBvGzfICek9DzzI7l17OHz6DEMmjeOOpx7DatbI+q41GHG7PVw4WyAzwsWZLb5HZp0Wk93J0S83cOL3PaQNHsaDd9/D4e0/cvLQPvRmHVYfRKUN56477+XM/j0cPH6A+DFDeOTTD3E5fXQL5JbZJCNXd+/fzZQJ0zARStAjBqhqFF3tlGz9kf0/bWbk2JGsXLWSMzt2c/CPPSjevuGWoIhbUre2kBMbT11ZJdqkRJKWLGLy3WtknI/YsomxuUoRZNeubSxfuHhgXylmu2JG7fOz+7U3qTx5HIPCJzlPyg47gxMHEZ4Ux6XaCjo8NjQCK9AfQBkbT+qKRcy+Y/U/m/EBoKnT6+GM4P1NmYpQk0itjAA7e/38ue4TCvcfxKwSD95Cd1Utmth4xty3lvR509BGibWNU2pN8NqoOXaK2iPHqdi9W2YPJgwfiTE9mzZDKLc8/ogMypah6bgwufs49uonNB4vIOAW+i2hU3TjiQoj96HbGHbdQpwIiGQQU0BJT2cXJ8svMnPqbEz/rAZcCmjv6aa6pJQZIstYinfFCsaKCRV7HnkBz9U6+m09mHQavP1Wqd0KjQ2jvL5G6pDEGknjcpMYHY3RoKOxrZ1et0fiEFz9/USFh5KUEMvlklJ8QSUWSwT1DS0SvWF1u+np7ETlcMgmxaTUUOro49oP/suQOfNlVJlgAnrFeLm9jq3PPIOnuYn+QICE0Fgcl1uIzchmyjMPETJ+lPy/KsX6VozSy+v47dnXcNQ1ookyykgzhcPD4NQ0DBYjde1N9AQdBN1uQh1+hqRn0Onqp6WnEy8KosOi6anrIGpkDtNeeARzVpp0A4qGIqAM0l9VzcGX3pECcU18BDZbP6FuH7q4eK55+UVMOUOkfkNM+/VBDWWXr0otRNawIXK0LuMBBXvpo4+ZOW4ieZLLJPaQwn7pp+10AQdfeA9NZy9Ks4Z+Rx96jYrUtGQ8ARdXKyuJiojBIzJRRaB7Rjo+r4vqujqZx9hvs0vgeVpCAoaAn8rqKhSWUHo8flwi/m7QYAw9VjramnCYhN5DicFrIC5nBDP++wzECJi6WECIeYyDiqNHuPz19zRdukzCiGzaWzqJ8YcSMSiNea8+K0KTZZyY0JQJR1v5tn1cWv8dFp+fToOHjv4uojUmfDYHMVFR9Np6UZk02N0OQsJCSE9KwdrSTm1VNUkZ6ZQ3NGCMiSNmTC7Xvvy01M/qlWIJKf2yXNyxi/OfbSTQ1YNWcDTdDhmynjp6NDNeegmfQScLnVKhxh9QcfLkGXJHDSPEYh4AsysGNC5CYzgpbwx6s2Eg4kicQH/Hpl3+8VeKPvuBCB94DUqq2xpJzkwnIiwMR0c73S0tRIWH4fJ6cChh+MhcutraqL5STpjJJLEd/V43qNVYTEb6OrsJ0RroFPzCqGiGZg7FXdWAs6cLh9on+VxRMckMmTmLYQ/eDQbdP6vbIEGlmy0fvEPweAHWyhrC05KxenxCRsOU5cvJvfc2qXtWiefjFsk/as58/i3VW/5A5/HQY/IhNMkZkXEkR0RTc7VcpP3hNarosvYSFRFJdmo6jWVX8dldkh3X4rBhzB5M/KR8ZojfR2gdxQMTeo2/dV0/v/I/nAWFKHu7CYmJoLGnl2a7jzGLl7L8P8/Iian4NohT0mO1ca6gkAnTZssGMCh0eiiwWW1cKBTmk5n/CPIFtkcImd0cev8jmo+dh45eQrQiy9SLLzqE5OR4WgS2IyyEdmsfHU4racIIJzJo27pw91sJalSSkxqSFE9UaDidJZVYxMVBp6WhpwdLZjZRcXHUFF0gQqUm0G1FHWKhNyqUhQ+tJXLa1IEaodYOrLucvXz6wnP4S0oJF6xUvZYuh5vaLgf3/OdFspavkKs0lU6Dyu5EYfew7d/P0F5yWXIlhYNauBcHxaXKVXN3WyNuvxNVhJn61ibSklOIDg2XzE2dWitj8axCehAdyZL71xA3ewpBgY2RhjWlfCYbX3yJvpJLxOkELklFVUcnISPzWP7gw0TnjSao+ieJggDVFRW4PB4yckagFOgiIWwKBqiqqpYN4PARI/+paf4BV25dA1+98AreslqiBUZbrZHPudekIj4hBmdlJdEmI2q9nmZbDxGZqWj1OqoLhQxFLiDpc7tIHD5EZvJ2VdSQHZ+CrbcXn0JDZNpQuvtt9LU1YzHo8HrcMgvYmJnBza+9Agkx+IRhUMgufB46CwvY+v77BBtqiDcZ6O/vwWU0osrM4q6X/ys5sEJ9LOuvw0nfhQtseeMdzN29KPqsxMTEUN/ZSXLeKJnQ1VZ1lRiLRSbziCzvzLwR9On+5hsAACAASURBVHR0Ym9oIcRglu9ztdNKX2wEr3zxGYRHyp5iQM8AdYeOs3X9egxd7ZIq0t3bg8cYgnHYSG589gWIjBhQfiqFIj3ImRMnycrKJiImRrqAlSL15u9ozIIz58iQeJiIf5SHPnRBL5U797Hj7Q/J8usweJG51l0mFenL5jD/wQfAECKJHQNxvW4KTx3Eebmc8g1bifYqae7p5O5X/0NDooW0qZNw2YOYLNFSHaFzQfXmbzn4xdeEBTREiHrc1SWjH00jMrlv3Vtg0g84oZXiM1By5Mhhxot3QqOR57si6MEkcDVfbKRwxx40VhehCgXunjYpQdJGhNPv8tHWIegVZuzdHXhMaoYsn8NM0Z+Zo+gX2CH1QPrPjoN7WTZ7CUYZXfuPCxsfpz78gOIDezE4bXLQ4vMEpb5W8e1/XgzeNm8evz7+BP7OTtyhFm5b/wHNviAJIlZIDTZZfhV4RYO29whLF1478OmJyZ0QeLjctBRdIs7v5+MnHpY3K6HEuf2tt8GswdtUyyevv0KIzkyvXcXjn3zCX55OcqZPReVRoVQJ0noAV8DHnsMHWLRgIRoh8B6o7GDrp63sMuZ+Bxsf/Q+Jwllj0rBMQIrbe0mcPWlAiKoR5dUrJzVbX3+XK7v2MsSglyvjRruTvohIMlauYuFdd2L3yihDlHixttfSX1pBkjPIt0++iF7wztLjWf36y9Q4+kiTiR8a/ML84AvSZ+3n8tUrjB8/Hq24BgotjBJa2tuoLiuXpG9ZGaXY20dfeQWhDjctp87zyzvrSYwMRxNlZslrL8vn13T2HAe++AKv20VUXi7LX3wZuqzSpbvn2w0EFH60mSnc/NxzMlOm4VwhP73zDuF6M6kjxzF77X0QZeLI1l9p3b4bZb+bxDETiZw6mSsRJubefJ2U0Ilz2C7MJ1dKybD2U33wIPu3bCZg9zFu/FzGPfwQ9b5OkieMQiEaKNEgBLT0lFcS7nBR9PMvXN29h57uTnJXLWXCmrtEOj1Hf/6JqoN7UQcCDMqfwPTHHwddkNNffEb1n8ew97vInDmPmY8+wEW1jdhh2UQgQOKiJfLQUl5Oqs/Iqa++perPfZIfOWH1zQxfspB2g464YTkDmiCU6NBQ8lcFWoWH4SPFnw8ErIsvy/tvvMXS2fMZOnwY6JUEfC6CAa/8/aM8Sgo+/5bm0xfos/Yw/c7rSFm6EDQm9r/8Mr3FBehNRjKvWcLQZSvk927/B+/RWlxEt62fBfetZcj110N1Dbu+2kh/cQWugIJpa9dKt7zQqe59+w06K0qxuv0svP8pQkeMwZ+YRMigCCkNFJ+jeCeLjx9hTGwK2599loayv6Rn/sb7nyBu3FhcMSL6KQ63dNAKEbuWhnNFpOpD2PjQQ2DtwhP0sOyBtVQ2tTJ55a38+K9/oW6qpcdtZd7TTzFoVD5CwPLH8y/R01xPh8/HqpdeIpCRiiY9kdCYhH+k2Qo8ASdNRZfI0Vr44vEnMXa10t7Xw9oPP6YrJJT4fJH6o0atEr+lioBbyckTZxmZn0do+AB0VWoVPV6OHj3GhLHjsIRaCCr8+AJOFAEXFcdPkhMaz4d33U+sCFNX+Fj14uOYYmPBo2Hrs8+j6Wiiy+vgzq++wK/RonJ62fLaG4TYbFQ2NbB2/bucvnSJGXMX8O2//oPR6aPd5eLBDZ/LYHONU8k3//csiUE/HU4bN7/3NtV6PUlTJxPUykhy/L4gTo2ChsLzDHV7+frxx2Rai1en4+FPvqS4qYERyxcMYDD6bGC0yCbt8sGjDFcZ+eKZf6NTeej3O3j4vbcHxIn2IOufeBLpbw4xcu/77w04lLv7+eZfzxNrDKfSauWBzV9R5Owib8Yk6adWYhhQ4/m81B49TIbXy3dPPoHf6cQ0KI1xa+7laEMTtz31L2lYFS5scZa4+vs4c66IidMXoNWK7HNx0QzQ293LuaILzJgz7x98jkdOAH3Wbtr/ugxX6vj17Y9I1JpRRVhYtu55AW+Esjq+efYlYsxheMJDWPbx2wK8Svvhw+z87Es59Q/PyOSal54DswX3qXNseOUNYs0haBMSWPTGK9JUETxygt/Wf4ZBacARGc51H71JqdtGzsTx0hcccAVk5nGLSFCprcRYfJlf170r5GaEZ2WTteJGqj0BFq26CQTiRCEtX7RX12Lo7MF3sZgf1r1LVGQI+pgolv73f1If1rZzP5u/+IyQCCPRmaksffUV+dm1/L6Hgz9uQ4MaQ8Zg5r38b9pDtcSlJWOXho4wfD4PrRXlpCmh/rdtHPl+k1yx585fwKj77qdOpSVjRO4/LlShYPdQXVaG0+0nfcRYdCqRVCWcZm5Kq6uwuVzk5+YNTABli+mlouAcWaZQLny5hdIDx2T06PiFc2hPNjNubD4tO49wcvtOWT+GzZ/FGHFB0Gq48Oa7NJw9L40rY5YsYsgjD8g6c+GDzyje8ydKt5epS5aQuuZ2MJkoeOll2q5U4BAomnlzGH73bVS5bFLzONA6qSR37kpxEUMNek6+8QZVx47JnOlZt91B0vIVtGkNDMrMktppu9sup1NXzhUwxBLBoadfxl9TS29vBwvvvRPjisWyvu194x26Ssrp6+ji1ocfwjJvhmT2nXr1dbquVtLn8zHt3rs5gJ8JS5cwLCV9IFJVLyz+CioKixC+5iMvP4ezpoqK9g7ue+1tXNmjUKdnYI6PwB0Q+k7hwoYTh06QnTWU6MQEOZsQNU3k3Z46dYacYcOIiouStA7hOzfgo/L0cXL+RjztfvYNbNVNtPX28uC7r9KaEYlhaDZmS8KAWdDnx6yGM79vY9+HnzLKrcJkdUr3dJMehj9wG/nXLUOhFPZW1YAzX2gwT+2T/cjmu/9FpDaEeredBQ+tYWdDKQ++8vJACLDQIAtJjEbD7/t2M3P+POn8HggxFTxfJZUnL5OmUvPR/beRERXClYZGnlz3AcQlgdXGN88/i09As5U67n5GyKKiMIvMd40Zq8ODxRCUqTi/nTjN3PmLBVtFGi6VvoExl+CMxvh8fPt/T6Lz+ehXGZi7ZBmKTx95MpioUtJ18ABGvxdPqIn48eOJnDCJUStW4BBNnkYvDRzipnlyzyHmzp014GARGiUxZbFaKdixC0dVFad+2SIjm0IiYxk1ZTJh6Uk0N9dxaucOtH4lUdFpxOaPwjRtJBMXLSHgUaMS1VHoZAiw59ABFsydJ5sJ+cnY7fKAObzlO3rKyuk+dBZlnxVNmIFhc+diyJvE0GWLZa/S2dFEZEI0CqeDkxs3U37wCIHWFjnnaHW7SJ40AW/mYLk+FWkWonEQfbjabeX0jt+5+PsunAUlWHQ6nFEm0mdOImHCWPJnzgGlYYBXKNzKvb0UlRQzaepkVAISKnUgCjo7u6i4UsHUKZMGNMCi8xeMpNo6zu3eg/VqJcViiqlREhIfQf6Mqehj4zl1+Aj2y5dltrF2cBoT58zHpLFQevYcDUVnZcEPG55N/sxZKBQGGkrLKRGfl0JFZGIqI8SNIj6c+vIr1O7cg9oTIClvPMUeDyPuuo0pyxdK95Mo1oJcIrKJq3/bSvWRw3RVVyLIQmERg0iZNIHklXOIG5UjdRQK0dx6oa28kqqjR2k9c4aOk6exhBjxpcWTM2UaBnMUBYeP0nuxQK4Z1HFJjJs9C6Wwzh89Qn/JVfQaExE5uYRPHEvMoqmEZaYTKoAyPqc0p3VVVlKx4zCV+w6haKhDp1fjTopl6DXzyJg9m/C/x/Wi0RMtiHD0VVyuQqf0kTk0E588bGXyo2RrLVlwDUOGDSWoE8ktIr8Tqk6epvVkIXVHT9NzqQydViCORpMucjvdcObQn1jrSrE6HYyYu4S0YbkofX4KhTvt6mVUInZu3AQGjxiJUa3jzN79dBQVYzBbCB01igkzZ9LfUM+lE0extTbgDCqJHz2d9Gnz5ApME6VH4NTEwSqMO2XHj+I4do7Le3bjs3XLG+6g3PEkjB1D3vWL8EcJ7dXArV1gbipPnKXlz6NUHjmMu70RnVlH6NBMCVkYNjiXCwcPo2xrkI1C2jXzScnMJtDQSuHhw/R2toPFQtrkmUSMymX89UvpU4rexSwdoX6fncqTp6nZd5jG4ycItfbiCvoJmzSRhMmTmbRiJUGZ+StmrQr5vp45XSBF+SHC9PIPfMXv8XP8xEnGThiP3ij8nkKZJhzLAQp278ZxoZSSPYfxtnZiigwlbdZ4mQjTdbWRsmMnUXU249OpybxuGeb4BLRWB/u3/ITJ7SQsNgZVZhod/VYWT5jK9m82SVOFPjKSuEljGZE/hs4rNez57nuyw0JxKiBhzhwsY8cy+sbr5KVHHNsKobfWwJEtvxK8eIGyg/sRmWFKs5mEcZNInzGN4Uvn4xbaVIFpCSgICGPa/oNQXM7hH77HoHSjjTAxYtE8TJZwnNUdnP3zMB6vTeaGjpo/j/CQMEL67Oz69kcMAlISEUXK8oWoswYxa8UiQczE5VNI+K9ILzr/688ozxdQtn+vvBQZk1LojklEk5nNmuefH6BkiRdRaFrtNs6eL2L81HlykChNBcEAtj4r54uKmDRzhpzei3mAyKL19Xdy9redaGqaOfXzb+isbpnuETtrNFFxMXQVlFBy+BSmoAq3xUTm6uWYwi14/rpEyf5DqEVqR2ICcdfMldrX3vMXqT59Dr0PPCYjw25eQUxkBF0HDlNz6hwKtQ5vXAzJqxZjzh1O/jRBRNDi+1sYr1cosXd1UbRrB96Cc5QdOkB8dBje8DCqDaHkL7mOeStulKxVvzogNXS2tlbObtuOs+ACV44eQaPyk5o7goi8fELComk4eYGqS5fwqb2YEmPInDyJ6LBI6o+eoub8JbQKDRE5OUTMn4FxRBYjJo9BoTJIoJewU7XXVFK8ayfOM6doLSzArNZgThuMbvJUBs+ZR3b+GOkCHqCyeaituIrT7SNteL5cMugkqtJLRU0NdpeLESPFBHDAoSTGIM1lxVzatY9AcSWX/zxKhMlM+piRlAb7GDokG/v5MtqvVKMLMaNLSyZy+gQsBj21v+7AfrVakhviR4/COG0iDo+XlgPH8NY1oQlA7JAsoqeMw2I2UrN7D3VFlwjqDSRPnIBi9EjyFi8iPj1DupYNBov8rly5XETNkUN0/L6DQFMzGpMJzaB0YuYsIHfhUsLj4gZczEL6Q4CS06fpOFdA0687Ube24nbbic8bTvqqZdQ0N3N170GC7d0yq31Q7gjipo7H43RQs2MX1vpG1JZQQsaO5s+Ah3+/+x4pYdFgd4FFYFOCFB4+RF/heXr+2I6nsR5FaBiWnJGET5vHqMXLMMZH/mOEFHPJIGeOnSYzI5vI+Lj/D+DwebycO32OoTnDCI8Kk5xhsWvR4uHiwX00nzpP6S+7CfEIOkoI8WNz0U3IIW/JInSWGNQq/YDHzR/k8v59nP9lK93HTzEyMYnatmaGL5qPfsYEhsyeLXWZDocbo4DEB92c3bpRNsY1u07RfLUeU0oS8RPyONvfxhsbvx5oAMUKVRpiVOz98wAz5syREXgDnMQBwP6Z3/bTV3aZ6n0/Y2+pRxcWTf60WcRkDKGzrZWTO36WIQoKfTgZY8eTMG4UeQsXE7BEDZQKUcjEpK+khOGjxuKw9RFjDiHocsiJ/uXfdtB49ixNx4/i7O4lPDULmy+IYt3yVcHmxlpyMpO55bolbNu0ict1deSuWsXKfz0LCpMUAos4EpNOy5kDh5gwc5Z0WYsNoXDJ4Xby+9PPc/C3HUycM50bV63k63feR+H10N3fK7VR+ZMmMGvSFPZv/oXTpcXMfeZhZt15B2jC8aORo1zhZisqLGTM6PwB25jgD4gJoNvFp08+QUVRIVPG5nPdgvl88+FHXGlo4aZnXmTUDTfJW764DghorIihajx2kqSIGL5Z9wGdvT0su3s1oSkJ7Dt2lNWPPjbgjBQgX3GNcPv5+rY1dF6tYM7iWWQMTmXH5p8oaWvh+rdeZOS8eWhEVqBfJDAoCVptnCm/xNgpgvUlnHx+tAotzl4bJRUVjB4/Rjpw5BZS/PsuP5/ffCe1JcWsuv8WeYvd/uXX6P0iRtlDUKdj9NyZ8gbz01cb8dnsA6gkpYIpCxeQmp7GZ+++T4TBRFdzC+awUK65+XoiIkLZtuFLAv1WLBqjTEkZvXgO6ZmD2bXpR0raWrl/0wYS8ydLG7lkK4rn6ejl61tupK+5gek3rSIyNIaTm36n5u8Vw8O/foslJ1uma2hE+oBY4/Va+d/8ZahtNlasuYmwCDMbPlxPiFaAb3XSATz3huuIjgqXgm53VzeRYeHY/T6uueVmGaN0aPMOGhx2ntv7K5pU4QRTExDOYY0Cz9UqPrn5LsIVKsZetxS9QcOBjV/j0Gh4/Jet+JMTZeyVeOP1fjWNFXXCd0B8eoqMI5KiXz989elnTJ49g9SswRJ+LFpG8f3sL6nglRvvIjUikiW3rsRp62fPtz+g8YorB+jjoph55y20tbVR+Nsu3O3dEiorMpdXPbKWnv4+tn6xgXCVDk1QKfU2dz39GBVVVzmy7XciRDKNWPeYNMx7+E6KSq9waf8Z/LoQntr9B+gGoK0D0cRWOs6d5bv7HiXeYmHJY2s5f/ES53ccwpyUzAO/fIs/LGTA3+lzo1EFubRtJ9ufeZXRmRlMXrWA4iuXKD5xgt7mDpITUulxunjo5ec4dPAAV44eQxcMYvU4CRmUzNzbb6G6vIbjG7YzNHc013//JR6fC214xECd8vi4tGUL2157iyEpKcy56QauVJRyds8OknKHc8NnXxIwhUgHozSgBVUUXfiLUTlZ6AWUWmRZKwTrS8WZs2cZMW70P3gi8ey9qJ0O/vptN1ueeZXc9Ayuu3s1R48epfjIKfQixs8oTETR3HH3vfy2dRtlhQVEhoVJOUVSxmCWrb6ZfXv3UnzyDFF6QZJTytv/0jtvYfuO3+isqCVos6IOuskeO4Lh185k996D9Ja2kDZ2Iks+epsOYRgR01QxfhUr0dde5eTWX8jNyeaaG1ey9fedXC2tZNLSpcx+7ikZb6cVB4q4fOpVfP3vZ6nevpepeaOYtnIBv+3aTm1ZCaEqPVqngrRhOUy9bSVffvs17aXlxFvC6GnvZtzEycxZsoTvtvzM0ZNnePK/r5Bz040g3MKSZCBuvR4+eeRh7H8VMzo7gxlL5rNh02bOn7vM6kefYOpjD+LXKqXEQUwNAk4XFy5ckFq+AeSHAIxD0O6V6I/Rk8b+g1r1owm6UDucfPbE/1F/toD5kyYxbeoUvvnqK2ydPTIpAq2O4Xl5zJw7iw8//wSbx0HQ68fsVTN5zATGzprJJx+9Tz8uqVnSB9QSyC/c3hs2bpTbEJ/LieXvpBmRdpGVl8NXP/1IeVMbT735HumzFkhNmYiMFOcd3VY+vuM2uqrLWbX0WqLio/j9wAFK69p47I13SJ6/AI8gKnghTBRIh413b1hBd1UFd6++maRBg/jwo4/R64347G78vTauv/UW1CkxfL7xS2JNZqydXRJJsmz5SqL/RpV8+tUGWrp6eXvjBrRj8+UkZuA2Jjk5PL9sMTp7PzctWUx8dBRffb+FBoeHN7/9DmVWFkGB25IgegWN9bW4PR5SswTvTwCHxPdcRUdtk2Qfpg/7hwMY9KATG6CmFp6/aTUWp5vbVq4gJi6G99a9Jxs7pWDBqbSsvu02PB43P239GWfAI9UT5qCO++5YI2VBGzZ/h03hxiCSfVw+blp1o0TubNy4AZ3RIHPFBaLm5ptvwIufz3/YjC8knP9t/hkiEgZW2LJRhd7zZ3jx/nsYnhDNMpHq0tPD9r0HcBlDeWnLrxAVJYkW4mzwdfbgqS7n+fvuIsms46G776K5uZXtv/+BSySv6AWMSsl9995DaWkJh44cxBN0Y9IbUTmCPPjAoxRcusz+grO0aoKs3/kHqEWu+D8rYF+Qpv27+fyVFwlRwT2rb6GrtZUdfx7EExnD01t+kmenX6saAJ4r4GLBedLS0qRRU1wx5fNXqCi5eIm05FTM4uwUPywGV14XVTt3sPG9dxkSn8hN11/PyYJCft27h+yxY3jws0/k++0RbECVcA+rqTh7lqysLPa99y6XC86SlpPNdc/+m6L6WjLHjUMtdzIBlIJe4Xdx9efNfPT6a6SLFKfb13DqxFn2HT7GmNmzWP3yi2DW4//HvS4qwMVTBeTnj5FSBolVFSoTX4DTX3/Ij599QPaQdO686WbO/3lcIm8EZ1hjMRKTnszixUs5vGMfl8qukj19Jte/9sbAGW7UDKB+1AF27vmNRQuXSLOk3+2T753IAj70ztsc+W07aZmDuXHVjRzbe4TTx06h+Hzp8mBbVzsh0RZGDcmioeACzb09+LLSUSelEVSGYxNh00YlBmWQ7soK4iJjUVmi5PRL4+nD39WJus9OXVMLyqQE0jLS6SgtpbuuTn5owhAQNJoZlj2E1ksltPV0YUsIJz4/D5tCR3e/g3CjBZXgPlVVk56SiEYnHD5eVIKhhYKW6jo6+7oxp4jYmzhaSq9g7eolVnzo8QnYDXr5UugdLqldEXFiUdFx9PY4ae3qJmVYBs2NNfRUVTBx7BiCBv2AzV5gJtx+nPXNVNVVEpOXwaBBSVQcOSNX0obcDPwhZiyGUCwqE46mbpR6g3QHmxJjCQixuy+ARa3DZXdRUnFV0unFiyueT8DjIl6hwnayAOz9xOUPJi4uisrDp8EukgwMtAX8hI0aQVhMNFeOnEDnFiBbBVafl8SxY4iJjaPq1Hn83T1YRAqBmNDkZBMdH0XZsYPE+wLE2QL0ep1ELZ6KJsRAyfY/UAmdWk42mtSh9HcGMeuNaBQOjN2tKM6fG8hOnj2T8PAozmz6ldCEJLqHZWGLikKlNUiOo17jQ9PUQmJNO/3NLWQsmCJhsvVHj2FR6rAFtXQolaTNmYrD66Tq5HFS1Tr0Hb0EtDoS5s3EoDdT/MN2whOS6BqeTrekySsxGszSyq+oqyP6ShmOnh6yBUvSbqP1j53oLGH0jZlAd2QEbqVLbuYsChMN1fVoRERPfCw2nwu1WkWIRse2HdvJGTea2OREXMItrdPhs1uJ9QTxF5Zi7Whl7PULsPX10rDv9EBmq9JHTcBN5vLF8jBsPXyCFL0Jt9uLy2ggcfokent76S24RFRQJDcEsWsUZF47nebWJnovFhPWZ2OQWkOn10bc8tnY3W4a/jhKmHCOjh5Fh8GCRhsq0RgRxiDBqgoiS6rklDt50Vya2jtpP15IWPIguodnYQ0Lw9bnJCrUQsDRQ0hXN4aichROJ9mLZ9PY3khbYRGxYRE09TlQJyagy07H47BjP19ErEIh14NdqiCJc2fS19KN5+AFmQXtGZ9Le6iJLrdHyhfCPD6U9fWoy8uJjoggYsJEauuq8JQUYIqLpWfkWHpDwwj6PfjERF5vlkat3CGD5URKTMtEDJRRpeNcwXlyRufJyCpxf9MHg1LoHayqx1BaR5TJyOC5E7h08S809b1yVdZs8OEMNTNoZD5dTS0Ea+rw2mw4jVq0CXEkjBpJTVkFhuYOlP122bSEJScQMiSV9uYmPKU1xAstlq8fTZyF0OmjuXSxBEVREynD8mgYmU6DWo0BE+FuP1HdHXLK7KitISk5kfhRIykqvkx7eRVJI0fSkZaMPyoGW4edcIMOha8Hf20tupJaspKSiB07nMMnjmB0ODCqNPQ6/BiSE9EPS6WivJTQ9h7CRHZ6QIU5Mor44UMoLavA39GPX28mcvIk2gjQ6xArNjUh+OmrqMBzpYphWenEjBjMqXPn0TmEdk1N5LTxtCvFHdKPQWeQa6eLRUWMmjgWl9+HNxiU5jSNH0ouXSY3Pw+PKH46FUqnnXCHE19tPbbyCkYPG0rUoASZEhFss2G0hHLVYSUxN4ewhFhKS4rlxM0gCnRQT3rGEMJjoym4cA6PS5gATXR29TFsxCjCIiMoKypCb7MTZTTQ39vD4OEZxAxN5uCxozi6XaTlTcQWN4hGjx+lyUiI10tsazvBhjp62xsYMXwICakp7Ny9B70xFG1SKp6MIfLnQywhKHu7SHH30Vl8gWBfDxPGjkVrDOHE8ZOEifPbLzTWflJGDEOZHMuJo0eIsTuJNhhp6e1m/NSpslHYs2sfCRFx6OIS6ImLpUucIyFmAj09hPT3SaKBu7uD8XmjiBAZx/v/RGUIJXpoDraoCPrFBUdoBjVaGtua8fq9JA9Kkpp1IdUwaPRYG9vkmZOUmY7L75HSkwiFAktHD12lZQR7u5g7Y6okDZw7fZYIYyiOALSpg2Tl50o5QOmlv1B4XNLt7FPoGTYiT67vzp09RahRLZNQRC2eMHmKNIdUXb6MVLy53RJBs2TFUuqaqjldeJ7whBQ0cYPoC0sgYA6jr6eHyKCPdJ+LposFWK1dLLpmAY7+fs4VFBEwWIjPG0ODwYRNpZWr/zjRo9RV0F9XLrXyEyaMw251cfbUWaLCIrF7vfQE/eRPmYTD66b4/FniRbPsdKPRmBk/cRp9/XaOXzhPv8pPYu5IApEJOFQDjuowvx9LawPNxZcwh5qZNHYMnfV1XCwtQZ+UTEj2ULp0FrwGs1zRqtVKSkqKGJSaitZokcBw0fzGhYdTdfESSZFRhOp1mGWkpF+6wR2OfiorK2SfNFVk+3a0c7GwiCHJ6cQmxdOn9aILCcHZK6gOJorrakhLT0XtdtJQX0NyRjp+rZbqlnbCIyNlMku6oHA01RMumMANTdQ1N6JPjic9K5uWyno66poJ1ZvkWdiu9GBXgtEUQm+fnerqRtKzclBoDTi9fvR6C/6eNlwVF8Ddh12tYtKEydRdKMHV2YNRraClt5OQrDSyc3JoKb1KQ2U9iYMyCUtMwmPWojLpsfb2oNSrqeqsJzwmnoBbI936PhEa4LShq6qkt74WU0IsY8aO5/KpAmquVKL4etnSxahMewAAIABJREFUYGNNNXlZQ1h8/Q0c/+Y7zlwtJ+baOSy+/yHQhtPZ30dkQij0dbD5vy9x6eBR5s26luuXr2DrV59ypOAcM9bcw4onnqLF7sYdDBKiU6L0ujlz/CgLFizE1iUybVVoBRJEo2bf4T8ZPj4fl14tAZh6u58wV4CN/3udi6cOM2f+JFYsuYbNn3zJhYuXue7eB5hyy2r8oSZqO9uICLUQrtew7o7baCkrZ9qca5k/Zx4/fvEZheUlTL/ndubcdCtBdST+gEY6iBqLCvjk4bVEqALMuHYu02fNZdv7X3H8wkVuffNl8pcvpsftkrDVGJ1BgsleX7uG6rLLXDN/Dtddu4RPX/+QS1U1rPrPvxg2azZBQ6hc4YmgdKu1n9raWoYPHUa4MRSP10lAG8Df1cqut96ht/wKi66Zy8jcPL57+yO6PT4WP/kIg+fMpMvtxBEMEBUZSXNNA90NreTm5tHj88qiJzJM2xobqaq6yrR5c6VIXrwQKoUfcwB+vnkNXc0NLHj+AWKT49n4zMv4NCamPf0sKROmEvAGJKjSrfVh7O7kx3sfIMITZOaNNxGbGM+mz96n3mrlupf+R+SoMTgEikGrRqXw4igp4dyb6/C1tjHzphvJHJzGZ889h9Ycyl1vfQBpg+hROvHqlOiNRhQ1jfx6z8OSszXp/ntkFuSBDz+lL+Bnybo3UQ9Ok9A9dVAlV22dxRc5uO5VAvZ+Ft3/iBx17/vgA1kwF7z6LtrsLHxKB36Fj4BCS4mIkdIapevLK7Jl/R6px1n/8YdMnD2T4cNGoHEr0IloOpWf+jNnOL3+U/QeJ6seuYvuzm52f/4DhvAo7nr3VRRZabQ6bHiDyClr2cVLmPUWUnOGUu+0yttzpiWS4mOnpMA8Lj2VLp9DYhBizGZajp/k+yefJiUxmnmP301VVRVFm7ahi05kwfvvYY2KkmYOkbkdGW6i6tBBTr+1jmi9gVX/939cLCvh8M9bCEtLZ+Ub79AnWFx+leQM6pVeLu3cwbn1H5Edl8C1Dz7E+dMnOX1gL5EiWP3Tr7B7XNiVghwYJFIXQvlvOzn43ntER0Uw//8ep6joIld++o3IlEEs/ehd6nUagio1Sl+AsICSM1u28NemjQxLTWHhmns4cvwYRX/uJWHEKJa8uo5ese4I9MlVo0Jl4dDho0yYkI9WQN2VKlmIhd7s2LGjjBJpMRYLQcGVE869gJdj322m4ZcdDI6KYsmTa/nzj12UnSgiKSeH5etfx6P009TbR7gljDCVQUoi0sbno44Mp8vpIESjR9dp5fO31/Hs889JlmOvzymfjzGgZN/Hn3Bh+zbGjRnJ+BVzOXXyDCV7z5AzeQbjn36UBrUKsyUcb3cPcT4XB7/8gqo9exg3bATTblnNTsGhKyogY8J4rn3mWawCX+E34HFaUan6+P2z9XTvPsKErBym3XE72376kYuFBUxftozZjz2OnSA99j6SIkLBamfr/96k4cR5JowZy4QblvPzps1cKShmyrJljH/gLrp1avzeoGQZmvGx+fU38BZcknns029Zxnc//8yV4hrGzp7PvLX30qtR4FeLPHa/lCacFlnA02ZIn5lcASv/H1PvAR119X1vP9NrJr2RUBNaKKGG0Am9iTQBEQsCduyIooKKCKioSBFURBQFKSJNOqH3XgMkhARSSJ9M7y/3xu/v/85aruVySTJ8yr3nnrP3sxXUuu0S4Nyri4DZiwayCnUwQBhefvzoI0KXrzOoayZtBvTml1/XcP9eKeOmvUTL8aOxu50yaUhEMNZardy8nkP/gUOpqqqRG29EhIWikvvk3r5F/z79cNkdco2MDguTG+LSV16lJieHKZOfIr5NY75a+j3OWh/DJj1P6tAR1Gh0BJVqtF43lppKVs/7hOrb13n+iXE0at2e7xZ+KTFY/Sc9TesRYylx+DGo9KjcNky+cpZ8OBP1g3KeHTWeuCYtWLpsKdU+K9M+eJeEzO7YAkE8CqVkzApt6JJXX8VTU8akCeNISE7m+2UrqbD7eWbGeyRk9ZCoL9HQMwqYfkkpK2bPRl1extSJE4h5hHP6eulyyjxBXp7zKWHNm+PT66UUQETK3SnMx+Fy0qpla7kuy4xXlYq7t29JioCIfBPXTJgi9IJyUPSAlZ99gtley7QJ4zGZzPzwy2qsqHl/0VeomwlpQzVavUFyJEUXV6PR0ya9I5VVVjRaHQajniuXLqDTqElrkYbLapcxiJEWM87rF/hixkwaRiUx+alJVNaWsnrjn3hNBl74ZC7BBi2oEagUBTQ0asnfu1NqKaMsFl4RPMbSMn79Y53suL20YAE1wlyh1hIeUGC02ah8xN1bvWgB8RFGXn7+eUoLS/nrn214LCZmLv0ehJFEIRBRKqK1Ru7vOsjqBQuJjQrn5denU3z1Jn/v2UuxTs3rXy0kGBePS6mQUZxqm43CI0fZ//tvaG21vDtrJkXXr7Jy3ToiW7dhyodz8JqiCIiOolYj17mT505Rr0EDEpMayXsSrlGjstdybtdONv+0gnomHZ99MIuco6f55a8NmNu3Zvbq1bL7abPZUakUGI0mrqzfxMoFX5DWsj6vTn+Ni9mnWb7+L1JGDGLqh+9LJ3ZYeLjsMiocbk5t+Zctq1bTrF4c77z+Ksd2bmX7vgMkZ/Ri+rIV2Ow1cr8UUyUh7fhk0iSq7uXRtmUKU5+fLNOTft22g+aPj+DZdz/AbgsRGVWXrhLwObly9jRdMjujNptweX0ISY2I9jy6dy8ZXTqhDNNSLZ4TtZIYUwQ7v13J37+uJrNbWyY/9xR/b9jEvrOnadS/N5Pfeg+tKgKPOJzqtRjstWSv/IFrhw+QktKQMVMmk71zF//u3oti2aQnQiZ/EOX9EuI0eqrLqwnGx1F/7OP0nDZNbkRCSOV2V6PXKji+fBnXdu0jVGol3mDCZatCmZxI1PBhDHxlOt6QRsJ0pTSFAEeOHZRsNp3CIBcmwVL2+QJcPnOaHn26SVmdjNQR44EaN3u/+prqW9ewFt8hPsJEaXExRMWSNe1lmo0dL0cW4s+IaY7R5+bkt19ye+9eKRpXB0LSyalKTqT1s+NJHzMWv08nO4NiUl126gJ/zf2UBBFl5KxC7fPhqnTijY2l/xcfkdCtKyq1MCf8J+OoKOWfxV9Tdf0KOmstIadHAjK19RvQc9rzpAwZJkG1GrNaFg9lj0auDx8US4xN3XgtWEesrS1j09fzyT96lFhPkChdGFanD2dUFP1nvkVKVi/pEBIB2T6VloLi+9iKq+jcsYMUIMvRoTtEVU2VdAxnZHT6v6g8cSr05+eTPWcetXm5lCicsu0rnNgPvSFGff41TXv0QqkTp3ovLl0IZVU5W96agePabcLDoqV9vMpVSVjTFEa8N4vwFmmE9AJGLEZMCnSVlfz5yov48+8SHRWLtcZKKODH1DiVQe/OwpLWEhELI7KbawX4OjeXsx9/gf3WXRQJ8dQ4bGidNiKaNmbAx7PQNm6EUSQPiJmigGgVP2D1e9OpuH2Txs1aypD3GJ0BXb2GDPlwLqYWTQQxWurNBLr46rXrkqnVpEnK/wG0RfTgd98sokefPnTskFE38hCTAL8H262b/DP7E2x5d4hNiiMQClFdYad+p06MmPsxREXIvFOxK9gCPi5duUaT+k2IihGC4rqJiMELNy5cIqF+EtGJsf/3jIsrVHDkKOeXrsR2Lx9VdBg+rxut04O5aQuGLvoWf2w0BjFr9rjkyOHK7p2cWPw9hho7Sn0YTtG+10Fs61aM/ugziInD7XRJ9yu+ILnZBzi08HPCXS48QSWGyCiKqirwJyTy9u/r8VsMqJRB3B4nWp2BGzt3ceObpSjKK3HHRFHtdhBn0kni/8B5n+ExR+Lz+zGpdSgCAQoeOdN2fTEXs9OBQhx8tFopm2gzeBh9Z35CwCTsH4JAL26YnkMHD9GlW4Y0zUh4eUgU8wGOH8qmfUZnjGZLneZFPLg+NzceRbWdWrIcva0WQ1QYZdZaGdbWc8wY2r08hZBejU9ZlyIhspJPnzpLZv++VPrccjMUYx6D3ce3Xyzgo7lz6sDfYvQjoyW9XNi4mUt//IXrfoEMd79XdF92cHqOm0C7116RnWinP4ROmEhDbvYs/paH+w5ARRWmiBjpkq7Xujmdhw+j1dhxhJQGFAoxphWvpZfdP3xPybadmGsdGE1mCiur0TRsQOthw8mc/DwejQqf14VZyBSCfrIXL6fo32wCZVVoI8K4W1ZKkw7tadanFx2nPYMzEESvNtZF6wU9bF2wgPKd+0gUuadmDbdKS6hV6Gg/cAhjZs/+P/C04GYGPV5ZAPYS0XT/y5hSQI3LyoWLF+jbrXcdzfx/n5CLzQvnY9t7iASFCrca7lZXYajfiKwnJ9JCGPpMAsshseyyoMw+fJiMbt3kJv0f64GaKitXr16hV++e8tcKDZoA/Qtn79Yvv6b2+BmZrexV+lBGhlEegqffn0V87/64lSq0AhghR8APWbtgLrXnzhAjvM3OAIRHcKSkkGlzP6PD8FF1jmG5NgQI1jxg9cL5hC7fxljrRq81UuK2oW5Rn8env0JCl25Scyu6Zmox0r5fxF/z51N16RxhAT9ms5kHNgfGFq0YNf11jM1SUUeG4/G4MGrVuO/dY92XXxG8eQu904lar+Whz4u2WQvGvvY6MW0FUUA8CKLaDnE7Pxen00W7tPT/lwKlgJt3buL1eWib1kaOcCUjJiC6uzdYM/8LdA/uY/H5MWkNVBHizKOOzWe//Ex0sxQUJiHZrwOk38rNk90xkXYhTM9uwUNSKbh28yYGvZ7mDRsLf1ud9NbjwXfnGr8I3Mv9cuKNZmw2Kz6THkWjJJ6f9zkkJkuJiMVoJFRdg/9uLuu++Rr3g/uygyUkBdYQGFq34bnP50FsvIS1+x1etIJte+YE//ywHHduHlEqrTRSeUxGQk0bMuXT2RAXJ80vGlM4XmsNvht5bFn8PbbbN0k0GAg63HgtYVzVKPhi/R9oYuOpdbsJE7nXgQA5+/aybdlyIh6Wk2Q0UmmrJhgThbtRI176fjmoDAS9AckIFTnZpy9foEFKquzUCoWAyhGQ1+nu4d1s/+kH9CVF1NebsD6sxhsVjbF/b56Y+YHUoQrNmswl8HvJ2bKFU5s24M3NoX54ODa7F0eEBV3PTkx8/z2ZdS/eI7G2CRnX9Q1b2L96DeF2O7FaNc7aSrxRMZh69mfk+x/i9nslskXeF6+br16YQkORdX3jBnFaHdVWG97YGCIH9GXEjA/qgOaic6QWfy+Ro36YLpnd0BnFgLkOEiDesyPZx+gr0n3EuDsopooCZh3g8NKfuZ2djb84n6TocIrKHmJIaUy9wf0Z+Nw0UIT/Z6KtW5Ou/PojJzb9RbiY/IgDYzBItcOJYuXCj0IjOmewadaHhDm9+EIapn63hEKthuQuXVBoVFL4KfQ+4i+Wc+w4LUzh/PLGTExeLza8TP1mAcUmPQlt26MU8FCUuBw1aEw6dh7ay+B+Q9A+OvG4BfdKJwS4Ifbu3MmgAYNQazRSZCvGmoaAl5pLlzAVFbPl83mEXHb88Rae+3E5d2qrSW6XgTJgQikE2uL9qnVSc/U82vt32f7VfAI2J+YmaYybv5A79iqadOss9UgupwOj3sztE+cpvJZH90YNWf7WFOIsejSJiUz4ZhEXKx7SIiNLYmScNi9hYVrc1aXY79+m9tQZzi36kWidmcrYCJ5cMI9ijZrI5i3RGET4V13FWFlZxp2rN8nIyCSo1mEQDgThCLRX8iDnLIoHRRz87ieUngBhLZsx4tM5XKqsoG23XiilqFJAchXk3y+k5G4hmZldQSBjHC4Mgrv4sJTzBbfJ7NlTwkgNGoHyCPLw5lWSgwFK9uxn68o1mM1G6me0wiA6WJZERj/7HEohqtGpcSi9VBTmEVtVTtWZ8/y7ZBUKv4JGmd0YMGcW10ruktati4zgcvkUhDQW7t8oINVfTsGebRz6cRVao4nEQQPp/szz3PMpaNa+PU6rFa1RQ0CjpPRuDo2tbm7vPMChPzZJR3Tzft3p/d6bXC3MJ627KHi1uLweNFotBZfO0Uyh5cratZz8ZwPmyAia9h9KxoSneKDREtuiKUoZLSFKBJHgcQ29WS/Bn0LuLt5pUYAsnjeffr2yaN29O446/woGgtw/d4JUJRxbvYac7GME1Cq6PD2e1MEDqBCi4AYp6Hyy7CegUZB96jgNE5NpkNxAPj8iTkXjV3D13FnCmzWQMUTBgIjJEmkRCnJPHaelJZztH8whUFIlgeD9po2n4eBBFJpiiG/UBJ3MlQziU/kovHGZFBVs+WwevltF1Dq99Hv1ZSzpbTA0bYIxQehbvLJQUKgslF3JpYnSyeZ3XsMnsCkeL2NnzeHvi9cY+fpbxDSoJ7umgjpfHKqh+mYObTxG9sycjbuikmKXlcfefw1degvZTdUaYmTInNflIaAKkH/6BGk6Pevfex9vRSVWt4fp33/PQ4Mec2YGAUMYBhR1qROhIPv3H5BpPSaj2LjqDPgC9CuSMTplZEgAr09R584WQvjbxw7Rwmzmh1deQ+/x89Bm470fl1EY8NOoSw8wm3H+d3dVXh8Hd+xm8JDh8kRtU/pl5JWnqlqafD5fMJ9apw2DxVKnABKg7GPHaK0x8vObM4h3B/AZNIz+bi75BGncNhP0FgmNFRGDSrWHOycP0zwQZNnMD4hBi1WhZuKiRdxxOmgv+XoC8CYWfyWKgJq7x4/TxO9gxZuvEe1xEQizMOrrxRToTDTtlIlbtFdkFJwTld+O9fJ1EkpsrP9kIdjchOpF8/g3H3PZWknX3iL/XGykdZFpHo8V260c6lXa+GXGB6j9fiJSGtNq3BjOVpQz4c238SlEb1eUwX78bjcnjp2kX99BMtv7f6ETIif84sULZPXMkmWcLEKE+a26EMftHFLsPhZPeUmO/ZPS2zDio5nkut2kdu+DS7oy9XLDqci/z/279+jatydOrweFTmieFFIXe+HyJdoN6IMbr4zUE4euB+X38OUXEn4pl8MrVqOqsmJolMiAX5dwuaiAlO79ZBibwGV5qmxoFU48ebdRXrjMxm++QxHwk9Apg7BhI8hTKRg2YSxGpQK1+E5uNw+ttZhcHu5v+Ifjv/9OYpgOZWIcQ775iiuVlbTt0k3aLQRTVK9WUXz/DgmCSrFpG8fXb8Rut9O4V3f6zfmAy1VVtO3QFZvDhcVkRKSbVFUUk6xUcfWH1bKx4XW7aNitC30+msHNGist07tI8b4okMWh4/bdW3LU26m1iLmsK7QDihCX7lzH4/fSoWX6f2F7Yl0KknvlHKkGA1dX/87RdRsxqLT0GDeGgvoxaJun0qvvYJwuj5RQCGHzmdOnsFgstGjZCrfNjj7cLJsApy5fJMxioWXjFHmfPAGvxOLcO3uWRpEWDn45j3tnLhDwqOj7xFOkjB1NnstKo/bNUGp1MmdYGdBQdP0WSVoN5xYv5MK+XQQMRvo/9ywNhwzCpjMTHdtIutsDRlGQ+rl69hAd4uux7eX3oLSKCreTbk+OJXX0EGrNRszhMWjDI6RFTFyNi2eP09Zs4fj87yg+dQ6VWs3Al6fyR1k+j7/9JuER8RgUOjkxwGXnxrVzpEVFs+v9T6m4ekNKep6dMwt3eispPYlJbiK7wULiIP7IsWOHSG3TCkt0LF6PnwjhhAoFuXhuP2kWIzvfm4M7t1A67Z+ZM5uHqQ0xpbXGaI74Dw8j6qFarp0/RvuISLbM+JjqO/dw6nVM+fxTKhKj5fg5PrYBPqcXjclAyOsm79olGqk0/DVzDqHSUhzOGl5c+AV3E5OI7tgRg0bYLEUqoAefy8a3C+cy5/kX2fD0q+iqbBR77Lz80wrKPS5iM7tBWAQuKWwUu5qff7duYvTjYyR1w1Frx2QRWskAf/+7jaz+/aTMQKTXyI6Tx03umXOkWqL55+1Z+CurKMLFG8u/5YbKT1qv/sJKJiEk4owcsNdQducyiYI08MoMdLVuNFFRZA0ehGLOWy+EWkRHceefv0nS6bG7grQbOAxV63S6PzlBctrk2UQEobvcHFy3EefdAs5s2EycQeBYDKR0zyA6sz2dR438vxBmeWpShDh06igdumaiVwsnYd1DIrInDx86xLDBw7HZ3DLZQIx1cFVzduMmrBcvc2f3fozigB9uoH6frph6dqbX0DFogyJqS1+XUuTycviP37BeuUjpmWMoPD4cmjAyRo7C0r416UP74Ve45UlbaDguHzvLll830ioqhrx927AI2rZaRctBA9B2TKfX8LEo/cKVrJQ4mYC9mjN/b6T65Flqs89gVmiojjTTcthgTG1b02n4MPwhATT2Sc1VdVU1165cp3efAXUCbW9d9qCg2d+9eJyzO7dTeek6upCKgMVC22HDSRowiJROGShELJE4kWmQ0NLS/EI6de1at7tKzkwQ28NSrhXlk56ZgVohOiahukKktobDa1ZRcOwkjlv3Cfl8JLRqQolWS7OxT9NvzNi6F0gcflRBqu7f5dy6tZSdv0DZ9RziwmNwBtS0GTSQxqMHkZyeRsjjRKG1YPfqqLx7n/v7N1JweA9VN65LEbU3qQFtho+iSe8BNEhrhfY/lbHIiizKuULh9t0UHDhG7a0CoqOjcUboSOnXi+YjHyO2ZWtCIbWMmhOxbEIjU7X3CDm7/8VWdJugSomufgtaDh5O44EDiGreREKNRPmnCuq5cuUa2jAtjVPEYihKdjFqDLBkwZf079GHll0zqdUoJTpGF3BRfvE81cePc2nHDqrzCwiLicYRFU67USNp8WisH5/UBLUowH0+MKk5dPIYDZPq07hBQ1k0CJMDLj83L57H0DiRsIRYwlSiJKq7N7mnj1Nx8BA3d+4lUFItR95hrRsSk9mF9hOnoo+JRe8UglPx6Cq5cjSbkgN7yTuYjfdBGUZTBKk9+xDethWtHh+KKj4SX8iFSmVGDFcv7DqM99hu7h8/gLOmHGdISXLHHuS6g3z40y8EjBpUIqJMG6IGH+cP/ktg11FKDh7HXVGD36QhdUQWpvQ02o0YSUhvwRwQXS7R3Q9y9cA+avYf5O6Rw1LYXGV30rJrH2IzMkh7ahxeoxmD3Nbquvr7D+ynW7cemA3CBCRIRkFUIT9HD2WT0TlDOu1E10d8BD/g0q6dlB05zKW9e4g2m6lxe0jL6kN4sxZ0GzMRLBb5volCTxsKcWTXXnp17wlGAyFNXaKoOGDM/vBDvl2yROIjRMaw+D4amWW8nYqjp7i5Yw/xnhAOZZD4Ef2IzexC95FPCuuc9JPJr6Rws/e3X1DeusXlXbtROj0oxFi/V186Dh1G00wRpK4lIIsrFeqAiiNiRHb1LNd2baWeRiHjDVNGTSTYIJU+EydKDqAwBChETjYuDqxZg+f4ZYqPn8ei1lGhChIxvKckCmQNHomzxoUxIqbuhRTf55dVuE+c4f6pszJez2vQoxGjRwHfnTcPt+TNid/hw+P1yAJwYO+B8rkUjVbh+rXaa7hw6QI9e/SRkBmdMDkIzabaw/YVy1Cev8z9k2fRa7T4zCZSBg0gum066f2GSj20mKqI3xGscXD+1Ck698iU2iIB3xavtr3kIZeuXaXzwH44Qh4MAoqvVFLrqODc1u1Y9xzDdSmHCH+Q8oCHppPHYezSkeZ9huBDg0VORMBbUcjJjevxnj1P/smTspMTiE/glimKJv36MeGFKXLuoHLUykLkfkEhV7OPYN1/CMfNG4TcVsJTGmHu0YsGPXvRukdvHC637MwGAz5ctnL2/PwzyjMXqLp6nfDwcEqU0HDcaBI6dSajRz+Z8a4XbMiQn+Lcm1zfv4+aoycpu3RVQryNjRsSPTCL+pldad2xu8SyOCSHNER+/h08dhftWqVL84GMi1WEuJx7QxaAbVu0kfuN6Jlrgn7Kc3M4s3kz1lOnsd7ORavUYGmawlVNiLFvvUnz9hnoheRDdo58XL18icjwcJJTU+vWfRnFF+LMhXOotFpaNGuOTisO/nWH3vKLl7hxYC85B3eiqrXjrPIR1ag5iVlZ9HzqCbRJkfLJVIj8wZCWe6cvSLhz/r+bMPhc1AQCRKelEZbejqxR4zElpEiDgjDihJReLp88SPnJ01Rsz8Z7vxRleBj6R0EDjQdlkdqtK3HN0mRnrUawWy1hnDl+iIpz58lft5lIhwevx0Ncl47sDzl547tvSYxpSCgo5A+Cc+XncvYeHpw+RfGuAyiqqtFYjKga1cfSpxddx0/AEpVclzHv8qLSqDh9/AgpLZsTEZcgn3OlqI4dVs5eOELNtavkrtmIRRwCtTosbVth7J5Jx8ceIzo+qQ6LJxFAXq6czObO/oPc27obi0JNhSJEUscOJHfuzICnnhYOTNAb/+MVBji5aweV129wYcPfaGtrSUqIIbZda3wdOtJ59CiiLFHykCa0nwI798msGaSHxZC7Zgv1NEY8ejXxbdNIzOhIh0kT5RrjUYvVy0cg4Ob8oaPSdCWQeBqjMKeKBQv2Z+8jS0TEyaXCVRcI6Q9yafsOam7mcfuv7WjFvlUvkpjObTF3Tqfn2HF4gzq0eq2sTYyPJG+H1q2m/MJ5io+eJswdkqkuIl1FMW/0qJDLVk2Lxgn079GN/Vv/5Wb+Azo+NppRM2eBXofL76/rZrl97J+zkOwdO2japT2PjxzN1t83cfXmTQY+PZpBr7+ADAIVr4UAGwl90ZFsMocMkJmsDr+DGLXYOOHA4Wx69e4rl3HhYFK57OANsOvjuezb+g9ZIwYzKKsfO35eS05RIZ1enMDAl6aBR3RkghARKR2Mm956l1O799G5b38GDxrE5l9+4kbeLca8/ipdpz0jZ8sCuyCWt5q8fL6Y9BwRqOjWux+tGqZycv0Wbpc8YMjcGbQXXDilgaDHhTdML0Oil016hYdXb9BjSBaHjfb7AAAgAElEQVSdO3Rg44+/UVRRydi3XiV94hNyPC4tu4ogtXY7F+7k0rptRzRBPWEatWj6gN3G0pGjUXlstOjdgQ5t0zm05h/OX7vLKyt+JqFvT5nTKzqhghRnLS+n5FYu6ZldJKvL7/fITmlhYYEsMtPbdZBMRkFAl9e6uprvpj6PtbSI4ZOexKLWcm79Vm7cK+W19RuJ79i+zhklsgfFp6yc1ZMmY694SOdJIyVg+vya9RSVVfL231ugYSMQ3UXhupBthDK+HDEEncJDzxcmydHk+T//Ie9+OTM3bkXTpCFqg9ioxYhWg/36NXa//gbK8kq6j39KAqhPbtnIPUct7+zajS8uXsZa/S9fk8IC5gwZQlKkkf4vTsRabSVvxwnySqqZsXUrypQkQgrvf3wzHddu3MRg0NGksSgMBUIyiEYRYuWypfTu1YcWbdNx/ddC14eCeK5f58vR42gQbaHXlDG4fT5Ord9LhTskf34gIlwW/f+VyFy8fJ6ExHi5OekEp0akYCiU3Dx/nsiEeBIaNMAtFxK1HINVXL7Kkikv0rxeIllPjKTwXgF3T56jyOlj5p4DBMP0KMXqIxzYSgX3du9h1+zPiLOYyHrpaSlSPvnLn8Q3bc6ENashMfE/mG/dqOfu/r38NeNN4i0GRr7zOpevXOPkum00aNGOScIpJyd1QotQx248t3Ejh+Z9SsvERPpMeo6L165y9J8NJDRvweQ1f4Ilus4FKevXEOf+XMuhr76iYWIUHSeN4Nq1G+TtPEHj1p0Zuepn/GHisCEGVOJhVnP06FEyRadPbET/gdBDygBHjh+ma8cMGZ8nsD0SferxcWz5Dxz5cSUtmjYg86nHOJh9hIJDV+iSNYT+i75CzmbFR3R9PG4uXDxHh97dCIqUE7UKv8uJ2qhnzscfMWfmhyhNJhw+oQEU2bs+/pm/kDMb/6Znehv6DMri4MFsLp29TsfBwxn82Sc4FEInqiDCqJcn6C2zZ3N32w4y0tvQdfxI1m/aRMXNu7Ts1IVBi74Go1kqX8TZS+F28Ofnc8jdsYMurdPIGNiPHTv3UJLzgF4jnyDzgw9EQ69uPC6C2r12tnzxBXd27qN723Qy+vbkt782UPCgjMcmT6bzqy8KIru8XZLjEvLw64x3eHhIJIF0IrV3JzZt30nhtQdkPT6W/rM/qHMMiqdfGcSGn5MnTzGoS9b/mxMpwel1cO7KRTpldJcFiCgRFOKZ87pY8fILlJ48zsjBA0hu15L1W7by8EENT738Ji0mPVO3Zotxo90p//XmzWu0bNMChXj2694wamqruH47h+5CY1i3HRFy2FEo1Swc/ySKklIG9OhKi3ZpbN66nTu37/PK3C+If3w41YEQ4SqdvDxUV7Li7elUXb/M44MHkJjahD82bKa4qIIPF32HuVMGCC2leJTF+xJw8O6gQaSodPTq3IX41FT+2PAXBXfz+Wbdemibjk9o7oRcQiRD2Kx8O/U5VNUlDOieSVJSEht37Oau1cOHi5dhbN0W9HXcWfmPy83MQf2INCkZ2q8P9WPjWL/xH64WPmT5jt1Qvz5oVfiUogwRseX5eJxu2aH7/3/u5udKg0dqs5byP4vwOEGXoLiY98eNoWGUkSH9+8jD8+6Dh8nJK+G79ZtAZAoLiZXoYGrUlN/NlxiVhOQEVAKVIuIFVUoZMKA3majXuJH8+QGrHZVYo/PymDNpIhGJ8QwbNpSg3c7e/Qd4+MhIOO+336FJU3ks0YkGgNML168y7/VXsESbGD58sDSO/b1tJ5qweN796VeIiZVdKa/Tg1angjs5TJ84jkZR4Ux9+mnu3Ssk++hJav0we9v2uhaTyAQXQd7+ADWHTzB3+is0rR/NpJEjsBU9ZOPe/RRHR/HFmt9RRouMYAVBl8gm1lB74CBLZn9IrFnDxCfHcj3vDkevXqNaH868DX/XcZvk2izWHj+XTh0nNaUJ5ujYuv1JPCf+AJfXbeLPbxbTNDKGcaNGcz0vjy1HDhHXIZ13ly+r+39VIQKqECrRQVu3nRWffU5Ky4Y8M3Uyu7IPc+z4GTLaZTLxozkQL4DV/2UZewNcX7uRn7/5mladWjFm5HAO/vMPR8+do2n/gby6aBEhhQ+FmEXL/djGVy+9SdHVm7Rr3pLnnprEtg2buJR3m8QubZm2+Ev5s4V/XxZ0IRUndh+mW/9+oPYS8HlQaQzyOp0/epyOXTvVhYdL7YsarD7OfPcDW1evoW3bVoyf8hx//vwTNx8W0WrYICZ89PH/EC2SV6i2VnL559Vs+eMXYjqmMHbkKC7/tY+rB0+h+PGxMaG8+3lMfOFp2nbpSN6u/fz0y290HjWGlv0GYhesK6USUSQmKZScX/UHOdeuM/ztV0lObc6tY+fZvmED3Xt0pMegHji0fmnqCBU7iIuM5/S16ySlt8AXKzSAAQIPyqTb925xEQ3TmmMnQIzJhKXWSZgvwOY/1nPxVg7j3n6dlAYpXNm8l7NnTpHQoxVZwwYQozbhDSmkkNpZa2Pb4h/QhNQMfOp54hMTuZK9m73bNvPY8GGkde2MI1zgUQIYFWpq7hWwat5cGjVszKBJ02iV2lq6Xw9k76P9hKGSERVnMOMK+inCjSakYuNn36NVahk142WZ8Xryz81cPX6C0eNHk9Rc5CbWnZ6DXi8VPg+XrJXUa9oSs9JCwOmTGaApSjXH530NzmpGzXqR8MgITizbwPWb92k8/kmiu3aiQu3BrfShI0jkI2t9ybkrtG3WFLcqgCEiDLvLQUV5ObXVVpLrJcvui0VELDncqGqtrPtqIRqDivEfvU2UwcyBL5aTV1BG02kvEp+ZQYW1ArVGdBIURFbaOPTxF9SLjaLPBy9jiQtn1wcfU1RcRrOnpxDXRQirQ1LsbBSxnDVVnFm8GKNJQ6fXp9GgfjJb3vqQ0rJa2r01A03LplTai1Ebtaj1YRgLi7k0ew7NomPpM2e2XLC2f/YpD2w2mr/8KuY2bSVmRoxSNEEl5ppKDi78lLTmjej+0hR5EDg49zsqar20futdFKmN8AVqJXIkpNZx/VoO4XojjRs2IqBS4fN5MGiVLFu+jF5ZWbRo2ZqAXylD0v32GkylDznx5be0b5VKr5lTKc7N4+xP2yit9dHjo1nURIfjDbiljssikgnu35f5jI0bJqM16/ELt19NLffvFUhHttZixhQbja22Fp0vhL/gAdsWfEWH9m0Y9O6rsoBf/8lX6KISaPXKdIJJ9fDZrZjUapQ+PzXnL5O7ai2pTRrQ+5O3KCnI5ejCbzHFxtNm5vvc8AUIN0fhtdmINWh4eOoEZ1YsJatXDzJemUZJwQMOfL0clSmC9DfewhYbgddXQ5hRh9fqoezsWe7+tYY2zVPJencGeY/SaQ4t/4HIhCR6vf8xl6uthEfHYBPGC71Bgohvrf2NYYP60HrKBIpy89j31UoMkUm0e2sm5WYdIUUtCoVAA4WRLTSAnTuiE3mWCpUcZYrWyZFjh+ncsTMmU5g4m6EVmbwhuL17D7c3bGL0qCE0eeYxbp05z95v1pLYtA3NXnyeKpNe5jSL0HLhjL149jSNGyQTGx1B0OshLMxM3v177N+9hynjJuELBglGmHDUWolHxakt27hz+Cjjx4+iweAe3Dl7np0/bSa5dXtaTH6KcgGDDwtH7fGiLntI7r+7qT10nGFDBpIwvB8FubdZP2cefYc/TsITY8kTg2ttOMqAl8hAJbf3/cvtrdt5ZdoLRPfvw8X9h9n89Q8MHT+J8KGDqdAKF7oSnQCP11ZwbPNmHNdzGDV8KI0H9uLaidOsX7KGgeMmENG/B6WhEIlRSbirrag9ds5u+Vty7p57ZgLhvdtxeH82O376mz5DR5E6cihVGoXsXnoVQZzKgHRhDu6SJWUjYl8THUir38nZKxfI7NZDFobagBqTP4DWWsXpvzdhv3yR6dNfguYNOLr/INt+28bIp6cS26cPJQGfzAwVHRkFPu5cvUxmq1ZEaLU4qqrQiYxphYcbt2/RqlFTifnQGY04yiuIQ8WWn1dRXZDP27PehRgjG/7axNXsi4x69gXUXTpSrdPJuEzxTgkY7Yal36Goeci7b05Hk1iPnes3cOnQCUY8PRlLt17kCfJDTAzuylKi7WUcXf8H3oIS3nzzHYiOZev27Vw5nM3AsWMxde1GKDaOyrIKYlRqzOUV/LNqhXRvv/HO67K7vGnlak6fv83E6W+jb9GcEreL8EhhaqzFUm1l25pf0KjcTH1uEsaGDVm3aAk5eaUMmvgMYemtcRq0uIX+SqOiMD9f4l7S0loTEB1WcSRSK7mbd0cWgE1bpeH3+tGH1Jg9fin72frzSiL0QV59/x1ZLC378lsCAT0DnngKT/1kag1aQnqlhPZW5dxB7XbTOq05KvG+qZVUinX/UQc8qFaijY4gzGgWiZ4yQsx66wZ7duxAERbBtDemy8i4Jd8tQmk00XfCMzy0xKOLTsRZXk5jvQ5uXePXpd/RKL0Vz7/8Ilir+f7r73CFDIx7/S2KwozUhkLUC4tAZ6ul8tIFdq3/nS4Z6YwYPUpidxZ9s4TYBk3oPvwxAgnxuIw6Smw1JBvNqK/msvnHZaR3ac7jTz8pk1aWfbeUe6iZ8OY7BCOi0YZZ8Ij4QGEmunKdXWt/pXOX1gx8egLBigo+X/Q9hsQmDHtmCt6ICGpF71vpxaBTUpaXS4xWT7wxQkaPVnprsVfV4MkvZ+OadfQZOIjBQ4ZifcS6W/zDUrxhKqa9+pI0LLkDPh44a0kIi+LK5v2cPnKE9gMz6TEoi5LSctav+JUUbQxTX3iZ/IADVZSlDuNmd5F74ix/b9vMgMlj6Ny9C97Scn5c+RO62DgmPPssZouZQDBQ13FTqPn8zfeJjYym68B+tG/fHltJOcuXLqVRWiojnx6HFSF/0hGo9aJHx+XzV0jv1B6v1iclBSa9SWbV5+fcplnzZqgj9BhMZmoeWjH7leQdPc2hAwcY+sxEmrdK437OLdauX09Ms2YMnzSJal8Qj0aBMcaMoriIqi07OH88m+4vj6Vzly5Yj+Xw21fLUfw2eFSouKqMhGYNGD98GBf+2iJt2DH9ezPirXew6aMorbWRXD8Oz8NiSk6epn33nrjVWtzCyi0cgk47W776nMM7NjN4WF8G9x9C9q9bOXfyEkFzGHk1ZfSfNILHhw5i17JVFFy9ic5k5qHLQfqQLEaOGsnahYs4cv4ck778hG4TJlDpFi+EhliVCXvpA67cPE2bBokc/fVP7t65Q9/JE2nSNZPDl67SvU9/7BU2IiIicYf8RAS8rJ3xHpeyj9J96OOMGv8kv3w4i9zCPKbM/5SUYUPwiyzaoAqd1oitqpzCW5dpERspBakeh4MB48YR37Y9F/Ie0K7fAG6Xl2Ey6aknxm3WKpZMnUrRndv0GzeWHt178dcPP3PgykVGL/qUzqNGUVXuItIcKV/qsPJKtr39AbZ7uWQ8nkXHHj3458sfuHK/jCEL5pPYsxt+bRClOkTQbSeY/4AtH87Heq+QSdOnkpCUyPdffCmjh+wBH06XmxnT3yYxOpZFC77EZ62ieVwUVp+dzhNG0rJlGn99/g2VnhCDPp2LvmULopJiqKiplA90nN3LT08+jyUQoPez44iNj+TfVT9R8ChDecz8r4jqlEGFsI8bzWhtbvQPilj14jS0Phej334dk97AriU/8NAbYNCib1EKsHO4DrvTii/kJ7yqhh+fmESKJZz+T0+UI5Tta/+g2OXmqYVfYWzWXIb2WSwReKvtKIvusfTFCSQY9Tz5ynsEXT72rVpBdUjFY18vR9M0hUDQRlDkAWu03LyaQ7TaSJNGTeoyNfEL6gWLF39H96w+tGvbAbVXhUq4UDUhqq9e5vfX3qRpVDjDn3lCusC+/2QRhsZNyZr7KcY2LfHhlTmWsTott/cKU8RiojVann33FRwuBz8t/FYyrwxREZTV1jDr008pf1jG6uUr0dkddIqNxe13MXruh+Tm3CR74xa85gieWr6SaqMRvVaJ3+UgxhLOnT0H2TD9XYb27knGhJEUltxn58oVqGLjeGbVKirDI7H7fMSZwlE+rKT6zBl2zJtDg+gIRr/3HlfPnufw+r9p2CmDAQvmUyqc9JqgLDLNGi05+/axYeZMhmX1psuE0dzOy+Pgb+sxxiXy6qpVFCvVeANKws0WvLW1XN25jXM/fE/b5HoMnTSZ06dOcWjPDlK69WHInK+p1ot+hnh2/GhUEWQfPEKXLh3Q6LX41SIezi8PLkePHKJdlwxZAIqoP1UwhN9j59qOnVxcupIOjRowYMqTnBfff9dhUnpl0W3WTGzhZoIOO2alAsujRISNi5eSt/MATeLjee7d19i4YR2XTp/DJEbE3hDJTRoz7o2X2bRlM9eOHSdeqaGeQiUhsH3efZEdG/7iyrmbtO83iN6vvYxPAIzdHnwOB3FqBQdX/Eju75sY0LUr6RPH8PeGdeSdPU+HAQPoN2c25SoN1faARI2YXVVsX/ItZfsP0r55M7qNHsE/u/aQe/UOrbP60/tdsUZqCditGINeIo1qfps3jzt7DzBi4EA6D87i97V/cuvSbXqPGkP3FyfjNJlx2LzolCoidApWvv8B+os36JrWgrYTHuP3X38l59YDOg8axpBXXqJGPDs6BX6/D4XXx+ljp8jq3R+FwBKJBogySIXXxsXLF+mX2QuVdI6pUQR8GNV+lrz7Dubrt+nboQPNh/dn1apVFJbWkDXxaVo+8QTeMLM0KJn1GgIeO7OnvUjY3YdM6NOf9iOGsezjWZQ4qmV6g9Bxj3zscXp0ypSZvwXFhRL30/SRnio9vTVpw/rVff/bBTw9/W0a9OiFLyycgFaD0u/DV1bCT59/hqroPhOHD6d+67YsXfAlrkCQx198iajuPdEIHFVVNXEGHaHiXL5/911MD2t4fuIzmBrUZ/mvv1Blq2LS228SltEFh1aPQWiu3R50ZWUsnPEmGm81z04YK+Una9Zt4sa9cl7/7AsSO2dQHQpKPm+ETou7oIAlM2cSXWPl5acmoomOYOnyFTwMKJn68RwsbVrj0+sI+bwoVApuFeTJArB9y7Zy/ChLQDXk5N2SI2ABIxajd0k48PpwPzIm/fTZJ0TarLw08UkZW/bL5s0UhhS8/PkXRLZoTWXAjy3gJFqvw379FotnziJeoWL6c5NR+L38+POPuPDLZonfpGP6q9OJUxhY+MknGMK0+JwOmsY15MmpU3C7qvlyxRKIiOCljz4lslUnqoNKfIogpqAXx7XLfPP+TJonJTNtwpPYiorYsG07pToDby5eTIUlDJPoAlodhLldlJ4/y8/z5tIkwsLzz0+h5n4xq//egj0uktcXfIEiJg6bmC5pNYQFQtw/cJgVn82mfVpDJj81jtwbOezIPsIDhZYZ33yPMjZBYlVEgo3wENzevYstK5bTqkEiT06cSP7FK2zbmw0xybzx7WLsEWEUeW3oIjQy2ePg2j/Y88ta0iOTeXnys5y6eZp/DuwjPKkpn3yzFIfGJMfdhhoHyvhwDh38i14Z7Tjz50ZOHTxKu6x+ciqy49BRug7oh8GsxmG3YtDqMKvN3PppA2t/+JHEtFReEcSFrXvYtX8vCZlteGHxQvwhr5SrOcuria5Xj8N7/qV3u46cW7eNwwcP0nHkIHqPHcE7c+Yw/7vvZISu4AyqAiGiwiLIXryMbWt/p36TZN5+5132rtnAtQsXRawI98tL6dCjN0+/9ALb//iNMyePoVaKBBcFLVu2Y+TIkRw6sp+tRw+QOqA3b82bT0WtjzBzOAGbDaNGx/592XQW71BEFNVOOy6fnaZmI7vnzuPSvj20zUhn2PgnOfTLBq6evohizYgJQh6NrbYSUyggI8s8ei2pE8bQceo0ORIVXUehYQ96HFzYt49eg4aAEK2KQ6NPjIZ87P/2C3KPHCD0sJQkQwSBKj/1klLRJ9aj1FFDXlEuYVoVuhobDRProXv0gJbW1FBmrZL4CrXbiz6lPrpBPeg77UUChMtMc43QJyvh4p5tFB49xP1/9xEfEU6u387keZ+Rq9XTsUc/DBKqGsAtWIBBP3s//oziE2cIOX3yxBAoL6dKHaLF1KfoNu15AeYhoNDISYzS7SNn62bKjx+l9OhxyR30msIY/8Es8iOiiOuYgUqQMMTUJuTD6Kph+6wPsOXcESY+VH4FtaXlxLRvTcvXnpVJKhZdtGQzithDRWU1Wz/8GGfuHYJ+Jz6XC787iDGlOR1ffU2KlAUrUuirBG1eWWNl1/ufY71+G4+vLgTcKXhb9RLQJcZQWVKOM7eYWHMENq+H1OaN0ap95OTfxqkTjCWwoORmWSUTvvqWpv361kWjyaazAn/hA459s5T8YyfqnKaKIC6XDRLiGD9/PsbWLXHIXqGSsIAC58Ucjiz/GmtujnTQut0eqSUK1kui90ezSWjXhoDbhV5fp1Ry38tnx2dfUHUjB4PZLF1iIbUKXWI9nv10LsrEJAHiqqNVBKDi8kUO/7iImps5qL06lEEFCrUPdYOGPPbxAkzNmoiLLEWxYsR8/fp1YrRmkhs3rotTlROsAN98/ZV0AWd0yqwbj8kbFuTeiSOc+mElnrw8LGo1DqeLkOgIpTRl9Lz5eONjJBZCGF90eLBeuMbOD+ajra6VJ3OrzSqZe1GxMXh1au7k3iVKb6a2phZDuIXmDepDeSnlFQ+p1qopczmIS4hF26AhY+YuIBgbQygkNG51HYM7+7O58esfFJ2/RGxyEiVlpViiLCR17kjft98hkFBPSiaUoSAWn5p7W3Zyae1PuB7kS11KQLjaVRruPSqwPtqzG7dBiyYkoqcEBN3BlT17uL1+M8XXrxHZqD55DwpJTkwitUsX+rz5JoQLvYpapjiKCc7J9X9we/3vaEvLCFeFYff78ccbUTdvybgF3+MXUxhBrBdjToWB44eO0aVrZ5mQIqKkRCKQLhDg1OFDtO3ynwtYpuaI6+/nyB9rKfhjI+E1tfJdr3A6USYmEJfZlUEffoxLRk6LpIgQKp+LC+s2c23VX+hFHJtZQ6XDilYIzvUGIgV4vNZBdcCDX60gMiaS+jEx+ItKqaosx6YL4dCq8erNtB84mJ6vvSY1UCFtXZ4xfhfZy1dQs+sw7sIHaGMjeFBTRWJKE5r17km7p58iFBktReQy5cHj48TyZdzdsoUosU6GfFT5A6hiE0kbOIQer7yCLeCXa5vMuvU52fv995QdP4v1wQPMMZHcLS4mpW17Urt2o9vUyfIeCnywFFh47exa/gNVW3ZjrKlFE26gyO2kwmCiae8+jP/wYzmC9CuEAceP2u7m1NGTdOs/sG40VsdHp9JVw+WLF+nbtY9wJfyXkiBkHy7+/GIevl2HiXZ50UVauFnxEH3TZnR/ciKthj8uE1jEmyu0SCqVj7WfLyRw4BxRNS6J8qn2OTA1T8YYHUFNaSX28hrMITVVLgfhbVMkbqjqwnWUXi9OdZBKsY4lJPLYs8/TuP9QCTuW+lqR+2av4vcFC3CcOY+p1oFBo5E6tGKlihFvvE678U/gFsB3KSPyCvEn6z+ejf9SDiZfAKcodkM+DE0bMXjaFBr07iPJAFIF4QtCYT7bflzOvTPHMImOpkJBpdtHZLM2DJs8jcRuPeV184b84rLiKH3A2k8/x3I9D4vTjVsRoDjgw9C+HSNefZU4weKTQHyhBwiRc/eWdAF3aCVkNf9JZJTCBXwDr99Lequ2dWQDSfkNUJt/m7UL5mPKu0eMNyBBzg6LieM+O++vXEm9Zm3/u7/CSOWhOu8O6+Z/jebmPeqhlmaYGq+d+pltqfQ6KSx8IPmrqionSr0OQ8v6EvXx8MxlCZzw6dVY1UrCmjXl2Y8/gfhkKV8RMGWfy4H1URd3oxhZ3s4jWa1FGwxyT/BJ+/Zi6GuvEZ7aXKRIIhT7eL1UXTjDxm8WYSwqI1woNLx+nBFheNumMPWzT1BExOATSC+NVsYa5h/M5sDaNTju5hCuUkgNoD/MQu6j7PpF6zbKglHAMTQqYVTyUXDqiMwmVuTdIyU8CqtYcy2RhKd35PH33oe4aOGLkPpX/DZpyDq86g/8F+9SPyKcUn8ZtWE6YjJ68sxMAV62yAh4KX8IBSm8dZQ7xw5w9ac/SI1I5J7VRY9nn0PfqwdRac2IMhrxeh0YRFHq81O4bht7fv1DMnLDFGqMrgBWVZDox3oy/MN35LUMiUhYkRXudHDv0llKTp3nxpptRBiM3FE46Dzhce4GXEx+5y2UKqM0tIvFUBv0c/7n37i4bQehykosChVBdwBjmInY1ERqrDWUF5ShUSpxB52YosOIb9yAmrJqrHfKqBebQEHFfWxxJho/NYKBzz0v2ijyBCIMejIqb99hevTqK6nZYvuTumevi3OrVnJx6za0VbVEaIwEQhpKRRbwpnc+DI0ZNoQ1M94m6LDiN+qZtngxhW4PDfqIyDcVNkG91on6O8C+3f8ycvBwfNKFaqjzKBDixqWDmCrL2DZrHskKEzX2AJO/W1IXxF5Tw/cz3ycmzIgz4GDqtwslqJSKajZ+vBBPWQWmpGhGfbOAUns1CX36gypMauKkqskN/yz+khs7tpGu0uOsqqTWrMPQphUdnp0iAZNhJlGQBvCE/DiravE/qIa8fDZ+NIPU6Cj82jC6P/kkB6pLGD3jTRwIIbm4Omoi/bDxw1lUHT1KC4UKv8NBgc9Lcp++pD35FA26dZLAT/F9xIWuLryOuvguhsJS/p37I2pnAE29aB5b8R03ygtIEzfAK6JupEqd6qJ7aCpKqLl8mR3fLkOHgtiWzRk++xMKK+00kFq/OuSEaHU7KkrQ5hdTefIC+35Yg06lJKxVI0Z8/J5EueQeP8+JRb8RFtJgaFafwQvngK+anH172LF2C9ERUSQ3b0RChw6URCfSe/w4WQ15gi6MSj2F1wpHykYAACAASURBVK7QxKgn5+9tnFy7GZ/DQ9PuXcl67y3uOKqp1zkdtxDeYsQcVFN5JZ8YXxk52zdxdusOGcId1yOTx95+l8u1btI6dkIj9FvyYQhQfuMKsYogZzds5uyOA9LC32lwPzInjKPI7Sepc1cZ6ybIKyIu78G1yySrFRxduZLC/dmyyEx5bCjdn3ueAoefhh3aEVR45AMdFKaIixcxajW0btVa6txFEaMK+ln05UJ69e5D5y7dJJ9LEBREJm3JzUskO+0cXbWG0qPnsLqc9Hz1eRr360dFyET9Nq3rog2lTNhLzqkTtAyLYf+iJRSfuSwFuf2fHkO9vj0gMozNXy6m6thVdEoNfZ4dR4PBWWCr4eiKH7mTc49yt4PHpz9HSu9ePNRFEte4mfy5IvdY/KJbZ47TPjaeje99jOPmPcl9Gj9rBsZWLfAlJaGpl4irLq4ek1tNxenLxJv9/DvnfTzWGvLKyxn3/iwO5Bcw6NXXiYyLR+/zibWJ0KM83YJz52ikM7L+vVn4rE6cj+7FsOmTMac1R9swBUNsEsGgpk6CRpBrh/bTJjqK9a+9ianCRpXPy+gFs6mtn4S5VToqowWzuLXiZAHsPbCfzj26YxBi5bpHHJXfz9Fdu2iXmUGY6CAoRDkNHtzknjxGus7AmtffJazaRaXPw8Ql86m2hJOclinNHm51AL9CpCd4eXDiLI014ax+cTphAaj02Rkz+3Wu5+fRe8goVr7wBuFBDeWOWqav+Kou1DsIy2bMlPKBSp+X939cTlEgQOOOXes0d1LPKh4IF/lHjtAYHT++/hbhWi3FTgdv/fITuS4HqX16SM2wcDWK3GlxAL23aw+NDGr+eOcNgu5aQtHRPLN0BdesDtKEjlkaKIJy/VTrlFSdOEVUlYMfP/mccIOJqkeRYC98PY98j4vUnn1ld04U8f8fU+cBFeW1tu1r+jBD74KKIAKKIkhTxN57i9GoiaYn56SYdpJzUkwx/RxPekzRVGPX2BWsYMGGiFIUBMUCSIcZps/82Xv8vu9nrWQtWcC099372c9z3/clXKVul5kr+fmkerRseOMdtHYn7rBgUp5exuHrtTz10j9xiaxFoQF0O1CYLJw4WcSwSZPkeyxpUjKHsJ2S8+eZNHyMl+EtXqpYYh3NtJddIr7qDhtWfCgzFdv0apasX8ul2loGZY4Bg0EelBxY6HB00FZWQY/yeja98wlBbgX+cT0Y98krMkWg+8wV1ry/iuigcOwBPiz85kNwOTAVFvPbqi/R+RpQR0fw0CfvUdneTtIQwWkX8RhSrMXdu9dR3LlDSNkNfn77PXw0SvrkDEU5dBhVagWzH3tM7jMBAkXphvZbd/DU3UFdXMaeH37A5jQRkpLE9A/fo7yjncQhQ+XWpxabvt1O580a/M1dXN+/nwN//IGPjw/B/fox/a0V1NxtJm7oCJlbqRDRQ9i4UXuFnhY7pq15HPnpd4FaJ27iKFKXP0lldzdpKcO8kUbitKRWUFpdIQ+QmSnp8ogs+w4KNxerynE57GQlpcjOrHSR46Ky8gJ9Bdv3i++5nl+AutvJ0AVzOROiJTQ7k5HDhStcXEBiItVNxc1KYlVazr73DZ2nS3F2dZE1dQx9nr5fdmBPfraWywdPEOTWkjJ2FIlPLUbodPL/u4ra4hLMFhcjZsxh8Ny5dGg1hIrDs0aDQ6GV1JiKc8WkhYRycsXbkkFvcjqY+rcn8Js0mkadntj4FPmaZJKQy8blMwWkBIdw6v0vqDt1XlrxpjzzBKox6bT5G4ntI3IPxcsVJjEP5UcPMyAygt3vvUfj5ctyfZj88DJOWM2MfvAhQnrEoFBp5O0oWOHFF09IN+7eF1bgvtHA7a52lvzrNVyDklFEisit3vckp4Lj6KC04BApIdEc+ue/aa6q4q66g9kv/g3tkEw0UfEEB/WQjSOhqRctj6KDW8n7/DMyWl34mtyYdL6YoqIJmjaJ4QvnoxXTDZkSJ3YWOzXHjxPnH8zPf3sRvcVBl83C/H88i3lgDEEDB6BSGtCpfb3XhMND2daN7P9yNf1tepxdZogO4YbSTmuoLyt+/8WLghPUHymnFVjJfWTE9OXXpU+jNdtpVXj428q3ISYKLHbWPfYMUf4BXGip58Uv/40rzIjKo2LDU6+h6nLSrtXx+KfvUuNrJS4nG5ziuYBd6+Ufn/iL8DFp9CQUUjd878vdTdXZw/Qz+vHd0mcI8ejQRUSSlJqK4scnnvNEalXUHcvDT6PApNPSM2soIZk5DFvwgFcQCrRYOzHqfdm/Zy9zp81EDt4cDpRuNWqlhz83fY/rdh01O/Nw3m4lumc/BmYNwz+mNzU1NVw8ehSnpQufQB+GjMnFEBPNrau1VP55kGiDP4ZQfyIHJdJrdC69Z8yUSfRuvVYeHIVB5NyubVzYsg1FZS2xkVFcbL7DjGf+jmpAMgnDc4QIDxxeeLNYbPas3UBnWQU39m3D1+nENzIGZ0QEAUPTmP/K85jwukR90OP6y9RxeddOzq7fSFB9Mz1CQinv7mDSk0+gTRxAbHa2xPl5O00OsLZz5Nc13D1VTN2eUyT1jOWux8rAmZMIEMzAUePBLoTeIulVQefN65Tm7+FG0UluFZ3FoNZg7BFFz/RM4sZOIn7kKC+YXeGQY06XqZXCX9bTWVrJlbxjhAYFoegRyOAxw3EYdNy6dJWbe08Q7hOIokcIOdPH0YWJirIyqs9UyCDKoOhQTL5G4mfOY9LiJTR3NRLsJ4BYSpprqjm7Yxs3T52htaSS6OBw6ZrqMyKHuNlT6J2ZgV16r1QYXDoaS6qpPbyF6uMHaflLdOzRalHH9iFm+CjiR08hKS3Ni+ATHSKXh/aaq5zds4Ub5y5QX1GHQasntHcYsZkZpAunWUycF4clc0Lc1F0soUy4mkpLuH2mkNCIcGw9+hA7YgxDps0kNDEel3hv5HFAS+nlMvQGLf3i+nkPCNIo5+LzTz9l9OgxDM7MluJXmVEnYkiKCug4XcS5zVvlaEDn50tbsB+pM2eRPnUuvhFRXhOIwN6pXNScO8O1I4WUCTbxnWZ5MkzOzaRPajJNdgtnC05C7V0ZdtwzO5WEQYn4Ktzs/3MnpnYb3UqIzkgkUnCC5yyWhA+Tox2dRku3x8qtkotc37OP6ryjBFg82KxOQgcmEZmZQcYDC1H3iECUu6Jz5e/WUp1/ktbCPVzM30V7Rysug4HeQ3Op7Lbx0lffovP1Ry82KGFWQSEZz/VHDlN5pJDOhk5U/gZ6jRhEZMZgsmbMRxUUfi93TNRFTkrzD2A6cZJLu3djEE563ARnZxM5Ipd0cXjQ++Irqgkhmld4yBNxL7k56HXezExJLXa7OHX4EOkZmWgDAnCKroM33ZJLwum3/wCV+/LoofbBqddhyEohoP8AJi96Uh4yRdag2DDFtizYr82FZ6k7cQZFRxchvXrg7hvG3a52hiemcmT7XvQOD9oAP8IyBpKUnkLVhYtcOFmEVsRdGH0JTRlI/5EjGTZjtsyVkzgv0UWzd3Fq2zZs5y5RmpcvR9fKwED8Bg1i4ORJpEyfLLMglWKR97jRdtm4dugwjYcPcDl/L0G+Orp1eoKHjSJyaK5kJYspguheikJIOhK3bMNSeoXSQwVSoG730TJ4zhSC+yfKbD98DLhEB13Qkk0tVB05zM0/91B3oggfhQJFWAjNvSIJy8zgkeWvyKOA1+vrwmmzcfxUEbmjJ9xjYHsXeZOti+Lz5xidM1oWJt4sOmi3t1Cw8Q+0J4upP34GR6eZwPg49DnpJI2fQELOWO91I4w4SgdtnXc5tWMXjtOXqT10nECXAt/oUILHpEkklaKulfN5BZKIo4sMp8+kEYRHRnL3eDGXTxTJIsUd5M+gmZMJGziQtPGTvRmbMoXARWfHHY6t34Cz4Dx3Tp/DYFDjF9+Xy0otmYsWMGbBAtrtXfTQGvCYzThtdk5u2kbDnnzaKsplLa+KDids7GiihmWTmJ2DWmtEQMnE2tNVdYWyIwdpOnWKmvPnZecuJD6eiJzh9M3JJS7LG63lVArWuZvmO9e5+OdOuvIKaL54GaVGhbtXJOFzp9J3xChSBmZ78+CUbtlYvXK9SnYABw9I9XZw7w0ayq9Xys8mPdHrAva2LtxUVZZQnp9H15HjWCuvYfCoCeyfwHkfmPHsM6Rmj7yHxFTicJgpu3aZK0cKsBw6K7uqkQEBGKNCiJuSg83t4uLeozjutMpYqdiUwYSNzMamdnNk23ocbe3oFT5Exvend24uiSNyCRHEHq0Wk8WG0cfI1ZISLu3agfXoUWx1dXI0b0zqR/CYEWTPnkdwj77e5qU4VCuclJ8/TsW+/bTsL0DR0IrW6IuydxQR00YzYuH9+ASKtcTLLRd87orCAppLSynZsR1aWzBqdAT3T6JUp+LRt1YQHZsof9ThcqFRuzlz6pAMg7YcPEVn9XU0oYHo+/UlZuoUMqbMwKgPlJ+XbOk5zVw+cYy7xZeo2LAfZVsH2iAtvYYNwSNwjHPvxxAYLevpNrcdH62CayXHOfbdGjxHiukf2pNL9Q0kTpxIwtwZ9BZoNz8fafg1ObvRCJLV0WPUFZ6k8eRZGT3l1KtJHDscZXI82dNn4B8UJfcgp13E/Ci4c+wQJ//YRMe5cnoFh3PxZg3JE0Zhigjg/heeA4OIxRPhKMJUo6Z4/35qDxfQcews1pZWuv18GDR6BOH94qXTvu7AYdrv1KOKDCdx5DAiU5OkhvvGgUKUZhfqoDB6pCXTc3QaqdOngD4IUYF3YMVg8OXggXwmj5niRRfKGAzx4J0U7d1CzYlCWk9fxHG3g/DoGNm5VXw79X5PQ+MNUlP7MjxrCKWnijlytoTMRQ8y64XldOu9cR1yofxLp3Eh/zBpw4Z6nWOihy7mnC4Xu1a8xb6tm8gel8N9s+ay+6etNNbWY7E6MEYGE5TUi8mTJ8j2qrmplbstLXJOHTMkk1lTZrDug09pam1mxouPk7xgLh6DYOhpUXgEaxSqz50hSqHjwOdraalvZtCU8WQvXcL5i+dJHzVKVuPyWOEShaCNL596iltllUyYPJ3c7GFs+G41l2urWfDmy2QuXigdeOIkKLosokwoKT5NpNqH/Z+sxtLRRdq8KQydN5OSi6Wkjsi9F7rqEfBeCapc/chT3K29wcS5M0jo149dGzZR/FcQ85NffMqAiRPotIrGhg5nZzd6lZrVs+Zia2sga+5YyfY99NtOLl67yRPff0v8qFypYxObpciOormdVYseo+1mHfc98RAhwYFs/+FXOpta0BqNMnB52pxZxPaO5bfvfqKjuUkaNETRMP2BxfSI6CGF2WU3bvHu5u0YE2IhQFSw4iZCwrg/e/AhzC1NjJs3i+jgEIrWbab6Vj2vbd2Com9frGIk7x/g/fmOTj6fMxWbqYm5Lz9Dp9nM8Y3baTW7eHPddlRiBKq2e117bh8ct+r4+IlFOE1dLHj6JUkN2P/TdzJf7p3NO1HHxd471Xnb9DTW8/bsOQRrPcx9+gE5Wj38+z463Vpe3bAeVZ+euBQW2dUTRzvhAjb6GejVq5c3i8slQoE9fP35Z4waPYbk1CHy2peNd4cVz43rfDjvfvoE+TF60UyZGbb9x414QiL4x86tmHz0khUrg209bhqKTrP6jXckyebR55+m5eYtDv+8SeL+7nZ34RcVzvQHF2CyWNm5bos0F/i4nRgC/Jn71FM0/JVPtu23X1EHhfDqll1g0OJRi56e+HwVVBw+wjePPs2wAQMZff9cmhsaObjmV0L79uOhzZtx+xq9m7scQXqkSeOX5U/ROyyAOS88Q8W1Gnav3UB4v/48v349doMPWlG8WgT/0kDFnztY98nrRIeGsPTZ1zh24gSFB7fTJ2UgT3zxIwT6y4OpiLgRsRdn169nx9tvMzCuJ+Mevp/LFZUUbDpAcs4Y7lv9DU6dCLXwxkF5UHKssJDModkyh1KMW+RnqPZQWHiUocIFbDDSLfxtYqxrtXFq3Tr2rfoPyX17M3bhTM6VlHLkz4PkTJ/N7P98RJvLQaD8W04wmTn041p2rV4j0WXzHlrI/n17qC65jLPDTKDOSGxSAsPmTiH/6FGqSypQWB3o1GoZDzF98f38/Isgb5Qzef4Cxr75qixu7G4nWuGSvhdcfHrNb4wbOpRhMyexaesWGq/WkjpmLJM+XIlHZ6Dd7sFXq0TjdPDH229QtmUzsyeMJXbwIPKPFFB24QrjH1jC6H/+Q1I6PJ0m6XbH2s3G997nwu48RmZlMWnOTNZt2MDpk2dYtvw5Mv/+mFw3ux1ODOLn7Ta+Xb6cjtNnGDZ4IEOnjeXnTZuprm4gd8YcZv3rNSn+l3leHrHQ22UHcEruBG8YvPhPCV2WLk5fOEd2zkgZQSJDt0S0ETZWPfEojkuXGJ+VSdrwofz4x3qqbjVx/3PPk/nYQ1hQINJZpQu7vYOvX3+Dq0WnmTZmDKOHD+eHr76WMVVmsxmVv5Hs3OEMGZLObz/9RuudVhQ2F0a1ihETxpA0eij//vJL2u608M+PPiZk6jjvPiFcQaIp8ddG+/6Tj9N9+QpPLFxAVExPVn35FR1WF8vf/4jg7CwICpRaQ1/RxWi7y7uPPkJIp5XRWdnEJCfx88YNXL91ize//IKA4QImoEYjdEqigd/exUdLH6T9Tg3LFi+gR2QkP/2+gSs3m/ji13VoBidL17ZZjLWFy7mxlTcWP0CQwsG8KZMI8DGw7s+dVJmsvPft9/gPSJEjBrtKFIxKamq8BeDAganygOkd7kF1zRXJ8+2flOwNyhbriYhmunOLV5cuoadWITW/eh8D2/flUdnQylfb/4S4GMxCq6nRoHA68Vy+wgtLHyYiNIhF998npTVbfl+HyuqQDyTMT/ctXIC5tYMDW3ZjtGnoEOz46CAeeHgJ7m4za9b+hNLXn7c2bILISC/rVkzcXG7MF8+x4vm/ERMSwILZM7CYTKzfvhOLzp93fv4dQiOkK9luEdFmCprPn+a95c8QHxTI4tlzaL3byp7DR2lXqVnxxzoICqLbZsPH4CdrtI7DJ3nvheeJiPbniaVLqK+oZnveQZoCA1m1aQv4+nmvWVGYOOzc3rmX7959h769wpk3ZwZXqqs5cPwUJn0AH2zdIacDdpsVrY94/g5pKFv52j/pHxfP8qWPUZ5XwP7DB9Emx/HKH794x0FalczJ1er1nC06TmZMP07+vJnTRwuJ6N+Pxf/6B7euVROVkITHLxCPVuONh3HaKV/9Cxu/+Ybg3qEsffQhjh48TOGp0/TLyOCpL7+WIAohaXB6lDKI/uzBvWQmJbHz27VUlZaROGgg0596nI+/XsWrH75/7yAgpBiiY+im8KOvZJReTO9olj26jLxDB6i4WIKj4S6hERGooiJYsPABzh/Ip+zseXmY6HTZCUyM58FlS9m77g8qr1YRk5HG/av+Az76e1IQ74nv9IkzZA8bhRxZitJG7MkeJ6c/+oh9W/8gdthA5s2ew/Hf91B9/jKK76fO9TS0NjBjwTRZ6FRt3sXG7buJnTqVwbNn06zT0mm1EKLX4m68S/vFMlL798ftb0CjVaM0m7C3tHD5zBkKzhcx7emHSEzqT+nuY5zcewiFUkWTs5uZLzxK//5JXMs7zqGNfxJk9KNVqWDkU4+TkJRM9e6D7F63jvGzJpM4LA1lzxBMAnJtEaYHC0WVZUwePQFtfTe3bzYQnTlEdgTKi8+R1j8Zg1qHTqWW77PabmXXrz9yp6mZGU8+i29AILVnTrP5j9+Yet8c+g4ehMLfD39fP7rrG7HgpuBWDWPHTcJe2UBrUwsxOYNpaL5D3cWLDEkegEovRsPdhCkM+Do1rPv2Z7pxMfGpRfgE+XJ8x16OnjhB7sL59B4yROJ3/H0DMIqFrKGJk59/jb2ziYXvPkdwZCR7P11LaXUd8Q8tpMfwLLqsJimyD1Cq8DPZ2Pj+f4kID2HkQ3PoERXJwR/Xc/PyFRxOB35RYcx4/EEMfn4c3rKXK2eL8fW4MIQEMfnRhwmLiODP736grPIaw+5fQkxaCkqjB4fTgsNkI8BsY9+nn8nxywMrXsZPp2XfB//mxq1GBj72OEGDUrE5RRqGrwxrVjfeofA/n+CjcTP3ndckE/H3F9+gud1C1rMv4hEsWoNCujNRGnG3trLp4xUkxMYwbskj+BqMHPzpe6qv1TLiwccI7Jsgs7M0OpGf4aGrsoIL335FmL+ORSv/KbuU619eSavZTcarr+Ls3QMP3VKE7XSrqKy8SoCvHz2ionALTYZbJOyrWP3113IEnJg8CLNHANA9BCqh9fQZKtb8Sr/eEUx9/Wm62trZ9elP1FucDHnzRbr8fQnT6FGau2W46o1LZRxYt5G0tBQmPXQfjk4Te1f9gKu1C5vKQ8yQZEY9OI+Gu03k/baNttqbGJRu4gYOYJIApjc0svXr1ag0BkYteQR97x50eNpRazwYPSpazl/ixoY/iY3qwYRXn6X+WjVHP18NRn8GvfgC15UqgnxFWJGYk9i5ffoklb+sYdLo4WQ8vIQbV2s49M0vKAKCGfLychp1SnQuOwa3mkACKTlyhHP7NpOTO5SxDyyj9FIpx7etl7X8bOHqFTl6ajd+RgNGu5vaQ4epWvebdAEnPzibmivVnPhmPQpDCBmvvMpdX9GtMkmtn1Zt5MjBI+RkZ8qOpkqpkexZj9bD8ROFDM3IQqc3SB2Rzo2kT5zbuJmb+/dz37xp9L1/IpfOFnPoqw30GjSEvs8s47bCRYhCg7LThJ/TTVHeQSovXGD8pHEMGpnFtYpKjq/fgbO5A3+jkfHzZhKYnkh5RSWFf+wkAA3mzi7Gz55OTM4QGhqb+e2jb0nNziHlvuk0qVxoAgyoFS7cbc1U7MvDXnSR6ePGETt5JOUXS9jz7VqGjBhF2JRJWEIj6RQoPr0Wf1cXR9f9ROupIh5b9ABRuTmcP1LIkY17SBg2nMj7ZmIL8MPZ0i4ZtAYlbFqzFvP128y/bx49kxMoKS4hf8N2+qcPIWPxHDr1KixOlzR0hCmU7Pv2O1RXq3hw4TxCR6SSvz+fI5sOkpg+jPRli2jTKuW6ZhNGAKWTohOnmZ49Fo1L4OGEoEpBh81EUck5snJz5QjS4NLgY3MQ6LKR99MaLBWXee7px1GnJ3N4y3YO/nmYsQseQDciHau/AR8P6Cx2gmwefv32W6wWE08++Tj+AX6cyjvMtePnJH+WyEAWPrqU0JAwCvcdoqboskST+YYGMP+xh3CH+lFYeIKCzXuZ88Aiwkdk0Oi04uOjRyfuU7uVn//9b8I98PDCBQQlxLPtp58pLyln+LRZ9Bo3gZt2O2q9DzqPA1XrbQ79/ivuuju89tq/IDSU377/nktnzvHAs3/HltwPp38QCpMLZYeVUJeCHz77D4FBOh55ZAlGg4Etm3dQcuEqcx9chiG2J916BbpgA862VsJazWz88ku0f6UwvPbPV8Dox88f/Yerdc3MfeJp9IkJEsVnVTjR6DRcv1ol0wtSBqXidHpLQKVawbXqq1hEDMzAAbidbgweDX42J67rN9j904/4q+w8//brchz4n3c/wGbXMPuxJ+iKCkURFkRLSxPhCi3uslp2rPuDHgPimHnfLDnG3PH7ejqv3pCM7YCBcTzw6DIUdhdbvvsV29VGSQ6JGCpybCeg8NjYuW0blWVXeeT5l7CFR+PQGSSRJ0TpofHcSfK3bSAyKpS/v/YKrvp6Vq36im6XjvlPP4urdy8aLBYCjEbUpk66KsvY8dMPDE9PYd4DDyA2hpVvr8QvPIoJixbhiI6gXWZmamTWqelCBXnbNpM6cjBTp4zH025m7W/rOVVbx4rPvsDkdGNXelAZVBi7zGgvXGHP2jUkpycy7clHoKOd/3yyCk1YL6Y98gRt/gY63Q6MagUau43ac8Xs372boWNHMW3UePybbPyy+jvcfirmPbyQLnc3geGh2Cx2Om0Ozl2rIW1IFtaWLjq7uvDrFUqgr4Hi/fkMSUmVa67N7cHltBEgei+nL7Bt6yayFkxh+OSxmBpb+PHzb4gOjGDewkVY/YzY1Go8SjVdtm6qb9XQJ7a35GfXXbvOoOSBdFutfL/mB5Y+vBS7w45RxE85nSjau2ktucrurduZs2wJgzPTqLpSxt6NG/HvttPabSLrwYWkZGbQermSfes2yqxjIcvLfWwxvfvF0ny5nJ2//sHgxMFkTxhPd48gTB4n/koNjXebudLUQtyAFKmi1Wj1ODw2wh12uf9dvXSWrEdnkjMil4ajpfzw4WcoVs2Z4WlraiZRcEVnzOLEus2cLy8ndNwIZr/0Ch36ADrE8E1jJ1rh4vD7/6Zw85+kjxzDwvsXcfj7nyi8cI4+C6aw9NOV3G5uJMjoj8EqRLxOCk8dY8SsqTR0t8tTUYhQdLabOX28kOyZ02gSwmqblSi9aONr2fzkc5QXnyF2+AAWL17IhlWrOVF6kTH/eIZxCxaitaglOFyA7pUmMxteXUHNufOMmDSeOTOms3rl+9y4eYNZTzzCsCeW0WzrpNPpJC66D82XrvDqrPuIDQ8nddxwRg7PYeMX31J67Rr3vfsWibmjCPGLxGyz4TYocLU2sfmd9ziXv4/5y+5nyrRZfLP8be62mJjy979JmkS3yobJY5NRAK3t7ZSUVZA6JBtfvxBMbZ0ECEGuqZPVzz0vbC0MHDqYQQn9yfvlT8puNzL6ny8RMypHUg8Ea9Ju7ZbxEHerasnNzaXZ2oFWq8Hf4E99VRU3b98kLTsTs9uOSwQm6400X7+JtbaOpMwsTALHJk4MRh3bt+yg26Jh0aLFdHTUY9CpZbSNprGVtX97AZ3LwehlwhWro/D3jdS1tjHtnbeJyspGrdXT3tUtTzzWa9Xse+M1At122bESbqOCXzZz22pjwqcfok9OkuxL0aFrt1lobWjA3tjAn7N+OgAAIABJREFU6GE5dHZ24ms04LJbqbt5m6Y2E336J6MI9KfNZMZXo8d8qYT811+kl78vg2fOx1dv4OSPa2h0uJj89fe4+sSgVwmBuhurw01l2RXCDIFERffEplPhcIuwSwWrvxJRKaNJGpiCGSVqhQKjw07n+WL2v72SaD8fxiydg9VmZ/tXv6MOj2Lmqg9wRkWgcLlxOR0So1dVWSkjTLKGDqW9rUl2cPVqHRUXLqANNBKXlCCDTzXCcKTQUXn5MjHRERhDgmh1K9DrfVCbTFRWVKEJ6Ul4nxisrja0QpTeZqa1qIQd/3ib1MR+THzmYcquVnDk9/Xoo3qy+PvVdId6I1pERpRWq+PakcOc/vRDemhULFrxFiWHCji/M5+g5AFM/upjbmtVMm9PHILUHjWXz54jITKC6IR47rY0EB4ZDp1dnDh9Wuplu1UqNEaDdE4qOrsp3bqVKz/9QN/QYCmrKCwo5NrhQgw945j5xQ80+upw0SwDen0UgRTkH2NE5hC0Og0uvR6rYKuq3Bw/XiBJID4C8+cQS5BS8l+PrPmJ21t3EN8rggnPPMj+/ENc2XeauCFZTPzoLRp91OiUahQ2O0Y3XDh/ntgBCUTH9qaltQk/vY80Wf3y/Q+89MorUmyvCDZis9nwVRko3LaTEdNnyRFji6VDahC1Hj37duwmc9w4XDq11MeIEb8BO9s/+S+du46R3S+J3McXsWHdb9yqvEb/7GFMe+stzAoVdrUPzU2Nsiv95zef03DkCDnJAxgzZxZbN2yhvLSK7NlzSX/ucWn8CRDvpRjFtLdSfbmMCZnDJCWmzWoiKDIKW109RcXn6Tcii26NAr2vL9auTkKVarZ8+An2Y0WMTE1h4OxxbN6+g/JTFQyfNpsRzz3BXZ0Cl1Ycfpx4nE7OFRYxZdg4WQAK7ZJbdGrsXZy5cI6Rw0agcotrX4PG4cDXZeWrf7yC7mo1Y4dnE5ben31HC6gurWX2g48wYN4MGgVGRuS4edxY7jRxu6aW9Mx0/IxGHAKPplTR1tHO+UsljJk6idbWVgIEn1mto6mhmbLKCkZOGE2HRfhUPRLz2NnYRnFJKYNH5uLSqFCpFbg62wm22vj6X2/grrvNgmnT6RkTzW8bNnKzuYMlL7xMaHoGDqOvfEyFw4LBbeGD5c8RbrIxPmsoCSmD+Or777G4XMz++5P4jxxKi0KJv9oPxV9dxPa/phjWjlZSUxNxOi1St6rz8ZO5hA0tHfRLS8Gu9ggvExoRrHujgbXvvoe+q40ls2bi5+PDpq07aex08Mibb6FNTaZVK6gtTrkOiwQKu8lCZv/BcuokVbEaBRW1V+lyWiWlQkRcGT0a/C1OXNdq+fHdt/G3mXjs4QfpsFlYt2s3t8x2ln/wET7xsXQL2pOY8jucXC+5TLCPgaTEBCyWbrSCx65ScvVKpZz89E6Kl+uaQcxo0VBxsRxDYADRfXvTJvSpPkqpe7x44hwalZHovgNkBFK31Yy/y0HHhfOs+XAlvYN8mT99moxS27EvH7Pen8fefBtlbB+6lEqcdhuCndFSfF6i7AQ95PGnnqLm6lX2HCuk22Bg+Scf0RZgwO0fIAeB9o5u7lRcoVdoEDG9wvDI6BwN1r/kkys/+5qp8xYQ1acPavF67WaCrHaa80+y5d//JTEskDnz51B/o5ZNhw/h6t2Hv330EZ0+Bpw6rWTeOy0mrpWXE90jit6xcVg6u1Fa3PiGhVOxcR0/fb0Kf381/3r2eW6cLuf37btwDkjipS8/RxsWQYfLhlVhlUjK+l0H+fnDT0kaMICnXnmV47v2sOHPrfQflsnff/me5qY6PMJX4HARpjZy8pfNbPh+LWE9I1n+92epOHWWNZs2YMwYyKpNf9DQKAL9fTG1dxCuNfDGsifoaqinR+8I3ljxJhu/Ws3xM2cY+FfkzJOvvYbQlJm6u/EN9pXSgcKjhYyZOAmT1YxCYPK0eiwWK2dPFTEkIw23j1KmgGC2E+bQcG71OvZt3EhEch+eWP53dv7+BzsOHWLYg4uY9/QzYAyUyE2dUYNvZycVa3+jYOdWYnOSmTlnFoc37aFYSGxWLZ3vwWyDxjYihLuow4QyOJD4BXNIe2ipFFALSpZD3Nj2do599B+aRQej6iaxwZEomtpwhAcS8ch8hj+8FAcqLCYLQYIpiou9h/YyYfIUyZSVPXOrCLzUcuLYEYaPG41dIbYVbxtd12Xm1MdfUXnkECqDE7uwZ3e7UEVGEv/oA2Tcfz8uhwqFRie7/Tqnm50vv47lWi0tHa0gnDtiHBcZxrCnHyV6+gS5+IgRh83hovPSVfa8sRJ/k1kGRHscNlxtJgL69qXfkgWkzJwt3ZX/+2W1sPfNN7l7uUS6d8WoydPuxj+2H8OefYroMcJRppAicDsubNg4ln+E6RNmyNcjdDjiMRROK3++/44c/fXy80dtdWFutUiX6MhXltM7J1sil2TDR7hEq69ibe8ibUi6/J6l24SPwcDdxnouXSln1KjREtMjjBQCodXR2kTn5SsMHipS63WYvSBNft/4ByH6SKaPn4xeHPGF01ecBhua2ffGezSUleHSicB9NZaWFkKTkhjz4gsEpwzyMpfFCVeg+urq2f/WP2kuKfbycbutmO+2EZWRQc6br+KXnOx9rUqFDGC+WFZKiNFIYp8+XuOA6AyqPFRdLkeNhtjkgdjv8ZyF09JxtYrD779OXXExvtH9ZCCttr2J8IEp5K74EH1SLBqZIivS+FVcvniZUL0f0bF9pUNMXD9qt4MvVq1i9MjRDE7PlMWxWCKVVhuea9fY+PKr2O7cxCdCcB/NODocxGRkM+XdN6FXz/91UzqVHk6dLqJfbByR4RHe5y9UzioV54pOEtYnmp7RPek2deInmLcoOXXyJDExPegR3ZsOh1uao8QVWnikkKiYAV73tt6Nwm1G59HQeuQURz78DG13N3cVVtxaJVqFgrDkZKa+/TYekYFms6KX2EQ4u3UHV9euRnO3EZdauLyVsvC8pYQXDoi4GT85WhYFo8Xh5nD+QaZNnig1mR4pBhYkHzcnCwrolzKIgKBwOdAVwnYdKip376L4q89x3LlNQO9YWlrb0QpH4+QZpPxzhZgqS3e6dBl7fCg6cpKhWeneQF3VPbeZwkXB0cOkZ2VhFLoXL6JCdh5q9u+n9Lu1dFyvwSc2nHaR/2hTkzVlGsmvLJe6Mc+9z0vsFsfy8hg1cwoi+lvQX0Qwqt1k5ovP/ssbb7157zHF5ivuADi6dz+jJ0yW4w6hG7Z4XKjtSo4dOsboCROlyNvsEM51pXR556/+no4dR3HcbkATEUjlnTpCe/Zi/P0LiZ8xA5dah0rIH8SXx8nRH1dzdesWAm3eQPaGtg504T1JnzOH1MeXYhEHMflMoNXcydmiIqaMmSA5q0qj3usgdcKxA/sZNX0SJjGe0gi2ilu6nrd/sorOPYfw6e5GEenP9aZmVOoAkkaMZurKFbh1IsZDvFoXSoeDs4VF5I4Y939B6kLD5DBxrvgco4eN9Cr4/2c87LZw8L+rqN+xl0AFdBqU8qAXm5BC1sSpxC2cL80ddqk3UNJa38D16hqG5ubKrDadTi/XoIaWu9xouMXgQalSDiBMP0qVhobWZiqqrpAr8FaiTy9SCzQGmluaqbp6jWHDvMHR4ipR2s2oLBa2rPyQ28dOytw4h9OKSankUmsbS1/7F0MWLJQGCgmNF4i9tnq+X/kuzotXCJZGEg/1pk5CBiYx8bFlRI7JpcPpwaD2lROv2uo6us2dDByciNthlWHDwg1z+0Yjd5taSctIkX4UYYjzEQ9Tc4Otq76g88IFfO0OdFoNLVY7QQnJzP77M+izM+Q95HG7JHqvurYau9lKcqJw+/7fDLj2+lXMLhuJSd6AaI34DIQruaaGn1e8hft6DQFKBW0iPDs0hEudXby1ejXBqWlYRai/j7jXFZSVXZYHzsR+Sd7P0GmXn8+FilIZu5QU1w+ntRu9eBE6Hy5duYrN4yItub/UiFqkTUPJlcsVBBgCiYuLl0uY0K9rbDY6Si+y59tvaDx7mr7h4XSZzZjVWnwHDGSRMFHF9pWiaoFZE5P7tqKTbP/yCxzXrhOs09MtDjkqFZFDM7wat17RElWo8PqwKSosIjkpnqAQP1A4sXR24RMQzBvvf8z8RQ/JqZCX4OORsUD1+QXkf78Gnzv1hOk1NJvbaVC4iRg7hvn/eh0Ewk0Y/YTGWaXgZMERUgan4hsQ8n8s5m4rtfn7OPDLjxitnfgLKUyDGVVIJJoxw5n01psyhcIkrluVAoPHSvW6zZzduJmu69cJM/phs7pxhQWjzkhmwQoBwBC0Me89rXHYubYjj/xf14Gpg0CVEntjI8qwUIKnTGCqkMo5HHLyIX+jpYOvnn9FstVNTXcQMAKXqRsigjGOzmLJK/8ApcBoKnG7LSjUarbs2CVRcAqHXWZFdknOlIKDhceYOGLUvRB+p+DLYHB6KP58DcXb/0Tv6cbR3Smfp494b9OSuf/1N+gwu9ELfSNgdDk58803nN+zC5upDYNgjts9WLutKDZ++JZnYloGG99ZSYhCTd2dRl5cs4abBp10kWo0WrlhGn3VKD12Gk+eIqDDxKaPP0fRZZIZVA+v/oaKjk6SxglH0z0GsSC0WM2cO3OKMcNyUQsyiF4rETPCVLJn105mTZ2MWrT7dT64FQpJzag7UkCYxcK6D95DJxZ+BTy65gdud7YTkpYGxiBZjBrdHhTtbZiqq3DdvMU3r71OSkwcbpeTmSvfotrRQcyoXLrdKrQqsSG5qD5RROfp8wxPTOSHl5fjK04iOh8eWv87JXdq6JOTi1FtlLoot9mBsquV7htXUDbU89/lL5LUJ55uvQ+LP3ifa7Zu+opFz67y3jAuK3db7lJTdY2RI8dgNTvQGzQIQkJ9TTl+5nZaz5ew99/fEukTiDo4lBlff8mtrlai0tLw2J0o1CpsSgV1t25jqm8mPXWwV3so9mqLk6aOVi7drJKdKR9pR3EL+iiNDbewXrvBkJR0iU8SGpdWu4k9+w5IdvKCeZPlhSmYg+L/t8rK6OnyULE3j6N/bETjcROXkczYt16n+uZt4keOlEWVUKyJaNg7pZfpp3JS8duvHNi8XY5eo/r3Y8SLL1HX2U3P1DRJJhECYaG9K79ai8vZQXxsLD7agHvwchvl586i8QslLikJi90uR2yicKw9eZzY0ECKvvuGgvwDBAUFMzhjKFmP/41Wp5Lg5ERQiRJbBNnouVhailGnJaFfghS7yrforzHBpx9/LIOg0zMFUsd784qN5/KhAwwKj+Dk119x4XSR1KwsfPQJek2cxC2lkrCEJHTKewW4Ek4UnSE6NJLIyB7ofKWaB0WHnbLSUkJiehDaM1KexhwukT+o4cypM0T2CKFnL+FwU8s1W1r+zxYTFdOfsN5+9zSJQoNpo/HsReKCI9n43HLam+9idliZ+cgi4nKH4+rdF3dAIFqdjs4uE75Gf66fOEnfMD/2vfIy9bcbuWsy8cJH77P19ClmP/8CPhGRUp+EwsvV3rP/GKNHZ8qAZoOPn3RKqzxmTh0vJHXwUIwGfwl6FydPtUpFef4BBvSKZuvy5TQ2NNDc1cVbX3+N1T8Q1eB0HL6+yDADaQJRkXf4CFk5w/AxGiSOTLKAPU4KDh0kPTMTY2CQDBzy6qOclB/Yz4CAIH598SV5mBHB7C998QXNdiehw3Kl5tEmuMoS3QdHducxZvpEOUYWaESxEfrYPbz8/HJWffO57AAKDaNKpZLxEHn5B5gwdpxE2ymUgjouEG5wbP8RRk0ZI0Xe3vLGQWfzLSxXqolqs7Fu5UeYLeLAG8BjH7zLdXMXfcaMRWY+OQULWDgVzTScP0MvF6xa8iBh/gEog4JY/PHHXDeZvD8vilSnB5XIyROh5/v3MmPSVFm/WEVotcOBv0ZH3q7dTJw59V7V4MFtt+KyW+gsryCkyyqnBB6tQhrnht+/kKIbN1n4j1dxq0XJ5ZExMA6rVWoAR4+dKDuMXhcwtHV3UFx8njHDR0kN4P8UJw311fi2teJbVsXqf72Jf3AQnqAAFn/0Ebc6Oug5PBePTofF7ZJ0HkGAENfz0Jzh6HyUWCyio6egrdVM4fFCpsya7N0UxfrgdNMoOp6VlYweloutqxNVoJ8shJrv3OXOrTsMGzYUq0VkDGqlBtnWUo+ztg7d5Rp+fv8TQsOC8ISHkLhgHhV/UWBmPvKYNJ9pxYVsNdN49zqhLhfXt+3j6O8b5fQhMD6GKSv/xbXWu/RJSUVlEOB7jZSiVlTX0tbZRnpWiryeRNEsDiO3bjTS3txGYnw/fI06FMLe7bLRfv06gQo1ZT/+xKmdu6UJJG5oFqNfeJ5rbR30zRCFrbi3vAWIoEzJGJhBQ+S6Ix2zCg/lVRVyDUwdMEjGWElLvstFbckZGcB87tffKD98DKXTQ8bkSXT0jkIZF0vmpCm4FGqp921v6+TG7duoVWoG9O0nbjX50AIocqGyDKVSQWpSf3lYFA9utTu4dvMW5m4z6SkDEHeD/OAdbkouluFjDKBX33g0WiUWuxN/jYrrJwvpExxE4Tvv0VJdTavdStq0qaQteoBWvYHg+P5y8hMoKCQWM9VnThDfK5ojH/6bmnMlUhs+6cHFxD8wl1aHleC+iaAUDmOVLDKPHixgYMoAQiICsbstGJU6RNny3Ntvs/yFV+gT4I+zy47BqJZ62fLiswwIi+DX51+UQIOGzmbmL3+W8LGjaEBJzz5JqMUJThTTCgVFJwsZMCgF/8BATCYbvr5CTOjmQuEB0npG8t3jT+FrstLZ2sXjK1bQFh+LKiaOgKBIVOKg43SgdFq4eq6IAWHBbHr2WfytTqpuNPDst99wJ9QfTUwfwsJicFpduDWifoC648fpHR7Ol0sW4++2YbG08tTHH3LTL5TooQJbKRIRFF7ajdXKjx+8y2NLl/Hr0kfkQd+idPHw+yu4Gx1KeGqmmKVgs7nw0YkjrpuCY4Wkp2ZIo624zhw2UOsh72ABo8aMFD427/UmdkGzSVJGYrU+/Lz0YaL0Wu46LSx5/21uhvoRmZGNQuknHeF+Piop0WurKKGHj4E1jzxNsEqLOjCA5LRUFKueeswT4+dLTd5+dDY7gZE9CUlJRZ+ZxdjFi+WmqxION2Eg6Gjj1O69NF0qoyLvEDrBwPXTEpeTQ0D2CIbNe8BrixeHf+H0cdsoOJTPlLETwel9BUIDoDIo2bVvN3OnTEUtdieHE6daiCpVFPy2jobiYsry9hGsVeMbEEDMkDQic3IYOHcuduHoExldQtz4l+7n+IZ13C0vo+bMGWzNLTIrJ0FgpDKTGH7fAglFtjk9clx3ueA4535eT6JOT/nRPFQuO36RPQgYkkLQ1NGkTZyKR4RDC06teCFtrZzYsI47xcU0FF+UIcrugAASx48hclQOg0eOkfBmkTWo8NPQ0d5GyfkLjBoroh68C3O324zGZuLQjz/SWVrG3dMXUZhthPWOISIzg+CJ40iZOOHe5qrAplDS0HSXm2XV5Obm/G8BKO7rWzfqqG29S2ZmBmqPG6VAXAF1N+qkllF0vrxtL+9n8PPv62QBtnD+dHmCFSNU8V633qjj4oEDVB4toLPqmhS6B0eGEz88h6RZswkdlCwB9wqFQHYraKq4Qu32TTSeP8uta9foMnWRmJZCUNIABs6aT9SQIfK0Jx7Y5NJQc70Gc1s9QzOzcAtaq8WKXumg9U49VfWtpGUNlfQgKfp3uTBVVnJu4xbar1fJWACNTkd8v1TCEweTNmcewYMG4FYJaqL4azoull5CrVfSP6H//4bhigtv1b8/kTmAGVnZ8r0XJ0fhcq0vOc/t3fupPHaMG3U1chMMiYqmd1Y2gxYsJLBPHCrZNfHQ7XJSdrmcYB9/+ibEea9lh1uO22ovXcZj1MrxpFdy60Hp8HC68AT9ByTgHxAkHXeyelaJ0/AJonsn0CM2DIdCLJFOmbt149RZqvccoObMWZqa6qW2qP+gwYQPSCbjgUUoe/SQ9534fBUODzdOnuDGzi2UFxyVXTGbSkVg7960KlW8+tU3EBwiBdIukZ+o8yHvUCGDB8cTFhqOVYz8hS4aK0cPHyQjbTi+Bn8U4psCM+WBsp276Dx7ltIjBzGZOzAEBxPVfxCByQMZumwp+AeiEzf0PWfKvkP5ZOfm4KvzlZxYCST0eDianyddwH7BwdJFKEaWOqWH8zt30HHsBDWnTtHR1Y5HryMhM5OIQSlkL35I0hpEl94udDgKPSfzj0gdjMjB8gbnIDvOX/xnlRynKAU5QRRECi+ebte+nUyYMkV2l52CKOJWofZoOLo/j6yxI9EZ9bg9djTitGGzUL5tB61nLnL6QJ6sZBxatWTK9kxPJ3XhQplTphWYLdkBtHNqwx+Yjh7nbslFWTBaNBpic0fQZ2gOKfPuEyiIe0WC6MRZOXj0CFMmTb3nAxWNVgd6p0cGxY6eOO5eRp94/11gMXFmy2aaTp3hSlERRl8jZrUKdZ8+GOP68ujrb+ERuY8KpJHFYrNy/MRJxo6biFoU3/fKya7Ods4XF0sTlGTR3sP8CTLEnm+/RnPpCtUFx9HrdDh89MSPH01Udhb9p0zDLddU8Tw9dDS1yZzLrNwseRlLl70HWu60cu1aNQOHpqPVeq1z4rPvaGvnVEEhk6fOkN+weawotVpsXWbOnj7D8NEj0YoYDKtFjkQcLY2c3PYnXSdLuHHmPGq1Ar/4WKr1GjLnzWPSA0vkeyk3UqcdS9sdDq7/A3fpFa4XnUPt9uAfE03w0FRSp04mOnOoN+9GoZMGgLq629xuvEN6dro8HIhiWLxLVRVVdHeYycga4mUki1xRtwPHjevk/fY7nmvXqTp3DpVajb53NBGjchk8fhJ9BmbIQ49H6ZGM8rKqCszmbtJT0//3vRfWKCHjcAgX8MAU71oic07s3LlymcqCo1TvO0D71WqCfPwI6NWLWrWHeS8sJ37EKFkgqWWmoILSi6VSNz9o0D3UnAK6uu3cuFUn/2RyQjxOu0tSScSHc+bMefx9fenfP8FrgLyXdnS1pBS13kDcwGSvAVvs424nrefPcWHnLlrOFXOrogKVr4GYjCEYkwcyYv5CtCE9UBp95JqnVHmov1BE0Z/buXPyNN236wkLiyAkvi/KuF5Me/hhr2lE6yPvAbEmnjt5luCwIHr1E8g6N1rvKslzb73JY48+ycCYGBH84L323XYunyrgyonjNB0vorW2Fo2vgT7ZGSgS+zH94UfRGINRylBz8eNOzl8UU6gw4uJj5TVrc7rRKVxcOnlYuunr84+g7hCTLr10H0eNG0P6lGkYQqJwWe2oRBal5KUfoO7UcRrz8rDerieoR2+MCQkYh2UxYfEy1D6B3ndNLj5OrhzK58aJAmoLj+LqaEZnVNJ7SDrBWaPInH0fBAd6i35h/HE6eX/5swzr1ZurW3ehNnfjMmromTUE/6w0Rty/EI8hWE49xHNRejzk781n/NiJMiLn//8q3JvPiKkTvN8SZyjRkvG4OLhlMy1nL9B+4KgEEXTrVfSfPBZS+zPmwWW4MHjvaatTkiRLt2+g7sRx6o4cx8fuxkes6QYjik/mLfR0NNczOD6S+6ZNZtemnZwtryJt5jzmvvE6bp1AnDu9LjGbm93vfcrejZvJyMlg8fzZ/PnjD5wtK2PMU88ybflyugTTUKdHcy849sypQgYNTsPHL9ibiSOOyGrBAt7DOFn4aHC73Dg1SrQuBxuX/4sTe3eRPW0Ec6dPZceXaygtLeP+l5eT+sgy7wXuY/DCmm1utv5tOSePHWTUgzPIGZbJtlWrqau/w7wVr5A2ZQoYQ6RrR2CUO6/d4KNpi+mt1TEwN4Uxo3LY9sMazlSVs+SzlaTOmYnb7pHzd1nBdtn4Zv7DOJpbSR01lEEpg9i3fjsl12tYsPI1MubNkYBteeVroLOji+rKqwzJSvdGkIhCTMSUWrv5fNYS1G1tDBmdRWZqCpu//J7alnaWffklUaNyvaR0hROPTk9zWxu3r9SSmpWBR+nEYhdINgPObgdF5y+SK1zP4o4Qrj2PGltjEzU3b9I/O9MrCheuQWDTH5uknm7qlEmgFW1N8TuisO3kg8VLcHlsjLxvInGRUez9eA0d3U7+vvZbjIP6S/eV2+ORXQaR1/i2iGPRq8mZPZ4gPyPH/thG7d0WXvh9HYHCWecUekHRMdRQd6tO8hDjEvp5+bSira3WcKuqFodCT2xCAk6nVS7+kt9Z38yqafcREmRk2BOzJRfz6NoddFg8vLl9M/TsgUMlTkqgdsK1ynK0wXoioqLQisAn7wrHV59/yYgxoxiYliILY7H0qD02HJU1fDR9IfERYUz82wPUN9dzdP02nHpfXtqyCcLEOMGbcSf+1LkzZ0juGYdvaLhIZ/W6g9V6ys+eJWZgf7RGkX/pQaVUy9Fe1YlT9OvfH4KDJWsWo5fhWXzxIr37xhEcGIDbaUYtRskuDY5T53jrkSfo178vE55eQHXZVS79mkdU70Tu2/Qb+GvkrSLGtkJXdjM/nx+Wv0hMjzAWvvoMp06epvTPI0TExrN4wy+gvcejlqmfKgoPH2VERgb8xc/1qEU5IOPoqb5wkfiBqXKsL3/HakNAb+u2/Mn3b75FTvYQRs6fwtGTJ7h4vITQhP48+esanGqt7KhJo6gajp06xsisDLQi4Nej8YbBK5WSUTskMxOtXiXNZ8KZLbosJ3/6lbyVqxg+ZDA5y2azO28ft4ouEZ+Sxqyvv/TG1omoB5HP5vBwtqCAzIljZJGn+B9msULBK889z6erPvu/TD/h+HO6OJufR6YYeYt/i58X0gWliiMH88idLBZPj3c9Et83Oyj84BNO78sjMTmBsQ/NZtOGLbQW15ExYjyjPnlf5qqJ+kMiSC1m8lat4sS3lRHjAAAgAElEQVR3a5k2dhTp08ayddcuLh2/wNyHHyPt5ee8+ZfiPRUdUpeLE8cLGD5+zP+cA3BZbajUOk4fOUr6mFxUao0U8cvTss3Khpdf5Or5YkaNyCV7ZC6/rt/Ilao6xt03n6mvvCTvK4G/dCtVmD0OLpw5z3hZ+NyrjsVG1e3gXPEFUkdkyWtfbHM68fctNn567nlq/4r5mTd5Iv0HJ7Nh62Yqrl7lqTfeJGbOHO/1Knc78QG7KDpxnOxx4vmLuHCvdMfZ2sGlynJScofJQtRHPIKo8tu7uHqplITcod5KUUThiILY7qDkdBGpwzLl8/euPeJecrPqwYex3G5k5qSJ9E3ow0/r13OtqYvn315JzLiJ3lwnWX26obuTDx95iPbqqzz90INER0aydu1PNLV08Mbnn8OwLNBp8Xg8snDqbLhLbW0Ng3PE4dN7T4uPsbupnbrrdSRlpGHpNkudnHiOtLXzn8WLsFvM3H/fPPz9/Pnx19/oVmt59aNP8BVGAb0Oq9Irdbh58xZ2UzeDEhL+bwSsgurrN+h22klIENFUHu97b7dL+cmKZ57F4LDx4H3zMBqN/LB2LU2dXXyyYwdE9ZB/X1bTHrjz/4g67/ioyvxtX9MnM5NJ7yQhCQmEhBAIPYQiXenSi1iw4Npd165b3F1X11VRQUEEC4oC0qVIqKHXhIQWCAHS62Qyvb48T/x9Xv41yMzJOc/5lvu+7sqb+Hw+UnoLduj//VFw/V7euEg1ieqW9MfYsWvY11RVjdfjIalntrwP/V4bKq2a2vNlREVFo08RHL0uCY583isqefPRxzBFRbJ06WO01dXwy6Zf0YTF8dra7yFUNLFdZAXx/2soOcQnb71B1D0z3XNPPU5NQz0bNm0mxBzBS79slqtSkXbgEw2uSs2F4yfI7d0btVHw9f7Ikr73TP717Xd54eWXMUWEd91Tdpd8XmuL9/DpX98hOSyCpx55nGuVN/hx+w7M92JQX1u7FvQC06KSTFdBAzl/+jyZGRlERIXJW0Tc6yEeN1Xb9rDq3XfpKRiU8+dyqeIyG3/bTXxeHs+uWSPX6ILTKK6NYMtd3/Qrq97/D9ndU5k3dw4nL5zl0OnTJGT24unlX8igAltXRDYGH5StXMOmFZ/RPTOZRYvnU3rmvNTqZvUfxNLVX4nQczCJ/F7AaufvTz5D05XrFObkMXXCBM6dO8fmnTsZfv9EZgvun1H7R8a3gOtrOLrvKEX3jSEoJGUBj9weiOel6ugp0oW0SxT8WgEw96D1ujn05VdsXvk1g3ILWDxvIbt3bWfPkYOMnDeLmW+/JSVcHoWATwtnvJVTn33Or9+uof99g2UW8P712yg7fhbFfyZNCzY31bJk8Uxyc7KpP1PKijXryJ0ynZxJE2kP0RHQixgfD2pLJ8Vfr0fl85M/uoiBBX2pPnOCPdt2kJCezahpM+jQqVDrtESqlLTW13H7bjW5+f1oszpIik4k2Gqnw2Wn1HKHmB5phGjMKPR6HBo/wbY2Tn2+DtM9J13vScPok5dD5e8lnNx/mKzcHAonTsAqSOcON9GGCDwNbRzfsgOr107WjBFk9c6kau9Rft/1G+lFg5ixYBHOdhduhRpvTDiXTp3jt399weA+fRg5fwpp6cmc2Pgrp04eI2/iKBKyMzFFd3UcAiYd5tdw7Odd3K2tZcozj5HWowd7v/mJg8dKuG/ZIkKF+8cQhk8mV6hpa7dQefUaQ4YMlus3kV3rCrqIcXg5/5+vUHVYefgfL8rIt/M/buHk6fMUPvoI+tRkwuOjsXscMk+yo6WNjnui97SsDIgxS21doMNFw+06vC4fid2SURtCiA4Lp+3WXXmgNVgthCXF0y0rk7b2doJ2N+dOnMSg1dKrp9BkhMu8VZ3Dhdbu4ufV3+BUepn/zrPEhEby2ztfcre2hQHPL8Xf/Y8kCjGJ8Hrw36mj7PuNhBBgydvPylH6b+8vp7qmnvteeAaX2Uh0dJSU7lRW3ZATP0NAQWxsLIa4KJxuN16bi9q79fgVShKTU2SWqFjjutpacVyr4uJ3mzCGhzDhb0/L77bhzU9ptTgZ9uyT0D0Fq1CDKZQYAwGuXrmE2qwhKSUFZUCEkCtklM+XX37J8NEjyMrphcPnkkWyxMBcvc3tVZvJjI9j1BtL8djb+eG9D1Fo9Iz50zJuO+2ygBN5y5b2NlwC6eENyJdBZGKsXGF52jqpqalBFxlGZHycXDELc0Lb3TpqblUTGxNHdEI8SkMIKr1OTnFv19zFEGbEYNCTkhiPweOj/XIlug4Hu3/YQLfeGYx56SH8Th8bn/2IsIgk+r70JA3hOoImnYymC3U7aTx5mvJftjKycAjDHp4p86B/ev1D4hNS6P/IXPxxkVg9LilS99ud3L1RRXpisjw01PHh+MSLrslK4+0awqOjMMZE4jPp0fiDqOpaqb1wieKNm5g4dTwD5k/h7o0bbPnqJwwJ3Rj0p6VYtHqUHiU+gcMwKjh8eL+MFTOpdQSUWsmTEm7gkpLjcgIYIhBOfg9qZQCl10nlnv00btjD4tkziZs4iJrGGtb//SP69C0g98Hp+CLD8KqEj1CJ1u7m8rWrxOX2kKL3CK0BrVJF1Z07nDh6jMUPzsXlcqEKM8mMZqXDxY3rlUSlJGIwmwk1mmVGs+DH1TY3EpWWhNPjJDk2Fm2HHX1dGxWHSzhx6BALnnyEpKI8rpRdYes/1zJq4jSS5k7lltKLV62QbL8wl4NLW3dQu/sgTz32MOahuVw4d5YDP2yhT/9B9Jw4FqW4nmIa6Q+gcLi5dqOSbjmZ0u0YGhqKz+GivbqODksHiT0z0IToiQyLoOVmFfHBAId27OByRTkLlzxE2sD+nDh0lG0btpE9eAgD58+iQy/mt0p8Wq00WZWeOcekgqHoFEocYiIgMq87XZy/UEr/kcPxKIReLYjR4yXR7Wfjx5+itXTw5EOLCMlI5WLxPnbu2M6oKVNIHDAYr9GI3hiCy2aTEVdWmxVzSiJqUwhqEfVnd+FobKG9rZ2Y9BQiYmJQBRV0NrfhtdhwOOz4DWriU5Kk47+9uZmOxkacLicJPVLl9CwiNBRviwVNq43fBNevoZ4333kToszs3riJwydLGT97ARmFRdR2dqLQqdGLRA5LOzvXrSFME2TRnFmExMdyYOOvnCw+yrQFizH37YMjREeIyUBHayst1TWYw8w4tUoiEmKlTMDS0CyjzWydNpKzMwmNiJBTwNYbN0kJKvjhqy9Rhxl48oXnIDSMdR9/SvnVGzz64kuouiXRadDTplbiV6u5U3kLf6eDgp695SQroAzKSU7FjUqcfi9Zudkygs8ocq1dbjTNbfz42eckhpl58pk/yYpCuMRbmlqYJDTtcTHo42Nx+dy0N7XgamlHpVET2i1WmgE0Gg1OixVbbbOsEcV9H5+cRMDjl+dsXfVtTCYzxrBwqTXucHVgbW/F1dQs+5LolBT5PhZTIH9rG8E7DWxY9z1JOdksFlnAlnaWL/+cTo+CmY89ibpbMs1CfyyKmU6r1B3/8MnHjBrUj0lTH5DGjv9++D/M+lCmzpmPLyISTUw0LnWQmpq7MvM2KiIcnTmU0IhwiVoT1IWS4gPki4lZSqLsexLNUXTcvUPL9XL2bt7IiEHDGDl3IcG7daz6cQO1omB+9RVZf9g1Gvwi9lChku+0HhnpRMVFyjQXofWOVmi4svk3SosPMKhwALPmz5F57+u/Xy9NklPnzcMZqiciNho6bdRdr8Te1Mi+vfsYNHI0U+bO4uKVUtZ+uxa9SsejT/2J0ORU6iwdqHRajD4f5dt3c+C3Hdy/eBaDCwupvVrNzo1byEhOZsDwIWiTYmTohcNul+vqjd+tp6m2gfETJzB08FDuVlXz22+78asULHz6CexmLe0+p9xMejqd1FZU0TO9Bx6Fj5ioMLxtLRiDSipOnSerdx9UMTFyU+HzuQl0dlB57Ch7d+1l4TMv0iOrF9UVl9ixYzth3RIZMW0qirg4PMLM47AT6/FTt2MvF48donDORIZNmsTd30/y9acrUayaPy9YU1VFQXY2U6dO4+CXqzh7s5Lu86YxadkzuIImvPe6IafKJacp14+VMGpoIWpTNJ0d7QSDdok7KX757/y+aQfDpkxm6sOL+fzD92iuqyFgt8vEhMEDhjFu7gI2f7qcQ1cv0e+pxcxY9gRBt4KgXkuLyoMy4Kf+2DlGCOGwQU2npQW1VkWIzsh3T7zE8eKDTHl0IQ9MnsLX7/yby9cqmfzcMu57eikOj1WK2kXhISZjp44dITsxlX0rf6C5pY2hix/E2C2B48dOsOSJJ6S13O12ERMeDi1tfP7qG1wvv8iEaZN4YPwEVr/3EeXXb7Dk3TfoP30KdqFf9PmJ0IdRX3WTE9cvMXTkCNQBsWJQS+Fyc2urfHmNKCyUBYRYQQRC1agaWvjtub/RcvUqRfPvZ8CQAr7/x/t4bU7uWttxhxiYsuARBvYvkN2W3uuUDDqr38+IxQ9TUFjEv15/A09HGxEi9UChYtyUufTO7cOK5R/R0lqPzqjD7vMybf4ievXszcoPPkQbDErOkzjc5yxZTKTZxDef/BdnaxuJ0XH4VCqmLllIqCGcDZ+spcUfZOLf/0LG+FE0WDtQqVWEC4r8PVzND8+9js5mY/bjCwnRq9m65ltsNhs1dgsBg4mHn3ieiBATv3zxGV6nBYwqGlwOFr30GjqtkQ2ffCHXXX6lB60+hCefeBmn28fqtV9iCPhJFABfnYIRT84loFaz/5tfsXrg4f99gK5nJpagmESLZ0xD+aUL6PQqMjLSpfhYrEREkbBixQqKRo0kJ6e3PISVGgVKo4qmY+c4+Nw/CXd7mfv6MppsLfz24wY8TjctThdaczjPvfIqDXUNrF/1FbbODkyRYShDjSx96SWqr93k0A8bZUqDT+klGKLjhb++y9lLl9j888+EGQ147HZpu3/j3fc4feo0xTt3Ske31hSCyqDnxTde48qlUvas/w5/azvp0UmEJcVR+NAMmlosbPv0R8zJ6SxZ/Ql1eiUqUwga/EQF/VzcvI0jy1fRLSKcWc8/zoWyMs7uOYLf6cHitqMLC+Mvf/8HR4oPcnrvPqzNzWhCdEQmJ/Hwn1/iSPEhKnYfRO10y2usiTCz7J9/Z+9vuzmz9wBRIprM6yCpeyLTH1lASckxDuwspnv/gSz64F9YdSEo/BrcKiV2s4oDB/cxsW8BRo0Gh0qgSARHTkOJyAguGIQx1Ig3KDSbXlS6IMfWrqdm5S/0DI/ivjee5dDOX7l46jShxlAaLVaSe/Rg8TPL2LT2W5rLKmlqbcEeoaNnQV8eW/IIP6xaQ8OtO/gdLoIuL9l5uUxdMp8t9w7k06dOEQgEZORgUlI3HlnyCLu37KD8+BmcThH5p6NX/1wWLVvKuuWfyTSDJFMY4WYT0amJjFwylw0/bKCpvE5m+/Z76XEsoSGEmkz4O61EqoJ8/Zc3MVyopG96OvmLp7Phl5+ovlpFwOWV676MrCxmPf4oP6z4koYrN7GJAibcSM7QAUxdOJfVK7+ks/IunjYrEZGRdO+VyZSHF7Jm9Zc0Vlah9vsJM4eS0zeP4Q9OZ/VnX3D3Vi2Fk6cw4U9PYA3R4VIo8ahVtLkcXDhzlomDCtGpVNgVogBU4rO6KLtQxrCioq6EEaVfitcjvT6p/bNeKGfRhPtJuoei2bl2FVcabhNQa1D6VQweVsiICeP4cvlnOGubsQttt1HH2JlT6Dt8CF99/gWaNjvtd+uJjIyU0828EUNZ8c3X8pkRcV+hoSYmTpxI//79Wbn8M1ru1KCT7tYgE6fcz9BhQ/jkn++jbLWhV6oIiTQzYsxoUgcU8J+//g2n0cyMp58hecRwbFo1RpMJlc2GoamF9597DqWllfkzp5GSnsoXX6zAJ6fOajqsDhYvfoiMlO588b9PULp9uAI+2hU+Hl72BPHx8Xz1yWcEW60E3V7cyiDzliwmIaUb36xahaetHa1KhdaoZ/L0aUTERLPh1y1UNTTxzFtvEd8vH5fRQJvQeavV3Ky8idfmYFCvXDllFd9PDEKvX6/E4/GQm5sroehiLal3u+m8UcWKd/+G2enh+UeXyinr8uXL0YSZaLC0SfPHc889j91iZbM4kzps0rBk6BbLQ08ulU73rz9bIRErAqoszoWHn3ycdpuVlV99hdvllTIpkYD14ssv4nY45DnoDfhkdrSIXPv7W2/jarfwxcefSF6mRqGkW2w8D86Zg9Pj4n/frMEXHcMLH36IJzGeTgWY9HpZwDaWnGDF22+TFR/L448/QtXd22zeth2n3YVOGJmCSl548UVu3Kpix9ZtONo60Ov1khf5/Csvc+XKFfZs3ykbI/FdzLFRPPfG65w7fITt27ZgCNMRcDhIMUSy8NmXpCxm8+GDqLO68+wH/6ZTnK1qLUoh61CoOHniOKkZ3QlLEMGMQdQKtZzIXr54kQEF+YRGmGhvbCRCrSEkIobLP23ms/c/IDY6hr/99W8c+XU7e48cwJyXwasrlhMMqCUlxK9XikEcl86fJz8+lfPfb6XixFl6Fw5k9LwZFJeeIX/UcEIiI3A5PLibOkhI7s6ej//LljVrGdCjN48/9yI/f/8de06UMGTaRJ58/59gs4FGTPu0+L1e9p84Ro/8Pnj0anQ6HYaAilC7h6PrfmDzl1/TL6cPT7/2Gge/XMHxI4elw7vT6ycxPYulS5/g902b2H/8EN1HDmbZqpV0tnagMRjRKwPYOzs4dOYUQ0eMJuAXqBql3MCZXE5+/+B/nN+xg745vZjxyCMc2LKNgwcPo/hy4fyg6KIDDU1ECJSH6OZiI0mdO53CeYtBESr3CW4xxSfI4eIdTBRmj6BOOhXVegVqSzuXP11L8+kybt++TUCjwK2FmMRY0rsny2rcWd9MwOFBrdbjT00iZu5kRi5agMzeUSpxKEU0m4ezxUcYP3qsHHMHxfRGr0LZ2cmh/66k6dJlahvvyqIyNqjClJJCjyUL6SOI2MLZ4nKiFuG7Hg+X9u/n5oFjtB04Iztle6KZjHFF1Gpg8TPP4ZfzBoWE1Yo15N73/knthfM42hrlNYgxhOGPCKdg2SP0mnI/fgTuwi8RAEZDCKcvnmHwwEEyeF0pVoEKBfVNjbIAvE+4dsTM2u/BowsQaGrmzH+/5s7JM1iDdtTqABqHi7TuqXJqV3GlEmeHF31QhbejjdyePTCFGrhx+y5tngB2j49Qk4GkpFhZfF0pv0xESDRurxe7wk50fBQZqalUlJXj9ynkxM0YHkpNXQ0ZaWlY2y0ovX70GhUOh4UemRlS23D3Ti0qn1puaEVUkC4tlYmvPU94XrYs+gWcWgDAuVXL/vc+xX7tJm53pxQn+wJeMrN7otZrqLp5G59LQcDuxhjw0Scvm3p7G7fFdE+pJeBXoPP56ZneXa60hVFG69fLA9wadJLTOwuDz0fF1QoCEXpaOqwY1aEYEpKZ99abqLN7y5We0IOJRJbSy+WEqBX0zurVteiVSmyhAfyIUaNGMVAkk8h9sTDJeGkrr+DkG59gaLTQ5u1AF2XEEXTTPTUV4TptvNMgBb+WDivduncjrltCF/X/xg25uhPaEYXDxZB+/bBYWqltaqDD58UlEpyMerKzs3G2Wbhz/RbhulBcdhdh4Wa6Z6bTZGnj1p1qlMKFZusgPjaCvOye3L1Zza17QfRiclV5p4bExB5EZecw+e1X8UeaceEXkg80fic39uzn8vebpBYzLDaK2tZm4lJSqK+pJTe5O62NzTK71mqzER8bQ3bPLDlFFp9faTDKF3R8WAQ9kpPpaGvhWtUNgiaDTEsRE4aM9O44Oy3cvnOLEKNecrF8aj0ZwwoZ++eXwWAGv1qu5kRu7/6jhxhTMECCzl0y31iBPqDmyL4DkgMoEjrkaaF004GNa7uLufXR9xga2jHEh1PVVk90Viph4eE4a1tob2xBbzTS2dFJercUElJTuGNtpfxyBTEhoQR9fkLCzRJTEqk10NzUiMPnxqsT+dJRdE9Lp6nyNm13G0iIiqOhXqBv4umdm0N19S1u3b6FxqDF4XbQPT2FSHMozdV3aW1pxhgbRaNIG4lNpfuIIgpfeQabQi2zm43CmIabI6vW0vDTLmhuo03tlQzU8OQk4iKisd24g7PVIiHQbZYO0npkkJiYREtzM9dv3pAvbEunldzs3kQZTLRX11JfX4cqwkizzUJ892Qy0zO4fvYiGrUai8clC21bANIHDWTWe+92rQiFGFWpkqyw02fPcN/wIjmdE7pY8RvwWJ2Uny9lWGFR195QOtncUme19cNPaC0+gaauBaMvIPVIyl6JUvdbd6qCeFMENfV18tyQJh6jiVqBbGprlR43h9tFz8we8vMLPJXgAfoNWq411pIzbLAU5FdfvEzQ6ZJTKjHlyuqTQyDop/72bZydnRJfIwxD6T0yZIFQXVWFWzRNIsXbbOJMZzvzXn+VATOm4xY8PMF+Ew9xayvr3nkH27XrxIpMdEuHnPqYuyeh1+jpuFkj4yrFlNXudBCT3I3E1BSuXLkqGwBh1hKfd/DgQQTcHm5duYpWxPApoaGjjZ798yTPsu7aDampFAVijc1KYv88pi99jNA+eVJPJqMNlSr5TDntdqn1E65gv9AGEuTG5WsE3F5ycvv8AUYXemuXNCn+/PFyQmpbUbdYUQk9sdnITZeFpO4p2O7UEarQoBOFjNdHYkZ3NIYQysvL5SpYTmD9fvr06YOt3cLtq5UkJSbQZusgoNPSI7cvHU47NTU38bqc+F0BwmPi0MVHERYWSv3Vy/jaLajdAdQGA7E5vQj6/TSdLyVSxBQ6HbgiQjEM6MvUF59DkZQkTx6F3y2vf8PREn7/9ntayy8TbxRTdy8BnYa4Xpl0tFlov1JFVIgJn9Bye1z0LxxKu6WDu9eruhJpFIIP60dh0JLcLYmqiiuEqIRhJ0BITDiGjDhs7R2YGmxo3WBxu7CaQwgrKmDac0+jFjIcUZmJOiEI504cp1tmd8ISo2UylEyAQUFxyRF65eUQbo5CLS0WwrPQwdXig+z7/keMFgfRCi2td+oxZXRDMzKPGa+8iF9pJKgKwRFwy8bk5KG9WM9f4tb6rcQF1TTaLMx85Vls/TMJ75uLRm1Gh44Qafhwc37rBi5u2wVX6tE6/ShEwRodSnVIgL99+7WMWQx6fSiETlKhZEvxPgpHj0Kn7HIMi0+v83g4/eVXVOzZR6jLjeVuDVqlgvTsnmgSY2hoaaXmahXdzFF4mi2o4qOJmnYfI594VJpiRTCDWayUFQG27dvDA+OnEHQG5dnuVvnRBX0c/OQTag+XYGxoI+jx0m5Qy8hSxU8v/Tk4b8Z0Vjy1FLNOQ+s96/fzX66irK6ZvAmT/8hw7BKVCE3btp27eGDyA1JuIyhUEuLSaaPl1DmibQ7WvfkmMWFmGlUKHv3nOwQMQYIOK+tefxOjG+xODY99+x0XHI2k3esKw1UickmIbJU4fH5279vP5EmT0Mp8QaEFCUi3UGtFGbrWNr549TW6h4Xi9dpY9OVKLje103vCZIkO0QtII35pEFn95ru0lpwm169B7fXSoPZQpfWROW86c//0AlariyhTmJSZuGvr6ay9QfBuNdv+/QGRei31ASd/2vwLt6urSR0g8kTDpeYQg4b6hkYul19kzLixXcIoiW9RUN/SyLWrVxk7fCRStKAIEFT5aam6SXSDFfvlSlb+531MBg3JWWlMfvNVeVbXlFWw+70PidCGoElPY9p778mkkqoDh9i/YgV6pYKI3llMefNNCSq9sf8AOz/8GJNeSWR+D2a+8TqCv9L6+2G2frkahUFHzKjBZBYOlqvZlquVnP32Z1mk9CgaxmgRah20cXv/QbZ9vJYwcxRh/XKZ/rd3uNVQS9qQQVjECk8l4BZ+2q5fJcka4MbmnRzdvBWv38PA6ePpt2QRaPQcWbVawoRDNFriCvoz8rEnpZOyYtt2jm75BbffRb9pkxix5FHZOBxZ+x3ndm6X2fBFUyeRO2OK/B2f27SJk4eP0OnxMHbhAgbMmk2Tw0NsTv8uV4WQDKrh7KUyQrQq8noKE4gwS3ShhP770YeMHTGKAQUD5CEcUHjpVAa4evY4g0NTOfXRF1w9eYq7bfVMf/VJcseOBnUYxf/8H3dPnJWC6LxFM+g7ZowMCdzy13/L31lTWxOz33yOZNFodDj45b8f0X6rCou9g6lPPEz2yNGgDWfba3/FW1ktExOmPreMiAH5Uhfy84cf0nnlulzVz3ruaRKKBssX9Nb3/8PdM2X4lRqmv/g88QUFeMxhmNO6SymbcHyJAuT64cNkRSax69V3aLt5B3vAy4y/PMP16mqKps9nx1vvYrO2SSfY5BeWkdG3P3TCT6+/K6HcnQEXD7z0OMkDCiAkkp9feoXW6ipsXgevfPQvFDGRMi5tw2uv01JTh1ev5eF/vos/Pp7wrN6oRdyQV+A0us6BfQeKGVQ0GINBKIO7/L7CK31o3wEGixWwQKgIbIPGRzsezh/dx5jQdH549BmMSiU32+r58w+fd+WEuzRsfO2vOFo6cKgVLP3gHTSxUfibLKz7z6dE2QLcaqxj5nsvca3hDuPHT2bFn14kTqGltqOVJ1a8j94cDnV2fn37fYKdLpw6FYuW/71LY+NS8M2f35CQY1+olnkfvIouLgJaHaz+y5sEOjrpvPfy+vNP67nV2kza2NE4pXGgy8HsdLTRUVpBslfHmsefITYmmiaPnceWv9/17Ftc/PT3/+Brd8iUhiUr/iUlG67y2/y8fJUEuQbMISz56C0Ueg002Vj56tuo3B4McREs+vi9roOuqpHPXnxFFs+quCjGLX2I36+V8+ibb0rrk1qA4kQR6LBTcuEM/ccMl1de5K8KzZmz08HlM6UMFxgYGZgTlOnTd9qq5QYi4tJddv4ZhwAAACAASURBVH3wucw9t4comL1hOe72FnQ3W/nslb+SGBqJLjGGyf/6i9T/thSfZcMnX8kCXJ8QybS/PS9jNj3lN/n0rb+TFBGNMTGOaf96S7oebWU3+e7jzwnXGyWjcf6/X4dQE7d3HeDQhq0YPAFMSTFM+uANacRxnL/Oxk+/RGGx0n1If8JmjuWMtZUlT76Ax+/HKFz5Pi8NdyuJCPi5U3yEjf9dTmqImZjUZMZ/8g/579ZvK2b7uh/RqrWkFvThvv+8Dc0tNO89xc51G9BqtcRkpzH+tadkakLtL7+x78dN0rmbNbSA4W8+Dx2dNG8ppnjzNprcdnImjWbg0nlYQrSk9Mju0nmLpBFU3K6qpMPtoHffPn+QdoTFAaquXkPh9JLZu0+XdlEjw4mpvFJGmtbI8c+/5dq+I2B1cP/C2VSHKykcO4Zbuw6yb/0m/N4Aw6fdT97jXSlV57/4gaslZ+TUrGDCKPKeXtiVWPXZOs7sKZbu5vEPziRt9lwZI3p41adcPHUKfyCEYRMeYMjiebL4P/j5x1w7foIQlYGhD0wha8lC+Wwef/8Dbhw7ISd5s158FuWoAhrNIaRm9hUWInQiizno51bFeamZ/+0/y2U0nfNOI0+99mcYMwCiIin520dUX6ygsb2NBS/9iYSJhZL/u/u9lXRW1mCxWFjw0jJOuusoHDmc3R+twlfTTOPdGha/sIzwB4ZJTf+ux17BVt2AU61k3LJH0I3ujycumpjoFHH3g6CI+KHs9HGSeqURGh8jC0DRQKgCKk4cOkFuXl/UoYYuSaUIBFZ4uH6+hKyoaH7602s4r97GrDMx693XqEkKwdA3h9CwFLx+BQZR0Hjg+o5dbPnsE1IUPsJcbnSeAPV6NSnPPUq/eXOlmTVErcHr8BKi8lJ2ci95EdGsfOgluodEUd/ezvxXnmdT5XkWi+btD112l6hYy47de5gwYZKUYHeZ6kSvHKDm8AG6hRpZ+8SjRBn01DjdLPv7OyjSEgg6Hax+8VXCHQpUDh0PvvcPOlPNhPYVGfaheISsK1Q0EC6KDx3ivlFj0QmSwR/NWNBuofXyRaJdPrY99jJGpYo7kVr6ThiF4utHnwommUOoP3sc673YHWVsLBG9+5A2YhyF02Z3Ca6FBVuIeNUqjpUco3BMEYLZ4vO6UYvpi0LJse+/w1JRzp3Dh3G2taOIjGTAxPtQJphpa67h2PofSYuIQ6uJImXocPwD8ySJXiX+fkCJLyi6KQ2HT5xhVOFgiYMICJ2oKJE9Xg6sW0PT5UvcvXgWY9CD19ZGwcRJhI8cT+7YSaAJwR8I4NcoZcF3/JfNXN62C/2NOxiFj0HrI3JQH7y90njwyWXolKESViu/m93KyV1buHZoPx3nzxOmUaGJDCMspxe9p08nTaAAlIILppZOHEEUP3P2NKNGF3VlyP6hWW5oaZIawFGiC5f6Y3+Xe8zSzpEV66i/UEZj7W28HocUseYXDsNpMlB7/Qb1xYfQocSc3ZvuAwbhN4VK0b73YlkX3zAzjZT+/QiGR1JVcRn7pTIEnledGEXhqNEoHAEqz5Zhrb6DR7DZMrtR67aTkZGBosNGy4nzqP0BdEkJDJl0H3WdjdTcrKL9UjWR5misei3JgwfQb9pkkgvycYjXi1IErfnpvFVF6fe/UnPiHO6WFrleUEWFMmzcfdLcce5YCe1XymXHoe2WyuBR4/E6A5QdO4G/8S52jw1j7x5k9OsvNXvXL5bSfKMCo05NWHwcgwQ7TqPh1LESbt+uJqDRoo2OJbtoBP0fmEJcdl5XFyh8Pyo4W34Jo1ZDdlamZJKJSa7Qun7wwfuMHy5cwIO6BNFKH3aC3L1aSu1Pe6k7egZHexseTQBtZhx5gwoweJQUb9qO2Rugw+XEnN+b3gUDMPrVlB88jq+6FqXQtfbqRopALQQVVJw7T83Vy4RHhhHXswfpmT3RetWUHz6B9fINOeFIHlxAWkE+da3NXC29iP32XVkwhWV2J6t/Hja7hTMHDxPuFFYHNfqMdBIHFDB6zlw08XFdp4MwoCh93Dp+nFtb93Hr8AmwOtGFmVCmxsqJdEFaluyKmyzNEjDcfdhgsjJ7o2myc/PkBex19RCqJWJIDvE90mQO5NmDhwnaO6VsILFPNplZmfhb2jl9+IhM+2j3ekgZNJD4vn0Zs3AxSn0Y+KUFTf4ORBbw4OGD5bSway8QQB1UcrT4MEP6D0RvFtM6UQD66cDLpRMHaV6/h9bTpThtnRAWQsygHFLSuuOpquXCwRI0Cg0enYbkwgJSM3sQaOnk6K+/EWL1EJeeTHtyKC0+O6P6DWDnt+uJ8IIxMoLIIX1IEy7um81UHDiBwuXDroasyaMIi4sl2NDO6b0HULo9WBQecuZNICY1kdozl7h56jzhSi1hUTEE4+LoNW4M/RbMkfe+OJ91Ek3j4ezmLdRtP0DduVK8YgJi0tFz1FA5wakrv0L58dPofUr8YUZS7i8iMjaWwLV6KoqPS8e/KSWO8BF90EWEEqhp4sye/URq9fg1aroXDZSra8vF69y9cl1qOYPi57rFEpnXm4deeVmmLKjEjS/crg47xy6epd99wyQupSuiDxydNsrPllIkkBSyAFTQ5Zv38dv363CVlNJw7Cyh3iB+s46kqUWYoiOwl1Zy7fApQpU6tLGRRBTlk5CcgqviDmV7j6IXOL4YMwkTBxMSFUrThctcOXaaSAGCjggjc+wIzBGRtJRVyu1NhNmMPi6ShKF5mMLMdFTcouLoKQwC9B1uIH3ScKJiY6g+eJr6cxUkh4ajiIvkrN5DweyZTF+wRPJHxf0g7iFLfTUlu3ZQe/QUbWVXiPAqCIuNJq4wX2rhbhw9SeW5MkIFXzU2gvjh/QkzhdF48AKtV6vlBEoVH06PqSPw+D10XrhG1dlSqZcN7RZP/OB8TCFG2s9cpupiOabYSFwRRrqNKyRt6CD6CLONUt9VgKDibtUNKbvomZ/7h/dMPL1QfeW6vPd69M7tMl2IGJygh5ob1zjx63Ysx0vx323CoFBhTIzlqr+T/IJ8ms+W0XKjGrM5nOisdMIH9JYYo9t7TtBZVSfP1OjsNMKGZOPDT/3Rc3Jq6PN56JaZSVrBABRaFeePHaKlrp6gT01aTh+S+uXi87i4UXIEW10DGjSYU5JJHjkMjUbN1V178NY3EaoxoE1JQjM8nwFzZhCTki5Zc2phaAr4KT99lAt7f8d+thxdkwWDw09oQizdJhRi9Tgo2/U7brH2DTcTn9eLsIJsOpraaS++QLDeIjWY4b1SqdDZyc7PoaHkPNYbd4g0mEjM7kHkkFyaG5poOngeR10LpthoDFndMRXmUzR/NqawOBnXqhD6Hz+UnjpOcq8MQhNi5J2vFSshN5w+eopeObkYIk0SmdKFaXBz7PetkipStWUvYZ0eTBojUbk9CRkzkEFzHkRnTsDv73K10+GlteQYx7dupPToHnomxOJqbCP/gfsxzJhEWH4/ok0xOG1eQozi/vRwds9G6k6doWHfWYLNNjkt7jagLxX+Tv6yZmXX+lfyfMQAQ0XJ8VMM6jdQTmSVBrXcxIkmrnTjT1ivlHJ62y8y1cp5D/HSvaA/UdkZuO02zm3ZhtkJBq+R1IJB6EYUMEzktAv3u4iUFBQOv4fDx0oYOXpcV7P4f5HUbjsnf/mBzvOl3Nn+O0aNFmXPVGocHSi+njEveOv2DfrkZ/HgtCls//EXzlbepP/CBcx6TkyKxHrzjwvq81FW/Dt5QwaB2dTlTJFuFQ8b/vwyFw4fZsCwQiZNmMiuDRu63Joil09MjIYPo2h4Ibt+2sSpK5VMefFVRsyfh8+klhwkAckQHe3hA0cZM6yoix0nSABaUDsDbHj8RSrOHydlYj5Tpoxlz/++4Eblbab85XUGL364yxklLrY3QNDlkvzBASndWf/WPwi6nQyaPZHEvr3ZvG8fDy97FhTCvaTvsvl4/Hwxfwl1Vy4xYc799MnI4OjajZRV3+b+f79N/zmzwScqagUBh1uuFc9cu8SQIUOlTkvE9YhXhc1i5erVqwwYMhiffC0G8eLG6PKzYtZj2Jqb6f7AEIYVDeG7d95HL0CMCg9Wn5vxCxaRl5fPivf+TWdzM2GRgsOuYkTROAYXjuCL9/+Fy2FBpfZLKOz0RYuICo/hu8++wme1ER0eis3rYdgDU8kvGMD/3nsPvVqFLxCQq1MhOE5JTuLn1StpbWzAGBFFh8fDA/NnE2eOZt/Xm7jZ1MQLG1YTPSDv/0M23U6w2Hhn0ixiw8MYMnsiao2Kg99tQtHZid9rRRsVysRHH0Wp1LBlxWqZiyp0YL57MWCT5ywgLDySNSs+RxVwyxeqV6NgwXPP0GqxsWP9ZlRWp5xMiBfkwIemEWIyc2DNr9S1WXl703qUGWmyyRD3tHB9VVy/RrjBQGq3bvIay20vSI3L2KJR9OrXV3bFQgslEiDsV27wxeRH6BEZy+in5tLsaOfg1h04W1vQCa2U2cisp5/G3mFnz1ffErQ75WfEZGD+0idx2Zz8umYtar9HDDzxh6h59NWXuXCxjOM796HzB3B0WoiMiWXZ6+9y82I5O779Ab1KSVA0EzGRTHhoIXXNdRzYvhlHWxvx0YkEgirmPPQQdbfrKd64B1O3ZJ7a+iOI3M4uLgf4HVwvPsy6F94gu1syM554iEuXKzi55yDezg4MJiV2dYCn//Mvzpw4w6UtezG4/bS1t5GUns7sR5ZSfvky+3ftRK9V4PLZCI2P4ul332L7lp1cOnJGBtS7bVYik+KY/dKTnDh+mgvbD5OQnsWjP3zTtYIUx5QA0Sug5ORxxuUPlGJ1MeH2yDtVzamjxynMH9h1IKn9BJQB3G4rJes3cvyDr8hKSGLmy4+zZfcu7l66RtBuR630EpEQzcOvvMDPP/wkV5IRaiNtnVZSszKZuXAexQeLKT13jmDQj83nJLd/XyY/OJWd27Zz9VwZBpUOl9NFj8ws5j70EEf3H+Tq0TPSRSempd3zc5j0yFx27N5F2dHjBJxuIqOiSMvMZOz997Pr111Un77KqJkPMuSt5/GHdUF5xakkms+VYmNwspSBffswbO5kftz4Cw0VN1CLLGWTksT0ZOYuWcKar1bTeP024VoTnRYrgwYPYdTEcWzaspm7d27jcNrlKrpP/75MnHY/X69eS2eTHY/dI/VymT2zmDxzOqu/XUfp1WuMnTmTGW++3uWqVSnxK0SGsItzZwTweag8e4UOShI+XR4uni9l8LChfyCKBHjcL7OVP3z6GRrKypkxfgJDBg1k3XffUt/Wit1uIcqkY1jhYPIHD2bNqjV01jZjVhvwOj2MHjOWfkXDWLniczxup5R9KNRKxkwcK93EK1d8icfixGVzYTKHUjBkEH2HDmLDD+tpq7xDuMEk17UFIwvpWTiAH3/8EWtVrYQYi9XmmDFjyenbn3998CGtgQB/+fAD4ooKpZxHPtQCE3WPEvDXufPwNDWxePYskhMTWb1qlWT+tVuEdEDBgkXzCA+PZNWKVRgUGtw2F8qgkoULFhEXF8c3a9fQ0t4iESB+rZJpD04jMTGe1Su+RuXVyRmAeKbHTRxPcmISy5d/Jpc973/1Jcq8HNAJl+sfBeCtW7gcDnrl9JLXXpw/4vVeKwgHbi8ZIgruj3eC/PxVNbz1yGOY/EFmz5iBKTyMb7/9Tn4+AawOCVXyxFNLsVisbFj/EwqnH6VfIYvSJUseloanH39cL7V66hANrnsSmoceWSKTp9Z89RUhSjXegJJWd5A///kVlDYrX3+xXBqwBAbGodTz1NPP4rC08uN336BSeCWDVW2M4rHHnsTRamH199+jSorn3c0buxzAwtEuspuDCqxnzvHPl/5MjCGEx5cskQ36geJigt4gVmsb8UkRLH50EZdvVbF9206UbqGTD5X30COPLKXm1i227NxGMESFPeCWwPFXX3uFyrJL/LZzDy6vAq3OiDksjCUPPUR1ZRUbtmwlukc6L3y+HGIi8ItUGPGGDSi4dPIU6Znpcn0suBAKgSXww+kzZ8ktKJCRpG63GKp70SuDXNq6lU/efptBvXvxxKLFnDl8gh37f8fcM51X1q3tWu8LLJBY0bo81J04TWJeLiXLP+TUyaNk5PRiukhfqqggf/ioPygmIjXHK0kP59Z9w3cf/o+h2fnMm7uQkqMlbDt0gLwJ97H4X3/vmvCFiIW0ik6Xk2NHT3D/uDHi9STPeFkAimHJys/57rOP6FU0kCnTJnNmbzHVl69Jw59YK0f0zGDWvfOgdG8xJcdOkzpsBA9/8nGX1EPYo4X5RK2m5OhBho+fKA3fWp3gMwYkALz43+9Tsv1X0nLSmfHgDA7tO8T+vftRrJ4+J3i39g7zFsyW4ur6k2dY/u1a0qZPofe4CfiVoXIS5PfYiNQouHH8GLlZWQTEutJopONedl/ovbHtsS1bqaysZOpjj9IjK4urJ05wcPsO/G4noVGRjJoxlbSMdG6eL+P7DZvIKhrN0MkP4NQFpY7I6fGiUeq4cOoCwwqGYNLqsXuc2DR+YoJKTn28Bqu1mQHPziQhOYaG3Uco2fU72SNG0rdoBAG9DqVChcYNVpudakszWenp6K0OrLYODOkJXKwo48qp8yyZt7CLLi5ddQ40Lq90NwcDXkY/NlsKZKt3lrB11x4yFk0lZfBATLpQebCEh4Zxs/Yu15pr6dm7FyaNBpXXL4HA9g4b169dk/gWq8JHQBVEFQxgtro4+sk3BP0eJvzlUYzhJso2/sbVI8cIUQVQRYUz8dln0RpMnPp1G3Xll+lsaSYuKYV5jz+DQqnhyO6dlJ85TojGhybSzKRlTxBqiuTi1v2UHi7BF/AQlZ7C/Y8vRSOi2n7cxI0LZXi8XhKysxj3yCKZWXl6+w7KT55GqdDKn5/4xAKJdDi/dgfnL5Yz4qXH8ceEo9fqCdHpCPjc0rSw+8u10kk8ZtkCIsLDKf7ie+rLyhE+xPC0bkz80zOSsnHo2x+lu7HN2krvfgVMX7wUh83Fvp9+oun2DRQKJ5EZyYxYtABNaDg/r1yHt7YFY7uD2LRujHtlKZZOG0dW/kJ9YxvDn34YEmIFLekP3hoyFskcapRAarEqFRgE8z3m1XdffyP1l6k90rD4nbIzFsW56/odznz6LUMLCsiZK9JhYMunq3A1NRHwu8gbOZSsCWPxO72c/WYjdgGxdXXQb8woRj34IK31TRSv+5GgtYNmayM5hQMYMXemhKLuWvUdlppaibTJyMuhaOaD2K0Oitf+iK2hSc5gMgb1p+jh+dypr+H3b4UJxIKzw8mQ0fcxcs50Gmoa+e2L9fhUWoY8uRhFbIScBrtcTjQGNVdOnKRs4w7uG17IoOnj6eyw8tN/V6ByugSmnvxxRXQfOwpnh51DH31NsMlCaEI0KXm5FM6YRs2dGoq/34C1qR5lCAyaMIrY/BwJTd725Xo8LR1o1UoGjikic/wwmuua2Pu/b6XLePhTS2jWKHEFgngEUibMQMmBg4zt3Q+9KMr1Sul+VGn1nDl+WhaAYsJgRaBPIEyjpuTnX2k7dp5JE8eTPrmIyps3OPj1z9AhOuYAI6dNIHFAHk236yjbsJuWGzWYEuMofGA8PYcPlADuko3bcVgsUjs3dPxI+o8aypWLlzjy01aCbh9eg4aJs2aSlpPN1dMXubT5d2kYcZo0FM6aTOLgXCpKS7nwyy70XnAJ+cEDE+g1dBDXLl5m/8oNctrTY84DNOmC+NUibUWJyenh5LadNJwtZe782cQM6EVFRQVH1m0mRKHAo/cz46G5RKQmc/lcGdf2lNBR34opPpZJs2dI16ngRJ7atZeAiBq8l5U7ZupE0ntncuH0BY7tOITb4UYfHcbMBXNITE7i5InTbN+8jd598xk3azadWjUWrRKvTi0LgrJTZxg/YChqkbwhTCACPi5IA6Vl9B8+DI/fK/9biMdHnF/BhlWrpKP84YcfIjohloP7izlZfETCmRVqHwsfX4IhPoZTh45Rue84atExmkJY8MRj0qj02/btXD58Aq0w/Jh1zH1sMeboCI7sP0Bp8QlC9UaUZgMPLlmIMS6K4h27qT9WKnV5wWgzC154Cn90KNs3bqal5BIx9/BLnUo/T7z0PEGNmkOHSzi47xDjp80gIT+PQJjQptmICDGibetg7afLSYiJYNbsmYRFR7B72w7ull7FZe8kNCmM+Y8skiagI3sOcOn3EvRqPWEpicxYMA+DwcCh3Xu5cKgErUEr3wPTF8zCqNdTvH0P109dkRrr8Nw05ojPr1Sz/edfuXPlJmOnTiO8TzadRh0W4fJWq6mrvCUz4XN6ZxMQRgtlELVSzZ1rVVKTnZbbW/IvNYouF7biTgM/f7WanlkZzFs4X0549+7aQ7mYxhr1JPRIYPbiuTLTfMuPG2m4cE1G7KXm5fDAgzOkvnnz+p9ouVktIy+j+2Tw0JOP0txQz87Nm6mrvCGBz5EpvVi4+CE8HU1s/+l7WqqqCKq0JPcbyqgHJqNS+Nj60/e0XrtMUKUmdUgR902eKocl3637lpbWDuY/8QTB+CjscvgSJBQlDWfL2L/5V3L7ZPPgnAex+dz88M06ua416jT0zM9k5P1j8WiUfLd6He47zZKZmjdoAGMnTpRGwU1iGFRxhbC4SDKHFzBqwn34rXbWr/mOznaH5G72HlLA/VOnyIJ03Tff4nD5ePSlF2gOUWPXyMwctAoV5SdOSRewKSYcv8+P1q3EYDCxp+Sw1J2GRUficjkID9Gh6LBy+/gpjv2+j+Gjh1M0ohCf081Xn31BQkQMM+bOodnvIqlHBjW19WiVGsrPXCA/N4ewMBO3REJQejJ2j4fL5VdJSUrBpNMTHRGB1dqOyuWh6vR5zhw7zoCiQkaPG8ete6ihDRs34VWqWPryC7Spg7SId6hGI5NCzh0/TUFuP1QBhXQA+xUKogIBiaU5VXKQ8U8voWefbNouXeHAL1sJdjjxhejJffAB+g4qoPbsBfb8up3UzN4UjBqJP9ookz30bVZ5351suE1iTg5qXRgur5+gKkik28OdTds5f3g/U59eyICBA6g8eoF1n69G8eHMWcHO2gaGpqQxcfYc9qxaQWljDQkPjGfWiy/hVRqos7QRnhKB2tHBz3/9B+d/28/owjHMn/4gG9as5sjJU0x+7EmmvvYqOC1dq2EpeoSDxw4zetJ4Olta0Cq16BQimSDIzqN7GT5yODpB3PcFZDFmdzo5eeIUw+8bLbVeYoomlntqt4cbJ88xfOwoWhV2ggEf0UKUrlDx6bKnuFpayswZDzJq2Ai+/t8KKm/XMPGxJYwXJhOjQQrqhYb0dnkF/1y6jIggzJk5haLCoXz08f+4dP06b33wAVkjiiQTzmrpxKwx0m7t4PDlC+QPGYharIN8QfSoaWuzcOHKFYYWDkMrEDBi+qhU0drcws2r1xhcOAybOigRAZpgELdAKFy+wcDhhXKiIyE/YtXW3Er1nTr6jR6Ny2XH5nLLVUBjdS322lZ65ffv4sqJKVxSAo0V5dyuvsWgqRO4bWtArVaR5NfTdruRuuZ2cgb0oyNgk82zya9nx8ZtaHRaJkyZhFPnl0LdUIw0VNfIdX/vATk0BjrQKpRE+I00XbtFdXsbvfrlE1Sp5OcXKJuqymuoXS7y8/PolNhSBSafitrrVXINktKrJ36fR4YQie6xpq5BXqNB/QqkI9vW2IQpJZXa8+ewu51kDR9Ek6VBRqCJ3NCaimtEOAMk9MzCr/biDQbRKw1cu1RBqyJA9+zsLiiyuP4KJWVlpSiNOjIyM6X2TABshclCuOtGjRAcwL7YlX6CioDkcVVeKCXJaCY9LRWnNijdcWa1lopzZXL9nZCbQ2dnk2wKwkIiuXT6IgZzBBm9euK1t0senEJw3EpKSOudTWy3BJob7xAjjAm+INfOlxIdk0RUcgJOhVMiYnTBEC6cOU9CtySiEmOwBZ1oVBqMXi1lJ86S2b0bhoQoWn2daHR6zCoTR4oPE909lci4eNRCZ6II4FQLR/tRRufmEx8ZJSPohGtRrdby79ff4ZVn/4w6ORGLp1XG1YUrQjl35BSp6ZlEZ6TS0tmAWqUg3BTJ2d376Z2ZjSEhhg5HEyFmo9TXHDt4mCF98yX2w6ERkyMI8Wo5W3KcuNxs1JHhuAWTUCUA6QFOHjnKoLx8Ikyh0oErGmgBKy4+fJj+AwZKDIcodkSMmk6j5MShA0wYPBS1Xk2ryodWo8HsUnBq/2EGF42UQmmb3YpGq0OnMXDy4GHyCvpjiIyg2WElPDQUV3MbH7z3T/7xyUey8/babVI+otToOH3gAIPGjJSQbNFYy8NVoeP0ocMMHDsKlyqIzesmRKmS9+2Z4oMMHD1Sds/Nng7p+NV7BDh6P/1HjZQvQJExLW5nndfL6UOHmDZ+vJyCeYXAXLhnfXCy+BBDJk6S7D+3z0vAFyBEpef4seMMHicSSBRYLR2E6UPQegQf8CiFD4zD47DLl5nQsInJXsmJYwwfOxKniC4T30mAiy9fZ/uO31j2wks4hQNYp5G/AzHVPHfsOBOGDpc/K+4RoSF0CuzTxYsMLBoumw7R7KkDfmkAqLxUypgxowj4PHjEVFmplBPTS+dLKRoxSj6jdp9H5k77OhyUlpczZNx9WF1O2VyJKZPC5qS8/BJ5QwfIAh+7IKsqcdns0vjWf+jgrolYIIhGqcbR3Mb1mzfpM3wI9qBP8ih1QSXumhbuVN2iz7DBuPHg9DvRabXs376XxsYWZojwASFeF9pegljr/x9T7wFfd13v/z/PPid7j6ZNszrSNEmzR9Ok6WQvvRcEZenF67ziRVQUEFEUceFPxYWoVwRBAdkd2XunbZomadI2aZvRNHucfc6f9+d7wH948HhAxjnf8/1+Pu/Pe7zGNFcuX6SkpFAJhYtfugUda5OzTI1fRz+YZwAAIABJREFUIrO8HL/TgR0fQUHBTAyNsbi8TE51JTMz04oEEhsVzcVTg1y9coW8ihLlFuVeXsUSEcHlkRHmV5bYnp+tEmedTxCXBi6fv8js3CJbcvNwGo2sCCbOZGLi3Dk8K2vkb9+h7r9w3SUxHB0dw+F0s3WHlgBKh87gczM5ehajx01uZqbyGpfflUP/93/4I9lZ2ew5cIj16RmMocGYzVYGu0+ofbClpJDZq7NqhB1hC2L89BAmo4Hk7enY7WvoHC6skZEMnuzFbDKTkbpVkTscei82s5mhzj6iwyOJTUvH6/fhNPqxmkwMdfQoO8/ItM3Y/W4lkC774nR7H+FhUcSlpeIQpIEouhoNjHT3kBwbR9rGjcrpRHTqJOE93XeCDdGxxCYlqwmgELKkA9Xb3E7yhk0kZqSzvrKimNERSUk8+ZUH+e8vfo7wxFjcdjtWh8CIoulobWBTegox0ZHq+pXUjcFEU3sHiSlphMYn4JMGlMeP3q+jt72d7RnpxMbG4PF6NHkYo4nGpnqy8nZiighSRX+IOOh5/PR1dCsCkGhReg1+fEYfYZYgen/7Is//7Gds2LqRz332AQbbevnHa/8iOS+Pr/70p3gtNux6vVq3Vqebpj//lRd/9Uu2bE/h4a99lXdef513jx4no6CE//3jH1i1z7PkcapiKMRo5Ztffognvvc9VkxgF2MekxGf20t3fQsV+SUKLy9rU3C6Vr+Rk8fb2F21B2+EH7/Rj3dF9kUIvcfqyJfrjw3F7nBgEyy20cSbv3iGV1/8i3IF+8ztn6Dub69wvL2Zjbfs54HHHlMYdrEF9VkMRLg8HPn+MwzW1rB1Rwa3ffw/6HjtCJ2Nreh+9unP+INW7TAwwqagEAVsN6cnk3DjYXZ/6pNgCVYjx0WWiMDPO7/4JedqmtFfWSFKZ0bnWMO6aRNxh66l6r8+o4C7IgwpLBG33seRpnp2l5cTabB9JNhrd0Frdx3791SAWwN3qjamy0lHexsl+6pwKhC8XzEhHfZ1Ojo62CtYtw8FS5UKpJPO3/yCrrffQrfsUKMsn9NPeEoqJffeycbrr1FClcseN0EmM+c6u/nn08+wLSiYqyOD4FpXQPGwLWlkf/xWsq69EbdTjyksjDWlGeuit7+L0tJCpWguC8uMnsW5RU4PDFGxe49iggWmMCzOLTEyNEzx7mLldavpE/tZnrnC5Jmz5MnYxi++suqUYn52jqGzFynfXaYOTBWczVampq6ycGGG/Lysj5w9xFNxdnGRhdU1tuVuZ5Y1grEgjoJTlya5NLtAfl6uhsdSiAM9r778usKj3XDTtRomTl2PjonxaVbnrpCbn8268ngFm9/IlXPCjFwkM3eXNlOVkesHsglDYnPkWGeXMOLUfdAEdydGzzO/uMquvF1aP9sASzodA2NjqiNRlr0dz7KdoGBNIHNocAiPXs/WzK24/Q7lqyrQjrGRYcIdPmURJ+8rYtaixXjm5Ck1DtqaKT6X2iUp4eX+fgxhQaRtEfX7gFiqDn7y058rGZj8ojyFuZUvkdg4daKPsIgwUtPSNIcNNbbxM9h7iojIROITxErNg95qZtkPnd19bNmcQVx4ODZxLFpbxRoWQveJAcwhoWxP36x0tdWIFi/9vf3ExiWRJPpcOPGLLhtmWru72LhpExvjE9To26LEc/V0t3WTkbKRiA3R2PVib6dXz6utrZWMzelsiNsguZzaA3J/6jvqKcjMIiFMyBhONXqVr8cf/Q7f+NI3sNmC8Fv9qpti90JLSztFecVKr1G0muXZWNHRdKyBouwCgqNDFDZM3EmMRgstTU2U5uRiDgnWIBFqj+loaWwku7gQW7CssoArBNDS1KjkPuTAVYLp2hSShoZWckuLCQoyastHkbO9NNTXsKeiHL3ZhF3de71yFmk/Xk9eYQmWILE/0jAryw4H7b09VFXuVp0Zi9nIutOF9QP/4x9+73s88fjjysLOahP8ofbZGuprKa+uUmLUglpVrHCdjvdra9mzb99HbhZWCR4eaK6pU0WmXzyCpVMp14Oe+mO1VFfvxyc2fx/uX7+XpoY6Du4VyzcN7qFikB8ajtVSVbVfObAI1klTjoZ3j9dScmCvKhoFwqy0/R1+6mpr2H/dAVaXVwkXnyd5jh4HDe1NVFZXBUg/6tUZHhziX2+8zcPf/LbqcgcgUGr01tXUQnWliMf/G6nhWnHS3d9PyV5JxP6NL7cvLDDQ30vZXsEGagmylNWiV9bb1UtlRRVerw+jONjIJGndTl2b4LyFCCVjcO3615eWGTh5ksKKMsXKFnFcncnM8uIcg6Mj6iDSLBm19bAsklhjI+SWlapCXp6LxBnRRjt//jzFu8uUdqJEJdmLx997n4Ur89wpmFOjcp1WqJ7JiQlmpicpKhFnEm2zy+8vTU1z8cJFcvKLFPTHITq1ZjPTlyc5e+E8OWXFmoWYemoe5icmcUrs3JGJy+HAKumr0cCFi+eU7mF2tmD3NDiJfE2cv8DslXkKiss17+DAPT0/cRHXygp5okwQWPfyR8Oj53C43ezYsS3wCtp+GTxzEoPfqzqGmjWRtkZ+9YffsyNzJ1VFu9EbTWoUKJ9ueHBYJYgiBC3PSjmuCOylu1/9d37hLrVFxeFBrr9/eEB1M7ekpKnXFa6QkDgGe04QFRLGRoHP6P3KYlS+BCcqAtHxqcL21Ros4ss72N1LVGgkyekZKsmThFoSfIFSbUxIICV5U4BYp2Tl6TvRR0JkDBsTU/GtruGwGDAH2ejp7iY+IZGkjUm4lL2ggbX1dX7+k59y152fIC09XYvjguWRkeipTtK3Z6jiNoB7UQdPS0cHyZvTSEzYFCDbaLe1o71bSwBFy1H+IuB62NRYT/auLILDQjQhbrlLfj3H3jnK7ooqgiJC1ZngwEGI38/An19lsKaGqfFhIs1G/CJPFBOHtSCXm7/xiBLEdolOuxNCDXDxrbdpeOn/cExfxORzawoo8QmkH7qevfffgzMiWHlcSHwQl+/vPfxNHn/scdVJl7WjnUc+eppaqBJcqQIqypkpWFEDjcfaqKysUPJNMs0TEW1pAjTWN1JZVan+2ilQEdmnPj+Nf/oVZ1oaFaQi3mTDNT1D9NZUYm+upuK+u/G5TegtwTj8kmD66fz985z419uErzkwO7z4vToW5hbR/d/j3/XfVl7Om08+iXVlFbvXzyee/iEzITbiK0qVx61f58UiXSuvm6HGZraHx/DC5x9Cv7SCz2rkvp89w+VQC1FZu7CZw9TFLjjWMQVZON5cyzUVBxWY2LUSgNKZfNQfP8J1hw4q/07RxxHD7RX7ikoA91bvVRtFw3bpWbevK3eC6/ZdEwBDBzCJjmWWTjYRvjjPP7//LPp1N5bYWK574tvMhBiJLSxkHasWNvx+Rjs7me3toSg6mn8++RSxIVY84Wb+4zvfYsJgILlwDzg0XKBg3icXHAyc6aN8dwFilqQMzdGxODfP2IkRygQToFg8GkB14eocp84OU1YppBHtbJRpysKVWaZPnqG4slKB+qUDKELRIlcxNjhKpfiJymmpRPclQZtgeuISpTLOUXZXfkw+lKBmx5kBiivKsaowqIX6scujXLxymbK8UoLVT+SF3Lz417+oEcitN98GBk1t3qFzMTZxjtXZZfLzC/EpI28xCjFycXSchYUlcvJytERA2M16GBw6jWt9nXzxLJbwIt0LrzhyjGBfW2dnwS7tcBFTenScOT+MYcVBTuYO5a2pUnmvh4mJi6ys28nNylaiucrJxGzmzOBZZZWVmrVVjWdVkHfD+f4BtS7ScnYoDLYUBFaPj8HefiX8mrpdgmogQvrhRz/8MSUHqigrLVKFg9p1kgD29SudteSt6TiNksD6MblgtK0La1wkG7du017HACt6P029jWyN38Cm+A3ojeLxqN2O9rZmNm9MYuPGZPwu6Xb4VBLR099FXFw0qckpmlyKkpNw09DWrEg4KXGbMHgDkcrgpqe9jdSUDKISE1WSJx0beQqtTc1sT99KUmKCdj2iJGSEusYmdm7dRkJsDF6vB4PZoPywv/aNh3ns248RFRyhBVR5LZOfo41HKc/LJzw0Aodga70+Qnw6upqbycvNxhgerlmsGQwq/jTVNFGYk0tQSJi2ntUH9nOsoZbs4nwlWmyWNp8EIWEWNjZQUJBPVESUxpeV9xbv3bpGckuKCY6wqqRFXtvg9dFSe5zy8lJ0wTYlKyJdR53DT/PRYxReuw+LyaSBvKV8MYmUwXscPnwIk8ixBO69a22dp5/6AY988xEswcFasri8RFCwlZraGvbs24vFYMQgi1ARyvy8dfR9Dhw+rLr2RmHly0V53RyvOca+gwfQmcW7V0tI9S4Pdcdr2Xf4EAY5LJVdlcYTq6ur5ZDYO3q9ChKt9rbHw5EjR7jm+hs1LJLyHvThcTioa2mi8tBBtTtl3cifiJPK+/96k2tuuTngZKK9vmd1nebmJvYekgRT6+bJhxs4dZLXXn+Txx79jrpsuW8yKvOsOuloaeHQvmrV5VNfIsSwuEr3iX5K91WoZ6gSN2nCLizT191J/gGJPTLaloiqx3VlkY4P9Cr33HhYYTilwJVXm7w4wdmJ8xTtrlDflxgjh+na7ILSHzx03fWBLafD6XIwP3+Vs2NnlTiuFMd6uUgRib4yw+mzI5SqWB4423UwPjOlNOP2lEoCK8ZWGov8vX+9zeLsPPfcfa/q8gVMPLg0Oq5Eo0VsV72OxGaJnZcvc/7CBcoq9mgxKZC8jZ8bUxp523JykH6tkB/kUJ46d4HZyWlKd1eo+y/6FWKPOT48ytrKMrkFeQE3Dk1SanzsHFdm5ykq261ceeRjSTw/OzLG+sqy2i8mYZkroQofA0MjKgHMyc3WWPFi1+uF0yf6Meh8ZOYE5GGUe5CP5577jSpsqw8dUPdTYpL83emTp9CZjWzeLgmg9voer4PJkfOqa7xl+zaF69bYpX76+jqVIP32rZmBFEMs3Iz0tncSHhpKuhTV8nnVS+no7uggKiqa5Iw0dfaaAmtX9DQjIiJJ35KBQdZgoLDubWwlMWkDiRkpeHUyEZJ756O3p5u4iCi2pGUEyGESnaH2+FEytm5hY3Ky+j05u4OsNp79yc8UNyArW1jGWoEpf9B8vIZtmduI3ZSonSHSafX56WzpIGVzGnGJG5VrkYQHMbFqa2kjMz1dCbt/uEbknY/WvU/urh3ER4WjMxhUWSdRta+5l5zMXEIigrT1o97bw1xfL9F+Hy8//igLZ89i8Ph44HtPsJSdgSM+ifj4NCVAIo9A7xKljg42GfUc+co3cE5OMa93c++zzzJjDCK6IB93qAWd0czS8jzhtmB+8Oh3eOL738NnkGRaFIHlOHLT+QHcoaqojGABkxv0ipgke/J4Uyt7iiuJkOcqt8YEC65VjjU1cnjfdYRrpOZAF8TJ+c4GUoKD+cPXHsd9eUbp3n7uF88wZXaTuE/sBYPEg0yjOKwvMjN8igy/kefv+TK2NTdBKRvJKStB95MH/tufHBLE2ffeIUkEHDGTvmcP3tyd7P7UnRrRQ1aDgB4ddur+9hLroxc48Y+32BQWiVPnZVNZISEVxewWJW+PVVNAEWckvNQ21VGSX0qkWeRetHLS7fXRXFtD9YH9WqcwkMo4fA4621qp3l0ZkDeQe6Fjzemgvr2d66oOoZc0O2C9JkjHphd+wdrgKcYbu7B4dHhMRnJuvh5TRR4ZB/aBOVRI7SognmhooP3lv5MfHUPbK68QHWTBqfey66ZrCS4vJXvvteAJ0g5eG4xfXWfs3AC7xf9SCb1It0bHwuKilgCWV/77wBS89cIKJ88OUbK7SN142UPyzK7OzXP59DBl5WUaa9Io4h4+pq/MsHhxml3Zu5SPpHQj/RY9szMzTI6do7CsmDm9GwtmQj1+JkbPcXpygv37DilGr94g2olezl+9oPQRy7KKCZJQrnwl3bz80l/V5rvppls1tpDOj1vv5tz0BZavrpC/UyzrNICtPOXxcxdZXFpRG0l08FQiJlXpyBDrdju5ubsCwVaLlWeHzyvqedbOTAUaFwcCn83CqTMniPDq2JGVpTBK8uoyAjs9MKBGKSUFJRjWXMquRkZGp4dH1OtlZm1TSaRMuiSBO917ApvVQlrWdnUAyt23+nUqAZTENkUStw+//PDTn/xMdV6KCvI0C5xAEBs4cYLgcNHlS1UbUQ4Lg1vHcHcPltgIUtLTEeE1l9+NI8xETdsR8pKSSUlOZU2asgabsnFrbWxkc9pmNm7arC1w2dR66O7vIjEhhs0JG5XVmzoUDD6aulrYmJREavwmrXCRwKp30tbRSkrqFmISNqiukeSpcp9bm1vYsXWbkhoJRHO11rtaOti6YzvhMeHaAaierpevP/oIX/jil0iP34hBFpoPXFYfx5uPULo9k6jIaFwGUawSbKyH7rp6tmVtJyQ2BqfRog5a2RdN9W3k78pTmCR1MfIMzHC0uYn8gnwig4I1/05J0PR+6gMdQHHdUGey7GsZiTa0k1NShDVEC2Lq+xLk62op212KwaJ5S8t6k9+vq6lj595Swqw2LAt2zUc5WMebR9+horRUJe1yuAo2R1wnnvreD/jBz36ubo0A2c1WzRO4pqGGvVV7VbiTQ1ddqUHH+3XH2Ve9T+sGyINX2aSfmtrjKvb49XJIaEmaJC51tbVUX3NAS+Y+bKMBjXWNVFZrVbhPOtQKweHh+PHj7D90jfq+a3mVkJAQNQGpqz9O+f4qdRCptEo6IX4jde8cofrQNTjdLjwGveaYYvfS3NRI9SHxFZc4q13/iTOn+debb/OYdCPk9SXplI9g9yu2/N59Ab2/wPpfX3YoDGBZVfFHSbNecrHldXq6OimsrtASVwWo1+GYW6Wju5ucgJyP6ke4XGpM3NTWTHZJPqEhonwga1OHfXGJk2JDWb1fQXUMQTY1npxbmGVkZJjyknJNkU3us0xP5mcZPDuiYC+i+aZiks7Pudkpzl44x56y3SoRlfUjCfi7b73N4twCd39StGf/3QyaHZ9icnKS3LKCj4pSuQ+TM1OcvzhBbmEBFr1RYeFF03Xq0gRj4+fYWZyH1RKkuoZmjFw+f4Gpi5OU7alize5QBWWw1aYSPdHXk+JWPXhlyeZXyeXc3AKFhUXafg40ukfPT7C2skLB/8+rVx7Z0NkxXC4P2VnbPuoQy3+cHjitzg0Rp1cdQLXTdTz329+xJWsHxRVlCtIhNCt5a9krUfHR6md2v6qKsOhMTIyMYV9eJycvXzmPyHYXfcaJoWFCbFbSxTVKLVC5z3pO9vQTGhZK6lbxzNXKKHnufT39REZHsSklWdu7gURMfKTDoyJJT0/99/r3wZmOHtXRi0rdoC7doyTPoLe/j7joGNI2bcLt8ii8cnhYCK0tTaSkJLMhaYOaRsl7yrs//NDDPPLIt4mMimF5ZU3tFZG+6WhtY+uWDOI2xGuyaYF/Ots6SEtJJy4+QWtEKMITtHV2sy0tncSoyH93YPVwrKWGvOwsYkJEg1Rb56L121zfSs6OXQQHhyrXOnUxAn84eoSZ/l5OvvUG8eKg5HIRvDWNmOv2UXXX3bh9YejNeuSYCjNDwysvstbXx+y7tZjX1vCF2gjK3EHEnn1U33e/Rp75kHX7wX595KGH+P5T30cnYugIVEBKKR/tHS1UFJYQJDJHCjrmV8Lldc2tVJVXE+Qy4HK40YfrxKWTN4+/xw0HbsQm+2pdTXbBt0rjqy8y2X+SszWtRKAnPjaSqLRkQvOzKPn0/bhFf1evDBuVB/SRv73AfG8/czWthPoN2DYmMrW0iO6pj93kX19apHD7dg6WlNL6zvu0njpJ7p23c/PXvqEo8HaH0J6lD77GO489QdO/3mZXSTl3/Od/8sYfn+fE0BAVd97F/i99EYIs2jjH7VE3tbWtlT2SiKmnKI/GrDwJWyVIik+n0YhTAoRk7R4nXW2t7NtTGYh22oZcc7lp7upi/569GOVGyHkjo3CHh+c//1lON9Vz7W03c7Cqmpef/R2nzo1y8MHPsveB+zQKtqqWdFztHeCHt3+aOLOF0kN7qKwo48ifX+Ld5mbu/9VPyf347VqE14PLDEsuOHWii90Fu7BIViJerhYjMwtLDA4OU1G+R1V6mm8lLM4vKYZqWXmxqOSotSYdhJn5OUZHz1JdUgorbpVUr1rh0uIsV8emqJARaqBdsGoQe82rzJ06Q650MM0m4c0SIS1Jj5/+U33kCvVfqfiCXednfPYSMzOzFO/MV9ZbamygN/KPf76mWsY3XX+92oaCvRQ7qQuXJlhcmCMvW0a3Oo0Qo9NzYfwiq4srZOXuYE3r2xGNjrHhYRZ8DnZk5mgB2691C0bOX2LWvkxR1g6CAzNXIWUNj57BvG5n686deAVH4fZg9JhUm3rYOU/G9p1KJcHp8GIIMjA0cR63Qc+2pM2EqEQDhcM6c36UEI+f7TKWkMPLL+mqnqFTp7FYbKRK4ibX6fGjM+l49le/omLfXnKysjBJuSgSRgboGjyFPiaMtITNqP60y4PXbKTr9ACRcYlsioomNHD/14x+uk52khefTLiMGWTWq5R2jVwZHYe4GEJjI1SCal/3YrAZ6Os/RWJCIsmJMejdAR94I3R09pGRlk58lAgpB05qkbHpH2Bz6mYiRe4jkCTJlpHqdlt6OtHxcSJfpxIo6xoMd3SzKW8H1qgg3D7xPNVKke8+9X0eevhRMV3BEkjcFnHQ293JPjGxtxhZ9K8QbArG5NAx0trL1vxCCDWp4OJUzx3q5MAvKCDKbCMokCitmqG+u43dO3OJEKcQv1fDYcoIuKWV3F35BAfbVAwTGJocXq2NreQUFxEUIg4TWrAV+bSjLbUKFytuIVanF73JjF0PR1paqN69Wx1+QsyQe+Q2uOnoaaeipER7AVWISAtMx3e/+SiP/eiHuFx+JUDvFDSFCWrqm6jeu0e9pyT+ck3ygGobmqncXaHkANWJGVBjeL+unqp9exXqRJIV9XOPn7q6OvYd2KcSLTlw5PXEe7q1poHyQ1VaJ04ONflDv5f6hiYqqqoVpFcSZJXwer2c7O8mRzQgA2tWkh+d30h7XTOlVVpHTDq78sic0jltbmCf+HurZMWvdZTOj/L+e0f5xhe/ou6vFBqyVgwOH12tLewOjHS1MaSOtXUnfX39VJSXfDT/lc+w7Fyjp6eLfeV7tKLaJ2x6PTP2dXpOnKS6tPSjMa8oSbjtq4ycPaOYym6PS/MtlgRwaZXh0yPkFWudOBk1Snoyt7bG6NAQlQUFIvuo3WcjLCwtMXh+lKLiAq0LGlj/VxeXGL5wjryCPC2WSLGnh/fee5+5+TnuuvNOLQGRLgJ65meucnHiErkluz7q0stIWTRXL05NkbcrT72+RXVg4dIFGekusiN3pyJNCBxAPKtnLk1xZfoq2YJLlvgemM6cm55kaW6Wkh07FaZPChz5GOcnL7I8v0zJDm3kKsgmqaFHxieUlFG+eO8qJIzWtR0dPYfX6WH7tu1av8SipFk5MT6k2MxFaZkYRZtOgrZBxzMv/omt2dlU5xaooZDB5cVmMXB5/IKauG1M3YTDLX7pRuV2cW54TI3t0rdtVwRdgVLYLDrGTl7AajOStCVRNVyMbhNGvY5TfWOERIWQmBajHHmMXqNKlPu6R4iKiSIpNQafkLd8RgwGHf39JwiPDCclZbMKm4Jn1Qs2sO8UcVGxxG4MTCUkCdRD50A/8QkbVCdOO121f/v7etmUlKD0Z1UlL196A09+90nu+/QDJG3cpMW8QDrQ2N9P6uaNpIRFKeKSR+9TdqEN/R2kp6aTHB6vkvsPJz0tXd1s2ZJOnMRmn0+Dauj0HO+spzA7mwRTiCaBoui1eho72ygSrH7ALl29jsvH0F/+zq+//z125qTzmfs/RUdLK28eOcLWkmLuEy/dzZtUjBKAQgheBv/4Mn948vvsyM3k3k/dRfORGmq6eoku2c1XfvyTQKMsUE1+gPUUqMrj3xMWsNJ5wS2EMby0tLdQXlhEiAYMCfhdO+hp76VA5MtCBD4XCKjo6G1sI79A/K4lSgZwEevrNP36V/zrby+yJTOLzz7wAK88/zz9p06SX72Pjz/1A7DYFCZcta7X1uj7/e9486W/kFWyk1tuuYkjb7yjHKJ0z95xi//M4Gnuv+duikpKmW5o4zcv/Jkdt95M6u4qHLZoDKEhrLoXiMFD9x//woXTZ/j4F79A4oZEJnp6OPLGm+wqKiOrtJhlq4/ImBjWp5awGswMnj1DfOoG/CEGIkIisKzqWVt1cuLyGNuKCliTObtsUotIOdjpamunWpw0fH5VOcoNdHq9tPV0U1W1F59DcmkdLpMOs8NO7XO/Ud54N917pwL7Xuo8Rf3R42SW5JFZuIuQyDB8fj+rC8sY19y89ss/EpOQQNX9tytc2NljLTS2thFZlkf5DTfi8xhY83ixW/TMry9xfmyE8l27CBNWvFjGWMxMryzRPzREecVudE6PAqML1mFubp4zwyOUihSDXL/fr7BBV8V9YWyUfeW7MS/aVQfwaoiOSwtzXBwZpzKvhBCPHGgOZk3rmP0elttPkrttO564CEJCQpnqOcPamp15s5+E9HRCQiJZc7pUw+ny1BRzswsU5O3C41xTIywBx7/+xr+U6v31112j9Pw8Hi86g5XxiYvMLVwhd1eOCrZKSsJo4oIYmi+ukJO3C7vBi9flJNKnZ/TsCIs+J1mCDXT40Pv06AxmhsfPM+daZVdmFkELDgweN54QHavzV7CfvUBmegZEhxNmDWZ9cIKpuTnmEoLRxUURH70Bl0uGny7OjA4r94Os9O2ErvkUJmk93MyJoQGiDGZ2pGUooo3f51c4n1MnT2MxWUlPS8Mg60NwcWYjz/3mOdUJ2iFB2OPFYDSqYNU1eBKDJICbNhNpl2ZHvgntAAAgAElEQVS2B1eohc7TA4SEx5ASE0/E2joIWyvSysWzZ4lZcJG+MQlfrFWxzTyXlzk7PoVFupHBNsJsQZiEKCPirP0nSIhPIilpA173Onq5/3ojPV29JCUkkhAfi8e1rg5TYea1d3eT8oGllQCZTUrxWT6XgdbWFtJSU4iIjcZlNqhDM8ZuoK+zlw07t2KODFEi3NL5FSmep3/0Y+65778JswUToo4tDx6bnvP9p8j0BxMTFY43LZJV+zpMLDNxYZrEvHxl0WcOCSI0SnAxLuqa68kuLFQiqcEucVYBZ5BoVjVTvG0H4cHBiukrh5EA5Nua28jJzSMoOEgZlyuoht5IQ32TAiyHCmbQJT4yHvzBJo611FFUUabEfa1LbsVSX7EYOSYdxtx8wk1WQjw+DF7p6unpaWliR0ISSfHxeK1Gxepfn1+lpqmFaz7xCVa8PmzBYThcLiw2K7V1NYr8IyO9Dw8dEQBurG9gT1m5cqDwejzoTEalE3qsrpbKvVXK+UHnFHiLOGp4qK+vY/++atxeN2699E31BHkM1NXUs/e6wzi8LnVo6nV+dUg2trSSlVOgLO3M0uXzupXq/qmuDtI2bGBDQjwhoaFMX72qsLsTl2fIzitizevHYTKqJASDn8aWRvYdrEbn9WD2SGrv5/TEeWqO1/Llez6rMkWfmNh7vZicbjoEo7e3QnUUxCVCbzCx7nQqGZiq0gp8Xslcdaojv+y1093bxaE9VRg0WUlcOh1X3E76Tp+msrBcdS+DDILL9GJwOxg+0UdB1g7F+rWFBHNlbp6Z+UUWV+1k7sxj0elCFxqqGKFOj4uRwdNU5herqYTMzeQ+T3/g7DF0bpRd0lnzSAdUp2LkldlZxi6cp0j80gWbbTSrffTOkXeYX5znjjtux+/14RPHDINJ2XiOj1+kqKAIrzhKqOaxh+m5GS7PXCFja5Yi/Vh9PkJNBhxL81w6P0pa0gYFmRAM9NiFca4sLWMKCsUWEY3PbMUaFcXc+gozi1eYn51RCaAQQES5QZLAC5cuKVmonPRMTOLQ5PEqT12Bz6yvrZCzbZvCt4rfs+wLcQHy2T1kb9up9DmdVh3rBi/Dl86p7LEofTsGuweL3ozLZOBHL/6JzNxcMpPSSItLxLe6imt5EefKAvalBVISE9gQL3qgcHl6mvHpGSXdZQoOV9aVhtBQLl2aZHVmHovVyIZtGxQ8xOgyYjMH0913Uu3vDWlx+ETU36PHZgyit/c00dFRbEzWEkCZbwvppLe/R+mabkreqE2K5JkZzJw+eZrYiGhtuiFnml7GsV66z5wgbsMG4qMS1D5xrK8QZDFycWwYm99HioyZExJYWlpien6etxrqKdt/gJgNyXiEDCRWqXo4MTpIctIGNoWGYxTxfimMjNDY3UlGegbxIVGYxW5VRqA6HW1dHWzZmk5sVKTqpPukgrWaOdraRN7OXDaawrC5hN+l4XhrBzrZmpulkkgl4OxYJ05vZbKpT5G78quLKKkoZXV+kb89/wIxJht33PcppixudDGhLKyvsjIxjWlslrb6ZrKuqaKwvAzLuoenfvRjbCmpfOyee7X4IrJr0u3zuPn1c8/x9Ycfxml34BP2vMWI0++lsaWJ0sIiQgUII1h3IxhdHi52nyJ5QzzBCUEKuz0/u4DJZ+Tc4FlleWqOsBIRHs7y9AJGp5ehvm5aOtq54VOfIn3bVqbPn1MyQkmbU7nxjk9ycd2JPihEWadGrDsYeunv9DQd57Yv301WQQ4Xuk7x/C9/g+7pW67zu1aX2ZmWxC2Hr6PmT6/SP3yB1IPXctu3vsWS2ci0fYW4hCjmJsa52NlDtThgmMRyzI5NgMwih/HUM7z7j39QeeNhbr32Rur+9Dq9zW0Ex4Vzee0qez5+Dfv2VvPSM7/l5Ng4+Q/czbWfuR+D1aaEP8XWR5hpHW0dVFbtVQw6BYmRg8TloqWrg4rqPYqppRp6Xq+yvhk82c+1hw+zNreoxp0KRef28ocHH2aguZmD11Rz/eHD/N/PfkXf8AiffuoJsu68nStrYjhuI9itJWpH2pooKysjAotivulCbVy6Os2gsH0LignzG9GJYJTewMzSAj0jg5RWViiGpd4nbFM9i1fnGBIW8J4K1lUZCyanl8WZWc4Nn2WPfN/rxG82KmKNiARfvjJDwY6dhNrdWEw61i0enFPTvPTgd5g6PcTHHribrK2Z6r6dn7vKnT//LqmVZcyvrCrWltfuZ/LiJHMzVygoLlJ4A9Ge8+n8vPqPV7FazNx4g8gASCfOq1jLFy+Mc3VhnhwhjQiuQ3p9ZhPnzp1ndX6J4uxcLGIH5nPjseg4fXZYAadlVK1amqLbaDAwcn6MdY+d7Myt6gCX61/1rTF9YoC3HvkRrtk57nz4C+j0Bv757AsseTw8+H+/xrItlZn1NTXGtbq9nB0cUhpn24RZ59Wp5FlvMdF36gQ6k56tGcL2lbNFrtPCiZMDBBttZGRkKCanx+vEaDDw3C9+ycGKKnKysxV2UhJtqTb7+wUDGEZ6SqoSLFaHptlE58l+dMFWCnflEmx34l1dISTUTM9b7/He939OkMHAXd95iKGxMTpeO47fFsy9v/gh4WKDtGJX4xajT0d/bx8x8bEkJiepkbwkgNLh7OnoZPOmZBI2JKg2v5A3ZFl0tnewOTWVhLgENYr2SWfApKNZRsNbUlX1LL6XwnqT1md3Vw+paelqpCPdFfFoFhzLD3/4Qz7z359TFks+lx2PfRWrzkvHS69x5nd/V9d/788e569vvMZgTSfJ23fw2Wd/hD8uBofHr8DZOp2bxoY6CvKkcxemnqt0rIR00axYvfnYwkJw+CQBNClPztamVvJy81UCKGBNr8xd9Uaa6hspyysmPCRUM2qXVEbnpba+hrLycixmC36XttfFHvB4fR355cVKXshnX8PidhLu8/Hqz37B4JtHSU1M5O6Hv8Ir//wHTS0d5FRVcc/j38IVHIzD5ZMGACa9XumSVYskghxcActKqySkx46zX4pJgUr4vWpfSMuzpqZGWQYK7tXokmLGwKreTW1DHYerq7VOv6S1BgNuvZ4jNbUcPnyN+r7JJSx46RB6qWtu5IZbP8bs1BRB+EkIDYH5OZ77zhNc6u4nL2MrH7/jE/zhL3+i7fxZ9t/+n3zi81/AbjCxotp5RpzrDpqamlQCKOWE7Duxzuo9f5Zjx2v4xuceVMQK6VgLVlrvcNLe2qxYw9IVl26heAELtra/7wSVuytV8awZDHhZWV/SROv37tU+k0+Hx+tnec1O/8AAhaVFxERG4JqfJ0xIdx8kpd+5936Wh8e466ZbVFfit396gb7pS1x39ye56b8eYN3rwyFB2GBgdnKSs8NDlJWUqumjQ8mlGJTN3ujIWSoqKpRwvM+oV93mhckZLp09x97iMsWhEq1Qadi89f7bLC4vcOedn1AJoBSBkthemp5h/OIlSovL1OeSbquoTEzPzjA5M032rjyVKM1fnCDE78P8ATv8yf95kPnTw3ztc19QXsA//d1vGHet8+mvf428fftxWazq/q85nFydmlbXmpObg0GvyXYpbOD4hJKjyskvVPJiEjulg3bh3CjLa8tsz81UXXS3X7q2Bi4PjuF3eMncmY3D78Mlsj14GRkcwOD1smvbDoXF1UkSgo5fP/9HdmTvZP+B/XgddsxuF2EGPee6OvnB/z5EssnGF+65T7Fof/6H3ym7tsf/3y8I25zCoteHKSISh9vFQG8vQRYrWzNElka6ly4lXN/R16UwfVs3b0Hn9asC2mDS0dHbQUx0NBkbUtF5pS0gWqVG2vs7CY8KJy1NRsNaTDLojfSKwkFULClJySrRlqJJCqS+k33EJyUSm5ioxOODbSZloHDk7y/z92d/yc7gKB687zPMfODL++yf/4hzQzRP/PbXuIKC8ZitRETFqYlZf3s3m5M3EZUQjd4gOEifYgOLn3paxhaihUAnhXOgw97V1kZGRpoak0uhI+eZeMe/3dJCbk4BCdYo9TwEAyxwp5buJlKF1BoTidliYsUpfuIeLvUNsyUlnfiUjSytLKmEMcgWxsjv/sQLP3+GuNQovvLwl2lubOLl198ks6SSLz73e3zrDhw6nRp5RyUk8O7bb7OruAivQYcp2KbOUtGDfPbpn/C/X/ofwmwhihTok+LE56WprYWSohKC9SZ0Oj/LrjUSrRZqfvErjr/4V7Zs3cw9d93F6c4TvP7av7CEh+HyecjM3s7tN95E35Em3qmrI/navXzmh0/hlhGC2YTH58QWHEzN8Tryi3ZjsIbj0umZW19kW0Q4737925x67x3y8ndw6LabqfnHawycHED3s3vu9Fu9LtbHR4j069Gv67DFbmT7DbeRc/+9auZsV0B1AXR76a5rUuMT8XT9ECZjEgXqp55muqeH5SvTCmDPgoedO7MxxoYyszbL4NgphSUyL/sxJ6WQePtt7P7knWqCIUFMOgiih6USwL2Vit2jJkACvrV7aGpvofJAVeA9ZRToZ8W+Rk1zAzccvF6b1Hm86kYbnE6O/uCnzHR14py9SKzVyvr8MishwaR+4uNUfPp+fCHRalohsIDJmUucuzRBZUEZljWHwqZJYjGzeJXTg4PsKSnDJKhMBQTRsbowT+/oECV7dqtqXbaRSBMsXZEEcIiSyj3CBVVYJ7mulakrjJ4ZJq9qDx7prOkE/QLTYh13fow9RcVYAsrrStF7eZ33H/0B82eGWF+fVx6FhnW/YlsXf/kBkvZVqSRMux49Vy9cYnJqipzSogCgScvT/vLSi1iDLNx6880KR2KQQ8fnZ2rsAvMLy2QJeSPQv5fgfW5igqUPqrUCSfSEAiUPwOJneHRIkT12icWY/KJg2QQQPXoBu2uNrMwtGITdrObeXrg4w+tffQL97DyLvhUWV5aIC48jdHMKVZ//NKH52XgsFk1Sw+vjvPhoYiBdbJTkVAvgoM5IAhhsYuu2bQE4tEbDOTEwSJAlmIwtmwOTAQ1A/eyPf6IO/ByxPAuQWKSddaLvhEpKFNZPrj3w0U729RGaEEPChjis0tXxuBRy29c3wJuP/gjvwhILZp8K6AanjoySEg5+80FIiFGdPIWr8eoY6O4hMiGGpM3Jgfuj0HJ0tLeQunEj8UlJAcyzBlYXqaPU1HTi4zZo16LGz35a21tJ2Z5OfEyc5pDj16lRZHuXsIbTiI6KUrg9BZH6YDz35Hee4Kv/+5DyY7bYxLZPKnonV47U0fmTP+C9usi0yYPbYiI8OJLN+buo/NqX8YtGli1UdWAMRh8tdXXkSQIYGqkSOXVNPmivb2BXUZ5iQKtRlwIH6mlqaCF/VyEhYRZ13R6/R+mYCWOtYlcRVkmExAFHJ8/FT31tDeXl5ZitNoWFUSQQYeMeq6Vsf6UCeWvDFsEZuxh/9XVaX3gZ4/KaqqYdRj0rQVaC0lN44LlfKmiJITRcuXKYDEYaao5TJSQNER4MYLXkIxw/8j6HhM2qfCs1yXD5t1bYuFXV6ATHKae4cozzUNtUz+GqfeoZqXmvTrodOt5vqGW/+j5qXK3YzV43NfV16n0lCRXSFWsrqgN56v/+Rtff3yDU4VVsZ9EBc2yOY9/dd7J9/wEQnJLRjMvtVXuysaFBkQE+WguSAI4M8u577/Hth76uvi8TLUnofGt22pqbqJIi3KjhqyTRXlle40T/Car27P03Bk28y8U7uKdLQSM0jqtOQSbsiyv0C2Zwf6V2VzxOLfF1Ojj69E9Y6OxHN7eI3uvnqteFbdcO9t9zJxsrKjQ9TqNNEWFWFuYYHRmhoHy3us/SXZRrWpi7wuiwwGTKFdFD+Xjj4+r0FFPD5yktEQyjJJFaLHn7nTdYXF3kk3dpZ4J2rQbGL08ycfEyZaUlH07wVXIyPX2Jy5OXKSwuUQ0C6RZKp9E/OsY7v/sDy/39WNbXlZ/uAhCcnc3Nn/9vwoSNqwoX7V5cPidYv3myC/M1/3CJkV4fk+fOM7e0pFjwamIZ2BOXz55leW2FbfnZ+ORgVxNvP+MDw0qPMi1XCHQ61SkTCM3oqdNqL6crh5CAaC/w+1//lswdO6iorlISWgYpohx2uHhZFUCuwTEs6w5NZiksBMO2FP7zK18CYfWazHi8OgwmE6cGugm2BJOelqWNCA1S0HvoHugmPDiM7SnCVg4wUnRuOnpbiYmOIX2jWNwFxpAy0u3rIixaiuQUDRsYwOp2dfcSF5NAisS2QNyUe3Syt5vYhHjl261+IBwB+yrTJ0/yznO/Z63rNOnh0Vydm8O8MZ5Ri5ev/+rnmFOElWzGbndjswTRV9dCWnoa4ZsT8ekkumvkwN7WDiXsHhoXE9B/1eTWOptbyMhIJyoxNoCxUngnjjY1sHNXAQlhYWq7f8i5q2tqIHP7FpIE9+x1qsmVJLiNdXWUlZRjtAWrpFYxk9dcXHnrfRpf+itz42eIDrWyML9ASFoqYSUlXP/5L0FYjIKVCTFIJovNNccpLivBGBys1riaw/hcPP3Ykzzz5FMfkfk08hI0tLRQUlKCVZoBCprsw+JaY+ClV+l+7TXc05NEW23MTs+yedt2QlM3cWXuKpPDw0rKzHHpKoYN8aTc+zGK7r0HdMFaXNMJxcTDsboGDlRfo8FyBOogknAeFyd//yfOHnmflQkhE/mxhYczcekyul9/8yH/p2+9mV8/+GVsMlLUm/n8L3/D+NwKm/ftVx9UbqZAMqQt33ysnsMH9ykMi7RYBQdi8TpZaW0m9gP9pdceeVSNri7pzHz+L39CWBuu2cv8+qtfISk4HLvbxN3PPsc5r5fk3WUKoqdJc+iVV2pXa7vqFH5Il5fVKGbezYINFOZeAA4gJAq7y053azuH9+5X571j3aHkIewLy8wOniJufZnffv6zbIoIwRgfTel/3EHz1VVue/DrSuldGimCQVmam6Zl8BQHqw9iWnKD1YTXAjOrC/T3dHGdeL0KpkzAFyYLS1ev0n76NFUHNbyQHHJyMMxcnuTMyBDV0kX48CTy+lmcneXk0BkqqvdqxFTB/uBVlefk6HmVYGoIfpkzG4U1gmfqEhc7W3n3t89iNfhIzNzGdd98lJl5J/FFwugLoGL1Pq5MjjNyZZry0jLhGGhfJnjh5RfRWXTc/vGPYVOHt7y5n3Oj51lbXCe7UIDPAdyCSBaMDDO3skR5YTEGuVAlWwBjZ4eUcXROfsGHEH7Vkr9w7jwOp52dOzPxeh2qCydJ6cKZs0S6dJx86WW63nwds9VA5sEqCu+4gzVTEMEyohWVclXNryl1+YXlNUp2FWsrVoGwvAydG1JVnIiQSvtfS0z0nOg7iSkkjK3bM9RhHNAt5cfPPMOevZUUFxdpoHMZSen09HV3YY6OIGWLSBBotj/CMj7R1Utc0iaiEqPRmWUNujG6HYw2tJGRupO6bzzO9MBpVpx2bv7y54ivKMcdEoopI1U9Jpc69F1cunRZSQ3lZWVrSvFyhgRDTVs925OSSN4kYxUFhlFj+NaWTjJSt7PhA/V9yXfVj/xCNqgneVuGklBQoVmuX2+grr6eLdk7iI2JUxpj0okwfvBonnjkUR784lcIS4jGY5DjxoMI65yta2BL9EZefvCbMLfM7OISn3/6SQzCtNu4AeJiFaZEEjdx4nj3/XcoqagmOjhaq/ak6LLA8eZGSnOzCQsP/VDTRX2Go0drKSupIDQ8wKwLPJpjR49RVlBEaGSElgAGWPNNjY0UFBZiDgpmXUGzDdhEZuZILbsrKhFTaK9JkkU3Oped6c5uEoxWfvs/3yB+xceS28XHnn6EN3o6+OSDX1e6gTL2kaRIKGRvvfsW1153i3q2OgFKy5jQCm8fP8q1+6qxqGlCAI/k91N7tIZ9ew9pCaMULXq/YuOJjuHBA4c1UohiXOhUN+JIQx2lBwQzaNSelQj9rrvo7+iipLzi30Q5SWDXl7jSe4I4r4lffvF/iREMtcXIfX95jrOTF9hStV8DLuoNePxip7mqEtJrr7tZiyQBDOnJ08O89c5bfOuRhxR298MMxLmySldzO3sPHNYaekYtsV1bWKK/u5fK6v2BBaWFoOXFBU6eGaR4927W3HaCTILEhJXJK4qgUH6wWnWm9FLAieboyjKr58YJHp/i9098nwhLEOtBVu796+8Zm5ogvUiKTBPoNGvAhaVpTp7sp6rqkHbjA2CwyxPTXLp4gRLBJEoKqGSo/ExNTnFp5ALlJYJ51DC68kKvvfEK8yvz3PPpewNCU5KCGLh8aZrzY+PsqSyTkKByT0m7Rs+eYWH+qoItqW6B7DuvHsfUDNalOabq3+PdPz+vEsDte6qp+vLXmVhaI7lQXIIkAEisdXNh7Bwzs7MUlVfi8vkx66XzDj1t3QTZLGSK36piFmlV6diZYVbX7AqHrSV5sh68jA4O4nW7lJmCis0KAKpTeo5r6w6y8/PUbRPyksmo4w/P/UrpAJaV7cUgnWkhfPg8THT1khyTQMezv+Z0faNKAPMOHaDgi5/l8vwVknZlaxIiAkj0+xka7mfNvk5+gVgD6nCJjZ5RrwhlAqEQ2RW1oeUz6Hx0d3cRGRVLeso2LTEMkOV6+9qJjItgc1qy8lbXrt+gNFFDgyNIycwIHCxaktnWVEdqahpxcRvRy0ORwt/vZryznc1Rsbz3+NPMjZzH7nQov/Smxcvc8oXPYpQiUySQpICW6UxzGwlJiSRkpKizcc2+plxQZPqwY3smsbFx/17PPj+tzc1sERmYDQFMoppICY62hh15uURHRCqsslasonC6mZk7iI8TmRm5xU70Jj11tUfJl1gVFqtRkVRzxMN4cyObo2N56SsPqwmWdLTve+RrrG9OIEIY1aHRigAo2sUynWqtrSWvKB9TRLiSzpGETkSwnvj2t/jB49/FLDHmQ6UKKUqPH6e8sgKT1YxeJxFyXe3HodpWtkfF88JnHyDI42RJhNK//12IFhy6jV9/5ouEOv1KGeGOJx/laqSeqIICdNYE1hx+Qqx+3H437zQ0s3fvfmyCrQ3sRZ3LyZXmZuJCbPziv+4nxGgkOD6RncIl+N1XH/S7F+ZYGRkkyCfWTS42ZOWw85aPkXPNDeqgXl51EhyuuHS8/crr3PixW9UmklxD9l24aHE99//wnh7kUk2DsmPzbUpWFfuGnG3MT04wUVuHfsWONSKWiB05JF93A4W33qgOQBl5GPUGXC4nnW2ih1P5URdIyjJpt7a0t1NdrWl6KRynzNpdDhqPHeWGa65VbhlehzgSiB2ch/ee/y1X+rqxnzyB0W3HHx6MPTyC6PxS7vraY+oACbQfWZ+bonF0iOo9+7EEBLfsZriyMs/owAn2i4CzBGGRLTFaVFXQeXpQ4YhU0aVhzrl6ZZYzZ0UfcHcgXgsK3sfVuaucGh2holL7fYVxlip54Sqnu7s4dOAQbrcIb1pUq9U/PcPrL/ye9YtjTPZ2EGo14LQaSSssoeKWO4nKLgGbsHrlxXxcGBtk0imj2FxCfWYtwzTC/732d+V4d+stNxIsmbZgXHQGzp2TTt8KBYLP+VD3TSekjnPMrS5SlJOvgbaV9IeO8dERZtzr7BQM4IdYeq+whs8xdXWK0rJS7dCUH3rg6qnTdL71NpN9fSyPDCt2qSPEwvY9FRRdfzMRuwpVJJcCQtBX3X3d2MIjyUzbjmHJq4FXzTA4MKA6kNt2bNViqogR+01a6zoohIytGZoen4yGdfCjn/yY3dWVlBQUYlYtEw0g39PdiSUhmuSUNCV3oWQ5XDDYd1JhH3fkZ7LgWFZjDLOws3v66fjb68z2DuCfnCVYdCGjQsjYW0HRjTcSkrkVl160Cg0YfX7qjwnmtJgIWxgWUTAXgd5wHQ3drWxPSmRjYqLG/la9YgMd7T2kb9pCgkrctPUg19Tc3ErK1gwS4+LU/0tHW8aT9Y0NpGdnEhOlfV+N95wevv7Vh/jmw98kZlM8q+51zBY9RpedkdY2ht6rZby5k7B1r+o0xRdkE7Ytg32fvhciwtVIURJAscKrra9lZ0k5oYYQbGKkazHgDYJjTS1U5OYQIjqO0lnwyXjbRK0IRxeWE6y8gAMJl+gV1tdTll9AcGioSlgUttTvVwlsUVExQTIaDly/1evjyBtvU1W9H2uE6A/6WVmaIzTERs+bb3KxrZvR2hYS7Do8MorNSmYtPISv/FhYwGLTZ1FrNdRi5OjxY1RfexMW6S0GCiCXRRh0x7lpX7UiGXzEwvHrqD1Wyz5JWKQLpPyW/Th9HmoaGtlffVCxXj8kLchfvn/kCJXXHdZ0xPxOwnQWrD5488WXuemOOzSxMK8LxB/Ua6f5lX8w39bPaEsnYQYLXpuF0F2ZbN9bQf4NN2kHb5DYzfnxOhbVCLjqwLW4vHolvisJyJlT53nttVf59uMPq0NFOrCSUjudDrqbO9hXdTDQ8ZE9rVOOC2IRVy3F84edGiFpXJ2jvbeb/dce1ljE0nWXI29lndqaWvbffKMW23wK5Ky6mA0vvsxcRx9jHT2KKRuZnsJyfATVt3+crWW7tW6AWeuizc1e4tTpASr27MNoMGukILFVnV3hzOlTlO4tVz6lWgIo05ZpJkbH2VNS8e8Y7/fzxrtvMLcyx12fuks1A+SHRsxMT8wwNDzK3oN7tMLZ5cRm0rM4dYlzY2cVwF91skS9WBxRZmb51x9/g2v4BJdO9WnM7MhYIvLKKLvhNlIK8vA57OjDJZN0c2FwCKfLQ3LWTvQmGeQrpSCuXpzk6tRlCkoLNZ9VlUDpGDk7xuqag7xd+R8OKtRzGB4+g8ftIHvnDu25qPhj4OyZsyytO8gtyVXXLxI2Nh38vx89RUlhMaV7D6tfdy9cxRQazOyZ03S8/R4TdS14rsxhs9nwR4YRV1bA3v+4jYiMrfjtTnShEeoe9Xc0qQQqKDYeky00wDqHM70DRATbSN2apl2/qmigu6+fiNxPxU4AACAASURBVKhYUjenaUMSTcqUnv5OouIiSE7ZFOgJaNff39zNhqRk4lI2aOQfEco2QltjLSmbU0hMDsjAyB5w2bl4qp+2t95h7dQIyxOXMVktxO7YQsfCFA89/RQJGZmaJFlgktRy5ChZ2VnK+UeY8ZqzO9QePUZu1k6SJHYGEhnJ0QQnvXXLFuKkiJXXCBAwVQKYv5OIsDBN1kmipM9A4/FG8gtLCInQYpWMjfU6D031x8jLLyAkMkHbj9J99Tg52VTPYH0TV9v6sDjcCreXWrSLiIKd7Ja8xyIWuGJyIUoHOt7/5z85cO0hdGEhgS63SLx5eOzhR/jxUz9UGHX1FfgMx2qOs6eyEqNJ5Ji0poPsu47X3+Z8Uzvjx2qJs1oUubL48D7CMlKYvjTNmeMtisNgMYo3dBrbbzvAzo/dBvpolbs6lhaU1uFbNcdUERhqMONzqOMNVpY48dqrXOhqZ2p4EPviIpHRcaysrqP7zeEb/VeW5thasJMbDx+k9dXXEaZNzn9+nFu/+ZjWCpBun7AAcdJx/F3KZfxgtikcj8IpuT28861HOPrKP9h34Fpu/o/befNPf2FsZISV9TVs4WHsyMvj+ptu4O/P/44zly5RdPsnuP5/vqxOM6lyBDQvI4iWrjZKK2S0qrE+ZbDldbhoa2+nYm+VaruqJaJ6rXa6+5oVKFO17JQqpAvcbv76X59nsKeHyhuv4+DBg/z52V8qa5c7Hv4SWbfdiscWrixewgU4bjHycv1xqiv3Ey8nn0zSgmHF4WS0r4+C4nwlQyIAT8EXLK2s0jd4ht3ibiDnn9ertPFWlhYZGDmjWrxKzNivU9XI4vwCZ4aGFA7qo+Ds9bO0NMvk/AQpaSnYTBEaY8fgV6ydn37yXmYnJrhGgm7GFt7881/p6uvh56/8hZDcHJy2UG0MubaoEuehy5Pk7izAIm21wLTub6+8gjXcynXXXaPEPj9MNcanppiaX2BXVg7BKhv14jEZ1P0R54ICGcUq4SKNhHPxwhiLTjtZ2cKUC5ylPrh46QIuk5PNm1IQyVsVY9ZXYXWJL19/HWEhNj52372EmCzU/+kVLk1N8cTrLymG1YKAkoNCsLhWGb9wjnmPl8wdGqNP1qyA1Qd6+jHHBJOSLlIGCqmoqqvBoWGMFhsZqWnqd1UnRafn57/5Bfuq9lKQmaMd4BqRkO4TvYQnxLEpcaP6fQHDy8/GBs8QGhtGnOjuKZqx0FBXWB44wVc+9p8U7sjmjvsf4OL4Zd75+2t4gs08duwfmvq/KRKXw4moBA709xO2OZn4xE0aG1EYwog/ZRvbUpOJj41RmmQ6xfE00NPXR0ZSOnExkeqcEJkAiRBtPZ1sTc8gISJKOcjIqEuwU21dnUoGJiokQo0MlXSDHn709NP87ze+xuraCuEhIl/kAY+LUx94af7yoW9Tkp3DHZ++m76+E7z76luqi/zFv7+gcHIevewsybNdtDe3sLN8N0a9SIvr5CVUct7YUE9VaTG2YG1cLwxYec7SjVeakyL4LsWYzqfwJs2dzVTmFhJstipckFymjLBbhLVaXKqsjwTPokYuPj2drS0U7inX2IuSOYh3qtfFv575MUd+92cO7a7glns+yd9feonOvpNk79nNvT96SikNrPi8WA0WTD4PnS0t7Nwjo0zz/0fVe0BHWa3v29f0ll5JSAhJCAQIgRBKElroXZQiKIIV6xHrOeqxHj2Wo2LFhoKKYgGUjnQIEJKQRgmQhDRCIJA+kzJ95nPvif7+X1wu10KdzLzzvns/+3nu+7oxiJfo8dBpgMLCAqaPHiufKaHxE0AiQYU7evwokydOl4c2jdctR9VdAidzKofpWVPln2v/4n4o4VjuSanrFc+/8MRqxRrkgTN5+YwYJzpQIrNZdEB8Ntj1r7xK8ead3DptBtm3zObz9euprq1nzpLbmf3MUzKVQJ4zhQnC6eRCSSnJwl2rM/qa3zaoLqvgyIH9rH5utYR2/7X+9GCXjLRZ46b60Dyis6lW0uTsJq+kiMljJ8n3LwpU2cl1OCktOyujuXy1uger2SITdQSZIHn4MN8YVloV7WCz8NEDq7h27jJ3Lr2DpPRU1qz9mJtNjTz+/L8ZvGCpLytW6cbpsqPxeCkqLiYla6KMaxSJDVoXEhRdcrqAkdkZsovfa/LmZlsTV2rqyRqV6Tswiq6eCvYc3kebuZWlC5f4ME2SK6+lubGFazebSUob8vewQo+L7vqrNDffoH/6cN+RwikOzyK7uZ1/L78dRbuZFYuXEB0dzafffE1F802++eU3tNFJYBQQbjtulw1Fk5ma2noGjMugBzVdwsyDCuuNVjpuNDJEZAErnBLQKw7PlXU1dHbbGDFUILH+76eypgK300bqoMFSR+ibEaq4Ul1Hjxf6DU6gy+3CX6XGiIvv310jdav9RospjHj/YkboxHutgofuWMbAkL4smXer/AWbd22jorWBb3bvgaAY2UF2KR2oVUpaLlXKAiB08EBsCq0PRizW5ouVhJtMRPWLltAor8qXUFx0/ixBoeHERYs1+/8wtqfPFcsOYGyfvkKgISdaKq+akrxiEgYmo/A3Sru8VsLNPVw4dZKhQ4fiNhplEolCyAd6emg5f5bnHnmEQRFRPHj33TIlZt/J45jVCj7evdvXPRaFujSOabhaWkZ4ZATKiCDcGh12mTSlpLLkHEOTktEbDX+7tsX/ky/W1KQk+gQJVJYPNCO+h2N5x0gZkYKfwU+ygwUSSu1VU3hUuIAz6RTPp0Elx/wC6Xb2+FHJurS63JIooRQHIKeLwk0/8eMXXxAeHMiTjzxC6cl8tv2xl5gxaTz95Re+9y9qFZVI9nBRd6mCfvH9cRq1KNU6OfVw9dj56oNPePa5533oHCEx6W1cHT15hCnjJ2KS7xLs4vfj4cgH77Lz2+9JHTGW+1Y+QP6OnRw/sE+OqlxaDVGDh3PvQ4+y78efKC4roc+oZO5f864M6vB9i+L+cXDixAEmTJ+Js1sti2+XzY1a4aHwzdc5uG0ziZmjWHjbbeT8tFUifhQ/z7jNW3OjgYmLZjM+eyItuafZsGkTYROzGDHnFpyaIKmD0fiDu7uN1vJzhAUG4jH40y86Dtu1JmxNzVSXlXGuvIL59z5IdHRfLhw5QnlRMfYeK1YUzL/vAaLiYqk9X8SPv/zIsMkTGZqZhVdvxOVRYNDppankRGE+mdkTsYv2qCDOKzS4rXYK80USSDZWoVvyiKgzJUJ7ePFCPpFhIURFxhFiCqDpSg0Gl4uiwznUNzczY9UqQiL6UH0inx0/b2LubTOIGpKIMyoMvV8AXbU3sDiclDnMJI9IJ6BHjbPHgVOroqOjnWsVlQxPT8Xmp8SlEIubEku7hYvll8kcMxadECw7XRLeKcSkotAT1HqHAPYK0K5KjbmtXWoAJ2SNw2UXcUNe+Rl6Ottoul5Jn/BQ/A0hsn1taWtC63GxZcP3BIdHMvWOuwgODOXIps3UXSojY8oYwgf1RxETiUtE5LR2cbWhEavJQHB0LA6rW2ZhBpj82bl7J1YczJk7E41H0L89qHV6ahoauNHaTtqwVAwOj4xGcxjU1F9roLutg5HJKWhl9I54SoXZo4Yum5WUYanSmS06U2KRbLp2BbvlJlHhYYSGRPmintqacds7+fHX74kalMD8++7H2tbJ2Z92cu1SJVMXzkXbtw/6+AHy5rdfu861mzfwRoejCAnB4VXJjV1EdtXX1dKtcEiWlXxAhdtao6Ps3AUMGqMsAP+KY3KbtKz94nNmTMiWgmuFzelDeunUFJaWEhoRTmxsP5QCoyKQC0oN1ReFLlWJTpD3YxLlxqhwdtHW1MAfe7eTlDKUcfNvRafUseWjLyVnLOvW6eDvR0BINFqViOGrp7WrE29UOAoRDafUyuQKtVYtE04i/P2J6hMhY5dUomBSCEhrEUmiAAwNl/FEPcJJq9NQWHCaIfEDCAsKkl1NsZgIcXFpaSmDEgYQJNy1TqGXVcmF8fNPP2bhvFmEmAwE+fmhcbnpunEDu9nM9s2bmTh9MkMnZmDt6mH/d1tkZmbWovl0aZUYQoKxdnWj7rZTev48cRmjcYvXF7o4hQqTySQLtMH9+8tRmFMlxhtemWeZI7Aow8fgJwoWEVfnFfePirzcXKakjsak0UnTiyheJTIiL59J6UL3oqXTJownCgJ1RnJzjjIwqT/BRgNhWgMOs0XGZ1WeO09xbi6z5s+hX9pQmtva2P7jZsmlm3HrAqwqBcaoCDoFiL61k6r6evpPysQiMl2VJtQaHd1qwRjLZdLQVLm/tmkc0lEsCn3h6p0yaZq8X4VeWIzgelReDh87xszJ02SgvcDqiEOd+Bx5RafJnDhOmof8NTqZBatwuzlTWMjwoYNQu11EBwZj67TQbm6lrLRUZrQuXLKImKEDOX++jC3rf2T29NlExcejCQ7EFWDCbrfjbmqnvcNC6OBB8hCkMgXg9SqwNDaTe+wYy5Yuwuq24TYqpeO0R6Ql5Z1mxsRpEh2idXhQGbQ0ODo5WVpE9oSJEsfiZxcxywo6LRZqrtSSOGSgPED5G40yScX3/k8zJm2Y3D7UCr1cd1RdrRzeu5sOczeL7riTqKR42YmsEBiuSdMJiUrEFB6B0wQWaxdNVxrl+h40dCB2rRDrq2S2uNIiouaKGTVuNDYReKVRSMdm080mamvqGZsxTjamBGBco1Gx+4ivALxz6RL5fGocXrmOVVyupcflot/gQdidNoxqBVqHA7XZQm1lBTEDEwgNCiFcG8DVy+WoVVaOHjlIh9nOU089Kx264v3X1lxk/IRsIvsMICQ6lmtdLVJl1FRVL9skEcOGctNuw6XVSYD61QsV2Ds6GD54kCzArSJaUq/hUlU1PT120lJG4BH4KVFRqKG8qgKXw0pqcjJqpweDV0RUKrhUXYfSz0RI/xjZGRI9RlVnF+cOHibAaCApPYVA/0CijeFcq76MtaeJvXt3EhXdj+XLV8p7ZPPmn2m8Xs+SJXfgxY++iUnUWxqxOe00115D7x9ASPJA2j1uLE43QQHB1J67gBEFA+NicXudMgpOvP+C0lJCQiOI79tfGiuEgUhoNAvLiggJC5Kge2Fg0zlFAajidPEZYgYMwL9PuM913tNNoFJFS8VlGQEXHhMlUzk8bWZCtHounC1l3x97JDdz6oxp9DhsfPHlVzTUX+Oxf6xGpdYRHBlJx5/g4pstrVytvsqAIUNwiOlLcACdVl9kZmVpGZHBYURFReESMGW1MHV4OV14WnIA+wWH43K6JT1CZL4fP3GU1NSh+AX4yX1L5BFr3CqKThWSNmasTCoRjF2P247e6aS5VKz9RkLjY2VEnqK9E43VTmNNDXv372XivOlMmDRB6ut/27wVY3Awk6fPkBG3Hgma9qFdis+VyeaWS6uW2ueezm5pltnw+Toee/QxafjsUbjp0Qi2qiAKHGb6+IkEuFUoXAocSjV6p5XyPb9TdfYst9x1P3F942m6cImzx4/j7Gyn2+Nm7KIlxA5Mkkbcrb9skukpo7LGogvyRy0JKg7aujqoba4nJmkQfkH9sQqig8JLpMfJxe+/43LJaSYtWySh7R35Z/jm/Q9RfDd7sbeluZHRIwYzcfo0/vh2I/kVlaQsu53bnnqSVsGvUQoYqwujtYsNL75C8aHDzL/lFm6bNpMdX26gqOwSQ5cs4q533qH1RjP+gf5oFW68ThuFxSWMyZqAyyPqXCUutxWHy0Lh6aNMEFR2px6HS4nCoKXbZqUgT3T6siVnShRcYiMUHcDSUwVMzZ4sMzfFiMboUaKzO/jiqdXUnT/D+KkTmT//Fn7434eUVlYw5bEHmPfcv+jussnFrG/fflgKi3l+7i0kxYSRPDlVjp82friRwsoa7nz/NRInT8BtNKFSagnwaqWzuLzsPOmjR6IyaGT7XmzA5rYOKssrGZ+ZhU7kcLqdWPVK2ixm6i5UkDF6rI+ir1Vj9bpkAdhw6TLZmT5Eg3Dkii6Iqq2dd1beja67kwWLb5UIkM8++piLN6/zxPq1JGWNo7vLLeUh4tSGxcK7ty/B3FLPvHtvJS4hkXXvfkPtzXYeX/s+AyZkofAPpFvEvTgVbN2yFaW/jlvmzfFx7lwueaPWXanH0tLOyOFpqBQKrB4ndr2Kuvp6bG1mRggmlhgmSC2IgqrqaunQThme6nP5ebzy+juq6/jgnvvwt9tZ9fhj6I1GPv7oI6q7W1mTswNneAAOm2AAQpgpUJpDXly4ApNCwZIH70ZnMLDuvbUy7PtfP32NMjYahXRNidOVh3PnzqExaBicNACjGEfLEbyasrPnCdAaSR4wUHZahfPWYdSw9vPPmDluEqmDh8rrLKLBhD6lqKiI0OBQYvvHyYJKCNtNHiU3Skr5+LFHSAgNZuWqVVi6evjq8y+xBxt5c88mugSTyaPA2maWXbnWovP8d+UjxIdF8o/nnuH8pXJ+3bRZ6jRe2PgVjtBA1P4B8rRpUyITG4ZExUo3q7h3JAbG7aUo7zSDYxOJjOyDXeiCBI9LpZL615T4AQSHhGAT2EeVQjpYi8Wf940nIjgUldS+CVmEjY9ffYX6AwcYm5TE3fc/QHFRCdt/3YqpXxQvHd2Bw9klMUDmphYC/QIp2rqLdc+/TtqgZB5542V2bf2NQ3sOMWRcFivefAlvZCidTpdkEApswYG9e5k5OlMulGLc53J70Kp15BzKYbxAF5lMONW+AtatVlJw/CRTU0fLsVWH2o1L68Pk5B06xrRho/H388em9srn2m21cXTLFg589SUpkX149J//5o8fNnE87xRDJmay4puPwNkjMSNiE3fb7Dy57G7Cb/QQGxTCA2++wk/r13P6ZBGjZkxn2WvPYdYocTo96Ex+9LgdHDp4gPlTp8kC3+N0ys/UqVNy6MgxZo+bgr43hUhkaou81GPHhIB6qs+VLZRoSrFeuTl29AizZ82SGCiXzYpBp8Nht7Px4485/euv3DF7NtPnzePLtZ9z6WI5t957F5OffUQicrrNFgICBbNMwS8vvcGZHQcYP2YM855+lDWvv05VeR3zl93JnCceE2RiWvHQ7XJRXXGZnVt/442XXsTlsKPSCcSEB6tTTENOM0Xonh0eNKII1Ou4Ye8kt6RQEhREyo7gKuq8Cjr+dOJX/tmFyRiX4ZPbuJ34+/vT3d7Bh6++QvmRQzy65A6yxk3hm48+pLC+khXPPM74VffgaGvB2WPDFBomNYv/XbIcV3kDt8yaw8hbZ/DSG/+hydzNI8+/wNDpk7jusKGPCJcT4sa6epqvXmNc+kh53XztJiWNTU1U19SRKZJAnB70IktdpWDrwd20WtpYuWwZapcHrWA9qjTU3bgpD6yjxo6Whaq9vY3IsFA6mxp581/P011Vz32LF5M2dCBvvPkabW4r//zf/4ieNpu26zflvRMg2LR/Tkr+vWgRqi4H99x1L+GxCbyz9jNavU5efPcd+g1Mpt3pwCCKk+4urlTVYjObyUwdLju8NpUHr17LhaoqrN02xgg+oGQVCh2mgvO1FbJATRs8GJXDhd6jks3ZC3V1mO02UtJS8dPpsTU1EazVsWvzL2zdsJ44Pz+euPd+HBYrX29Yj0Xh4v1fNkJclIzZE/egX1AolNfwzMoHJI3iiX88jl3h4q3PP8UbGsrL771PeFx/LMKlLvA2Fgu1l6vRe2HEgCSJexEFoJA95ZWWEh4SzsDo/nItcqjFwcJD0bliwkODGRjVF73oyroFDkfJqfILsvs3KCUFo0ZDR+1V+gUEce5ELp/+93Vi/I08df8D3Kiu55v139InKYFnN3wFgTo6u8woNCr8gsPY8K+XObVrHzHGQF594QXOV1xkw45taBITefn9DwgIDKSruxuNyYjDJeDouQwdPFSi3cSaLfisLrWC/IJ8UhKSSPAPw+sQhZVo6anIOXGM4akpBPqZejvFAgSt4FRJKZFxsYRGRxIgMsevXSdaa6B0z36+/eRjwkP9ee2ZZzmz5yhbf99O5OgUnvj5OzxtTVImI8gNSlMAOV+s56dPv2R4fBKPPvYYeTlHWffbFhJnzeDZN99Cr9XR0WHGLzBQInRee/U/vPziy2g0GkkgsIphiV7DwSOHmDZuIiFOlTRqdClBb9BxYt9eZgoGqdslp5x2txNTWAT523ZJqYBCSBn0GlyuHik72vnZOnZv/IH0IQN54P672fXHbjYf2Mvk5bez8omn6XZpsbmVqPU6VBYz+d9/z6ltv5GZNpx58xeQt2UnRbkFKL5atsJrsNvpunCOSD8TbT02QocPJ3LmDDKWLcFhENZmN25nBwFKFWfXb6LqeC41Z0oJFaHuYkrYN5aYFSsZdccyX8Sfx4lB8pocbN+7hwVzRFtfgUPwebS+tWDf3u+4Zc5ccIvWotB8qei2iSSQAiZlZ0vrtC/xwCOBmMIVNE2YMYSV/q/8XauN3PfW0FhaTEtjnWxBB3kNBA4exODV9xMqUgl0Qdidbum6aTlzkT9e/i8hDjPt1joULg9es4G4URnE3D6LpLnTaZNjHqMcjXa3WKQObawY88gxiY8y29HcQtXFckYJYLX8EZudgub2NuouVJKZkenT16qUMlS7rb2N2rJysoXgXawKorAStVVTK6fWfEL9qVw8PR14HTY0Kj0BaSn0e/BOErOy0YlIBumWAJpbOLLmI2qLcrC7GjEaDPQ0Kxk95xYiZo4nbqoYw4g7TY3S5mbbb9vwGtQsWDDfFz7vEQ5kL1dr67A3dzBIQFF7abjihC74XD3tZtKE1k8Wfz6nU5Vc9HoYNmK4HOmJfyO4Su6KGnLXfETnhQt0m9txuFwYQyIwpg0l8aFlRA9PkyNS34+XjvJqij/bSO3xE6KJJrmPfsZwokePIvGOeUSMGSmBqyqNQY7Cis6ck2LZlORBvpFcL9+s7MxZQjQGopOS/77+Hg28/+EHTJuQLVMt5Fyp9zOUnC4kODiYuP79Uep6Xa4uMBecpuDjj+mquozKpKfF0oMpNApT6hDG/vMhTDExmHzKHfndNxWe4dS739BTXo1S7ZQoGUNoHwKHJDPx6YchNEgCOEW6suiaC+hnSnQcMdF9/3ZnC5Zh4ck8hvZLxCRGz1Ls5xsBF4mYxYQk/PpESnu6L1TBS+GpU4yMH4RR5GX26rOFC/jjf/2TpKZm2ssuykW2qb0TfUAI/SePY+KrT2DXanFZLJiE61Tppu7oSYrWficZjTqDGnOPFf/wGJImTSD9mYfBqMUlFh9pLteSX5jL2KQh+IvFRyXwPALNoeX4gaNMTM8AMXaWLnKfvij3aA7jho8CgavReqUjVKwdeYePMmXYaPDvjZoT8z23m4Itm7n622/YL9fgrxZFG9j8TKTffivDHrxTjnrt3d3o5KZg5X//eIoRZnDXNtBt76TDZiewXyKDJmcz+okHpXZRuLylrt3pJv/kSd8hU0ZbCdSOCrtSycHjR5gzfmovZqeXhu32cEJwA6eIRI5ezY6UonnJOXqUSSKuUUgE/pJSuJwc2biRtoMHsZRXolLqcKi0BA8aSPLMyaQsmYdXbEZSMiFGgi72v/8xnceL8NxswqN00eZw0icljSHZk0lefrvv/QtIvNvN5fJKjh08zFOrV0tJi7yfpQbQLvXQU6ZM7Y0a8jlLe2w95JcKVupE+Tv/AnEj8DBnSn2jagn9FHo2oTnrYO+GDVhO5uKtv4bBqaBNyA5SBzN11d0MzM70ZRUL9JVYzNo62Pbhp3iKz6HqMNNu76Jbr0eTkEj20qUMmjtTvnebUqx5HhmLKeLXxqePlRITXwGo4MZNkQV8RTow/9+0le37dtJqaefeu5ajFJWqQ2ju1HS0t0kM1VjhtBRrsPgePR4czY1sfO9DFGer0bW34XK3Y4gOpSsinJn3P0TM+Gk+LbFcnt3YK86y64tP0VxtoKP2OkpFIF0GE4rB/Zl5953EZ4zrhfYqsLrd1NVewWbp8q2FkkcmWKlKLlVXY++yMmJI6v8P7l5Rexmry86IIUN80hkpKYHLNdXSWDd6zCifs1+MqT0evv/f2zSVlRHa1IKfSCax2vEGBhKYlkb2ijsITB/Suzb7tNgt+Wc5vulX2oqKCBBTGIWXZoUXfXoaS/7xGIEDBvnMJxq1zNMWOunI4FASRUawmJ7INq+SwtIzRISEERctiAU+8bFYWgvPlsoCMDE6pjcy0fdcnL5QiiYoQI45BbxY0iqcbiqPHOPILz/hqarEaLWhU+pxGU0EjUhh/r98pIS/srHFxv/9W/+jp7wG0/UWtF1d2KydqPv1xTlyOCv/9ZzsfPskO+K7d5CXV8CYMWNRCaCxkKyIKbkcARcwtP8AIoQZQ86RfZqhEyeOM2J4qm+t6nXwi/v8eFEBsQMHYAr0J1Cl871/h5vzv+8gb+d27FeqMPTY8PPoCI6PxzEojvnPPwNCxywiCYXRtaODquOnKNyyA09FLUbRuXfZ0Cb0w5A9gXmrn/CNYB3CQCrGrjZefvEV3haA6L+8Z71m2gOCNTp+IjpR84gfwZ1UKziwP4ep2RPRaNx4RJNMo8fu9VByvIjJf3kQXDZcepWUy+Su28SlfQdR3LyO0tGN2W4mOi0FQ+ow5j/5LF6nQjZTnF6PlBMd++47SnfswNR8k2CF8FuIPHAbim//84L3nuxp7Pv3q3ha2uj092fpmvepUamIHSeCxQVupZ0wgwGFxUxL3hkJS1z/yD+IDjDR0tPBiq++oqzHRdKM6b2h2U6ExNnm6KbgTCkZYyb4BNq9C5OtWyR7bGPaNMGmEikJYqaulBFDJ08LgfNkHyBX6ou8mB09kpE2a8I0DPLQ5ZUJGDi76Tp3nuDWNtY+9QQJgSEyiuuWD9ZQ6bXSf/xEHHaf3Vy4fi+cOkVHUQnThw7gg+dWEabTE2aMZ87zL1Klt5IwYTweMRZS6KUTyM1MFwAAIABJREFUrb3VzKXzZWRNGCcXTXEtRBaiMG9UlZ5nnKT696qeFdAkTCAVFUwUeqRegYjQQd1oa6bs0gUmjZv4NzVd8PqszTcJaG2j9uAhcr/dQKhKgzEonBnvvkOlt4f+IzNwN3diCBCfC8x1tQSK0+mpIxz68VNUDgexCelMfeU/XLE2EZeVIZtkGpXQMSrY9ds22S2au/g2RBKZL+zCS2NdDa4b7QzupeL7HBwKKmuqZBdzVFp6b10iujVwqboSc3cXaakjfALyXvREc3U50bYuynfuovjX30Uri2GTZ5D68MOc6zbLzpKqvQeFyYjV3UPDpYskaUwUfbeeSwe2ofS4GTn9VgbffjtVim4GZGYKlT2I/F2PkoqyC7j0agYNGSTvHXFLCJNn2aWzhCv0JCQO/FtcKz7Dm++/y4TJ2YwZJbKAfeJb8ZnzBeIgOIiE/vEYfUnJ8ru8XpxPnEZNwdtvc7HsAlaFlhl3P0TcxMm0hYUSFhuFSmyA9k7cflBRUsKQgD7kfLKWulPHpDlpxt0P0H/ieGzRoRgkKkEUIcKlJzp6p0mIiiU0NlrCTX15kB4K8/MYFhtPuIg5+ksk7IXcnOPEJw0gMibapwXrfZ+5+ScZIZxsopNkE8WAEodawWevPc9TS29n50P/wNJhw6YxsuTJp9EMHADJCSiNJvSiMhYg6CA1OXu3M2lIKuvuXYW68SY6rZHlr7xBh0FHUOYIPELHojP6UCEeD/v27JVcRbWIZOsNiFegIefYUbLTxmL0E+aNvxgZwlxxiDGjR+MXFNiLpRaf2UXuyeNMSB+DSSzmopjR+ADdZUf3MSLAyNbHnsbVbEMT2odFb/6HGqeNhGnC5ODrQHts3TQ62tj8zZc8desSPlx+DzGCGuD2sPKzL2jxOAkbNhiXXiPdzSI5QURsFBw6ylhxaBSdSK1Q5/nYQIIbOCN7Kuq/kEAiFcLj5kjOMaZPmdqryPTtR4JnKITnEzIzZeqPdEgKALBwDOblktRpYfNLb+Bv1dL4Z473fbs2kV9fS8ZE4YrttUeLu1Bp50phAX1azHz78qtEOt14TCYWrf2EG3joMygJh0aNSi+wDkpKi0s4sOcPXnzpZbmBe3shs0KKcSovnxmTp/mUP70i+LaeLgqKi5g+Kfv/rckxd1nILxUj7CzpIBRaYCGnENnKnefKCK+/xpY335Yj/0a1mvu3baOkupq09HSf3lopOIlquq/dQNlyE/uFYr75z2sk+odh6BvDrDXv0GC3EiOg7+JAKmDEagM93V2cLSiWWBopUhMAP5UvC7i2upZs0QH8S5asgN9276Sts4O771rh01VLAoGSy9XVNHW0kjYqvRfP48DeaUHpdqFpaMJx5DRbPvoArb8b3cA4lnyzntKKetJGThKeBCFVx2510N5RRx9PN9U/beLkpq0onSYGTpzM2Befos7cQn+R1atU09zThZ8xmLqrdbQ3tZKVLrSTwl8vBuhKyqsqZQE4apjoDPaeBxRQVlUhQeEi51yssT4Oo5fisvNojDoGDhiEFzt6Kf/xsOmLL1k8egz1v+/g5NatqHRaRt56K0Puu59ap4tEcT2VArDcg95goLrqMglaDYWffsKl/fultjP7jjuIf/A+2vAQEtOXbpFFrRHiHD2l50oIMvozdMBAqZLzSUIVFJUUExEsMDBx/ydg9ELBmSJCwkNJiIuTU6G/3Dwizzw2MZ6oyL64PXb8hP7NZqe1upZQnYa9Lz6P58ZNamsbWfr004TNnco1IDZhiO/woBWjcCevvPY8bzzyCL8+9k/0jTfpbr/JbU88hmNcBsoBiXIU7ecX0Jt/rCDvVB6REVHyOvgSeHqj4ArypEwmOiT87/QscbEPnshh+PBUIvwD/6+AReSoH2bMpPESdi1MOkbhirA7qLtwXmbp7n7mWbxtbZRcbeDV9evpCA5EHxWDPqIfHpsoyoXi1E1J7jEyE5L4+pY76ONwYnNaWPLfV2kU+8ToUahlo+yviD4rb//nTd5/672/zsZS6y0eVQGhnzR+guQAStmewI6hYue2QyxaIFBQdulQt6Gmx+0l91A+kzPG4SfinoQwXvahPNw4UUgfnR/rH3qUYJUHm8rKnS+/QFtQCCHi2VIJzJRTcpZ7LO20Vl2mv17H2rvuIlSYF4PCSU0fjeL1B+/wDg4K5cbeAwQKE4J/IMGpaWgzxjJj1QO+jHnBSPNaUdlslG7aytWTBbSdu4i9ow1dsJHYzAxMGRPIWH4H3dJW5JFCV7fTzu4D+5k3d6GMG3f1eDCqlbgtVk6XHSEzW1jXTVIDqFGqJZj2RGEBkyeJzpfPxi3+YbZ1kZOfK3EvIgtW/Aubwo3b2snRb7+nubgU88ULKDu6CNQFkCSYV+NHkrlwMUqxASqUkrpfeuoUJ7/bSD+lh/rS43LmH6SLJHbUKPrdPouE8WNRiOJDwKE1elpaO7h4roxJk33uXZvLB/Nta2+lrLjEB/H8K93Uq6Dl5k0uiAJw0iQfLkKc/L3Q3HyTc+UXmChfx+dwE49kd/MN/li/HhquceXkSfwcHmL69MM4KIn4uxeTmJGFSoibu2wQaKTz+g2Of7+R5tJCLNVnEU7KkOB+hKQMZfCKW4kaLbh+AoYtHlIvm3/ajNZoZO7ihTjVvo6qeF8NddXYm9oYLjplkpEm8A0KLlddlqfVdAE/ld+iz01SXlWOpauT9BEjfIHv4t2LQPaqcvJ//4W63FyUDU0EqY24vQZS58yj3+IFhAwYKDcd8UvFmNbc2MDxdV/Teb6EnroLmNRqdEGxxGRlMvrh5Wij+6ASpiMhQbZ7qSy7iMekJ0mMVURHWQHdCjhbeY4wr4Yh8b1cPxE3p1Ty9vvvMm5qNqPSxvS+f+G5FTqWfIKCgxmQEC9NPL4F0UtDcR61v/5MQ2EhzR0WXCojEYnDCB6SypRVDxAQHuxbeUSHy+CituwsJ7/bROuZs2g6muTvCE8aQsjQwUy6705UfaN87j9xJPVqKM45RXL/JEwxfeQZR+SPCvf66aJTDI6Jo294pM/85LtbOJZzjLiBSURF9/W5EeXSoOTY8cMMSx5M34gIFKILJQPZvbz3zGpGOWy0nr/A1Zsd4BdMn8HDZQd/7Mo7CAwPQyUy/VRg9Vi4VJJPzd791B07jp+lE63GQMigVPqOGcXolYsg0OQT+IuFW6Xh9OFjjBk5RmoevVolXfKOUJNz8igTR4wh0OgrAH39S4V04woYeUBAUK/j1CfRPp5zhLEj02U4vW9j8eVi5v62Gcvh/VzPK0Tl0GL2qOgzfhxx48czbuFiX/yROLnplVhcZt769z8ZZfCn9tBRAkUerc6A37A0YjLHMO7upaDTSMmFVqGTOpy83fvJzJ4m/9yjE7nZvntXFKrTJ0+TCRR/VXvdbsEBzGHq5Kl/mw3EfyuMHYcOHWTGdFHQefB6nVK+IYrA/d9/iz0/jxt5xei7VSgio2gdlkjK7NlMmyoICkLw7jMpuR1d5Py+mZb8Aq6dPEVQVw/aoCAMWZlEZ2Uwfslt8jns8rrRKPScPVPKwT37efHfL/mmBsIJLQ/jPeTmnWLmlBm+c5vv4ksdamFREdOyBVD6/yLKBbRY5LHPmDVHvn+nq5tAtQ6npZPjG3+k59gJmsRzptXSHRSMfvRYhs2YxThRgPc6F8VlcDa1cPCXH2k6k4+5/CK6jm60waEETBzHwCmTSc2eKD+vsDoJn/3VK/XcrGsgQ+SlS+i16KZ4qW+8TnVNDdlZE3yTHNGNdCP1ym3mDlauXOn7tV6PvM4NV+u50lDPiIx0ed8Ig4IwIdyorubMtj10HM7F3lAPBjcdfjoCJ2WTuWApgweO9cV19xrBmm5Us2/jOhRnz9B5qQqTMgCb0Z/wKeNJnT+LhFHDcYtNs9d9LPKNLR0Wxghgda+AXzyjlysrpXZ2dJovyq7X6M6FynJsLidDhw37+7KJ632h7Lx8auKS4vEXZgNc0qTzw5pPcNXUob1ciaelRd7mrqgoAiZOYuyC20gc1Osm7i3TKi6co2TvbpoO7MfY2iqvga5vNP6ZWQydN5v4tFR5f4siREzg6iqq5d0+dPCw3mfRt/OUFBcTHhTCAMHj8y070sNUVFxEaFgo8fH9e6MOfdVtSUmRLGAHDRbvR+jCnRKmX33sFBcPHqClKJfGigr6CaxMnygYPpTbHn4UU2CE78V776HXX3+RWMHzPJKL/XIVcZEhaPr2QTM+izHLbic0NlaatEQRrVPpKMk7TVLiQEIiImXh+tccJv9UrtRDx4gpSW93Tfyagzk5sgMYHhDUi7fxfWu5uceIH5xEhCQxuH1xfF4lZw8couLIYW4c2i8h3Ko+UXgiIonNHMecex4AnegACkevz/dx7PA+Luzbhze3GP8Os+SfRAwfiv+kSYxasghtaAjdkvEgzHVKnv/ns7zzxtvoRYxm7/0j3tHBQ4eYMH4Cep1Obr0urwOVV0nuoVOMSR+JIUSL09WDVziNxVp76DjThbNfnPSEwVV8WcIw+N1PtJ69yJXjpxAcZ5vCxpDJE9CnDCPz7ntBLUyBAkAtjLpujvy4kfq8kzQV5OEn8L6mQBQqDYp3F073NjU3MWLUcJbPu5WDn/3AubJKhi9dyjQRRK5VyfarrBMcNn5/8SVytu9kwuSpLF68jO1ffc3p4iJuXXUvY1Y/KvduoX0TBaM4uZ45lc+wURl4DGGyq6a2OuWLnTp6gKyZ02WbU6kUcd2CCeeSr5UhRqjyxnShEaNLu53Tp/MZIzpxkmkkfM/iYij56R9Pknv4MLfccxczp0xl05trKL50ntveeo4Jy5eDQyAsNFiVDjqvXOHNOYvp8ye0dsr8mYzNzmbrJ1/IrNgH3nmFpIXzfU+0XnRB1NhsLgoKhK5mkpxiiNauMKs4urvIKcoje+pU2eHQSLQtdLWbqbh4iVGZwvmmwP1nWoPeq6KnoZH6mmqSJ2TgUnuxu6wIvyU2Fx8uup325iamLV1Eesowfn37Iyqu1vLc1vWysEPjg/O2Ku0IktGaBXfSUVHJslUrSY5P5Jc1n3OhpoqXtqzHmJmGS6UWtzkam5vtW3fi0GlYvHgJajlC9cqN8OqfGsP2pmZGDBvWOyHxSLNKw9WrdJktDEoZKl2sYuES5vmO6zdoqW8gWXADZStOOKbErtPO8/PnEuRnZMlD92Pyqtn73le09vTw+OZv5M2IW+sj/hugo7aej+9aQaDbxqIHlhKsN7F77U9U3mzk1UObUSf2w253ohMPn0tNXVkFCq2OuIEDe6ewbnoMKs5WXUDn9JA2eKjktClVasnXWvfN19IolJA8EI9Si/AeBqKmrOA0scFhhCX0wyu0JF4nGo+SrjNneOe+u6UY+96XX+Hq1WZ2fPYDBPjxn0O/4dBp0fYIVpz0a9F26TyvLb6D4fH9uevxh6iuqmb7hh/Rh4fy9O6fwV8nWWIeaWQxUpZXyoCwWPTR0fK5EDFHYjxWcr6ExJhYooLD5RhSmIjEM1NQUiQd36KAEpxLsZELRUtxzknSBWDWTy+5b7K36fSy5r4HaM49SUK/vtz7n5c5mVfMrq+3EJs6nKd+/xarQoVBusLFKuakZNceNj71IqMSE7nriQdk/uWRbYcITxrAA5vXiQccj16ijuVfeQePkSl4bYJbp1VIDY5doZTdgrTBKXJDk6E8AlCsVMnxzPDUVNlxFx0T0THwV2goPpJDekamDH11KUS+qciohMOffsbutR8zJTOT+Xffw2879lKYW0rS6DHc/8UHMiFCLI6+TcTFw7fcil/5VWaOHs305bexe9s2SnPPSA3g7Lf/hcekkuN3CRhHS9GJU2SMmQhWe++4WoCKkUSBrBHpsisgfgSbUZpVzpWSMnJkr4sQ9PLG9VJy9CgjBbBaJT1+0ngkTsYb//0SBdu2sXDObKbeuoh1676l7GwlS+97gHGPPizPAW4hPPc40bg9rH3yaRryTzM9cwxTF8zh288+p6y8jiWrVpHx0AoEH6RHpaUbFw31V9nxy2+89s+XfScfOcLW4HKLrORCxmZk+BIGeqG9dptdJt6MyRj712QPtSj4OsyUlBQzdopIUbKjEaJ5of7vcvLZ6iepz8tl+eLbSc2axJrPvqCyro7HX3qZlEWLejl9vQxFaycfr36Cq0VnWTxnNhmzJvDhm29yra6Ff775JpGie2EQSUBOVErBGlRw+mQ+WZmiAJSRJfL1XNZuLl6uZHDaMBQiE1rE56k0HN1/kNbWVhbduezvAkp0K3tuNHH5cgXDJ4zxmRBEieOwo/ZoeXH+QuyN13ji4YcJj4rmvbWfUt3UyAcbNhKSlvl3ce9r5Zp5Zu5M9E4PK5fcTmJcPz75/AvqOzr577rP8UtJxCvzVkUBq6Kl9jptZgsJw4fJtBLBbRUO8taGRrosncQnJ/m6o7371o36BnmojEoUPDtRqColHP9GRZV0Xvcd0A+FGCmKcsbj5eT6n/j6zbdJ7hvOPx56mLZOB9/8+BOdCg8fbdkCAcESFeRboEXI8RUeW7qUSIMfj6+6H7fNzGdfr6NLpee9rZshOhhXr2Zb8DBrL15GZzARGh8nyxL5Mm4X1ytrCDD5ERETLe95MWUQspSGc5eIDYvEFC52GeEs93W6K86dISwqHEOfYB8H0+tE61JjyynhpUcfJTYulPtW3cvNpna+2fgzbr0f7+3Z66s2BapM3LcKBf977HHKT51iYGQYLzz5OFculbHu++8xxsbz4pafwU8tOXoC/SOu83mBykocgD4kGK9KI1FxYq0UOfAxcf3QCLavQhzvfXHtJXlFPu26Qe9bL8TYW6Mg/1QOI7NG41X5sCvCKCcs9Vd+2sHad96i/+C+PPboQxQeK2D7ngNEpgxj9VdfgL9AvUhEg7z+x37+ka/WvMe4Icn84/57KTywjx379tF31BgeWfe5DCF3/qmTFZQKkdzz2tPP89rbb8trICYPfzVfyopKSEtLk+u7ViXGuRIHQP7OLWTMmyMxc7KuFXGiolkgQNNiiiFPM+JzOWU9lPPRZ2z99nsyx47lzgdWsXPLFrbs2cXslUu586VXkRwvwb8SF8jSzYm1H7H9h28YO30ity9ayMFNv0oGo+KLpXO9VQ1XmHXnYiamjsRecIl1a78hfsYMkmfOw2IMpUfEECmt6B1dnPrxBzROF8ljMhk2NJXr5y5SeOQw4f4GRk7Mwts/BofKjbrLgt3cTsO1RuKGDKPB7iauX4LUvQk21eW2DhJGjsCpEWJT36hE2KoFy0osYkIALzUTwsARGEzRiZP0je5DcFQYOpUSfY8TZ3Mbp/7Yj0OlJGnWVPr1j5PdyVN5x+mTMZQJU6Zj7NHRbulCFRvC+dOnyfliA1PGZJEyeTLRsTGcOXmUXNGhyMoiemAi6gjBZlPTfrMDO0pqzG30HzIEtd4gsQsKczddPV2cv17LMGHhd4ooJoXUTlnNndSfLyd99ChZqIhIIaPNLR1GnVeuERAaiCouFD+DHkVdE8YeB39s24bbz0DG8tuJCA+ncNNWLp0/Q/KscYydNg1Lm4NugZ/pH07VmbNc3PgbfQNCmL7iLnmKKNq1i7KSQqbdMg9XsAnVgBhpouB6J5cqqmn2UzNm3AQMnW45VrHrFAjXd1NXO8nJg3woCXnK0XK1plZqA1NGDMeiF3ufG123A/u1JoyCBelnQNk3SEZHmc9fRmt1sn/vH6hCAhi/YjHhfv6cW/+zjD/KuG8JYQOTMbe4CevTj+s97bQ3XOH0pk0MSoxj9MLZBPv588cn30id1+hFc7D76wnrH4e920H75et0dPZgD/YnvG8MRq9G6hns/hrOX74k0xcGJiRIh7hGo5UF94Zv1jNj/CTiBiTQbVThdDowdjqw1zcSq/Gx5gwDo2XEXWdFHdruHvb8vpWk9OGk3DJf1rVFP/7OjRvXGHb7TAaOGIHnulW6ks2eHuoqLnJ+zz6GDRlC1m0LsFp72L7uawKMelInZEJIAIED+tNtdXCz4ipWi42wiGhMIaF04cYu2jV6NaVlZ4iOiSIyNBydWylFw26dmvz8fIbGJRIcFkq3treL09SB83ozEUoNAcH+2COMOOw21DfaKTueR1vjdRJHDiNx1kQsli6KN+3B6XaTtnwBAX0iUDRZCPYLoMNppTQ3T2Zfz5o6hZGzsmm41sCub38iLDiYzJmTsftp0MaE09rRge2mmY6mduKTBuHRaLCrVBIV5FApOHW6gGGpqfibjPL+EaNCIY3IP5XHmGEjZCqJy6DG63CgN9vouFxHjCmAwLAg3BFGzOZ2vNdasd5sltzP9AlZxKQPo7Wtg/0btxIcEsrUu25HHxxIT4cFtUYjHbDvvvwaWRHxpKekMGjCaBkztf2LDQxISmLYzPG4Q0zY9ErsHi+WVrMEno8cOUZyEPUGP3nYFNIRUQBOFOk+ShGZKA5qPo6kyNZMGy/AxQLsrsDk9GDqtHO9ukamJCi0SoIjgnF2d+O43kz5mfPUXb3K5DkziUoewM2GG+xet4mUQUPJmjMDVWgADV3thESG0fUndmn7jz+h7rIyKSuL5BEp1F6uYu+mLWRkZMjvUBHsh8tPL8eQl6/Uc+FiBQvnLxLHOQmeFRtSj91G8dkSMsZlyY6gWCeFa9LRbqGkpITMyQJoLHR+HkzCaNbejaXxhtxMokTijZ+errY2TG4Fe37fhtNpZ+6C2wiNjaegoID8nMMkDUxiwsx5Ug4gQL4Go4auzha2bvoZP5eexQsXoQ7VcrG0lMLtB5g3dz6KqGCMfcOlXKC1s5OKyzWyQ9s3YQAqAS52emUkmaWjg8t11QzJSJPPrFavxysCBvYfwWI2M+e2W/GKtV+Ytf7UUrlvtsgiNiDAiCnAiF+gv9TmdTbc5Oj+AygNau5csRKFysjpgnwK8nIYN3ECcUNGYAoMkTGfLls3nTfq+X3LVkLD+7Ly7ntw2Mwc2b+f6guVTJ89G7+YCALDQ2WjxWLupra+AadeR0jyALxGIza7U6JpbtZcwW6zMSAlWa5HKlEEujxcq6qTBsXY5CSZRqXVqfF0dtFdU4/e6SIsKIDw8BAcLgedre1UFJRwtqiYlNGpjMueTMifWtxNmzZRW3WRebcuICphEB4ZF6bAae2isaaCnMNH6J84WGLNNEonu7dvo+NmO9PnzJb3jjEoQBZJnV1W6uqvoQwMwD8xDqegD4iDlN1J/cUK/IwmohP6SbSQOBCJbnld8Xn6BIYQGR2FQq2QmciCB1VbVoZRq6Z/Qj+CAgOwdXZjb2rHeaVJdtIHZA5n3IwptLW1s2vHblobm1m67E5ikpO40d4mZSJdfyaq/PbDJnnfZU+ZxOiRaXS2tnFk/wFpBps6dw5dBhX+fSJQKTVUXa6lu6uHkKgotOHBsgngsouDl4JzpWeISeiPJjxYxoWKWDch6zlzPI+hg5Ix+flJw5RTHERUHqoulhEW6I/JoKdveAR6j5LWqnp6ahrZd3A/IxZMYersGVw9U84fu/bS7rSz4tGH0YeHcK3hGrEBoXIULA63Ah8177b5jEpNpbG8ipwDhzD4GRk1YRyGqHD0AQF0NLdL9/f+A4e45c5ltCl9hkCZLO5BehlGpqdLyohgBIpcX729G0v1eSJCQ3AbQwgK60OPpYOe9lZaG+uJiIxCH9JHToscbc1oXQ5u1tZwJCeHmUuXERWXQFNjM0ePH0MXYmT8tJno/fpi6RGp2S7CvQ6u7dlO6amjZCyZx7RZM6g+lMO3H32C4t3b53qbrl1jaHwcy+fM5+im3zl/uY74eXNZ+NS/6PLqZXC5XSsatA7OHD1MVno6gaF9JEHebuvBoNWx56VXOLJjOylZo7j3vvv48X9raKqrp8tuRxsSzMCsDObNXcAPaz7jbM0Vxj32ILPuXYFCI+KuhJPTIwOVz+QX+jh6WqU8rRqcHrSdVtY8/zL15eVkZI3h1hkz2fzJl5y9eIElz65mwiMPyopfuIWE98feYyH35DFGxiay54P1tF67wbyHVso0kCN5p7jniacwdzpkmoN/oAJFSzPrHn9RPgTT5s5h2rRZrH/zQ4pqq1nx6VvET8pCaTRK/prRKRpfrRRVX5BcP0EdEgtxq8olRwOtpRWMTUvHZlTJz+Uv8lNbzLy+8mG6mpqYs3wh48aM5pNnXqTFbOaRj98hadYUWhw2dHq9xEyYqy5zpboSf1Ts+uYnXB43tz1yL2H9YqmrqmNYxnjcSh1mexchUQbcDdd4d/EqPOZupt69lJTBKXz9wju0OBws/fwt+o4didLqwaDQyCK76toVrnk6SRqaLN28SrER6jTUV1TB9XZporCYFHIjidDoMV+s5n+rVqPyuLjlobsktmbjG+/R0WPnlV9/IXhkCnVt1wjQKwnBS3PZWZwOK/bWTvZs2IZWZWLlM09i9jjliK5/+giZnGFzWokIMtB9qYLXl9yPwu7ivpf/KTeEPz7ZSDte7vlprUywCMEgs5jFOK3scjleo1q6pv2VWtnBEaDsLz/9jPljJjBkyBA6DQo0GjUmUUyeKeft+x4jIjSYpc8+TEtbE3u+2ShP9m9t/w1i+tDi7kah9BBgtVJ/9gzBBh2NFy+z//vfiB+YzC1PPsTZ6/VExycQ3icGj1ONzd6FKVhBXV4+n961mhCdiUfefY0L5RXk/LATbVAwT/3wJe6IEKyiY+0RPgstp0tOE9g3nGiR+OFWShyDYFHmHztBenQCYZERtPkrcSs89NEYyft+M7+/9j6J0dHc/fIT5OSd4MjvO4jo159nf/4Zgkw0WJvx99NjaLNQf+Ys/SMiKNh3mJK9R0gcPJg5zz7OyfNnGSuSItQ6OjttaDRK/MMM7Pvya/a++iFD4uK546UnOXjkCAW/7WfI6NHc+8lbdBh8+BrRARAi0xOncklKS/ElfrjcaNXiO3BRcOwEU4daHvluAAAgAElEQVSPQS0yN/2UUjoSbIe9n6/n4NoNpA1O5u4XVrPzjx3s2PQLY6dM5cHPP8dj0tHlsaLXq9HYrZzPOUFqbAJ71n9P+elSxs+awdgVS3jjs7X864VX0AWH03GzVUYaGUNM/PryKxxb/zOTMjJZcN9yNu/cLuPqJi+6lYUvPE2PgL7LLpRCZroK8PLkKZNxCkOEyoeN1brFmOewjGTrsVvRalSYvAo03XY2vv0ex3ftZvrECSx9aBXff/QBx48dZeUTq5n03AtS6mKzdmEyiZF1D5UFpxnYJ5bNH3/KtevXGbdgDqmL53KopIg5M+ahVJloq28kJEhQ/r18uupByo/kMW98NrOXLuPzDz/gbGsjo2+Zw/KnVuPW6eWmIpQIYgM+e/aM1PSJPHGBwRBwWEdTO6WFhUyYPgUbLukSFXotk8XGm489jflSFUvnzmfU5Am89/brXDe3sOzRRxj74MO4u61yjdEF6Ghtv8rVM+cYEZrA92+8g9llY949dxCYksj5ujqyJ8+TrWyB7NKJroxBy+sLF9FaXsMt2TOYOmU66zasJ7eukkfefI0hM6dKPIxgyokitq3xBleu1pE+fqx0eBvUemzdVk4cyaG7u4d5CxZI84Nap0Zpt+FvdfDU0uWEdjtZPH0myX92mP/3wbtUd7byytqPiMnOxmFzyKInMMiPmzdraBEdRkMQ37z3oXTLP/ric1gjg6huayctbbwkQ4jcX5MwMTVe57k7VqDvsPLI8nsk+PrzTT9QYbPwv03foYnri1sUqVKU66WuohKX00HqiFQJpZbQcJWayxWX6bLZGDgsBa9GiVKjQNHdg72ugfdWP4PhZjv/efpZaaT6eP1XtKjdvPvDd9AnGgxGaXbx89dRXl5CsGBNXutgw5pP6devH3c89RhXnB1Y9TqSB6dj7XZiEIYqt4uO4kJeXPUwcboAHr93lTQJfbLxO65rvKz59UdckSF0eb1oVVrpWi4/c06igBKTEiWnU2hf1WqtTJHxDwiQxZVKQOI9dnRuN60XLvHO408T49bw8uqnKK+s4Lf9e2lRufl4zy753ttsvmuvUns5X3yaGJMf1YdPcmzHbtmtW/baS3y8/jPm33UXCf2TcNm8qJUiyEDJlT92subfLxGpD+DFl17jdP5pft2/F3dUKB9t+o4uodIQ+eTSx6IkX+SrJw3ALzpcupSFVlmnUFOYk0ty0kBZBGuNWpxumw8Ht20XG996n9HR/Xn4yafZv/13dhw5SPyYNP750ybZP29uaSIo2B+Nv57S3BziA4Io3byL8/kFDB2bztQVd1JScYER2ZNw6fQoFTq8FgcarZ6in79jw3trSAiK5NlX/8vh37az7chBBs/M5rE3X8WqU0ldrE6pldDtE8dPyHxtpUkv+aMifMDZdIPcHzfx6+dfkT5iFKsfeoydP/xEWWmJLGQtdjuDRo7iwcdXs/OH7zmSe5TBE0fz0BefyUlKp8ODn1YnecD7jh1k/MQpGNSCPCDuThcGl52cD97lxO5txKUksmLlCnK2bJfrteKdlUu9EQLkWFeHxtIt8Rua6BiSbltI+vIVUrAtDCsCDSF+Tom4pEmTZNdIoEE0Rj0qm5X8T76g48IFai6dQ+NworN6pZYsMCqS0vIyrjZdk/3mYFUwqui+RC6azaSVy/5u04vwZoGBKT5dyHgBpVWLUHoPdPfIzSd33QbOHTuOo7kFdbeVQIWKoMR44pcsYOj82WDQ0mXtlEJ2ldtF6R8HuLz/KF2nzhCo0dKhV5I8exp1Bg3LHl+NRulrtbroIhAnx974lOaCczK3191pJSooHKIjiFu5gGEL58nmtMfta+13WywcLy1gxpRpqMR4RgktShfmrg7aSisZPTqjN4dF6CAdqOwu9v73A1ouXaarsx2n2Uy0zoQuJorhj9xL3NQJtPd0YjAapQ3ca7Zw+VgueZt/x15Vh59OR7sW7nzmSdzRfembkopSq5WGm1Za6IuCPY+/QXvxRamhsFq6SAqL4VzrDWa89yIpc2eg/stNLCChdTVcdZpJGToCMewWPz0ouFpfg/p6B4OENlDYfMWOI4LNK2o4tHYD7TW1NHe2oRKdQZuDuFFjGHLfg0RlDOkdWTrF4JzO67Wc3baHC3uPoL/RhcKrRpcYz4z778MSGkT86JFSWif+VmKl7UIpFWt/pe1sBRav6LsqCHBrMA5OJO2VxwhIHCgLbTkKc0H5hXO4/DUMGpiMRlo+3RIls2bNu9w2NpthQrgtHUfiv3fTfvI0x7/YiKutDbPXRuPNawxO+P+Ieu+4qK7uffuaXukgqICC2EAQe8feS4yxx1SNxiQmT3ovT9qT3kxMMZpYUixJ1Ng7KliwoYKoNJXeZ2B6e917/H1f8zF/iZ6Zc87ee61139edhDGxM2OefQlNShw2hRB62wgRJpn8C9zef4xzf+8kRqmjpLaGrvdOYcTDD9BsMNI5uQd+ewCDUYEDO6Unsyn/dgvqqmaqbM24/D5MOjMd+meS9dITqDu2DwbQ/b/YpZM5hCfGkdA5SS5qsrMPnD56jIEdU9AILaExIEeZGp+Xsj1HKd+4i8aC67QK6ppZgz7SzG2/n+fX/Y4rJhSX1EeJathJ0aGD2E7nc+rPbbTXmKhqa2XY8kcIH9QXdXISkbGJQVOj/Dqd5O/ZQcO6PQRu1lLjtMj0n9ioWEJ7pjDmg1ekjEB0oZSSWu3n1PFsuvXPwBweIbWIYuQk5BpnDh9jeP9hQe2bgImJLoLHT8Gmbdz+5yCNhdexOi2oQvXE9Uwipn8/hqx4XnalW1qtRIaIkbKTKwf2YT10ivxt++gUEUOZtZmUhfdQjJdlr7+JM6BBpxBAWiGNaSPvz800b8um9fpNWvxOPAYN0Z060W5QJlkvPIFVDpWUUp2jEQe9A4cYOUnIN4ICOnEHxONyePc+xkyYGAQiC0eu0N55fZxZs57ywzlYS28SsNmk7CNpQC/iRwwnfcnjtAj+oEGIQDy4HQ1cPXKU0k07sV65IWP7atV+sl5fQWO4iWFZU+QwUdjMJKzcWsvpTVuo2ZuLt7hK8hDLm+pxJMcRPawfs995Db8qeP1yjmR1ymSbfiOHSTOQmJ6Ipdnd0sqF02cYLFzMygABlYBgiCByJzmr13Nz1zFsJTeJNJuwa/wEkqLIeuRBOo+bjkurkh9XXH9DSxXlx05w7adNKCvrcfi9NBpUzP3oLVojQunZWxgDNZLoYBZxiPU3OfjzWnzni+Xa0VbTKKPvwoZm0mv2NLpMGYstGNInp1H1VTUS/B6MiBOaMgV+l4dde/bRZrOzYOGCoHdGyAP9Xry3K9j3/Rpaj58jSnCq22y0GZQo+6aQteRB2g8aIeUqmqBhk7qacsqPH+fST78QarUFpzNxMaQ++gCa5GRSe/X/P02WTBGqu822j77AfbKQCHsAnVZLjRAS9OtJ33kzSRo1Ar8yGAEolEdFV6/hcTpJFwBt6QoXF6qkuOg6Do+H9D7p/2duVge82G+U8M8nXxNWUoP3Vq1scug6x5HdWsGzq1YS11vIo4JrgBAv3Covomj/Qcr++JcIm0ceYMN7daP3svvRpiTLTqFGa8ba5iFCr8FadIk933wH54qJDQj0ShttYXrCRg0ga8kDmLunSBC1VhRwwKULlzAbDPIAGNToBTOvT+edJSQqki5dku8uUx7M+Ll66Ajn/vwH5YUSwoU/QdA0DGDI6s2M559BFd0hmIDhF5pNN9cLzlGWfYIrq/+ke0gkzVYL8cP6cyVUwbwXniUioiMaVRDVonLDzcM7OfbLekIq2lBaXDTbHeiS4wkbkcnkxx+BmMjgKFasPQGFhL4nd+9GVFysHF/LaSlw8vhJCaY2RYbeBXR70QU8lOzcz6lf/0RfWovZq6DR7SA0vSu6QamMX/IoAVOMUCkFNYY+G/m5R6nMzqVqy14S9WZKmmuZ+czjeLolkjx8KH5NCAEhcVAKOZufU7+tpuLocVTF9QSaHfi1OlrDDLR1iWHF6m+DTmIhwZG6cAW52UcZIAxlJkG68ON0WSRe58yGLRTsOwxV1bhq62WMW1p6BuHx8bS0tXH29BkZterxegnt3J6kcYMYsXgxGKOl7EXArcUusv3gASaNm0rA6UcvXgrh6wj4OPPdSq6fOIqzoZqAy4VGqUfIRhS/vPVW4OGJE1m9eDHtNBoafD4W//IrZfVNJE2cIMXrNqluEL01H4e372f2tMnBObs4oImdxOWm4thJOni9rHrpWTqGhtJk97L488+kLgprIz+99QYmpR6bU8vSNWu41FxOt6whaH1aGS8l/j5hNMi+IFzAozDJAOKgoYSGOhpKSzBb7Kx9/k3CA2CKDOGelV9TVt9A0vgxMsEBo0YeZMQ2subV/1Jz7CQpigChahUVTjs1ZiNd5s3h3scew+nxYBCuO9zY6yoIlNxGUVbF5o++IlxnoM7n5Km//6So4gY9hovgcgE5VcpxUV1TI1duXGXMsJGonUG8RKvKL92+FVeKGC1cODKJ2RnUDbU04y2vxFpwnXUffEJCeDg6g5Z71q6VYeQdx4yU+is5fxCU9HoL6974AEv+FbqbdPhcdsqsLfScOoXu8+fRvnc6dqcbvV4r+p1UlxTQxaXk1oHjHPzuFwnmDO+VQvjADEpD1UxcsBBDQDgwBSZAxY2yUiqa6xjUb5CEhYquWpsCym+WoKyzkpHR9242oktqx6wVFYRaXZzfuJXC/Udw2VpJHzWIgS+/SnOLj4g+3eTndLua8Jm1WG7dYuuL72G8WU1XvYEmawvlGiV95s4lY858lHHtgzB1+Xy2UnH+HGmhcZz5ZjXFh07IQ2zXe8Yw4slHOGdvoktqP0LFUM7hR6HWUnj5EjZtgIxevSWIW2hu2lQqPvrmY2YMHc3QPgOCuhmPE3RKmgquEhnQceCTr6jKv4LDZWPcw7NJmTmLRsKI6pGAmGUGcEh9ZuOFAva88TnmumZChaY1wkQBPlImTGTK4ifQhBplmohP4Bg0Li4ePkD/pHS2LH0W9a06rAE3g557hA7jhtKoVRMV3wmzUgBKJYiNkyI3u1NHEpO63BU4C1NQgFNHsunfqSvhdzWDTgGTUSi4nZdHisfMP0+/QrRfQUFlMbPe/w+HK28z44lX0bUTsVBiAXPh91opO3KMw+98QZeATnaUKx1tNMVHkzlvFv3uvRe33oRWoQj6MRQ2inNO0FMdxrpnXyemzU+FtZGZn72OOj0FdWI8fq0BvfhP5L+63JzIPUFqfzFiE1pFsTKoJMLozNHjjBkyXB4gZbkr/S1eLh84THpYAv8+/7rs5BTX3+LBn96jJjIcc9cBGCLDJBjd73ag1Hk4vvF3Ln71Cz1UJtmZs5o05AbaCB+QycuffS03ZCnrcgk+qZWq3JMk+EL5ZelTREdFUuOxs+Szd6kI0RA+oB+t4vjhDxApkk68sH/PXkZNnygXfel4JnjYPrRrD7MmTb2LXRFzG9F28HN57wHSQzqyZunTdNKbaXK3MXfV+5TaLCRkTZW4GgFfxt0mhIPs+fxLajbtJcErDlYaih0WAkPTyZx/H33GTZIHIplV7fRioo2mU6eJbPLy2yvvoPcGMCV2IPOROeyvLGbB669gE99wQIlZocbdbEcI4YeOGiY3EZfXi1KtoamtmfNnzjA5a8zdXVE4BsXItRFLQTEJdW42vf0RRocbVbsQpnz5OtcdbXQdOVkWkiIC0dfWjEaj5/fX3sKfd5F2djeRWiNXm5vwZw2g17x76DNmJB6x3biVMvnOUleK8uZNlKdvsP3r1TL7VNepA9O/+4iCult0GZaFRWqJBQcCqqurKbl2lREjhqIRnT45nFayads2GposPP7oo/L6bWKj1qppKi8hvNGK48hZdq5cjVLEGvZJZeQ373CjsZYuA0fS6gWTqA9trShtLtYK/trpMyRrtZKvWep2Y5wwnqEP3E/7bsnYROavXqajc7sojy5+JXUb95L72z+4vR5SJ4yi1wvLuO2wkNCvP85A0NgipMAF169jb7UwpE+mfKbkxuX3c/H6dWmA6d2rlzQOBBRCh+rndv4FEtFS/stfnP17FxqFksHzZlDVIwZnpwQGjp2GXeDRVC70qgBVhdf45bV3SK5qIs4jtNkqarUqwqeNo+eMScSL3HXEuh/Mja4ruUCCH658soai/cdxetyMeXgBHR6dQ6XPTvteGdgEGPmuhuxc/kXCTAZ6paRILqzgqroCAY7lnSG6XRzdBTZGSowdhAhj4JmTdA9rx9E3PqH2XIFs+sx6bjnG6UMoVSvomHLXDOP1Y1D5KM7LZfMHH9O5wkIHn1rmJbdEGrkQGuDFH1dJ7JRMLBdpMUooyztEckQ0+554i/pLJahDQpjz4tNYerRHl9oZU7t2UsMo1xgREXf8OF27d6djuw54ZdiCWn7m48dzyOzbh5DwcPk+u3EijoJluSfoFh3Prideoa20EvedBKgH3nqJ+pQotN27YojsJNcpaahy28k/fIC936yie5ObEKsTpVqFJSaE+EdmMvD+BeDVyixjixdCNXD7xAESzWH88dCzhLhVWPw+pj+zjM3l+Sz539tyP3e7vWiFKcPnZ/+RwwwaPgyjMQS/X3h9nagUGi6fuEh6RAxfz5tNlwgz5a2NPPX2W9A+Uer/1q54loDLjSc8hMfffYMWHYRn9gV9pIBvYFC7sDqsHDybz0hBS/EJGHnQwCti7qwFBYR6vWx48gkJ8rbrQxgyehyKz5c+FQh3uwhcuoDR48Jj0GPs2pUuU6fRZ85sPAqRRiA8RwqZGJGz7yiTJ024G/wqhHs+BGsq548ttFwr4uLu7YSq1IRExtK+axc0cZH4fE5ObP+bcK0ZhTKUblkj0AzuybgF81GICDcxWhLX6XLKA+CoYSPQSXDx3U3c7+HQxvXcPJWHv7AUg9NNQKcgpndvEifPpOeEcRAioLMevEKIKdINNv1L0R2OlkXoxcSXEBlOWGoqzs6dmPvkk6gEXNbvEQZD/E2NnNryNyXZJ7AUXCNEr8MTokfXNZFec++hz2iBpNBKh7YQLjc0NHCu8LIEU6sFDFSpwCG6gNYmyi8VMmLw0OAiLETkAohdW8Ph3zZRffESTdduoPV4iIuOJKRzF9LnPkC7IYOD4bRCtCmCtZvbOPLjeqrPnMVediNY3cZEMerBB7DEd6DL0CGoNOKeiKXAT33xdU5v/Yf6sxfx3CiXeBVlhyhuqjyMWfEYWZNnovJpgoIPnVYmflQ01JKZ2RujQnwPfpxKBbdvl0O9lR5pGXfZV+JA6qOhqIj8rf/SeOEKDVeKaB8TiU3jIyYtg5EPPIE+KRmMPjBrcCr9WG5WULJ1L+c3/43O0khEdDi26DBGPvww/sRkOvXtIzFfIgNd4G1rC65w7s+/qTlzDvfNCqm1UiTHETW4N/0X3Edcp57B7cMeQKHRU1JURIvKS2pqGgbZKoBW4JNvPmXa8NEMyuwXLE6EYFbh4/bZc5TuOUL+ngMYnC50Rg22UBUJA4cw6v4VmFMSsNmbMYUJy4uP6rx8bv99iIs79xFiVFJltxA7YjADZs3CmJgiyfgS8yOjRtyUnzzJ1V0HuH3sFJqqBtQRJmzp8eh6pTBn2eMYQqNljSbjobx+Lpw/R4ekRKJiY6WH/K4MU1a3fTp3JUTkXGrE0+zDg4uy47k07TxO2f5sTG4PDnHaSGtP0Z0K7r+r/kAVGYVHRKxpBCPTy83jOVzfsI2y46cxqLU49CqSJo6i/eB+dOjbl/AOCVKoLJv6fhvFRw5zff9RCnYfIsYRQBsVhiW1AxGDMrlv6VIUarPoncmfEdd/5nQuaX0z0AoQdBAZLrvuAgQ9YpCINBMF3f+D0XnJ/Xsbzdl5lB84TkirHUWYFvPodNwJ8cx7+l2JLHC0tWEQyAVHC6UncqncfogbB48TqTfJcVPIuEFUaeDF9z7GZXOhNoSItRUCbeSsW0frsQvU5hfidNplkHry6KGE90lnzKOPYJMmLY3U9Sk9cEQEsk8SwmrRVwtGSQk8z5FDB5g6WqAYhN7u7m887F27DtfZIqpOnsNod2HDRfeZowjL7E3/2Y9KrZYIdheYBq+tmSu79lH190FaC4qDxgF1gKwVj+Lr3JGugwejNAVd0iJGDbeVsxt/4+bBHKrzC4gymrEEvDgTRH5tOg+/8yZO6RuVPWS8dg9nTuYyLGuYTDCRB3+Rveu2ceHcWcYMGnoX4B70TQZcDrav/oW201doOHeFjqYQGl1WOk0eQsLIkaSOnYlfBNOLOykKpjY357Zu49q2nVBRg94lYvV0jHzlGRTdOtE+LQWV1ixHuvIfdtRyeN2vVB84hb28CoNWSxM+2b1MnzaJ9HETcAQrAfm8NTY1UVxUyIghAyVSJ8hDUPLPzl3U1zWy9NFHg8YKrwetgIxX3ebQ+o005ZxF3WCVBYFNqyByaCY9J02k66hJUn8qBP5iYmSvquPKzj3c+HMLJqtVjkQd4eFMfO1llMmdCI+PQ2sOCYYSOB0468s58fsfWI6dx3WzRo5znSYdCeNGkDltMnF9B8jnU1yU+Lg3yspobbXQP6NX8M29axG+WlImAdg9u3e/280Tj5CblhtFHPp1A97L13HerpGHAFX7KArUDua/9BK9R07FIYDYOnH9bhpu3KRw9wFKN+9A32SRI+OItB5kPLoQfY8uhCXE4kYtjXKiwV585gjXDxyg9sBJzHYfTrcLTcd2mAakk7VoAWFdu+NTiF0iOGXIL7xCeIiZrgnxd5/8oMP25PkLEkvVuWPCXbKTcPt6uXX6FBf/3U1Dznl8dU1odXr8cRHETR7O0PnzMMV0lpBwcYeFS/XWxXPk/rYZ98nLRDh9MrkmMqMHlfGh3PvsCgxR7fAGNLLQEDvY5X1buXXiBOV7colRmeVZwx0ZQtyYQYxYcB/Gju1liSl+i+sX+uPu3boTI6Lg5NYrnLp+sk/kkp6ZSagAzN49AgqAy8Xduyg9cpziXUdIMIXT5nRj7tqZTlOzGDpvHogOYBClKa//4r49lGfncHPHIdIiY7lZVs64xYtQTeiPJqUzsbGdcTt9KI0G1D4f+f/8RvnRbJrPXcPV0IYpth36pHjy2ur4eOsf/3/MonhfRG58zgkGDx0qgfri+VGIM4vQom/djf3aDRr27UbrsOAyq0kZ0J+o5G40VdVz7cARqeWudDlp36unNJQOWfgA6EJxegLoRXSLwsff2dky59wso/CC3T+BATv+xx80X7pM6d49kgIQmtCFOksbiu8WPBYoL7nOsIG9uOeeqfz788/kXDzP4AcWMfPFV0SWVvBQcjcE9tKxE2QMGYJfLXJNRYEczNDb9PzLnDhwgNHTJzFj8iR2rd3IjcuX0Zr0tLhsDByTxaTxE9i37k+OnD7FpJeeYtRjS0AhxPnCrxYMas47dYqBA/rLykduIo5git4vr77KyUP7uWfSeKaOG8uW1T9z6mIhi157jz4PPIhH68MV8GIWi6rPjyX3lIzY2b7xNyrraxl17zTad0nmwOFs5j79THCNF64vUQV5/Hw/b5HUjtw7fwbdu3Xh79/+JK+smEWfvUfGhAko1WbpHpIt0dY2cgovMGTUCLlPiO604NM52qxUnS8gMzOTQKg2uEAIMN+dCuDDe+6joaaCe5cuoEeXzuz+bg2FhWWs+PoH4kXKgE6MREX2sQ9PQz3WGyVE+pVs/Xm91JqMnXsv7UeNoKzgCkmDBskcYLmk2pzyAt4fNxHVnYP2uIVTSe/ZnZ/f/pg6h4Ola78hfsDAYFamQOL4FDTWVtPotUvmnBxcCV6QRkPtzdt4qhrplJ6K2xyEEOvF8tDQwstjp9LOZGDiwnvoEBfNlpU/UFnbyLt/bIHUVOkoE+gcIeptulVBqBjLVlayd/NmXI42lr72Am6/B5tKSUS3VAIBjbShY3NAq4P/9BtM9+QEJi6fi9/r4sC362hxunl131aQWb16yXgU1tCKGzdwheukiUe6XAVkPODh+2+/Y9KgEXRL64FLtO7woRf393oZL0ycSZeOccx6+mHcuFjzxVeERLXn+T+2S0CxR86SQWFv49aFSyR36kLx/sMc3n2AqPj23PfiU9xsqsYUG010u/ZB3p8YSTe3QektXpm9gMzUrsxcfj/Xy27wz/o/UYWF8cb2rWAygUIcLoUN2MWVwkISuyVjNJmk/kbGvmkU5J08LfmAxugI7DK73I/R7+P6tt389PRL9OvZnbnPLubMpTy2/vIraX0G8ehPf4DQiOkCuAJuiUm6ejyXnp1TOPXPDi6dPktcUiIzXn2Oc2dP0m/0KLlw+mxOVFq9dJRd3/IPP7/6DsMHD2DGU4+QeyqXdd+uYcSkKSz65nMQcFVxAJeiIQ/nz+WR2jcdrUEXxNiIQ3gA8o6doG9GBiqTTvIbBfJC6faS+9MvbPr4C0YNHsC9j87l2Onj/L5xHWOnzWLO+yuDnAXRDhDvi8/PtewTdO+Ryt+ff01tUSn9x2YxYMlc3vr8I959+4PgdYjwedFpdDvZ9/VKdn27mmnjxjJq1mT2HTrEgW17ue/hRxn50vN36fP64Gbt8nLqdC4DhWlHFFbyFBmUCuQez6b/8MFSRC6JgW6XlBzs/+IrNv+0momjs5izcC67dm5j584dzH3kMUY//0aw2xwq8pJFSpGSyydy6N2pJ5ve+1gK/vsMH0K/ZQ+Rl5PNgFGjgjmiLrfs3NFm5edXXuZ8bg5Txo1l2vQZrF/9M9knz7Bo+ZOMXrocRESfWiXrN5vDyeWLF8gSzEwpTBMdKJG65ObshXOk9++LRgjMxYe1OxBC548feZT6itsMGdSP6dOnsnrVtxScPc+L77xL0rz7g8WqQRwyRUHv5sbJPLqGd2T9+5/i8riZvOA+4scNIb+ogN59BuJqs6MLDRPYBnDaeGP+PDz2Nq5bSjYAACAASURBVKaOG8+g3n3YsG4jZ/ML+Gjl94SLgkCAyEWHzg/NTY1UlJfSRxAFhPbb50Kt0XJ092Ga6puYO2e+JE/I9rRbrKpenp4+CVXAzT1Tp9C7Vzo/fvUtddcr+GLtrzCw313IdBCibWmsoeF6CZ0VRtZ8/rVMAlmw/DG0XeO5eKuMfgOH4RHGMbn2e8DWxovTpqDUKVh0/0IJT/75pzWUllWyesMfKARr1BwWlJP4/JTfLJWJH93TBdfPd7cLqKKi5LbkDSaldJXpQ/K7tFnB0sTTc2eh0wRYunQJCrWKX9f+isvi5NPd+yA0NMjFdDlQi6SRS+fpYAjBefUW+zdtQ6/XM++FFTSrXdh1Kjp2TrkrJREmDT8UFvLsww8Q1SGK+x+4H4/TxS+/rqfN4WPlwSN33y2zvH7BxL1xvYiwyDA6JrYnEBDO2uB49erFK4RFRBIbH49KjC2Fe7fViudSPs8/tpiUzgkse3IZ1ypu8YeAt7v9fLHvAGj1eBx21HqNjLMsKywkKTya05v/5eLxXKlnvu/9t/ngk7d58vVXCAsVCse79mOPV2KgXnvmKZJSe7DsyRXk5Jxk7/7DxCYk8sqvvyLbnCaBNBFbqZ9L5y/SrVt3QiIi7nI2g+t/3unTsjMYGhqKUtwr8e46HVTu38v7r7xIv97pLHnqCfbdKf72HztObEInXlr7i+zmiT+HcA+rIPfgAYYOHkb2d2u5lneBHulpZD21jHOXT9Nv7Gh5ZJNyDNG2RUnxb+v45sP36D14ILPmLZDXv2PXPoaOHsPDn3wUlMHIiYgwJXo5l3uawaJBJN590cUViVWBALkb1vHT/z5kxujRzJo+jRMHdnP8+NFgzr1fQVp6P+Y+tJj9O3ax/1g2aUMH8MiXX4LWFHQLis+gV3Lw6D5GjxknydkqUbiI/dvj4sjHH3H833/pkdaT2ffOJnvPEQ7s3o/iiwmzAta2FmbOnkZ6SmdqCwpY8/tGOo4fRc+sMWi17eQY2eqxEKJXUXgim+7iITdHEB0VjbuhDl+LhUsnz1BSWcno+xfI/L6Wwqsc3bEDh8OGOSqS4TOm0aVTEtXnL7Pp7610GN6fXmNGozBFYHP7JAjSpFRz5UQumWk9UWj8RJqN+Fus2Boayc7OptVpY8a8WURFhHHj3AWOHTxKj569SR08BFtkGEaTEU1jE/XlZVitLQwYOpyaFofM2wuJjeDapQsUHj7MzOnTUURFyQ3QWllPhErL4b+3EQh4GT9vGjExUVw5cYrdhw6QNnk0EYkJtI/pSKjaTHNpNQ5/gBsuK3E9uqIzmrC5XTK6Tu1w0ngqn4zuXXGEqwgJMWIrrSRcoWXX39sJmLUMW3QPEWEmLmzewc3L1xg0ajyqqGhCuneV4uHmm2V47aJydZDWLY3WRhdavQlNlJnrNwpR2i2YTEYiEjuhUWhxVzXja7Ry6sABDDGh9JkznjCzkZKd2TJ3sP+8GdJZG60LJ9wUQWVlHaX1ddjDDbJDK1hbIlPRoNfRVHYLnxjb9kimKQL0IQacJZUoGlq5fOIMAZ2KsY/MliiAC3/tpPpGKeOmT6PO6yN+4GBcARUtN6skJsHisdOnbz/qq+pkCkt4VAglRZdR2FvlwSchtRdOuwdnZROe2mbOHjxMZHIcvR+cIiGvl376i6bKWjLnTMITYqRdlNCOGGioruNaVSXalATC4+JQ2tyY9SJ9w8eWX9czpc9A2rWPwhGnl0EAgbJa7CWVXD5+hoQeXciYPQ6nV1REW7HWNDBmynQIDcPUKVGO9+0VNVibW6TjNS29D7dKKoiLj6fR00rp7esYlD7CjTraR8ei96px19poKLnNuSPZdB/Qi+SpQyUj8cCqdZhVWvpOGovfZMAQEo5CqcXSYuNySSkJmb1QGfTofQIRECBwJ7LvfE4ufWM6Eh5qpDVUgV5w7W5U4K5o4NyR43Tvl06PmSNps7eQs+FP7LVNzJz7oBx/h6Qk0HxnM7NVN1Jf20B8j+6ER0bTUFWLSYCc77glr9+4it7nISEqkuS4WKy1Dbia7NSXVnIh+4TsikWPzKSyspKy3Tl421z0v2cS6shwFBIs6ifgV5BXcJnkQX1QGQwo3aKHCSqRM5qdzYCkLhhE5m6UHoXYYG83UH6hgLJrxQwYPZyOQ9KoqCzn5F/baB8aRf/BWejuxFn5IkJosFhxtzikG7h9txRiomNoLqskon0Mxa5G/tm2lbmDs0iMiMRg0mGztuK2Orl68TJlV4sYNWkcSUMzuXH1Grm//0v3hGTSBRbFaMAY04568ef9AS5cK6KXQDIJ/aIvIFNyBNolN+cEGemp6A1q2X1SC41MbQvnTp6muqWRMdMnE9+jC2dP5pB/4IjMnBYGIb1YS2IiqHfaKa+qoa3VwbABQ3C3OWhtaKZTl86U1FVQWnyN1Ph4eXiNT+xIfVU1Oo+CEydOUGFtYOq9M4gIC+d2cSm7N20jNaUHI0eMloyxZr2KZq8Hm9NF0fUbDBkxArvDIaP+/G637MDmn8sjvVdPdFoRf6bH0dCIzubheHY2FbYmZt0/H3NkmMQ/XD+Yw6A+fYlNTcYUF0tAa6KsphqbwkNzQwvDUwfhdfmweJzoIk00Cm1j/kX6xnejU3QMPr8DS2MDfoeXvPPnKauvZv4D9xMdFkHesVzOHDzO+KyxxHdKIjQujmYV1NtbsbbZqKyrJaN/X+x3AMF+vUpGM14+fpq22kbGjMgiVK8jzKCnub6GNmsjOedO0qRwMu2+mdI5f2LbPmpOXmVc1khU7UOIFWNdN1RbWrjZUisjJjtHJaLwKGRxG9U+igvF+XhcLmL1YXRPSMTvaqW1th6vxcnR3BzsYSomz7mHqKhI/vntTxqv3mLGhGkYzBFEdYzH4vPRbLdxu7oaj1ZJQkZ32d0SUpAQlZb60mCOeqf4eMLNJkK1GhqrK3FYm9ix71+ie3Ri4sxp8rCyd8sOLIW3GTNsBBGd2xHePpaA2sDtxgZuW+sxh4TL629rbJWxiiqjmsLbRbhddnn9vZK74HVYabpdhaLFze6D+zH3jGfcvVPQqdVsWrsBhdXF6OGjCYmKxRAeiRMFzQ4712/dJCQ2iujEDjKvXhhDTCotxZcKCNHpiWkXRZTJjMnjw1ZTS1tDPfsO7CWhVzcmzZ1JjbWZf7ZsxeSErKHDCOjVJHZLwen1UVRWRoXFQkrXHrQPjZYgbWEU86gC/PDbWgYP6k9yVDSdoqJxWaw46xuxV9azP/swKaOHkDl8CF6nm+2btqJ1+Bg3ZhzaEBOGiHBaxeTD5+dy0TWSevREFybWJBVeh4sws5lTJ46T1LEjkUYDsSYzWpsDt8XCjWuFnLmQJzWzPftl0uy0s+Of7Ri9SiaPn4BH4aNzSgo11bXU220UW5tJ6JxMQkgMdRXVxCXGU9fcQOntMpmVLA6k3RIScdc1orTaKM8v4NzlfNInj2HIuDFcLyhi3z87pd5w+vRpkt8bMIps9AB2j5e8i1cYJCHooqmmwSOi/tQKzmzfytXzecycPY8+GRncvFrA8QN7aW1swBwZQe+RY+ia2ovqslsyojM2ph2ZAwcQCA0hIrYdzQ31NDusFDdX0DW9N0qRwSWMV/gIczu4sW0b+cezmb9sCb0HDKbkRB4/f/sDilVTZwYaKyvpm5zElEWLOLTqW87eLiduxkQWvfQ6bqcWpVaHzS9E2hq+f2YF5/cfYOqYycwYN55tG9eRc+kSw5cs4d6XX8MdUEtgsk7hRaX0cTwnm9HjJ+JptMsNXI57RSxS7hEGjc4Kin3F/xxeQr3w0zvvcubAbsaPGsjsqZNYt/J7im7eZuLy5Yx/coVk2bk9bnnq1RrUrH34Ac4ePsy0uYsYOXyk7AxeKbnBlBXLGbPwIQjpgLXFTmiIkbr8s3yw8D7CcDFqxkTGjJ3A+v99z6WSch758kPSZgiHm2yJBcWbBi3v3z9P6g8nj8hi4qhx/PDVj5wpKeGp776Qo1hdWBRWu0Pez9g7LuFPFjxIbeElpsyfyqgRw/jx/a+5UlrJ0z/+SPcxo3Hq1DgcbUQIPrJayecTJuCqbyJr2r307TeAdT+u4mJxES99v5LOfQeh0ou0CB0OrwOds5lXZ09B3dbAzDn30ie1Dz9+8B23m6w89d3nxI8dJTsZTrtT5vIW7NnNu88+TdfYdjw0ezadE5P47JtVXG9p5q31a2jXsydKgVfx+VFqlCgaG3lr5hz0Hjv3LZ1DQnwH1n70HTUtTl5fv4Hovn2xe9343C5ChOOx4hbv3jMDzZ3K8v4nVhASFcMXn31G6x10wes//SAhyahEDJkau7MVa9k1vnr8UfSeVp58+RmcVjubv9mAU6Hj9T83QGoKbY4WmVEZognDV1rK04tmEaFU8Pyy/8i2+X8//pBAuyhe2/ALREQRpg2l1dqKLtTI+q++lIL9pOhQ7n9qETarhb++24BHbeK9PXshvgP1TQ1iYkFUmJnaE8f4eOkSIhRKnn/lNWytDn76chVuk5n/btuKJyQUjTEMt8eL2yPcwef55pkn6Ryi4+knF1Nzq4ot63fhM4TxWvZ+cLXh1CrQ6jSyC1C6axcfPfMfUu4ctp577lmuFt1g429/o+7QgQ/+3kJLwI/Zr5ZuSF+4jvzDh1m//Dl6d4hj6XPLOHvhPLu27CYioQsv/LVNOoWbfILs7CIyRM/HDz5AXe4ZOphDeP6ttzibd5Ytv20lZeBgHlu1Ertag1pUuAqR5gBH/trMlvfepW+Hdixf/igXjuWwY08u8b36sPi3deCw4DCLVrRIzwnh3OrV/PDZ/+jbswfLH1vKwYNHOHriDJFpqTz+/dd4TWaMbqVMRPGHqtm1YR37P/yM4d1TWLB4LseOHWP/P/voO3w8i9aIrocVdYQZpd+Dwuch+/tv2L7yM0ZkZnLvw4/x1+bt5OVfJ2ngIJZ99pHkMXpswq2swqVw8MTcOYSVVzE0OZnZD81l5z87OHjsHOPnLWTq269LDaRLOnHdGLVmdr/2lgTFTx4/hjELZrH6t41cunSdoffMZO5/X6dF6IDtboyh4QT8Hj59/U1K9hxkysD+3DNnKpt+/5W8i5fpP2ES8z//UnZq69vaiBEOTJRsfv5ZTm7ZwLQxIxm78CHWrPqZnMtFzH3yKSYtXQIiQ1mwE1pbUGm8rHr3v3K0OmvkcMbcN5Vff1zN2YKb3LtkGWNfei4Yl1hdS7gA6lZU8tikySQoVYzMGsrAmRP4bNX33CypYt6S5QxftBClcBF7fWgES9Xv5v2nnqI29wyzJ05g0MghrN6wjrOXr/Dkq68ycPEjMv5NjN4kLN6tZNUTSyg/d4iZE8cydORkvln1E7k3y1n+xpuMvG9hsLOuVeDxC32ahzcXL8F15hIPTp5E71EDWPntt5y/Wcsbn35FF8EqE101YSqQ2m34bNED2IquM3PaZHqNHMT7X39FscgD/+xLkkYMl7nrwj2udrkpPZPHOytW0C0ykoXTp9EzJZkvvlvJjaY63vjmCxKzBANWdKaE80R0YPy8vWA2jorLPP/4EmLbdeb9b76VRqEXPv2ULql9MERE47bbJZLFVnuLN5cuRXe7mmceXERUbAjfrd/I1XoPn/78K6EZPcDvwKnzohdrf3UDz89bhL7FzrJHFmOMjuKzH36gxu7kve9XEZmRisJgRGXzovMr8Ny8xYtLl2D0unl66WICHherN66j0mXju82/SyMYImXHIbrcao7+tpWfP/mQHpFKXli2GJ9bzVe/bqD8TjP8k1/XYYqMQxsiulzgtDTSVH2TD555mpgWG689sQxvwMbHK3/AbY7nf1u3QZQJfPagG0alwHL+Aq8/8RTttUaeXLxUuqS//nUtreEhrPzjdzCFSLST1mySUWe1Fy/wv+efJfIO/PjNFU/jqm7i+9VrcUZG8L9du+Sz7GlpQRMVJidz1w8f5LPXXqKTDl5/9lmu5F1h096DuBI78u73P6APbyfXfcHv09wxkb3/4n/IF7nlUTG88PhjFBfls/6fHWjiU3nz980QaZQdX19LM6qIcK7t2M4Xb75FSmQML774MmdzTvHrtm2Ye/XkozVrcKt1oNFJzaaYUp3Y8Q+rP3yf9HYxvPLUCvLvmEK27NxNWEYaL/7yK4jnXjiXBEzZoOfC1q388L/3yezUjuWLF3P+0Ek2CqxL1kDe/eknAm7p75ZDA7XHzZHNm1nzyUcM6NqZZ5Y9ypF9/7LzUDaJ/UbxzK+/gd8lv3ufS2j6lLwzfwFNN67RMzme5Y8v5dDeA/y+Zx89p0/nhf99js3iwxQeicNjl+7pY4cOMGbMGPmZBBZMIOT0JiPHtu8ga/JEOd4V3XKlKoBWo2Pnh1+wbfUaRg/K5P6F8/hz8yYOXblI56ljef6jT/E4hU5XbBkqjEIG8r8PuHRoP2ndujBr9hyO7NhDzvFcFOsXLw7o3W5ar1whxB+grc1GREYaHefMZMA8sQgI94oo8UVQp5Uj366k+eJlKvMu0iUqBktTA2FpPYi6ZwaDHngIl0ctOU5ikxUul71H9zBp1ESUTj9arQiyF2OMAIcP72f61ImyQpPQTPEDTi/7P/uc5sJLWEoKCBcxMuIMG9OOnnPm0mfeImnQU5u0wYAAv5tjH7+F5XI+lso6XBaHjLqMyUiny+yZZMyaIw+c9jYw6pHE/n8+fp+M9mGUXbuAo7mZSG002uSudF68gLQpU6VvQy+4SULTXXWTYxt+oSI3B11dI36bk9aAirgB/UmZNZ1e0wQ4WoNdbCJGLTQ1cujDj/HdLqOhqpjW5mZ0KjMdBgylw+z7SJs8kTYbyAAFceYtLeHimh+oyD1JwOHFLvRRSg3tMtPpMf8+kicKs40aS4uHsDAN/opq9q38jNYbl/G31dJcU49WFUHnYSNJWTSbTiJrWJxE70YUZW/+k0tbNtFduIiLrmGxWNAmJGDo3o3BDy2i05BhEulga7ZK95Sz5AbHV/1AY+FFfO4WmhrqMOsjiB84jLQlS4jr209KPmUqh9uHq/gqed+tRHG7gqrSW9gFb61jHNqUJIYtfoSOA4ZJ44l477RGsFwuIn/DOi4f3kVElIamhnpCddHy709d/BDt+vSVgnDpL/JA7eXLnPxlpXSoO4prJe5FGR+FOaMnWUsfJ6qncOLdTXNQwpp33sZUVo6nohS3oxG1SoFWZSa23yB6P/44RkHXD0Z6yq55xekcLq39kYDkH1poam6lffdUtCldGPvsCtRdhFNOKfczwS6uzTvL4S+/wlVSRIjeS0NzM6Z2XYgbMITBjz2EOSVFaotEbrKw91edyuHUL7/gK7+Ju66eVruD8K49CEnvzdgVT6EXGcF342V9Gg+FBw9SuuY37IWFKFRuKQnQRnUgfthIhr/yGi69kEUE/VeqgItVLz9Hp+pqjHWNVN+qkil6USldMXTtyuTXXoGomLuVZlBfe/XQQa6s24CyvARVWyMKrRZPRDwdhmcx5sX/EAgNC4Y2yOmzlys7t1O+dw+1584RFlBQ32QhrHtPYgYOYvzrr+BValALUKoY76m9HNq4gbadB7EVFaI3BmiwthCX3JP2/Ycx5OXXZJqI1E4GKe9c/PNXGvZuo+bcOSJC46i0OAjtkU78sGEMf/pJCZhWSVhzgMaacla98TrDtGZu5+SiVwhotR5Np26E9c5k/Msvyhgsj0IZjAf1ermwbj3WA0coPX0SU7swmnweYlMzCO2VwdgVKwiIeEtp3hD2xgDHft9E7a6D1OadIS5MT7PXjiGtB/1mz6HnrIU4AyoUWoVMZFI3N3Hmzw24TmVTfuoUoSExtCp0RPfpR0z//vSfPxuf0YhKnLzFGEjhYve339B6NIfWoquYtWANBDCn9WPQnPkkZY3AYwpBKxihPqjIv8jmTz8m1evj1qXzGNqF0iiiH9P60W34aNIXLJIYI3G/tMIyaGlg708/4jh+Bl9ljYyYqg94iRjUl7RJE8icPhOPy4tGbw4+cy4/Oz78L4prZ6i5eJ724R2xivSBjFR6T5tO2pjxMtpNrOFKdQBLXQUHVv+MJu8S3vIyPN42HEY9xswBDJuzkPgRo/G7vXg0WnQib9tu44+33sRw5SquytvY1B684aFEp/eh/9SZJI4aD3fXWVF0n/57Kxf+3U47axuO2xWo7zjcWzVK9H3SyHrwfhKHj8Dl8qGTsaE6yYfd8tG7qK+fxXWzDI8dtAmdcKf3YNjChSQPHIrH7kIjx4c+LCXXOLR2LfqC6zjKSwmo3bTo9Jj7j2bsg48SI0DrCg9OXUDqqj0Vt/j3q29RF5XhramntrkJU6cEjGmpjH/kEZmW5XH70YhxrzuAr+w62374Dte16/gaGqTBxR1qQtWrG+Mee5TYjEyRTojWKaaBev7+7keq8nKJqr1BqKONlnobyg7xqAf1lQEGIiNabqLSkeGmufQau3/4AdXFAtQNdfL6lXEd8HcfwLTlKzCkdJaAfrfbjtagpS7/PPt+Xiu1h+FuH5amFkzJnfGmpTBl2TLCugTXQqfPh14ZoObCaQ6uW4uvtBhNowWaHIR17oJyQD+p3TaKtVCY9mw2tCYt1ZfOsWv1KtRXrxB2B9VjabAR0qUbgb7pzHjqKbRh0WAUubziWXOw8oN3iLS2wtl8woVO19GIplNnQrKmMOaRx1CaDagFlkdIyvxeqk5kc3jjb/ivlaC2tMkRqjGpE6r+GUxc8hjadvH4XH5UwkFtt1N4/AAXd27HfuEikd4AbU2tRPRMRTtsMBOf/k+Qwq/RCim/PARe37uHk1v+wF2UT4jTg8+hIKZfP+rSkpj5zDOYTSJq7i6E3ufl8r//UrBnD56rV9E5rLQ6mwjvmYZh4FimPPeSREfpBSdX3C+vm0+XP0aiQkHrxYuE+QK02uyE9ehByKgRTHh8BSgMUqKulBgOPzt37mKK4GnejWwVKhfx69iRHMaMHiYNuMEUooCU1ZxYvZ7a02epzztJ+1ATNdYWQjNSiZowivEPL8bl1KI3GHHbnRJpdXHDGs7+8zeGZouMkPVpdLQ6nChWv/JiYP74sWz75AOZiefwBFj65TfcMuiJGdAfj1KD1dZCB1MISqed2vP5xKJm44r/oLbZcWvVPPjlpzSEGYnulQGakODhqa1VdpWO5Bxl9NhxMixdipW9HgxqDReOHGNo3wEohA5JsAA9bpTONhwlxWhv3eLPO2HKOgHmiDLwyE/fU21ppX1/AT/V4/Op0QtAZn0TTaUXiHVZ+fnZZ9D5lZiTM7j3vQ+51tpM96xhMo1DwDqxO8k7chxnYyup4SbWvrSMpNgo7MYQHvz0M05bGuk+bJyMIXO0OogLMRBoacBaUoDyRjF73v4ErV+JJq0b0z7/mHNCxzJ2El6XEq3YcUTKRm0FyqY6bGfzWPfOf+kY145Ax1hmfvoJhVU1pIp8UFG9ipsrXqY7SRrO29dpvpjH3q8+J0SpI7p7Pya8+z7XayvoNmqYxKuIOkQlmItllegcPq4d3sf2le/SIS6CsNQMpr/4CqUuD1E90mWOrku4IwMesv/aRJ8QI4qi6+R8u4bI6Ci8Gd2Y8t47FNc30jmjL36fGHcJHRE0XblApCpA2b5dbP36SxIT44nO7MXYJ5+kSqUjKrknOrUpmEgjvtLqSkJsTZz68Ufqj+ZgsduJnzGVUc88wRVbC0k9RXScWhJlRFe1/uJlYnQhFPyzhYObf0ZhhIx7pzPq0SWU2QNEduqKXm0Ipt3Y/VhKrxGrc5D95Vc0Z18Wihvi7x3JoKeWcbPFQUKaWIQD6CTPJMCfn33E/KkTObTqG26dOUmrzcqERx+kxwMPUO/yYYjthNkQjtMRkGijppJCEjQedr/9XyznrsnNK/WR+dJ4UtbWQufuIkZJfzdB1kNxznFS4lPY+/IrNJZdpcLSwPRXX5AZ2NUBJaEx8YRqzPKAIHbxGzlH6do+mt9WPEPIrXrh6aXf00tImjSRJpWRsA6dgoWSPGD6KTt+jKTYeA6sWEFTdTlNXif3v/06JCdjiWhHbHJPFPYAGoOaemszW1d9zfKpk9n2/Is4qxuxalRM/u8rKDvH0zGlK2iMoAmT90roHq+fPUl6ZEc2P/Mc9pLr+A1qHvj0fzRFRxJI7ER4eDx6l0Ie6CxKF9fPHGeA1sjvz7+MsaqJNkWARd9/QYXBQHyPvkFtl+iYqwIEPHZunzxNYnQ8/z7xJG3NdbSpAjz21acyGzQ0ow+68Bi0XoXsIKvMKgoO7SbNZGDdsifR+HXYjCbu//xDmkPNdOzZS/IKAy4PCp0ai62RDV9/yVOzF7LmseWY2uw0+9ws3/gj+c1N9M4ajyOg/j+3o9Cvlp8+Rje7h3X/eZ72Ki3VHgcP/vwN1QYjHXoKcb8K291iQO93cCs3l0SNnl9XPEu4zYVNr+b+NSu5YLHSZ8QkIZ+VgnG1UpQpDipzjtGxzcGfr76FwqumWadn8aovqNapSRRZsWI1d4gyXEQpebh09BAZagM/vPwqZjE1CDHywA8rKW5ro8vA4TjQIxTPLoedxuqbXN6xnQWZA1j/zH8IF9dq1jPr0/ep0uhJSh8qE2pENKI0idmbsF68QGRVA7+/+R7hCh3WMBPzf/ueYxW3GDxinHQTyt6c30mguQXl7Zvob1zjl3few+A34I2LZd4Pn5Lf3Ej/gSOC4mahjlf4qGmoQNXQgPfkRXau/I5QYTSLDGPO919TUFtD9yzBHzTK/V5G1llqCaupRXvoJAdF/KOrFUXn9iz89nPyqxroPXCC7EyL99DmtHP26F5i7TbiKxs4vHYDPoebiIxUxn70Fqfra0gfOkoCh6Rm2W7F3dhIpL2Nuh07+Hf1z5hDo9F360rWq09T7LAzYIAYs909QOGlrr4CfWMTtX/vI++vv3E7rXQe2J9Rb7/Dtfp6Evv1xS/WHtGxdVqxlJWSHzChGQAAIABJREFUhJri1Ru4sG0nUcJEmNGDfi8/RVFbGz0yxN8fzDd2OZy47fXo62q4vn4Tl3ftlwlWCYMHMPDNF7jc3EBi5kC5kgtpr0iN/fmTT3lk9CjyN/xKwZGjBBQ6kkZlMejZZVQqAiQldA2mP4hplFZJcWkhSRodh9//gpb8yzTUVTBy/hxSn3iCGxYL7VPTQCmuX6wnTmquFdJdZyDngy+oOHFKYpP6z5pG+4UzscZEE9EuKRgDEkwmpej0QVIMWrK/+Q7vjdu0lNcxZfFjhCyaTYnTIQtjlV6GI6Lwt1J87hRp0dFsf+E12kpv4fGrGb5gPomzp2IJMREd3UFKXoIFroeV33/BwxMmsueV93FcvSabxZMfX0Jg2BACnZIktFshKANSe+uk5OxpukdFs/3Zl3HfrsThdjL7+adRjRhAa0QU0bFJ/2fAEYvQpbxDZESGsu7xZzDUWVD6VMx+9RUsmT3wd+kiR/ni44pnU0UrlWdO0TM0jA3Ln0bX5qTB6WHR22/QmpqEPjGRKHEAFM0FKQb2UZh/ls4KNRuXv0CE00Gzo4mlH75PdecumFLT0GiNQSexx4XfZePjT9/lrcXL2LhwGcZmG80eJ4u/X0kVHjoMH0FAZ5L4HIHu8nud5J08Q2avTIyiS6zT4XO7JVB816F9jBs/BtXdc5PMTXS5qRJGQnM4O555GXdNHU6jmkVff0a90kvMsCzk5iq/TBFR1kJdwTna3QlP+P3xZ9EK+HSnjvTs3xfFJ08vD8RoVRTu3k5Hs4CCqEkaOARdZj8mLF4ikQXil/LOhzK4PORu+YuCg4exXCmUkOOAXk+7Xj1pN6Qfwx8UgmIZUX5XqOoj98hhhogMXINe2uRFV8Njt5F/5ASjJky+W+UIB52gnNrJ/vEnLAWFVJ49S8DjxB9qlJl7SePG0H/yNBTGSJmzKh8sLxxe+z3Fxw7Smn+ecL0Ji9pMp2EjSB4/hj6Tx+JXim1XZBkruXbuEr/9sI4Us5nK7L0Y/W4UIeFEZmaQ+fD9JPUfLjI3gu5Inwt9WyuHfllDw5k8Ws8XEGo0UadU0GHYYLpNn0KvMWMkkDng9qETP1RVwb51a2gsLKC+sFD6ljxmPQmDBpAyeRKZ4yeDT8T7iPQHaK6tJmf7FkqzD6EsuUGU3kiTV0vCkKH0XTibxEGZuJSC8hNAmHyotbDx69X4aqpouJyLMuDCHxFFTGYfMmffR8/hY3BLb1XwLuz/Yz1Nx3NQlt5EW10vtfP1oQYSRgwjY8pUug0djlfkJDtcGEWbrrGeXWtXU30ln9rCAqKiwiE8ROoTB92/gBTR0fPp8Tn9KEwarp2/xKUdf9Ny/hzKspuo1BrqI0KJHTaYEQ8toH1KV1xuOxFCqOrw0FZUSvaWfyk/f5amW4WYo0w4wo1EpPUia/5DdMsUbDAFPq8fvVLN7XP5XNn+G3V5efhvtcjA7YZIDR2HDmDUwodp1z0Vt0Ip4dbC/LDpow9lpe+qrsArupchRtwmPdHpaYx48AE6pPX5v+sPmDQU5Z2l9N+/qDyRA7VWfAY9rZ1jadc/g2n3z6ddQqIsCIJuPy9XDxzm6s6D3Dp7AWdrE8aYcNpCDURl9mL2889hColD5VKgEQJfhY/8Q/soP3yI0sNHSfCrqbO2oOufgb57N+5f8RwevQmFQU+bzUm40Pns2U3xlm3UXcrH47Hj1qskBDspazgTH1uKX2tCizBkKGWj98MXXqC/EooPH5HmBpfZgL1LR7oOH/z/EfXWgVVdW/f2czQn55y4u5AQSEiCBnd3h+KlSktpC22pceu3cqu0pbS0OMXd3SUkSIwkJEEiSNyO69e10/f35W+a7mxZa645x3gGk6ZMxcPHD1SemE1GPPUeXD1ylNKj56jKvIFetMrVClzhgaSMHUnG7Jk4VToC5D7S925S2sk6c4yqg0cx3spHXl0vpTy4OyXin57GpPkvtxWAahFlZ5Go9oX7D3N35yFq7xRL37NRCd7J7YkTI88XF2IWqAi5GEm7JUj6lUN7MZ+5QPnV6xjMdpw+3sgToonp0Z3pgnHlIbZLwYmzIFfL+WjRK6To/Sg4dZYojY5Wpw1lp3hSR49g4MSpuDVCAO4hRRnL5E7ObN+CNfMGT69cx6OpVZJfyHumEtmzJ2PnLQKlGpNKPF0HequBKzu28/DceepyC9EaHTiF0SEjjXaDhzB88sy23FqHFZVahsVYx8Xt22k5l0lD0T2MdicuUSR0SyM4tSMT5s1rQ0HJ5LjNJmQuOyd37abs/CWaS+6hbjUi13rgnZ5Cp9Ej6TllKiZUEiJD/JRX3uXvr76mt0JDxblLqAxGvGMjUfbqgk9yCiOfeU6aDthVMqw2M4qWOknykb99L66Hj9CJ0byvD47+XYkZMYRBoyZiERnqbjPeojBtqefwb79jyxHO/hI0Ck8sPnq8BvUgrm9PBgwa2nY4l2CpQvZhYteaP2m5XUBNTgHBSjUyvQavLp1ImzSOpKHDMSLYqmK1cuKwtnL051Vort6mtaAQvY+WBo0M/yH96Dh4KOlpfcDbXyoAZXI3F47s4dKWzQzQB1J06jw60Y0MDUHRpxtJ40eT3G+QtH8Iu6DcZcLVWM+R1X9gv5lPXXEZHnofGjVKYscMpffEcQSHhKP1C8BtsSDTqHn68B5nt+/CcusOdflFeCplBLSLQZGUQO9nphPZrXsbnkcEewo3cUUFp1avQVd4j4qrmYSHBGEP8cPUtT1Dn3+OiHgRo6nEJBcjOTmVZXlk7tyOIzMXQ/E9PBUeqCIjoEsnei+YQ2hK5zZkktuKt0zG1p9XSnuoX30jZTduExWfKF2/X/8e9Jk0nsQOndr2UdHoMBm4d7+E2ydOU3X8PLKndfjpPXH46ND16sLgZ+cTFJeEFZUUI6hDKWn5L2/YjKaghOrbuYSHBeMM9UfVtyuDFyzAP7IdLoccuTjV2C08LbxJwdlT3D18DFl1AwFqHzSxsRi7JDNqyat4hYZhFvxXAZLAStnlC+QfOUbd9dvU3a8kKCIKd0gg3hnpTHhhIZ5i7REnT2F4Mrby9bdf4i9S2G7cQVHTgFLmRJ8QjaJnZwYK7WhIDCaniEcTyCm4feI4JSdP03QlE3VrK0anhdCuaSjE9Tz3Imp9EEqViJoTJyYD1y8e4/7VyzRfzJTg507BqUzugGxQL9ImTyAiop1UADqw44WdwhPHKDlxmtrrt3AbLTS5XIR0ScW3expTFi5ELt4/YdAT3QiljBMH9vH4Rg6tF28gr2tErVehjI3Ca/BA+j0zAz9fEXXbVtCJL+DD5UvpoPWh+chltC0WrCo5QakdiBrcjx6TJ2ATZhUPUbBbpQ5v7tUbZHTpDhrNvzVR26jn+MmjjBw96v83lFrEXiTn1p5dFF28SlNWDiqLFa+IYFRRoYT1703fuQvaWotyubT/engqyNqyjqc3s7lz8gyeLjnBMTFtHcAVU8a7Wxrq6NctnWmjR3Dh0EGOnT5Lz/FTmPLRf6UugtXeZmTBbOb4p59z4cRxkgf1Y+bsuWxd9ZcUMD1m1mRGvfGyxMFCLXhhYpGxkJeVTdrwITjVTgw2Mz5iFuiGa6fP0mvwIFqUUnoeOjHzazZx7J2POHxoPz0XTGLq1Kns+/JX8gvuMOT15xi5eBHI1JhNooMQIHUsRXciVzh7n39BShBZ+/233CkrZv77y+m2QDjKXFLnRWA4TFVVvDlyLH4omDlvIRlp3dj79U/cLrvLmK/eo/f8ZyRDn5SpKJfjYXewesqz1JaWMWT+ZHr26sn6r1aSX3SXJT9+RfspYzEoxKnaiY9gABis/DrnWUpLi5my7EVSO3bgwP9+I+vWTSmrN6JPb7DKwUOPSa6SzssfT5pMS8kDnn9+EZ06pvDrV59T/Og+769dTcTAXrjk0hCm7exrcfHR0OF4mG3MmL+QxPgkdn75A3f/iXZ79e/VBPTuht3ulNzNRpeF4rOXWDt/CV1i4+g/e7xEZV/3zS/cL6/ilwM7kXVKwi61L5Hi/Wgy8MmYiVL09rQlz0nRObu++ImHTx7zn4Mb0aR0oM3tosUmYopajbw9ZAQ+bjcvLF8qnVr2rv6T8seP+fnkEYgNE7+4zd1p08CTRt4YOYYgXx9efneZZH8/9ts6qo0G3j+0C6JCcFiNKDVazHYZssc1fDpsNOFaLfM+fJcGQyu7/viTupZmvj1xDMKDsIrZrCjTHA4Of/cTF7bswNdbzxtf/4e7+QVkbtwjLVxvn9oFPvq261dpabQ5MJVX8fmY8SRHhPPcivcpLivjwIZN2ER25dlT0rvschvanKJWJRQ94O1Z8wgOCuT1Lz4h9/oNCTeEl5ZFe//C5eeHXIyohEHPaaYqJ58vJs+jf1oas15/nqKSu+xe+zfegSG8c3B3Gy5FLZheoLCbuHf2PGuWvktSVBTPvf8ml69d5eTug+jCQnl3+9r/58a1m8Qoz5uPFy3mydnTJMdE8eon/+Hi1asc276LsLhY3v57c1tIptzaxnQ0wL2jp/nts/8SFxPD4vff5fyxU9zad5So1I7M2PwLbk9x+PkX7+F0cX37btZ+/Bmdk9rz6orlnDxwgNO7DzNw5CjGfvuFBAsXhahwNgrtxaU/N3Lw61V065jKMyuWc2DnDq4cP0dH4Vhb863U6Rermt3lwmSxcmLTNk7+72cyOnXipU8/YOu2bVw7eIrhY8Yy4b8ftsHIxeMVG0mjheVjJ+GlVhMRGspzSxZz+O+t3Dh9kSHjxzHgw2UgotQER9PtRGNxsfvbnzi9fhP9u3VlztLF7Nu0icvHzzF17lz6vLesjVWoE7pk4Ti1sv+/X3F97wG6p6Qx9Y2lbF69hivZuYybPYdxLz8LAULPKlz9Zqmw2/nZl+QeOEnntDQmvfYCv6z+ncLLN3j25Zfo98ZLEtdTpLmIeCsBY9v21nvk3Mimd68MJj0zg/WrVnPv5h2mL3yW9FcWgL8e0YA1WwRM/SlvzppLolpL3+QUxk+fyp8//sTdwlKeW7qU5Bfm/XvOFvpd4SY28strS6i7U8z4QUPpPmwUm1f9zrWCYl767CM6TRuDQydGVI42aKzdxspFS7h/KZvnZs0luVsX/tq4icysbD789ivaTxvTlvkt0XYF+cDMuuUfkJeVxTNTp9Jr1Eh++fRT7haX8umvKwkY2ke6l6IAlNnsyFwKPhMO44pHTB05kpRuaaxe8wfFpff57PdV+Azri/GfUZlOo5PcrJWXr/D2s8+SHBzK/CnTiUtJ55f//UBZdR0rfv8Vv/5dsaoEyseBUuBq/on1e3fyNGRPGnlhznwSUpL59ocfKXtYzrdrfsO7T9c20rn4EdC5FhufzJiNy2Zl1vRpdEzpxFeffsKT5gZ+2rgeeUpHqfMiIX1E0dtg5KNJ0/BqNbDs5ZdQaNV8/f23NCnga6GXbReNTeMpRcWK1HHlo2pemz6DQKWKhdNmEtuuA19+/DlPzDZ+2b8XwsVIVHTERJarhWu7dvLrF1/SMTyaN15bIunmf/79d5qNJn7evR2CvEEnoQCk6YbhZgFvv/gKkaEhvPTss7jtdv5Y9yd1Dgs/H9wH3uIwppEaAGqnC1NOCR8ueJ5IjQdvLV9KdUsN367+RVpDvtuzB6enGoVwl4uWttWF5dI1PnrjTULDg3n5xRcw1Lfw88YNGIP9+Gmn0Az+21ESB0ejFW7ms2zhC0RFR7H0s08pyMxky46daAL8+GTnNonJK+6/xPZUaVj35vtcPXaKxMR2vLP0TfKybrDn2CE8YsNYsWol+AeIJyutPwqrk6ozV/j01dfoGB7Csm++IO/Cadbt3Ea7Ll1Y8s234O/fdm+EH0CuoOLQMT5buowB3btJUX8Fufms2bOLoN7d+c8fv/2b5y51diQ4euWOQ6z89HPikhNZ/NEKLp84wfZdu+nRuw8LvvmyjV8sZrTCHe9wU7r/OB+/+Tb9e/filZde4sqZs2w7dJCwXt35cM1qqbS0uR2oVWqcLS18/uLrlN/IpW96V154dTEX9x/k1IXzxGd0ZuHK7yXHrtNpl+ISxSVlHT9DxpCh0qHcYTSi9NSBxUZh5nWSe/Voux7JWS6+SSXZP/3B1rVr6T6oJ3OencPW9eu5fOsmPSaOZ+HHn0n6S3F+EE1wWXMj13/8maN7t9J+TG+mT5/O5Y0HuLT/BLLf5y1w5xXk8Mzc6fTv0YWSc+dZt34jfafNJGXwaKrFaEDtidNtwdtu4ZrQ1TQ30n32NIKiY2gse8zBv/8mIz2J9IxUmlU2AgICsT81SpDnsooqdKGBeMYF4qXXUl9YhsLm5FFdLbrwEGRh/oQHBWITp6YmE6XZudxrrKPzi7MIDAzBcD6PGxcvoekYTr/hgyTXp3hxG/WeeMgUHP1+FXqFlr7TnsHHz5fK25nkZ14iJjqSsKR4LEG+BEZHU15chqu2gZuHDhEYEEKvSTOJC4/n0blMrmRexKNzHAMmjcJmMGJ22LDpPZAbBcJiF2q1hq5zJ6DRedJ86w5FWdkERAQR2SWZ1iA9wcHBGPLK8LJC5rVs6pw2MuZMIdjXn6cnLpObeZWovsn0GNQXt9FJndGKOTBQ0qhc/HM9wVpfJsx9QYpyKc/PouTObeLax+ETFYYmKgKdrx8P8ooJVKi4c/YMbrecgVPmEqAPIv/AcW7eziJl6lASe6VLukMRM2PWeXDx8CmqT2ST2C6Rvi8/g9lupfx8JpUFhfTqm4FZp0TVPhq9tzfGwgcoWyxcu3wNpb8fQxbOprWugZqT1yjMvUmvOWMITojCUNeCwsuXRq2O6qon5O8+QHRYBCmjhhEVEkr2lh1Ul5bSb+RwWtUuVFEBhEdGUpP3AFN1PTk3s1HpvRg9Zz5ys5Ocbfu5f7+MXguno48NprW1Fp+QYFpE5yPvLne37Sc9JZX4MSNR6zy5un07rU8fM3jEcBrkDpSJkWi99DQVlJF34RoP7z2k64ABRPbqSlRAMFdWbaK66iFDX52J3E+LvcWCV1AYzZ468rNvcf/IKbqkdiJp5GBJKnBt827JHTtw8jhaFFZCEkNQu5w055VjrG6WgKkdemaQ0LsPXm4V11dvosXQTJ8ls3EKjmCLCYVajfGf8eq9grvcPXCRPr36ENo3Tep03NhxEFtdPf2HD8Dlq8cjLg6T3U79gwfUPyyn7HYeqd26Etu7u/Te7fntL0nLOHDGGLyDA7C2mtF7BVLTapWyWT0bGhgwoB/hPTrjsjm5tGknbrOFXqOGoQ7Q4RXsiUygefLKaXrawFURBzdyBJFpnVEY7VxcvUEqhAa/Pg+TVobNZEar0iCzu7l1OYvK/BJ69e+Pf1oCLquVSxu2461S0mVoLwjwRhMVTm19A40PH2J4VENpdj4jxozHMy4GmVzJntVrCQj0YeSCSbS6LFKcot7Xn1qzldtXs3mSlcvIEcPx7RhLS309t7YfJlCrIzEjHc+IIBSB3piFJqmsmkunztEoczBy2mSCIyNoelLLiXXbiAoLY8ScKVRZGiVot9bHG6fBxrn9x2gsrWLaM8+gigmmpqqKqxt3khgVQXTXJDSRwXiEhlJV9QhZQyPlBYWU373H+GnTCUtJJb/wLhePnCY8PJShU0bSbGqSUnD8/QNoNVnYt203tuomZsyZhSYhnNKiInL3HKNTu0SCk2JRB/miCfGn5XENPrUW7tzIoeBpFePmzCQ4Jor7hXe5tvcYifHxDJ0+nsfmJswqFz4hgdwtvcfWvzbQ3jeC+bPnoQrw4s6t2xQeP0difCxeieEEtovGw9eb2sfVkmvy8tnzNDY1M2/BAhQqD0oL75J15hJJndNoP6w3IsNE5RBYXTHHhl2bt6Izy5g3Zz6eIX5cuXCBoovXSE1LxR3sRWJqMjoRTfmoGlWLjUsiiUmtZPTUyZjcTh7ef0DW+cukpCSTMaw/DeZW3HI33no9hrpm9m/dhZdSy/z5C6TiJ/PiJR5cv0lcxwSUKeEEJcTgNNmwNxupKS0n89IV4hMTGTBwEAEBQWRdyeTG5et07dOLtBH9edRQI2kDfbx0NDTUsW/HLiL9Qpk17Rks/2QaZ1++QkXeHbqK0VawN5Ht20k4saf3y9GZXFy+eFmaaIyaOAGNGKeeOUVx8R169elNlx4ZNBhNmJUKdJ46GsoqOX3oCCGBgUybOhmby0b+7VvkXhNpK/0xB2nxjgmTZAGmukYUtQZuCOxJWBjDBDbMKePSuYsUFxQxevx4AmMjpK636CjpdZ5s2LieR5WV9O7em4EDBmNz2rl+8RKtlY/p1r0bqjA/qcOq1Wqpvl+Bj13BmdNnCE9OonPPDLy0eg4dPkDl0wrGjh9LcFCY1NFReHnhq/Um78xVcq5eJ759PMPGjqTW3MSpE8dRtJpI7ZoOIT74hQbhpVBJ+fXqRhvXhKGscyd6Dh6IzOVi9/49PG2tZ8z4MYQGBdHS0Eig3pdAT28uHz1D7q1cUjO60bVnDxRKBXu2bcfdYmDCpAk8NTcTm5IkFfkiYrTw9FVam1vpNLif9DytBjO79uzkUe1jXnn9NQmLUt3YSEBIKGoUXD10iodFd+nVO4PEDu2lzOfdO3agtDoYPHyolFvuHeQnwZGflD7AWWPgdtYtuvTtS68B/altbGTz7u2YlA5mzpqJXnQi7Q4MJjOxQeHknrwsvQ99Jo4ktkMidqOJy8dO4q5rYsLkidR7OPGPDMNsMknfaWP5EyoqKkkf2I+0Ll1wtJr5c91aVAHezJj9DGq5nBaLUTIBCpTQD29/RICXLz0G9qdjcjL2FiOb164jJiqCXoP60qpyEhIVSVNts6TBN9Y1ovfxllzDcQntJCSbrdVIZekDIuNiUAb5ERgaQlXJA7zdKh5k51FQVEjf6eNol5JEfWUVGzZtxj82jlFTptFktKHUeeJUuwi0W6nctpvMy6cZtHQOaemdab1czK5f1iP7adgUt9VuIDYpmMlDB3F+/Q6KHlQQPmYUU5e9DV4BNFpt6Hx0UpZt+fWbdBUgaJWTFoMBb79g6fS56aP3Ob1rCxPHj2TyiDEcXL+XzGu3cXp50+i20n/sYMYOGkjm5t2U3MrDrFJIwe2dB/Vm5MABnFm7hcyc2/R/4yXGvPoK+IXTXNOCj84PGuspyr1Cx+AgTn/3K/cf3KfvK/PpOHwIZ67fZPjkGRjqm9D7+mI1t+JhNbPhxZd4kJtHj7ETGDV8JDt/Wklufh4v/fcz2s2Zg8BnO91yaaF0mpopvH2VKE81Z/5aR/WjR8xe9ia+KancKimn68jRGA1W1IIPZm2ReHtfTZ9Gc1UFY6ZMpF9Gb/7870/kP3rMvNU/0HPKNExNThSOf/VpDY+5n5dJsALObtlNXVMrY5Ysxr99ewpL79F56HCw2KVsQIfMgdpk4OfpM2msqGLk/Ofo2DGZzT98x8PKCt5d/StBw0dJAlWhHZPrtdQUFELdY/RWIztW/SKNVWYsX8rVohK0niEMmDEbh82B0WmWzCTUPOG9oSPwkcsY9+ICfLx92PPjXzw1mnn977UECMGyVYFO7SmNXB7lZuFpbULeWM/+Nesl8fzED5bTqtVgsFhJSU3HYXG1RVuplFD+kA/HjZFwAnOWvYPBYGL7ypVY5G4+3LYBTVpnaBGHJjloPGi+k4fSYsBS94jdm39D6atnytJ3aLALeZmC2K59EInawsig0VlxVtzjneHjCPX2Yv4HS3n8tJrjG3fR+E/nbcXBnXgKVpZNLTnL1WoFVTevosWI+UkVR9dtQePjy8wVH3Df0ILe35/IxEQJZaQQGhSZB613Clk0eSzJCXG88vabPMy/w/k/NyL38eHNa+fbRgMOD1wGC3I/Xx6cPUWUr5ay3BucP3aIoJhIxi1+mcJHNcTEpOIfEYfF5cJsasEvQMeTsyf5bMYM0hPaM+utt8i8mcONcxdQ+Hrz3sGdmG0OlLoAmg1GAgN8yTp1nIyoMC5t30HOifO0S01jzDtL+fyXX1j+5lt4hIVJqRXNT2rwCY6lZPc+fl32JkmxkSx4awnZmVel1r8+KpJn9+7Aptaglusw1jag8/cn79ghOsWEcfP0Cc5s386AYUPo8+Zirl+6Ts+BE8Eux+Wrw6V0oVTYOfLTt2RuWI+/Xs+zH6zg5LmLXDx4mIxBA1jwy/cg4pD+zcrU6DXcPnWCLmHBXN+zn0t7j9J76DD6vvMGJy9cYMSEKf8yrJQSsFSc5i/9+jtnNm4jIiiIFz96l03rNnDv1h26Dx3C+F++wmW3IBdHW6FR89KTc+w4naNjyd6yicvnTtJj9BD6vbOE48fOMGrss5KgXXAhhXZS7jCz65MVXNyynp7duzJp0SLWb9lK0bWbjJ40hfFffC65oO1yDW65HLXcSf6Vc6RGh7Dnt9VU59xl9NSZxE0cx6XCQvoPGyWx5KQsOatZuv6/V3xM/uHTDOjZkzHPzWPlN99SW1LB5IXP0m3Fm21rlNKz7ZSuVnPz+Em66X04vHEt9x4WMXr+DKxx4Zw4f423l38ndaOavFQIbKaXy8kfS1/nzqljTJ04hu4jh/LNj79Q97SFmc+/zMAlizGYDJLhTmxKruonGCur8HK6WPftj2jtcobNnIp+UFeu3S1i8KDx0NAEGqGjtUnMwZXzF1KXU8TkUaPpOngA3333HVWVj1n20UdEz5jyLxPWDVpPauobqC8pI95sZ+eqn3G5zUwV4Nx2MdyvbSKlz2gw2HFohJ7TJDlCV4wfhaPlKePHjiAtowffrlxFZXUTb3/yBSnjJ+J2iG6KEw+1gpqK+1jKK4m2Ktj28ypsCjnjnpuHPCGSqtYWUrv1BYOICxXFVVv04KdC/mC1M2XcOOLj4/nyu++o/0eb9dEP3xOQlgLBwdDUCn7eVD4sxlJdTUiTnT1rN+BSypg8fy7uoADq3C7a9+iJUZjPkKF1OHBXVfH67GdUjO0OAAAgAElEQVQI8JAxZ8ZU9Dodv/61jgYH/PfX1fgLHbaXF+bWJjz1Wipzb6FqaUVWXceB7TuQaTTMev0V9uZkEp+WTr+MAUhUfNGttNlxlQnywXwivH15fu5c5HI5K3//Hcs/2dTfrl8rkQzw9cEtYu50Hty5m4uH0YRn2VNObt2FysuT2a++TI3QJnp5SbgtgXFTuWUobHYMubksfX4+IUFevPziAprqatm4dSfKgAi+3robm6cemU5Lc2M9gb5a8rPPEyp34yq6x+71fxOS1IEpr7xGgcFASEw8IV4iD9wBXp7ShLDhwlU+eXMpIf5+fPD22xTeymXf0aMYdCq+PnxQ6rLaDQYUIonFx5uS61ckfW7FyctcO3+eyO7JjFowi7zHVcSmpOIdHIHNYpdQTUJzWbR7Nz98+Sm+Ub68vWyJ5CU4feYiwUnpLF+3Rer0CkaxyJnXBum5ee4g3drFc/uvLWSeu0TK0KGSgfBK9i36jhr174RBRM4aJadiyR8b2PDrr+hD/fjg/ffJPXqWXYcPETqwO6+tWyPiyqROq7PFjCIkiOxj++mR0J4r63dy8cxZek8dy6BZU/n4qy/59Pff29CagvNqd6D08OTEdz+wZ9MGQmNCWbFsGRc27+H2leuY5U5aHBZSe3Tlmbmz2LlrFwUFBZKcSIDv0zqkMG3KdE6cO8eJ61eJ79+D5b/9hq3BhFortNh2yal9+fgpuvbojVytlWIiW63NhHjrOPjee9w8dZyUjDRmTJrK6Y37KLyeg2zr7NfcOI08rshF57Tha5fjHRVH5KQJpM2Z2zbDV8gl/Yho0F49fppBgwbgUjqRiYtzyCUX0ZFV3/E46wru8gqUjWZokdFn4HBcocE8rK8mP/8GnnYbwRYXXVLTkIUEUFHzhPKSYjxFbKjBSHC3NALmTCBt4lSwCsChTIrjFOLKm4f2UnzgAMqsArw9PbijtjD6nTcxRbejQ4+eeEn/yoVFJkNjM3F71R/cPXWWlpoGNHYneqsds05LxMzJDHrheRA5piLBQ8QO1TdSf/0y2Zs24nH3PqLZ+tDtYPp/VtAQGUtCzww8xNoi6DMeblSWOs798C1Pr17H8aQehdkhIW58unXGb/40koeMRSdGJ2JPEDIIYwt5u7ZQJlxEpRXIFSpqfb0Z99piVDHxRHTogFyjwuG04lCrcdc95drXP2EoKKa+oRlzczPBOi2h6Z1ImDuL0P79pU1WXLsYQdBipGjrVu7u34dXXR1GqxFVpyRol0BAl94MmThZch2Lf2tTuGkpz6ds3UYqL12RgtjdVieBGj80HZLouGwRQWnd8fw3hc8u4p4qH1G6fxc5u3fjb7TRYrMhT+tIj1nTUbeLI6FDqpR3LIGdZS4abt+ibPduSi9dw2BxSsVnmI8Xfp3ak/racwR26gxmddvHJ5QC5U8p3rufW3u3421tkDoV6vSu9Jw9B1lUBHFJ6Tia29zTDqVI9jjPww3bqc/Jp9UuYLdyidFYIZcxbe0v+CWlo3O2fRMuDZTnFVBx/BB3DhyQ3j9RjHn36UHKxLF4tm9HRGw7EJosMY6SKSi/cpXcndupLSrEZDBIGIAonRfxA/oQ/fIC1DFJqB1to3Mx8b13PRvD2Ytk7dqBFivVlha6zppOcM8+BHTKwC88XFojxbRdjODKzh6hdtdunmTnYJdpMNrd+AUHEtI9nb5LX4Eg4XBTCg+EBBgvy7pG48lTlBw8SrBDTo3VROTUsZTYzLy+/H2UPr5YWlvQCM2axSmR7+/+vZ3GoiJcajmNzfUkxkUR1KsbqcvfwOwZjMYlk/ImBVy4NPM6VQcOkbtrNyn+vlSLCKzpY4kZOJSk1P4SjsUhNhTJAOEg79huHm3+G1NZBU1uD4xOJK5dfN8e9FzyAnaNFyoRPSg46AoXt04ew3ThMjf/3k3XsFju1zeQ+tJ8vLt3pmM/obtto4dID8xpoXD/Ie7tOILp4SPJBNVss+IbEYk51I+XNv6K+Z8RvadLZPTJqFeIvNLzmPYe597BwySG+lNqqSfxjQUEde1Jeqeh/0+BIDZCvdzBlc1rebx/L86n1dQYRKqQlqh2CST160/K889J5hOnQOdIfi0nN04e4O6R/Ty5kkWsy4t6p5yey5diCQ+VeHySLV6MS8VoUuXixC+rsV7KxXivUoqpcigURCcnE9W/J8mvzJO4pMIMI9bWOruNwlNnadhxgNbbN/FUO2jylqMd1Y9WT19efv4/kllFKCjE96tzO9j33Ze4b92gsbgYl0KJUa4iICmVfrPnEj10KCa1SD4R4AY7apuBa5v/puFiFk25d/FyqqnRyMn4eAnW0CB6pIkUIqF1skhdQVdDDafWbqb5XDaux3USK86iURHaJZXOo4cTPWZ0mzFE7SG5zptaDdw5fpqnO/bhuleC296MPVhHv3cWYw4Mo3P3kVhsMonjLtSNtqrHnFn/O3XXLuCuq5Visty+/lSpPRjx3IsMnDFHSiWSfFQ4MTdUcffgUZ5sPYKsslbKWjUGetPrzRdwhoeQ0jmjTWvpFIF2btxVFRz7cwP1126jaGiVsnRlwX5oO3eg/6xphPfo2ban2VzIPVRUlJfw8EomJRv2IHtSi4fWA1lkEN1emocjOoLw5DYygXhHReCisayEC+vXUnvxAl4mMzbRdQsKRt0lncELFuLfqZvEmhRiOdFpfVKSx6Mr18jbsBPH0zo8vHwI7J5KsZ+KPlMn06trX5QCjSb+YpsV070yDqz+E0tuiWROMBqNKIL9CerXjaHzZqFtn4RDFBPCzS1zUVicw9Or2RSv2kqAyY5Lq8AnNZFO86Yhi48jMC65LavXAb6CbnP5Etd2bKW1KA97cx1OhQuHvz8+3fsy+qUl6KPjpOxgrXjEOCnJPc+Tyxe5u24HOrMbm5cfPhkZxM6agT4unqTQcAn747AaUHqoeXDmDNn7j0ixp4omAzKrA5+EGHLdBt5b9ROa6Li2g49MxEfaKb2RRdW5K1TtOoawj5ZYa+k8fSzx44bjER1DQFi8lOIj3PpqF1ScPMb1w/u4X5CNh9sm3TOvqFh8evZl+JwX8QmNbIu4lMoBB3lZJ3h86TwP1+8mISCCG7V19Jg3j4BhQwlN7YRe44FOpZQ0usKwVXnwKDnHT1NVVITGYsfDYMOnfRya0T0ZuGAWSq9AaY3FQyf9v0uvnKPi0jVKth0jMiCIUmsTHccM5j5WFn/+CQhNststfUc6uYJb23Zy5/QZmu6VoWo1orO6aZeYgHdcOAaLkYKrWdJBRualITguipC4WBof1/IkuxBvDy+qzQa8OyfhP6InIxfMQ463ZFaxu63SBOvcsTMMFd4KsX//y7jHbubOjs3kHzsu6Y89rG4C/EIlXqxs59IV7ukTx7L+vWWoHSZaXHZeEbwj4YTtP0haHIwiK1OIUXFy8cRJJowcLQmnJZa1XSm5TMqqbuJvbmXzC2+SqPTFaoTJv/3RdjJTyln16itoRbKBlwczRZdAcHOaWvlr0TtE+wXQiIWZv6+k2mUhpGsvcPu0BQMInafZxeE1P5O7fQe98ETYKG60PiV21AjiJ0wlrX9/lMI+LnPQam9FKVdQU/wQ9YNyjn74LiEyJeqgSDJmz+GUoZ5Rr76IUq2THHcS1bvZwJkff+DpyVMkCYeMUsENQyNRI0eQMGkqKSJ2SYzeHSKQwk3tkyKU1Q9xFZZw7NOfCVTqkAUHMG7VL9wXIMnufVG5FSIABJPQkppa2ff+uzReuUZHrS82h5M8Uytp4ybQbfwU6UUUWbQo7LgULp5UVaKsMdF6M4eTX39OiKeGkJQu9Pv4I3JqH9F+4BApC1IskkLC4dlsZOvydyC/gGiDWUoCuK+RU+mlY9iSpfQcOQaZ2Js8odVhwlB7n2BLEwW79pOzbh/eaIju0ZVun31MRUMd0V16te02/95/w5Mn7P74A6wFBcQJTajDSanDRvqkiXSZOoWg5CQcJqFbEK41C7WFdwlSe3F1x07yDuyURqidBg4jY/GrPJBZ8e/QEYVbI+XRin2/qbiCbe+vwKuqnHinmVaricqAQKKF+PuZyQREtZekpTKRdqO08Tj/GtFeXlz65nvuXcjGAyWjZ8ygQkA1Bw0gXry3IhtOCxY1PCooYv+7y9E+rCA9IJSalmYqtGp6PDONbpPGoY6IaHPcCRyIGu5duUo7kR/5449UZF7A6bYzftEiQvtk0BTih3d4Ii63RipahFzo0Y2bnHr3Y4Jr6wlWyWiW26kI0JM6cyYdRk/CMzRUqnWFzFKrdPAg6wwdvHSc+OAzbGVNVNbU8eL3n2CNCkIZ3w5NaGxb5qT4iD0h5/gprvz4k4TI0ArUhpcnZT4eNAf48PEPP6D0D5QMAQ6XoMpbqLiZQ5wmgC3LluPbWCONWRZ8+1/sSbE0xwSj94vFCw9J6yRM6df3HST7qx9JV3kgbxFuYhcN7SOJHTOGjKlzket0/2cWxI2De5knSfXUsnPx2yha1TTa7Sz8+n2MQd5oBVzcLwys/+qXFC6y9uzk6o+/kChXoxN4H6cDc0oiHSeNo9u4MSi0YuQs8VikyULxxYt08A7j71ffxtPooMFhZfrn77Et5xrPf/aJpBVSGe2STqZe5uDq1p1Ur9xAB4sDmcPAE08Hj9Jj6DpnLn2HTpVeZfHbJXuaw0zFtXMkaJRseXUp3gY1Lo2WSX98T1XtEyJFR0/u2fYfiAVO5mL/bz+Qs20LSUpPgu0ePDU5sHZOo9us6aQPG4TD7ZDG9OIFNVobqSksJq7FzarXlhOu0OH4J+Fh+u/fU9r4mKgh/XCJtHKDDQ+NVrqobd+spHbrXjrrtNitDTzR2CmO9CYwozdvLv0SLMLq2+YJaDLWYaooJrCqgr/eep92Cl8MchVT92+n8MF9kgcLuO2/f6tVbJAGDv/vOyoPnCLJwxeFACbLXbiHdCV5/CjS+w1u4/Z5yHC5LTS11mJ5WIXfwzrWvPsJCV5BNCnczNn9F/kP75Lae4AUjeZwy/+NSpbzxxvv4rh1iyiZE63bTKm1Hv3UYRKGK6XTIAwiaMFTJn2/tQ9L0DU9RV1WzNbPviRW6Ytf+yQ044eQJ/R5L74uXb+A/uoFTqyhmk0ffUrr+SyS9YEorFBibCJ0xijSp08kKrWzpO9yC0Of3En5/SLCHDKaT2Sy4/tfpWSI4K4pjPp0GTl1T+jcTcR0qjCb7XgKxFB1NZs/+BTrlRySA4Ix2E0U2psJnz+RlMnjiW2XLh30JDuS1UVFWR6xHkrK/lhPzr5DUjRdohjzLX+dcqORmLQMXB6C7enGUwn1D4rZuOITAosfES/XoZSpeCCzcTtAwfzP/kOnbr2w2ezSdAmHmaI7t+mg9+PSd2sou5ApRcF1HjuM7ksWUGZqJqGjcJcLQb6o1l3UFhWwdcUXxJbWESZT0aJ28EBhpeOcKXQaPw7fuPa0Ck2yGLZIa9VVEvRe5H/1HSXiYKm2023aZLrMf46SFjvtUru0pThKDQwHZXnn2PW/r2hX0UioXY3Z7UG5Sk3SSwtJmzBWivmUKi6H4LO5yMq6SEZsIofe+BhjSTmPGmp57etP2XLnOqNeWEBEbHucqCQZk9ImDqsXOPTdz0TXm/EQeJJgLcXOVnosmkfPSZPRaAJw2uUoRYfU6aYy+zJRIcFsn7MAb7mL4qbHLPjiY4zxiXhEtickILxt3RQfvcpN1uV97P3+f3SttRHi1NCs9OSRVkfXV14iadgg9L6ikBYlvhO500ru2TOkJySzcc7L+NjcEm3h+S//Q2WCPx5xUYTqQ9pSnextVWbR3t0cWbmaBKsaH7WGSrsBU4gPdcF6Vvy1pm1f+b/Tv9PO/axrxHsHsGnGc4R66nngNPPypx9ATKiU0rV34TKUZhu1CjvP//ETeIp1xYPtz79DoFJPWWMti9av4qHaSEwfYZr0lCREUq4qLi6fOMvIwSNxi71VYtK0uf4fXDpOnJcvWxa+ToDcUzKhdB/QH9mm195yt1RVoHz6CJepGZdOgTo8nEFzF5I4dBR2Dz0Otbg9bY7i44f3MWHcmDY8icONRpg95C4ObfuV8huZyPPL8Gww46nwIq5jKsGpnbiRl0N5UQH+PjoaDQ2075qKb7tYqsrKcZc8xljTgMxPg19KIjHDBtJdiIddogP4rw3bDYfWrqY2Kxv37WIpML1WDcNfeB5Nemfa9ejeJq4VYewiodztZtPKP7CVltF05gSx3r64vIK4Z3cQM3Ekz7y1lGa3HZVMK3U1RYcwa8dW8vceQFZYKukdcs1NTF62FFVCEvGdu0s302ZxoNa7cRpq2b7yWzye1lF3KRdfhQdWtRJdh/YkT59K8qixtDbZ0fprpKB1c/0j7h0+xI3tO/GsbkGj0dHk7cWQefPxbt+BMFEAitXR0gI+HpIOcePPf+EoewC52UT8M0otrWslfuhQUmZPJaZ3L6n7p0QtYY0sj6vJ3rWDeydPE9LYSktLM56dO2IIDiB5xBgyho5qe3jCqKJxUF1awPntmzDcuYvjTiURvkFUtDQR1acXPZ+dT7AowP/vgavgaUkxhUf2U3TsBKEOBc1NrfilpNBjymRc0RFEdxOLkrj/YgQmp+lOCYd3H6K28A7OkjyiAwMwK/RoOyaTsehZgjqlScYWEZvlMFtw1dRxc+deCg8eIgknDc1NqLp0odPUibjbhRGd0hmFSyX9rbjN1BXlcH7dBlqLyrA9rkMj2Imxsdx68phlf/6BZ3zSv/FfSM6y5opSSvbvI3vHLpK0/rQYTfh1SafLxHF4J7eT+F4i4UImmF4uGw15BRxdv43qggI0hlrEGLPRU0u7gf3oNX0yQfEdseHZdkvF9RYWUrnvCLe276G93psmuxnPPp2JGz6UqB590IWGtdXTLjcqmYmnt7O5tX4D9dkFqBtFDJwaTVoMQd1T6TV5EvroBDALbpUUlszjmzco3r2HnMNHSYtL4GZpCe0nj+GBw8JrK95HrtdLBxqpHHXZKD57nms7DtEk6P7NddhlAg3QC8/0jvRfOAuVPgS5SyN5MgTJouj8OeqOn+PWrr0kBQXyoL6atLlTiR02hKBuGTTY3AR6e2G12tF6uLhz5gh5f23AdrdCKrTdOj2eqdFE9u7KQNFdF041lXDrC6SMmzvHDtNyJZOs/QeJDQzhQWMDPZ+fj0/nVBL79kau8ZCSLKS4SaeFG4cOk7frCM13ytAKA5q/Dy0h3tT7aPjwz1U0W2wEaQOkFUl0i67t34fy5HUK9h4kIS6CB9YmOghNaXoqnfoMxa3USAw2T+H/wcrZ9X/ScOEiT6/dIsDphUynxxjrx/AXFxA9eEhbPJQoAkXbBzs5Rw9SffEiNw8cITk0hocNTYx4602IjSR5yECcbgdumwWluKFyB8c2bOLx2UxMdyukDoJMq0GdEk/qxFF0nToRKwo8BKXfLDQOCi78vQN3Zg73L1wgKFDPXUMN8bMn8FSlZPHSj0C04UUbR6zxslb2/bmKhqtX4V4lvs0u3Fo9rR1i6D5nBp1GjMCpUqMU43ER5+WycWP9Jmou3+DJ7TsEewdQ1lLPsPdeRZMUT2L3nm0CeYcVl1P4VG3sW7uOxxezsZU9Qt9ixzM0EEunaFLHjaDPmHFYbA5UHjoUbjnOyjoKTp4h5+BBlE31YGqmTuVg2EdLsYeH0aFjBiq1HrPZiV4UOeYWDq38kfrMazjuVeBtQpIw5HjJ6LtwLsNmzsFktaERI0K3E9vDcnKOHOfOoZMSlFlldePy96bHotmSYzy8Y4pEBzAZRUKShtbaJxxasw5TZgHu6sa2LGAvDwKHZNB7ygTaJ6dJ4zEBAxFmFVdFFXn7j3L34BlURouUKGQN8aH7q/OQxUTQIbUbDpEWIzZ8lwNjTSVnN2zEdPE6iid1aD00GHQaPPt2Y/ALz6JPSGoD68tkKNwuWsofkLXnAI+PX8KzwSgVDmFdO5Gvs9N79nQ69eyDUjg/hdvUZedxaREXdu6h6dJtXE8b0Ov1WH088e6bztA5MwmKTcRmtqHWeUmFRW1hAeWnL1O4fi/+KGlWOfFJSSBl4igCUzvhFRuPy0Mt7Rci97s1/w6Z67dgunoTe12NBJBWxUbiimvHjDfeQh0a3fbei3a53EFt6U2u7NlFw6kr+JgFqldOh6HD0PbLILh7ZwKixeFZZKILi6+ZW7czuXHoGE2ns/BoseATGiTd/8p/OM8frPwBz8BgjFYHOq0PCpeb5tx8Lm/aLn0vYf9Ic4pqK+g1fQL+PdMJTu5IkFgLxfhXLLYmE0Xnz1Jw6CiyvLs0ParEHeqFKzqMkIEDGbfgBZQe/ritbilPHreVkvzL3Dx8iEd7ThCrDaCiqZXhC59D0zWN6J7d8fDV4xS0DpcFjVzG7eMnuLHnEPacUlyNrXgE+CCLCcZnUDemLnoRuVN0y8VCIqIEnVSeO0f+4ZPcP36JcL9A7jXX0nX8CIpsrbz23Tf/duKEIabt/bmxdz8FB46iKXyIsb6BllBvwtI6EN+xPWU3cnAWVUn1TTN2AtrHktC3O4V5d6jPLkbjVKDy9kIeGUT0mP70nz0dPL1F4CbNthZ0ai3ZVzLJ6NobD41aqjslj6S5max926m8coWnl7KlFBTvsAhqm1uQfT92kru5uYGk9nFMHz+aC/v2kpWbS8roMUz8+AtcCi31Rie+GgUqp5nzR/YwaMoEqTMoiNWi00VdA0e++pKj+3cxeOIIxowaw6G1O3l45x4WocMK9CGiTwrTZk1j9RdfIY6E5hYjbqUHCd27M2HcBPav3UBeYR6TX3uBXvNnSzoHs9OJQsy4dToK87MkFuGh79fQ/LiOkdOnkzhuNFevXqTP2NFtdF+RhyccyAYDa19dTEHWDUZMn0mX9C4c3rCJkgf3WfDBu9LJzu2txeZ04mF1Ym9tobC8lGBPHQe//4PG6lomvfocHfr2Jut6NhkSxkaNw2SSwsJFC/iXmfMoLy1j6MxJ9O6ewZ5f/6Tk4QNe/OFLEsYOl6C0JrsFb2Q0VJVT86ScEJWGvd/9ibnJwozXlhDcJY3su3n06NurLbNRPDFRtZsMfDbrGWoeVjBzwfN0iE1g7+o1VD59yrKff8B/cH8pQl1MkUSgfPOTR5iMrZie1HDwjw1SRM6EJS9Q+qgKZ6uVMXPm4HCYUXrrJECrOGJ/O1roFJsZ/eqz+Pj4cOTX9TS1tvLehtVou6XS7LRJZga9w8njshKUbiuNZQ858fsWPNVeTFq8GFlIIE9tBjp1S8VlNyAXdnGlF47ie/znlVekD3bxksWSg/Domk00u928tWcr8o7taLY0o1YrEb7EquISXFYnhqrHHF3zJ1qdnmlvvY1NrUCrcktaSbvVhUov4m3MWPKL+HbOYinCaNKyl2g2Gji07m9JmL5i8xr0ye1pFWkQHp4o7A4e5NxE463kUdFdDv+ygaigKJ5f/gGPzC3YgjTEtk9oQ/+IG2py0XD9Jt+8+QZ+Ok9eWPY690tLuCCi/HRalh89iFUk3fgFYDEZpdiwOzeyCPDx4eGNPK5s3ENAQABzP1tOSW01kSEReEdHi9DsNleW1UTpmcusf+Vd2gVH8MInH3Hy4jlOHDmIPjKQTw9txyqAFyrRL0dySj8uKqa9fwBnd+2n4PJNwqLjmP7+u/yw+ldefed1NOIUKzA+4rTZYufu/iP89cknpHZsz6zXF3H52hVO79hNVHJHFm3fIiGZTC4XTqcDjcVMcc5tEuPjOLR5K6VnM+nWtRsjl73G9cwr9BTZtV46LC4bGlEgW21cXbuZ0z+tISU2ganLXmffvt3cvH5dMiW8uXWdBPhtbDbi4+sv6ZpuX7pIt9gY9q3bQGHWTTr37sXYD9/lxLGjjJw0UboOKftbdKyscGvVn2xeuYq+/foy7eWFbN26lZLsPDr368Ok7z6TDnkOu13KqhYcxdsXL9MtLJYDG7dImqMuvXsy5t1lnDt6mMETJ7VpMcT6IO6oycqez7+maM8xenTqzMhFL7FpwzoKc27SbWhfpv/w2b96LAknLXW7bh05TtfoOA6vWy9FS/UbPYIeLz3L6RNHGTZpisQwVQpHt0AItFrZ95/PyTp2iv59+zFm3kzW/P47jwrK6DdqBMO/WiF1JgxWK7p/EmdkLgf5Fy7TURfAjr/WU1NfQ6/hg4nr1ZUDJ4/z8tLlbR06cRgQo0WzjT9fW0rVzVwG9uzDkOlT+OXHH6l+9ITpi18gfdEzuBUKZM3CqSxo00YqSu4RqNGxbe16aquqmLFwDvHjBnHi3EmGjZ0oZStLwGqRLWu18d2Li6i4U8SkkWMYPGAgq1at4vGTap5fvox244aCnxetVgtKtwzzkxppkiM3mFj32++47DamCexJ52RySorpNVDwBwUM3iSZmqg38uO852kqfcCc6TNp36sH3/34PQ1mIy+veIeYYW1uYkkXZ3HQ+KgGZ7MJT6uTtatWY7OaeXbxi3jGBlNS+5gufUUHVkT6icOPTErw+Gj+QuwtrUyfMpW0tDS++t83VNXX8f3aNeh7dG4DJisVqIVBpPgOCqHnarGx7re/UCg9eO7ll9EFB/Cw7gkJ/Xu2pUeIIkf8/sJ7fLXkbdw1zcyfNRtdkB+rt2yg2tTK57+vxLtnGi6HrQ0j4pTRmF8iGQaEyWD9n3+ilst457P/cPTqGYISYukxeLgkkXEbTag89bjzilj23IsE6PUsfmkRtbW1bN+zC4Pdzv82roP2cRL40SXSX5RQmJNNmEbH0xt3Ob73sISyemP5cox2G1a5mxAp4cQqgcEVYtR8s5jXZ84jNiyCpa8t4f7duxw8egTjP2P3FZvWQmIENodV4reKBav4wnmSIqOlaNTTR4+j9fPl5Q/fk+6NPjxMMlg2t7bgrRa4LCVNl67z3iuLSYiPk9zNudk3pevXBAXwxZaNEOzflpghExkB4RcAACAASURBVHA2J1dPHKVf+07kH77AkX2HCEvtyMK33uRBaSlRCXEowwNoaq7HN1CsJQ4qD5zlpw8+JT4ulsWLXiH78mV2H9hPVHonXvv9F4kEIEkURMHudnP7/Bm6dOzElV37OX/mLDHpnZj72itk5+bQuU9vVH6+NBpb8BOO6CYDBX/vY8MPP5PYIZGXFy/mxD9JHGevXSamezqvrvwRhONerCWSw9xN5pnT9ErqxOGVayjLK6R9t3TGvLqIlT99yxuffCw1IsThUGgkZQ4npz/5gYt7DxDXIZ6FLy1k898beFJeQVPlY4LDQtFEBTNrzmwuHTlJ4c0cWptbpHsenBTP7Dlz2b5mA48eP5LIDQtW/gDCRSx+xDjK6WLfwSNMmvoMRpMDjVYpjZ89nTaOvP8hx3ZsocuIPjy/8DmOrN5K3qVsZL9NnOFuaK5H56ehU1w0tbfzeVxbhzUmBllsAkbvECm9RmYxIFCK9vL7EtfU6KEiMiqa5vIq3A3N+IvToIeMJ94yKRuw5W4VKpMTmdVJk9uGo10Qap0HXq1WGksrUAsNhpcXpvBggkPDaM4rxkuMpOxmbDoFjpgAPLVaPKoNNNQ18FTloF2HjrgbrNhabYRFxVJdU01j3WPsdis+QYFER0RR+7ACeUszYWJcYrXSEhYp8dwaCu7gaGrCYDTiHRGGI8iHwIAAbOVVNJlNFLvNJKSm42NXU/WggrDEaFob6rBUVqGQu9FE+BHi509T/gMC0aK2Kah3WLG0C8Y/OICG63n4KtW0yv4/nt4yvMpr+96+t3uy4yFGiBASgru7Q4sVLU6NUlqon1Pj1BVoKZTixdsCRUpLcXcJgUASJO6+3d+uJ7//y3X1CzT72nlkrTXnHOMebpqUPjSJEYSZzTjziqVA5zxPI/FJKUT5DJK5RW4y4/B5qKotlowWLcwRxIVHUfzoMWqfG53gwCkVOKLiiAyPpv5mlnQYE9E6bmHhj48mKMxM0Z1s6e+aDFqiWrZq1qaplNT5HRQ+uE94vY3EFlEo40OkcqCxoJIglwJTU4AmWQBn+3gMIUHYruagsjvxGZTYdDKUiRHotVrJXSvSWrzRZsxhEZgsoFUYqBOOdI+T+uoS9Go5kWGhhBhMVD4pkca1KrdD2ogMCa0wKbRYb96Txnx1GgWuED36pGgUKjlWkSJSUYUiOpbImDg8jY0YTcG41Xrqi4swVpRgVCtQJcThU8hpKitD5/BjdmpxqlT4MuOQaVXYch5Tmp+PKTYcWbCOuPZpOBoaoaiakopytB2SpQB7ZZWD6OBo/Cod2bk5uAMWDDoliRHRBCwunJUWFFKnS4YVD+b01qj8MuovN3Mmm7RampQykjtnUlVVgRiPlzXVE9QpA4VSR1CdT3LKuYxy7t/NIsTlld4XkXPsDwSoLapCZfERLTNJyBJZUqykyyzPvU94qIlaRx12lZ+ozFRcLjfuinoKHxbQvncPKfvZVWlBqzbi0Wi4cPkCsZFmwoINhJiD0AaUWAprCJKJ7pIFh8KPNiMFv8+H/U4uoTojjUolFrWC6MwUGhrqcFdW8aSilMhendHqg1CVWiUguU8rp7yoAI3VisGoQR0TQuDfA7zlUTlR6mDc9Q4py9iYHCOBfG1lFaiVCuwyf3Nofed2FJeVYy+txeV0kpDZGpfLSZAodASbVBGgurIKlcMpbTVxKUmSS9xYaUPj9uMWhqh/4+50KbGUFhQRWuOScnvtRhVuo5rwVnE0WBqpLi+VnovwVq1w+2RoAmr8Tg86rZrqwkJ0TgdarZLgpBbU1NTgr7FiFijeOieR8S2xhhqw2C34qyulfFurwY86xER0VByVZbVY6p0E3DLatk7HZrPiE85zk4qi2jLp4OqptRAeEkZIXDQNpZWoyxsxK7TY3E40kSEQbaahqgZtYR0RQWYqZC6U0SEEgnTY3A6aautobGyiXaeuWO0uGhusJLVqxeOHeTzKvkOH+HiCg/UoI4OoqaxC3+RH51WhCKhQB5lRxITx6FE+Rpcbc7iRuw1FRLWMJSkyjoK8IlweOfUONwmZbRFH5qqKElJSEimvKaaksBCDUktMSCThhiBqistQODxS90ogioQbWcBo68oqMdl9eNwe3CE6FKEmjFFh5OXlEqTRUlRYTO+Bgyksq5CSjEQWfGVFGU1VFRh8HsLCglGF6KksLCHEpiBMYaKutonkzHbUyr2UVpbhrKnCL3cTnCIi0PSY1AbKS6tx+RTUW5y069yFqoY67F675CpvqC2nvqYGjUrkBpuk7ktlfgEmr1xK56jxOohJaikVFoW5D4nSGCW8TqPcS0JmGl6VnPt596XRvejwtWqdQWV1AxqtiQhjMLUPn+CxNSJm5iJbPDQihKwrN2gdGoe91o4voCKlbSYWmZcH+fcJDdbj9FppkjmIjouRgOSPcwsIeJRExCTgMeiw+T2YQ4w4rY1kXbtIqCkIkymIdmltkTk9lOc+xuSTo1FrKLXVEyvc3iYTD7KySQgKx2qzUud3Sd/f6nPzuLwIp9yDKSSUsNBoGkTkaXA46oCMsgf5KPxuAjIn6ekpUkxiad5jgr0aDJogqm1OklqlYJApKMrPR6eSETAqyHVWkZiWgr9RZD1bcLgDEuNPMBiFVMMu+tfKAJVFhajEmFEmJ6VVimQALM7Jw2jzSd+5IuCgRWICco+P+vIq6sorMRiN+HUqEjJaU+O0klfyREoHCg8NxyQiQ/0KlHoTPqcLR3klAY8DBzY69epEUWUJVU9KaKkIAYcMCzIp2lRld1Mrppd4sPrtyEK1hEZH4rG7qaquxxFQEBoRjV5rwKuUUydzoNOrcZVVUF9VjcpkoG3bTKqKSvHXNBHuVkjxhJUKN8kZbbBW1eJoaJLyqsU+69MqJZNfjcNCWUMtFr+HmOgY4oxhNFTVEhYRjsPh5PSJE6SmphAcEkyYOB9YGqgpKKGjOZaqsnLcIQYi4qORue00lJSis/nwKGXY44IJigzHX9WIpaQCs1JLrcNKIDGC4PBQDHYfVQ8eYfQr0AUHU6dVYYwIl9JBCirKcZnNyINDUevMuPx+rC4LsQQIk+grFmwJeiLCwgkpdZJz+iqyr4ZPDDTWltGvcyojhg/l8q4DnLxxh9bTZzD5/f9iDfhRCKxIwEmwzcXvry/n4u/7GDd+BENHj+LYlp0cv3KZka88x6A3XwWNnIaGRsyC9+cPcOPKRboMGSh1w/RqnXTKFrOM3KtXSevfD59WjcvnQwxjqWnk9EdfcPjXXfSYMIhnJk9k5+ffc/NBLqP/u4yBz85Ebv6/iBYxD7E7+WnRixTfucOAwYMZPnQYaz/9lIKyUqa//hodBZhawIDtDtS6IGpv3+WjOXOJMurp1Lc7A7r3YP/qdVy8k83Lm34i8+mnqW10EBoeTMDjQ97YyKpZc7FUFNFj3EAG9urL+re/oqSkhoVffEbSjClgkNNobSRYwH//NTusmzabsvwHPD1rAm0SW7Fv1UYu5+ex7M9dhHRoh14djEZjlIwXMoeD/zwzCbXTwbBhw+nWth1rPv6UOmsTz3+2nLhxIyV8gtPhQqs0Stfn+2emYamuYPScKbRKasmvP6zjcUUli39aTdygwbg9MunGy2U+7h8/zvoXFpMUGcLohc/QMi6ede9/i90e4K3Vq9EN6CMJQ5rsVoJEbmlJGV/Pmo+9qpyp86eT1CKWfSs3kFdbw8I964np2R2vwy9R1uVKLfb8fD6eNZ2gf2PCXn79HZpsFjZuWkOts4mvtm5Am5SMR62XUmDkYoB7P5+vJk+RDoxjX39JcivvWfE9PpWWt3fsQJ2aQqNbaBh1qNwKLHfu8v30Z0gI1jPzjddotFrZtfpn3Ao1b27ZCq2TcaoC+AI+DDIl/6z4gb9X/0RCZCjTF8+lsaaGv37agddo5PWDu6BFpBBxSvFoTruDigf3+er5+SSagli6ZCm1FdX8um07do2Kd3ZukLiEdmnYK8ZFapxnrrLildcxG/VMfvU5KqsqOPjzFpQxUSz5Ywe+0EiUDgFKVeKqrqT2/j1WvvwyKTHhLHz9JR7nPuLQ+t8xtWjJwr27wahr7noJ1pTCw92DB9jz9oekxrdg+IvTyLp7lyv7jhOelMoLm1bjFQdYiw+FIVhKCPjkheepvXGdzq1TmDJrFjdFfNjOnbTu0pmXtm6U3kW8zmawqFfFnZ372P3Z16QnJDB94WwuX7vCyb/+JqpLe2as+xZZUCSKOic64SrDz+mf1nD+x59ICg9hxrtLOPH331w7dQ1zYgov/ra7udJ2CSabFyF4urzpFw5/vJIOGW0Y+9oCDvz9NzcOn6Xr0KFMXf05VhUYRZdSTHqt9RzcsJEz6zbSs20m0xYv4sC+Axw/8De9hw1j+hqhE3biVStQilaHPcCyAUOJVmhICI9g0tRJnLlwjn9OHafL2JFM+fh9rFo9epVJ0rnR1MShb77l5tbtjB7Yh24ThrH799/IzX5En9FPMfSdt0Fk+gqyvhg9/1tgbvvkA67u30efzp0Y+vQYDh36h7PHLzN30TIGzJ/XzGUTbEIhd/A5WP/+B9zff5RnRo2ly/DBbNy6jUf38hk95RkGv7u0WUglYtEcLvCp2PHKMnIvXWVQ714MGjOczVs2cTM7mwkvvcDg1xbh1Zpw1tsxak34/8UCvTJxIikBP0MH9CJ9RE8py/hxTjFT5zxP15eWNI/GRFtZ4iXa+eDZKagKSujbsQN9R49kw/bdPMgvZdzcBQx9cSFuvZpaZwMmhUwqJr9+fhFNt3N4ZuQY2nXrxoo1aykor2DhG8toP2sKLlsjmhAhMhdTCQ/fzX2O2jsPGD9iBN2G9OOHH78n9+EjXv/sU1qNGyN1I3wBJQrRKXPYWD53Du5HucycMI6M7u357tsV1FXbefP9TwgeOU7qxkpsTmFmOHWYL957kygCzHj6Kdq2bcf36zaRW1HHO9+uIKZ7V+RhIsXdg9LnQt9k4Y2pMzHUNTFn/GSSUtL4euUqyp02ln76P+KH9ifgc0tFi+DQUVbDf6c/KzUrXnvxBZQqOZv37CS/vpZP168jpE0aHp0BpdaAz+pAVlTGB88tRGepZ/GCuaj1KtZs3kyjT8YH336PJrNz87UXMzaVDOuTHJY9N5tgt5M3Fr2E3xtg0449lDS5+GjlaqK698Bmt6AN1iGzWzn4088c3bqdBI2Ol2bPRalQ8/X3P0hrz9c7f4GUhOYuk8slolKgwc5rT08iOTScBc/OlODfqzZvoEoV4Mud21AnJ+JEgUmmo6moHFVDo+RWTg41smDmVKzWRtbt2E6jRse6g3+DQZgZhFRDMCQbcDzO4Y0X55MUbubluXOxVDayZvN2nJEt+Hz3r1KOsQs3ylAdblstBWfPsuqd/5JqjuSl2Quor21g7ZYt+IKMfH5ov4QzkYIchB5VpWXNK2+Qe+4SrcLCeeW558jNzWHHkYNYo0NYdXAfdSKsQaYhRAi3ayzcPf4Pqz7+kHbJsbz43ByuXLvMzj8OEPbvyP+T9dtBGQJ2YbxySYy8Bwf38ONny+nUIor58xeQd+suO/78C1NmB97YsFl6fgXH0y6z4bPUU3z0JD8t/5jM1q2ZN+1Zbp2/ytGzZzGkJrJs2yZpPcMrJBpiMgeX1mzktw2bSE1qyYvz5nL93Hl+O3YUTccMPt6+VTJ7aTVaHDUN6PwKvn31dR7fzSYtM5XZU57hwoG/uJJ1m5BOGSxd8yOSg0qcGXzNsqlbp8/SafAQfA47ipBgfML8YzBw4+QpuvTpJXEVXU67VPDQ4CD7u43sWbOOfsMHMGLGFI7s2c3hKxdJfXo0S7/6BndAjTsgk/xdWpuVE598wfFfd5LRtwOzZszk1PpfuXPmCrJtL7wWULttlN48T7hCjs/mI7ZLD0JGjqTrtKn4hajd5UCtUUsOtEtfrMGf95j86xdRez0S7yiicwd0I/vTecpkFHpzc4Cy34tcHmDvkf2MGT0WBQoJZizzBQj4/Zw88Q/9hgzCr9KKMBS04t+tTq598T2W/FwqqgtoqqkgVKknKiODiNFDyZg6Bb+orn0BNAo5apeH019/QeHFS7gaLPgsNkLVGuI7dcQ8fCAZk8ZLobteyWUl586Jc1z5eQMtBMMqN5t4AZNscBDXqROmUYPJmDQJr0AnSKM3N3qfh6srVpB77hRN1lq8NgdJwS0xtUym9bNTiBk2SBo7KlTid/OhqK7h+sp1FF68QEDmwFJdQ6TKTEhmO6LnTSFh0CA8zbYTyRujbmzkxIoVPLl8BWeTBVdtA6kRUUS3TSdlxmRCe3fDqZZLMUEqkR7ypJSrq9dSmXUTT8CGpb4WI+L37UzS1EnEDxkmOQ7FJEdQHS7s+pWqv4/iKHyE1d1AwOsjWGEmtn1n0mdNI7xrJ2kc6PC4pbxA15PH3Fq7mYdnzqBRiQOqC5NHI2Ufh8+eTPSAvs0B2cKRJdb4nBxyduzg7vFTuN0yXAEfckOAjKF96TxjKkEZbXHRPG5UBhR4c/IoXr+Fx5cv4DCrKSovIVpnok2ffmTMnYupQ3uaxPWUKTH4of76XfK2beDu8aMElEpcbi+hpmCSB/QnfeFc9OnpeKWcF7+EENn/3SqMomNZVoLF34ijyUK0OoSUPv1IfW428uQkVBqdNFETk/zK27fJ2rCRR6fPEqwPlgqXoPAQ4vp0p8viBVJWpTA+qVGhcLix3rpP1trN2AoeU+VtotHWRJy5Ba0HDyRm5kR0qa2l+yTcamIEUXvxPNm/7ub28aOEhQdRV11Py8hU4nr1pctbr+CNChGmUUnf4pa5yT92jIqff6UhJweHWYbV6yZEHUrywEF0fXMJjqDgZjG6cKHJA6x5dQmJFiu5Fy4Rm9iKJ+WlxLVJJqJDWwa/uhhZaLg0ZlGiwG5zUXzhGllrNqIoLcPndeDyetBHRBIt6PEfvIFNoUcfkCETByj8PPzzIA93/0Zdzl2p8yXkFcHRicT16UdncWDRaVGKh01g99V+svYfpmD1Tow2B49c1djx0zo+XUoO6bn8bawKueSwFzm9krZu107K//yb0qxs5KYg7DIFSnM4A2ZMIfXpEQTMwVIWrSgffA0NrFz6FhkeFc6HhXjsFixuJ+HpKUR070LvN1/DpdTiF0+o0ET7A+Rs2UrVwSM0PsrDqvHiUMoJjUshY+Ro2syfjU+jlsxdkohd7uTkrh0UizFaSSlKrZzqpiYS0zuR1n8ombPnSPro5vQsgTxycnzV9zjPXaX+4RMcShUOlZqI5BQ6jh1JxvQJuOXN77pS6KO8Xs79tIHHB4+hrW9CrQxQ3lBHfOfOdJo8nhZjhmHXGKViQ2n3U3z9OgdWfEcnAbl9kIVF78euVWGOTmLI1NnEC6efCDiXLNSi1m7i8E8/wumr+ErKJUBwrUg3SG/PwBkzaTVqhPR3Ko0eEcqptVg5+9MGak6cpOlxAXKdEadejzq5Jf1nTCGpfx8CRj1WrxODUo3c7WD38s8Jza+gMTcfh9eGUyWnRacO9Jg8icjhw0ClbYaai2faYufg55/huH4dhaWOKmsNAZORkOR0hj87n3CRBSyFijf7GS4e3c/p3dtJc/txFpVI3cYmZMT36kPnSRNpOWQgNunKBxC4aeHgFkkjjefOEy1TUlxSiTwqkkCbREY8P4+Yju2R6fR4/V6Jh974II/rew/ScOkW7tIyFHIfLr0ObYd2DJ47h7CunfAohNFRxLX5sd1/wJlNW6m9eJkgn5eq+mop6cXcpTODZs0mumsvaW8R5w9xhqp+eI9Tu7dRLtYSjxeXw4VDrSGyazcmLXkVTVwCfp1Wul1C73pozc+SOzispgpfZTUyuRZXkJGI/t3p8PRoSRcuIP0qhUpi8lXcvMWFHb9SfvIisWotdlu9lK0c1rcPfebNwpjeBqdYewIBNH4Ztvv3ObjmR5z376P6F7TvcjvRJ7Uk0CGDEXPmExae2Kxjk0DrUHzlNKd2/kL9rRuEuPxovEr85nCC+/al/7OzMaa0ku6TLeDGoPDTlH2Hgyt/wJaVQ6RSR21NE6FtWhPcpzND5j7bDGrWCGy3MJjbWffB/wiqs0BeIf6qajSKAL5IkUzSgwnvvIHTGCy5rYPFidHlp/T0CS7s+52a7Nto3C78AR8mYTDr3pGJzy9GHghqlnuJSazTTuHN8xz7ZSPaR09Q1jXh9clQxycSNmQQQ15d1pyJrgbhWVV5bWTv+pWisxeozLqD0SfDZ/WhT07E3S2NZz58V5JkBRAmRbHRuSg5dZ5T23ZhfVLQnJplt6JPTCD66TH0mjUDv9GE0+cmSK6RWLBfzn+eNuFh5Fy/RGxQEP7aJlSxUQSPHcDYRS+DXQ6iISa0gbIAJ46doG+vvmh0zdpjYYQS9+bQwcOMGTda6sp7Ay4pAlfm8PBo8+8UnblEYdY19GqF1F02tEkhYfwoes54FpstgNbUbMQT+J+sTRt5cukCRXk5mBRK9H6NNCmR7XjnzcDUocPYufxjjD4/DXYb8775ilx8pA0ZjtMtl66zWMiclcU48x9g9gZYv+QtwrQ6mjwO5q5fS67bRaveAyUUlk7TrCsWLetrN64wsHdfFAFB1oaAkKU4vVy5eJZhQwbh8wkvriiktJIGpfrCZSK8Pr58bj7xYSHUux28vP0Xyi0WgtLSMYRFNrtfpTlSHTU3LxEb8LPmrQ8IDiiRBRTMWLuGOxVPaDd2HELNIATgegXc/ucMmicFtI+KYN1brxIsWFnGUCauXc3t2hJa9umLWRcsHc6kjy8tQl5VjLaiki1vvYdBhJBHRTJ1xbfkVJWTMXiQtHrZ7Hb0eo20KCnLa7BdvsTPK77EqNMRHBHLlB/WcLe0lDZDBkhOUCkpjABVeXeJttlwPMhn3UefEBcchinIzKgvP+NRQyXJQ5qj3cTvK4wLWqsVc3UNj48c4uyOzZImMaNXP3q/9ipFci+xHbtLmSFCriK6rwe2bKR9kJ6Q+np2ffIlRoNRcrIOW/YqJQEfcZnC4dacpOHyOLEWFBBW18TjE8f558Bv0ohlwNDR9H5lKYUuF/Fdmh1igj+oUPoouXmNOJmMx0f+5tgvOzHpDXQcMpCMKRMpVsmI6iACzZu1bKIr6SwskkwqVzdv5M6ZI7hddoZNnkbqxEkUqdXEtOtEwOeXUgTEaCbvylVam+Xc3rGD7P0nUas0dJo8ktajhlJlMhOWkoZCdJQkDYSfzd98zbye/Ti2eSP3b1xCq1Yz6ulniB8xmjKdjoi2GdJeH5CM6R4eXTpH66Bgsjdv5dKfxyQm5Ig5M4kbNoj6ID2qFjHotWbpQC2e59JbN2npCkiO8cJ7t6RQkVHzXyBh6DBq1ErCU1tLn92cP+An5+RRMuJiOPXV1zw6f1kSbk98/XW0GRk0hkWgjAxHp9Ni81pRK9WUX7tCijqSS2++y6O8u3i0ama//wHe5CSaWrZC2SJcGpeKQ5Q6YOOXjz9i9qRpnPr4Mx5m5xDQaJj11jIUSQl4E+JQR7ZAKTdQb7GiNxnIvXiO9jGJ7H/+RSyP86Tx3tzPv8AVFYVfBK2HR0rcKXGPfS4b+ZfP0Sa2Bb8seRVDk4MnxaW8sW4tjogoAomtICQUjUCUBMSoCfKFgy4+nb3PTCPgs1PjcfDiup+xKNX40zOlDqaIkjKKxcTnpOTEX8RFhbF3yVKsdU6qnB7e3LWDImsj8b174BcazoAcj9NOlaWKY79sZ+6oyaydOJUWRgM1ThsL1/6AXa9F31ZsmKLYEMWyEpXfS/GJExK+57fXl+HyOGjAz+K1a8kprSBj3Hic/ubgR7lSjsNlo/bufeL8ajbNX0CkwCX5XczY8CN1Hi+hPQbiUShp8HgxaZQoRS76lQvEKhVsev4ltCoTVpWG5zev50FZMW2GD8bm8aILyKXPt9rrcBUWElZl4aeXl6D1udFERTD9h1U8bmggqVcf/Go9FpcHrUpJ8YNsCs+fZUj79vz40gtoDGocKhWvrPmZvOJyWg8ZhV36bPGq+7FVlaCrrMD4qJR1b7yLUaNGG9eCST98zZOaKlp1792MtxFSOa8fd6MV18NcQqtKWLPkNeJD4/CGhDJh02pu5ubQeeiI5s6xXKwNDqqqSjDWN2K4lcfmD/9HsF6FPimep9as4saDXLoMGg4KUcyLhrCfhtJCIgQf8dJ11n+8HHmYHl1yAjNW/8jtew/oOGgUNuEElczTPs4c+J3WOi1hFTVsWP4JLcMjMSe1ZNDXn5Dz8AEZw4ZL7lG5yy+NmQvz8mipVdFw+A/2rlxFsEFEYnZgwKrPuJufS2a3Xs2aPaEtxUdjeTGK0nIaj5zhn81bJJxXy969GPDh/8guKaVd7954Ax68SlHieii6cY0kUwiVvx1i77oNhERFEt+jC33/8ya55WWkdumFyy+XTJqCN2opfYLJ5eDe7t849/s+FF4vw2ZMIXHudAoaaohq3wG50ohGaOZ9sG7FKqb17UX5oX1c2bsXuV9N53FjaT3nGaxhZkJiWjavzdKC5eXhvdukmMPIXrGOnGPHabDWMGL+PBIXvsT9kjLSu3TCJwvg97lRKWXknjtNWky8hBO7f+Y8MrmCATOnEjZqIIGWCQSFx0nXxmn3otcoyb94ktTWrfj7448k1q+3ysLs117HNGwwFRoN5thENHpxGBUGETv5t6+SGh3JqeUfU3EjG6fVy5jnn0M/uCfyxAT0wWFSQSBx3GQBVnz6EUtnz+OvV/+Dp6BQyvae8tYbqAYPpRA5LZNaIRP4E7H41NdR+eCuBFQ+tOwd7CXlErpr4muL8XVtizMqmsjYJKmQF40IMQ25fe5vOqYksmXJEqiqxVLbxCtff0NlfDSKxGRCwlpgd7gxirQjv5uy61eJUavY+9Y72AtKCATUzP5kOY0dk3CEhxIdEitp/T0BH6p/1+HHZ8+RFBXD1jnPEez16RpmCgAAIABJREFUUGevYf43X1ITEYkmJQ1TeGTzPuQWpzcPGz56n4UvvsSuGbPQOJ0SWuullV9iT0lAntBKCuzTaoVusvnP8X9O0L1zd0LMYvrSXNSJW3/q9AUGDu6DLxBAoQjgclskCkpp1l1ilVo2zVtIuIBQ4+PZLz+lWCsnvu9ACOhw2XxSDJygWzTcvizlia+Z9zyhOj0eo54eA/sjW7VwbiBCpaby6nUCTU2S2NKQkkT00CH0nzWXgEwp3UNBwBeL9tnNP5N//gKN959gQIZaRJq0iKTF0+MZ8exCaZoikDrSRNTt4OzZkwzpOwCZTMRw/R+awwf/HD3MU+NGSc4YEc8jMdhcHg7/tIHyGzeovXObYLUSn0ZFWOtUkgYOose0Gc1jD6UCn9+Nwmnln59+pCzrNvnXbhBlDEYn0xCRmUHchBFkjh5DQB4kHUDExazKymH/8k9JEVqywlx8TjtyrRF9Rhppc54hc/BQ/I7mlrXU1XDbObRuDUWXLhPIL5Kqc5tWQ4vuXUh7ehTthwz+v8B0OR7hB62s5trGnRRcvkxNdQlyhWCJ6YjJ7EC7CRNJGzBA0pWLKlYmcyKrq+X0ui1kHz+Bs76KEIMBr9tPXNcupE+fTHK/gbh8KulXFgtrQ1EBF9ZvxnHvLvX372A26CRwp7lDJp3nTCe5W098Vj8KcS0DHk7t+407f/5JhMOF9V4eSrUKW4QZY2YavZ6dRusuXZGLwGufn4BKLkXeXftlNyW3b1FW+pigIBNatYmYth3pMGkSSb16NZ9upBOmE1dBAcfWb6H0xg0CtUKz4UIbGk5Yx050nj+bqHYdJViQ6IOIH8u/cpWCw8d5cvYUNJWi+Tff1a81Eduzl5TF3CI9U9rwBdfP63DRWFrEP1vWUnbpKqqSRsJCwilTumkzcgg9ZkwnMqV184WRyfDLfaz+7DNCqxpoyM2jqboUtUJJaHgLgtPS6b94EcHJydK7JdV2bgvV2Xc4v2kbBdev43PZMZnNOORKWvfvS6/ZzxIi3MQBgVcR0xI3Fbdvkb1lJ4337uKwVuHEjymxNcakFKYuW4osMpKAWzjQxAnfTZ7Iy9y3X+owRik12ITYu2UCEZ27Mn7JqyhCzVI2pZSdiof8k2cp3X4Ia9Z9ZG4HVtENTWxJeM8eDFj0IrLQ5pxeUVerPI2sWraUNK+SrNNnJACsUqdHawohtU8fBr38Aj5TyP8fsO5w23l4/hx3ftlN4927KD2Ce6hBHhVLm0GD6TttKkRFSYyuQMCHTOblyp8HyfnrTwouXibMJ8cYFIIvPIJW/QYwdMkSPEKj6nejkgsOlZM7B49QsusADbez0SqFxlePJyqKNiNH0WfuAlxatVRI+kQxo/CRe3g/dw/upzjrDmqlHnVwGD5zKEn9BzBsycu45HJUngBypYx6Zw0fLVrEYEMEFVdu4nfYkBv06FolktK/H70Fv0/qOAhfvx+53cKVffvIO3gIR1ExdrtF0hybU9NoO3QEXZ6eIEGkhcBfwiX4Ahz/ZRdFf5/ElfsQk1OAdlWoM1OI6tGN/gsXiR4/PnVzVrjK5+XUhp+pPHuC6rs5qAMqPBo9xvR0OowbQ+qQwWhDQ6UCX1RMXr+FAxt+punCNRz5j1G4XFKqRmi3LsR27cpAkd8pjHUyJT6/h6Ls22z7+itSZXKqcx8gE1WXXk9U+84k9+1P56fG49frpWx1kSiqctk5/P2P1F65ibOgGJXbg10tR9c1g3bDh9B93ATJlCCd1MX6ZndzcM1qai+dRF5RgcopoyYQwDSwJx3HjqWTONCJd1EI3mU+3I56dq1cAXce4Hz4BIXLiTfIgLJzO7oIHNSQYdL41xuQoREHx8Z69n77Hf4bd2gsLMBrUFCrlBHSpQv9p88kuWdffDKxNoAm4OX20X84sn4DKWodNfdzUQs0SrgZXWYq/WZMIbZHj+aOleAWiUXUamfnN1/B3Rs05uWi05lwBgfhykhm5Pz5pAmUlThAiVOCEqoL8zi5fTu+G3epf5BLsNmA3WBE07Erg2fNIj6jDT5FAJlSJgG2fCUl/PrtKhzi962sQWsyUiMLENarGyMWzCMqra2Awkq6VJk/QP3dbC7s30f+qTMYPV7cliZUocGEdGtHv5lTie7SBYcQ5Ivt2xVg7/ZdFFy+SHDxQzwlJWg1BuwmI5HDBtBpzGhSMrtKaKf/V9wW5Nzk9M5dOC7fxFNSSkhoEJ6QEBTtujJm4XOEpyQ2RxuK/7xuSq9d5cr+Q9IUxVvTgEqtwR8eQtTA3vScPIGI1DTcfhkquVyayhVdPMvxPdupy8vBU1lNvCkCt1ZPUM/uDJ07D3NSSnMXSBiRPE6Kbl/nxI5tWG7cRGO1IwsoCc/IwN2mFUOenUVEUloza1G0RwM+Vn32If7iYgy5hfhKyzCHB2EPNqPt2ZdpS19HYRL7vw20YizqJe/vv8j6+xg11+8gtzpRaLVoW8YR0rsrI5+bjy/YjF8mMkOau/25Z09w9vfdlN24SrAvgEmpIxAWRujgfox47jlUxmZqgFridbq4989Rbh4+TPWlK5gFkUKjR5YQi7dzOrPeeBOVIqjZ7Su5aO3cOPwnj06eovbKdWky6FX7UbeMJ6LPAEYuWtzciBcmJ0HasNlY9Z+3ifR4sVy7jdLrJhBmwNcinJg+vRj7wkv4NME4RbdWYon5OHP8NEOGDsHl9KPRiqqruTMusC59xOTNqMYvE/MNLzK/ixN7f+fe38fgTh5BXj9NHieJvbph6NaRIbPmgUbgeZq7u4KQcn7DWkquXaHqVhZmvQGL8MmI4uurpycH6qvL6dujLaMnTeDUz1s5f+MOHSZN5qn//EfSsDR36QXUzsWudz/izJ9HGDh6KNOmP8Oh777l/K2b9H3lZcYteQ2fT4FCzNcE58/n4ua1SxKZGpnIABZ6mGbN09ljB+k/6v8WmYAPv1KB3Onml2XvcfXYCQZNGM6kZyax6fPvuH7tBq9/vJzksaPALNhZwjEoMhX97Fm4mOxbN+g3dzJ9+vdh78ofuXLnFk/991VGznsOp0OJQiwOQO39XFY8PZMYuZIRU8fRsVc39qxYxe38+8z94iPSxo9rduOKJV7ivvj5ec6LZF+/zszXXqBn1+5sX/4dN7Pv8tIPX5A69v/GGDI/HoUclS/AqnGzqXlcyNglc8ho25ZfPlnB44cFLP3qU+JGDxWrXbOrTOin7H42jJlLVVkxT707m5ZtEtj46TfkPilmyY+rSReLsE8r/b92mQe9zc7XT83CVVrOlEXziI2PZsfatWTlP+C/G9cQ07evJKSVFg6/j7xjp/liwWJax8cz943FElJgx+r13C8u5M3Nq4nt3rn5hZY3n2MdldWsmL2YhrJynv/fWwQL1tunqykuLuWzX7eibNMKTCIFw9W8OdTZWT78GYK1aqYtno5aL2fr6rUUNVp4Z8c2wjI64BEDlYAfg/h1s/NY9exLUpTYmFdmodap2btyLdU2K+/t24o6OeH/Sp9mwJ73YSEfPDOLUIWGxe8KN2SAzd/8SHXAx38P70Qh8jXF95cCu+Vs+m4VR7/5iW7pbZm+aD4Bp4tdX/4ojV7ePvormHW4/B400r31SS/PW9PmEx0Xxazli3lS+Iija7bhUWj5358H8YRE4vLK0CpB6fNRd+Mm306cRWpCCyZ+uJgnZUXs+24Dpn/5YW8cEjoZ4RATxYMY0ULp2Qt8MmMeQ7p3Z/y8GZSWVLJ7zXZMLVuxaM8W/EFiuCnedFEZycg5foYfFyylW0oac999nYdZWRz65VcUUeEsOfQLbvEuBtzoRUXg9PDzC69QfOoKrTJSmPDpa5w/f56rP+0jMSWTBXu34/5/hxWxCNibePDHATa++R7tMzOY+u6rXL56hbPbficqPoHn9m5v/v6ipST+eN1c+vV3trzzISP69GHiS/M5c+QYFw+cJr59J57dtg6vRvSxhajBgyIg4/TGHfz23ueM6tefsS/P4+w//3Bk++/0HDmc8Ss/kXQsDrsVnbbZ5Xl27c/8vnot/fr1ZtIr89m1dQf5f16hfb9BTNy4EotCgUJsmjIxjHHw3OhR6AsqGNm7H6NmTuPwv1rkG0eO01u4a1d+QkCjEEt8s2bNYuevH37k0Lr1TBo9iiHTJnFw92+cPXKWwZOnMvqL5XjkHlRiBi84Wn45v335LQc3bWP6008zevw4/tixg6vnL9N/zChGLn+/WVMpKlxxqAjI2fbeh1z64yATRo9k2NSJ7PhpPbfO3mD8gufp+84yHCpxFAWDKJicNta9+xZ3Tp1i7KDBjJoygy3ffMvdO7eYPH8uPZe+Il1/h9ePTjxDhVUsHT+JMLmMkYMH0nXsKDau/J5bd3KZ9/a7dFnwLG5xuvTYpMQPsRauXrSE7CtXmDtzJr169WLN2rVcvX2L/3z2Ca0H9pOSL6R1x+qUWGar5i2k7P5d5syYSkbXTvy4dg2Xch7w2v8+oevkqRKqSZzlpA6AtZ5vlizmSfZtnn16Ar2GjmbjJ5/y4GEeL3/8PolTnsIjDuyiP+0Sbr4AX02ZTmNRAS8tmE9cRhprf1zL5bu5vPf9alLHDBcBM4gkdXH9n/xzig+XvY5Jq+a1V14mLjqa1d//QGFhER+v+o6QgX1ALZeMRBoxZnOp+HDM0/gaa3h+4RwSUhP55LtvyauoYuXWbYS26yztE16vv9kAbm/kheFDaPFvOseC6TNoERrFDz/8yJOSMr7f9xu0aSmx8oRURdrwrC7+O3IUMq+T15e9SkhYGF9+t4LHlTWs2rYdbWZbfAImIzlOhQOinLfnL8DtsPH+u29LnfHPPv1U0m9/u3sHpMRL31+MOcWB69zm31jz0Se0S4jlnTdeo8FpYdX6n6m2u1iz7wCERIBWAl9JkzFvwUNemDKJluEhvLX4FdxNDr5btRq7SstXh/+AUDF2E6MWAcYXaUzlvDxuAuERofznv+9JEYHf/rAatDq+/mULtIj4v31UjCAVOK/f4PWF82gVF8GyJYtpqmvky69XoAuJ5INDh5uffUVAGqOKA5rt0nXef2ER0aFhvPXBezzKy2HLnt34tAY+238AdAbpeRATEXXAz8qlS7h79jRJEWFSwsbDm9ls2rYTc8tE3tq5TZJgoNc0nw8CSkqOHOPT/75PSutkli1dSs7dHNb9vJ5WGeksFdm7Yh8SPErhV/ZC/r7DfPX2G3TISGbxq69QeCOLnzZvIaZDB17ZugGf0k9ALURoPmmkW37gCF++8x7t23dg/uJFnD9/mt+P/ElcZjveWLsONEacAkUul2Hw+7m1diNbvviCLj07MnvxS1w5epw9+w+Q2qUbL/20RmqISHnJQj7TaJP0tcV5eXTu2onZ82Zz+sI5ft60mVFjxzHn88+kZ0G8i2IbFcjwi3+dofew4ZLmXCb3N3eWPX5y/j5JxtDhiE3IJ35EPJxeN8dWrOD39Zvp12sgzy58gZN7drHn0B8MmPEMM5Yvl1LOZBptM8Lc6ebc/z7h2P5f6TC8F5OmTOGfrXu5duoCsrVTZwWePHrA5Ikj6NY+k6qsB/ywbiNtRo+l/dgxlAnciFqoiLyYPH6u/HpQGpsk9+hEemorbPfvcub4cbxGM+369CMkLp6ATISLNNHUUEtJWQnxcQkoAmqS4pOx1VkoqCih3G8hpUMmHqcfmUaDUydD4/RwfetejEolSf060yo5kYa8Ii4dPU6kOYTkzAyC0ltJgktFkwtFvYOsExdwaeQkPtWXFq1iKTl7hauXLhHZOYMeAwaj9+spra5D2yqW+9ducW39Hrq1zSRzRF/iEmJ4fPES50+dILFDWyISYoltmYhGq6OsuBSfzc3NkxcxRkcSN7g7waZg6i5kcz8rG1PbVnQY2Bu76F6a9NTLPOjcAS6t3kFMaAQZ4wZK2X6PT12i6mEBqWmp+HUKQlLjiIqJIu/GbSLkRrL+uozcrCdhYnfMsSFkH/qHB/ceSN3I9HZdkDX6abTbMSRHU/7oMff2/EmQzsjAedMwhQZxef9+bl26wNAxo1Fq1YSYwzAFB1NYUkrx4yIe3c4hJimJ1GF9JOxE4cmrZGdnkzZ2IKFJcdIGK0aBdq0CR2UdOXv+okVoOF0mjJCwHzd3HZRihxLbtUEeYZTcu0ajgZJrd9BYfNy9fA9NiIl+c0ejM2s4vvNX7uU8YND0GUS1SqWuqokWUTE0NdVjL63g6q4DUt5npsi2DTJxftN26srLSOnfFadGLl0n4cIqLyqRFuG74oCTnEqH4YNwWh08OnGV23m5ZMwbT0haSymGUK5U4NYoOLhtN7pHNfTu1JV2w/vidbm5svsA9ZVVdBszGLtORssOaTRVVuHILUJW7+TahRvEdkwn9Zl+BOResrYfpKa0hvbjxpGQnklTZRMGgwG3ws2jq9coO3qWNu3SyZj7FDWNtWRt24ff5qRlz67IgkwkJCZhtVgpLy4hYLXx8OpNklunkD6oF06rk6w/zvC4sppui+ZIeZzupjp0gkQvCBOXrtNwK5dObTJo07uLpAs9uWUPQWYTKcN7UeW1061HN+qKy2jMLSDr9CWULkju1xXzmC40NtTzZOtR/FYfbSc/RVB8PA1llUQEBxHw2rh/5Qq5py/Qb/hQWo4ZRFFhAfd27scgk9N+5FCqXA6S09pQWlaO1+WisqCQ8pxcMttnktSrM3WVddz54wxWP6TPnoQ8LozGhmqCNBrkTg+3/j6FvKCKzh060KpPR4oLC7mx/yjBRiPpg7oTMGmJS4yntLAQe1UdlYVlPL7/iL6jh6JOayG5r2+v24dKbaDrojnUiJ6bzU2QXoPVZ2HlF5/SK7E1mWkZtOvXh5riUs5u2UF0VCTRPTqhjo4gKDSMptoG6Z1rqKykrLSYbr17kNA6mdqyGq4eOo1PZ6DjnClYtGL8aMcgk0nO42N/HJIiszp36khiSjKlDx9z9cBRUlomktwpE41wv4aFUFVThb2pidvXb2FpsDJo2FDC4iOoLavg7J7DpKRnkjR4AB6jAbvdLrnYQzUKNqxdjU/uZ+jgIaS3akNZfj7nDv9BQkIcCZmZmGLjcGu1OJrs1Nx7yMlDf9ImvTVdunclMa01ubn5nDh6msjWrWk1YiAEiU5eIzqPF63Lz6Hf9mIMMtGlWxdSU1O5efEyN0+dJzMtjbS2GQRHhOKU+7FZLDhq6sm9d5+6+kbGTHiKkNhwbt+9w9lTZ0ltk0nHXv0IKNRYLBZCg42Sq3zvbzulrsSUCZMJVhm5d/U618+coEe/XijioqW0lvCQCMoeFeKoqpPQQPpgA7379iY6Iopr129zPeseyV26EdO9M46AF4PMh5EA9y5e5fzJU3Tr2Y1efXpiMhm5c/UaWacvMrBvXzxyGW06tZeMOCVFxTQVVXLz8jX0wSaenjIRv1bGpauXuX75Gn37D6FFq1S0hmDJBOL3OqX37NChvWiMWmZOm4HKI+fmhcvcv36Vzj26oo6JJimtDTK3n9JHBRKq7Oy500QnxdF7QB/kcgXnz18kN/8JvYYOJzSjDS5x+PO6UXu82EoqOPXXUWJbxkrZ3CajgcunzlB05z49u3YjJCYaXVgw2vAQ7ufcp/zBY/LFOt+uPd379MQcE8qe33/jSd5jho0YQ0RcEjKlRoqCC3hdVBY95MSxv4hPSmDksOEEq0z8dfBPnjx+SO+B/ZCZDaS1aU3AYqficZGULXvlxnWSOrejc59eWKx2zp+/ROGjQsZNnoQvWI9Mr0MhV6P1QXlWNjfOnCa9TRI9enRFppBz5sRpaoor6dqtJ+bYGEzR4cj1SvLuZeOtrObejSw69exNRpeO1DubOPDnQRpqGpg0dSbG8GjsHj9arRa3rYm9O7bS8G/C1YgxI+jasYv0uZdPn6eyvIRho0egDDHRIiYGv8Ul5eCKfOs793No06srHXt0o7K8gnNnzmJvtPL01Mk0Kf34DEasAaEXV1F+5jLlOfdo0641vXp1ldAqVy5cxmZz0GfEUHxhJonWIbPaqMjNw1JSQvade3QbOoKuA/py92EOp0+fkrLWJ02ZKcH1K5osGEKCkVkslJ2/wq3LF+g/aRQpbdpQ/rCYa+cvS6rU9l06Yo5rgSkoGGtlLfa6Jv458pdESeg6fCAxya2oqKjg2uWrOC02xk6aiNekocnnQqZWIwJXC67ew6jVEdwykrjYKCwFhVjLKnDVWjGEhiGPbYHSZMRaXY2/qQFL0RNu3spi0KTpxCW0oqGkkNNnTkmmqq5Dh0BoOE0iuszrIUGh5NHu/dw+f4oJr8yWsqQfn77B1tXrka2e+kygpriE9rEJTBg1ihO//8qdogJSnhrNuGVvgT4cm0zU33bkPod0iu/bvSfy4Kjm7EiZTaq4/3n7c078foj2Pbsx8/kFrP7+W4qLCnBZLFKV0KtjVwYMGMrv2/ZwKvcePV6dw6QXnxeTcKkqaZK5cDpsUhj5gJ69JBeRaAn7pcwLJTtf/Q9nD/9Fn+FDmDHpGTZ/sYKcR0+Y9uH7dJ83Db/CilzwNhqbO4NZly6RGBTKn6vWUF5ezuhXXyAQGsatrAfMXPoqTl+T5KQK1hmlqmPtsje4e+YcEwcOZsiwEWz5diV3SoqY980ntBs/Vhq/2L1e9EoNVeXlZGdn0bdHL8nxyb/MpmpnI9YmCxV3HtCzY+fmcZ1wYAoXYKOV5eNn4KisYeyU8XTr0IE1H31K9b9hzwu+/JTk8cJB58PjsKHyyyURet6jh4TLtfy1cjMet5eRry4kPD2Zx0XFpPfsLmE0HE4HEcLJWG/l/dETMDrdjB87irS01nwtzCWOJt7auo44EY6ukuTlkvPrSXa2FEYdn5RIkMgMFHgYhZeSR09QlzWQ0bYdGIXAXHAJZVBUzocTn5W+36RXF2DQaTm0egM2u5uPtm2D9ulY3HWSG84kV1KVkwuNdjzF1Zzasleqoib99zWajEpcCjmt2rbF5nRK0RgCDeC9l8P7C15C6/Xy4qLncbpcbP1lO1VeF9/u+xVNUqvmqlywneQqHt3LotEoIzIhFpVPjkKtodbv5NfN2xjXujMdM9pJm6Pf70au19Fw+SbfzH4ZLTJmvf8aDQ21nNq8G59fxut/HZHg21ZZc5KJ1uKg4l4e0UoD+WevcnXv34TEtmDEe4t5UFNB27RMqdJzaGV4vC6C9Fqqzlzg00WvE2MKZclrr5KX/5ADhw/hMqj59PAeMGiaO8pCr2j3c+f2LbRJcWhDggnR6CVzjsiBvnn5Cukx8bRo2VISNqMRaSB+Hh08wg+vv09cWDgvvb2UBw/us33tOjr06s3cTRsgWEuVqxadQYux0UnhtSxaBoVz869TZB05JWEXhr73CudybtFvgBDrq6j12FHJAtLh7caWHaz76As6pqYzd8F8rt28yW/79pLcvRNLt/2ExLERXX2hb/EpuX7xIlGd2iIz6tCrNKhEB8Fp5+7la/RLaYvSbG7uFIibJnQsq39m98ff0qddB6bPncXZKxf4dd/vDBk/nilffCN9vk/tRSGy8uqdlJ86T4uEeA5v3cHj8zfoM2oo6c+O5bt/da/vvf8RKHX4ahuQi+STUANHvvqOf1Zuomt6O6Ytfo7f/jzE8VMnGTp9EtM/+w8BtUoSPCsUIuFDwbl/jtJhzFBpbBIsHOeiqed0cvnceQb16YtCLzqUruZ75oVDH37KgZ82M2bAICY8t5D1P3zHuYd3eOblFxm36BWp24Hd0uwIlUHuqTOkmKM4sGUHZXmP6TtiKB2nP8Xp7Ov0fWqcZCPxVdSjEeMxg4wfXlxExakbDOzSW9KNffHDCh7XVTFm5jSeXvJSc762GN3KVfgbLJy9fo1OIwZjcdiJEp0Wmx2Hw86tWzcZNHAA8oAfmfhsu3BoK/lm4gyqb99nTP9B9P/3sLfqh2/Jbihl1tIlDJjznOQ0tbus6CNCcNRUU3r3ASmmKDYs/xyHw8GUF+YR1q0tNwvy6T5gYPMo2eFt7iYqvbwzYTK6J3WM7z+UDr178sF3X1Lst/HflV+T0r0L6I3NPyNT8KS4iCfl5XTo1EVqpsq9XmkM+ffRIzTU1TBn+nQUsgABn0fimQoW4IdTZxPIK2XhhKkkpKfzxaqvyVc5+N/6NcR2Epw+P02NNQSFBdNQWUHl/Yekqcz8+PGXaDQapr44H3dCGFV+J+mdu+CzuyUygSRlcTTw4ogxtGgI8NrshQTkMr7fuYVClYtvf9mAWaw9grUmIpcEF+/JY2qsVlLT0yVHpigYRLcvJ+cuXpeTzp06Nb+7ontndxCoqOat2c9hrnGwaOqzEnN1+dpVVEdp+W7nVrSxSdL+aauvkdiDxfkP0NhcKB9Xs23lj5jNZua8vUxKh/GbjcQmt8ZvsSPXCMqG0B4+YtmM2SRaFbw970Xsdgc/7v6FMj388Oc+EJoySbYjmJZKLl29RmSLGCLCI9Ho9Xj8ftxuFzl3sogJCyUpJbmZKSqg5k4HVQ/yeGveC7RWBvPGvBcoLS5i+5H9lJvlrDl6BAIa/A4X8vAgkPu4deMqLQ3m/4+q9w6r6krf9+/TC70LFppUEaTZUeyKJrHERNNM771M2iQzmZpJm0zqpJhiYhI1MVFjQ0UREQTEBoIIShGktwOnl59rHefzvX7kyj8mIfvss/ba73rf57kf2veXUbxtFzExMax46Wn+8+NnrH3kftkMcFlElJ2/LE4ulx3mH08/x0T8ePGpFzlTfoLfjx3BMz6UP/70nff9KVq4Wi12q4VjlRVMSk0lUO+LxmCkX+wBbqgvKSctLo6A8ZEymEL+ocnEucLDvPvHPxFpDOCNp1/g5KFiDp0oxZ00htcFycDiZtQicoMDUKgUVB8sIjkkkrLtu6k8coz0zCkUPPYgF1saSJiZK4t+nWA8ivxLtYaTv/zIx2/8lXT/KJ5+8Y8U7fiN3cdLyFj1ovhzAAAgAElEQVSxgLve+jsIdqrYSwTsGw+FxYfJvOa4D/D1l4cTh6gprC4Of7GJr/71NtOy0nnywQfY8e13tFxsYtThYNBqJTkrk3sefYx9X38vuYSJi2dy/8cfyqg5t92JUuZ6Wig6fJjpc/JR6P1wieABFejMZva/8y7lv24nNzWZgoIC9h0s4nh5BYp/r13tCdMbcTZfgWGB9XfIWfvE1TeRffN60PjJTVxkUdpxcKTwdwoWL0OJXubbKVRONBYzte9/I1l+9efOSTeMiODKnJ5NTMx4aisrJURY61RisboJmZpF2PoVTLvpJhTCloMCk9Ih/7vqY6UsmT9fCncddjNqrRqF1UrpJ99IDV/flQ5GrnYRotASPTWXwJUFxC/Kw2DUYLWNovWoUbs11BQWceqXnSjP1OKr1dDuqyIibzp9QUHc8ezTuORT4UHjccsT0M4336Kv+hQq4UDr6SM0JAzNxGhi71xD0rLFKNQ+DDkcKDVGhm1DnK04QUHefO+sXqVm2GWle6iPzpYWZou8STFWwolT48HS2UX1Nz/TUn6S3qvtuIdHmBgQij52PImPbWDs7Blyo9aJfMRRMwqrhao9v3P6t93oL7TjJyJj9HDD84/hiI5k/JQM4UOU7lfNNcOMwWSj6B/v0nuyGtdADxbrCJqwIFr1Cqa/8Ci5i26SOjyVXSHHS5ebLtI11ENuzlRv5I9azQge6i7WYjQ7SBMFoMB7iNGkj4aOmlrqNu2gp6aeq32duGxWQrV6ojOnkLbhNsJmTmUUlXRgakUec3sbNdt2UPfLbqL6bFgEpzBtAnlP3MNgRCAJyZkyR0MrFpbHSU/VKep+2iEZlIM9VyWvTBkShP+UScx56mGCY5NQOMVGK/KSHZypPyMzflMmpqKTv0XNAC7+8593uGfhChISk2WsmFs6+N1cqaiic9MeOirP0OM0YXfbiQoIIiIpkTnPPwPRY2UGsw0nwqfXXl1Nd2Ex1d//TLxLS+tgP1G3rSBx1QpcQSEypFyM9mSUsWeE9mNlVH+1DUVHL5cvNKD390UdHkxIbjrzX3gYdXC4Vz5jd6PT6jlWWUbQ2HDiouLl6c88akHho+fo8aNMTkxkbGgobpvFO35TQ83uAwzsOkb3qfN09FxF728kICKYbq2Kx7/aiCssBJs8KHlHBLVFBzCXVFH9/a+kGsO4ZBpk4hN34T89k9AJcUSMnSCvX9iL1B4rF37fT/OOQwzVNzE6MIhLrSQ0MQ6fjCTyn39IZvuqxaDXZsegM7Ln4D6yZk8jQB8kgbGCryayrMtLjzErfQoGUUAJY4jYiJVuKn/ehXVfBf3V5xmxmLCqPURMiickPY2Zz74gc2VNohOn06K0jdJ0sIiWPYdoKz5BrDGYmp4Oxt27hkaVi6de+qNMcfhffqrbPULZD9vw7DuJ/dIVLg90YjGqiUxPISw3gzmP3SvXplAGCkmHuP8//byFG25eK11+QoXmtDlkoXCgqJD58+ZKiYCAtwpRuti8q7f8xsDBShyXOzAJgbprlHGLcomYmcuM2+/B5hYvBQHGt6JUuzh/4BB1n/+IpbYRP7WOQa2KzAfvQJEaz8TZeVI7GipGpW4HFlMn1b/sxL67gquV5yRjr0Mh+KX+TMibxj0vvySdqVaXiPlTyAPo1l+2snLNGq9cwuGSkps+8zBlJ8ooWLAYu10cJF3ohWauvZPaHfvpOniC0cZW6fZvcwzjM3cSycsWkbl0tdSySektLnr6rtBaXMqFTzfj1zeCQqGg0WUm/6/PMxjkz5zZi+TIShxahJRFqbLx6zsfwL6TaDv65To0BetwToll8o1LmL5sOU6hnTZZ0fn4Smbm+doalsyaK++9GL2L//f3v27DfI2t9uBtd6Bw2XG7xF6rknKXQ19uxlJUjbFnxEt7GBvI6Iw4GQU3OWcOCr2vLNzE9XdcvURjYREtX/+Cb49JThPc0RFMevJu3LHjmTRJ4FsEk0JE2VkZ7mll/0ef43uiUSafCPzHYJAOpiczY/0aknNmYLO7cXlUaPS+XOxpp639CtOnZCMUrR67E61WS0XtaVn/5yanYjeb5H0WXbTBpkv88vZHjLsygv3iFVwWG6FZSWztr+OJD98lOnEKWp9AXNI95ubCxXM07DtE1+bfGSPYiw4HupQ4Eh65DcOkRMLDxqHXGBkxmfDz1XGppozyTT9hONaEsdcsCwZFTATOnHgWP7yBgLg4+dwqlFqpczt25pTkrKbGJMoCXGxiMuK1opz42FjiwqLk9WvUHtRKN3WV5RRv+onQpl48l7sk7889NgTNUpF8sgG/gLEyF9epcGN32yivLKGz9ATd3+4kzq2VWcYJy+ZRqBpm/R9fYlx4LG6XR7JVlUo3547spmrLdnzPdOAzaMfkcKCJjSJ4fg75G9bBmHDsFjNawYZFyd7SI0xKSmGijHxzS9OO+BiCu5eTlYOPv680NOp0SrQKD7WFB2Wyh7PmMqE2peR2+qfEoVqaw4IH75ZaOeFzcIrf4rRSe/Qol4uKadlZSEJACF1dXczZcCu9adFk3HQDCgzY7Xb8NUYphSr6/nM6SsoJuNCHq3MIs1qBYkIEV8P1PPvVZ/9Ph6dUSZPerpLDTJ8xE6NbhV6lRSV8Ag4nNZt/oOVoCSMNFyVb1mj0ISE9jYC48RJ/drr4OGqLC71TSXBqAsHLZpNzx3rQ+cups1oj3r5u9u7fx7IlN2C1ujHoNLjcLlQeJ8c+/5SBqmoGj1ejdnuwRwYz6HGi2PXHP3lWrCjgw4fvldmLJqebJ7//gca+fibOyvemxYs7LApYFezYs4+CgqWyfBJh114/gI3RklJ8HG6+e/5lgoMCueIy89CHb4HCIg0Vnz38NAEeDU6ljjs2b6aytYnMpctRCyGIOIiJGFk8lB0oYsmiBdgVAl/hRim6jBYLQxfqsbd28P3f3iZUIezxStZ9/ik1XR1MWrIEq8WK1mDALjABHg/fvPQ6PcVl5KqMUnDd4hnlSqCWhLtuZvGG+xixuwjQ+khHzUjbVaxtl9B3tvPbP/5FgFJBr8vKvb9up7v5EuHSQSd4VUosDicDI0PU1J1lYV4+SnF/hD/GAJ0Dg1w4X0v+rJkopJBeAmVwdHdja76C5VIrG//2L8JE8RQ5hoXvvcX53hbiZ83DZVVKO7c46Ns6+9j61j9o3n+A/PBxWIdHqBkdJmn1cpLvvJkxqZMx280Eaf3lAzlc14S/aYjeyjJ+//QT3EqHHFn752TQYtBx0y33oBfRekLk4obu5hba+jvInjHdm34hJHEqkSzVhqV/gKxJaV71qNKJU+mi/XIDUVYP537ew9mfduKrUhGZmcisP79M+0AvY7JysaPF5PDgo1FgutzKD394iaDWDjIUBoZGTJzVuZi47kaSb1+DT1QUgW4NelHdeFz0VFUTpvOhXGhyKiqwKF3E37CIuY8+SH3vAInpuSjFtctoLg9naqtR6lxMTkmHES/42nHtffr6G39l7ZJlZOVmSxaFiGmz46S19jTJmmCK/vFvuk7X4nDZyLhpPhn3baB/2Ezw5EzsSpWs5UWsV9fJSna+9jpjh0aI9agxuz3UahTErbyRBU8/ySAaOTb1E009t52rZaVERsXy66NPY21rx6ZRMPP+20lcvogOBYyJSUDp/l8Xx0Np+TGiJowhNirGu/ClUAwOlpaRGh/HmPBgWfyJ7rf4FBeOH2eSzxh+e+kNNAMjXOnt4JbXn2LvxTpWPvkCurAxUiokQKU21whNxUUUvfFPEpwqwlwa2i022mLHkXH7OqauWiW1MGLdi+QWFXZaiouJ9gtl07MvEujy0NTVzj3v/AXD5CRGg4MICB8nu+oiJcHhsHK8sowpOekEGPzBrvEyrYwKio8Uk5mVjn+wv3wZC2uL+PtCyVHSNeF8/eBTRPj40djdxpMf/Z2h0CCU8ZPQBIf/n15Zi52j32yk6ZOviba4ZYe0zePiXKgvJCXxp3f/g1OjkJpeAX81uG1cOnSEJF0oXz/8JD5qJX0uK4/89z36tUqCRVasCG4XuliRSOGwcaj4EPMWzZN4HLWIdrqe+7vn4AHmLpwrTS1ayRnw8gaaD5cS4/Djy7sfZlxEON0eM3d98S+u2M1EZc3GbfCVX6E4EGtVbna+/RaOH34nxu5B7WekqqcT37l5TF23jqR586VEa9AuuGEqDNi4dKCIOJOGX1//Gza3DV38WJJvv5ETHW3c/egzoPdh5Do+Suhay4sPs2C+yOQVm6bojqgYtNk5cvQwNy4WumHHde2eE2d3N+b6y/i3D/P1K39G43ITnh7P4vde5mJfNwlTF0p3sHi0RGoAShvfvvQyQfvLibd4UKlVnFc5sK6cR+Kqm8idMtOLR8MjAl/o6WzGV7DPTlxg65v/Rq9CwrsX/ftPtIwMEp2RKxNJ7PIlCwN9fVyqrSFv+nWThnh7GdVs2rYNs3WEhzZsQCFchOLw4LQzdOUKvn0juCrr2frORxgVSsIyEsh78wVaTQNMSJ/lRXaIWtjtwWztZ+NzLxBfcYFEaRiBi3oYKphF+m23MikpU/6ZPCy5nLTVn2K8SsvQ1v3s/vwbdAEGxs7IZPpzD9PhtBE1KRuXS41KrZZNz8a2NkZHhpmWPsnriBVyUDWca2qSRqPcyWmyg+ntfrtor6lhrD6Acx9/R0NRKQ6TiZlrCmiK0mCclMy0RWtwCvPM9dTTxoaz/PDya0xtGyTO5pFdombh5FyzmPiVK5iYmC6bkQLzJVJkWmtLmaDWUf/RFs7tL5HPxaxbVxG3YSWdzlHGpKReN5OIhoGa0upqggJDSY2dIP0i8kWuhGMnTxEUHEpSzHhvyIUwHSnstJwqI9o/iEOv/YuRumZMfUOsffIRdMtm0KMX2KPJDJos+AUISyicrjrOwY8+ZkzFeSZrfWWWcZtRzbFgLW9s+Qm1PhC1RpTfXnxLQ7VIGonh8JN/offcJVxaDWuffRzH5GjJYdVHio6e9yQs9JOC1ZeRlk5kYJD38RQdDI+b0iMlpOXkognyl6QEragbcHL55HFiQyP46f5ncLX0YFAZWP3qCwwmRWCdMIbQsfESJaYUJCu7g9qig+z5z3+YODRCoEWAdRQMRoXgd88aMtfdikHhJwHYQhar8dhoOV1CdFAY3699jAiPgfaBfu589Xm2NJzktj+/4kXVCBgfKrk+9x0+wuIFC0XkuRyueet+FxeP7SchIoxPb7qF2LBwml1m7nzlOQyJ41HanHx6/7OE2FQYfQJY8dqrdAdoCZ86FTRCQCHOUS4sTjOlZWXMz1soD+z/C69ROs301FQT5vCwdf3DRAQEcslPQWbBAhQf3Xa3R5RNQxfPoRbkcJ0PvgnJxCxZTv6Na1AK9Mn1k4IQtxcdOsx8YWZQeE8nGiFYHjRR8s1GWb2eKTyAv96AJjiQ4PjxGCcEM9jXSePRUsb5BeOyKQlNz8J30XwW3H6n9yESBgFxQHd5OL6/iILFogD0oBYhzWIh9vdz7NftXCgvl90oYZQONRrRjxtL3JpVZCxdLp2vMgNa1AnWUSp/3s7Vw2WMlp5C73Kjjg5BPzkOW2o0Bffeh1YV7I3WtIG7v58Tv26jtmg/XTWnCPfzweDjhyYykpzb1jFxyQqvfdk7BZC6mRPnT5I3Zw6+4sUiGgVK6OofovbMKRbmz0Utrls4iUVB1HyZ0i3buVxVTXdrC2N8/bF09xI7LZuEu9aSPHchSpeAe8haGtfwIFU7ttJyuAjHuXp8tXqcY8KZeddtDI0PJ2X2TIT/SSFGcmgZrLnAmb27OF98AIfAQfhqsfjoaPE4WPnC88xYsBy1S7TcvfuS0Nw197czOTNTUvMl6sgD7Vc76e3qIj0pEaNBCKScWJUuutoucejjjYycuYCyrYsgo4EhpZ2oqVPIe+hedNFxKLTBaLRe7tnA5Q7O7NpO3Y4d+F9qJ2pMJD2RQeRuWI8jdhwT07PQiidIth08DJ49R9m3m+moPoXCbJIveJNIt0hLY8n9DzM2OQ1GveY/8XTXN9Risw+TkTYFnNejcK75L/729nvMn5vHzOm5sjwQJ1JRN148dYLTX2+jv+oc/g43FpsZT6Q/43MzWXLnPRgmptBvdmDwkzhyrp4/x+ntP9FUdIAgkxm7w03cvAVEz18IqalExidIFItaKCCUDlqPHubkj9vpOlODzuXEpVUxEuhLeFYG6/7wgnQ6qwX/SIwylFB2opRx4yMYLwsrvfxMHg0UHj1GVsZkAsR1CMG1ysOo20xzVTXVX2yhr+ocihEzYeMiGAlQ0+p28JeN36MMCJUbjPRvKOw0nzhGzc9baT56DD8b2HU+jF9WwJhrIPOxmVkERwQJ7rTXGo+VxgMHqPl1D1dPnUVhs8j8zkFfPRE5max+8Q/S2OI0OVAbRX/Uw7Gyo2TnpKNyK9GpAv7vJbJv/wFm58/Cx1cvo7/EWEJMDaoLD3D15wN0V5zFbbOiD/HDODES/9QUbnz+VaxKLX1mC4Fy9GqS637g9300FR3BR2fgit1O8q23cmHUypN/+juilh4VfhXc+HjsnBBMr8KjtFWelAYjEYEVnp1BSGoK8x9+zMuMMhqkX0j4Z4S2a9bsqdhHbRi1QddBDPD7gf0sXL5EFq9u6wg+elEYOdn3zXeYD1bRXXmWYH9fuqxDRM5OJzgznQX3PY7FLXyjogsoRuEDNBceZHTb71wVZAV/A+1OJzc//zKO0Aiip88CXw1W+cJ3o7WZ2POfT7CeqGG48bLUCIoUBVf8OMbnZHPP83+UYneBDROPr84FlcWHmT19qndErTXI4mfQbKOiopzFc+fIToAsoEQElQr2fvw53UerGG1sIUCgbLBizI4n88YVTFl2sxwjyRRKcV8tA5zftZOeb7aia+3A5XbT7qNlyivPQEICqSlZ8nNKVtmICcXoMIVff0v3kRM42trx12kYVDrxmTqZqWtWyr1NZDHbRVdVGPGudtNy/jwzs7NkYSsNfSrY9tvvmC0j3HbrzWJAjkpUIVYz7uFhtn38X7qOV6PoHSRAb8DkseGfEc+iDYLHN0e6g0WUtLgd3b1tNOzeTd93P+Pb0SNH2PaYsWS//gLOuFjGRk1Er9dgt7tksWq/1MCBjV/TXVqFtbOLsKhwLpn6iVs0l+mrVzMue5Z8OIU3RPgTLl1qxeWwkZGc4K0ivWdqLra0MTpqIjE+Gl/BZxSLzm6l++JFDm7eQufxalQDw/hqdSgD9LRpbDzwp9eJzJ3D0Khddq7Ez9W2Rup27KJr01YC+4ZkAeWTnkr8Y/ein5xG6JgY7A6XjJTTKJz0nyvnyOYfuXRQYD6MOMQhJ8CHSMHjW38LIROivSN42al3UlPfQGBACAnRkd73mbh4t4fKszUY/fxJiI9GKDG8nDUbLWXFVO7aScPeQ4zV+UoDzqhGxdi501n64P0gcDWiyJFuUzh3qpzTv27Hc7iUCKsdq9VK1IxpnAny4aannyEsMgaL3SVzszWCBHBoNyd37KT/RB2+LjXDdjuacRFE5Al3893owsK8C9OpkJKdE1XVJCWlEhLk4712sXCtZkpPVJKclYVvWJB8r6uFSRQnpwt3UbVnD0MVZ4lS++AcdWKIHk/wvGnMf+JhHCKqTam5zm6F8zt20VNdxfnffyVCq8Yyamba+rW4F+Xhm5ZORMAYzCN2+Y5Ve+wc+ekruc/2HavB36WRa9E/IYY6zyh//uk7uV+6VBqptRQF7O979rN4odDXX3foiqrZ5eHwd//lasVxeo+XS9bfkEFDzLQsdBMiGO3t58rB40Rp/RnsNxGamkbk4vnMuftuUOhwu10opeTGxc7CvSxYsBQftUHeH4fSgwY7RzZ+TtO+QvSNV6SHo9tfTbfdguLTtes9bc1NzJmZxZJb1/L7xq84WHWS3FvWc/sfXr3uKr2uv/I4uVRSQtyMaTKhQoI8hXrd7uTHZ/5A2cH9LFi9jJsKlrPryx+4cPosDpUTk2uUWQX5LJu3iNIf97Fl9wEWvPgcq555AquAT8uBnfc9cqq4jHliJHqdxSe/TbuDjbc/yOnKMhY8fAvLli1g+5vvU1pynHv++gbZd9zlBQyq1TgcFjR6FXVnKokx+FP84feM9PQx544VaCID2HP0ELc/9Zy38yJukngp2xx8vHodV5sbWPzAGqZlZnDkkx85VFrObR+8yRQxbvlfILtWhXlklLLmGqbkTJMFw/++y/7BIZkPnJeT7dWriSJZYZE6kX/NW4VteJD5T94hEzz2vvsZjY2XePyjd2SCBwqhM/G6U522UdrbGwhwOdj/wX/RKpTk3b6W0Jwcak+fYdLM2d6Xt3CfCced1sDr8xZKR+Cqh9eRmhDPT//4iAtXOnh88xdEZWWDU2gqxQlfQW9vN+0jvUyclCpvr02wCZXQ2d4lR1xT0lKuF/1u+jyjBNtcvJS9hAkBgax88UGsdjOF//2W5tY2/v7rD6iTk733X+hMhmx0dbTg9HVi777Kyc++l27ctX95lRERneWAoIRELytI7DQSqmnnhWn5pMZEs+Tum+WGtPuzH2kfHuXZLd/in5Lk3ZAEc1jh4cz50+h9NCRNTMbhVKEQsG8P/HfjF8zIm0VWSir66/ysYc8onvZuXpmxnBlpaSx7agOdfV3s/3wTFquDV/fuAn8/XEoxstFK5EDj+dNET4rieNE+Tu/eT5hfMLc9/zI9Xf0ERkaj8Rd5lte/dRH/VHuel5ffQnZyCne9+DgXLzayf+NWVIHBPLH9Owi8jhSQ99ohO2gJSXFEhI3FbPNg0CmFnEdqMlIz0wjxMaIRLmWVB7fKScW+/fz4xGtkxSew4S/PU3ykiP0bvydlUgZ3bvxcFjfyRSo+s9nM5YoSYnMSOfTrz1wsr2bcuDhWvPCypN1nzhHrxPtywkcAPh2U/fATP738N3JSU7nzT89TcvAQv/93MznzF7L264+839N1fpkoVHcX7mXegjno1Aa5djRqpVyGJSVHyZ89E6O4FvG9iq9X6WDrJ59S9v7X5KdnsvaZh9i76zf2/LCFeQU3sPq9d3EoPJgNPvLF7zdqoa3sOOOTJrB/87dcOFtDjmBd3nU/n771Po/84TWJinDqRMnlQmVzsuft99n64SfcumolyzasZ++Wbfy28UfufOwJZr/yLC69BoVWx6jVjq9ey97duykoWCIPIC6LG5VOjd3ipOREKbMXzpXSCoUYI2lUWK6Nz7//4GNKvtvKLQsWs2L1KnZv28Kvu3ey/vFHWfDsM9g9HpleIxaowmHj5KFCstNS2PHpR1xub2PW7Pnkrr2HiyVlJCxdiE2w2nQalEIr5lDy0/MvUX2kmGXLljDv5hv49rvvKC4tZ9Gqm1n/8su4lGoUerU0rouOUNHePSxfulTumG6lUgY6iD2p4XwtM2dM/R/7QWrExDW9cs+9XK2tZ8Oq1eTPnsOXH7xPxemTPPXGn5m0bv31DouoSJW4RgalM3h8SCDf/eufMr5w6dpbiJg1h1Nna0nPnobZZsNP5IqLdWR28vdVa3BZR1lRsIQpWRl8sfErTp2t4Q//+hdxy5dJnqO4dlE39lztpfViA1NlB1BoCBUCt0bh3v2ys7ZqzU1ylCo4oNJNfy2W65GCAnw1alYtX056aorMBL5wDWfx/ldfoZ010wvpFG9AYXDu7mC0vY0IhZsv33lb5nIvX7ceV0Qk5zu6yM7L976zZIHmlAkbry9dhsFXx7rbbiU8PIwvvvmac5ea+fDb7zGmpcsd3q0VkXHQ0dyN02phYmK0LFztgqsIXG68JK85Nj5aXr8kE7hcuNrbeeSuuwjQ63jw7rvxNxrY+MmnmPsG+NumTZAYJztEUpeo13Gx7iyRInmrvo7927ZKzeANjz5Gp9WGSaEmQUw9JKVCuKet0NDEC+tvkyaTux54gFGbne+3bqW1q5tvd+yAkBCvflehkgzahvpGDEZfosZHSgmnRiKQoLamHt+AQMbGjpGdKaVDVA9WCYZ+9bFHiYkI5enHHqO9/SrbtvyMbcTGa/tEoohG4pfkjdCouXj+NBOC/GgpOUrxjh2MGTOGG157jfff+zcPPvciRh8RSSowWd49aPDa2PP5++5nSnY2jz7xJMdOVPJb4X5UQYG8veVHr65WJhmJj63iTOUZadT0CQ+QZxwB1RDfwPHjpSSlZxAU5O8dbYvTntNO3a4d/OWF55g/dzYP3LmBigNH2bunEN+oKJ7b9qPsPpusZox6X1QeFa0HDjMhO4OiTR9TV3+W2NhYCp59nrPVZ0idPguFSi9zs912q5xOVny3iY3vvses6TO56/6HKD10mO+3b2fynNk8+tY/pf5b9GlUCiEYUFB88CjTp89EY5B+ZLkUNQ6o/PAjPvjba6zZsJqVt95M0badHC08jN1qRx/oR2JuOmvXruXA1l0cKz8pUV8b3nnbuzeL6nvUIu/VsZKDzF66DBxeB7lL40HlsHPi72/x+6avmLNyIYtW38ShLb9RUlSM4t3lN3qG+vtYu/IG0hLiuVxfx8ffbWLisqWkL1rGiFuHQq1B6bISooaz+wuJjYpCHRRM2LjxXBTZwE4XV0/W0NreyqzbVxIWFoa5roVjewqlrkPks2Ysm8PE6Hg6Sms5VFyKf+4UJkzLltl6LrHxON3olFqqj1cwIzMXP40B67VYnRGFjTClmtPfbkOldhO9Zjb+IX54ai5Rvu8gkbFxRMTH4zcumsDQcK5cukx7T6d0fKanphFkVmI2mdCOC+T02ZOcKyll6dwFhIWNw98/kLr6OgI1OmoOFqP01ZK0Zj4BgYH0Hz1HUXEJxpkZ5C5ZjGvYKROgxGz+4pUWLg52kT4tB5fFjk6twW6xyv9P15UOpiQn4xoeISDIH7PWhe1qN83b9st1nH7/TaiNWgZLzkhBambeTPA1EjB2PONj4mmqbZAvDX1UMHGxE1PLWnUAACAASURBVDCarFLk7Ar2penSZegfweBREBM9geDgYBqbLjM6MER9RRWGED9yb1suC86O3eUcLTlO/OolRGVMxk/jj80qAI1qmf3aPTpE8uQ0lAK0a3PgazDKAG7L0DCZ6elYRk0odCrcvhqGLlziyo/7mDAhiog1swkKD6b+xz101F0kfe50RpSQkp2Lw+yk/+IVBp1WWnwdZOVMQdfSi8BdusMDuFB3AU23CR+1htiMFDn2uNzawnBHF1dOniN2YhxJS2ZLbUTdtkPUNjSRdvfNuMKC0Sg1aDQ6rE47TZcv4Rfgi4+vHwYff9RSIGxj84+byZo+lcSYGAJEUSv6NzpoqT5Df1El8RNjibs5H4vNQuvOI/Q1tjJl7ixsPjrCEhOktqyz7hL95mGskUbiJycxdOUq48LHSDdZw+k6wpVGfLUGwmNFPqaT5pZLmHt66T57gbiEicQtmIYGNWVf/ELP0DBT7r8VR2ggLodIwBHNFg01tbVERo1B7+uH0uiLw+YkQK2juqqSkLHhjA8Lx2fUhk6tZFBh5Up9A5f3lTAvfw7+05Jw22w0bNnHQHM7s1cVMKz0MD4lGcuImf7GVq4OdDNm+iQMYYEyx9Xfzx+F1sCls3X4DTsZGxRKVOw4ekz9XG5vwT5koqm0ioXLlhCYmUBfVy+NO0oYtthIv3ct1kBfbBaHBHELfebZc+eIiY1GazSiNvpgsdpQutzUieijhHhJmg8QkF8hKVE5OVVaiulUHYsXzMcnZQJW0zCnt+7B160mZvIk/BJiGAw2YDKN4NNlZrCnm3G5KagDjAwNDhESGExLYwsnDhxlSXoueoOe0CkTaW5vxdM9yJWLTVzt7mTq7JmMT4xnoKObqt8OofH3J27VYulQ7e4dQKvRYlRrKTtWytRpU6Wz0+X0YNAbcVitVJ2uIi0nQ6YmBIloRJsNH7WafTt2MNLXyw1LlhA3YTxN52qoPlRC+JgIQpPiCJ0wXhqRBodMDI+YGBgZJDlzkow6NFvMRIdFMXSpkwu19bK76h8cQFhQIKZOkQIxQNOFBtr6e1i+djU+oUHU1zWwf8c+IibEMH/9LYyqlfK7EC7D4aFB6s6cJS8nF5vI6NZo0IgIKpOJ8zXnyJgyWd53j9spGWNOkfhRdIjRkSHuWHerBBS3X7hIbckJ4uLiUUeEEJOSjE5v5MrVq/SZhhmxm8nITsfmtEt9Z2BAIMN9w5ypOk3ihBjGRUXKZAZzbz/0DlNz9iz91wyCN9+5Ho1OS2nxMZpqGohPzyAsJwNFcCB9g8P4+/rT39lDa+Ml5k6bgWl0BIeAdut0lB0tYWCwj2U3FkgOpcbtRmG1MXK1k1NVFbJDftPKG2Xe9Jmjx7lSdlpqvjzhgYxLTECr1tHU0kJ7T7fcn8IiQ2V6lehABQUGcbGuEeuoFQ0KUpISZc3Y0XgJnxGnLB60UcEsvmm5HLSXHCnhzKlzzF1WQGhyIhatFpNTJBRp6G27in1klMSEiZIzLfYwnV4nD+Z6g5YJ8dEym16YWwI0WobbO/j1560kTU6mYPkybBYzx/cUYqprJicnB0eYH9EpyRhVeuobm2ju6yRsbITc+/v7etFoNPj6+dN0qQXz4AgBSh2piQlY3Db62q6g7BygorKC4MkJ5N1QgGhCHC46wpVLbSxbcSNBE8bTZ7GgFTm8LgWNdRfx9w9gzPhxeNweVOI+ezzUnq/DLziQsJhx2GwWArUatGYLXTW1VBw5TO60bGblzZRynsJfdxFgV5KSkoo9wEBMqsjJtlB3qYl+h5X4pHjZKR8ZGsJoNOJRKtn0w0+kJKQQFzaGpJhYmaNuHRjE3NbJ+fo6wtMSmbogH5dCyZcbv0avM5A3fyGKQD88Gg1O8ZxqDZwsr2JCbByBURE4HXaUZiuB/n4cKj1GkqCEBPpjNZsJ8DGgHBmlrriEniutJE9JJTUlGX+Nnm3fbiZI60PK5DRGDCri0ifR3tEpo0BNXX0kpiUTEB9JY2cbY6Ii6e/po7nuEoFGf9kwSUlIYLinB0tPH4PNbZy/UMfkebNIm5pDy7Vc7MLCQzgcblbffhtmrQqnVoPVLuIjFVw4V0d2Zg5mpwO1XofL5cLXYqPzQDGtTXWk3zSH2MRYRhs7OHv4OJbuQRR+Rsbl55A8ZTLm5i4O7NyDT0AgSZlTcAf6EBUWhqflqswbrrUNkDB1GkJcYnG4UBg1qHp6MBcepe5EKRkr57JoyUKaSk6xSbiA37n5Fk/P5Rby4hNZXlDAke3bKKo5LUHE6//4GsMOBQqDTo7cQvUq3n3iCar3HeLG/AJWLFrG5h82cbyikjsfeJgFLzwPBhXWURFYr5MV6YmD+5m2eJFkwbkdbtRCpGA0su/wPmbOzcMgBWguNCodVrNVtnLn5M+XIdOCsySioFzmUeqOl5O7ZB42rVWyx/TCVWaHL+97hLPl5cxdnE/B0uVs/PArapvbWPvc08xfv9bb5RAnNYed1tO1vP3QM4QrVeRkJnPjkkVs+uwrKs7X8vi7/yTlpuUSDjtiE8RwP0w2CwfLjpKfNwej1SNjo4SjsL2nh/MXG8ibNRuDjAZ1yo2jp6eH+oYLzJg9E7c4XskZvwtTTw9Xzl8gc/4crCqRTyk4Pzq45vb624qVWPv7WLB8CZPTM/jsw/9ydXiEp955i4Rp073tdb0Ou2UYrcvF00tvQD9q4YaCZWSlT+azDz/ifHsrb/28mcDcTBxaDQP9w4T7RfC7AIcqXBTcdINMeHAI4LNKRVNrK72Dg+RMycLgEmWPiECCpsZGWQxkZkzBo/TgUShkzm5bYxMqs4Xo7AysOid2lwN/sSNf6eL5lavl2PO2e+8i0Mefr9/7lBG1mic2fkzk5Ml4LE5U/v447cP0Nzbxr7sewmC1seGR+zD4Gvnsk//SY7PwX+FYGx+FxSZyj4VfV8/lU6cY0nuITk2SL2txZNIqtJw7VSPBqQkTJ8oDkEOIxhUK3vv3v5k7dy65GVPQC7Ch2OWFfuzUScLCQxgTNx6L1oPS6UJnV2E/XcNzt97G+LBQ7n7kAQYGh9n42dcYwsfwxtdfwZgI2T2yOG1o3A6ajx3nm6deJESh5OEXn6TpShs/bfkZzzVg9puFu6RzemRkBF8x2rKrqD9ZhSoyhJDosbI5J4pYhRPKj1cQFxNP+JhI2QER6Sc6pZLjR0tIiI9jXFi41zUp5loaBcfKSkjPmYJ/eAhD9lGMAuBqhk+fepaawwdJGD+WBx57lPKKan7fVUhoTDyvbv9ZGmwsojFuUGMzD1K9cw/fPv4iswUn8aF7KKs+ya+/7SQ6PY3ntmySImhhhlFLULCH08dL5casDwnA7RaSDLWMfjx29LjcxATmyKkUyS0ujC4FRw8fJmNaNkGisLU6vfw4rcBnHGG2wKKo3HI8GKw2iOhaSt/8N7v+8xF5M6eTf8davvnlZxrrm0mbPov73noTt06NWTTqlR7Uw4O8uu5ODLXN5CQmsfy+9fx2cD+Hio4ya9UNrH/rdRAxSgOCcaeVzs1j+/cwZX4eHp1aCs+1Sg1qp4IDh44wY/FCFGqVLIiEgU446YqPHGb+ogVypCKqdZ3Q59hdlJUUM2PFQtnCMo+aMIqc81HY8sxznDywj5nZmay87XY+/+orjpw7x61PPcWNjzyETauVIzyjaK877Hz89NOc3rWHlfMXsHzlTXzx+eecqK/jlsceYfFzT0hXvKwaVXraGy6yedtWnnrlBcxiJzTqZFNJYbJRUXqC/IWL5XWq3C6p2RoeHqby1ElmLpwr90yVy43eo8DRN0T1ySpmSmap+PcG8fcNlNf/0fo76ag9y+K82eQvv5H3P/mQI22XeOhPrzP/ptVoff2lzEdE2Snddl6/awODVWfZcONKsvNm8vZ773Kmo40/ffg+CQWC6eoBcWANCMbU1cWZuvPkzJ6OWeHBrvdquIbbemhraGHWDBErKSaoXq3c7t276R8aYN1dt8uuiMcpClglnc0tDA70kTZzGqbeHpmupBBtZ60fLy5YhKq3h4duv4NxY8fzt48+4ILLyusff0Ry9jTcKq82UCFwGOYhHl97C77dAzy94R78/H35dPN3nO3r4csd29FHj/c6rUWnW+9DX1MTTVdaScubhlnpxoYHnVpHa10TLpOdLCE/cbmk9krIChoaGrA6bCSmpUjhvWAziuKq4WwNPgYdsZNTcVrMKEU2sdZA8Reb+PIfb5IUHMjDd9+FSqfnvY1f0KlS8NY33+A/IQanRisxMEqblcHmS7x4zz0EjJj5x4sv093Rzpebf2BIq+P9vbtlJ4sAP0b6+/ENCaWx+owE2E9MS8XmFkIG5AHoTEU14SFhTJgQLZ9p8d4S79mKsyfxDw8kPHasZF0KwLV4ps8Vl5OemIRx7FgYHQaD0J3aGThfz5PrbicnLIqH77iLlq5ONv72C7bwEN7fuhW32MP1XsOEKJDffP5pKvfuZUpIOC8/+AiXztfxwy+/QsQY/nxgHzKBwaCWjlwf/0BOHT7G2LHjCR0bhVMk9XjjEzhZVkFyfCJjQsNwujwyblGtVnO8+AipGamoQowSmCyMnTqXh+qScmZm50jkjZg62Z2jshiu3fIb7/zhFXImJvDYgw9ytLiE7QcKZcjDixu/xKNU49AKzqAb97CJ8l+28/kbf2VOUjKP3XkXpYcPs7foMDFZuTyw6SshOpScU9OICaPOyGvPvMg//up1AQtvg1MlmJpqDu4/wNy8udelVwo5DRAkjvJfdjP9hgL5e1xKMdkQ8jEDNfsOkrZwkTTUSRCAdNMr2fXuW2z5bhPZWVncc+s69n7zHaVnThJ94wKef+8d7MKkK94TWg36axKan557kQtHi0lLS2TNqjXs27SN+tO1KP5z3wOeCLWWgfIqAhwuqWOIzZtOwOJ8MlbeiNovSNLm3fJXWtj3+Zf0n6rl8pFKIo3+OJ02orOmEDp1Gjn33IvL4UTlZ5Q6GpvLxoEjRSxYsAi1F5gi27M2h4vfD+zkxuXLZLdKzu/E7mS1UXqiilnz868T0L2TSLPICD5+nPzF83CKN6hwL4pN2mzj5Kef036yiuGrV7AOjWIzK0ieNZeoBfmk3CIE7x56R4cI8QmipeoMu9/9lCiPm77GM+jcNqzDZqavXokqL4dJK26QwGobCsxCjzEyTP3ZagmelYFmbjcepYqO7h7ZSs+fNRuFaOt43Qky+7fhQgPZc2ZLsLJYsCqni96ubuou1pOXP8crdhcbqshk6h3g1Fff0lB8GLdthMH+fsneSpo9l4nLlhO9cKnUvQ2PCtyIFjo72P3Bh4w2NWPt6aW/ox1fHz0ZBQvxnTeTxIWLZMSM8AOJzv63X28mxNfA6lU3eNnQ8ltRcKmllf6BYXKnZEpHkFeJquByUxOW4RFSp2R65/FSGQ7tFy/Q5xglNWuKXMziNxncHmxNzVR8s4mus6fobLsktQVBxiCCU9OY8dRjGCeJcQWYRa6yj5r+ulpO/7CVy2UV8qVy9aogwoeSsXwxYQVzGZ+RI7OGxW6lVaiov1iPBQuJyUnyE8nUALeG2uo69PoAJgoOoKTfi9aagvffeod5c/LJyBEaQFFACWyJh3OnT6IZH0zUhBjZhhfKLgHtHqo6RdX3mxmoO49lsJ++/gHGxicRkpzG/KdfgshQ6TYWk3MB5hyqruLER58y3FAvyNC0Xu0kKi6FxEULGL9mMf6xE1GJ3GBRUrvcnKiqIDx6DGPGjJVaECHM1XpUVByrJDYuibDIoP/lxsmbfeJawPikmIn4XtsU/7emxFN/orSY8TmT8A0IwYEdPzRyv/ns2eeIFyaOyhMYPCrMdjfGqBiS5ywga91dEOYjOeI2BRiwcu73nQzvO0JLeaXUyQ3bbCRPziTw2rgy88HbIDhMOjyVbgFeUnKo6CBTZmbjY/ST1y+k2+L6jxWVkpU9HaP/9YxIUZm74bjguOXmoPERCRtiXYkZhJvDB/YytWABLo1eFjPCYBHs0ND806/0FBbKiD2BvOmy2wm+hkgKz8pl7qOPSa2fTe2VWjl729n4wh+Y4dRKreWAy8Kg20Xa7Dx80lPIfeJurOgwCB2OMDapYfeh/SxaPF+uHLH2xWdSOtUcPXCYaUsXyA1VDEqkCMXt5kjRYfIlgeD6j3i0Rx2cLC0mvWABozJXWSH8OigG7Vzctp2OokJaKk4Q5BvAkAcCc7IYP28+GbetxypAx2K/Fukw1l5Kvv8WT8VZOqpOye/XqtfJaMagrHSmb7hdumXVUgusprGunm2//cxLr70krTTimRZ/OUetnCitZK74XNd1V6KAco6YKD99kunzRAHolaVIZvU1Ltu5mnNkzpuNRQ6dlNIAROcwVd98z0hFOR2nT8mxliMsGPXsbFJX3ED67IUIUpOgyYgJoqWrlaObvkFVcY7h+otYHDbsQb6Ezp1BzNxZTC4okGYMMQXQGHwwjYxQVlEm4z7FS1Qc20W50dfdQ+vFNln0e0d1Yo3Y2b1rJ33Dg9x+zwZ5+Bffh1KhpKO5mfarHeTOnC5/g4zOcnkwNbZw8pff6Dt0CFVXNzazFW3MeJzZk0i74UZSps7z3gQZTgwddaeo+X0XliPlmEWSidB3hQTIzPjoObOZMlfEel5fO0oFTXUNmKwm2RG2SyuTRDjT0tSEa9hOuigAxbWLD6Fw09xwAYvTTkq6lxAgySsgu7UOp4P07Mz/3/V/8cY/CRgcRlN3Xhax3X19+CXGo8lOZ+a62xkzOcdrzrOJwg2unq2k+Ltv8GlqZfhCIy7hRE1IIDg/n/gF8xibM8WbHHd9nZw9eQq9Tk9i2qTrBivvO+FMVRXhQaFERsd4NdjXfyrPVuIXEUDkuHHyT8SzIlzaZ8pPEhkyhnFxsbIoF2cr4f6uOLCPnhMnGSo8iv+Ihb6BQcZkZ+BIS2TR/Q+ii4iVtbT4Kl1mJ5+8+RqRdivWspNouvsl0iVicgbGaTPIWrsKY1KMVED9j64gECxJ8QkERgkTiPeRFuuo8rgwyiUSEiyi1xRyjxA10fEjpUyekoI+0Of6Xit3Mg7sLWReXj56MaUTqT9GsUM7qfhhK13lVXSXVaI1mTGodfL+K6ZlMO/e+9CERDHi8GqzheegdvtvXC05SlfJcfyvNWIGBweIyZ1K+Jx5JK27GUIMEnHmRfp7+Ocrf+QvL7+G0mD0LgRv4ipFh4qYlzcHhTBwiR8h83G6OVFUzozZeViUbilhs1lGJW7tUOFBiaUTn1+85mR2udNGyQ9f0Xz6FBdLK4kOCMIzNMzYyUmELp5F7h3rGbGL4s8Pm82Mv0bD6a1bqN2zD9O5enRWJ75+QTicLhTf/ekvnpUzZrD/rbegtxeFRs/qN/9Jb5APwRlpMsfSZBrAx8+Ay2LiyolTxKqMfP3cK/jYHYy6LNzz+acM+xjxT8vA7VB57ftWMyqDVjJr5s7Ml+JlKUocFV0oF2XVJcyYPRWtSrhjnFKIKbhWFccrWZi/ULLFpLNLGBSsDk4WH2P+AvGQXt81pPjT5M24Gxrk65feQOeAwAkxFLz3DvWdbSQvXYzFC+uQG8rRnbvwGRwiOyyUTa+/itHjwD8qnJteeI42Hz3js2fhsuqF5hqLMDMMO6k5Xc6CebOupzV4H+3OblHoXSI/L0/2zkSGpFWhoLevl5ZzF8ibPUfGZImVKwWXV7tkm3tevmBoXRffO+w4ujvRdLXTV1HO7598Ik/zkemTWPDXv3KuvZOUBUtxyLgeUW+46W2qJ8hlpbbwEDs/+JxxIcGMmxTDwsce5JLbRWxuHi67QaKHxHji22+2429QsmbtCtxqUcQLtr+Cxsst9A6ayBYsLkT30i3HAQ2NjQxazGRkZMqCyyiePCt01DfQ5jQxOSdb+jAEN00Ij8wNFzCqHFR/+xXn9+/HNjzEklvWMu6B+2no7ydm2lyvTtpbn3G1/iz+I8NU/76H41t34KPXk7tsPtPW30yt0kncpKloHWpUMrIKLl6+wKhilKSURPlQiw1J49JwoaoejU8IcSljcaoE/kR8BgX/efNt8vPyyZgxw4uFEJJHB3K0qo4MZlxsnEQ3CCuD2gE9FRWE+es49P47tFdWMTpsYsMzz2FcspyOYRtROenyJS6jv+xuGkoOkDw2jO2vv8pIawumEQsFdz9I7OLFtAboCI6Ox9dj+F+wB2VlxwiJDmNs9Di5asURSGVxU3msigkTU4icEOpNq3Lb5OZXVlxCxoQEgsZE4pIaEQ9al5LK4hJiJ6XgFxHGME6EVcXHAZ++8DyP3HkjW/78OjR3M2J2cvff/gpxiVjCozGODxbYPqld0qnMNBQXkjw+hp+ffo7O5iuCOc8jr76GZUw4iowkdIFj5PXpRC63Eo4UHWTS1Mn4Bwb8XwGlsXooOVRKRu5M/ENEKSG+GSsjKjhypIhFk3LR+wfgEqG/8gCkpGj3HnIX56My+Ho3SLcDf5eW5j17iQk18t1jjxEg+J3+Adz4/pu06HSEZM4Ag9K76QmkV38zB776jNtWrGazSPgZNePS6Xnwr39h0N+XwLzpmEXXQpRnCqU0/xQWHSB/zgzUwhhyff3oLXBs7xFmLV4iZbdet7sLu9POkaIiFgstrVg48vkVyn8nRw8eYOrKAswCu4RKGoA0difNRw4Tq4EtTz+D0eTA7ePLTZ98QIfTSeDU2Sh81LJQF8MAVKNcPlxI7LXR2ZbnXpKOYZufL/d/8G9arWYmzJmDU6YQ6eR5rP70eQoL9/L0S0/h8QgQjHgDuhkatXDseCUFi70kBhnuq3RjGRrgxKkqZi7Il2tNvMBVCjVDPb2cOneOmQvmM+gYxUfjKwLt0I84GD11Fp/6WnZ9+AEKkQ8cGcoNH/yTiu5+ZuWJmM7r1YESenouETjYi+boSX559wM8QtA3Npyb3/0n7TYLYzNzZOdSIHccDhcuk5nztWeZkTdNGmm8UjMPLVe6uNTYynyBgZGHTHGwtsoCsHd4iDvvvVfum97SREFbaytNzc1kz5wmnbjiP9GjorflCv49fViOFLH740/QK9UEpKew8K0/c27AxOTMvP/f9XdcqSPMPIzpt0KKvtmMR60kJHsK+a88T4tSQWzyZGwukVyhlFrFC7VNOK+xRVMzkqQT3yHSbsTeWdeAY8hGZvr1WEzpQrVzsb5OjvXSsjJl7q7Yj0SH7UJ9PRa7ndQp6deP5W5E/s+WL75m4cSJtO/YzsWDB3CZLKQtX0zqsw9yVedDZHCyt4AVP0o4X1dGqr+R46/8g66KUzi1SrJWrSJ27Tq6DHoik+IZcdpRqNVyolBz8jTBAQEkJCZ6J1HXi+eq42VEBAUzITbeq9kWa9zlovzUcfwjAxgXN+E6JEccAjWcqaoh0C+E+MRoKZkUhwG1wknDmSoS9Xp2/vHPKC9fwdkzxOL7NmBcu5QrOiPjolP/3/1XwPvv/YWHF86j7LW3cAhQtRZm33EnAfMWYgoNJShmHKMeh1yzAqdUXVLG5KQUQsNCZeddFH8Ol5MTx46RGpdAeESUt2C/XhzuP3yIzIxUxgT6yfrDIRXCSk6WVpGRnoXCqJOpLeI3abDRUX6CKIMPm559HnXPAEYnrHzqcdxzcxgMCScodIIXe6oEgxPajx1F7OI7X3oVH7udntFh1r3xFwbDIgmclotNTD6vI3UUbjf/eOV13v3nv66XK4KI4LX9Hio8wIK8fElUEK17t8pNv9lMyeEKCpYskYEr4scu41nhl927KCi4SbqGRZqWbOW6HbScLSHaaODzJ17Fc7UPnUbB3e+/xYDKRlDeTFxqHxxo5PvaMtBDZ1MtE30C+WrVPYSgQR87To6+FR8+/qRHNTRA97GjjDf6oFLrMUycSNDi+Sx64D6so6PoBRRYbN1uJye++4mzuwsx1VwgWKPB4KdnJMCXiOVLWfHI4+AR/67c5RkyDVBaVcnc2fkY3Xpv5qYo6kYtlJYfJl+cwvFIdIvI2bS6bVSUVbBo1nxUooK57uoV4u2q0jLprv2/TUn8Y9sw+//7Hr2nTtFdUctY/1BGHA7Cc9KJW7uC1KVLxVaHy61E6XZzta6Ob/7+N1KDAmksPUaAEPLrlPgmxpN1112kzl0Cbq94UoiWR61wtrqMufPEw+69SnEOvNrbS33DZfJmzpYxWKKwEgiR/pEBWmobmDNttiy1rj+7dPf0c6a2hoWi8vceEbyntYFeir78jKYjh1D3Cou6EpPCQ3DmFDLvvofY6Xl43GqZwCO2T2fnFbZ+9AGjzS0MN7Wh84jcXwVjs9JJW7+OuGn54BRHIu/J5dvNO/HVwZrVBShE5JVchgoam1voHRghKzNLRjF5A6sUNLZcpt8yyuTkKXIDE9+ksMe3NDTR7hwhfUqGt/vhpWNgv3yZ3Rs/pq2yDG1frxQ6j3jchP1/TL13eFzVtf/9mT6jUe+ymq1iy0XVlossS+42Dh1CN4RLKAkQQgKkQAIhhBAuIaEG0ui9N4N7kdWrLdnqkm3JktXrzGj6y9qj+3ve4Q89j4xm9pyzz9qrfEvhKlb95C6il+ehF7EXtXFdjHe1K//IC80tTPT0ER0ejjY4iJj8bPJvvZGkxblKK/L/qvaa+nqM4TqylmQo/14JwALqa21qQx8UQVpWkmJNShIusfLZvzzD1pJN5K5d+/9Yh3I3a2rqCYqNZOHCRerwNs53Nocb6jn20Vt0VR3D4pzDotURFBZNWNYKNt57P5b0NAWwF3tKGYn0VR2l8qN36W+qxz4yREx0PKbQeKLy8ii9/y7MkfEY5frPl7GHjx1hYdYiEhMSlGxGYP1aaitqScnIIjZBvHoF5uBR+6equoK85Awi4uOxa+WuSLdJQ/WR4yxbuozQmEjFBlUyB0742wO/JEVvY/hEPf7hKUKFZR8RTXDWCq7601OSS6hkQGHesXPy68+oev0t3INDOF1uJDWErQAAIABJREFUTNYQwuNTCF2WxcW/e4AZtIT6rfMMQDh45AD5RSuVq4GsXzk6u2VUXUH2yjWEhIqWnU+JAU8CR6uPsH1ZoWLQz82vP8gPZQcPs7pkg1K9l/VIUJLEvOKddxmoPshEy0mMIzNozFZ8i9OJWruWi+79heJdCchbaVV6x3nk9lvJNwZxpq6ekJBQ5TQQn5FFSmEhReJ9rNGi0wp7PdAx2LdvHzu3bVKCv/L0yvU3+PQc/+4wxVu2BKpypUbsVQmiKOnvKBV/7/mLpipQP/u++ZqNV16mklcRKLboAh62X776CoP7viFoZBj9pB0nWmLXrCF27ToKf3Qrc5qAepYKJkYHh//7T3o++RLfhRHV8ZzV6UjMK2BBXj7Ft4oXsGAsA62CtqZ2Pv/kI373+MP/j1AgN1LEq49X1bJr45b5WBggm9nts9Q01FNSUjofdwIJ+OTkJJV1tWzaKuzmQDdVrr93yqEko/wn6xmoqyFcRHWNOkI2ryd7xy5WrtyKxjLP7pQzxznMx88/i7/2JBOtHZjCQnBYLESvzCd3x06WlG7EYzDhUpIXMD0wSndbK+s3S/EsN1DtRM4Nj9Ddc46StetUYh8IVi4lnD42NcXum29ViZLEPPnZf+4c5wYHWLl27Xz/UuKPG/+kjc9feAFXUy3jp5pJiIxiXK/FWrqWDd/b7C1cmK8OfcUuNMl0ppsPn/srYZ19THf14BSFiYR4jNnZbL7pZlJz87G5vBhNghKE3rZzTI4PU7iuQGbIqgsrr+6ublwzLrJXrJxXhQhI1nSqDqCH5Sty1feUZ0X+O9HYpLBe6UuXqivgcjmUp/w373xI7/Eywof7mG5vZWF0HMMaH5at69l8049ITM6d7zCKd7aNgdEODr/zBv7j9WhHxnEatLijYwlZuZbL774HS0K0siMN9Onh9Ikmgs1BZC4JFM/SAZcFNzZIBzCClJRF8yPvgApEXWMlYXHy+2T1/UUiSXqAFUerWZCYSnKGTDHERteDxaClu76G4x99wGxTI87es2RGxWOzWvCszeHqXzyAOSwpEEcUecPH3//2e4LHR/GX1WOZsSmRfE1yCqGr1qv1e2XCJYLt83u0trKCjNRFxC8ITEMCcDA/1ZXlqjMoQtaBB1gTKPbKj5GfvYwEq/Tr5J8C3+Lg/iNkrcghLD468CvPnIr1J7/dS8uhAwyfbkE/M4Nm2k5Sbg7a1bn84K670VpiA2oDbggRl6YvPqX74H7G6hsY7ztLVEoilvTF6LJXctUvH0DUpCQ+SK9erv/9d9/NKy+9NJ/BB9Yv1+/IoYNsLi5BKx1AjR+PJAQaIwcPHKNU5OCcHvQGLSarJLFe9h4+xLZN29CJ7rTsZXWBXJR98jqNBw7gOn0O06yT6MhQTPHRJJSsYd3//AisoXg1Rpw2G0FmI1/+6wUmmpqZOd5ApMSZUKs66zWPX7LT77HbKV25ks1XXU35P//N4bpaMi/exbWP/kEZh9vdfoIkBR0b5uM/PUnDwcMUF29m14038s2Lz3G0tpqL7/4JJT+5K8DwUVW1bPY5Ko6Xs3HLVtW2F8C1zmDCOTVFpTAGd+5QmmROvxejxoDDNcfxmmq2FG9UWJ3/2w2zbifHa6vZWlIauAgC/zOIbo+Nl+68nc7qaq6+8VaK15fw/l/+SkVjDbf+5RHyr7sO1cBV808XnO/n/m27CDcY2H7jdazbWMr7TzytMIA3PfMkeTt2obWGqeU7tWKZ6eX0iTo2FK0JCCNLO8JsoH9inJMdXRSvWY9BhWzlmsnY5Liya9qwphiNsIBVIqBhZGKchs5WNhatxzQrd1KHW5os9lmeuvo6Jro6uPW+O1i+ZDH/+ctz1LWc5vdvv0bChg3zw5z51N8+x9M7r8TzPeD7mntvJyMjg9cf+SPdw8Pc8o9nyRDPQEElu8AdAu988g1Wo4arL9qhDMulcvCadXQMnGd8fJpVK3IxKTcXgb5o6Tjby7TNRu6y3MBkw69Rk7zOM71MOO3kLVuOVa5/oMXAXH8/v7/ueoK9Th743YPovF5e+6uwj8/zt4PfQXJS4NorFX0f9A/y8M4riQ4JZvev78NoMPDP3z3FFH5+8ckbRCzJCugByVKtUN3SgsmsITs9DYNcTyWAZaaxpRWDKYR0kSzQ+XH75/B9rw/20ksvsnP9ZrKzc9X982uktwn1TY3EhEeSkZiCXgqL+RnZ0MmT/P6mG1iUHMNP/vAQw9874nz61Cv4tSZ+fWR/QM1fGK2yoMkJ7O2dPHLNTWRlLuKOJ35NU30TXz77FkGx8Tyw510Q9xebsOGMuPV+Kk80kJS8gNToeHTCkpMLLZi+ulpSF6URHx2NhDwPHkRxqryunOzUTOJj4lV3Tgliy/orq8nNWEpYmGhfBZjc8lZ/ffjXdH7xCYsTY7n/T7+nobqBPa+8x8LMZex+53WUzoVqoQXGbD1ffMWHv32SRUmJXPunhynbf4Dv/vMJafl53Pbxf3D43FhE7kinw+n3UFZXTW5+DtGWYDRC1RRMpUHD4coK8gpWEmo2q661hDe7VsuBqiOsKygkzCgjY3nJGNhPZVk5JcKgk2aVYDklI/XCd6/9l7f+9Cibiwu57be/5KM33qXpc5GZupQtT/1hXkvNH/Aonp3k/ksvI8GjYUlGOpfddwcfvPkudZ8fYf3WHVz+wp+VMoHHJXqFRjw+r4o9petFJ04weG7lKiCWYqLGv61ksypMpCSSOyOj6SMVx9hZtHl+fOpX/sYyhig7eEjBUgSPhUNE8AKG9a/+71NUf/o+29ev4brbb+XF//0bbVXN3PqTe1h5z13z3qlS6fmUyP7rv/ktp6oqKSkt5pJbbuKl516k9kAVt919Hxvu/2mgMNQa1S3u6T3DFx99zIMPPKBUENS91PkYQ2Ay1WqdAt4XvJNc60nnDI0NjWxZVxqYecizohGGrZuyigqKSzZgUhjO+UNk1snjP7+HvuZqbr7yUlXM/uvVf3GgsopHnvkr2ZdfEdj7wuaWnxPjvPDL+2mtr+Pm3TeydtdOnnz4UdpPdPOHZ55l4eW7VCHsF5kTLdhGZ2g/2czK4qKAo5CwaDUaLowO0917ljWFa+ZreQko8PW+PYxPTHLjtbsDibrbq8hUY4ND9PafI6dotdqTZtGAle92YYIHfnQLczMD3L77enJz8vnbU09T1dzC82+8SZwoJci6pUARLK3LyW+vvBzbyDD3//xnxKYm8fiTTzM6OM0Tf3+BePEa1mkD2G0vXOjqU4oISwpyVIEguCyB/3T1dmG3zZEn06558WYp1NrOdCpSzrLMbDUCFGy7xuOnu60Dn1ZDclZGYP/IWTfnZc+/3+ZfzzzNwqRwHnv4IXC6+OMTTzLn1/Lix59AVDRYpdxWWSP+7i7uuXk3MaFW7vvZPfi+t4/8w5P/q+YBz7/5Fvr0JLw6iRkBqMOpukYiQ8NJTl+kxtei8yrj4aZT9URFRJAm8i0BkJJKTeqb6pVvcHJikpq06NT5KzjmE4RFRROXnqSwjhphB0soP3CER++/j6TECP7w58c5WVvLW+++hyksgic++EgpU6jnXH1nP0/ddTv1Rw6xNi+HX/7ifirLy3nvk6+wxC3iL2+8GXD+kmmFPzD6l1Fveno6UbHRAbLNfApbVVtFemYGkeEx6jeyR+S1v6aM/BUrSDQGo5EJkmCwNFrKq8qV9VmQxRDQxXNKmaal66MvePLh35CVn8lDjz3M0W/28P57H5K7ag13Pf0MRMzDc6Qd7PZy4vW3efb3v2N10Sru/vWDHPzqK97+5EtWbLyIXz4RYPtKbPSKEPf3IfrxRx/jsScexycKCerJCDS0jhw9SOmGYgxa8SUOhAjRF6rcf5h1wt6V8ZqMzOQi+6HpWDl5eSvBHIjLyuvZ4+Hw88/z3muvUbp1OzfefDNf/PvfVNTUsPqSXVz16KMBhRMVawMqKuVP/plvP36XtReXcPFN1/Pdv97i2P5DaF654Wr/yRNNXHv1VZSUlNC+7zBvfvAROVdcTvrGLQzpgvBbzJi1bqL8LirfehvbyCill16hKN7j3V0c2reXsJgYMvNy0UWFE5uUREfLacKDQ+joaCM6PhZrTDgxMbGM9A9jtzuZcMyRmZfHjN+Py+fDYjAqO6Py6io2lpZg8PhV0qLT6bB53BxuqGFT6SYsDp/CiMwa/GgdszS+/z5+m40f7L5ZKd+Pn27jZG015qhgktLTCY+IIzVlEe2nWxjpPUN/wwmik5JYduXFWEPCGKpspF4YXDlLSFu5EqPWgk/wAiYdozMTdLSeYtOatRhsAWcAX7CZvokxTnR2sK6oSCWGArg2anWMj09wqr2d9evWo3fL+gOdhJGZSVrOdFG8fj1GmzyifuzSPBG9v7feI9piZvv1V6vNM9LSSXN9I0lZ6ZjDg0lNW4TZbKGjpZUInYXeqiZ1iBXeeCkWs5mBg7VUNzYRvmUtC1evUrrbHr8Gf1gQH37xqQLQX7nzIoJFzd7nwRFkoHvgPBNjk6xckYtWgMnSRjdKcOvFNmMjNztX4RLUtNpkoOtML3aHg/ylyzA5ZJzjx23SMdZ3jvqPPmZF2iKWF60mJiqa2r2H6DrdpsgAWqtJsWWjIqLoamjBPjCKc3AMfWgwKy7fitvtoXdfFSfb21lyw6UEJSehcwrx5PuZQbiV5o7TaH1uVqSlE+wMHHRzwSbqT51SY8rMRWkYBKDtcapq/9VX/8m24o1kLc5S1bjIEmiNBhoE9xIaQeaCFAVsFhKOy6ylu/kErd/tZfXqfOLWZCtbs8b3vsI5OsGyolXKY3rB4jTlhjDY2oN+2kXb8TpyitYQuj5bJQen393LyPgEK265DHd4EFqnD5MliCmtj6bW08RFxqoE0OLwojPomDH5KaurYlFKSiAB9Muowo/Loqe8vJxlqRnEx8Ti1WnVmFBvMNBYVUP2osXEBIepBFZj0CsVo2cf/wM5Fis7t23EkpWCWaOj4p8fEGsJxpQUTWxWGiFJcYyOjjF15gKeoSnGWntZtjKf6PXZuL1+qt/9himXk4IfX43dokdjDwiqeYMtqhhblrmUaEsIRrtbiQLPBmk4VFmm/H7DLFZ1UCtnMLOWA2VHWb2yUD33OMW5wq/svMqPlbGpaANGjRAB5CwW/T0TR77+GmffGbbv2oo+LR7P5Awd7+whyAspa3MITonHGhPJ2NAw02cv0N7QrLBeWy67GFKiFavz1OdHcXp9rP3xNYzrfcw53ei1esVub6xvpKBglbrGuu8txfwmHVNWDXuPHmRHsWh1Sm7mx6/XKezN4WNH2b5lG1pJPlw+BdiX57exqZHs5Ssw6fSEWqwKKiDkjn1ffYneaWPnzi2EJ8UzeV5cPb4jIshKRNoCFixNJywxjjNtXZjH5ujt6KZrdJCLrrua0MRY2k620lHWREJyChmb1zGj9WMyWpix2Tk7MKAA73ddsxuPQ6yk9Nj0XsZ1kgBWcFFxqXKhEAUFv17PpG2GxsZGtm3YFFi/wlX7FZHtVFsr2bmi2whWEU12utW9e//tNzDpPdx07Q8x6wy0NjTRWlPPwoWp6KNCiEtNUooOF871o511UVNdgy/YwvbLLsHmdnK+t4+mw3XkFa4hvmA5HquRKbstIC/p8nGmvZuVK/Jw+TzMmTR4DRqGR4bpPdPDmjWrFTFPbzSoseVXe79lcnKK66+9XhrKGJxeLBoDw4MX6D53huVrChQr2azXESFNib4LHNzzDaHRVq677ofMjk3QWFHFxJl+li1bqshP6UIe0+mUR7N7fJaTJ5vRhFop3bWDoIgwDn53gLGOAbLzV7Jwbb6ykxy32wgJDuVC9zk8dheL0zLwaPzMaf2qI9rW3aG6rTnZK/B43OoskvW39XSprrp06sVP2CI4WpGN6T+vmLNZBSKYPEVUSAgWL+x54z3GLwyQXZjNevFSRkPZd/vxDU+SmZmBNSkaY5gVi8XCyLkBtFNOyssrWLgqh0UrlhITH8eer79loGeADVu3EbUkjRHHLHM+Lya9ka7mNqLCIklITFQJiDRMNCY99Y31REdGsigxGb/I7ARqHJpOnCQmKobUBclq3UYRjFBwoS4F5YpLS2Z2doYIi4UorYmeigZONdSTnpvB6pJ1TNlmObJvP7pJG2sLC5nxOclcvlR5YZ/vPcuJilrlaLG0eI0yIPA6XXz5+ddMTbvYdullBMVFMTlnU7FEzvzG2joyMzIJER9zvTbAQ9BqqKqpJj1zMVHRUQoHafZr0Rr07K0oIy87l0RjKGaXYMUDMJDDJ2pYnp+N3+UiyCRjYC3BXi1njtXS0XKSldvWkpy5EL1Ox9fvfkjwlFPlH/YwA8EJMYxNTjDSN4BncIL+/vNkrFvJ8lUFuGwOXnvzbfTWSDbvulgRzQR2JC/n3BzvvPU2d/zkLrVugbGJu5Ksc/++vZQWb1Bi84K/l4mU1ePjTG09QQatylvSl2TS09mFc8bOSN8gqakLCYuLZsGCBZxpbcPo8dHb0krv+X4Kf3ARGUuXMtnfx1tvvElMairbLr+KYWldmi0Yg82E2e30f/Q5LTVlrL5hOyvXrWL4ZBevvfgqmheuvMw/MXKBxcmxXLFlG5VfHaS+tYeMXZdw6W9+gzPEypjXidVqZnZ0kN6ySopFbV78QUVLTLSgdHq+fPj3fPbOu+zYtZNrLrmcT//xJt2t7XgM4NC7Kbl0K4WrVvHBK29xsvccq265if95+GE8Gr0K4KKL5bDZaJBqdWMJdjWn8yufPJH4OFRbxYbNm1UFq9eIfIMPl93GqcZaSgQbKIhloYSqZpmfv916J+dONLF5UxGb167l6zfep6mtk9ufeoK0a65ixis+vWZCNGbs45NUtTdTVLQe3bRDsYrEa7d/fJj27i42rSvGZPdilCaIwcjQ6AgnO4Xtu15JIUqbTJKE8dFxhflYV1ysDFTUEGbOrcgdrV0dFJUUK1atVIhipTQ1NszAuU7WFJfArIzSAvZQOO08efNuzre3cP3ua1memcVrT79C39A4v331JWK2b8KvdeF0eTDrQxnt7qXDMaYOdt2cW1nKeTxePvz4IwxmEz+4+GLVeRFsiE6ro6/3HNPjk+Tl5SoVe/FAlCjQ09mNc8ZGdl6uwjOoQsrrpbe7h7nZWfKWr0Cnug5+RSLoPdNFqA7S1DhBtOikn+USuX8eufwqtLOT3Hr/nThnHXz730+YnvPyh/ffhOWL8bjt6M2Cl9NyrvU04wZIzEgj1ByMz+NXtPlTLWLjZ2ZJ5mL1maIBqDHoaDl5gmCtkaz0jAAwXqQMDHqee+klSjZvZNmKbPU7GcNYtHpqq6uJEJ/L1FTFLJTWul3v59TJRvJSUwkOjwyMKsSv0TaD40wPv73ySmIsBu595H46Onr4+p2v0JjC+f3eg6qr648JVjgN2RdtDXVo4kOIW5SoNBu14p3t9FB+vJqs9GUkJiQrX0aNQbogbqqrjrM4JYkFsbFotSY1pRLx6IrjFWSnpBMfF4fTINa7XoXNqq+qIUukD8LDFfZKYxRLPC9PP/EEjwqGJUx8OH2qM6w3GOn+5CP+8egjxMaEc9tvfkHZsSrqvqpiYWYOP357vjMoHRmbDb1fT01VBTErFhGTHK86EVLBanVG9n97kKJVxYQJEUwOC1m/zsPxssOszllBZFAIOnH30WiZsWg5eOwIG3JXqgRQBIRFs07j9XL06FFVLBksJrV+EVcN05upOHyEjTu2B5DuEjzlM/x+jj3zNAfefoPkpFhu+sXdfPTxF3RUtFFYso3Lnn4SQqR97sU958Ig3r7HjrB002o0VgNmjRBVtDin5zh2vJKibTvQa40Y7V70ei12o4f9h/eyY0OxwmJpPQY0WoMiSOw/LusRnUQPFiWy7mfKN0dlbQ1Fa9aoJVqtVvWMGN1+dUitFeN1hyOgMK1+avjiT49Rse8rCnOXc/kVV/Dy868ydHaCy2+9ncKH7pvviAl+SQczDg5XHGPJuvyAxZ/eojy+a+qbqKtp5Od3/UzhbYVVKmSEMWaoqi7jktIStC7B7hrx602M2KepO9HAxtKNaL1e1TFXouZDgwrasW7jhgAGWOLUyKgiWTVU17B1+w4BWQcGbwor4OOpqy5j6mwnl+/cxpoNG3jyL8/QOTbNA08+zfIrrlIdCL/gzYJDmBga40RLM9n52YRGBVjhszYbU6NT9PX0s3FtqWrASXfKp/MzMHKec72dlIpbj3hgCyRfp+fTvXsYm5pk9/U3qe6l3u1Th+TZ/j76BvspKlmPRutnbnYGvVZLn8hHCZ47O09h7gJkkgB7+1fbN6OfGeO2G69jUVoajzzxZy58T8T5w4uvkLRxU0DDU84ug5Hh7jP0ne8jd02+6trbNeJJbaK3vZepoUlKCorRilOHYIqN0NLVjs0+xcqc5YrIJ5ACv0bHyZ4O5rwespdnq2fW5NeqBKv59ClmHTaKS4uZmZ7EajSoxOU///oXq1auZPWGjcoaVCuqGfLq7OTOH15BaoiZO3bfoAqNv73yL+zmEJ77Zi+Iz7bo7nnc+DxOOro78Pg8LMlappxcxB9XJh8n6k8oNuqSjEw1OHFLM8ioo7a+Tk1DliSmKrcPr17cknzUNrUQExVPRtKiQBNKSPxaL8cbywmJDSVjaToep1NhWkW3rqXuJMkLkogT9rSSVZQJjZehmioevO0W0iKDeezhX9NQW8uX+w7iMIXwl89EKSE0cJ/krDabqDleRmRcDAuSk5RGanBYGH6vn8pjx0lLXkhiXLxSrpDzSMwhymuqyUrLIDUiFq1bPJ3lO2j45ng5uTkrSTBHKjtYwe4JPvxo9TGluRodEYpFvI+FiT4xTVfNSVbnFWD4fp1qL8ikyunl/Nsf8vwff09kahg/f/BnHD9+nA8+/4qVG3dw50v/DDwnfr/yfRbP8yMH9pNdkE9QSLA6g0RZYHJikpf//gI/u/OnRIWEBwwqBO9n1POduA0VlxDil/Tah0vvw+R0sPf5F9gn8ntJCdx1661UHKukrLwSh9/HnMtJ9rIsrrv8Co7vOcD+ykrStpdy5ysvK69sUVURHK3si7J9h1i1thhNUJiCgY3NzJKk0fDZQ7/lzPGjpGUkctn1oif4KXU1tWheuukGf0J4MGdqywmT1GTGR1reGmJLNrN8901CH1RTOQd+RJyj/tAxSkpLcAviRadVDWRsdur//bpycrjQ0a4AoQmGCHJz84jISKSp8wSnWhsUE8fitxKfv4rwXVsouOxS5UOpNo8IgtpcNJRL0C5lSkHo/IQpJt4cR6uOU7Jt8/xoSaMqfDlIKmqqKV6/DpNRbowHp9aAZ3KSzo+/oWXPHmYGutDMTBMhXyQ+Ad3mYi7/1S9x6YXT7MWKEZvDzuHjR7hs2y5V+atIr/cyKkG16SSbikoxyShB4RK1TA2Pq05fUcm6AKhmfsI5PjJBa3sba0rWKfKAjGIsMv0ZHKf5dDPrN29QKg8Ki+PzMzR0gc5znRStWRdg/8lHiLPWhQHKXnmFidPNDJxpR+/0Em+OYWHhWmKv2EnqpmI8ktAplIaOvvPn6b7Qx6qVqxTZRrqRgtf85IMPFBX/4isuVwmqvGQ8cK67j+mxCbJX5qjRgLwkuT3X1oNtZpalK3MQMuU8gY7u9m4cs5Pk5ubMi39Lji3ewa1Mz05SVLAGjcxcxS5JB8NtLZx95yPOlJcx4RhRn7VqUS5hGUtYftctBC1brLShhHno93ro6e3F4XKSsXgJZr24BMvkxkfb6VaMGFm8NFOmEf8PSdTS0ky43kR6RmYA6yEX1APPPfMsazdvJH9NgbqFCiHihaaaJkKjQ1iUtjBwWKj97KOhqV7hFlcsWRag+hp0+HU+usuPMfjx51xoqGN0dkjJDSTGppNWuIG8H98OyQnY56F+wiOoKDtG0qIkkpMEP6NR+pVmo4WqqhoWLkgnMTE2wHALTJeoqSxnWUoy0WJzJKKi6vCFyrJKxQIOT4hBLLKlMyjYw8bqWjLS0wiPilCVpAxufN/rkv3x8cf52X33Eh0VrTQeLUIX9Dlp++pT+r/7hvOnTzLqtuP1mchdtJqYJbkU3H0b/jixagu8ZPvuO7ifvHWrCA0KkXRajf9FuPTI4WOszVtNUGiQuv6K7+6H40cPsyY/RzkHBNxcNDj1Wg4fOU5J3iqCQswKiaDwfh4/ZWKAvq5Q+QVrtTJg0qgkTTowa4vXYQ3+/6n646b9i0849+knTPR2MKZxMuOEBZFLMKdkcPU//qYA8FJE6ZSXEuwVqaktG5TMi2BF5RP8Ti/HKqpYuUk8Z1EEMRVRdLD34F62bypBKw4D8sXkO/hQup8l2zfMrztwcWRbf7Xvay7bfpF60J1+KbCM6J1w6MAhNl20Te01tTklGOt8VPzrJcbqyhVWVKYDluAoEhavImFNEcvFf9QITtscpiDxU/ey59A+tu4QYWcffqeDYFMQtU1NfPn1t/z+kYcV/kfh5bww5bFRWX2cnaKUoCZFAZHf2VkH1Y2NlGwqUr9XkF8ZnTnnOFp2hC3bt6jCJ7DfNDjnXFSVVbJdsJDqvRXoDkaGaP78I7q//QLnQB9zdgf+iGgiVhezeMt2lm7fOe/eIdfez/D0DCdPtbC5uIi5ORsms1CsNAwODXO2t4/1awoDdqEBCCADQyOc6emgaM2q+R2oBmF8sWcP41PT3HzjdYFHOrBUes8P0NPbyYZ1a5UGoMomtVoGJycV3GbjGnHqmB9ryzSpp4uKD95hpr6Sia52vB4v+rgEItaUsO6H1xOVm6ee85npaULCQujp7WZ8bIRVhWIRF6BKCJliYHiMoYERSlaunt/4gfW3dp1h1j5FYd68XaY82H4N7R1dzHm85OSID/k8vE6wnO0d2GdnKCzID0AB5ItpdTz/8j9YvjybLaXz91E6thoNtrbTHHn7dWZL5SHbAAAgAElEQVTrq/APXwi4bS1IIqZ4k1p/UMZiJa2k7pdBQ/2JBkJDQ8hITUYjoxx5MqRobG4hKDiUrMWZaj3qHgC1tc1Kg3KRJG7KD8+H2yeKBSeIiU5gSaqQK+ZFFLRwrL6W+AXSGYxXeq5yrui0euoaThATE0dqUqrqRGuEHSI2kocO0Ft+hK59X2J2zKo4HpKaRrvPwCP/fA3iF6jz1SvJm9nIwbIycnJXEBMWgs8r76NViWBVRTVLMrNIiI5T+00muvIIl5VXkZWeTpI4hCi7ugC5Yv+RMnKyC4gLCQ8E/oB5CMeOl5O+aCGpiQlKvkw6/UaNherjFeSvyCUkOAitbDiBGLm8jH75LacOfsfZ1kq8zmnmXC4WrMgjZt1GinbfBsFhATa0KdBs+va7fWzcskmhQgJHrJgSePnVA7/i+Wf+/v+Hv6pmy95DZWzcIFq3AQtWp8aLyeem7b336T18iOHmE4pgNjPtIatgFQtylzM40Ed3xXFC5b1nXSSsWknQjlJW3XA9GEJU+HIqFDkc2HuQXTt2ibdFgNQuIDiRQnvjLXoPHGCqoxX/nB1tkFWd4ZrXfvMr/48uu4R//OI+LC4XLr+OO55/mXOTNlK2blVdIAFjq2fYD0e/Fa/ezcwJbcMgwcSHe2IYbfdZgqdmeOHue0iwhODxGrjuHy+AYQ7mpnj59tuJDYnAqQvhxldepX70PHnbtipGmghcBoVGC0+Aw4ePUHrRRi6o5ExHiCMA2j966ACl20pU8LQ5bJiDQpmamqHmeDU7LxLyhmTxXnximzQ6iqezh+CRMf79298QpTdgDg3l4nvv5r897dz0q98gE3gF1PXD2NgodU0N7NgiGLr/U+BwM2mbounkadasLsRikYrOh1dnYXB4XI1zNhQXqupL5vnyd0P9o7T191JYXMikMIw1BoKdIqEwTktHC4UbiwKRXKPB7tco3bn25mZK1q1F/394Ca2GwbZ2EvR6ur/Zw3f/+iehWj2pi5dQ8vtHODk5zJKSTfN7XIfTOac0wDo7OinMX43BMA/c9nl494O30VpC+OE1V6HzB7B+do+G3r4BHDYHGUszVXUlEPlIr5GJ3mFlabR640rcyitMECJ6TjSexmj2siQrHf3/McfQ0tbWjs0xS/aKZRiFeqyUjnV01dSRERxJ3X/+Tf2hvbidDjbuvIgVN9/CWY+LlFWrlcOAThMwcD/RUE9kcBgpaVmBtuM8OP9E8wn0OjPLl0lQFbCsH5vGSG1jE9HWMBYvXqTA/XLom1xa/vPXFyncsoWsvKUYjDLy9uJ26Ons7CQy2kJsXCRGg3LBVSYJTSeaCbKaycoSEWiXOlwkUW47dJSsJdl8/fP7GDrbxYzdxnW33UF8yUYGtDoWrCxQn6uCrc/Jyfo6kmMTiImKQ2exqgd7yulA1p+UsJBFSfHKt1ORETR6ysorWJKYTFJqMm5NgFgkCVH1kWrVpYxZGM+EVomCqMS8rqKKZSuWEhoeovyB5R5IJ/yhXz/MAw//XHUGNS7xxw4cyq17v2LpsjReu/kmNcbpHxrnoT/+DU1CMrb4WEIyUlXH0OV2oHF7aWhsZHFuLiaThSCdSeHoZER+pKyMovwCwoOteFxu9NLuFieKw0dUl9toEQqR7BMpRIx89/lhdmzahDYYZuYLiyCfn2OHDlBYUqi0JSXBF6dd96yWqopKSjevxve9pZ0CRWt1KrHtPHyAJZEhvHX7j9TYZMIN9zz6V948coybnngYX7AVrVv+RovbNk1lXQ3rN21l2mYnIkiS0oAKzXcHD7F5+2aVAOqEzSPPmMbLt4cOsm3nDiXuIQxy6aaa/Vb27y1jy44NAdEAkVCRzEirZc93X3LFzp2KLS/JutsrQj869u4tY9euDXhcDvR+gzoEvTY7I82NxGtdvPo/PyI+NIwRl48ff/iVGkHmXH5xwHZHuiBaDbOOWTV63rHzYhWPZCwt62842cxnX3/Bw797JGAZN8+MHxsfpeHkCbZt3apij0aB+nR4HTr27T3MzssDRbIMEuSRHJsZp6m+hu2lG9Tnyfqn5tzodCEcO3KcH2wrVt19cYeQrzt1vg9f3xkiRs7z74ceJDo0HFdoBNe88h9O9w+wbJMkyD6VWBrMFoYujNDV08OqVQWYjOYAp8MNUw43lXWVbNpeEvB0n3OhNZg43z9I95leSkqL8Pmcihjo8fg4eqiG3u7z7L7lRgxBMC36pDoNnf1dTI8Osz4nR0n2BFirWjoGJhi4cIHSNXloxGFIunF6I+fb2kjwOBnZ9zVfvvIPwoJDSFpZSNFDv6P1wjBLFSZUJgwOjGYTpzvbFNFxlfifi8aJJNRA1+AFzg4PsK6wQAnKG5WskZbO9m6mZmZYtTpPZf0+jQvhy57rvMCFwTFWr89XRYOQ+WSs29raRLAfcpaIu5I0OrS4fTqef/F1cnNy2bpxlVLMMJmkiwMdNbUsjo6k+pkn6a06roSCCy++nMXX30I/WpJWLMfjcaEXbUuxRqs/TXhkOAuTI7GIoKWwwn0+alta0IQKTnq5yu9DVTEG9dWniIuPJC45HL1RlAYCciQVlfXERcewJCNFFaqz83u9sqaezKRFZERFzieMHrx+JxWNDcTFJ7AoIQmDuLAINlCrp6O8gsUJsXzz8C+Z7GxTI+Bbfv0w77X1sOuOnxKzaGHAukwfUPnYe6yOrMWLSY0KQiOVjkwy/D6O1tUr2a7kOGElB4hLAuM/erRc2VCGRwhW1oXGZ0KvM3L4SAXLMhcTHxetCIdiMCFPd9nhCtYWrFZOMjJvlS60QIZEUDozLZ24hDg8Lrme0lX107n/EJmpSbx314+wOG0MT05yx4uvMBkSjWlhJpboSJUECy9cZ7Sw72A1qwoLCQvV4vc7lE/wnNPFb5/4E4/+/nE1qZJ9MO96ymcffcvlV12EVy8Ib+VCrHD4548eIzEqkv/e8T/o57zorfHc8MhjEB+lYtb7P/4Roc457D64+pn/ZTQhlqBlOZjMVhnaYDL6cbodHDxYxvbNO1AiDAJZFmKR1kvPsaOkhYXw95t2Ex8SgiYikqy8PDQv3XGn3z50Ad/gOeKCghQOI3rJMvKvuY5lUvWKJ6xkmFJV6uCL9z/himuuUhm5zT2n2vLBGg3f/uWvnK+tZ25wEItPg9vhIy5zETH5GdTXV+Lr6ydcL5ZAekyL0sjZfQPLtpRiFqYWWpyTTsVAPih4oV1blA6fhDZx6tTa3FQfO8qaLaW4nbMYQqxMzs4SZLZSvr+MTdvEm1jYWDIJdmHWafn2mb8wWN/AhbYu0uMS8Dpt9LocZN16C5fc8VOMwhacr4qcM1M0NdazIqcAc1i4wsQJMmvywiDNLR1s2CLaYLOBeb4uGIfDTc2+w+y6WKphr6pctA6RMfRwuLZKsZslH5dQEiw2TRdGONV8gsLSYgWGVjfG42VsbILzPf2sWbMmsH5VOgr7ZJY3fvMrPOfPM9U3iNbpJCoiBEvGIjJ338jyzdvUgaMqEYOGvt5eZoZGWbZyrQq+ThE6tnj57LNP1WF17bU/BM9MQMjWb6B/YJjB3nMUbVjHrOJf+wh1azl/uocZj4as/AwlPCkDGhkkDZwfpLu1ns1bN+P1i8yAxDE93d9boDk9HiVxIAmUEqb1G3D1nefz//1f5vr6ONvVTWriAtWqNyYlsv2hXxGWtTzwPVXF5KGvu5OZCyMsK5TgPJ856D00NTZg0AezfMkS0LnUAebWmGnt7MFvmyMnb5nSZhPos9Wl5W+/+xOlF11GwYYCJTUUOEt1nGhsweccp1B5BJtw2t2YjCaaqmqIWpBAQsoCPH4HZgkSPi3DdfUceuVVbH19jI1NKrJKdGQY4Usyufh3j+CPilEPudkkNbGXptoa4kMjiE9botY/Y/dgDdFx5NhhFqYsJmVBAnppGQkxChONTc1Em61KMX/KOU2I2YrWpaXpeDWLFi8hLDEKm9I59xOMhgPffsfawlVEiK2TiGp8LyCuN1l47OHf8bPfSgIYgVbNPHz4PG46jh+h4a1/4hroZ3LGjtESgik0gvTVRWx88NeBB1mAPpIlAMf2H1A4qIjogD+oYPZ9Jjh49CirCnIxmwwEiSD5fGvj0P6D5EsXPyaCKc8kwfog9E4DtYerKCxeH+hizzOQpR908Luv2bqlVCVzfsH2igi6X8/xA8fIX7UCa5QcT+JIIxZpZmq/+JwzH77J0IlGJY0SHJuAXWvEF5/Az197jWmHg1DpGspCcbPvyy/YuvMHaE3BAfzivPTKYRF83rpBJfYiExJovWv45ts9bNy8BbPFxIxzghCTFZ3PzJ5P97Dryl2BZth8x1MQu0eP7mVnySZ1fVWpLymND77de5itW9ZiErKQtBZVlezj6+efY/zoIaY729FKAI6NYzY0ho033kT2FZcrEpjEDPkD2e77D+xn66ZtaCQBkUma00v7qVPs2f8td//mflUouaanCA4Jw/c93lE8l3ftulg9PwH9AT/2ETunTnWxunS1TLJUk0j+3ea1UVV2hG1igWZ3BogFWgMDw1M0t5xi68Z5GIsihwTsv75+6QVGDh3AdqZXuXRoI6MJXpLNsm07WLKxGHNkeKDl5vMxOTZOy8kWioWVrD44cJ1H+0bpHTjLsqJcNFofQbIYr48Zm4OysuPsEsC7YNrds5gMZt5740P0Wgs/vPFq1blxzENoRicHONveSmmhWNzJNZYbo2VwfFZNWzZtWKuY9FJEue12tLMzfPC3vzJRXYHVYccxM4suMgbj0my2/eh/SCoomIcKBWSxevp6mJmYJH9xtvJVV+8P9PSd49z4BVauXaWmXKIdqvP46O/tY2xkjNxCkb2RjSLjcx0dtaexWMJIXp7OzLx6hQsn51tPEerXkJmYDEFWfG4Pfn0QL738GtnZ2WzaskZdS++8IP94Rwefv/QC7tZm/GMjCkZhTU7FszCD6x94CEtKCl5Rf1CUVi0nmtoItgazaGE8WmkuyL7ye2k53YI/JJjEdOlUBhQdgnzQ3diuuvxpBYtxe90Y9EEqnldXVpOYlKBcSLQGEUoJqBDUV9eREZdCSrywbgMdQxFtrjvdRGxCPCnxKfPXTDbbHGdq6tj/9ut4znXiHRshIiSUMXScj4jiz2+8hTY0fD7uy3nppqLuBGkLF7IwITpQOQiNxeOirrWVmOQUYqMT1TGh9Drd0FjXQNyCSBJS49TjJo4Xc3YXoriwdk0hEeGheL1u3DIp8WuoO1BJblYOofGyZyWpEEKSliMH91G8YQN6Ia0qqzzZdA5aDx2i/MMPcHa34hkbxWIIwrAgmehNW7nknnsDMCF16b24XB6++vowF/9gp8pOTXK2+324bTPc/8fHeOaZF5QMnNI+liTNAFVHqigozEYTIpAOFya/QWEBq177D93HjzHccoowvRWHXU9o6iLiVufQL3JoNVUsCLIw5XZhj4oi4+ofsvPHQjQLJPD26UmCQoM5VnacdauLMIiWnWCLhEfkC3gBN+35BoaHlDuQVWBPGh2aty+/1t8zcI6C0jVKnf7IP//DwbJy8m+4lit/9UjAQ1bocsrqco66Q3tZpfT4RBDIqMSbJTDuf+DXfPPll6y76Tqu/uF1fP3cv+g5fZqBuQm0kVbW79zKpTt28PFfnuVEUwvbf3wnG372M+UcMj07rTwSpSSoq6ylYLX4RAq42Ytf58RhG6f5YCVFOy4N4OTmK3nBopQfPMbadevQiTflvPSKJFCf3HsrnQLyvP5W5eTx+ROP0dbezmW/e4yca25U2DPlyOxx47LPcKq6mvxtWxjWBSSHo0UYYnKWhtpTFBQWognTqcrIiZnZ8UnG60+xpGgdmH24XbMY5ID0aWmqOUna0mzMkUE4lMyBDef4KMOnu5TDQYCZFpAO8ExMUn+yjVVri9BJoi3rl78ZGeGtu25m9MJ5Nt/9c3Jycnn+rtuYnpnhtr+/wIKSLcxM2giRakTjo7+rHfvgEIvXFTFnMKr7bsHBFx98gNUfwkWXXQZm6aBJUm2i+1Q7VoebRLEzCpHOi7hjzDE3OkVH7xhpS5ZiCTHgN2jUqLSns4VYt5uEjCVgmGemeR3MnD3H2ISNhXm5+ATjILWwT8t40wle/8XtOGemuePp5xWY9evHH8Pp83DH669hyslTGlQul7TjXbQ21ZEYHUVoYhJzJitzuAnFS09bG36Xkcxly8XdWx10PpeW7lOdpIRFYBLWbbDsQ8lanLz3ymssWbyGgvVFOPUetSa5m1XHD5KXkkj4Ahl7WHGJaKxJQ3d9PdboeCITEjAKi0tebug5dog3HvopkcHB/PiPf2e47wJf/OmPisj0P2/8G93CdLxurQIr47LTUl9LZlISpgWJTHm8mC1WSTNpOFbO4oxcgmOjEAscp9+F26Pl9IlT5GVmYrQGzWPfBCTlp7OymvCkNGJEdFWSRVV0eag6dpC8RUsIikkMVNrS5f1eNviPDz7IT371G4Wh0aqOrbSt9JzY8w0f/fZ+MlMSufHRP1JfW0/Z668Rl5TK7jfeg1BJuOYFGr0uao4dZXWh6O6ZA9NQIV9hoHzvXlaWrMMYIppS8oleNC4XjRXVrF8vkkOeQFQTDJ+Mu46XE7d4KRFy2CnZOtH8dFJ2YD+bS7YHmHnSoVBJgpPyPXtYf8mVgaRtbhadqA77/Hzy92dpeu91SlavYdu9D/Dp66/TvO9z1m/ZztY/vjjvQy5NtDl0Grda5/qtMqLV4DRKb06Pfk5L2RdfsuGHlygwuNYvWOI59Mqq7BilkhCJQKJ8ptKic1Ox9zsKNm/BaA5GK6ApnZ8ZvY0j+/ZxSenFgZghbTU1Y/VSfnAf60WsHS0ucUrxutB67Hz4+OM0f3uIS3+wi8KbruSdF56jo7yWnVddy7pfPoTHZFbkB9XRtk9SdfSoMnCX7y7OM0IG850d5r///S8/ffIRleJ5/S5FohG4SnNtA8XrSgIm3iaj6njIM1B79AgFojEmDEyvBo/byeBEH0Nnz7Aqfz04vAE2oSTOBjflFcdZXyRyOHoFc9DLOG1qiJfu+xnTrb1ce+01pBWv4sUXX+RMXTMP/eFPxAoG0GRQhgFmk57RC/0M9Jwjf/WWwPUM0eJ0zGJyazldXcvSbRtFSlQlUXPOKcbHB5kZGSd7aWGgq6DW7+D4kf0MDF3gyut2o1ddDY+yU5sePMtwfx9LJXaqZqeyhmFs8Az9A+fJXVWEx+1TZC+tHO5nOvjzz+5WxJkf7d5NcuZinn38j6pb+NjzLxG8vjRg0672uZNzZ9txTNvIzikKTH/UvB36O9qYnnOSVVCo4qmI/FjwM3CqmQiTlciUzIC8j5L00mLv7eTcyAXSSopUkSd7QuN2MHL6lHKLipMYJjNAgRxotXz02qskLUplnfjAy/Ms7+P24Kir5PGf30tkWDh33XmH6gC+8uo/sTvnePS5F9HlrFQYRrHvlI5/54kGLAYTSVk5gbmzc0ada+ca6xV5Mz47F7ea2og7jIP+qjrS4pPRJcgzKgxX2UN6RntalQ5fTFYWbq0ei0wfRMi6pkYRV2LT0wMYFrl4Bi3tzRUEhYeSvHApExOzhMRGoZf1HzjAw/f+lIUFK7j7nnsYaOngv2+8jjvSyhP/fg3CEvDpzGglp9D7qS4/zLKlSwkJjw+8v31G7a/mY0dIW5KFOSpOuWHpjBp1Trc0VFNQUIDHp0NvCRVgoIpMdaeqWJCWQnh4rJKCkoLA7IeW7/azYmOJGpEaTEFoBVvzvb911fFvWZyznMiYZEZHJoiOiVJxrPet13n5mT+Tkr+Cex/6DW3fHObDDz4mtWgltzz1FBiDldSRUZko+6ivLGNl3irQBwf2j2xSvZf7H7yHvz7/Ip5ZL0azRclHSeJde+QghSI2L/+vYb5Knp2k7vWX+ddzz1G8+WJ23/FzDv/jDdpaW2gb78EYFkRudh433Xsv+957n7LqapKXr+COvz4bKObluZNE1ufm2OE9lOzcBU5JVHWB1unUDA3P/42Dn33E8i0b2HXtdTR/+BmfvP4Wmvcuusrf0X+GkqsuYuOmUgaOVfLGu+8Rt2kDeRddgtcQgc3jxa21YfTaGTxRpzaGJSaBJZlLGRdMRN957OfPMzA7Q+bllxIWFYvjVDe1R48pB4mwlARyS4uJtprRnTvH0S/3EBO/kKiMDDQpCaRmLKK7ukZ5ivbYZslfvwGzwYzAU+2aabQuB4P1bWhcGpKWriA6Jpa+tlblU2nT6khdsRyf2cDY5BTBplBS8HL8r39gfHSIzb/4DXGxcYzs28PXn33OimtuYPHmHYx5NHj0OjQaN3OjQ8x2divKdnDeUmUTNNl4Ap/NhdMUTkJmOloLjMxOoQ0Og7FZvE3tRFuCMC+MJjVzEY2VFQwOjUFYDLnrShhXzD0Ndt8EzEwzfaKTYJ2JoMQEshZn0Fp+DJfbgzsqjuj0DJwaH7OzdoI0QcQKu/nVZ7Hbprnod39QSWPvZx9RW1nJypt+RMKqdUz6dIzbZtUe8k1O4Oo+q6QvIguyiYiPpvHAfgXQjkhIVxpULpGxldxT8EuzTlynuoi0WglJT0ZvNdDffpoLY5NYFy4jKjkVr8fBnG8Ol0mLbeA81rPn1QghsXCtArpeONXIxPg4xvgkotLSmfS70BnNWP0W9AP9nHzrJYLNRrbe86AaKx59+immZqdZduft2OISsPsMGM1mgk0a+tta0I2NK8JKbEEufo2fcw31OGxzGGNTiV+4UB0e0jUJMoZgOz/MXNcZJWcStXihqqRONVRzvLqO4h9cR9iCZHxCJTSKDIaLyXNniZqYUqD5RavXK5B6f3OdYtkGp2ehCQtXnVSnw4lFY2Sut5OT777CssxMSm69D5/dwzdPPI7fpCXvF/cwZAnC59ZjFfCtZ44LXe1K20oIGKlrVzM9M01vTY1KeCxJaYQsiMejdaAzajEYgjh7qg0uDLEgLJxFGZnYp6cY7+9ncGKS5LVF2HRSNxoIspqYnh5keqCfKLswOE1k5OTS3dPN9OgAJ7u6KLzsamb9AkOYU2NFiyWSvppqej56i41Fayi4fjcnTpyk9dNP0JmtbHrwYdptDiUxExISpCwGh7u7scy6iI6KJHrJIoaGhhjtOKfY2KGLF2KIDmfSaVfG9L65Oc6eaCZ01kVKdDwxyUlMjI4wNzbC+dER0jdtZM5gwuv0qwREXNPaa2uJdxlIiV1AXEY654f66G1rUtV0SPoyLNGx2G1TatRs0Rs5/P47zNSU84Nt20kt3sLg9wf9Z889SfryHDKvuI3ZsCjmtHMYDD60Lhu9jSeU/EN4ZAShSxdx5mwf0239mExWrJkpmKIjmZyaJDjEqrr7LZVVLMBAZkIy4TFx9PR0Y5sZw2XQEFeQr6Q4tHbJizTMGeZoq60jPziR2KAIjFGR9I0MMDrRrzT5kpbn4Q8KQWuyoJmzEeufo/yjjxmoO8UNN1xPQn4m5WVHafhqL6UXXYpu5WpmQkIIjYxkdHQIn8dB36lTLI+IJ8RqxR8XxtCFC9h6Buns6WXtDy9lWucnNDwC55xDHfp1+w+x2BRGQeZSgsIi6DzTxcjEINM+N+lr1uLwaggyBqtDZ25ugoH2DmLm9GQsWIg1OpreoT5G7MOMOmZJWboSvTUM5/ekoiCfi0Sti89efgnDqJ0bd99E6NJU3n73HQbrWigs3UrI+mJsISEYRRzT51QORp11TSQSruzFDClhtHe2YppyMGVzErYiByJCmXM7FHfBNjNCf/MpFhFBXsYyTGFhVDRUcW7oDKHxMSQvzcZoDRPVIuUpbTt/ltkLQ8oCKyl1IXGpC6lqrMHumUJrMROVksmcgP6BxJAggof7+eCVl7GYLNx2621ERUXzn1f+wejwMGt2/QBv2hK84REEB1tx2CaZGRtgpPcc0ZpQ8patUHG+vrkBn9aPz2jBGpuCJjSUaa+DuIhg7L3dnGlqJjkqkdW5hQoKUFdfozqZwclxuBNisUtb1wVxFqtyGbINDRNsDWPJ4qWEBEcoaZKugU4SxJs8fzUzbmGvuwjzeQgfu8B3775NZGQUd971E2Wl9so/XsblcrLzhpsYCo7AHRzKnMNObKiVC+3NeKdtWDUh5OfkMzM7QZcQQ7xOLDHRBKWlMyauLTjROexEzjqwnx/F5YDNm7Zit9toaG7gzPA5stYWoo1fwOiMnWC/Cd2cg/GzHRgU+9pA7rIcXNMuTnd1MK13EJGSSFhMMjYZ+5uNmKemoK6eiu/2ELMikx9edx2e4UnefOst+hwTXHH7nXhDEjCERzMt+EDnDP0dTUSJc5DbSOGKlUwPDnC+7yw2l4OUrCyMsQmMOewBHVuvg/Ptp9G5PAQZQsnOXI53do6TPW10uodZUVKEzy9C6uIPCkEuNxMnmogIDcJmNZCRnoV/wMaZc2fp842zWKxT/SasweHYZ2cJn3MwfHAvjeVHyNu1lU2lW7B1DPDGa2+gS4zi0rvuZEAmXAJ18LjwO2bobqohJiiU+LAkUuOSmBoeoqW3jS77CGu2biHIHKk87CdnRgkxaDldXqamRWEhMcoOdHpygvbmRjyzI/RfGCJ/22WkJi7Ce/Y8h7/7kmnNNIQEsWrLRYRExjA9Psa+L75kYXgUGemLMEeHE5+UxPDgMNLIm9Q5SBeHr6AEJZkuvtUpWjjz0YecrCqj6PorlVvTVGMr/3nm72he2n6Z3zYzwdLMZLYUr2fvJ19w8mwfy6+5mqseeIApqatNeowaN2a/l3ce/DX73v+Qi36wi+0lm/jmrQ841dvLiqsv4SZxIRCdLK0JFfnx8e3R/WzbugXt2LQS/VV9XLebT+57iLK9e9l86U5KVhdx4M3PqBVQ70N3s+XWG1VAFYPzEKnQ9QZevuMnNNfUUlS6nhuuvJJ//ulpugaH2HTvPWy77WZsRi9B5hCcU0emdW4AACAASURBVLOE6U18cvedtPx/PJ1leJXH97Xv4xYPMQIEdwju7u7u7i2llLb8qlRpkVLc3d0dgicECx4gWEIIIZ4c139nwvumV/mUKzk555mZPXuvda/r12jYsTOdO3Zg97+LSc3Npd2MmTQeMoxcoWnyM6LVKNC7PfzQpQfW9Pe079mTVo0bc2jVam4mJ9Pt55/oNmEsLocFj1Lc0A2osgvYOu0rUq5fp8egntSsXoOjOw5x5+VLxi76g3o9umE1iwNfjc4orDg5/Dp8AnmpqfQdPZiqFcpxePVG7jxLYdLKFZRu3hh9eIB06hocSpT5RSwfOghPfg4NunSWbt3NC/8iz+Wi73c/UrldB5SBojAX2gUlzrdpLBs1Gcu79wybPkWCH8/t2MmTzA+M3bCWaq1bYBB5mB43RSL7tNDCvB4DUGTlMPXLmdhsNuKOneJe+jsmrl9NtdbNMAjHp3DcGQKxvnzDb30H4qeAXlMmojPoOL5pCymZmczZsZWSDerKiD4xFvaZ3XjS0lkwdgQGu53Rk6djLSzkyuH9pNstDP93KVGNmqDQGLBLDASk/9eJWzBkNNFGP/qNH4tOq5ZcozfmIv536gR+5cuiN5vRivGVSsW7O/f5tfdgyvsHMnzqePLz8rh46Dipdgdf7N9BWI0qMmXFz2SUpqA3N2+zfMRYSgcF0feLaeQVFnBi4ybsWh3fHTiAukw0DqcZf71BcibfJ95i6bSJlAkIZNSUmTxPfs7V44dx+Bn4au8unOHhKJRauXlqtApSrl1nyahJ1CodQ7/x40h/946z23egiY5i1qF9KEqEobEUoFUrZdGefDWeLZ99Ra2IKMZOncTrV2/Ysm4LJWNrM33jMuxB/tKQIRavVqAP9h5k+3e/Uz4ykgFTxkjn36XjJ/GLKc23B/ZSpFLJ3FqtVo+zwEzS6RMc+HEOtWNK0X/sBO4/SubEgcNE16zN5DXrcBiNaP205OVnE2wycmjVOs4uXUuZgCCmzfmc6wnxnD95jpg6dfhixyasTpuEfxuMetl1O7pxE8d+W0zzqtUZMXYkNxNvcXDPYSo1bcb07RtwC4G0SiUzvAXZ/sjiJcRt2E65iEhGfj5Zat6unj1P7datGbdqBU6VUmpIhQFJrzFweOUy7m9YReNKFeg+ZCQHT5zi0eMHxHbsTO8//pYMtMysD0SGBaP476DY+Nuf3Nl+iGrRpRj3+RR2HjnElZuJtOvVlzE/z/vUpVFL0bzDXsjWBQuJX72Fno2b0atfX85cvMCBE6dpM2gAIxf8KY1RAu8hOlAqnZqlM2by+MgZ2jRsTP+Rw1i/fQv3Hz2is5iSfDsHn38ADodHOsx9hbkSNv/q+Ek6NqhP6z7d2LJ5C09TP9C4dx/6zvsZi8uJ2WqhRGgwqv9YUT9PmMLrY+fp3botvYf15+9lS3iU8pLeo0YyaO7/5BjQKzJFRVXkczL/81kUxSXSq0lzmrRsxuHTJzl15Rozfp1Hg7EjcQtttseHoyAf/8BA5g0eivnBc3q170idFk1YumENj1Ne8OWfv0shuVMtnKlCB+lDYSti5ddzyLp6ne4tm1OvRVM27t3L/ZR3TJv3K9X69CJXwIwNWrwuB0YVTO83CMPLTPq2bU9si4b8sWQRaTm5/LBoEVVEt0Onl45Pm92M01nEj+Mnonv4miHtOlG+emX2nT5BXFISv65cQYWOnWRH0mGzyexzhcXKt8NH4H7/kRH9B1C2YgX+XPYPH30O5v6zUO6FLkE98AidoR1tfi7zpkzG8/YNo3r1JqZUadbv2s3DnFx+XrOOiGbNMDvsOL0ujFoVnvw8pvQdQGCWmVljxuIfaGLh2hXkaJXMXbCAiqLTKjKVBZ/O48b8X+Tot+PGY8wtYMKAwYQEBrNs/TpSbRaW79lFQLVqIOQJ4iu/ADIz+XLEaALsbsYNHY5/cDAL160i1W1hrcggLlUau0It9ZPi9Wfcuc1v06dSPSiQPu3bywLw9PXrPM7L5/eNmwmsUROvVovDaceAh/cP7vPz1BkEWjx8NXGqdElv2Lkdq5+ePzesRVMupjhPXpyjdgeZibeYM2YcFcRaHzOW7KwcNh86gCXYnyU7dqAOEckboisrusQqnsedZ8Hcb4nyqpk1YbLEh60UPz8qmOUH9qIMCaXQ5pBZ7EEGE+9On+fPWTOpVjqcicOHknzvAafi48kKDuZ/y1cQWr4KToEpUwintIsncWf5cco0akbGMHXEGLLS37Nm82aiYmvwv7VrwGjAqVShFRNCl5N7hw+zcO5cWtWuzYjefXmQeI/9ly+ibVabb/5djMm/mOigES1eq43Hp07yy+wvqVa2HN/PmsPlkxc4euUyqjqVWLx/N1abU0qm/Pz80Njs3Nyxg/0iS7pUOMP79CHp2m3OJiQS1LQxny/5F4z+8tzVm7SobBYur93I/lXriI6I4Kvpn3PpxBmOXjxHpY6t+WzJQoqsdvxDQvF43JIrGr9yLWt/+4NOrVvQr1dPjh49yr2UFEo2asqMFSvxCY6g0AiLzDePjbvxl6jXrDk+hUlOPwUFQ0SynP19Pkc3bJTw65EjhnH23Fn2xZ2h0agBTPzhR9yaAPJzrZQMDIV37zm3ciXxJ49SrWZlBvbty8U9R3ly5z6KteMn+oKF8SD+GoECNaBUE1GnHsGtW9F8+BAcGpHcKbJ3LehsDu6s24bl+UvuXr5EsIB+uryUqBtLQJ8u1OvTC4NKj88hsBw6zC435+/epGPT5jK6SqBa3Go3apWP+H+XYnmezKOE6wSrTWjsBkKr16TMsF5U6ytcLG7JxJIobp+Sx5s28fjaZXLev6Ig4z0ROj/KNWhCaI8e1BrYB6tM6gClwyW7GXc3bCb38WPJenOLg0inQRUdRWCr1vT7+ms8SmE/EYxNq9Qw3v5nKWnXEyhIzyQ39R1lw0KJbtKI0EEDqdipfXFrV+qyFKjy80hcvpaPt2/z7mUyeqUWhdtAhebNKT+wK6VbN/ukZVMUj8g9EL94KR+fPCb1TTLWvFyCNSZqtO1AmUGDCG/WALdWjCt96F0+vG8zuLVtB9mPH/Em+TE+j8jSNRDTpLFMCClRvwFugcIpFmWhzMzgxqLlmJ8+J/P9Byx5uZSNKEGGXkOlL6bTpHc/DMKE4HZJcVDRy1c83baLD7fukJryEj+9SepvqnTsQPjA7pRuKEDQoqMkoEZqyMzj/rp1pCTcIKMwF7PFTJDOQJ1uXYkZNpjQWjVlIorELju85D9NIWnvAbKS7pP1IgWtWkFAZCjl27SkVM/eRNVrUOxkFVMPnxPny1ek7T7Io5PncHk8FOblEh7kR4X2bYiZNAG/chXRuRzF2AKNgnd37pFz/Byvr1wjvyBP0unLRpUnVQFt//gfZRvWReO2FY9ElEYyEu+Se/wUjy9dJA8H2XnZUpNTumEjqk2ciL6cgKVaZPSdyMFNu3yDVyfP8DohEXNWlhTbl61RhZKNGlJ7+DB0ZWKk8lAoj0SX+uOdJF5t30fuo6e8z8zE6bATExUpX3/5qROhRCQBHvEcF0OZn124iP38VR6ePovZbsXhU1C5ZgNKN21MtRG9ITKkmOcv3ZkKPly8ztN9x0h9kIRVZcPucRAeEkaeUcfkTWvxBoZL7IQU4FscPLl4hvxr53h04Qxqn4pCh5ey9RpRpkkz6g8bjjfI71M0oEtqVJ6dvUTakTMUPH3Gh8w02QkPKVOGym3b0HD8GPAPLB5dSVOEkwdHj2CLu8njc+el3TTPYqNx6+6E1qpLtdFDIFBASMW3i7hGO6lnz/P69Hkykp/w5mMaWqNRaiMrt2xFzekTJVJICMkViuKorxu79uCMO82rK5fkGMPnF4g2piKv/hsp/7RvJ2ahq1OJrAKhWXPw4MgJMk9dIv/pc/Lys7BoFATHVqd6m7Y0GjRChqpLq66km9u5umkz2tuPeXrhohRiC81W/S59CKpRi5qjh0mNkOigCNOL90Mmb24k8OrsBV7evo3dYcUQFETJKjUp16IZNUYOxKlW43Uq0IuD0+nm+q6d2K5c5ENiAl6HDZcpgPDWHYho0oRGA/rg1QrbkrQiUZSTxbPzl8g4ep78J8m43FbJ07NHhBBdvz4Dvv4OmU0p4etCY2Tj7MrVmO49k8+/kDLne73Ubt+d0s1bENOjMy6tCo3Uswp4fw63DxwmI+4qBW/ekJmfTahAEFWrRekmjWVeehE+/IXzwgvuggIubNqA4/pV7C9fSGRJjkJNlT6D5euv3bW9dKgXB116KMz8SOL+gxTGXcf++i2FhQUYS0YR1rAulVq1oGLnzp8A7iKiD6wF2ZxfvwHl9Vs4Xr2iyGlGERKCo0RJGvXuS52hw0CsFZOQ1Hgg4wPH1qxD8/Ydb+/eQ+XzYoqKIKReHSp3aEe5tq1kxrTH55MIJvO7DK5s20pe3Hn8iwpl9rA3NJxSXXtSqWNHyjdugFcj9k6vNCBmv3rNte270T5+xseHj+ThqysdibJWZZr17UOZukKjJ5AIwpym5OOzxySdOUHulSs436VL05KANse060DtTl0IrVUH7DbwF5opD3kPHnBj/0Esdx9ifpuGw+sksnZ1HjisDJ4zm6qtWlHkFMWoUcrrMp88497hQ3w8fxpjYb4sANWlymBs0oLWo0bjX7a07N4LG4LIJ397+zZ3Dx/D9TAZ69t3eOwuStaqAVXK02bYYAzCBSxErUJYqVLx4U4iT+LOk3rxAqr8fLkl6cvEENyiBU379sevTMVPAHehufaQejuBxKPH8T58jj31vXQYR8bWwlWzKi1HDiUwphReuW6VKJweXlyJJ+36NZKP7cPPZilGcVWoyBOjP9P+WiCfvSKbEBZ5CNRrST51krdXr5F16y7OjznSSV2pSWMc0VH0mDYFIsL//z4o5C/vLl3ixdVLJB0/SEmTQU5ngmrUQN26GS1GDMMQEFK8VsR54fPy8vRpHp6/gOXxMxyZ2ag1OkyVKhDetSOxPbsREB4utY4C1ROg1XP7yHFSL18m7/olApwOrA4XkfUaoW7SgvYTJ8lxudVhQ2lUovd6ebJtH88uXqLw/VuyUtNkoIW4OL/RqZi5ZHGx3EY4710eSS55tfcwGf8FZ9w+e5RggwaX10NEbEOMjdvTcthIVCGC8gBeSzYak5ZT587QvmMPYUP6ZBlRYvC4Sdq0hQ8JN3l7+y56vOSZcyjbvCHBHVrReuQYMgoshAZGonG5JRj7yf59vLh2hadXLxAgEq90ArcDijW/zfUNa9aKc9/NQ11kJt9gZOSihaRoNEQ3boBTFH8KLyJiWWjrzIkP8XMr2Pf1t6hdDqw6BcPXrOCJy0X5ZsIh5kYnji+PGrfNyen4a7Rs3oJAMasUj5ZYS7YispOuE2krZMOsrwjRBZDlMTBp41aef0ylcvt2xRoHg1GOyl2ZBdhu3yFE5WPdN59TwqSTDrQefy7gjdlJ2fZtpEZD/BeEAUWBjaKb9/DPyWPtN3OoUDICZUgQdfr346K5gD6ff4bZ6ZCcJDkiT3lBoCUf170H7FmwjCC1BlOwibZL/yUz34qpWnX8QgNkB1CIwr252ShfPMOb8oKdfy9A4VbgX7YagxYt4tnrZKp0FJm/Ql8khuUacpKfE+p0kXH5EidWryDUz4g+IpKu/y7lTWYOpZo1RjTpxYZhQo39ZRr6nCI+XrnGhc3r8Neq8S9bhtbzfiY5J4vSzZqiEcWx/OkKcp4+oYTXTc7pcxxcupbwkCDK1atKcIN6PA8Mp9XgoSg9gplU7LDNfHSfCKeV1+fOcW7rbvyMgZSKrU+rGdN57XXIUGmtV9ivhV7Ij/znrwgy5/F03x4ST56RGqUm3TpSfcokUpwuStSsjp9C2EUE5kBF9oNkSlg8pBw7SdLhA7LLWqZFI+qMG0NWQCD+FSsVx4oJbpXYlJKSEA3r+6vW8uRqvEyQadm/C+VHDCfV4qOUyCwWwaFCu6RS8OZOImX1Wq7+u4yHl2+gNwTQccgInlgsVOzdVb5+vbCOC02Jwp+UG4lU9NdxZekSqVPTajX0GDWEEu3b88YYRFjV6sKGJFNdhIbxw427RKr8uLV2A89vXMLgb6R+3x7EdO1CttGPwMqVJMZGokgEuuvqFaoYjZz8Yz5ZL95gdzsY/uVk/GJjyQmLwRAdg1E6P0V33Ef6tWtE+5m48MsvZKank2130ffz2XKz1lcohV8pEX8kvhR4bR4y7j0m2ujPoZ9+IDftBQWWfCZ++zWnXyTTfNpk/EtVkiObT3p0MhOuEaFycW7+7xS9Tcf6n5O775zvUJavhL5yZVyBBlxaEZ9XnFX97MJlqvqFcGDO11CYx0dLAVOXLpCjSuF800aVKRZNCamlq4Dc+0mE2jycmPcTVkc+WU43U3/5hw8qEQ1WB01oYPHzLxENXp5cOEd1gx8bv/0an9OKw+Nj2qLlFLrcqGtVQRdRUvhf8YrOgAhdSXpAWO4Hznz3DXqFgld5FvrM/Y3LmR/o9dVkHCoVKp9H5mOLdIUXp89RyRjEphmf4af2yZzRMeuWky4C0oX2TWiFxEYiCkAsvL92lZJeNftmf4lK7aVAp2Ps30t5h5pSdeuBiEATlkP5vMGLS3FU0ulZMuMzInV6ebGd8O9yMtxOwpvWx6PzQysSRi1OPF4FvjevMD1/wKEfvydcq+etw82wbbtJsVmp2LwBhQ4rGq1GGlMELPvVuTjKe1SsnDGD6NAAvIEGGowZwuXXrxnx1Q/FuttPGCefo4CPiTeJeJfFznk/odR60JcpTZ/fFvM630w5EZcp1rlIPhFljtvK21u3KJdvYfncuQQZ9Lj0esZu2Ezq+3TKtG2BU3q4ldgKLHiEnu5dKsZ7Cez+ZR6hBhPK6Bja/7mYp3Yb1VrUl+5oqfj1ufGZ7WTeuUN4+jtWf/890SFhuP39GbB2JamZ7ynTtJlUALq9GpnJnP3uHap3b1HfjOfoquVoTGoia9WmRKO2vPNp6DRpcnGigsKD3W3FnJOFX0EhLw4c4eGxE3hz84mpWZM2P/xAtstOibq1cam00hjhc3rJfZ9FtMdDwYHdHF/+L0H+AUQ2aEL9b3/keZGZ8rWqoDRqi4sot52sl6mUVWh4tXYDd08ex67wENa4Di2+mkGBXk/J0pWKHVHC2qvVkvLsLiVVHjIPH+LE2tXoTSZqdelK46mf8TSniGr1RGyo2KsEZxDSUpIprVJzfclK3t1MxGUzE9upAznlymCsUY3Ylq1QquXVE6fZxvuXqVTw8+Ph37/x8uI53G43sb36UmnqTN4BIdHh6PyN0sDidlrIeJZMeaWaq4v/5U3CbXwqDVXat6XOhFEU+psIE7pnYS4SoeB4efEgkUrBJi7+9QepNxMk+L/bpKmEdO9JjtpI+Qo1itOGEPu/h9TUZ4S4XMT9uYTsW0kEaU3EdulC+XFjeK9VYioRjMkUIPcSwatMuf+EiiYTCX/8ROadmxLp0m36Z5yyumkwaAjR5cqg1Igix4fG5+T1lcuUi4nh2NRp5L19iy8ggFYjh2Ns0ghTpYqoTH5oVaI4LuaAZd68SUSggaPff4nt3VtcVicDZ87GHFsHfZXq6PwCpL7W5yySEriMm4lEhUWya+xENEUW8px2Jv7+B+nBJQirXw+1n15CzQ16kbAOL2/dp4Jaw8mZ09HlZlHgctHvfz9QJKL/ypRFb9Ci8RM6exdqt5XshHuEh4SyauRQQg0Gsi02hn09h813E/ni7wXCNFB8gRNGEy+kXLhIxRJB7J37BbaPaVi9HqYu28Bzs5EKbZtjNxTf83Q+W/EE9fwFmeOtVIpsGSU+uxM/p5OMe4lEGUxsmTILP8GE1LoY+Oc88gIDCW7YSMbAWR1O/IW73Grj9a1Eyuk0rP/qC4JQYlfoaNG2PYp500f4QuwubMKB6B9Els2Jf41ahHXqSOfx46X4W+z8Cp8Ntd3OjfXbeHnxKkVPnlPCaMAito+KZQnt2JEukyZ8iqIRzl2H/MMvXb5Mm06d8VjdqIQ1Wxi5rEXEbVrFm0vncKW8kLpbT2AkfpWrUaZ1S9oOHyFNJrIBpVKiEYDotZt5GXeBzLRkaVgIMvlhLFuRMv2GULdPb3zCgSPdWmrIN3P+n2Xk3EuStzRXUSHGQBNZRh0hXTszfO7cTyFbChQeHwpzIXH/LuRt/DWK0tIJ1elRej1oy5Sj8oiJ1Ozb+9MYCYq8ThT5OVxZvYK061dxfHgvYbpeXRAh1WtSvU836nTr8slGKODOGhwZHzi9fCVZSfewpr+VNx/BFxIdh+ojxlG9cyep0RCbql4s1Mxcjvy9AOvzFxQJJ54YPxh1hDWoS2SvntTp3kO+fnFYKkW8Xn4+R/74mfxHD/Hk5ONx2gksGcrD/AJ6/O8PGvfuiU8kkwijhkB/5Gex5/efsAntU8ZHVAoNCmMQIbVq02DCGMrWjUXpthQ/uAoTOc9TuLZyGfmPH1Lw8SMGnRalVomxchUafz6LknXqoxa9UZ9Al2gpePSMK+s2yQ6jprBQjrl8AQbCGtaj1ujRBFWrgcEgUm6Lz+SMO3dIWL8W2/NnmDM/yjGMTeMhoHotOs38joBKlT8VRKID5eHjkwdcXPEvBU+f4iy0otH54TMG8NJm46uN6wmvIgpM0QEUbSiRHXuPa+tXkP/koWRWCler8MmH12tAs5nfYIgpJyLsEb1u8X6+u3qTR/sO8/p6vMyLzivIk0VZycYNaTR+HP6VKstnU0RBCWBt1oMHxC3/l4JnySidThnPpQkPIKRWHdpN+wb/mDLF6T7iA3PZSLl2mQfbN/Px0UMcXg+agBCcxmDKNW1Gp8ljIMgfg9YgHZ9KhYpHZy7waO8hMh7cQ61yoND4MIQEkf7fNv3Nrt34/CLQC/eiUNsrIPn0MZ4d3MGHe7cxKrU4FBq0pctRok59un05G4KN8mIn1ou4QNw5dIw3ew5R+OQRWpXQ3bpRRJekbPOWdPx8Dgh37SeOm3BjPzh2iMfrNuNIe4tN48KsVBNWLhb/itXo/9MP8m/SSd6i6Li5iD90gOf7D1P48gU+lUsm/4RHl6V0w8a0nfMVXrUgjApYgsDqwKUtW7GcPkpu0h15S9WFRZJrCsZesiRfrl2GXa8rRrvImC8ft3ft5eXR4xS9SMao9fLRVoRfzWqUb9mGdpNm4hHYFmmLFTWRnYStG0k7dJSClOdog4y8F/qrGvWo0qYD7UaPlS7dT20HWQQeX7Oa1AsX8WVkoHE5KXTYKd2gAZENG9B68iQ5wvPafRjFpcwHB/76G+WteOzPnqD2ePAGhWApX5mKnTrTasQgPJriDqBIJxDMrwsbt/Du7Hk86aki+BVFoFF270s3ac7In/6UrFR5lxE1tdvKyWVLcFy5juV1CvipyBKJAhWq03roKGp07y4jyxSiMyXcsfYijq5fz/tzcSg+fpQM5CKvG1OFCjTpP4BavXvhEmlPTjdaocew2dk9/w+UtxIgLVVqvz54wNikFTV79aJOt/a41Uo8wvWoVGJNzyR+7z5Sjh5ClfMRo1aNXafBVbo07ceMo2KHzjKWSpaMoqnkKGL/gvmo7t6i6NVzlP467EY/MhVGOo4aT5PBg/EYhIWq2JFlzczg2Oo1WJMeYn31igg/Exa3mxK1a9Fy2FAiW7fGoRRKPI30ghW9y+DY8mW4Eq5hzMtBrVCSo9KhadiMlqNGUb5JQ5k5Lxzp4lMofJnKhbUbsd9MwPruNZogHUVBRhSx1Wk7aBjV67cCp2h5ilxhN4U5qRxdtxxLwlU0+bmoDSYy3D5KtGhFj3GTiKhQrdjoJ6oJn4u058mc3rwZd9IjXGnv8Ddo0UWFkZCXxcxFi6jQqLkswEUnUa/Ukf7gMefXr8N18zpBNrO84NiCQnHXrkePGZ8RWrkCNo9dJgSJC2vqvUTi9+zl45UENGYB1zfhDQ/DVbk8/WdMI7J8xU/8WlFAuUl7co8z2zaSde0yJQReSKQK+QehrNOIgdNnExQQhcKgkW5w4aK4nXiBawf3YUu4S2CRA6NPiyayFIo6dek7ayaGiNDiuF+RtuNVkXLlBuc3bECV/AB/m1mGKrjCI7ml1DBvy1b8I8JkTSF6mIJ/l3bxLOc2bcSdmiafPWGwUEZFEd6iOW1HjsAUES17tQJsZ1SoeXvxInG7tmJJeYjBbsbgU6EuWQpfgyb0m/UV6oBgWb+qBR7JaeHR0cPcO3YUe/IzlEJjHxiK1S+IqPad6TZlMgQYZXNXbm92G0mnL5B08ACOxHii1CqZL+6JKo2xbUd6fj5TGmycHidujRujwkv8pi28vnqVzEcPZUSh3i+QLDFJrVCOn1asLI5k84n1UtwsuHv4EDcO7MGc8pBI0QG02jHFVKFEm950mjgJl1H8qW6xrGXsm0hdqt+sKUq9HgPa4ohcl5vrm9by7MpVCh8+J9xoIM+aS0RsDYz169Hts5mgNhab67zi3fNxYfMGHp87g/3FUwIELN8QQEGRGcXiwd186RnptGzdnN69+3Nn7S7Ox10ndvBgusz9TrY8HcK4JLpN5nx2z/uFS4eO0K1Hb3oNHMqZf5Zy41Yi7SeOptXnU8FfQF0Fi0QUECoexd+kZsv2eBU6CcOVXStrIafm/kL8iaO0G9iVNgP7cmjpai7dukv3GZ9Jh7DH6kAVYMCtcKA2F7L/y595fDOR5iP70qFNS+JWbeTMpat0/O572o8di9frLmaJiV/idLJ99BDJhOo4fDz1WrTk+B8/8/h1Ch3mfkv9ocOLMzedXtQi0cTuYvOIoXx49Zguk4dQJ7Y2F/9aReKjV3T+YxGx3XsLcoJ8SkSEm9HnYHmf/lhSX9Jp9ADqtm7D/m/n8zT9A93nz6NOj564nQo0WtETc6JyWFnYYyjOwnw6zxhBbLWKHJz7C6/eZTJ41Ro5WjEKe7nogNh9KCxmtowfSvbbOHJr1QAAIABJREFUN/ScNIPKsXXY9+sPPH37mgmrVlOyWSvZElZIJxLw/iPLRozAVZDJmJ9mERwcwKZf5vMmx8K4ddspGVtXRvvIU1Pjw576is2TJ+PKzqTf55OILhPDrl8W8Cgji7E7txJVpyF6r1NGYdkVPgy5BfzRqQcGpY8hf36P02Hl2rJVpGfmMG3rLvxq1ULYCjTCYOJV4nr2ghWTRmJSwNBZc2XqwMG//yTLWsT0ndtQVq6GW6GV+6Tb4kGTlcmPvboR4a9hwryvsBTlc2zFBlILHczYcwS/cmXRiBNB1vgOClOSWT56FNFB/gz/3xwyP2ZzYuVGMmwuRmxYR2TtWNw2MwEGA3a3C/fbVH7t2oOKMdEM+GkOOdkfOPHnX1LfOGP3ITyR0XKUKxHFHhXZN+NZOnEk1WJiGPrtb7x7+owrWzeR63Ew49RRfMGhuL3KYp2J00deUhL/jhtDdLCBiUt+I/lmPBc370YVWpLJew/jDDChFcWZvAQ6eRR3lk3TptK0VjUGfTubR7eTiNuwH1WJcKYd24NNa0Jl9xSzFb1Wnp86zcEf5lOmZASDfv6cpIe3ubR+CwERpZm0/xg+rb6YMygcti4FD48f4/DPX1O3ckV6fPM/7l+9wdV9ezFFRTN2m3AB+8l4K9nB9Cm4tXMfp3/4lboVS9Hjt5lSanFgzU4q1m/BsA3rZaSQ2OXdDh8KPw9xuzZx4/eFNKpamS7ffsHls+dJ2HWCsrXrMHjlIlyBIbisYqwlxNJ2rq3fyLlla2ncoA7dvhzHqVOHiN+1h6ZtO9H1r39lcLkc94kvLxyY/wdPd22jTf0GtPhsNieF/CP+InXbdaDDTwvAT4/T55bpGAKMdWHpcuI2b6Bdk1jaTRpK/IljHDlwkibd+9LnzwX4dFpBqMBPNOQ9Lvb8+D+SD+yna9vWNPp8OlsXLeZ10hMad+pMl3k/4tWJgqU4qkmk8hz6/Q+SjpyifeuWtBrRj327t3A37hwd+w+k3dx5eNQGfAp18ffbitj/8zweHT1N/65dqDW4J4fWrSE56Qmtevej+bdzpfPVbLfLlBusbjZ/NYf0+Kv07tyamr3acHDzRhLj79Np6GjaffM/3BqRsFMcE6qw21k16zPyr11hWL/exPTswppFi/nwKo1uw4bTcPo0+f0unwBkqAQ0lVWTp2J+/ppuXTpSo1cH1i5fyOPb8Uya8w01RkzEK1AgQp0g/jHnsHrGDCwPnzO4Tx9KdW7D+r//Ju1lGqNnzaZ8/374AvyL+adyQ7SzZOx4XC/fMHZoP0q0qsXmxX/z6MEL5sxfQkS3AeQ7wOgnNJXCIGnm1+GD0b94xYyxYzHUrs66lStJffmGz376mXChn1aryPN4CVcZ0RRa+bFHbzROB1OnTSKoTASLFv4pL96z5/2KqVMP3OICoVCiEi7grEyZouTNz2fW1KmYokuxftFimU/+08pV+DVrjkd0Y6TMygPp2fw9ZiyuwhxmfzEZfZiOZSv+IeVjNn+s3oqpVjPsLrWU0EkY939F6y9TRuOndDJ10kR8SiM79h7kyYtn/LVxA9p6sRQpxEBUXzw1e/WW2cOGy7jPb2Z/idlaxPrNa8gvyuKXNWuhSj1cAoskWJpiDTx9wrejR1EurASTJ02SndzFy5dLY8n3q9dATFm8nzKClR4r1sTL/DLzC6LCY5g2eYbELP06fz5eg4Hfd2zHExGCQy2ueSLn24njThI/TJ5KVFgYs2Z/QUFOOouXrUAdEMkP67dDaElcn4AIKpuNrEfXmff5JCpFhDFrxiyy3xWwbMVGtEFhfLd9OwSb8GqLQwlULjcFZ86z5Pu5BIYF8sVPP5F/7xGb9+whx6hh3po1KEtVlC5ucaFRumzkHN/L39/PpUytukz/8htexN9l395DBJWMZtrKZbjCQsjFRbBoLditpB05ytr584kqHc20b+bwMe4yWw7sR123FrNWrMGnC5KufzFs0fvcpB7YzqLvZtGkWX2GTp5B6sX77Dt+Hl/paL7avlVKojzCDCqaKS4nD9as5tiWjYSXjmDi3O94dfgcB46fJCC2OpOXL5MgaDlMUAlyhoWbKxZxbPtWKtVpyOiJM3hw4iL7Dx6hSuvmDP/jD/Dzk/F8gpgqctMTlvzLid27KFO9EhPnfM3z9Ts5cOwY5ft2YbDIFNYFFp9zEuTuIfHGGRo1byKlTGKvkJgip4cbfy9k15bNtOvagb6TJnJ67152HTlEx0F9GPHjL+DUgUGQPEDhdHPqt5+5fHgfLTq2psfAgVzftpOEC5dQrOjbyfcq4x2dh/SjWY1YCq8ksX71Jir17EHtXv3JUvlhFqJijQO9y0zSoYNoPV6qNW5G9XKV5Gz95oWLKP31RFSpiH/FCuiNwmmaw8sXyWQ7XdRq2Z48dSAucfP1FhFutfNs3T4KU9PoPGkQ0TFRPI67xr5jJ6g9YCAVxSJVanAp3Nh8BUSpNdxetYvM1He0HDeU6pUq8PbwGU5fiCOib08qtm2DTq2hIN8iRaB+5gIebFnOx7epdJk6myoVKpNydC97Du2jwdQpBNaojVLjJyOUcs1mKgf4c23BAsxZqXT5bARlS0byaOsR4m4kET5kFFU6dcVaUCi7jHaTEn1ONhkbt2NOe0WvLyfKvMynB89z5MJlqWkKqFUbnS5Q6go8iiLEgCt+yUbyPn5g0K+z8VP5SNt+kOsJd4iZOAFTzZoyr9SgFbQsLcrMdG6uWYjS5aD/t/MwGUzc2bGRKwnXqTdxMuF1G+IV/CO3D5vXSbDVyoMVq9C6LXT8fARanZrkw2eJu/2IyhNnEFqzDgaHG4/bgVPrRZ/9kcdLVxLgdTPwuy/QGvQcW7yCB+kfqPLF5xiqVkFptcsbvks4TN9n8mbDTjQKH82/nkpgoIlLv/9FWmoGdad+hrJyJZlNa7bYCNMGyxFYwqq/CQsOpPus79ArNVz9ZxGvUt8Q+9lU1FWqY/ao8SpUUrdjfZ5Myq6dhPmr6TN7gtQ8HvtrBe/MLqp+8RXeqFLozQ5hqkapV2BOfsLDlaupUbYMbadPlLiRo/+s4EVWHjVnf4E7KooQgQ7weXD73BQ+eEzmnkPSNNDsq8ly9HPul99xuhRUHjsFVYUKElJst1gJUPuR9/CedAHXqFSJFiNnyDHsqb9+RxNgpPK0CXw0mdBp/fE6RQHlo/DRY57v2E6jWpVpOKSb1HZtm/s7ipAoYqbPwBIShtHhQul1o/bT8PH+HVK2bqV+5Yp0mDiKwtwi9v++FF1kScpMGUmuyY9ATGgcTvzUTt7fTOT2ul106dyBakO6kJmTzuWVa1Aagqg3bTYfVWqUHjPB/v7YrT4y793j+Z5NtGhYn4bDR/H+/QdO/LOIkuUrUnXUeD6IglFc7Ox2NF4fhUmPSdm6m97tm1O1fwvevknh4L/bCK9UiyqjR5KrMyGcEeKy5FAW8vziWazHz9GtRQtq9uvBixcpnF+1hYjKVag6YwxPLRYiAqJw55sJ8jp5ey2ep4fO0K9fb8p2b8qzlIdcXL2KUuWrUHWUcNYpMQr8icMuMTPptxJ5feIIPTt1pnK7brzPSGffkt8oW60GtYbNIEOlE41pXGYzJXxaHp06S+rlOMYO7U3pptV5ePc2h7YcpFqztpTs0o0sofsJLEFRbjYRWi+PTx7FmpBA/+7dpKg+IyubPctXUqtVS0r160G2VotCuCBtDqKUPq7t3kfWzQeMGT2S0s1juXLjIpcP7CS2WQsi2/cgW21CodWhdtqJwknc9p1Yn6cxbMggAquW4sXzpxxZvYl2vfoR0LodRQGBxcSLnDxitH5c2LoV85NHTJs4nOAapbh65TKHth2mRvN21BgyjI9KDR6FBo3XTaQOzqxdid+bV4wZNJDA6tW4Eh/PiZ276TNmNOp6sWTr9KgMgTiycqngVXDr4FEyk54wZcpkAmqU5fDxvTyOj5Pjx+Cm7SnSBeBVKKULONJr4fDKVZjyHYwZMxZ9hZKcPHmCm8dO033wcAJatuK1zUbkfwangvfplFQqObNhM56X7/hi+gQ0MQZOnj3B9bPXaNdvFNp6LfGUiMZss8s8eUVBKpe3bKBkViFTxoyDUtEcOLCPx/fv0bpfH4wN6pElMBuBJWTeb/lCO3Hbd+O12Rg5bjSmMmHs2b2FlFvX6DNiFJ6qdbELV6nZit5uIdKSz7FNGzHo9EwYOx6DVsfhQwd5+fIlzXv2xl2xCjajH2qtCq3FRsCHHE5t2UZYoInRIweiDlWxZeNqkt+8o8PgMWjK1cPtV0LmuQowsCEthVNb1hJdwp9xo8eg8I/k3/kLsDqK6DhiCJYKpbH7B2CzeDDZ3PilvefCzt0EmozMmDoVhVbNsmULcLvzad6rJ84yNbCbgiWzLsjrxvX4Pmd27qBihQqMHDlKagA3bdpIdk4O/SZOwhFTgRxhShEGHFshpvcvOLl9O1GRlRkxfKyMSV2/cRNZ+Xl0HjUCa0xJ3MEm7I5C1Hk5aJJTuH7gKJUrVmOIMBq6Clm7YQNZRU56jJtGfolSFCl1mHRaTC4zufcvE3dwO3WrV2L4oBHYChSsX79D1iI9Ro8kP8iEJjKMjJwcQkXqyr0krh4/QkyDWvTo3RtvVhGbt27hSU46E+f+j0JNIDbR0VZBqM+OJ+kaR7dvpV7HHvTqNQjnh3yWLvqX4MhIuowfwyOVh+CKZclNf0u0QkHef/D4uP0HaduxC53atMX7Pp2lm9aTXzqctmPG4wsoRa7ZJfdCfcFHrIlxxJ86QGzzuvTs3hfvOxf/LF+Pf62qNB/cn/fC/R5WQuZ7B1jN+JLucGDLBrqMHkLrVu2wvshgx/Zd2ENN9Jw8kfciOUx02H1u/G35OO/Hc3T7NroOG0eHNl3ITHrBrl17MJYrRadxo3lkMUsKhNJpJcBixnbzNid27ab7yOE0ql0X74s0Nm3fjKtKGK1HjiLbHYxXIGU8osPu4sWTBPQKLyVLRFOnQlU5zRI+h+cvUiT9QWQTR5YvR+aHbC5fvoTRpKV5y3YYTNHk2F2YdV4i9Ape7t3JgysXGDh5HHUa1OftpWtsXbESxT8DevjMebmUiwhjWLeenFi3nXd5RcT07E7X2d9KF47AX+UJerfSxf1LF2ndtKlEB4iWuCxVLVYO/jmf80ePUbd2bUYOGsiW5f/y+OVzek2fTIfPZ+LT+5PtsONvNKArLGDnFz+SmpBIzdhK9OzZnRObdpH0NpV6E0bT9bPpoNZjLcjFGGqUbqqds3/g6Y2b1GvaiL7dunFyxWqevH9Pk2++pMXwIcWuJTH0F0kMWdns+/Fr7l+5QqO23WnXrAWnNqzk6ftU2sydQ7MBg/F5VGiM/rg1CnyZ2ez7ag7vEhNo1a4FTVq15ODipbwqtNHuh1+pM6gfZjHDEzcXj4ug7DwOT/2Cj/fu0qhzK+o0aczm5etIt9oZ/MvPVOzUEYvbhzHQD4XKhf31GzbP+ZGMJ09p1q45nVu04MBfC3lbZKbrP4uo2qUTPrtd5q/KUUNWBsunjMGS8Z5GnXpRu2o1Dq74h/e2IoYvXUpM0xa4rD50Jn9sKh+a7CzWDBmJ8kMGrXt2olZsTVb/8gcFRn+6LFxCuTathK4dj8OFSqQxfMhk3YChBFlttO3VHY2/kdOnT/HMbGbUqpXS1OMW5hjhivUq8bxKZemw0ehsdjqNGkZoSBAHViylSKVkzMrVBMTWkiNqi82GCT2e1FQWjB4kdYFtBo+Sxe2tvbvJsVuYvHkjhhq1KTA7JbhSoOFy7z9i47gJBNosDJ0wSnYiDq7fSIFfIEO2bEVbuQpan1fCWEUcVN7NW+yYMJWSKjVtBw/E5vVy+ugx3v3HLBy1bi1B1SoTKECgLidKrZ7XcVc48PlXhCgUdJ40BqvTwpmN61GGhDBt1368EeEyAs4rYpd8Wl5eusjWb2YSGRBA34kzyUz/wLmN6/AvFckIoVuqUEHiXGw2Bzqdlienz3Dyu58IdjoY89kkPma859zeAzjDI5lw8DAFoYGSDCaKLYEPeHnmHMdnf0MFkx/9pk6SBdT+fYcIrlmdsSLqLCJcRslhK+4ep56L48AvC/AHJnzzOddvXOLamZOUjK3DyK27sAmhtdStFYu9E/fv5eSfP1A+ooSEnt+994C4vXup2rAJI1atxW0yoTZocTkdaJQaTq1YTeKKtVQKMDFoTH9uJd0l8fYDDGUrMmnnbpwCi2JSywk2NgtXNm3kzpJV1I4qSZexo7h6+TIJVxOIrFeHkauX4AktIYtjGUeGh5N//s29zXupXa4c7Yf04vL1OF7cu0WJqlUZtm0ndpcHvSAEiF9gsXJy/ToS1q6gfuXKdBo2hn2HDvLiXgJNu3Sn2y+L8eoNODw2dILZqdSx8/ufSNl/mKZC+N6rLacunudh8isqNW3NoCXL8AgjiWhiOkHvtrDvj99581/Xs0m5SrQcPoLTR49yI+kesd0703/RfCk78Ti8GA0iB9Msf/67M1epV74iLbu148CJg6SlvyK2Ywe6/DYf9AJArcBnE8kWHnbO/R+Pj52ied1YugzuxZYdO0h++IwOA4fR8euvpQZPvJVaoRE2W9nw9bd8jLtCh4Z1qNOmAXuPH+HRsze0GTCMzt//JE0pIqlQ6A50bisrZ39B4ekL9G7SjGpde7Bz3Vqevk+j+5SJNJk+GbNCiUall65k8vNZNvUzLHee0rlpM+q2bMy6HRtIzXrLiNlfUmXkONB/cq06nWDOZd3Xc0i9dIM+XTpTpWl91m7Zwqvnb5n1y29U6N8fTEYKCnIJFJ2owkIWTpoGj1/Sq01LytUrz8a9O3jzPofP5v1FydZdINSPQnuxtFJhyWHhlEmoE+8zqnN3wmPrsGDJIrJ18OXCvwmvWw+fKbDYr/Yf7Fzgkv4aOw5tTiH9OnUmpnwMyzeuJNOVy5cL5hPcsCVePzH286G0WlCbC1g4bSoFqW8Z1qcP0ZFRbNi6nbe5ecxdvISI9h2luzXjQwZR4eGQ/p4fho0mssjB8F5dMYTp+HfHBj5q1MyZ/w8RVZpI56cgKTutLjyZb/hz2kT8MzIZ37s/foYQ1u/fT5ZRwbS/fiWsQUMBXBFeKTSiw/vsGXPHjSfcq2Bsv4EY1Wo2H9hBsv0DC3bvQFW2mkw3MhiMKJ0uiu7dZvkP30u017D+/WQy0Z7DR4qJBUuXoa5QGZdeh91uw9+gpujuDRZ8PotIu4GJQ8ZgdbvYdGAfeXoV89avgwoVyM76QHBUaLHp5eZNFn42i3JKExP6DyAnJ52dZ05SFBXJ96s3oChZTh7pPosXhdZLeuJZVv7+A8FWG1+Nm8aH5x84cvEK74wafj2wR8pV8q0W/IKCZAc89/RZfvtyJqXKRjFy8GAyX6Zy+PQZ8gIMLDpwEIwheEWMqUqBymUhM+4k/8z5hoohMUwYPo7nT59z6NxZ9OXLMHPtaggLo6ioAP9gf2nseHroIEu/+R+NS1VgzOhxpCXGc+D6JbyNa/PlilU41EGyeWYQI/g8My+P7mXL4j+ICgtk/JBRvEh8zoHzlwloVp8vli+RYHS7GJOqVLLBcXvlSvatW0lUqQimjB3H3fPXOXnxMuXatWb833+BSBoSEiLRMrQW8mTTWg6sWE25UhUYMWwsFw6e4M6LZ5Tp0IIh33wF4ZHFI2afC7XNzpUly7mwbSc1ypZj0JgxXDl8mPN3blClR2uG//03+IzF+4kordxwaMFvHNu+maY1a8r67PrxM5y8fpXaIwcy7vdfBJpBxh2q5LTIy41z52jWXHCaBSgfHFqf3DPOLJjP9QP7qFG9Mr07d+b6qXPcS0hEsXjkEF+4VoczORmt2SY1N6FVq1OmZ09qDBgodinBlsXySYV1/swpenXuWpz/LDoaSi8qs5n4nfv4cOc+qbcT8RWZ8TcYKV+/HmGtGlNz2GD5c+wCMyAs714vVxetIu/effJfPaUwIxN/fSjV2rdH1TSW+gP7gjgAFQq8dpvEowhBftrNW3x88gR3dg6hRhOlGzfE2LEd9QYPENVNsd1dzDmtVuI3rONN/E0K0zIpysykdEQItmA/PE0aMP77H6Sr0WV34dHr0BYV8XDrNl5fuEjh61TseXmYAgyUbdGSEt37ENOhPW5DsetWjD2M+QXcmr8Qy6PH5GS8JysvH21YJGUaNqRMq+ZU7tWjGND4/5yQuXlc3byd7HsPeH8vCYPbjZ9eT0zz5pTo25sKHdoVU9CFpkmEUmdlcXXbJl4n3JRw5o9pqVQqW4qQ2tUoM2Qw5Zu1kIWKmNgIZEXRm5ekbNuF+f5j0p+nSK5c6fKleatUUGfGLOr26S4/L0lU9/nwvXlL4r8rsDx8QkF6hvxsikw6SrVpSfm+vSnbqD4K6XcW9b0e29MU7q7fgPP1G54/fiYt7SWiQyndtBGVBg6mRL06n+YjQuOmxJbyksvr1pD5+DFFhUXSECBwERWbN6Hu+PH4V6mGR7Ca1OK3QP7Tp7zcvov8O0lkC6akuYCYijEE1atL2ZFjCK1d8xP1vTj27WPiLd7s2EPatZuofGpyzBaMMdG8xsOQv/8kpm4t1CIaUCa96Hl7NZ7cU6dJv3WbjIwPMn6rWmxVAqpVpeGkaSiio/BgRyedk2oybiSQcvI4zxMSKTBbcTgc0m4fUrUydceORVO6NE63R+YKK5UKUq5eIfPoSXLuJJGVniE356p1qhNQN5ZqE6fhjY6S+g+B+hbv/9tzF8k9cpJ31+IxFxWR5bBTRTCjalah5YSReILFmEFmZEl378vjp8m4cJ03CTelicLqsFCqWgVeOG3M3LQZT1AoanFxkOxJHY+OH6HgxnkeXYnDIUw5+UU0bt6KkrXqUnfSFNBrcXodaLTiJqvg/vFTZJ+/TNr1G/jhJjMvm3JNm1CySVPqjBiF3WDCqyt26Bo8Hh7v3Ycn/i73T56Scrk8l5OYJs0p1bIFsWNH4NSqUSuVUlcmLhyP9h+i8Eoi7+8m4XLaeJ+VSd0WzSjbohnlRw6TIxiVWLsirQMFFzZuQJN0k+dXr2B2+9CHlCAsphxpLjdfbNsh90a1kD+IBYCP+B17cN+4y/tbt3C6zWQ7zFRp1YqYJs2oMWAoPo0ei09MshWofS4ur1uL3+3HvL54VboarXodpdu1IbxZY2r2743XoJdL12kuknF38Vu2Y7l2h7SEWxKbI3iglVo2IbxhXaoPHiTmmxJs7rELFqaam9u3UXD9Km9v3cRqN6MODqFC09aUb96Syt0+pSuJYldmw3q5tmEzeeevkpP8FJVeQY7bjio6muj6jej32WwICZTMZJlQ5LRwacM61PF3MT94Sl5WDqoSJSjXuSORrZoT06E1XqNJ6uHcZrOEO1/etBX1/Rc8OX8Jk0GPJtifwOoVqNSxLeW698CnN6IQellxiXZYuLZjGzlXLlPw6iX55iJ0YRFUbNGOMo2bUK5lM9QCwC5eu8eNIyuLm/sPk3/phoQee1Qe3H4GKrVqTdnGzanUo69c50KBIhn4/3FejyxeiCb+Fr7UdCw2J4GVK/LAbadev750njCpmKAgrZBevO9SubpnHxmXbqDKypMa5MCyJQlrXZ+opg2p0qXHJ62yJDvjy8zkxLq1ZFy7hK6oSHZ2VMGhlGrRVmqnSzZuJPdmGT8oLp+vX5Gwaz/Oq7fIS05GHaCj0F9L2e6dZORmxYZtixsLnySk2WmvuLBxHa7rCRhzCrCKyUTpMmgb1qZe396Uaihcw8WRieL1WJOfcGHLdrxPXmJ+/VZOkio0q8fVogzG/Pw9MU1ERJ9UtEoJx4d797hz9Aiv484S4HFjsVgwlIwmuG4j2o4YSYBMRSrOvRf/v7p+iVcXr5BzIRFtnpUimx1DTDQRrZvQqF8f9CI7WBQHwhjkdfP2ZgIPj5+g8OpNAm127NZClKWiUDdvQutRYwkoXb74pJdJoD5eJZwj+fJFcq7E407NxOjToS1dmhI92lN/QB+MZUrj9XhkzJ+4zLy8fI23N+N5fOk0RrcDj82JsVQZnv6Hhfph1Rr04VHFr0UWEA6enTxKRnwi6efj8eUW4VSpiKpTi5DmDanbvSvamHLFD774stt4feM6Ly5cJPPCFXSFRXjcToJq18DRqA49vvgCm1eLyaSVUZlCK/fi2EH+j6jzDo+q+sL1O30mk94rJSQkhAAJvffepRdpAqKigr3Xn1gRRbEAKiBIld6RGnoLhEAgkAIhvbfJ9JnL3sO9F//weRSGMyfn7L32Wt/3fg8vXaA88xaWskqp1Y3u2Aljn27SbCIKKPlgisetro57J05IFE/exTNYysswqA0EtW5DaP9B9Jox04M0EiB7oWcwm8jY+A+1GbcpuHIDS009Rr8AvOJacsVWz5c7t3vg9xqtBFIoGhrJPXaS4rTzPD6dhqOhFqteTVSXFIJ7d6Hr3DkevaYwXzpV0Gjm5t59FF69xOOLZ/G229GjJaxLRxRDe9FxyiSUCqPk/2qVQpKh4ODBw4wZOQ4aBWRdgOs9uZDn16ym8sZ1Hl+9gt7hwi8gRHKIFduXfeme3L8/f82fT6Aw+uq0PLv2D4pq6okaNACbyoldIXL1PPXMkf1HmDR6uDQ6CSeSyWXGR6mi/GI6PhXVbPrsQyJ9/Kg2u5n1/fdUaF34J8VKS7N4kUQOpZ9bjenaTYxNTfz+0gJahEZRbdUy4/ffKXbVE9G9Ew1CoIpO0rzdVU0UZlwjRuFm49Kl+LqcuIxePPPTz5Q2mAnv0UVo/WUEjsupxFHTiKuoAk1BIatffpnWEeFYjHq6zZnB4YYqJix+UWb0SZclaqwVZTju30NfXM6a9z6nWXAwCl81o79aRp7ZTkS3rtK5JJw/QnrbUJBPSFUlZOew+t2PCPAPwR0Ty1TBGizKoZm4HuFuEGuASkflw0foikrQ5D9ix6dfyHxQbbNoBnyQ9CFnAAAgAElEQVT8McUNTUT2EouGxbPIuJWU371PqFrH4+MnOfz9ciL8fFGGhTBq7W9kFD4kvkdfhCfIw0B3U5V/n5CaKkrSLnN01QbZ/o7unoQ6MZ7ysBj6T5vmQfnIpA4XpVl3iNSqeLj3AOfXbJLOv8gBfRn85WfceHif5B5d0QgThcuNWxmA6VER3sWF3N22g7wzl2UaQfP+3ej2ymIem63EpIpkD4/rUMRXFN3KIsrLn+wdOzm9/g+8DBpSxg6n3fMLya1vJDypHUa9lxTG2hQOaXQJrWvg4uq/qM54QHVNFcmje5O6YB4PGxw079wZi9sqnzmBR8k6d4YOERHcWrOeq9sPSr3ToMUvcNvSSMLIoTRr3xovtQ2lQoPbaqDybg4hCjunvv6Ghts58kFOmTyKZmNHU6PzJaB17NNIJ6GjU5JzPI24sBYc/245hRlXpeh34JyZxA4cSF1wGP6xsZit5v8XBfc44wbNtDp2ffApzuJaapsa6DtvAgkjh1FuDMM3OuapY9iJ2qXg4ckztAgO4czHn1GZnYNZq6PnKy9i6NAGa7A3Ea1ayRA+8Y9W5IxeTCfWJ4gD731ARdZtHAonC5d9yrZrlxjzxhK8RByTYHM8ldHlnztJywAd+z77mMaCQtD7MHDhy/i17YAtMAi/uGa4lQKb5JLf7XF6BvEKLRve+QBNeTWNVjPPr/iKCn9vDO3bg2+ojKUTAgW9w8rD4ydp4R/KgbfeQtlYQ6G5iVkrfqbc11/qNX2jQqUZTGBa3FYTZTdu0tyl4I/X30Jf04BKZ2T68hXUuh349+kiC1Jx8HE63MJISHXGDWIaKtjzwbuoHXaKmxxMePcLdmVm8vy3n3qIHCLBwO3CoXWTc/ESiXYtfy55A6WAo4cG8Ozy/5FvtdBSnIbVOtlBcytE7KGF0ouXiam1cfDjzzHYrTx6Areet+kfrldW0WnYIExi2qEQGkMFTZZ6iq+nk6D14vcFL+LXZEfh5cO0n1dRrXQR2D3Vs4G4BfXAgclqp/F+FlGVhWx7/x2C1FpKHDBrzToyGhroMKiv3FitjSZ03gZs5joqbt8hyqpi9ctLUTns+LaIovPc6ZzJy2PeGwIDI+Qwnj3TZKqi4XYm0YVVrH/7fVoEBFDqdDFt7Z9cr6qk3bABcu8WzFZhvqoz18pIzIQqE3+8/QG+ChXqwCAm/vgjFXYrId07egouSYmHxvoGTA/uEpKTyfqPPyTC6I/FP4RnVq8jq6aGpJ6dpDbJaW5CpdPiMDdRcfs2uqx77PrpVwlSdwUEMGvdWnKLC2kl1gadAbtbIff9R3l5hDQ1oLt+jS3ffI1WrSEosS3Rw8eQY3MxduFcGZOp1YnsdQs1RYX41tZTe/o8u1f+TIBGR2jbJAYs/5qC6kqapXSQBYLIE1ardTy4e59WaiVNx/aza8V3+Bl9iOzSgw4vLKVIo6Nl+zbYzI1ovUUXzcTjx49ohoKi7bs59892aYiL6d6Vvm8vIddppVVSMi63uBa1/DHfv3eXFmqoO3aErd99h16rpevo8XRY+iYPisqIT0n1bLxKJxZTLbUPCwhX6bn36x/cO51G9ZMRdafxYzAltIaYKHoOHeJ5fuQGq+H21RskB/jxaNMfpG3aIBmtk994m4CRE8hzuoltmyDTn8TPwG21Upr/kAi3gks/r+LByTOyLukzaSLNZk+jQukkJDFBti3qqxrx9fWl/EEOoW4751d+T96Fc9gtFqa89jreQ4eTb3HQMiHJs9GLDpfTSu7tW7Ty8uHU599SczuLuvoaxr7yIgGjh1GsURIREYlKaIRFQohSy/3rGcRr1Zz86lOqMtOxOh1Mfft9tj4uo/+c54huFiXrOTGdUSgF0eE6LaKi2TPnOZxl5TQCk95YQlObVhgS4tEKALpDhP8YpFk078IVYiNC2b5I/P5iadKY+vY7NKWk0hQSSmh4uJRCi4OekOLkXb5CrF8g6196BUd5OS69kmffe5vK6GjC2ndA5+WNzdSE1sdjdMtIu0CH4GC2zZ+N7xPNeoXZzOxlX1Mb1w5tyziZHS8jACWnz0np2SuEB4Wx64XnsdVUYTcaGLp4ITuL85n77rt4KQ3YrE7cOoOU4N8+dpr2Af5sWbSAECVU2q1M++ILSgKDCGjbBr1BJTuMZrnyKyi4cI1WBi/+eWEeBlMjtU0OyU5NV1hJGiryw4V5TvyErTRYGjh56QaD+w/B+DRTXFbCdisVGRmEOF2snfccMb7+VCu19Bg4BMWXcxa6vZtM+DzMRW814zR6YQ4IIGnCRHrOeha3Vvo75d4i/qIzB44zfPhQefK2u+3SiKC2NHFk1Woq09Mpy7yOUanBrfKXzsO4ccPpN3sKqMWWIMKP1SIIl+PLf6Lw0kUcpQVyNNmk9CEwuR3xowbTfdI4bDoBqFChs4r+qYJdK77h8aULqPLzCNLrqHU6CExsS+LwcXQQHUCtDZsI+Nb6QG0TO1aspOZmJq7cHAJE6LVBR67bRuKs6UxY/BIKl5Stek5eTU3s/+E7Hl2+iqOoCl8h0nY2ENAmkYSxk+g6YQJut0Wyl1Qixqaxnn8++4y6zDsoyirQ67ypUurRxEQzaPYUkocPkgWgy2pHIe5FfSP/rlxJ6ZWraAtL8NHqqFYrZSZu35nzaNG/D9KlIYpGsRDX1PP3/5ZRnXEL72pBEFfRJNhVzaLptGgh7QYOlcWcYHQpxWJcXcGen1fy6OwlvKtFRJASS5CGIoWLca+8S9cxY+X1K8TJ0aXEWlzMphXfUHLtOgH1FsKCQrlTWUVEty70eW4Wbbp3Ake9J+rPaaQ29xGn1vxCyZWr2IsqZBJLhcJBQHJbRixeQmi7ZBkTKBcOpxtzQTG7f1zF44uXiFa48Pc1kt9UhzahNeM/+JCQ1m1l58kzU7RTlJnB+Q0bKLlyA22NCJnXUGN0EpragfGLXsevdSJ2Wz2ap7nRj29lcGztGgouXiFG5ysXnlq9nkK3izd++J6YdsI13OQZiTr9yDt7gUv//iNd2F41ZjQ6LXU+WuniHP78q/i1aonTVS+7N+IEVnzxGuc3bqfw2nX8XDZUOhVmHy+ie/RkyIuL0YZHYHPY0Ykur8suMSfpO3dSmXkPrUmAtTRU+0FEl05MWPgGAdHNsTlMEj8jFsqiC5e58s8/PLx4iWCDAZNSSUNoGM1792DMglmo/I3YlC50CuF2VXF590Eydu6l6UEORvGOCg94RBilTw4l7/+5BrXI8BUwOwFgVkDO6f+4vGkNZTevEaTW4VAbcEa0ILbPAAbPmy+dby6FxdNwExy9U6e5smM3VbfuEKnQSIOCq3kEIV07Murlxaj9QrA4HPgKEKndxt09+7i9ez/FGTfw1bmlK9caE0er3v0ZM+857ALzoBPCcDs6h4P0g4e4vGM7Ddk5RGkM1DdYUEa3oFWf3gx+fg74idQKAZzXyfi7Gwf3k7fxDxoyb+CrN6DwC6bSJ4K6wCDeX/8bZrsFg4iEFKJ5lZ1T27aRvecw9odFBKjVlDbUoIyNIWX0SAY+O0cWIE/b8aKvx7E1a3l86D/MD/LwEWmQPr7UxbSk7chRDJs+HZdGABccuEXYvMLN4b838GDvQZz5BcT6BVNcVQ+xcSQMHshAcf1i/CuSFkV3QAH/rvwJ18XT1N64SqjBi2qVlsbW7eg2fQadB/VDZfTEXkpbrLWevavXkHXwGLr6JsL8/Sk1NVDqpSGhXz8WvPexfL5FKo7BW/w5C1u/+xZL+i2qM+8QajBQIxqJbdrRb+482gzsi1ujQiduqNNKo7WeIxs2ULT/GMrCEiIDgqixO1G3TqTdyBF0emaspwAUN150YR1ONn37Jcrr53Hk3idQZ6TMrcae0o12Y8fRbUhfycpTyWffha28jH3r/uJxWhquiiq8tUasGj3EtqTXpGfoNHLYU4ulJ0u6sbyE3b+voiLtJFSU4+Pri9PoR6HCi+7jJzF64XPYXALALYwUdqofPeK/9RuoOHsBd2kZIb5+VIgM9KQkRsyfT1yP7rhFN17cexfUlFeyR7qkj6MrL8HP24cqrRf6XoPoMGYcbVM7oBIuV2mgc1D1KI9dv/5K07V0NFV1+Bv8KXe50HftSJ+Z02jboys2hwutiAgRn//4IVt/WkHD9ctoG+sICw3lXrFAcw1k/PMvERzbEvy8cChsiLZJ1d37/PvdD/gWltLwuFAaG+0BAdy3u1jyxTI5rUDrMYEIzl1R/kMO/PYL9ScOEatXo9PpyLM4UHTtw4x33iMgJBilmKXLOa2LohsZHFq/npobVwm0O9DY3NiNRrw6pzDshQX4to5FofJCLSYuNii4epWzu7bz6NwJ/ER6k/iZaA2E9OrHrDfeQekfLFFbImNaxLXdOXeBU39vhsx7GM1maSpo8NYT1KcnoxcswD80XE7rXBaP3ObOhStc27OLpnPH0ddVoVCpUDZvyVWVgWUbNuEb6I9L7Fsy9tFJ5n//cWbzZlQ5D/B1uai32bAG+hHSrxejFi3AN1y4gNU4rE70Drh18hTXD+yl9tZlfNwOGpusMr0kuE9/pr6yFJWP4O49bWG6XVw/cIhr+w/RmHmbAI0Sk8uCw9+XhOEjGDJlOprgMA9r1OXAabNz/Ymx9PymjfhmZxLqdkoMjD6hLa5OvZj6+luejppNOKQ9HfP0f/dzdfderPfvSm2/26CjTK+mLDKYlRv/wW11otCK9VaDw2zh1n8nuLR9G8oHd/Cymmmyuwhom4ymc1cmLV3qKe7tZkxeeonTO/P3Zu7s2Ytv2SO8bDZsSh3OiCjipk0iceBQAoPDJW5VJRIMlE52njzFwIHD8Ja+eAH29PBnj69Zw93jxzEUPsZboaZRZaCy0Yzix2nz3QUPcxjSryvDp0zg5G+/cej0KXrMepaJ734gMl48C4RgEDhsZJ67QLuu3UDEt8g5iVhoHBx6600ObdvEM3OnM2jKTI6t3sbBo2eY8OJL9Fu6CLycT4PXBS/IyYHXP+fc0WOMevYZ+jwzhq2/reW/U2eZvvAFBr+8WGI6ZB6QqBEsVv5+7W2uXrzA2KmTGDJuLBu+Xc7JtAss/mQZXWfNxGFrQO3rA26tzMj8Y85MCrPvMnrefDp36sjen3/k7OVLzP7qK9pPnuJxTIqFSpxc6mr57eUXKcrPYfSkiXTv34fV33zB5fRbvP31zySOHQcqD9dJuD5Fl+6H0eMxVZQxduFM2g8YwE9vfsjt7FzpdIro3xen245KaAWsdmgw8f2CBTTUVjN49HB6PwEu//reB2Rm5/PZ6r8J7SbupxgZi/QNAaBV8eXQ/midNgY/O4uUbl3Z+NnHnL9+neX7D+Mt8iCFG0gWdBb5QP5v5EiUZjPPvfgSEU80fB8unEvDk1Plp6vWEZDSyXNiEac6cZxSqHi3Xz/8vLRMenEukZERbFm1mivXM1l98BiKuBZ4srBEQLbQfVlZOqQfkaHBTJg7n5DAIDb+8AMP8gpYue8oREaC0ROo7TTZUD0JrH57SG/CjF48t/QtVE4X23/6gcyH+ay8chXCIj1ICDGaELiBylKWDBtGfFQkM597TiaN/P7bT+SVVbDqwCkICPRcv3jeGi1SJ7Z08BAiw4N59t3XMVnMbF+1htLyWn7euQ+ax4DK6gGyqrxx37vPwvEj6N6lE+PmzsPcZGLd8uW4n8gMPj1y2kPJF9FxAuxcb8L0KJ83x4+ke7tknnv9fYoePmLjiuU0qhR8ceokBAR57r9FWHud1F+6wKcLF5LQogWLPvqYh9lZbNm6kcYnL+Gy/Sc9+aVCFCTwp6WV1OTk8970GfTs2pE57whXbyabVv1JUHgUH+zdLbWmCHe6KHAamihNO8+3H35EbPNmvPzpR2SmpbHx19+I79iZhes2eXIgxcsuJARWO7fTTrJiwXSG9OjG9KVvkH71Ojv+WEdEXCKv7tgjR/7yWRD33mnn2vr1rP1xBV07tGf+Sy9w98YN1m/eRmCLWN4RTj/x+dJxa5Wff3fvXr5//30GDu7L1MXzSDt/jj3rtpHYNpUXn9L7PdBlkU1qJ23VL2z45VcGDejPjBee58yhw+zfsp3U3n2ZKVAJ4v5LZIxAo1jZ+fsv/LfiSyYMHMCwF19h17oNXDmbRp/R4xn1+bceeYUcCZnk4nbg66/4d9PfjB05jAlznuXEzj0c3LGfIRMnMeJ/H3u+r2gbincRJ7uW/Y8j27cwftxoRj4/n42rfuXM4ZOMmzaDMR9/ILNW5eFBgg9tbP7kMy79u4+xw4YzeOY0dm3ZwpkTJxgxaQrD33nXI1cRJ2Txc3NZ+ev9d8jaf5Bpo4bTedZUtqxYQdq5q0xdtJj+i18BoS2UG74oAE3sePsNzpw+wdQZ0+gzejh/r/mLc8fO8uyil+j72que+y9mwIKtaDPzyxuvkn3jCjOnT6Pb8JGs+m4Ft67eZNFrr9Np3mwPxkZc/9Mx4bdz5lJ9O5vpEydJnePaVSs5ceIEn3y7nDYTpnkKZCmXEHruGr55cZHcMF+Y9SxRPbrwl7g/56+x7JfVRA8b6rmf5ibPAc7h4McZ02moq2PClIm07dyBNav/4NShk6z+Zyu+gksog3fF/TfLJKgvn51CQ2mRzLptntiWTz5fRmlJOT+v/ROt6Fh5GTwdRoPg79l4ffBgAjVanps9m8jkJL79/DNuZNzk7z170Yi1UGin5fMpyBMu3hk7GqO5kTcWLcIYGsZvP/7E5fu5/L5jF3oBalYpsdbVoROdZ7uZN/r2wVuvY8nixQQGBfPzyp9Iz8lj3YGDstCXPFfRUamsknvgO8+MkTXbO++8jcOt4I81f5J/N5dfjh0FwfDUPXW5ip25oJSPZszC2dDAp59+ijY4mDdff106ir8RmrjwCE/hLdbO2lpUjbW8PHE80V463n3zDXmPP132JTUKNSuPHpeHAaFbk++6+BkU5LNozGhaJbbmlcWLUVntfPfdd5TW1/PzhXPysFdnbsJPaNfMDrh9n1emT6dlmziWCDd5TSkrvv8B95PR7pcHj3hkGD7iQOaQHTpr1m2enzSBdi2a8+bbb1H0uJA1f62jxtTIT2fSQADExbMj76WDmvPneeXZ6fTt2ZHnl75K9a27/LZxI2Veen7avB0CROavsGALzIlFRj4+N2kiw4cNY/5Li8lJT2fj1q2oAv34eMd2eW+spibZqROHk8qzZ1k8by69enXj1bfeJPvyFdb9vZHAqOa8/cd6KeHx1CZirzNTcvQob764kL7D+rLolcXcPH+FTRs2Et2sOUs3bfFIrsQYWMD3HHZubFzP6q+XkdKuNS+8+Sa5x8/xx5btBHRM5e1ffgdvf8/aIwo1m5n0Dev4fflyOnXtyqKlS2WxufnfHXQcNdSTjCZRak9H2HY7Z1f9xt9rf6dz324sWrKE01t2sePf3aQOGciCr7+T+5VcCMWZwGkh7Yfv2bByOcOGD2TKiy9ydvNONu3Yw8BpM5n6+Zee50Fcu9kMXkoOnz7EgMHD5fxF41JKVqpwkp/75iv2bt7E4GdGM2ziZE5t3UPaf6dR/DhqmruqtpJBo/rTrUOS1CBs2r6VyH69aT94BDZ8pANNoXGicVm5ffokESGheIVFERkZQ9mDfBqLizAV5kq9S/9JE3Gr9dQX13HuxDlCg8PRBPng3TqSlvHR5F2/hKuqjvL7xbhEvuDwARjDAsnLucetS1eJ1AcSEhKKf2wUwWGBlD7IxlRdTdHjYhxPxmzthwzBYPShNDuXu+k38fP2xRjkT1TbBIJCw7l7PQu91UZx5mXcBi2JYyeg1elw59zjwpGj6ANCiU5IJLptAjqtjsLMbDlmvnUnHZ2vN53798M3wI/HD+6SfvEK0cEt8PH1o3nbFnj7+XDv9n3sdY3U5T2UTKDksUOklbz0ZhYF2XlofQNkFFBy3x5ocUvCudrp4PqDLCmY7T92rOySld2+x930W4RENsc7JJiw1i3x9vWnICtPjqRrczNR+3nRbsp0mVkr4L4l2Tn4BEWh9QsiqXtXXC4npQ/uU19aQklBPv6hwaQO6C+D0fOyMjnzxDzQLrEzgYHBtE5qhUKpJC/nEXaTmfysO/hGBNNx4kgsNjPZp05TW1ROcHhzND7eJHZOkizExzeycZjN3H2ULflV3ceMw2Vz8OjMOQqz7hPbJlm6uxO6dZJjnvysfJoqyqjIu0lEy2iShozGYbHx+ORx6dps8vbDEBZJm5SO0kGbcyMdt6mBh7nZBEeE02vkcKx2GzcvnCP/fi6JrVNRqbW0T20jtYe3b2bJhSbvXhaRbeKIHdYfu8vB7f2HuHs5na69BqL38SUptQ1KQWq/mI7C6SSnKJfg+JYymkpote4eOIK5sprQVq1RehlITulAo6mJvNwCbA3VFGVfI6ldMs1S+8huU/renVRWlEmwbSNKEhOTpHGnMPMWSptFOj2TUjoQm5Iq2Usn9++Vp7+4uHbYnW7admwjx8Y59/MwNzRS8jCPxI4d8G+fIDOFr27fg6WihlZt2qLy8yE8OQFzfT01t+7K+3YjP4f2vXsR0yZRQnsv7t3Po9x82oncbD9fKe6trqvnzoNH2Ez18vnp0bMb0e070VBXz9V9ezz63oT2uL28SWzTmqaqKqqFm6y2mpziR/To34eY2BbU1tZy/Oh/GLVexIRGS9hty3ZtKSkqwl5ZS9Gjh5TVVdKhf0+CkxOoKS8na/8xjC4FES1jcXrpiWnXlsbqWqoy7sruwL3SIjoO6EtkQmvqqiq5tGc/vgYv/KOi8QoIJL5NIvkFj6israOyuAB3dQndu3UjoEVrWbCf2PkPpvomUnuNRuXlR0yrSJqqK6i+l0NDfR0PGyvoOqA3oRFh1JdUcHHPUUJDwtCGh8rnqlVUM4rzH1JfXU1hyWMqHQ2k9u+NITICU2UtD46ekbpipb+RsGYxxLaKIyf7AQ1V1ZQWFmO3Oeg+qD/aiGAePy7gzuk0QnwD8Q4JJSSmOdEt47h56yZ2Uw31ZWU0FJczYsxI3IEGqsX33XeYyLAYmZ0d1rwlIcFBFD+4Lw1rebnZOP29SO3fC4WPF1XF5dw8dEYWra27dyEkLJzEqOZk3bgh831zCnKosNYxYOxoXEYfTNX1XNtziJjgEHxCAuXPMCgklNycHBqra3iUm4eX3oseA/vjCPDi7t07MnHCz+CDf2iUvP6AsHDuikxuRxN5WbfRu5QMGTEch6+evAc5ZJ08J7NUXcHB+IaH0yIygsdZd9HU1nPv3j0s3gYGPDMas8pOTuYdam7lEOwXDCGhxLdJIlhn4P6dW9icjWTdz8Lg70ePgQPRBgZz6cJFsq9eIy4qWh4u27RNkv//5o0b8vBZ8PARCp2WQQIRo4HsO7cpzcgiIigUrX8gbTp1ptHlovDxI6irIi87C//AYPr06SPdwLfSb5B1K4OWrdtg1htp3TaZIF9vsq9dx1VeSWVVBa4QX7r27Ym/l5FLp89RdD+fFq3isRgMdOjUGafZQmlePorGRu7l3EUTGUTPwQPlePjW5WvyOYyJjEAXHkRUYjxOrZoHd7JQVTVQVlhMQGQEKT17YNUoybxyjccXr5Pcug2G6Ej5TjSK4qailLrCfB49yKZdu/a0bZssTSBXrlymqKiQ0OhmaIPCiW3VGqNKSe7Nmyjr6nhU9BivhBYkd+kkuztnj/6HtaaWsOgoHAHedOjSiaaqWvIz7+LjUHH3/gPCk5NI6pKC1VzPvfR0ah48IjoqBr9mLQlv1Uoa67LvZOIS0qLCh7Rsm0jHHt2paWji0qk0dHUmwkNC0QQG0iqlA9VWC/cyMjDU1lJZVox/fAs69+iG2uzkyOHDPCotol3HTnj7htG+fSplRQVS295UWkKNqV6uI7GtW2N0qzh58DAOi5nYuFaofYwktW0riR7lJaXU1tdx/9FDUvr1oUXLlqisVk4fOSINWEnxSXgbAohoHkut007+g2zc5aWUVBQS0yuV6NZxaO1K0vYfgcpqOnbsRINeT8t27SkpK6PgQTZUlVFS+pguo4YSFh6Jq7KR08dP4dCraZnUFpdCT2JiGypKCil7JPa6ckprKmndpyfNW7ZEU2fm2J59cs1q3zEF7+BAomOiqauopPxxIdXFZeRXlNF58hh8g4PQ1Fk4+u8uwgP9CQ+LQucVSnKHjuTm36esMBdbTQl1pmriu3chKqY5zloTZ4+n4XKqaB7fGq+wEDmRqy0po6yxmmxLGW17dkOj8kEh8rQFI7O8grIzaWReuUjnUUMZNHQoWWcv89cvv6FYO3Kau+hxPp1TEhnZvzdp+/dyJv0qnefMYuQHH+N063EJRIOtSdqR17/yMpcOH6J//4GMGDSUw1t2cfFWBiOXvsCwBQtB4wcOAZUSHTY1615awrVjRxk2pD9Devdm/+btXMjIYMzrrzBoyRIPoVyMi1QWScXf9sIbnBOcwYmj6d+vN/+u/5uLWZlM/PAtTxSLsPPZFFLXIzokv86dzp2LZxk1cTzdOnRm3x9bufXgAXO//ogO00RMkx6lQDTYLZizH/De6Mkylmv01JG0SUxg76bdpGXe5sXVK0gVsUVqP2hohEDBMHOwYtJMCjNuMXbscPp078H639dzKfMO76z+ibjxYzywYSlqFR1SB19OEs6nPCZMHk9q6wR2rlrD1dxsXt26hkSh93DocVaZUAUEyw7A5yOHUFf0iDFTJtIhoS3/rtpAZk4On+z4k6C+vSTEV6XR47bUo3Er+X7IeGpyHzBl3hRaxcWybtU6bj58yMrjezEmJSLTzEVnyqjh9tFjfDb9OVJERu2kcUSFhLF59SbuFBfx9aEdGDu0l9YEl6kOpb9KMsxe6tEHH7uDl15ciM6m4NCG3dwuKeGbc4fRJLTCISBLdjdqcSouLebtYQPx16gYPW0aXjofdv+xg+L6en44tQdaRuNwK3GINrponfO9w3MAACAASURBVJdW8N6gMQSoVMxYNFtS4v9Z/w+1uFmx/1+IjhY2Cc/1C+hZaTlvDR5HiFLNnAWzsNisbF6/DYvRwGcHd0BkONhFd1p0X6zsWPEdu775gS5xcUyaOB6V3c321Ztp8vbmgzP7cAQH0mR34ytOrVYnTbdu8sbMCYQZdCx9aSkF+YXs3X0Es0HLl2cOek61IgFAaHS0TiqvXOXjybNpExnFlHlTKS4tYefW3SiDAvn89GE5ynGZ7CiFq9Jll87Ob2cvIjYoiFkvzyOvsIBd2/eijwznvcN7pGFDfl/ZbLJScOQwXy1cRLtWsUxaOJvsrHuc+fcoxshoXju+D3Q6XE3/9/NdfPX8fB6dOkKb8DCem7eQm3fus/foaXxateCTvZs9HakmoVcR3VkrWfv38+3Lb9IzKZmZMyaTnn6DfQeO0aJTKou3/OXprAmKqug06VScX7eRXe9/SfvoZsxZsoiT585yYM9BUocOZNZfq+T9cdiVqMXnWxq5vG4df338KT06pjJ2zjTOnTnPhV3H6TNmLKN+Xe4Zu4n31mKXwvRDq1ZyYPk3dG7Vitnzn2fv4eOcvpJO6sABPPfzd57rNzk8HSeVhbcmTkZxq4AurVozae5kduzdw+WLGQyYMpnRX7wPxqefLa7H7WDvV99ybNUfjO3Vl2GjR7Jn927O3rxBz0njmLj8C1wKJy4hXjfZUCv07PvsU9K2bqRTm3imz5/F+nWbyLiZx4hn5zD0f4Lfp8DuMKMR36EJ1n3wERl7t8tc0nHPTGH7/kPsTzvD/NdeZ9DLr8gugc3RhNZXYHTsrH/tbW4dOUH/Tp0YMWIw/2zfzun0W7zw4Qd0nz8LvIRNyNM5tRYU8vz4iUQ6FPRJasfIESP4Z/MmTmVm8Pwn79N13rNSJypycHUi6q7RyprXXyPzwF5mjBhKj149WLtxE5cfFbPw/Q/pJgTvAgUghFRifbZp+XHuAoounGbq6FGk9ujN96tXc7e4iHe++pJE0ekTTFcBVBMvmNXJqtlzyc64weTRo+jZsQO//L6G6w8KWfbHH8SMHiw7X26XHYXoOtgcfDFhMlX3c5k19hk6tk1m5drVXKsqZtma1TTrIcwPQiAvJh9Kbp4+w2cLFtJZq2fm8CG0aJ/Etz//xJ3qBr75cx3hPXvIZ9Kh8miZqXLw4bgJqErzmPLMGEJaxfHrxn94WFHJrxs24tW+g8fUIp0nnu74a8Js12Ti1flz8VPA2j//pqBJwVcbN+DbK1EC3JUujWd/Ka7g3QkT0FpqWTRrJnqVnr+27OCh1c6P27egSYrFYbfKaDFpvmqy8srYsQRVVrFk3hwsSgd/7viXUoeKVZu3Qnwr2U22611o3CrO/LaNPz/9Hx3C/ZgycSya4BBW/r2BYouJDbv3gJB1iO6U+A6iw1NexJwJzxBl8Oal6TNw19awacu/VGv9+W7vTmjhJxtrSiEhsgu0UwZvzJtNcy81i6ZNlZFpv27cSuUTQ9Uv/x3zTI+EG91kksW1JfMWC8aNIzUqhnkzZvCwrIR/Dx/C4W3k2507IDBA7udCOKWwuag9e50P5s0j2lfF228sIevhY375az3RcQl8uGePx8Iq1jexniiV/PXue5zevZvEsHDefXkx9zKusXXvQTTNEvlo7y7wFUNnIRkRMgQFOUeP8sniF0kJC+SthQvJy3rAb9t3YuzRjU+3b5VTR0+8o1J2+nLPnOajRYvpHtGSVxe8QPrt2/y9ZxexXTry6vo/PLo9sZ4/nWTc27mP5W+9TefEWGZNn8bVaxnsO36c+G5dePGXn2QXVLyzcr1yurj673ZWfvIZXZrFsmTBfM4cP8y+E6eI7z+CF35fBT4uiWQzOMS0QcWyKTMozLhBt+RYpo8fw/lT5zl67hIJg4fz3C+rwKCk0WLCW+Yuuzi76ldJ7hjTZxDTZjzLrn/+4dztm3QYP4w5333pmQJI2YiIl7VzZOUqtq1dTe+UNjw3dSr//r2N8w/uETdtFC9/ucwTCiCg0ZJV6+DQ/77i+pGjtI9rxbjxYzh5YB/XrlxGsXnuS25/jZLs86cI1Cgx19fQcdhQjL17kjRmHPgEYxXjBJdFkrtvbVhPze3bXDlxAl+FGmtNE32mTqapS1t6TZ0JVo8ORkyOFQ4z1/9cT+PtO1w/fIQQgw/mBiudx4xE0zOFdpMmeX6jeGZVDhyVJTzashfL/VyOHtiDv7cRm8lMrynPYEtNkJR4HGJ8opF1o6LGxO1/1lKWfpWMq9cI0HihaXSR0LcPQZNHEDdsqLRtPNXGk33iFPfXbybZ18jhozvw0mtR2XV0nzwZ5YButBWIAMtTCqbOjbmsiHs7d8uswqoHObgazTjsCvrPmI6+TydaDhwAKr0na1HtxFZYIDNwKzPvkHnxPEE6A3qXgg6jh+Ec0JF2w4ajcgp7tkYmotQ9LKJw3zbyz52mpOAx7gYLXjY1PZ4Zj3HcQCJ698Ih8yk8009Lbj7F2/ZQfPk82dnX5IQ2wDuCxKFD8R8rXHrdUDjF9SuwK60c+WcjruuZKAuLKct5gLvJhrfWj9RxY/AbP4iIzl3AJqyF4NDYeHzvGlXHT5J36gxFWffwcqiJ9IshftAgjM8MIbx7t/8nOnWIReZeJsX7d5B7Lo2qqjrULh0+Sl8SBw4kYMIQQrt0kgkAQrMmEC6V6Tco2LpHct7Kawox222EhDen7ZAh+A/uTbOOnaTrWFyQw22mKP065fuOSXdtdUkhTqcLn8Aw4ocOwm/MACI6dEL1lC5uV1nY8vNyIotKqbyajqmsHIfJTkxEHHHDh2KcOgLvhCQprRVrgcYORU9guMUn9nLv+H9oG904rQp8I2KI6N2dZjPH4x/XGq1YVYXhQAcPL1ygdOchHl+4QH1TBY0WM83j2xE/dAgRE0bgFd0SvRCJyAfOweMzaVTsO0r5zZvUNVZTUVNNuy490MbH0nnxcyjChTlEhdXkwMvLRd7p/6g8dIzss2lYnBbMVgdt4lOI6dGT5tPGo41uhkqMnsXkzQ2rPnibru5GSi5ewt7gpOnJZhOc1A6/LqmkvjALpbcf3uJBE3nUehdZp05Q/WS0mHPyNCqHhXqTmYRufQjqmELKnMkogoM9o223G4fTRM6J0ziPXSTnZBr11gYaXXbiOnchrFsn2s+ZjMnogwZvNAoFCoWZW7v/pfHsBe6cPg16FfX1Znp16S8TZlrPn449IEi6boXwX9yiq7u3w7mTPDx1GpVLT63NTYsevfBL7UDXBTOxaDToXaJAdlJnrmT5628wVhdKyeWrWDFTUldP5wEj8UpKJOWFWTgNQij+dBToBZd37MR5/DJll9Ol4L/e7aTDiOHok+JJmf8sDoHpQC0ds2KRPLt6Nc6b1yjKuIoLO/UWFym9R+HXPoXkF2ZhUjlx2s0yN1fhUHNmw984r5yWmeCOegcNSg1txo7Gu00inYVjUKCIRPqOSMixmDj79ybMaVepvJWJWu2k4sm4u93oZwjo0IF2U4RbVi1rFfF9s7Nusv/X3+mOFyWXr2Our6NRo6DN6OEY2sTTc85sGfslAhjF2mCuquL85s24L1+i+tYN3FYzFqM3zYaNIbhrN9qPHU2DvQmFVoG3Ugd1Tv5b9Rv6u+kUXrsiLXf1Wj1xo4YR0qUTKePG4laJDV8UFQ6ZyXtu4yaabt2hKvsujfWV0h3cvM8wYvr2I3bEAKrtTTKDWHQdBJD51J/rMd+8TfntLNmNNxsNhA/pT/OePUkZNlYWZzKsBzeH9u8h58gx2pSU03g7E5O1AU2zGIL6D6bVwMHE9umLVWGnzm0mQHDSCuu5/Pc/WK6epCbvHnU2tzQ4CWJDwoCBxPXu6xlnyhvqojrrNtf27cUk8slF197aSHBsIsG9RxA3YhhhPRKpcjahcWnxUxpwZudx/p9NVF09i7uqgoY6E+rIGAIHDCJ+6GDienbFJYHPMhKIexk3uHf4KJw+BwUFnrSOmGh8e/Wj4/gJhHRoj0PpxK50InJvdq74C0fWffyLsqkvyKfO7oKoSKKHDSRl+HAi2qZ63Mfy9jh5cPksOefOUXD4OLrKKowKF9qwKPx6DqPLzKkYEsOpdpjQOdX4aAwUXr/GnUMHaLiQhiknF61ChzEhCUuPrnR5gmlrGZ/4FDYsFn8nDy+ncfe/o9Sev4KttEzmgeuiIojq14de06ehbtaMWrEOKpT4K/WUnLpM7vGjFF85jrWiBKtdSWS7FAK7dvHsR8ltcYmoQ8kzdvDrO++S5GUk59Bh9I31UrIVlpyCvstA+s6fhyvSm1qnCb1NiY/GyJ1jRym9fJGq08dxFRVLQH9Yt+5YenYjdfJEQiNEs0AoRxxSx5x54iiFwk189DTqWpP8uyPaJ2NISab/gucgJIg6m1Wmt/urteQeOEbBubNknzyMGOramlxEtGuPvmsqfWbPBNGgUWs8Dmfhfdi6GVt2DoUH/0NbVysTjZp17Y6x2yA6zZiKPVAjjXJuux1vt5av5i1kcHwrbuzZQpBaQZPZTmi7jvj1HUD3WbNweRs8z49IpREF5sZN2O7nSXyUYPYKxFtwx3bo+3Wl25SJkutps9jkmVipUHJ5/Ubqsu6Ql/YfvsLP4FTL6F57t2QGznkWVKLOeNoccbq4vW0XpZeu8ejEGQwuO25vJWovLYoN73/snjKgL3u//p9M+hAxO7NW/kSZwUBYB6E10+BqaETp62FiFQphv0rNXx9+gJ/YSLUGxr77Fg/9tLTo2QeahK7LBX4iGL2R0vPnCdfo+GHRSwQajKh9/Zi5/FvuP86ntYgtcilxKBVSBiROZ/VnL+FrsvDXZ8vw0enQB/oy5t03KVM7COva1dOxcmuwCvp4XT2m6+cJMZlY9f6n+Kn0hEdGM+Sd17mvtBDbpzc4RTic50bcSztL1bWr9IyN4bcvP8PXoMdgDGDiu+9R5K2R2AXqnogzhEZH7cRSV0lT7n0sd7M59P0vaGwugkS6wndfczfvHm2GDJG8QtGZ0msUWIoKcec+wpb7kJ0//4bO5SY6oRX9XnmBErVwE3f3dJR0RvkvkzCQ5N+l/uZNdv28BqNCS/OE1vT/9EOyq4uI69dPfl+bxYFBo6Yu+wGGilJKb17jv60bcZrMJKd0o+fzz1NsVBIpTr0W0a3S4lRZ2bttE611OrxLKjmwfBXBXr7SUdvjvbd4UFVMfI/eHo6M0IArTBTcTUdEgWcdPMK5rbvRuzWk9OxP+9mzKddCaEexKHnCqsWLLaK0/EwVskj+b/MeVE4NQyZOIX7yMzzSOohKTaWpySpHfaKrVHkjnWCXm8xDBzi+c5uEtPYdNoqkKZOo0CsJSWwLjW7Z6ULj4NGtdJqLnMvf/+DRiXNy9CwcdG0XzuORrYHm4vkUBazQ46pt/Pi/93hz+GjOrv6LoqsZwvNM92cm0Gz0cEr9vfCPi0fYKoTcTHyJovQrRCmtpP20ioIzGVIiNvylhURNGs0tex0t2nZC43BgEDoLp4NHFy/QPCKSvR9/RGNurnRMjntuPuFDBlHmr8e/ZSt0ogCXgnqBUDhPrK8vuz76lKZ7edLRN+Wtpfj16ExdaAA+Ma1QOFSemFeVjewzx0kICeff19+ksbSceouVqUtfI6RjKhYxXgoKQyWihYQ81u3ity8+4uWJI9n+6usoyyzUWJ1M/uxDVCmJmFpGYPQOxkdoXMX3Vdu5m3aGNhHN2fjSq7grKjFbbCz88CPczaMhKRZFUIAUiislksXBgzNpxHsFsEWgSGrrqXPbmffd/7BGBuMbHw++QbitShQiZk1h5t7JYyRGN+P3Z+eiEnpBrYGFn3xCo58v3p07grcP1joTOiHUVrlkIkqyQc2fC18izOVDvVvJ1K8/ozI8gKCuqQh+vs5sl52HenM1m1as4KXJ89g8dwENlWVojT7MW/YNFi8d+gFdcatUKAS0VBQsOifZ586S4DSy8cVX0WvU1OJk4aofKHfaCO0qyAFG6dxVi+/rdlB2+TxhDgd/vv4aisYmlD7+zF3xM5VuF8GCxi86MRLdIrYeFXnn0oh1mFj3+juEWvXUKpTM3PgbefYmYjt18ZiohHPX3ICXl4ay6+mEl5r4c+mbGI0amrRqnlu+gmKrhcjePTydTnGAcFjJyr1D1vGTTErsyNolb6JXKlGGBjDzx294UFVBfJ8Bnm6AMPlYmnCrnDTev0dA/mNWLn6ZZsEhmAwGnv1lFTmmRuJ69fZ0TMT1i46VDZqys/HKyWKdSNRw6PBJaM2In5dxq7KU9t16Y7M7sdvtGI16uRaSX4D7dDr7167FpnPiDg5g1ve/UFJVTUS3TlIAL88+dgvO0lJ0ldU0Xc/gz2+Xy8Iwol0bxn3+MTmlZcT16OfRgskdzc2mLRto5+9Lh+omtn31NY31tbTs3o2Bn39Kbl0drcT9lB0olxzH2sob8Kqpo/7EQXatWoVO4UV4t84M+OYjbtVU0K5DVym9cLlc0qxVVVGIb0UN5VsPcH7zNtwaB9GdO9P7rQ8ptVgIbx8vJT1O1FLaYSkowru+geL9+zm8caM0KMWJJJh33iK/rpaWQktod3qeBa2KwsJcgposlO3Yy5n1m3A5HfSYMJ7EF5+nxGolPC4OhUEcOBy4GprY89cWxqZ2JP/ALi7v2YvTDH1nTKX5rGcoNWoJbxmPXRzkHXbJDszPukUrtYHbP/3F9b0HUOhc9BGF3ORZmIxeGKIDUXoJvqRIM3LyMPMmLdQaLv/0Mw/SzmF3uBgwby7hU8ZT7eUtwcISPyMTJ1w8yrxE8ydj+aNffMujK9dlV2rk3FlEjxpCra83ushINFpv1OL3W+xU3rxNsK+Rg8s+oDQzEy+nnkEzZxL0zFCqfI2ExsRisdjRaDSy2fi/99/io9nPcfbjb6nPzqbCWs2U117Dq0tfzCHBaEN9UOp1yJJaFCxpp0mOiGD3q0tRVlRSXVvPhDdeh4E9sYSEERYcib2hSRoGxfXnXkyjVWgYuz/8nOLMu/Jg/cIH76NsEw8xkRAWKh3DgkwgCt6SsxeI8PVl4/tvYisuRdngZt4nH2Pvkog5IhjfwDDsDjdKhQKVSsHNi2dJCQhl3yvv4ygopNxaxQs/r6TaK4iAlPa4/EQylwaXxY5apeH3Lz7jhYmT2LBgIQFuF3mV5Sz99VdqgsTv7yiHLCqpLRVvjJOci2eICwlj49zFKKsbcHnpmfXdMvJ8lLTo0gWlxJyIZo0nnLfy7CWCn7jaNyx5BZ3ZKuypPLv8G6qCdAR17SQ5rGLy6VYoqK+soCY3lxZqIxueXYS/GAS0CCCqbSyKZYsWub3MjZhuXCZQIUZ7OngSnxM9dhwjnnves8FKs4EDbFbObd1KxtGj1N+7R5D4C8Si8sSWnTRjEn0mTpHZq/KX5M/YOPnrbzw4f46q/Fz8DUZqahoITUggYegg+grujVpDk82GQaNAYXdy/odfeHjpKnl3bhPi54/DZicwPpb2U8aSLPh6Wi/5krpE0eiEwyu+5uH589hLK2W3zWqxYYxrQdKcyXQfNx7cYkMWYzAFhTdusmP5d4Sq4eG9DAwiqs2lIqh1Ap2mTab9sFHgFKJNsbY6ULps7P1ppdwIleUV+OuEoNaOvlk03efMIHXsaCkCFjw4p8Ms9nwOfv41BZeuYi4pk6DUBnMTAW3i6Dp7Cm2GD0fm1GgM1DqcKE0NHP/lR8lfEz90o0ojcwC1zaPoveR5WvfpK00tIiNVrqy19ez5/jvunT+D0lqPUaPFblcSkZIisRGtuvcUrTzP9atdHNq9jZt79uBTXYexugGV002tqE1atmDM26/RLLUzWBRPI+JsWKqK2f39Ch6cOUu41oitwYJbZSA4OZnOc2YQ36cXbpGdLDldTmpy73Nw1QqqMu+gs7jRKHQI75t3YhyD31qMf+s49CqD1MuK4l48hEfW/knO1cv4Cbu724XdJbpWbRjy6gtEJrX38ItE50HvJv/2TQ7/8qtMIrEXFEswNUFBuKIjGfXGEkLiE1CIAlZObcxs+W0ldeevSLejrsku0RBu/0D82ycz4NUX8G3eHKMooET7TOEm98JZzq5fg/lBDvpGF1q9NxY/H1ytopnw1YfYfXwIUXh7IqCcTh5fusShtWsxPXyI2tSAVqSNBAQQ0D6ZoUtexCeimewMeQouF7fOnuL6th3knDpDcmiEPE1Wq1SS4zT5o3dp0howakWkhWeEffXwPtJFVFtZuYSqWgTgMziUwLZtmfLR+6B/yoeSL5iDL5a+TKzAiNzMxKg0SG1cjV5HVO/uDH51IV7+IRjEtYjIK6WDi/v3c2PLblRllaitVmnu0gQHE9ShHaPeegV8fDybsvgzKgcnt2wlZ+8Rmh7kyaBzm0pBjbeeFj27MWnJKyBg8EJ0LSYEiiZObvuHnP2HcReXyXfZJpatqBiiu3Rh6NLFT8X0T7saCgcnt27i8aH91GbeJdI7hHoH1Ab50XxAbya9/ZpMx9aJ67FaaXCZ+OSll2nTCK6CYgm1FZuyIiCYFr26M/CVhViF+1XEailF19nMgT//ouLQaSz5BfgE+FJlbpJMtWbdujLqrddwKIRI+ukp2dHE/rW/U5x2FsoqsNfWo/MLQBXTgqgunRm2YJ4EIHuKP7dMpti9bi2PT/6HsqCYVroQysxWyloIXe1Yhk2ZChodDqsVtRg9Yeevr76Ga/dQlVZgaaqTn+cVF0+7oUNIGTX8/99/l4PcvLv88tlndHDraLyfi1Gvp0mjxBIeTNcxo+k9dYZnTZAGCDeWxkp2r/6d2rMX0VfXoRCxXKLei2tFz0kT6TpqjGf8Je6NyYTK4Wb7jz9QceEsuqpaooyh3K+rob5DS4YsnEdKaheZayqnAzYzdlsT275bgW/mQ6ruZuPyVWH1NqAOb8awWbNpNbCfhPuKrqHCbsddVsGOn1dRmX5T8tV8/LwprK/DKyGOZxYspGVKZw9g2enC5bJx7sIpjqxfR2RplUQRBfr5UeawoU5Oou+0qST16iMj9ERhJfT99tIqNi9fTu31S5JnF6jxo8Bhoz41jjGvvEjL2ASM4vkU3VFzAyVPNK5HV/+J381cVGUVWLUO6vRadAnJDJ8zh+bigCLcr1oNSqeTpocF/PvDShrSMxCfIl7rcrcTZWI8s19/g9Dolk8B2mIk10hFdTH/ig3+5DmilFq8vbwpNJvQpSQzcsF8mnVI8fD4RAFitbHjl9XkXbyIuugRkRod3i4D5S4nlvatGLP0JcISWuNWaLC5bRgVGvIybnD6z41Y0q4TrTdgUlmoUinxSU5l6pKlGFtGeYIKxMQVyLl2mWPrN9B4/QbRei/532v0GmxJ8cx+821Cwls85RUCDXWUFD7g7x9WYMm6T6TOC4NKI0H/muQEpry2FGOzGNwCISTeR5uDwstXOLblH2qzb2EU7EGrGk1UJOaOrRn+/HzCwmNQqUXBK345+XXlcupvZaG+eJsYnY5qZwOq6Ei8klOZ/trrqIJ8ZSNISoucLq4dPsiFf3fCvfsYLTa0BgPKmP9D1HnH1V3d//959+CyEzYhCwgkgbBJQoDsnahxVf3aVqu181utbR3VVuuorVbt0jpatVp3YpbZjLDDhkBCEkggrLDH3fPnOZd+fzwe/kPw8uF8znmf93iNaGaWJnD/k78GrwatIIaIA2me5kJdFQfffRdXTy8JIeGYZ8yoQkKJzc9l10MPwvx5+ITlm2DFerx0HD1G5YH92Pquop61EKQIQB8fx2xqAvc8/gt0gSF+geU5jcBThw7Q8OUhjG3dxGn1WFUOHKFBxBVvYttDP5ATj/8jm1mtPPOLh4kSPJTmNkwej8T2EhWBMiWZex95FIUxxE/IFMoTHien//O+ZCwH9I8QolAz43KgXBBDWPFq9j34ICpBDhHjXJVHnqfKT77gytlKzFeuECBcxPSBmI16orauY8/PfiyJhw63B5fHhUmr5cTb/6Tj6Am4dJUwowbffD39k8Monrxlt89pnmHT6ly27NzBuQ8+5FRVFct272Hf40/j0gdg9vhJqqqpad578kkaTp1i6/Zd3PTDH/DpS89z5Bvl/X0/+Qk3PfAQmIKkHa/L60Fvt/P+I49ReuwgOx+4k9tuuYXPXnyDxpbz5Nx7B7c+/FNpXC6Uwb2i3rfaeffuH9LV2Mi2H/8PG7Zt47Mnf8+5pma2/+rHbLz/XrwBJpwi6XKIqZySvz34AM1V5ez77l1s37GTz577E+evXGHtj77L1gfux+1RotCIJAputHby5LabWRAezE0/vptVa7J588U/UfONgPV9Tz1F0W13yI6eiPFWcfC+kQP4/d47mBzqY929e9i1fQfv/ur3XLh8jVt/9yTZu7fLbptIiKYsk4R/47/50r7vYB0a4q6fPkBySgofPvsyLd2XuefPz7Fqh0gAxexaLUfAaouDx/fchGd6nN333s66gnX8+4kXuNB7jXv/9hKL1q5Gpw2SWfzYzAwhNhd/uu07uCdGueMX97N0eRJ/eOI5uodH+NHrfyStSAhKq/F6fALiQ+WRr/jnDx5heVwMux64k/SMDF775XNcGxnn0X+9RXTqclSiu6UQDQGrbOX/et+dmHw+fvT4z4kMjeAfv36F3qkpvvvOqyzJzUEjXq5g/ym9OK738eSttxOi13L3z35EkCGQf/7mZa5PTvJy+VHUsdEovArcHi8e4aQyOMIz224jJsjEvb/9X2acVv716hsMzZj57X/eIzIpxS+AKa5LlY/xK128fs8DaGwWfvriE5LE8upjz2NXaXn55BG8YWEofQpsFgcGk4p//v55Tv/lTbKWJfPTZ55gcmyKd3/7Os6AAB7+6n3UEZEYZbtQVIFuzBcv8tvv3EuoUc//PvsU05OzvPO7V7EZdDxXcgB3QBB6wR4VTHedit7aev7+4MNEBQbw8KvPcPFyJ2+8dvCLFAAAIABJREFU+jeZBL742cfowiP82AuVCqvCwZVzdfzl3u+TviiBH7/wOE2NTXz06jskrEjnoX+8jmLefFknyQQZN50njvPuLx4nOiyER199npqqOr7664eELEjg8WOf49Ro0DoEE1TggpS89otH6f76CBmrVnDPb37F8RMl1H98gojYBfzk329CiAgaAsriQKtRUfPFQT564jlWJiTw/ccfpqGliXf+9jaLsjP51Ydv49bopNm4z2pDYdJw+rPP+OypF8hOTeXBpx/l4IGvqPniJMvXruXuv7yI3Rgox1ni1YoddOSNv3P05T9TkJ3F3Y/9L0e+OsLxf35JzqYtfPvdPzGr9BEoMI82u0zAT/37A4688ifWZGdwx+M/57133qejtIGcdUXc/srzfia0f84jzeMfuvk2AjqvszEzi10PP8ThLz/n4IEjklh1z4vPSDyZNIIXgdJs5tA773L4b2+wpbiQ2354P++/9S5dJU2s3bWLnS8/LRMkoUnqnjajNqr4+KUXOf3BR2wtLOL2nz/Mv//0Z86eLOf2732PzY8/4serCbiHzAFdvP3M09QdOMDudUXs/fb3+PQf73CippY7vv8gW7//gJQDkrexZMt6+NMjP6fzbCU71xVy8/338Z9XXuFgaRk/eOrXFN93r0zQfE4vCpWasd4eHrnvPmkjuSEvly237eONl/9Ec+sF7vv5z8n/zt0SwyWDlWwiWHnpBw/R39jMvh075Zq89de/U1Z3joefepqcO+6U6+jSqUWPC8U3hfIfv/c9Blpb+O5tt5O+uohXX3mFuqFeHnz8V2y4ZZ8/YRGtCiki7OHpe78jWZ333X4bmds38toLL1Dd2sELb7zB0k3FeITQv0qDUsx1bW6evftuZvr7uPuOW8nIy+Z3zz9Hz9AIDz/zLGm7d80lRP6cqPbwfv7w2K9Ij4rh1p27WL56DS89/zwd13p57s9/ZoGYhqiV2IWTkdjU37D1f3HrPsla/u4dd5KanM7v//AynVPjPPbSS6QWFf9/9qX0OJ7lB3v3ymT3yUd+xvxF0Tzz+xfpuTHOy2//k/mZmX4oroCVifc7eIOH77yLYIWC733nXqLionjm9y9IXbhnXv8rkdm5/1+g2OvF0dvNz+69h3Cvgp//+KdojQG88re/0/uNRdpf3n8f47JleH1eKaiuFrIcb/+Tt176PWnLFvPgvd+WUIe/vfk2vYK9+/FHaBIT/CoMMn/yMdXSyS/v+x5Lw8N56IH7sCudvP7WW0xaXPz9089hQQxCMU3jEiNLBeOtLfzqoYeIDw3l8UceZri/n9fffBNPaAivffIpBIb9fza9x8tATTXPPPIz4sNCeOLRR+m72stb//oAt9HEHz/5GMJD8Ch9qCQczMdgzTme/OEPSIqdz+NPPMHgxR6e/dNr6JYk8PrBr/zjd3EOZfGp4Lc/+TGdFZWsW7iUnzz+GFcbqnj7ow9RR8Tw7GefgVGHVeQM4sd9CrqOH+eZn/+ctCWLeezpp+mqq+Wv775DUOISnhfPL/235xRfPG6aDxzgr88/T/KCGH752GM0na3kXx9+zOK0TB4WygRCOkdgf0THzeul7dBR/vjEE6xNW8FDjzxMxdcnef/zL0grKuKnf/wDSL0/UUGJCsJO5VdHeOcPL5MeH8/Dv36S2gNf8MmhQyzMy+NnQsnAoJN2igJuo3R5+M1990mSzpqcTH746M858+FHHD5zmrg1uTz657+ARzMnKO3//Kq3/sV7r73G6nU53Pezn/LVP97lVFU1mbt2cv+zz/qVWOTzCHytixNvvMU7f/0zxRsK+dEvfsnhV//B0ZNnWHPHPu797VMSzyrGqkILUaiunHziOapPHSd7VwG77v8Wn736Co211She/59v+S6cb+fWvbvYuGE9nYeO8PmhwyRt38HiDVuZNM6TRtQKj41otYL2A1/hnJxkzZZtBASb5GigtKIclyGQgt17GfEIYLVG+rCGuNx0fHFI+hBm3rVNMrLoHKKitArPwhiytwmMnojYKrwKH/ppK9f2n8ag0xBevIr5kfPRdA3TWNvAVJiBrD3bGBN4GrVO6q2ZHB7OHT6ERu0jd8d6wgJMTDRfoLKmFk9iLLk7dyD0sYXavNiElqv9lL7+Nts2FhJXlIY2SM9093UqK+sIXrKUFeuKsCrVUnRV4KVNs1aaP/iUkLAAFt9aKD1zpyou0FTXgiktheVFBZiddrRi9KHwYrA4af5gPyFGI5k3b0av0zJyroO65mb0qxJJzM3G6/Si0RikeKZ9ZJzmrw4SGRZE3p5N0rrpRnUL5dXVzF+fy+L8XBxWLxq9EadYnxkbnR/sJ25+KMm7/KDo602dnGtqJSY/h4UZmTLhdQodK5OWasFGqmkic2UKy2/diFel4NrZVqqrGli5YyuxKam4HX7JYW2gitnB67QdPkZCTBTJBTkE6gPpPtNE66XLzNu8mri0VJixye6U1qiRGl3nj5xgycIEcm/ail6lpfnAKdq7uojfXkTw0oVolTq/Ubtey3jnZbo/P0ZaShJLtufLM3CxrI6m9g5W7N2BPioandZPg/fgYvLSZXoOfE1RQR7ha1JR67RcOllHS8sF0vfuRB8bI/Y2YaEhOGfGKd+/H3dPL+uLCli4NhO72cG1kmY6rl5j0e3bUUfPIxC1DDJCImaip4cLZWdZlZlGYnEeWoWaxs+O09Z1iewH7sQXGoTJp8Oo1mG2mrlx4TKXjpWw8RuZoOj8FGw+J81nKugdGibnpr3SKFxgVQwBAVg8NnqbmhktqWLL+nWE5SRhsdvpKWmisbWTwge/gy80FKfdhV6lQuWySpeb3opq1gj27ppVuBwe2r8qZ2B8kqS7duMNMaFzeKXUQ4hBz99feIGlpgCKhe7k8gSMGgNt7x5muHeI7T97kEG3DY9WJEUeDBoNF6vPMVLXyt4d2wlKjJUK8hWHTjBut5P9rZuxKHyEKA2yw2JxWrjS3IK54xJrV+cSnJqAXqGh6t0DCKnDxG/fzKRWhdGjlt7gepWXltOnsV/sZveObegT4zCL8/NVOWavjxX33sykwo3e4SVEkLJ8HsoOHsLV389O8S6TE5gcm6T1izN4XD5y7tjLjJAMtdvRGfXYfS7++crrrAmP586bbsIRomV0eorakgrsXh8b7tiHWa1k2uVEq1AR6HRTe+w4iplpdu7ZgTc8AI/ZQeO/j+HWGUi4ZzdjSh8BdgUhahV6hZ3TB/ejtTjZd9M+fAFGxm+MUX+qFENICMt3bsGiUeOwuVD6PIQFqjnw4fuEoeLWvTfjVqswz1gp/7oEhUZH8b693HBYsAtVCr0eo93D8f0H0GtV7Nu9SzrCjAzdoLSiEn14OOv27GTW45G2eMJFaejKZb74179YnZrC7ftuxqmG69eu01J6Dl2YcP4oxqxR47G5CNVpCVI4OfSff0sW6He/cx/DU9OMjI5RX1WNxmCkaNdu+fzTIql2Owmanqbq8GHCTSY2b9hIcFAol69d42hpKfHJySxesVyO5NwiAXS7pQj4kc8/Z0lsDDs2b2ZmdorBG8NUnasnMiGBpemrUAcG41KqcZpthLig7NAhIoIC2LplI6awQJraWikrq2TJyjRZdAh3FjG6UrucTHR1UH7kIPlZ2WzZsk1qyrW1tdNUX09CcjIxK1egnheOWRBfZmcxzUxRfeIYkbGRbN24GZ1XTXtrB+XVdaTl5xOXsgyb14PH42FeYBDDl69QW1JCzqqVrEhLxa3xcfFKF/V1DaSkZxOVvAKlKRCP8ASamkQ5NkFDaTmxUTHcdNMebC4LTS2NnKutI3/DZjTRC/CIuOx0Em7UMXmpk+aKMpYvS6GoeIOMSyWl5VwXjNW8PIyxsdg0atxaDWqXmKR9jGd2ihVZGWzcsAGFzUPp6TKuXRsgq7CAwMXxTDmFC5aSAIWayUtXaa89R3LyYvKFcYBRzbHjx+nv6SNvwyZcUVHogkPQCtLI7CwjXV1camsjOSWVnOwsqQl3rq6WxpYW1u/eS8jSFLqHhgkKDEDndjHZdZmmyrMUb1jH8tQUNAoVB/YfZmLGSs7GjThDAtAGC7wvOKemGOy8QM/5dnKz0lmRulyKHdc1NnO+u4c1GzZKprhL2PMpFAQbjLz7l78QotWycU0+yYsX4fY4OFNWKj2EC3bvwRwUgirA73+umjXTU9/A5NAQ2Xl5REZGSJu2qqoK+oYGWbdjN/bAUJxz3eZAlZLrra30dLRTWJhPWmoK5vFpTp0qkVp3Rbt3YzZoUUltPXDOTNNeU4tldIT8jAwSFiWgNBg4dOSYJALe/8Mf0meewiHuXHF2UdF4sgTr+ARFG9cRHxOFwmbn4OFDjNqtbLvzTsy6ANwKFXqvlxClkj889hhrcnJYmZNFeEiInJZ+9uVnjCnd7Ln7f5ia9WATzWC1F+HE1v3VSWwTo+TsKWZ+TAS+CQuHDh5lVqVi475bmNWqcTidBCpUhGq1lB45gtU6y9otGwjSGQl3aTn+9UkmfF6Kbt6Nw6Bl0jxNgFpNhN1L35cnuNTaSN4921i1ZhU93whwv/fmGyhe3nOLzzU9SWpEKHu2bObk5wdo6xsgYcdObnvqt3Jcafd40QUpMU/M0FlVTd6mTf7KxD3H1rRbKa8+J1/MuMffNhVDD63NRvup02RtXS8xObN2M4HqIMn8rSgtI299MW7hCahSSb0a68g4A52XWJafAyaBh5ERQlqiVFZWUbBzG2NeBwaVkQCB/RyfoqG+ltVbNvoze7vVP2ZSw4mKM6zdtBkDOjx2j6xOO5pauVBbx/889IB/Ui3G2uLzJ6ZpuHSZFevWMaEUKAQloU4v9usDjFy6SGLxajxqmxSI1QiSggPKTpZSvGsXPpUPm9uB2+VkZngE2/UbJOZkS8ag1+NEqdRgHZug42IXOevWMivGCEo1Rq+a4au9jA8OsCJPkDEc/lJYYGJss5xqrqdw4zaJNXLanBhUWgauXJXJd2J2hsTISZ07hQbL9X4uTE2QmJuLXeiH+8Bgd3Ly00+J1evI37vdL4ws8RI6ZkamudBxmby1RQjSld3hRuN10d3RjkmjYoFgEwvNEFHJezVM9A/RNzPJ8qwMXD6Pn9bhtDPY3SPFgYWshRhrCF0nMUacGhqgY3SIlbk5uJ1eTFojPpuTy63txISGErYoHuc3VjlawRJzwciFi8wEmwhetAivUicPqdbpoaepiUVhwQTER0oMm9Vhx2gMZap/lBsjkySuTGdG6ZMYH4/VzN9eeokH776L0IQF/rUUVahPzYWWNrxBAcQuXoRRJB/i35x2Ws+dIzFhIaaoSL9RrNkqx1LTg/1cNI+TlpGHy2YnSGvCNzZFU0MDWevywSTGbn6FdbFGPU0t+MLDCUtYhFJrlHKRYgRXV3KG4pwsMGjwuCwo1CqU2kC6mjskvmzRskRmXV6MGiVem5WWqkpWr1nj35dCy02AEvWBnK9vxBgXRUhUpEwmlB4XGq+X5558gl+/8JzEXFkVHoyC3WxXca2yhtjMlfiMOgkYVusNMljU19VRVLzeX0WKTSLY1iod7dXVhCYuJjAqAp1G9khxWy3UV1dStKHIrzcmsVoCTqHgfF098zNWEBAa5rcXlFOkSS42NrBGYM1kh0/8g06OKGvKz7IoIw1jSBBKjxuTYDPbrZw6foyte3fJEa88t+LW9Klpr6piQVYawYKUIvCUShWDowP87e9/4/lnfofPasWn8KEU+nUuD/VlZaQWrEYdGCgksmUHRCnsj06fonj9emnZ5ND40AnClkNHp8D/FOehNhoRlDJBArHZJ6itKmP9+m1gFUa0wnlZvkiqTp9k1eoCAkJC56TvxLximnPVZyks3ChHOXavWxZAoqo5X1bJiuJCed5EQ9vlc+OenKWjpYW8okJ8DqscX8s18kLZ0a8pKtqIwhSATZBG8NFaXUNrRSU/+On/+vUaJbdLiPnq6DhbxeINBZLVKPaaw2zH55mm5+J50tJy/GN8ndHPIHVaOFdTS+7GrbKZN61SoFUr8Ixe52JzA3kbt/j1HUWnQ/ioOxycq6snV+CnRQdQAFR9XsYHBhke7Gf58lQQWDbRlXXapYRUR1sHORmrpa6qRUC4UGAbnWDwwiUyhMapw+rfJGKfuz1U1dSxbuMmPD6lfFSPw83RT98nUKdii4ARia67ZLO6mZ28Qf/wEImZWZKxLZrxQq9tqq+LmckRUoUmrcCcm50yFor90NjWRqbQYp3roCndXgYudEls34IkoeunAGHt6bQy3N/H7LSVZan5eIVPjM6H221nrKdbkvKWrBAwGXFOnHKjmMdHuNo3wMq8Ynl1iC6U6Ipda68nQKcmMjFFMqZ9bgWKgACunW+WMTMxPQOPSiLQJEv6P2++SlpqMqvWFfshKZKxqWLg2lVmHXYSly+XTitiw3ldbi60thIdPo+wyCjJevXplCgMWq62taA1BBKasEyOIAVCW+11cbmlieAAEzELE/3v0GWVQvEDXZ04fSqiE9NQC0Hsuf1/ruQMKYlLCAwPxud0oRDQFNRS0kcTEkzY4ngp/m0Uf4DbRef5JuZFzCMiWli7iTgroBpuLl+8hDEwiNiFi/zQMfH1DWz2N7/8Bb945GFMEfP8sVbihr20VVcwL2YBYQtTJITA43JjUHg5X1PN8uRlqE2iU6kWm1xOSbovdhAQOp/IJcv80ptzeO7KM6dZuzoHhRhHiH0vJlU6A43VVcQvTyUoOhq304lJ7BGPh9racjKyMtAJzUBBkhO4f5+C5vIqEhOT/HeCiHlyHOXh3OkScteu9bu8CAay+B1GHQ1VZSwW0l2BkRiFzaJLPOoUv33217z4xz/OQdD855BAHZU1paRn5WFUhaESkA4B63N7uHz6LCsEzljjkKQxpexCGaT2cWJWJvogEWt96JwuCT85W15C8U5xr/tZwVg80qe4oaxEOnlpwwL9e1NMH2xuzj79IhWff0FS8kJuuXU3p8tOUFVdgeJf3/2+b75Ow1BtJVq7DbVGT0xGNpGbt5Cy7zb/DpcGCT55WMvOlLBJiHuKhEuAooVYs0rBkROn2LzzJglnkrhY8d5tdprLS1mzLh9vgMZ/YLxemZDVlNeycet2fP75kZSA8dodVFdUsnZ9EU6NuKb9EVLp81F6/BTbtm/HjLBzUmDwqHBMTFPRUCc7l2I86L/YPFgtU5S0NLCheKscE/+XOVlbVUttbTU/eeR/ZTdMiLYKHCFWO6X1DazZtNk/wQNMogsyPEZnSwM5GwrwaNz4lKKOUjIyPErv+W7WistUWPII7As+JsfGuNx6nvz1xZi9TpRqnbTLm5mcoL22ka3bt2GX6ZObAK+aiYFhuq52s1psLGHELp5J5aF/sNevFZS5WhJYBM9PqMwMXrtOT99VCtYXYvc40IsD5vYwMzTM+YEB0vMFa9j//Fo3HP7kE3S42fWtffJzRWC2eN30XxvEN+1ieWoaNqGwoZScBa50djAzO0mm8MuUzASRxELf9QGu9fVTULhWBjBpAui10Xf1GpYZG+kpK1AKsWPxrwoPTe0teAP0LEtagUYkpB4vWp+Svp5rjE5PkJGTKSttqVTu9HC5uRl3WAjxiSlSd1rcdSL8XGhqRY2LZRnL/fZTc4ZqjecaiTJFkJCciEMllEJcBKk1vP7yH1iXm+M/qFLoWy1xK+U1NcTExrNwgWDdevG6nOg0ShrPnSM4MJSlycv8zy52rtNBQ3Mj+rhIEuIFaUSFwupEo9TR1dCAOjaM2EULcbjMBEu8iofmqmoilyQSEbtQrr+4jwxKqCwvIyEukkVLBN7GT50RpMRz51qIiU4gdkGM7DY7PR4Cvqn0KkrPsDg2hgVLhGSEuBD87+BMRQUZObkECgwaXnnpC9LCLx95mJ/96pdSr8rj88jOl5ADaaqpY/Gq5QSHh/tB1eIcKXxU1FYTv2QRkRGRaFH5g4PHy9lTJ0nJySJEqOIjGGtWgg0GTpw8xspVK4iOiEAhAp6ACzg9lJ2tIn3NGvQmf7IonlLs/4qyM+SmLidICmX72eXCleLw6VOsW1eISadH4/PicwuHHJ+cHGQU5GNSG1GLICb2kM9LWXkpeZuKUStUaNxKvLMWrDoFjz/7G34vxFLxyqpcyo34fFSXlkiNQaVaLx1+VErhIeHm5PGv2b15i5zpiQ69OElCNuj04a8pvmW3tJ0TKyq6sGqjh+MlX7N5/TZ0Ii0UF7LA6JjgyPEj7Nq6V5IuPCIXMMCUc5TK6nK2FG9DrRSKnwJ2rsAxOUN7cyvZIpFXKfEIZQW3E61KTemZEtYXF6MW7EKJwPLhtFmoPVtJ8catcqRowV8gdna0cOrAQR775ePyonSo3agVWtxDouhtYvWebdhFoTe3/mOzQzQ31bO5eJss2gQ2WUyN7LYZqsvL2bR5l9xPUhVI1BbmGzTUVlG8YRtKaYvp/xoaGOTKlSsUFKyTMdUnxrpKJaMjN2huaWHLls1Sp1MlWXs+RmducL6+ic3rxGWkwaFRyPxtfGScq+2dFArsnig2NB4cPhcTE5Nc6LjA+qL1eLwKCW8R9+yh/f9hdmaSu799PwopjeS/fPv7uunt7yWvoFhq7okQKf7lanc7Y+PDpGWvli4d8hpxeZkYGeNCzxWyiwrm7g/x672MXO1jcnhEauKJACkTT1x0X+3APDZLdnqxLEadAX57zSuX23FMWvyJrbjUjGLXubjY0SQhJ1nZhTIPEFvW7fJy/ep5LNYZUldmoRQ447nE5HJXB7PWWVZl5eHxSR8seV7++trzZOdkkl+wEYfdjW6O3FXTWIcpNJjUxGV+Q4u5yHGuuYEArZ60ZSvkZ9ucFvRGHe0tteh1ASQty5TIFrH2aqWPxvoqAgOCSElJ88NWFWKHumg+V0V4eCTR8SmotApZFAhkQ111FdExUcQvXCBjmkLI4fiUNDY0YJwXysKkpfLZNeJMqKC2qZLwmCgWxS3BarMRaAiQWPWKiioWL1pMbGyshCIJEo5AEDz77LM88MD3iI2P9TcXlEocDjNNDdVERsWxaMlKeSYEr0aj8nG25ATLEpcRHbtQTgSE1bl4EaeOHSIvfy2BodEyBxPPLq79M6WnSc9YybzwUBnjpcm8F2rO1ZCQmkLovCgZw/SisMDL0dOHyV9fSIghGI/Xg0qpkTqzNRWVpK9MIyQ8zK+m4RLOWirOlpSSnZ0ti9j/vhWH08rpM0fZsHELWm2o3IOCo+Hx2Hj8paf53TPPo3P5IVZirCL85o+ePU7BmkLClOF+eM4cBLnqyHHWrs1HGWqUjmlqwRXwwvGyM6xeX4xOEyD3saDJiD+49PQJiouLcbs9aHRi04pE0EFZbTVFWzcwY7URYDTIzxLvrPO9T7C0dHK9uk5aFLqD1SgCtCg+efSXPqED9f4Tv4SpaTRGE3e9+hq9FgsJ6zf6CRSi/ehz4NVpOFVewuaiTXIzSSyG243HYqa8tZWCwo3YrU4CxbxdFB02BzVlZyjaVCyrLunPLCzMPB4aTlZQtGGLfy4vINtet3TAqDp2huJNG7ELw3qpxO+WQsKNjY1sKChEJfBP0sPKh21qmqr6BjZtnetIit/g8zA1MUbThfMUFa4X15ysMIWYcEtdAydOneJXv3lcJhri9xo8XiyjY1S2t7Fp81ZZ6MkLQw1joyP0d3SSJTqSehGufVhdbuxmJ5daLrJ6TYH/+X0u3Bo11/t6me0dJi0ni2m9mL6rZTJz7Wo3o4PDrM1fjVKlkBgHgeuYuD7Apau95K1djULMnMXzu1zcGBni4lAfmVnZBAovQbMdbYCRwb4Bei/3sHrDOskidvmcmDw+RgcG6RkZIS1dsFZVqHUK2Xn45D8fE6ZWsX3vLrwar8RbOpwueruvyy5mSupySaBwebxo1Eq6u7owj02QnpeNU0hYoJQbrq3lPFafi+yMDNTSvk10VF10XbqMw+IhIzMDh8OOTlRqCh+d59twGjUsXppIEEImxx+1W5rbJItsRVYaVoXfK1bn8dIrOoA+n5QmEIBV8WUVCWBnO4E+L0nLl8lCQV6aPgUXWy+i8WpYmrZcFiczdjsGvZ7XX/4jW9cWsjInG4+w5VGoZBDqvHARpV7D4gULMIkujfSMttPR3kGYPpTY5CTsSoc86Cph19PZjnOeicUJKdJzWfwnsoWm2nPMj40kfukirB47OrVIojy01NYRHhlDfOwif5dGNHHVUFFbQVJMDAtF0Psvd9qnoaG6nvnRcSQsjpNETrdXXLIKGupqWBQeSZQwWBeBQYw4fApKys6SkLyEhJhY1HL/+zFoTz75BL/45eOEzJs3Z9XoQ2l1SuHYuMTFRMXGytjjdrtQqtRU1dZKsdWwkFCM4uYS0RaoPH2S1NW5hISESS9RKcODi6q6KtKWpRAqg6H/+9g81Mmx2SqMpgB5eYvXa1N6qK+tIXfJMnlRYTJK2IWQOjhy6iT5BWsJNwSgkk46osdl53TVWdYUFsnOmZRv8XpxuR00drSxODWZ0IBgNHMEnEmHlef++AeefOopTGqDLFhkh1SppOL0CXK2bJD6fCopW6eQVlwnS06zffNmfELKQerBCQyQkoryStYVF//fJe0T0wf1LCUVpWxdvxuRlYuCRcA1XCYfx898zd71u/xBVhJkYNo1ytm6SrYV75J2fTLzdzpw65SUnC1nfWERagGdETZxwIzbwYnTp7llmxCC96KWBasPp93CmVOn2C4kt2SirpCj+cbzzZw4fISnH/u17Kz7AoSQkgLXlIXW5nZSszIxiTWe04gaMQ/S2NLA9qKdOO0+VHq1fL0utwXRHdm+ZY+fNSy+tDA43E1P92UK1m7yMwZFt0/pY3h8lNb2NjYXb5hL7EUe7GRqdlYKM2/fsBm3U6RIgkSqZHhyiK62djas2SwXRi6RRslA7yBjg8NkC3KFV3g2+/+8kYEwahITAAAgAElEQVQBui9d9q+/SIHnGncHDnzExPQ4373vR5KYJ9Q9RI55fbCP7u5LFItOq3h+v6oLXT1NTM5MkptbiMcu4pdOvpv+/j56R4bIzMuTeZs4KuK//p4eJgdvkJe32r//hFWn2kd3/0VGe4dYm7l5rgsqeHE+zne1SM3N3GW5MsYIq22vwsVA3yXGBkfJzZ7bP2JJPV66r7Xj9rlZnLgCtUonBzoilF281IHFOkt2Rp7/+cX9go+3//UqicsSKSzcJj3L/+u1WtfZjNZkYPniZDwewSiViE0qGmqIj4whaV6cfx+LqYLXSceFBjQKDSlJOf5EQ+Q3Sh8V1WVERMSQtCRZDmcE4Vet9NDSWEV46DwS4uc8f+eOdWVVBTEL4liQkCDPi4ivogNb09xISNR8Fi9ZjNrlQSUOu8LLqeqTJKWtIDokCu1/CwgF1DU3YQoMZGF8Agad1t+T+YY38sTTT/Hg9x5gcbxIML143G5UeiV158qJjoxhQWyKXH8hoi9sAMsrS1i6JJnYqDiZ6ImwqlB4qK0pYemiROaHJaAQ1YDYEi4v1VUVJKcmERY1XxZWwtFJbTTRUF9HRGwssQsW+lMNMWVQKiivKyU1YxXhgeGyuTJXa3Os7DTpq9KJCp3nx4LKAeEUrRc6yM7IIlAk6v/NytVeTp/9mlUrVzEvKM7/bgXmUevl0d//mief+i2hokSTZC3RlPRwsOwQ6wuKCSXU/30NWOwOGs/VkZ2TgTZAL18hFjsKUYSfLSFv9RpCdCZpLasUGa8CSk+doLCwUHbpVSKWi9a4VsPhihLWFhaidnvQqYU0jRcDDobKaojXh/HBLd9maWw03d4pVm9fj+KdH//Ad+PKFRTDg8QEBmKdNqOPi2P5vlvI3XOzHywqUniNl2nLNGfLS9m5Y7cEbAp5DJVo53q8HDhyhN17b0EtdpoIhlJA1EdteQn5m4tloiRjuaijLC4aymoo3Cx8IgUfWvRyFUxNT3G+sp6CrVuxiptIqZFJps1i5lTJGW7atdu/aKIlLzaX2UpVXT0FmwS+TeAN/IKftqlJmtpaWCulD+RNisdip72ljYbaer73vz/BrlVic9kIFfeR3UlJdTUbN2/3P7u4WAI1zExN0FlbS74QEJX8d/HDahwzNirKq9m0c8dc0maXINCJkVGutl4ga0MxFpXCv/guD1PDI1y6cpnC9SLo+XBZhF6Wnpnrg/QNDrNiTS6zDgs6rUp2caaGhzjX2coWsT6inSQiud7AyPUBqVCfUVyIcy5mGHAxeOUqvb39rBYkELnIQkpFwXvvvM18o4Gdd96GR+2RgUTtVTF8uZfBkTEyhbiqNP0Wa62i72IX1pkZluVmY517Xyavmt5LlxmcGic/PxeFaGEJCyuNku6Ll7GaXazMzsStFOmiVzLoulpbmPW5yMrKQSFvBCH3oKK9uQ2dx0dSZjpWlXgeLwH46GpolT+TLCzrxB0tBDhNGurr6zC5PSzPzZI6kaKbJVibPU3npfxQfFISTp8DrVGP22rn9ZdfYcv6Daxck49D+lmCwavkXGUVEQvjSBAdQNk1ElHJS1d9M5GBEYQkLsGmFaILQi7PQ21ZKdFpy2RHzIAYs4luk4K26jpi5s1n3tJFuJROuedEgl91uoQVi5YRHLvQby3o8+AJ0lJZV0liRBQxCfFYnRaMQiDa6qXxbA0LU5cTHh0pE1uP1yWThbqzlSyNW0D44gTMPqe81HROn9S4nL8onsjI+X7rb4tZigY//egvePxXv8YwPxyXWgw+fag9Pmm1lr1uNfrAAMlkE044ImocP36CNevWERgQKPe4AOyLcU5dRbnsjOjF9/8b9hQeKsrKyM/ORhMUiNnrwChE1R0KKg4fk2dCEzTHihWXqQKOHDrIHtHJEjJEYoyh1ciuQMmZM+SsXU2gGNkKSzPxpXRRfrZc7hFTsAiGIg74xyuHjh5m/bbNBOiNsqq2Tk2hF8SYxx/jt795hkB9gAzaUqjV56X2bJl06ZBn/b8kJTWUl56haH2RbHmJJFgtR7Rw8sAhtuze4x9xSskesT8Fpucrdu++TfbyvMIJUQ82r42qijI2rdviJyjJRq4Xt8pMefVZNhRuxWMV+lwCZK7A5rFy+MQxbtt7i/+syM6mErdOy9dnTrJtwxaJNf2vOKnPYaG2roa8vHw5rpebVq/jwpUL7P/yS5786SN+sodYCKUK+7SZqrOVbNy+098lljI5om3u4uTpk2ws2opKa5BaxuJrZmKEnvZ2cvOLwe72i2WrYHy8j/aWZorXCfF7HR63Qx7TWcssjU1NbNqwAYfTITFoarUai81GdVU1mzZu8nuoixeu8DI6MURbSxMbZedxjiCm0eCeFbCdSoo3b5LFv9VtR61QYBseo6uzk9xN6+W4TzBFxWj29OnDTJtnuPmOe+YmJ/5jekNMQy53UVAgpi1+L23xedPT/bR3tFEg3otPhc8uOOMwMjZGV88V1hQX4RLUIY9bwmcGr/UyfH2AHNGZFV9itKGBC1fapH3liqR8/7vVeHArXfRcu8LUxAy5mQKS4U8AFQoXfRc7sEzNsjJr3f89i/jF/VfamZyZYvmqHBRavXxMkZ90tjVJ/Nqy5BX+Dvocc+HF5x+nsLiQtWL9xZ0jMhAl1NRVYQgMIG3lSvmYbtEYUapl91V02ZIWJ/n1AWVXyUNLUzVhoWEsiEvxn13ZkvfQ1lKPRvx8qr+zJvNCr4vq0lMsSlhE9KIU//OLjahR0dbQgD7AIAsvldDvE+fLp6Cxvo7ouFhiYmP8MB9Z4Ho511pHyPx5JCUkyffu9bpRatScOHWSzMxM5ofPw+FwSC9ju93O7//wEnfd+S2SksTPz9XDXhelZV+TnZ1LYGCMfx1kb8dFRUUJSakrmB8V65/QCsSEz03FmeOsWplO4Lx4nBY7aq1K+grXHD9BZk4W6nCTENpBN1fglp08LTtlcsQrkjMppQKnzhyTk6LggFD/O5GIMCcnq8rIW51HqMB3Wm1S6UFMkg4cO0pudi6x4VH+kb0cb7s4evIrVuetJiw4zv/8cknt/Pixn/LqX96Qjh1iauyPG26Olh6l8BvR9UB1uN+aT6hhKIUO5iE2bd2MyqCVnT6lZFs7OV5VzqZNm+S97R+/CXiBm9KSM2zYvAmfxt+5VAuvYaeDr8pOsXPbLgyCVutyYlE6CVJpKPn7O1w5VoqudwSjsJwN0zEwNYrihZu2+0ZGbrBt62a23vktql7/K2dKSll7261s/NUToBWXiPC19cu6NH72BVnbd0h/VjGMVYkRsNdHU9lZMtcJppZEQPndNAwGOs+cJnVzEVOeGUyGQNQiMnlV1JWXkbdxvX9lRAIie7kKzp04Q654Yca5sYTII51u2uvrWCm0sv6brovFE6SD0grpozftnCXQaETgPcRl0lJbxar8vLmq2u/mMHypm9P7j3LPDx7CG+bfKFoRCNxeLtU0kJS/es7VQ+CjHPJzztdUsmJjkT/Iii8hmzJrp6XjPKsK18rNKv8Giw2fw0XX5csygRIdNCGDqRTQvhkLly93kpifhVsp+oLiEnfJcd2lzi6S1uTh1fpkDBAJikuMkrsvkypGseKzhfae1Y51coapgVFiU5bhNmnxCZq+z4VjZJzxKwPErEwH4xx20uaibP9+KXy5/lu3YNeKaw00QmdvdJrusWGWZKb5PRNFRWlxYRscZtQ6Q1xqIk69HH5KTIOlt5/h6XGWrBA4kzlmptvLzNV+LE4v0cmJeDWiP+pCOWNhrH9QruP8pYl+ppxPicfmYKi3H73Hx7yEOKmbJPoIWrwMX+wm2KbCkJiEaOGIsaFI9gba2gkWOoZJC7FrxPBdgXbCxkR3P7rQEAIWxvkTc5Hwml3sf/Nt1uzYRHjSQhw6KcmM3gmDja3S9k4fHoRHL5wThMOHlxtN7URGxkNYMM4QMcbzonM56TrXQELiEvRC/V5quSnA6mHw4hVChURCXCQEC0iDVwaly+daWRaxGMLm+2e/Ui/OR+vZs6SLLqtRgztQgBEUKC1CULqBhWIUFSQudsFKE+vvYaC+idj05XhNGmw6sf6gt3kZampjXkIMmmhh1D43W3J4eO2xX/Oz370osTGzJmH+rUJvc3PjfCeRy5P8GBbhijFX5ddXVpEjiiIh6CrknuZK2ZazlazKyfcnYQJ7K1mrCpqPHydjmyjSHJgNGmnOorNoGK6uJ2qd6IrPzV/E83sUNJ06Teb6Inw+F84ArQSSizqutbyC9NX5/ktLdInln+Cj8vBRCkRRJ0aSXgdq0VH1KumsqSFV4GFc4mz5nSKEDMmzL7zA7373gnzfzhkz2mAxjvHSWFJCVtH6uep7jrmKipqjR1m9Z6dcH49GLbE2Speaa5W1LFyXN8eCFN14v5hs7Zkz5O/YhcfrwynOlkh+3C7ayspJE1gtkaCJsajDgsKookw4Im3dJQtRhUkwrv3vpr6q0r/Oc6/KPw5x8PWpk+yQ0lQKiWsWLS6f3UJLWzMZArYgvi9le9xyCvD+e+/xy8ef8r8mGX/8CV9jRRVZQoResvHn3oHLTt2ZM+SJxFCwiIVgtdaIemqC620dLMzM87/fIB12tw29z01zZTUZq+c6WUYhieVG6XBzvrGRFeJ9idgozq/oCE9Ocba6mg17duETHWur36HFIjF6AyQvS51zZxItbb9W3PnmRlasXyu7gnIXisJ6wszVC50sKsqbYzWKpN9H7cGDjI2Osuv+++UdMma3EGIwYe67hn18gqgk8flqWXg6v9kLSoeF7kuXSM7M9a+DwMyK3TAyRV/PVRYKnPR/Z6gWK2YRI6eniEpZglrENpFE2W0MDw/g9XiJiVvil9QRCZHDin1ykv6REZZkZOH0CfyoeE4P3v4BpiYmCROxSuibii+rBfP1PjnuDFq0SHoZC6iSuKhne3okcD9QwCsE3kww1V02Pnvvn2SkpZMiil7hyCFRGj5mL12T/1/QgigwzXWbLHbGr/RhDAxEEzMPlcEg7wkh53P92mXmRUagD52PWsiuiIaBw8HE9as41CqMCxPkiFiAkeT3u7oICwsD8Z8oLMSetToYudhNYGAgBoG3NmhxiTPhdNN3/gIJ0bGoQ4UTiEg8hQaPg/6hAUnqDDeFSm9in8oroQItlTWkLE1CJ0alQtdSTowUvPbsc3z7/vsIXRDt38fiaNusdLY3kihxpYGSHCmf3+lkoKuDsPg4VJGR0tdWJ6oBj5vOkhJSMzMhJOT/CkaR1F04UUbK2tV+T3qNv/gXI9/zZ2tZKfRubRZp0epPkH201NWycnkaKuGRLBJbnVrGy5ITxyksKEAtMYF++S+xt2orKsgvKJhjls8lYz4PtZWnJeTLXxyK2CNiuYXXXvwdP3vuWSzi3aLAJDp0Ch81Z47LUbImaJ7/s0SrW6Xk3PFT5G4RCZ3YUD4UFoGL1lFbWSY/3zk1g1bop87JUJ0rLyN3YzFO4V4jtr/QP/UpqDx9ggIRGyQuUxSNogh1Uv67l6k8dYqsLQVsu/Umqr48wOHPv0Tx57tu8w0PDbCuYDUb8/JpP1lCaUkZUWlpGOITMMYskB6nzfUVeKYmMcza0ASY8MTFEbFwIQOXLjI5OCxfnCkoGH1IMKkpKfRfvMLM+DgDg9eJWBwP0cEsjI1ntv0akyMTdE4MsSglidAAExnLV1BXWc3o2CgaU4AEyws/YOHf2d3UzuzMDFYRVQK0RC5JICYyir6WTrw2FwPDI0QsWkBA7HzmR0bQ336Rsf5+ZmenSUxORG8KIDE5iabmFjqa2whWGYhfvBhFVBixCQu40tqKfXwKt9WBQbSu01Ila0ckhCqPh1mXDZdOScjiOKIjopg4f5Vp4YdqmyUwIpzY2Eg5JqsvOYvVasUi7J9UsGLVKqKDw+ipbGR6dJxZhQt1RDARqUuICp9PT0UDCquLWaHuHWwibnkihgAjfRcvMTs6Jg+BVq8lUeAaIuZT9Y2tmFGpxTI+gybAyNLcTDnWbKiuxCRStUkbAcEhRKYvIyAggCvldcyOjePUKtDHhWNKimeeKZjJ6k68FgfDAv8YKjxhE4kNDediZSNul4frtil8QUayigQu0UV3ZQO2iWnUAXpMkWFELl1IaGAQ7aVVeO1uXGoNLo2K1Nx0NGoF3c2tOIWshvCVdzjI3rAejdHIuao6SY/XeLwo1ErSivKkM4HAmChn7SzwmdDqDITlLpfg5s7yGkkEMep0jNinSdleKLsRPaUNeKatuMTlHGggY00W0zdGsVwe5Pz5DkxL4yA8iOScVbhmzAzXtuMz29AGB+Az6UjMz8Aj/q6KejwzdvSCuWjQkJC/ApfHwWBrJ56pWZwzVkIi5rM4J0OOzs/XNeMz2wkSHW69ipVb1tI3PsyF8x2oZ5zEOLToDUaiCzK5MTPJTO8gM0M3CAkwYVa6SNm6jqGhIVyXh2QSrzAaUAQaSM5egdLhpL+yldmJaQwLoxhXulm1aR3DfdfxXBniescllq1MZdpjZ2HWSiYnJzFfG+BSSwfJScuwKL3k3bqdjs5ObFf6GbrUQ0xsLEEhwaxIT+Na/3V6rvcyazYTbArEYDCSs2Y1bZ0djM9MM3qtn5Uh0QSHBKFbGs2N8VHcQxOYxyblZamdH0Ly+jVc7bqCuaWb2ZFxNFHhBMdGsjQliZH+QWZ6h5gVEJIQE+rgAJbnZ3FJQAoGbjDa1098TCzh8+YTFhPJ0PANZqdmGBkcIjw4lODIcBIyUum6fImxa9exjU/JMyKeNSU1la7eHjp6uxkcHGR5whLJzExYliSLMIvVzGD3VdLiFhMeHk7QwmgudV/BM21hfGSMyJgYtCFBRKUu5cpFocE3jXPGIguBwIh5LEhcwo3BIWb6hrBbbejnh6MKNJGUtpzO9nack1OMX+8nQXj4xkQTGBNJ24UOlAqf7CiJsXxoWBjzF8TR1tGO0+7AYTaj96lIiI1naVIiHRcvcGNqErvHP4oPD5/Hmpw82SET8kiXui6SEBFNXHSMZCTWtzYzPDMpPYgLlq0iyBRE6JJ4LnZfwjI5zfTYBPPCw4iOjiEuYQFtLa2ywBKWi2LCHr10MZEpS2isryfY5WOwo4vowDCWrkjBsDiWho427NPTWCenWRARQ1hEBOGLYmlqbsI7Y5W/Q8Si5ORkIiIiJPxGdKinrWYJbVixfAUJIRHy82e9DqbNs1J6J3NFGlEh82hvaWV8YlLiH7XzQ5kfFUX8/Ci6mtuk8oFDkKeCDSSnr5B/m4BWuGcsuOwODEHBJGakE5QQTWVlBZpZmxTlDtYFsCg5kaDFcZypKMc2OUWAVkdwYBDR8XGyqKyurJKxRCSaxoAA6dlqMpmora2R8CIHXpwGtXwnsSHhNNSdw+nzcmNklOCgYHJWZRCi19PS2IjFamXW7UQzL5S0jEx0wvO3ug6tzSnZmMqwIFJWpckkqLW+Ec+s2d+d12pZumolhJno6GiH8WncU7OEGwNZmZWJxaChvKZ67vn1hISGkVewhqGZcToaWwhz+EklDoOKlTmZEkLQXt+EcsaOxmhgVO2R3zcptFzq6GRyalxq4gqR6fzMbAwWFx3NrQxPjcnJgDs4gNycPMzXh+luOy9JWELNwqbwkrU6H4fLJT/fN2XBZAzAE6BlWfYq7EKWqr0d+/AYRqWGsOAQVmVnMzw9QUNbKzan039GNVrSM9LpnRqjta0N34yVIEOAXP/cvDz6+vqYnpqisqKC5JXLJZRhVXo6zFhloj46PYnd50EXHETxmgKpytF9oUtKhImzaDNopGev+foNRnquYZ6cYH5UpIRUrMzKkL7l17ouYb8xKRNbRZCR5FVpDIyPcGNwEMfoJHqFkqAAEzn5eXQPXOfClctYnXbCQsIknCQ9PZ2egT6uXu/F5XAwPzRUTgzX5ufL5+/p7WXWZZdQG4VKJZne0zfGGR4eomewV+4/Ieq8atlyLGKdL3TRN9TP4sx0Zk1aMjKzGGzuZPRaH3rBRlar0RsNJC5L5lpvL6IBNzk2QfSCODxGLcuWJjHe2YPTYadj6BpRC2LR+BRkpKxg7PoQ1wf66ZsYITpxESqTgfRlKQw0dUph7MHxEQwGA4tiY4mLiGTgei/2sUlutF3g4tVLZN+xncL1RfTVNPHhG2+j+N2O3T6V1Ux6RCg7Nm6g9KuvuTI0wpBGw/DkFIVp6ezcvIlDRw9w5fIVHFYXGq2epJUruOmWm/jys8+4eqUb66yFkNBQlqamsGPTFk5/9hXNrc14woxS0y03M4sdGzbz5Xv/YXxqinGFi3HzDIWrV7Mpr4Cqg8dov3SR6xonSp2GTSuyuXnjNg5/8B+ujwzTY5+UF+b6giIKcvP58sOPuXSxC1NoCHa3mzVF61gjdPQ++IDJGyNSHHHWPMPa7RvIzs1l/4cfc2NwWHIDxDBRjAjWrl7Dpx/8m7GxUSkpoQ0wsG59MdnL0/j6vY8YHR5m3GfHFBkuR2SbN2ziHy+9jt3uZNg8jSkkmA3rC1mZlMyn77zH5OwM4wqnPKjbCteTuSSZox9+xuTEBIPWaTQRIazaVMiq5Ss5+ta/uXHtOi6lgrDoKPKLCkjPzOTVV/6E0u2RWmwanYatt+wiJCyUzz74CJ/Lw+yMBVNgMFt27SQmLpbPP/kY6+wsY2NjkpElDNOjQ8I589GXDA4MMKlxY4qPpHDbJhKiYvn63Y+ZGB7FrdfIse3td+wjUK3l2H++lM4QIz4H+nkh7Ll5L0E6PSc/2Y/bamNiehJtaCAbb7uJyPmRHHjzfazTFqxKH8bQIG659SbUSgWHvviS8cEh5geGotbp2PGtOyRu8tAXB3BYrSh9XgxGHTfv24tSr+WLw4dxmW0oRmcJCgpmx313ywLg0zf/KXEMTqcDXUggt33/O0xZLXzx4Sd4zHbCjUHoNBruuOcO2fr+4v3/YHE4MWsVBEXO49Zb9+G2WPn6s/3SOcBmt0pj7pu+fbcEoou/V61QM223EZkQy87b9jA0NEDpkaOorS5MDgURUdFsuus2BsZGObL/IE6zlSCNFkNIANvuuoWhb8bix48eQ+9R4RuZITo2jr0PflsmIDVHT2Idn8Tn9RC9ZCEb79jLwOgIR748QAAatC4IDQ1h77fvYHhggJJPD6LXGhi2m5m/ZAG7bruZ4cFBjn22X2oXqt1ewiPms+Pu2+m/cYNPP/pYjhJFl0oUCDtvvYlL13ooPVuO1u4hxqWRgfhbP3qA07WVtHS0Y56dlZ8jfv7O732Hc+1tHC8vl2PmeRMOYiMjue2RBylvqOHMkWNShNngUxEZE8v2u26jrKbanxSZrUSYgggyBXLnd+7l1JkzXLpwkanJSTkGik+I59bbb6Wmvo7S6rMSE2hweFkYHc+d99xLydmznKqrwis6Kz4fCXFx3P6tOzh06jiNlzvR2Nws9RiJmxfJ9vvu5uMj+7k2OoR5chr9rEMWmDu//S2+PPk1ja2t6Fw+IuwKFsTEsO+h7/Ll8cOcO3cOo0qH2uohdfkKNtyyi4PHj9Iunn/WLMVixThq07497D9wkAv1bbhcbgKjwlm6dAm7ijdw6NhRWod6ZYfWNGUjZfFS9n33f/j8yCFaLnTJhEXrcpKbk0Xh1s3sP3yQnqtXsU/OEK8LJjc9k9Ub1/P+px/ROXDNL+mBhuWpqWy9eQ//Et/vuUKQRk+8wsDC2Di23nkLb376AU2XLxATGIahd5otxRtZtWM9b378PsMTY1inZwjyKthavIHVBWv561tvcW1kBKVC9f9KOu/wrMo8Dd9f7+m9J5Q0CIHQm6AU6R1BCIKIWGZ2dHbcGXfd0R133BlHp6gzKhaQIgIWQKR3JEE6CQkJCem9fL3X9bz8+125DifkfO/5lee5H9GgTH9kGsXjS9m1by+dXd1SjDUpKh3jx4xl7CNT2LZ3N7Ud7ahValQeL4vmzqVgZDGfbv8cfzAkrm+KKFkwey6jysr454f/pM9tF8grqSFb8Pg88ocOY9e+r2i2DRLw+CmMS6GsaATjJo7j7x//C0vYh9fvF03uigWLKc4vZNeXezB7Xbi9brQRGYsXLKCoqJAPPv6YTrNFrO0MgQiLFy0iq3go//jkI2xulzDypar0PPbIDDILh/Hpl7tp7R9AI1eidrlZs3IFKbnZfPT5pyJUQIobjJapWbFoKampqez4chfNgz14/F7xjC9fuJh4vZHd+/bTG/ALukB2TBzL588Tz+qBg9+K39ft94kp/NpVq8Xq78C+r+no6RXas8TkBGE+lAqL7w4fpk36/4/IGJaQwqKF80XTt/vb/Tg8HiRVV25UAvPnPk5Yr2bfkSN0W63C3RsrU7BpQ7ngwu47sB/7gFmgU+ITEliybInAzBz74RjmwUFROMQkJbBi2XKcg1a+OXgQqyS7USlJ0OtYu2QZCk+AI8eO0mjpF420Rq7gqdVrkTsDnDx1miZLHyFZhJSYaMrXrqWnb4BTp04zMDgoztOM5FRx9ncM9HDg0LdEpMg55KTHJLB6+Sr6BswcPHGcHrcThVJOkk7HulWrMNts/HD8GE6PR8RNJ+mj2LRug2h6v/xa4g7qcAd9pKemUP7kOu5VV/P9seP4VWoUahUZcbGsW7aCzvoHQkPbE/SIgl1qsFbMW4ija5Cv9u3Dr1fjCfgYnpnB0+Xl1Ny9y6EfjhBQKgR824iS5599jmu3b/LDmRMENNLGMczwpHSeXlvOlR8ruF5TTb88IN7XxRk5rF2+kqqqO5y9dEHUJNKAI1Gp599e+jVXz53j0vWr9PqdyFRKctIy2FS+gZMnT3H56lVkJqNAVeVnZ/L8z5nhFUdOUlVzl46QB1c4wPDsHNauXM1PlyqprLjyUCMbCZOVmsyWpzcJc8kFKfJOHsIUG0ui1sjLG7dSeei40CM60gyENHLG5uSzYckq8T5ram8X99/vtApkz/2dBhQAAB8ySURBVNNPruf7L/dTU31XkEqC4TBDc3LYvPkZfvhyH3X3akViSkglIzkvi9UrVnD2m++5XfkTsk9e+EUkSQY9p0+TrFThCoUpmvEIoZws7FY7zSfOEbFYMCVGUVQ2moyCAhobmrh37RYehxOX18W8xQtJz8mhuqqKhpp7OPvNJOhMTJs9k1BqjFhndtyoJWBzim3X2OlTySgpFB1/w/XbWDt6yE/PJr+sBE1JLvX367Bfr8Pe1IlapWLa/DlEFedSeeMafbXN2PsGiU9MEJ2TKSlOaPu6G1uxWm2EDFomTZnMyCHDhMbl1p2bWMyD5EidenIS0RmpOBwurC09dDS1ik53zpIFJAzJ4uKlS3Q1Ngl3cVasdP1JaLKSuFhZQW9TG9beQdKSUxk/daoYT1+/dpUHt6vEaiw2IZ6SSWOJykql8tIl3M1d+M12VEolcxcvJCojmVM/XqCtswuHxHVLyWTSxInEpCUJbZatZ4Ce3j5ShuQwftJE4bysvHSR+toaYmOiUchkPCoFtOs0VN+5S0tVvTgApZXIo/PniM6qrq6Ouqu3iZKryUpMQW7UYSrIprW3i7a6BmSeACaNnsWLF4vxfGXFZTqbGtGp1RgNJh557DFCGhU3bt2k80EzYb8frVYjiimH3SZetl0WMw67mwRDDEuXLcMi5T1fu4q1tROv00HGkCymTpuG1+Xh2rUbdPf0CYdwYlIyE6dNJqCQxuYXcXd2P2SMxcWwYNFiUbT89ONl2ru78QcDQow8efJkAj6/EJ9LL9agUkZq/hAmTZiI1h3i3PdHsZv7MUQZiU1LFbqnEWNGU3m5Ap/ZitflIiMvm3ETxqFXqTl37jz9Nhtef4jU1HQemz0Lu9fF+XNnxcrH7/NQLHHC8gsx+OUcO3IUj7TYlsnJys1hbFmZSEU4f/4sDpdNFKT5JaMYU1ompqqnT5wS+cYul4uRhYXMmDYNh83O6bOncfm92AJeho8dRfHwAuK8cg7tP4BkEhuwDDJ53CRGjizB4nQIvaveoKextYlJ06cwYfQY0cFfPHselz+AiwgZRQXojXoK0jO5/uNl0YB5ZWHSRhdSUlBE7KCPk999L7SYPiXkFuUzbdpUWu43UHVLyiZ2YPZ6GDFtKmNHluJv7ODqpUt0u8xisiq5hWdNn8FgUyc3Kq5ileIgY41EF2RRVlpKsKmbn85cIKJSYvF5yB9byuiyMTTfrROaUVtfH2aPnZHzplNSUkLfnfvUVdzEPeggYjCQPLGUUePGYG1soqqiUhi9/BoFCaPzmTxmHI6KGmqv3qQ/5CFgVJOYl4VGoWBUchZXLlfQbO4loFczYdajFOYNw1LVwO2frmIJuQV7r2TCWCaPm0jv3QfcuXqTLnO/uP9hk0oZMTwfy516frpwEe/P7mKfTMG0R2ZTVFDM1Z8u01JTg87hxh4JMGzVfJLT07HfqOXBtds43Q58ahXFjz4mppMDNTXcvlIhngV9QpyY2I8YXshg9QMuHjtFRClHHm2g5NEpDBs6lPuXr1NXXYM56MavUTJx7ixyU9JpuXiNtoZGzBEP6pQ4wrEGMqISGKtM4vq5y/TIvJAYRd7YEeLZarz0E3XXbj7EhBgNjF60gMzMbO6dPIe5tY3uvk4xuS1bOA+93kDHlZsMPGjF0t+HKjGe4fPmCMyOufouHbX3MPcPEJ2cyMgZU8jKyKThx+vUXb8jXJC6xBhGzJxMVk42t06fp7u5DbvbBVEGxi9dSIw+ioaj5/CbrTR2txKTl0bRrCnEmKIZuFFP3/0WBvoGSMzNIn3SKLKys7h//goP7lTj87pIHJqHPzWJlIRkEs0eai5XMuixED0kg9GL54vNRHflTbrrGkVBEjTomLx6NSqFkt5r1+mqvy++N9rEOKasWCjWcN037tFcXSfiF2Mykhm/VDIcyrh3roLBlnYxZQvp9YxbsUKsX5uk3O6mpod6/WgjExc/jk6noanyKm019SLByZiQROm8OYJLeffSRTobGoTsICYzg8K5s4j4Q7Sduoirq1tEmssSoyie+6hwmN47fkGckXKlnLjcXHqUCkaPHk3ftRtYO9rxSxDkhFjGScg04OapC6KRkO4/NS+bkTMmCy2dxB0NWOxiBRybmcXwx2YKneDtI0cIDloI+kPE5mQw9LGpqNUq7h4/TbDXQsQVIj43h+y508XU+e7REwTMVswWO7kjihn16BRxVt06dg6f1SbWqCn5uRQ8Mg673cb1o+fA5iPiC5MyZCj5s6fjDfi4dvSIQJMM9vQzbGQxhVMnoFaqObnnG3QhudiKSRvASJJJTLcrj5zEqFQJvWT+2DISikegVWuo2L+fsMWGSqEmc0QBCWNHCknOlQPfkaY24R5wklNaQvqjk7C57FzavZcoyQ3t8ZIzsohR8x6lqbGJB+euETQ7xJQzr2wExuJsrE4b9eeu4OsawBBWkV44jPyFM2nv7eLO8TPI7G4MWklTPpSSGZNpb2uj+vSP+Mx28fyXTplA/vTxVNfW0HLzLq5Bi1jbjp4+neSSEh40NNB2pZJA3yAxOhO6pHj6TSpKx5Ry7dvDosFWavRkFxYy8pHp3Lt3lwfXruEdHBCGqtGPTCF9Shl3a2t5cOEGJk+YmKCCkVPGER6VQaNkhLp4jfCgA01YIXBs2eNL6R7o5drZC3gGLSTFxFFSNoa0EcNpbm2m/uotrH0D+H0+5i1djDzeKBqdipNncQ1YyUpOQyWZ1D7//X9E1k6dycn/eQe5xUZfyMHT296HRBPBQQfbn3uVTK2RHlcvGz94W2i0pG3s3577HanRCUR0Mta++d8iOkraaf9l/bPkJKXiCPl5+u9vC/OIpDl6f8vLZCekMuh1senD9x9yccxWPvvtH4g3RNEf8bLlH39+yLezOfnXc78hUR+FIiGK5X98XWTzSp+/u+lX5KZk4NXIefLPbz7UgPWb+fSl35OckMSgVsbGbR+AdZBQWwfbX/8/0mLj0CRGM2H+LBrdZkpHlfGvrb8jJyGVsEnHwjf+E6H6tlp5a+vLonj0qWDl669CtFZEnX337jai5BqU0SaWv/O2EHTab97h8LsfotNosMZr2LztPYlbQODngnbvm39Fo1ASU5jL3Nf+A2xmvB09vPfKG+SlZWFITWDef74iHHm9Fy5z7vMDaNVa5JlJLP7TH8Bppa3iCmc+3YNBJietII+pz2+GpGjunzhD5effofCGKJ46ltHPPgXxBuoOHuHStq+IUesonjEJdUYSuqHpmHv7uLXvqFiL5Y8dzeQXtoJGRceRHzi792sRWJ8xeTSPbdoolO+t+77j0qGj4sAcNnMcE57ZKFA5zUdOUnniAla7k9GzZjLpuc0iAaLm4PfUfntCOIjHLXyMEVueEjqGusNHqfz6GGqUjJ45laLyVUgU5ot799L2wwVxiBUunM2YDeuFGL9m517R+cg0KqY+uZT8RfOF4PneV99wcd8h5DoNo1bNY/yq5eCJ0LB7HzdOncUV8jFryzp67FYmzJ7P9V1fce/yVaH3eOSJRWTNmy10npUff86dihtizTRt6SLyHp8lNBgXPv6Ejh9voJDLmL5uKWlzHxVSoMuf7eTuhWvotDpmLltI5pIF4LJy7qOPab9+W6yspz2xknSpMA+FOfPBh3TerkWlVjN1+QIyJe1oOMLJd/9O//0WMf1Y9OtnyBlVAhE9V/76Hk0tTVi8Lta/uJXoMWVCG3P8rT9jt1jod1kpf+VFoobkgcrIiVf/B7/VQ6fTxor/fEkYneauWM2pP/wfAx3dNPf38O//+BMaKftSbeDbN/6Io61bOIw3/PoXkJECqSl8sfV5jJ4wLl+ANa/8GnVGOqSksGPrVnT+IH3mfn751usgMb78Mg68+gZKX4TGwW5+9elfxEoVl4wT//2/DJqt2OQhnv/LG0ILhNzAvl/9BqXPj0MRpPzt36GIi4Gghv0v/paUsIE2m431n7zzUEPoj/Ddb/+LgNtLi6Wf/9j3ORh00Odg/x/fFtNbd8jPhpdf4PadW4x7ciM71j8lGGduwqx78/cPuXRyFR+99DJJsXHiYP/V+399qH+0+dj+338QsNSmwW5e2f8peJxg9vL1G2/iDPmxEuGl9//1UH8UkbPr+RfJ1OkYkAVYue2vuAM+JGLgzhdfJlWto8vh4KnPP31ohurpYedrrxEbHUeb3cyLez55yOe0+fj01ddJiIoVk+LnP3nvIeppwMknv/kt6VmZYovwtHQWSpzFnyUHf//Nb4g2mQjqlSz7xTP0tnRQPHwiO5/7FbqEWFwGBRvff0tEj9FnZ8/rbxKtM9Dp97L1wG5xPlLdxPbXXicrNQGbVsbyf75DxOdD1u/k839/lSytEbtayfK9O8BqJnznLh/+/g9ishE26Vn0/v9Bby902fj0T+8QFRWFUxbi6U/+DnYHVDfz4auviXWyRSlj9Z/eFPGcXLjBl++9RyRahTo7gVV/fFU4EyOX7vLxH94hMz0beVIM895+jXBfD/LmPna98w/U8gjZE8twjxhKcX4RcdXtnPrsC9x+OznTxzH2lRfFc9V36AwX9hwgaLORUzaaSa+9Kl7CgwcPcXTHTrG9mLhwDiVb1on3zcDJnzi252vBmB02oZRxvygX2rzWHfupOHycYMBH4SPTGfvCC0LL17tzDxcOHsStkjFs6gSmvLBJ6B97du7jwoHDAlU5Zt7jjHjxGaGbrv1iD7dOnhLxmnmTJzL+lV8IDWTXB19w89ARIooAeTPGU/zSs0ILf/fjPdz+4TSaQJipixfTFGMQ+K/6b76j8tBhtHo9o2Y/QvG/PQVuD1f+tp3Wq1Xi/ktmT2P45hVCV139wS6qTl8UxIKx8x8nb2O50IXV//Mjai9dxhkOM37ZAvI3rRZmyap3P6ThTAVqpYHxK5aQ/PxacDu48td/0VxxXRiGxi2YS+5Ty4VG8M57X1B99pLY0kxZMY+UJ+cKZur5D3fTXFGFya8WYOLYjavBaeHs22/TeasKLSoWlq9Bt+gx8b049ZcPRTpIMBhkxaZ13Da3MuPneNmf/raNxht3iKhlLN26BaMUdypXcPnNt2i+fhNDUhIzy58gZv50sNk49uqb0NaP1xlk2cu/hLkTCHmcHPn9WwRaOwViqfy3/w45iZCYysFf/h6dI0hLWwtb//e/YNxQ0ah8tvUlkkIa+hpa2fznt6AgTWjy9rz0W+JRiuLxhTdfh2Ip4k/LtudfFilQUgG+Vbp+borQHe56+pfoJNyQxcyzf3wThuQK3uCezVuJDkfo93vZ9Pp/cezWFeY9s5k9T24kVW3gwYMOtrz9JxieKbSG2559ngSFEqfPw4Y334BojeD4ffT8KyRFtDi6ennqg79CtkkU43/b+DyJUtyb08Vz7733kMGs1fHhMy8wPDmd9pZWNr77J8iOExrid1c9LRpLp17BBqnOSEsEh4ft//Yq0TINGul5Ky1F9taWdZEYXwRFdQv5SUl0u/pRS8HS2akMdA+ibrWLQHl/2EHKkFTkiXraO3sloijqiBKvz4YmVkfcsBz6enpxNfeSGhtPe38nWQVDMKYk0NnaiaO1j3hTjJgYGuKjySgYSsv9BwS7rOi1eiwyP6a0eBIzU8ROXz3oIUqrp8PWR3bxcCHir75ZRbRHRbwxmsa2BxSUjUQnFUQ1dWgGpTxhHRZFEE1SLKlDsmmpq0c94MQgV+IlgE3mR5OZhMfpQT8QJFqhxeZzEpeVKjQndbX30Nr8xBqNtPV3kj+2ROBMOls6iHTZhY7G6rKTnJNJOErHYHcf8m4HBqOBDrkTY0osw/NyuFtxHYMzQkxMLM3OfhLzMkhKTaTmRhWpimihXbT6nOQUDUEZraPpXgMmt1zY+fuDblILhhDWK+lt60A54CDRYGLQZia3tJB+dYj+7n4MvX5iVToG3BYyiofi1Mnp7+zFNBggRmug1dZDJFaPKiWOSCCM+343WfHJOINuEtOS0Ri0tDY2ofKFxSq2K+KhcEQRJn+EztpGIi6/WO22e83kFQ4VOpDOxjY8Fh+xCYlYwx5i0xNRGTU019ST7JMEwSYG/VaMafEo46JouNdIQlCPUmJWy/2kFeVh04bFFCpV+n0jchw6ObFpyYJ1aG7vwRRSC3Bqt8xFbtFwNFIBePUOGfp4URi2he3kDssjJqyk6XaNeLFLk8F+KZsx7Cc3LpmB5k7SYpNFDrNd7mdY0TABz2xvakOjNIrCRxsfTUJaMgG/h7baenL0cXi9bizqgJjiWGxOWhtaiJei+AJBZBoZmUMyBeKi5uZtEmVaVAoVTqWMtGF5eIMB6qtryTQmiK5XkWAgNTtdOMzv3aomxZRAWK2gX+1jRHERkY4Bmmrq0cdLRHuZ0NwUSMJyu5vWxmaB5YhopesHGD5sKFic9D3oJCThJeJi6NeGcDisjEvLpaOugei4BLyKMG5ViJyCYfT1DtL5oI0UXQx6jZp+ez9jJpTR1dMt0gPilQZkMgVenUZMBzs62zH39BIjl6INEUBcSUPrHbDTcOceWcnZ2AnQrnQxYUIZwbo2OmobMcYn4lREcBnlIhHAeq+FwIANeTgi7sUep6SoZKSYANLvxhhQYZMyT/MSSc1KRdHWRX9jC3pTrJAluHWQPSyP3vYu+tq6iNWZCIUlralEBY2IZ7i9oVkUegM2G5rUBKENa6irx2a2EGOMEhzDmJR4UpKThZbz9tWbDB9SiNnjIBCrIjszjXBbDz0t7egS4zBLU67kVLJTM3A3tGJvayc52kSX30GoMBtTQgK+5k68HX1ERRQEJOddTibx8XEoOzvormsgMS2LTrsFY14KCalJ9NxvwWNxopZYoFLsY4xOrB/9XWYGOrvRGo04Az6MyQlEx8dhGRygv6eXaGMUnrB0VvkwKNRkhfVEnH68MjnmkBdDXiI52Rl03KjCN2gVGjopEcSWFENqciqqxi7kAxYU4QADET+eIalkDBtC+5VbaKxusUq1RsKYM5JIyUzHV3MPpU0iEBjocdnQDE0hZ2gu9y5cFb2+FGkm6a+NmQkkGk346zsIOzxC++czaFFlppGenMbgT1X4bXZUKdF0+a3E5mcSqzPiqWoTqU0qjR4LfkLpRvKGDKHuVCWxcrXQDTt1CmrCHtISU8nocaMy24iNj6LW0o1yTAGG2BicVQ3I+m1kJyTRZrOiHzUCpUaF/U4VMRKqyRhFXXc7OVNKUSlV9N1sQBeQPjfQ6RggflSeKJrcdR0YQzJ8AQ8OhQxDUTFapQpPVS0Kr5dIlI7ekIfkkfnIA0F8d+pJlhhsKi1dfh+6kuHIFHJ895tQ2JyiEWl2WImaPEYwKAM/1ZASkqFWy+iX+aF0GH65DFtVAwlhJVp/REyQGxURMnOyUbS2oXZ7hayn1TFI7IQCsZofrKglUa4THEanBjQlWaKRM1+5R2xEJbBdLrUSVcEw0Xw6r94iSaPDIQvhjdajK8oj6HLB7UaSwio0GgN9ijDBUXkCTO6+Vk2KBLSUqfBoFciGJgpGr+t2i/h3FbIwDnUQ5cgM/BIe6FYDacpoNFIMkF6PujgPp8+Jq64ercdPgilOyIFkuYl4I2H677djkmvEBk862wZ/zmrPzxtC99UakvUmQrIQfoMOTUE+PrcX21UJ+h9Pn8tBOCEKTWEOPocT2d0mYiXIhtqARYrRm1QkNMrK+63EiVQ3aSKsJmXcCNrbu/A39JGg0KOSy/BoQTcyh36HlZ7qBpLkWjINMdj8XnQjh2L3OHHdb0HvDxNnihYw/ej8LLoGB3D320VxHwn4iU6IJSU/hwf3Gwn2OsR7V4Kzy2OjURUUCI1j6G69SOgwh3yEow30hrxCh+epaxLyl9ioBHwGHeGh6VgcVrz3m0RiSFhiEEbpSSwcTndPP+YH3aToolH7fKhMGrTD0+kY6MPdYxHUFUlSZIyOIi45CeuABXt7L3FaAwG7g9jsFCJ5ibR1dKLqcokEq26/TRhvolPjsfYMYr3fTbIhFr1WS9ODB8h+N/vRiK2vn7z4ZJ5csoiD+/Yw0NeD0+NFoTcRn53HqqXLOLZrB/beTlxeBxhNRA8ZwcJFizm+ZzuOnm48Lg+qqGhihw0XwOZje3di7+nGJ65jJLlwJI8/Po/vd+7A2d8rXrZyvZ7UwiLmPj6fgzt2CdyDzWVBaTSQWTySObNm8f2OHXgtg+Lnwzo96aMnMH3qdE7u3C6iUyRdB1o9uaPGiAiefdu343fY8btdyPUasstKmT5tOoe2bReuKXfYh1+pYljZRKZPnsKhT7cRcNiFYUFyaQ0dO16sZg9+vg2v3SI6jIhWz4iJ0xlXWsaR7Z8TcNhwBbzIDEYKJ0yjbOxY9n32IUGXjYDPhdpgomjSDMHl+/qzzwm77QSDLsI/a95GzJxDceEIjnz8CTKPG5+04lKrKX10NsXFIznw0ScoAwE8PpdANpQ8OoOi4QX88NF2gUuQChq/WsOUWQuEvuDwZ9sIehx4FXL8ajWT5ywgNzNLfK4MBfBFQviUaibNX0xGWjrff/oJ6oCPgHTY6XRMXLKEuMQkDu/ag9zjRh7wIdOombp0GdFxcRzevQu514siFCao0jJl5RMYo6I4vuNT1CEvwbCfoEbPI8s2CGzH6V2foAp7xWRFZoxi9tK1qORKzhzYS9jnwifx/LQ65q1cgzwU4eyBfcike5FLqAwts1evFV+K0wf2ovB7hbA6pNYx58lyMcI+e/AbketpkiuJqLXMLn+KAbuVH384hNLvEa7isFLNgvLNDFocXPr+e2QeJxp5kIhex8zyjQyabVw9+D0Kr+dh2Ldex6KNT9HZ1UHlsUPIPD40ShMRnYF5m56io72FqmOHxaQmotUS0uhZuWkLrU1N3DxxDJn0DEqOTr2BpU9vobmpievHf0Dll1iBKhEZtWTLc9TW13Pr4mnkTidREuLbaGTus5vF6P/+hQpCNhtavRqZQcvSzc9wp6qa6h9/RCnhFOQKlAYTSzY/JzJ8a65cQBsMognKRYTV/Oef4eqNn2i+ckkI0jXaGBTGWJY/vZkb167QUHkBmdeNWmtAYYpm2eYtXL58mabrV0WskVajRWE0sXLLs5y/eJ7W2zcIuewY1Dr0cYnM37CJi5d/pPHODXA7BXhbFxPLgi1bOH3mDN13qwjZHJgM0Wijpes/xbGTx2m9VyP+P00qA1FxiSwsX8fxUyfobLhH0GEnSooxS0zm8Q3PcOz4Cfrrawg67ehMUejj41hSXs7RH44w0FCPQriCVcSnpbNgzRqOHDmMpakJv9OBSqslPjOLOU+s5fChgzibH4jraw16sSqbtepJDh06hL1Jam7sGPU6YjMzmLHmCb799iDulnbCNidR+igS09N4bNUSvj70DX2dbcIlqJdryMjJ47GVy/lq/36cXb2EnHaiNUrShwxl8tJV7D/wDd7uNoJOh4gDTMsbwvTFi9i/fx/u7g7kUqi9QktOfiGT5s/lwP79BLp7CHgkV7GWnKIipsxdwJ7du1A4rQSkQkehYkjhSCbOW8zOPXvwDHQT8jgw6HQMLypi/KzZ7PrySzwWs0Ah6ZRaSkaWMmXGdL7Y/QUulxWfT8JZaBhZUsqkqdPZvWsPLpuVkM+DQaWieNRoRs+Yw/YvdoBzgKD0fdHqGFE2jpJJU9m1a5cU9SLOTwllVDK2jKKJ49n+xcMzVe4Pog7LmTB1CrljS/niy52EXDaJVoxREcWEiVMZUjqKXXt2EHYPiLNHq45jwpRp5BUPZ/eXuwj7fWLaq1NomfKzlntIUSHbd20X7u+wVKArNUyZNp3s/AK++GKnmGpKEhW1SsnM2XNIzMrhKymz1m0Tn6vURmbMnkNSZjpfSteXpqahCEqlkcfmzCExNZ69e3cLckNIMqepdcxdOB9DjIEDX+8j5PYiD8tQK3TMW7AAY0wUX+3fS8D3MJ5NwqEsWbIUvV7P/gP7hbNaKtY0Cg1LFi4RUpsDB/bjC3vFylWuVrNo0RKR1rN/71ei8JXQRJLJY9nKVfhDMg4dOkgk6BKbiAgqnnhirZhAHT16BL/PKTLn5SojK1asxO9x8MORw/hDAWQRufi7r1q1CqvLxpFjRwSsW0KyaeQayteWC5D3qTMnBUBamiRK8aJPSp939XHm9Am8PrPQGKq08Tz5xHp6Ozs4e/Y4vpBLuH9lGiPr1q6nt72d86dOCWmOSkoq0SjZuHETD+41U3HxIj6/A7nkqNUbWF++kabaeiounEMpuV3lCnF2bnp6M/ekWL2KCrw+Pxq9AblWy/r163hQc5eKHy/hDflRqDWotUY2rt8o0pyuVF7GG/YLSoQ+KkZoCWtv3uBa5WXC4QAypQp1VALl6zZw90olt25cFe8hCaukjo5l07r1VF04JxJ5nBItRKNFHW1i04YNXD9/idrbtx86zHU6FHEJPLluHdfPn6G+6jZBnweFzogsOpkN5Ru4ceYo9dXVuAPSAEWHMS6ONWvXcPn8WepqqomEg+LvJZ1569eVc/boCZofPMDqtKKJMmFITGLtmtXi/dTaeB+3FIFnMKFNTmft6ieoPPId7Q11uKRwDmMU6qR0Vj+xhnPff0enZHKT6i2DCZ2kq16zhtP7v6KnvRmH3yF+Pioll5UrnuDkwa/pam3E77WjNBrRZQxl5Yo1nNv3Na219/h/7hGZ0VoR7fcAAAAASUVORK5CYII="/>
          <p:cNvSpPr>
            <a:spLocks noChangeAspect="1" noChangeArrowheads="1"/>
          </p:cNvSpPr>
          <p:nvPr/>
        </p:nvSpPr>
        <p:spPr bwMode="auto">
          <a:xfrm>
            <a:off x="155575" y="-1233488"/>
            <a:ext cx="46672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data:image/png;base64,iVBORw0KGgoAAAANSUhEUgAAAoAAAAFhCAYAAADgPRuZAAAAAXNSR0IArs4c6QAAIABJREFUeF4su3d4XNW1//2ZfqbPSKPeu6zm3jsugAs2GNM7yQ2EkNBCIJTQSyi5uSS5JhAIoYOxARtsDNgG9ypZsnqvI400vZdz5r2a3/uvHj1n9tln77W+bck+fvX5ZE9HF2oRynJysff0oNdomPR4kOv1JHR6smzpJCbGSLo9GJJyQqjwpOeQkZWHNDhEPOjCqwwgE1QISh2FWTl4RkcI+v2gFXBF42gycyjIyiXU0Y0iFicsVxARRTJsGWh1AuOTE8TjMWRiAlElQ5OThlHQERsYRxlPEk6KBGQSuvxsTCYz3v4xZJEYCkUSbyyMNi+HjMwMxtrb0CZEjDIlAVFCVlhIUq4iOeFEHQohi/hJ6BQkSrLQGi14Lw5hUgsECOCJh7Dm5JNlsBLuHkSKxQhp1YyEg6RXVGHTaBG6B4i4XMRsZhzhELb0HEoKCmi/cAatWolcrsIvJpBnWEm3WZnq7ESIS+iUevxxCU1BAQpBQ2Dcjuj3olNCMBLGXFiMYDAyNTaMPBpDKyYJkySWm0lBXiGjh09iUiqQTHJGoz4sVZUIaj3BjhE0gQg2nZqpsA9lZTFanR5fSxdGpZqoQoFXFNHl5GPW6fB1d6AIR9AbzIRiIrb8IrR6LZ0t5zClmXHEIgSSCcprZhAPBomOjqKKJ1DI1LhicTIaaknEEsS6B9AnJWKyGDG1IvV8haDFPjCALplEn4C4QgGFuRi1BtxnL5KmURFSRHDEAxTOmUUoIuLud2BKKlEEvMg1CnSVpYiiSKirD0GuIKxRMZWIk1lVhVomI9TTjTocQS1TISnVmApLkEjiHRsiHPCDRkDSTv89l1gyztTYIElvgBylGTEhI72qkkhSYqi3E41ajkKVxBeLkj+jjqgvTLBzgFxBTzISJaRREivLR20yMHTyHLl6PRpZAn88jK26El84RnDci+QPkGUQ8EdDpM+oQgzHiLT3o1WpcKlkxIx6zIUlBF0uFKOj6ESJpEJFVK1CnZ+LWi4n2NaJXiYDnY6RkI+SxXMYn7KTmJok7vOj05uRKwUM6VnIk+AcGCBNLxAKeZGbDQjFxUy6PUgOF1aZEnVUJJqQSKusxO3xEne5EeMhVCYVUSRyi0txOL24PUHMagGFy4lWUGMtK8Pr9eLp7yddZyAhQkQroKwowuf3IhsewZoEdVJJWAG6mmKmpqYQJrxoYjKiCTmSxYiyJBNv0IVkH8EiqPFFo8gFIzn5FXjdQaYGR7EZdChifmQ6NaqSQia9HiITU+gl0CXlyNUCxuJinC43EcckWiXI1RJxKUFOXhEebxCv24darSEcC6MUVBSUFTMxPIrkCqFVCXjjMSy5WcjMWsZHhkkT5ahiMeQyEV8izngyiVahpkZjJOb24UVCXZBNONeIx+NAM2LHqtQQlCCpM5FZWsXIoB3cAYxqBXHRhzHdgs6WxcDgIJpkAk0C1HEVapUOa24Ww45hIokAMpkMKZzEYrFgzjIxah8lGIiRbc3BNewgMzsTTaaOSdcEiUAwVTOiIRAsVoRcC8P2AQQpjjwSQy3K0RrMqLMzmRwdwxyMoIyLRGVyEiYdxtpiOntaMfh9mFUCoYSEKT0HnSWLkeFxkqFoaj8RA+itJuTWdBwOB6pICI0oIxlXYEnLRJ9mZmxiBKQIiUSChKRA0AqUFOfS0d1JVKZEUBsI2N1UV1SAIDExPoIqISGGRJRyA3qbDdGiZmRqBMQwSimJPJYkIzsXudXKSG8fmXGJZDyBT6NCa0tHoxXwTtiReZzoBDUBuQxjZi4GczYj/aMo/KHU+mWqGDqrEbU5Hbvdjhjyo1dpcLuC1M5oQKFQ0NPXiZSMIBfUSCoBg8FAjsVAX3c3EiqUMgEplCArNxt9jpGLnS3IRBGlTINaYURrtqBK1zM00ociFsKiEohO+agsryKulDE4PIBSkpDkcgJyJbbsfDRyDY6RYZRSGJkawioZ2bmFKGNKpgbHMCkUxKJB4qoEmQX5xJJK7Pbx1PlBnD5sagoLS1NnpqenA5k8jtagJyTJKCwsIB7y4h2fQh5SINfomVJKFM4oIRSawjHYiykuoVYLuFCQW1aBP+An4nSTmZQR9AcJaQUKCosQolGGBvtIGtQEEUFrxJaWjSYqwz0xjiQLExPDyFQqZpTXEJ4IMjY8itKgJpoMI1dK5OXlI4lKhgYG0QsKYrEYokxDRVk1Ea+fyfFRVAKEpTghhYrKykr8Y8NEvEHEmApRo8WjlpGdn4lWDDPc2Ua22YQ/HCGo0lJaUY3fPknU6U6tV63V4iRJUVkZMa8bh8NOTCkRU8qR683kZOQjTgYIupygiBInRkKloDC3GEUABvsHMeelM+WZQKVMMqNqBiOD40TDEZCiIJeRVGgpzCsm4vTidTpQaJJE5UnCajXZ2dng8+CdchNOqFEbLfhjUQoKc0hE3LgdoyjEKElBwK83UJBbhHzUTWh4HLNKRUKtxCmoKSgpIjg4iBgOEldKRBRyggo1xUXlROxuApOT6LTgC/vApKe4tALXiIuAL0BCFicqk5DpjBTk5BG1T6beV66GOKDUmsgryGd0uAfiYRTxOAgGvIKJ7Jw8/AM9JIMBZHddcWkyPOlkbn4R127YyM6dOxkatxMXNMSkJDPKKli/YjnHv99HX1cnSq2OhFLAlFPGlk1b2ffRh/gDTsbCTrRGLbMqZrB87nwO7NnL+NQkzkQMjclMVWUtixrmcubAj4yMjOAhjt6gpzK7gDWXrGb39/voGR5AqxcQE3Fys7LYsmETX3z4MfF4nEm/D0mpYO7CRcysa+DA7j3/r1HFw2gNOuqrZjBvZgMHv/uOMfso0WkQphYor63nklVr+Oy99wl6Pamm7wy4mbFgNiuWr+Tr/+wkGosxEpxCKShZvWgZdSUV7N/5JcFoFGcyjspgpKKiigW1Mzm2+2smJuz4NUnUBj0LaudQN6OGT3d9ioiIbxqEyOUsX72KivIyvvr8c6KBMOHw9MFSsXTVKopLyti3dy9er5tIIoRO0LJ47kLKSkr5YvcXqWdISQmlVmD+0qWUFBTxw84viUfC+MUwMQUsXbeGwvwidv3nUwTkxKMhkvIkS9evoaCwkM/e+wAxLhKIRDGYrSxbvpL8nFx2ffoRUiyKJImoFGrWrF6H3mBg7w/7iMtFnAEfKo2aKy67HJOg5eP3/4PFZCYYiiDK5Vy6ZQtGnZ5vPtmJSgb+aACloGHz5q1oBB1f7N5FIhZDq1ITjcW5fMsW5Mj4cc9eJDFOXCGCWsGlGzYgSTL27tmPSWsg5HalAMiGLZsRxQTf7NqNTK4gOX0OkbHlqm2EQ0H2f7kLQSbDoBHw+QJsveZ6/MEghw/+AJKIIAj4ggGuuuEanH4Pe7//ljS9CZxB0nRmNmy6ArvHxb5jhwjGQqhkSUwGI1uvvobhviFajp9GCoZJxhLIdQJbf3EbHX09nDt2jFgggE6tRKaQcf1tt9LdP8CRn46hQIY8Hks1qhtuvpnujk7OHz9FOBIlqlKgs6ax+cqrGB4Y5NyxIyRCIVRyOaJCwQ2//CXtbW1c+PlY6pJqNQJynYZNN27nTEsjZ86cwqDVIUUS6FRa7rz1Tk6fPsPpxrMEAz4yzEYEo441V26lrbubs8dPIgUjZBusGDQ6rr7mOs41NXKm6SwxKY5MLU/du2u2bedM0wXOtLcTC4bJkKvIMJm4fNNGTp4+yeDwIOFgGEGhQW+1snrrFTS1NnPu5LEUIcjRm1Fp1Wy87Xr2fPstU93DWDUmwr4w2YUFXHbdVr7c/xUDg13EIyEMgpYMSyZXbNzG8RNn6ewfTN3HTK0SS5qJFZs3cqalmXPnziFLSGTpzBgFPduuuZa9+75lZGKUSCyMAomC3FyuvGIr3+z/jt7RMRKShEYmo6iwgKXLlnLy5CkG+4dShVIQdGTmZLP9huvYvfsLxoYGUSKRZtDh9Ho4cbGdupp68qcJkdubOvuGzHS23H49/3r/X8QDPqL+AEpUqYa2bMUafjpygt6BIWLhICYNVFeUMW/hYvYf/JFRlwOvy0OGXM+sGfUsW7GCT77ayaB3AoVSjioiUVdZxbLli/li7x5GfX6igSj5KiNV5WU0LJ/HVwe+pXdwAEGuwSxqmNkwk4Yl89m5fw/DzlFioSDZCh1VpRUsvexS3n7nHRTxBIlQBCUyZi+YR/mcWj7bM11L3EjxOCpRwcLZC5lVO5c9+w7QO25Hr9OgiYVYMGcWVfUN7P72GwYnRkFMkq7QM69hDnPmz+Nf779LWCkSjUbQo2LJ3HnMqK7gg52f45HLCPnCFGhMzKqpoWxmNZ99vQuX14NJY0DmjrJkyVIK66v4aM8XjPkc6NQqbDINM2vqqZw1k0937sQ7TY5kclRKNcuXLqNuxgze/tebKAQ5Hr8Xrd7A0iUryLUV8OWXexCTMqLhAMpEiHVrVpGdX8iX+77FEfQgxUXyTRnMqZlJUVERO/fuxpuMEE3EUMdh3YqVlBbm88EnnxCUKyAhw5ZUs3bNaiJa+Hzf18i0aqSohDooce22a4irZez85qsU4VWKImlxBZvXrUemUvLlgf0EFdPEJIkiLmfLZZuw6ox8vPMzQmqR4DTolcm5+errEKeCHP7+EH4pRlIuoZRiXH/ttQTCUb7+bj8xFciTMoSYjM3rNiCXy/ly/x7CKgkUMgjGuHbrlShlSb76ai+STItMoSaWiLJp60YCCT8/HDyAGI+iQI5WoeP6629ieHSM/d/tR6VSIE0LJHoj2zZtxmsf59sfviOgV5BQKFAkFNx+3U14xyb55rtvCQtJ1Ho1yXCMm7ZuJ2L3cOTocSaJotQq0SVFbr72Orp7+jl8/BjueIj0tPQUGbzpmhtoa7lIY+sFnPEAap0GWVTkrtvuoKPlAsdPniEpTAO9KBaLiau2beFieyMXWy+keqNRZ0CQa7n+mhtob23n7NmzxMUYSpUKlVLFHbfcwpnjx2nt7UytJ5RIkGfJ5toNW+lrbuf4qRMkDApCYpj8rBy2b9pK00+naW5rZ0oeQ2sQsKlVbL9iCxdbOzjVeJ6IMomgFtAmFPzq1js5/ONBmjsu4pfHUaiVFGflsXHdei42nuPk2fOIBiuxuERhmo1tWzfzw0/76RnuwRcLIlMoycvO5+oNV3L+p+NcbGxG0OsQFXLUJiPXbN/GyR9/oKW1GWcigsWWQbYtl0tXr6Px+Ck6O9sJSGE0Og2FhYVcsnwVp4+eorWjAy9xTGlpZFptbLn0Mo5/f5COjnbkBnUKO2SlZ7D1ii38eOh7zl9oRKXXolJryc0q4Oqt2/j266/o7uhA9tqDv0mW6wyM79mHKUmKgVWsWIa1oY6R3n7sBw6BcwqFVk7t6mWI5UUMDo/jPttNwhUgkoyyZstGzCWFNJ8/y+iZ02gTUorZThd1ZVk+Q/0D9B/4GXUkiVxvpXbpQlTFFtzjdga+O4ZSAocgMfvSFWSVFdJ3vhnP0WYUcQmPUUHt8oWU19dy8WwT7YdOIiQVqPU66pYvQV6cz2h3D84DP2OIiUgmA1WXLCdelMlQfz+u440pZm8oyke0GNFmZ5JhMND/4yEIhFBarVQuXoitvpqOxkYmDx1DHRcJGwzMXnsJQkY64z19jBw8jiBXETQbaVi5GJ1Ny1hPN5Pn2vC4vCRzsliwbhWCSUXPhSYCnf2EfSHktizqliwkv7KUM0d+xnn+IoqEjKTZSt3KZejL8jhz6DDK9n6UwSiS0cicy9cRtploPnMaoW+EiYFB0morqFu0CIPOSk/zRRwd7YRCAdTZGSxYv5ak0UDr6dPQO4DLOYVhZg1eSaKmtIqEw4Wj6SJurw9DbRWzVyyBRJC+piZ8nUNEppXS0gLqFs/HqJQxcqEF+6nzmA1mktnZNKxYOk1IuXj6NJNNreinFbJ0GwvWrkGpE2g5cQp/awfq5LRym0P9iuW4ZRK9F1pQdg+mgIpqZhmlC+amlMS+cxfwNbeiVatQFOVSs3QJCaWatuMnkXX1kpQSKCpLmLVqJfFInKafj5EYsROORtFXlbN0/WqSYT/njx4hPOlhYtJF7dKluNxu5ldW0NfcjH/cnmK0+toZ1M6diyoYpufoKaSBUVyRMKZVC6latADR6aP16Ekk5xSTDgdz1qyhuLoGrzdA/8U2IsNDjNpHqF2/krrFi7CPTdJ+vonY+Bhev4eCubOYuXgxHm+AtmMnSfb2o1QrsSyYRemsWcQ9IVqOHEecmCRGEqGmkqXrVuMa6KWvuQXXqIMEcgpnzaamsgrlpIu2kyeYGB1CnmbGPK+BospKVJ4QbYePopx0ExTjFK5bRdfoCEtr6lJFZFoqSihlFM6fR+2suYz3jtJ74hxah5OkEkyL6iicWY9rwk3T0RMknZOoDVps8+vJKytH5otz/rsfMQX8+MJ+Si+/hJzyCvyjU7QdPYnC4yNAgqx1y6ifNxtXUwvtp04SiYYJSUnqFq+isrSKQN8wrdPv6/OAVUfaqnlkFuWhtE/R+N0h9LEk3rhE2fr15JaWpBhw+4njxP1uQjKJqkvXUDNnHj3n2+g5egb9lBu1UUCsKSCkVlCXX8mxbw9gSiaISHEq1iwnt7CI0KCdtlNnifj8hBCZedkl5BcVExx0cOrAIVQxkYRaRsOmVYx7HLQcP0mG3ogsKqHUG+lwOrnqqqtIl5Kc3v8dSa+XuFFD3qbVWHKyiXYMMnDiPEpvmIhCQemmy8gqLMDX0UXbz0cQEnGCajklmy8lu7iYqcYWhs41k/AEUFnNpC2aTW5xPpHeXi7+dAx5GGJaLeWb15ButaAbGOPMD4cIKxWEjTp01SXoFWpmy/W0HT6eUozdehW5m1eSnZ9N4HQjw+eb8YcixPU6ai9bh81mw3mhldHGC8QmHCizrVg2LCO3opyJE02MnmjC5I+D0Uj2hjVYsrNwnm1ifPqeRsJEDQL5W9aTkZ/P0MFjuDv7iPmCJC0Gii9fjdGkJ3iumamOHnzeMPL0NKo3r8MgaJCaOmg6dpyoWY+YmUbRsgVkmayETjTh7hogLEp4BCWlm1aTnZvJwL4fcHX0EJlu/lXljKTrycsvxDQ0ibulA20iQVhQULF9I5JBoOfEGUIDoyTGJsktLadg3SXIlEomTp4lMeHA7RhLuS55l19CWmYWw98fwdnVh8/nI62ihJLLV5OIhBEb23C0dxOKJ1Fk2qjduA61DHzHzzHS2c2YFEVTUsCCqzcTmHQRO9vKeHMHqDSQlUb26oUY9AKR8y30nTzDtESeVlOF7fJVBENRYqfaiPeOEPN60Jbmkb1tPVPRIM6zLcQ6+jFOBSiuq6HNqKCgoozoxS5cXd0IajmqvAyEBTMxma04Dp3C09VHNBols66a/EuXp+qo6/AJZJNeplw+Mv8PJOevWJYiVz279+IZG8WtkWGbWZ3a/7jXj+O7o8RGJ1FpDRgqSjAsrEcul2E/eBTXtBsnS1I4ZybZlyxncGiUeHMP0SE78VCAovkzoaECpVFH1w9H8LR1UajWk1aQR/5lq/EGQ/TuP0zMMYlMnSSzvgrtrDpkkgzHjyfw9A6CoMJWW0lL3M/CObPxHT6Jp3sAuc5Iyfx5WGbVEfR4cP50nLDHRa8UpHLFIrKrK1EFogx8eQC8QQIqJTlzZ5I2rx6v08nkTyeI2SdIyCWyZ9VSePla7EN2hr88iCUYQ1ApyGmoRljYwPDkOAM/n0Lp8iILBJm7egWyukqmnG4mDp4kPGZHbdGQPasG89xZ+J1eRvYeQhOMIupUZDRUk718AeMDgzi/PYTaGyKsUlO0YB662mqiXh9jew6gE0XGkhHM9RUMq+MsmTmbnv98icYfJabXUb5kEeaaauz2Mfp/OpKqkQq9ipI5M8maPZuJQTt93x5GH00Qk8WpWbYIdWUJgWCIi/t+IDHlQq9RMnv1StRV5QwNDTN06CgKfxCZWsnsZUuwlBczMtjP8JlTBF1uJJWeWWvXoKstZ7y3F/vubzHLNHh0JgLT0sUbv783efeGzXz1+z+i8gVwaRTc+pfXIc1MYsrNBw//EX04hGAW2Pzyc6BXk/CHefP3z2JESUINdzz1BBgN4HXzyu/vI0Orx6i1su2pp8GoBrebfz34KGalDj9qbn/jdaY9wqR9jHf+8BwauQK/RcPd//0SqOWpJv3OfX8i02DGrZdz60tPg0pBZGSUfzzzMialgNloYvurfwYpRtwxxScPPEqmSoNPIWf7m2+AUYl3oJ+3H36cbHMaygwbq6/cymgwSF1RMZ8/+0LKulNmpnPdKy+DTMLZ3c1Hzz6PTW9Enm7j2ldfBfcU4oidT555GUGlIZGfy7UvPg2KMO6zZ3j76ZepKKvENc1I/vIK01768Pffs/O1v5FusKLKzuP6P78MITeD58+w6+87SNeb0aXncPV/vw6JAO0//8TRv79NGirMhQWsff0ViPnoPHWC3c++TFVREWKujaufehaiCia+PcCnf/8bNlsauQ3VrLrn7pTV3rh3L8fe/5A0qwXTrFpq5s0nW2/FOzDMrh3/JCM7G1lRIduffhzkUVo//4xDn36FUqMlbWY919z7GzAb6XnvPY58tisFvqqXrmTFvb+GZITmb/fSduBHgr4g1atWsfQXv4BkkqadX3Di089J0xmoWrSYWXfcBukWTr37Lhc//xKlWkHeZctYe/evQFRzbMc79B44SDwcZOamtcy777cpMH70g48Y/PEQoYCPus0bWHzttaAUOPPv/9D0/Y/oLWbKV65gwTVXgSLBvn/8jeaTZ9AKBtZs2UYoEGL+Jas5/8lHXDx3Bm80wprrbqTmqqsg4Of4m//Efvoc4WSS0isvZ8n116eslkOvvE7v6ZMYLSbmbric8vXrQaNlz6uv42psQobEypuvpWjd2mltnQ+eepboyDDxWJjLbrqO4i1bQJTx8WNPkBwcJBQNs+iW66hbfynIBHY//icSk5MEEnFW3HozZYvng6Dgkz/9iYmBYYIxket+/RtKFyxKWdj7HniQiNtJ/5SDqx99mMKVK6alVj5/8PdoAgGc4SDr7r2LjqEh1t54G5/edx/xoAdnyMe1v/st2dU1oE3jgwceRjE2TlSKsfnBu0hfuRLket753QPogwGG7cP81/OPYZpRw7T08O+HHkYT8BCMh7n1T4+jyswCQxofPfgHZFNOPIkoVz/3OBmFeRCJ8e8nHicQ9BFXqLjj/j9gLqkCSca//+suTFISjxTlxpefQFNWAi4/H97/EKpIlKBMwS3PPoMiI4tp1+mTRx8l4XUSSMa484WnUeXmgz/BO48+gdkXICRF2fSHe2jq62P19tvY8cu7UQa8qVrxi+f/BBmZ4PTz9kOPoNFq8Igx7v3LS6DVg0/kvfv/kIpDOONBfvnW6zSfPMLLjzzJkoYGMowWhp0uwlYL9/72t5gVKt78w6MUTpPiSIBb//Yy8pxsGHWy49f3kaPSElYruG66himV4Arw/iOPoY5HiOrU3PKP/waVEkbs/P3RJ7CqtERUSu74n1dT68U+ztuPPI4gCsisFm7c8SpEQtDUxvuv/xVVhg2fVs2y67YRcbmZU9HA7gceJSlTErWZuX7HKyRjIWS9Q+x46hkEnY6kxcLtr7yYig9wsYMdj/2JPKUGmc3MpjdfIZmIEWzq5IPnX6NMZyaklLPl76+CQoHU3MWHr/432mnFKCuNK//1NwgF8Z5p4p0XXyXDYEbIzeLqV58HMY506jz/fO5lMm15qLMy2fTnp8Dvg6ZWPvzrG8QsRuIZVv7ruSdTdyj49fd8/j9votbqMZQVc8U//wJjwwROnWf3m2+jU2swV1WQvmEVSrVAZQjefuxp8owm8htqmPf4AykLa+RsE7t2vEVaIklRXQ3L770LCosZ//ALvvznvzCoZOQ0zGDNdK+Ix+nbuYdDn+9CpVKRXTeD9b//LWg0THy4k4Of7iKSVFC9bAmL/3AvTAOKr/fz49d7mUSibt1qVt92AyjVTHy0m+/e/zSlstWvv4RZj98PsTDtb73L2W/2Y1JryZ83i7kP3g0KFe3/+yHnvtiDRhRZeOUGCu+6EfRaDv/Pm3TuO0ipSkfpnAacNYXUzJ3L4DeHOfnVHlSyBMu3XUHJ3ben1n/s1b/Tf/ocWq2W4vlzmPubO0EUafzL/9J66CgxScGqa7dTevPV4HHT+a8PaTx8BK9GydJrrqRu83oQdLS+toMLBw4jqdQs2X4lpXfdAkEfR199g+Hzjan40aU3Xk/BZWshI5sTT7xE5+GjiPEIW355K7abtiEFfHy74x3GG1tQe/1sv+0WtGtXgFbH0ZfeYOhCM27/JLc9fD/6tSshGufAc6/h6ukjIMa46u5f0hTycMmyZfzw3OskJ1x0jo1z4wO/w7puReq8HXjkT0TcHvqSEa5/4Ldk1VSB1sRPDz1J1OGkZWKUXz33FIbFc4AkXz38BMGBwVScZfs9d6GfOxOZLZvdd95HuGcAMRHl5kfuhxULUuf23T89j2LKjeRyc9v9v4W59aAzsOv+x4lPTOIKTHL3M4/DrDqIxPnowceRe/xMRQL88olHUM4oQyFXsuue3yOOOwmpNdz63NOQmw46PV/eeQ9RxxRBk5bb/vQIX7We5cpt2/nyF/cjdwdwqxXc+vzTUJSf6pn/+193o0+KuCN+fvfCc5CXB6Kcf9/9IPpwFEkucu0Lz0BRLvh8vP67h8gTdCQCPm588nHIywbkvPub+1BFo4gaJbdOP8dkgnCQdx+6HzUyXMEE9771FshFkMHOu+5FE5XQlddQOXc+stfuuD4peIMoWnsoNpqZCvlILy5Cm5vLpMvNYGs7xZkZRDyTZGWkp/zjKW+AC119pKWlI/rcFJcWorZZcPhddA/1YjOZiUy4KMzJT7HwvoEBBoeHycnOIejxU1xejtyqZ2xsDOewHavZymTAS35xEWm2dFwOJxP9Q2QTUif6AAAgAElEQVTpLSR8wZSXrc/LYMA9Qdv4EBadAe1UiPzMHNJKi+nv78M7NEieLZ3JqUlKK8vQmg10jQwxEQui1RlSmSCrYESr1qCUyXBPTWE06PH5vJRWlGOypdM9NkinY4h0kwWNM0xRVh5ZxYW0drbjnP5/vR4SSTJyszHk2Gjt6pjGjcRCUVRyJekZGZgy0vF6PEwOjWLRGYkGo5SVlmI0mWgd6GYk7kvZfCpXmNL8QqyF2TS3NiP6A+iUKqRIlOKKUuKCkoGJUcLxCPFpS1UhkG1OJ8eYzvjoON5wEI1KRTwQpKKsDGuGjbaBHibCHgLBIMW2HBz9I8ysrMHpdjEecKMz6FFLcrKys5EEBYMOO/5oBI1aiyouS8nkCrmCCdckY14nWWk2lK4IFSWlJE0Cje0tBMOBlC0xbSHk5uSgUSpTiqNj0kFSEtFphFTGIxSP0t3fm5LNI2IcjU5HVnomQlyG2+4gHg6n9iEaj1BdXY0oSrT1dOKKBdHrdGQbrRTYshEjCfpHhnAnwiQkkQyDlYqy8hQo6BjuJzJti4hgkdRE3H4qq6po6elANAkp28UaVZJny0RjNdDUfjGVC9SZjKkcSXZGJqq4SF9HZ8p2RilLsd2iirJpHENbSwsGmRLZdGZJo6aisgqX20vA72dyzI5GoSQ7LR2L0YRKpaZvdIipmD+1zwaZmurickIeP919vYRVSZIySBeMzKpvYGxqgo6BHkStMpVhy9AYMRuMBONRRkZHkWJxLBYrUVGktrKa6JSHnt4uMGrwxSNoTAZ0Kg2ZSj2jwyOoM8xMBTykp6dTWlCcUp46piV+g4BMLicnPRO93oA3HGZibBz8YawmEzJBQVlhEYERB/0jg4iZRnyhAKXWLGaUVDAwMMSIfQyVSYcvFKSopJQsWwbuMTv9IwMobHocLhczy+sxqPT4/QHGJyYQkxIgYTEZKC8uxDU+zvDoCBqLEWcggCk7h4riMibauvFMTqE0anFHg+RXlKbOnWdwjInRUZQmPd5QgIKCAlxTLtLMaQz29JFhthAMBsguyCUvKwv/qIO+kSFU+RkMTI1TVlJOaWYens4hnOMOkkYNzmiAnPJiivLz6T7TSFIUcYT8yAUNWVk5VFdUpfJ0/T09aAUNkVgUW04WuVnZeO0ORvoHSctIZ3jKQUZVGbk5ufh6Rhju6cWalYE7EiC7ohRbmpW4w01PWzsGq5nJgI+yWfUYtHocbT0EptykZ2WmnpNWmEtdVTVjTW04HBMk0g14xChmixWtKCMjJmdyaAxTVgZjbmdq/Tk52cRcXlqbmzFn23D4POSVlpKVkUV/S1sqP5idbqN7sI+i+mpsGRmp/XGN2FPZtoCUoGDR7JSC5mjrRRaOpoDGiHOCnPoqcvJy8Q6OMtY/gEajIRCPkTujAqvFSt+55pQNOX132nt7mLFoLmlpVvobW4iGw0QFJTGVjPLaGuSROKGeEWTBWOr+231uMqtLUxEEd/8wQacbvVGPKxwkaTZgsaYRcbhQx5PIognC09nc2kosGWmpd42GQikXVLCaUOakY9AZ8HQOpn5nOtc37nNhKs0nOzebzlPnkcfiqfca97ipW7aQeDSe2n9BkqeA4YTPQ8ncegRBw0RrN0GvF6XJQASR0qpKVDEJf8cAyUAUQ5qVDvswZUvmgFJO/4WLmJUaiCVS+1O2dB5JmYzhpnYMkgytJCMQC5NeW47SoMUxOMzE4Ah5aTbkRh0DiQBZuXlEBqcwSApioRBBMUrh7Dpk/0cwOs41YRCEVJ5uugbUL5qPLJGk93QjGUYr4XgcbzJK9sxyNGolo42tCKIsFYfQGo3kFxeTjIkMXmjDpDcQSYp4xShls+tSAKr1xCmsegMaQZvK1+dWVxD0+lP7aVNpU/nraTvaXFOKI+hlfHgk9U0MciVytZrieQ2MjtkZbukgQ2dErVASEqPULFvI0NgIYz19GAUt8elMv0KOLx5NWf5D51pIRhPkFhak4lvWknwEtYqxC+0oE0mi09EnnZbq+mmlz0376fOUFpek8EFCUFIxu56A30d/YzMWjRYxlsBis2EtyMXj9THeM0CWyYIYCCGkGdGVFxCUizSdP49OkpOn1KdmCNJmlNI/PEz3hYvUlZQTcnoQTHpyZs1gcHyU4e4e0gxGIr4AFdXVGLMzU3XW2TeEzWDB4/Ggy0zHVlfOhN2Or72fgrQMprxuFAYdca2KrMxM+hpbKMjOY9LtRmM2UFBdSTgaoeX0GfJsGYRcXspnVCFLNzPlcjHR00+mRk9obJKCshJ05XmMeJ109XSRa7QgG/dSVVaONieTQfso/Z1d5BcW4PC6SUtLozyvmIDPT3NHawoT+P1BiguKUvV/3G5nYHAAi9lMyBtAlpQhe2Xb5qR3dJzty1bTcPkGuj/9hMNHfsYjSqlBjeUbN7H6ums49NY/OP3jD+ilZIrZVV+ylrW33cnRN3dw9PCPTAZdpBXmMe+S1Vy6/Wr2vvdvzhz6iaQ3jKA3cOl11zB33Tr2vPUmjWfPEYwkUhm3jVs2s2TzRna/9TbnpjMBkXjqUK7duIElV23nh+dfo6ejk37XOPIMI5t/cSNLVq9i55/foPdCG75gBMFo4Mrrr6Fu1XK+fOMvtJ47gzyRQNQJrL7zFpau38CHz77GWEsHmliceDLJ+uuvoX7TBr544SUGu7uYck6gzbZx6a9uZ8HCRbz//KuMd/YQCAbQpVnZcON11C9fwa4XX6a5sZGYIKBJs3Dl9dfSsHA+H7z6Gj2tnSRiSVRaPTfcfgcVixbx2Ysv0dfWjt/rR5+TxdUP/JrK2irefv4lRju7CfoCKUC8/qorKZ8zm3efexb78ACBaBBtppUtv7yDhtnzePPJFxjv6kUjVxJHxi8eeoicqmo+fvYFBtraSMQj6HIz2XLvryifPZu//O5BlIFIqsiqjUZufvC3ZNTWsuOe36ZsMlc8jpCdwS2/u5vczEzeevpFQg43gVAMTaaN2/74EEa9jr89/ASS109iumz8Xxj7oReeQTDqef3Zp/E5JhHDUQwWK/c99WQqP/XGiy/itI8ik0noM9K5/eEH0Wi0vPXia4QmplJZJbM1jXse/SNJUeJ/X32FqM9LyO/Fkp/LHU8+ikKl4vWHH0N0+1MKgcpk5DevvEjM52PH08/hm3SS1OmQW43c/+wTqff58M//jegPpwYzrCVF3PLwfSRCYT565hVkwTCeeIS00kLufOz3eP1e/vXyK/jGxlP7WVhSyh2PP4HocvLKy88z4RxHrlOSnpnJH598Dv/oBG/+5X/wTE0hV8tJz8rmd8+/RGhgmLdfeZ2Qy4Vap0KXk8Fdr75If0cnO9/Ygc8+gVqlSl362554hMm+Ab54/W+47RNE1Coyyor5zcvP0HfuLJ/+bUcq/O0DCququPu5F+j84Ue+eOsd1AkxNXiTXVrEbS8/x8UTR9j58fuEXR4sci3F5ZVc/9gjtJ09xUf/fAufY4Jcmy1lMd34+KOcO3qcPe98iCKWICLGqJpRyy2PPkn3ge/5+rNPiHjcaGVQNrOeLU8/lrrnhz/amQqNTytMZQ11bHvwPs7/9BP7/v0+YacXiy2Tgupyrv3j/Zzc/y3ffvApioQ8Ze1UzZrFNQ/ex7Fduzj++U5Evx+5Tk1pfV1K0Tx94Du+2rUzVfyydBbq6mey6d57OP3D93zx0QdEvB4KbTaqG+rZ+Mjv2fXW27QfO00yFCEQ8rNh42ZW3P4Ljrz3Hw7v/xalmEBQqJm5dBGX3H0bPx7Yz/7de4i7/aQptCxfsYLVD9zDvnfe5uD3P6CTKcnSm/EG/OxtbuXGKy8j6nThdkyl4hDrNm1i3W238OVb/6T1x59SzUSt07J87VqW3nYrBz/7iD3f7EaRlKGTC1yxaSvzrtrGnnfe4vzZEzjt9hRR2bz5CmZdezVfvvkPjh4/glquwiQ3sHbteubdfA27//FXGk+dTjVElUzN5Vu3MP+Wbfznjb9w5ucjWNV6dEkNmzdeQe0VG/hqx99pOnkKv9NDpi2HK7ZdRfXWjbz/6kt0tDSniIpaKXDV9muoW7uGT/72BsNtrUyN2UlPt3HDTbeQv3wF37z7T344dhClSolJZeCG626ibMVKPvnb/3Dh/CmioSBWk5Ubb7qZ0jWr+c/LL3Kx5QJyFJh0Vq677gZKVyzhw9de5uLFFhLxBDZrJldffx1lyxfw1+efob+9HavGgEGm5YbrbiRnwVze/+trdHS0pTLBaSYbN918CxkL5vLmE39k0j6GXKFA/D/V7e5f34utrIr3X/4zw31dRGMRLFkZ3PKLO0mfUc2rTz+B3W0nFo2QIVi54+Y7ya+bxY6XX8A+PoTP76G0pJzt268hu76efzz9FI7JccKhKBZzBvf8+l5MxfnsePl5ugZ7UShVmAUTDzz4ELqcdF568nH8444UibMoDdx9/0OQYWHHay/h8rvxBYNYzDYe+f0jYLLw1ovP0zvUg0JQYUm3ce9dv0EwZ/Cv555lwjFKQp5El5bGQ489Nj21wkt/fhFvPEAoFCLTYOOxx58h7vHz1j934HKPEwwHycrL574HHwKZjL+88mfsw0Mp0m0y2vjdAw+BRsHzLzzFZHgSuVKBWWvlT48/hRQM8deX/kxgfAqNQk1GTgG3P/k4EfcEr/3lFYIeZ2qILLegkF8/9QzRUTsvvvgCgaCHdItleiSGh154Bamzjx1v/gNXzJfKP6qtZh575bWUnf/mjv9lwuNAqVRQWlTC3Q89iqejj3fffotJ9zhKrYqMvDzufeoZJi408/EHHxAK+kmISbJyCvnVU88weeE8/9jxRmpAIxAKUV1Rx11/fBL7iVPs+vRTpianUgSlon4W19/3O4aaG3nvvXfw+1woFQpKSsv55RNPM/7zCT77+GPc3ilEeZLKmQ3cdO999B05wccff4hHDKTEjvKGeu6+/2F6vjvC5x98iMvvwpBmpqK2hht+cz893//Mrs8/S2UoYzKRqoYGbv/DI3R88x07P/4Er8+N1mBkzqJlbP3lr2g98B1ffLUTnxQmloizfPZStt99L817v+bAvn3/z2afmmLeqtVc+8ADnP78c/bt3UMkFiKRlJi3cAnX/vYBWj7dxVdf72Y44MCaZWP+/IVsu+2/aPvsa/bs+RqPOoZHCrN240a23XgbTe/u5NDe/bgiHvSZFuoXL2Tj3b/ihw8+4OfvfkAIxUkip/6SS7jinrs49P57/LhzF7aQlMoYVm+8lEXXX0vXJx+z8z/vIfvn1dckB0eGWbVmNSvmz2fozDkOfLsPU14+ipxcqtatA60G10gfA50X8Uza0RhNLN+4HZlMIOKYouXcGfzhaQRtonr2QjKKCmgevEh/VwfyCR9mrZHZy1ZiTLMwPNhFe8tFPI4AmVlZLF61AJVGwUD/AENdfYTtLswGE5dftZVYLI572E7j/x/OVOsF5s2bS5otja7+HlovdhALiKlpuLmrV2E06RjpaKanvZlgyEdaTi7z12z4f3kVX5gfd32JLBhg7pLF2GY3oDWacHZ203b+DEmliC49jZmLVqIyGGjtvEB/Vzt4A6Rbbcxbsxaz0cDA+bN0tbbjiUopdXDO0rnI5QmGezoYaOlA5pVSk8EzV61CrVMz0NbMhXNn0ZnMmM1pLF28AlEBjX1NtLU0Y4xpyM2czt8tRaMT6Gg6zcBAFxEpgjbNyorLNxPzR5ls6aK3rY2YSkKXlcnCdZeTiCaY7Oiko+kc8WSEjKJCZi1fg6RUcuHCac6fPI5Jpaa8vJJ5y1aSiEYZuHAe+/AIrmCc7JJi5qyYj1ou0nnkKO7hcaJBkdyyKooXzUOhV9PefJbu801ky/RkpGdSvXQxgkXPoYP7UoBISKqxTL/v0pWpkHLzqWMMDfbgCblpmD+f6lnzp91m+o+dYWJggJg8TlZJMTULlyJXqGg5dZzu9osIeiV5pWXULlgGKjU/Hz6AZ2oCpShhTctg+WUbCPkDdJw4xtT4BL6oxIxZM5m5cCaeyTHsba0c/eEwOlM6S9dciq20FLVKQfvJYwx2dKYGKPIqyilcNC+lYg6fO8vU4AjTAbn8kkoWrFjD5KSDnpZGega7CGkl6mfPYUZRDaI3Suf5RrzuKYJiiMLKSmrnLiYSiNL8089MjA+jtGrIKi2mon4+0YRIc+o7diMIaqrr6imvrkMKhGg/eAi/0830WMHcJUspKMhLDfCcPfEzLqcTKamhrLaBsjmzkcJheg//TH9be4qBVjXMpKC4PDW80trVyKGD3zOjtIqq6jrKa2YSCgZpOX0cj3OCmBSlbu5ccitmEArHOPvzUaJeLypJpGpGDVWzF+Jyumg5eYzxsUGMGUaKKquonbkIu9PJ0ZOHcbkdmHV6qusbyKmsTgHvgeMnSPhDRGQq6ubMJS8/B6Q4hw7sw+N0YzRnUl43K+UiKBIxug4dxDk6jCHTlvq+1fWzsE9NcOLMz/i8HtKMadTVziarsJTJ8XG6zp0hNj31ppSYs3gxpuwCXC4vJw8dZri3h/qaSupmzSazqIKxMTutJ48RcDsxp9uYMXtmioQOT05wtuk8gUAAq8HE7FmzSE9Pw+mYor35IsO9A8ytmzU968DQ5AQrViyl8ehPOCcdZOQWsnTdeiZjUVRSkp4fDhFwTGLMymTmokVYc3LpG+jlwvljxJNxlHoLC+YtoSyrhK62Vjq7GwmHAhg0RpYvXYFGEAhEAuzd//W0g0dhbiWVtXUIWQbG7cP0nD9PyBfCkJFH9eyZWHKt9PR3cvb4MXxOL/Uz5lBbW09mbia9vZ30tF0k5PRj02Zy6WUb8RFl3G2nqekUfq+XvJwiGuYuSA3xuR0OBk6fRgqFMNpsLFm2Eo2gZ2BkgLPNxwlFgmTZ8pk3dzEmSwb93V0MXjyHFJl2BfSs37QpNfk4NDJI06kThANhSorrmLlgATFBxO4Ypfn0SZLxJGnpecyaPx99tomW5vP0NTYhj0iUFlYxd9FiEno5Tc3nGe7qRI0KlcLIuvWXE0vG6O1p58yRg6BUkF01g+Wr15EIiQx1ddPX2kQiEcWam8Py1ZeATMG5C2cYnexn0jlJeVE1lyxfRyIo0nLuHBOj3YiJGNb0LFZesialoHW2tTLQ14XH62dG/ULq5sxBUok0NZ+jo/MiGpVAmiWXRUuXokvX8fPB74naHYSmvNRVzaaoogJVhoHGi410tDSBJGdGzVyqKmoQVGq6u9o4d/5YKrdVMWcODXWz0IZltJ89h2O0H38kQGFDHfXzFhCPQVNTIyfO/YzZpKe+qob/j6jzjqvzrPv/+z77HDZhZUCAMMIIhBF2GCG7aZLu1tbaan2q7eMe1Vq1an2ctVrH46jVDjuiTdvszd4QAoGEkEBCIAl7H84+98/rOvh7eOkfoYf7XPc1vtd3fD6fb/bGTSjo6e48z+XuZklMy8spYv36VOx2O/39fXT1dKAzWUhIySErd5M8mxd6Org6dJXAkFBCAldSWbEdu3WRjrp6lkZG8dg9rE5IIWVTNu4ALW3tjQz1duMvyJHJG0hOycDjVmlra2Zm+hZL9kV5PnMycnBNLHK1t5eLfecJXROJeXUUWZsK0Dg0nDl5krmFMbR6DSnrN5AUvx6LxkJjbQ1DQ5fw8zeTmJxGWlKqVBepr6uhvq1e2s3UvM1ErVqD1mmTNvL6rWuSLJGensfGDdlYJ6fobGtlanIcr1ZP6qZCwlatRFE8dLQ1MnTtsqzEZWUXEr9mHRqrh5rqsywpi9gVF/Hr00hLy8C+YKelpYmbdwYwB4p5SyMlOR37tI2u5lZmR29ithjJKCgkeEUkDpuHjtYWuX9WBAWyKaeAyPAojDo9hw9/jM1lRe/nx7rUHGLWxrEwN8nFix3cGLlGaPAKNq7fRGJcErNzk9RXn+N6Xx/rMzOJTN/AyugYPHOz9HS2M3L7Bjq9gYotuwgLDMezaKe6oZo73kkM/iY2JKaTmZzB6NBtms63MGwfwy8kgPwNm4gNWon31jyXursYmhYYcRPppfmsELCR2+Nc7+plfuQ2isFM4f57ZYLNPnGL0fMX0F0dpn/wBikPPUBmQS5jnU0ceO1PKD/fd486OzNFXMwa7r9rNx/9/U0Grt9k68OfoExEIGYzTpcDg1GDIBi3VJ8mf3M5GALxCCCtokHs6saqsxRtE5gnDWjBqnjR4KHtbBWl5ZWSWSaxMYobUQurPlZF+Y6toDpk6U3+OD101zSTUbxZGgN5WowGcNhpbGqgqLximSIvmKQaUWGiobqZ4i2lonwu2Nso4m80XmrOnqRs+07cLg06rV6WCS81dnCpo4P7n34Kl58GFTCI1JbTRVNjDYXlW0AVD0IybR1uG31NrWwqLJZ4GbfDLqNmXB6aa5spqCzHozrQCjkFtwNsLq619JBQVCqfIdHFXjeq3UZHx3ly84rAqwdFBbNLprJv9gyQmrnJ9z7yR2V+bIShkRtsyM+TEaN8OQcwO8fFvotsKCvBJqZZ8Y3fOj7OrfHbJGVkogoJB620Ubz9zpuYjXoeuu8BXHY3eoNB6D5wRzAwrS4S0lNQNR4U1SXxJfMDQ9gWnESmZ8pxqCYNLjwMXLmM35yLmLRMiSMQ84vey+j1QWyzNuIysvC4vZKxJ36GB/plRjJufYpv/IKX7oaZviu49RC+PllOs9gqIus1dvM6LtXNmvgEcGtFlV3S2S8Jx9CgI2FdIkIdQbCCxYMGr1wFVU98cgJerxONVgXbEq/95rfcfe+DRMYlgEZohojReBi8eFGm7QPXxoBe/NILLjc32jpYuWYtxohV8lfy81ro7z5PeHQkISvCQDX6/psH+hobiU1JwBQZIeVRBARMvNdgdxfBq8MJFfIAaHC4JeGbls4WYtfFsiIwFAM6mZUWSi8XGprYmFvo+zJRKhX7X+ul8ew5ioQjbTZhBSxaUObd3L7Yw6qkdeAfIP9EvpVjkV+8/HO+8Y3n0Jr8fL/0VV05X3OW7KJNSA0Bt8Z3loCmmjoKi4vlu8h5EOuiheZzJykQmB4xaLtW7luXDqqbaigtLECLyDpr5VcbvG4aT1dRWFKBYtSBU10+v266mlvIyM5DsejllpVHW4XuM2fI2Fopsxm+/YO0Aw3V5yjeXAE6vVS+kKN0QffZ02RszgN/i2RoyrX89zt/9+tf50cv/xzcbtAafM/xeGk9c4q8rdt9G0oeORcak57TVecor6jAixuDzDuJ/6ih9sQZSssFnnN5LC6vfFb72dPkbt8u4Jy4tAqKB4xOuHSuhtQtAj/5nyMqvt9D/YnjlOzZh9PhkSUwaVC8btqqzrJpyzbfv8WL6cS4vLRW15BXXAEmjSzrGfWCgeqm4cRpirfvRNDqVa8qWeZDg9f4xz/+wfPf+z5ujxetGI94oMtNU3UDhWLehO0yLr+D103NudOUbduBqtHgXP61ftFJb0cnaQX5y/Mu4LwOFDOSlLapdKtYDN+Lif2wtEhvRztpJaXL8yz2prC1HjrrG8kqLffNsVwSFY91gd4LPWwsKPq/tVXBOz/P5Z5e0nLyJOsfrSphFoJh39HcQYGw5WJ+lvdz4/FjXL0xwKe+8AUcvuVAD9gnF6QDl1lS4Hu+2Ls6lamxG4yOj7E+LRut2Avi9yosjd5h/M5tYoXtMZmXz4WH+ZFh5q1LrFm3Hsxa+QVej4eJ0REpJZSUumH5XPieMzl4nYXpWeI2ZvkGI2yeBm4PXsc6t0Ri+ob/O3MC2jkwgKpTCYuNBo1WnncxJhGgCzhEVGoKXpcbjTgzKrz6yi8pLyshIydXOrXy5YQtvN6P6nISlZDsuzOFlBZeRq9dwWDxIzgqWsJRxHqIMfX3daMzGIhfly7vVY9D7BUNE5euSRmYoHVr5ByLpMPSkpX5O7elPFLo6mifvRBz6oVLF86zKmalJAY5lkQAYBH6ZAxc7mXV2mjMkRG4nC5ZOhc/XR2trF0bTXDEyuV9Djg8XO3rJm5tNDqzv484I22Sh9/8zw/59LPPYAwNlwkfAZ1C9dDVUktqehr6gHA5/v/Y2gtNTaRu3IjG3yw3gtvlxaTT0FZbLbNkGMzITS7Gr0BbQy2ZeRulMoewA6oob3pVWhrryc3NRWs0o7q9KGIvC5tUX09GXq60PdI+iueo0HLuHPmlpT4/QCh3CCOv19LdWCedRZGckPtW2gKV83Vnyd4k9nig7zwuj+fFL36FF199BQxg96iYhHNis9Pe0kiu8J/EA8R5E/Ogh1M1JynfVu7bN+LytjvBbODIuWPs2LoDxP2tMfn+RoW6s4fZvFfYKkWqO5iF7XZ56ayuJUucLQEPE+x/MdF2J43/80sOf/AhK3M2smPPDhqOfkhPewvKS1/8nLrOz5/RU2cIVjRMOJ1kbt9FeF4hWXv3+7wq1Wfk3XY7NVW1VO7cjlfgosTF5V6SE3jq8Bm2775LcNiXN4R4YRsna06xY+8ucWPhcTjRmoJR3SrHjh/lrrv3SkydNDCAbcFKTV0dO+/aKZ8hzrRVbF7VS8vZGnZuWTYayxedwL/Vdp5nc/lmDEJexGmTl5hzZpbW3ouUVJT7jJg4YE5oaWih+0Ivn/3i07gMKh7VidYh8HsGaupaKC3eLPFS8svdbuYX5unv6yW3KA8WZyFQXMBGbt68xdj1ITYVFfsuEbGYHkWyeEaGh8jZXIBd0Pz1Brlet+5Mcquvn62CfSsOtdglLi8TczP0DF2lqLAA1W3FoNVKsPfY6Cjjw7fZmJUpjZ2qelC8BqYHb0m9ooyyAonPcOPBjJfbwyPcuTNNVla2byrFV7hUDn34AXa9hwcfuEc6SGLzenVGKV+yODpBTn4eXtUtM3HCURjsH5Altoysjcs3HVLrrf/GLeZGxyjNy5aHXBglcVEJDMX87BQbczfiwi4Pnhst1672o04ukpGbK0y4z1PV6Oju6sWoNU8WkHMAACAASURBVJOQnIRXr+DGjtbtYOTmLWZmbeRk5YDA4knrrJGsbNVPR0pKIngF2NKJ1y+Q7iv9eOetZOfkSEdCyD5oFCOv/OQXlN+1jfTMDeiF4fT4ztLFSwNSoicjPQmN14vi8qBo9Fxsu0BAiD+xiXESJGt3WFHNAXT3dBPi1pGUmg5ap29MOiNtLe2sXBtPSEQYep0QWfCgVV1c7r6E2RREXOI63C6nLI2IPVdXW0tCaiL+Zh0BZrN0su1GEy2tHSSERrJ67VrwCO0pIaznT0tTIzEp62RpQi8OtOqVGda6U9Wkb0gjZGW4UIb07VEXfO97L/Kl575OQJAfWsW77ECp1FbVklNQgJ8gZtkXZRDl1mg5cuYMhYWbJfZHEcZBnF/FzanjJygpqcTyH0dSnBmjgbNnzpCTs5HgFYH4PHAFJ0ZOnT3HnlIRLIl9ZpfEFWEwjx0+QvHuLRhNwisRTpcOjarl9NHTlBcXShyh07skLxFF1VJ16hyF5eUoRj0L6iKBQnfNptJw/AxFu7ajmMRl6bOSImv6k9+8yrde+gluVIxOG37yMvJw/NBhdu282+cUCsMt7JUC9WdOUbKtXF6Acp9LR1LLycMn2LFrj/yM2+NGJ4y8C6qOH6No7xYpdyReTriMYv6rRLBaWooipDI0LpwuKxbFTNPx0xTK53hZUuyyxKs4VOrOVVO+Ywt4nL6g16vgdarUiMuoLA+D1ohG4NDQYl1aoLmhnsqtW6VNwKWRxlsw6D86/jFfe/EbuN02yazU6i04ZuzUN7RQeddWXC6P3Idi/3jmrLRd6KBgazEeoYyputEpBqxzTprF57dVgN2BavSg6DU4Rqfo7uph07YduD0uwXeQDtH8vI2e3l4KCnLQCWMi7JVGx+1boxJzlJWXJXG7QfpAeb5m/01UEuXhki3lPoNtExeaXmpe9g5eJm9zLnbnIia9Rc7x+J1prg0MUVRWtOx0iktWz/GPDzE2McETTz8pA+QlrwuDxsStwTtMjoyTU5Dl85Hc82hNOuaujzB0Y4SMEl/wr+hU3KpHajSO3xmloGDT8u3qs883bgwzfPsWRcX5MqFh0lqEeBM3+/uZFxjBTdm+d/WKIBkGr1xhxjFPVl4GC0szBFmCpBc1cHkQp6g+ZKb6xr/sOw9c7MdpXyRl0wbQuJl3LOBnCqKnvReTqid5wwaf02YUe1Plr6/8jqT1aZSIgEME8yIWcLjov3QNRaOQmBIv1QSkX+5wcf3qTYnPjk+KRdFpcLlEuV/h0vlWzCYdcWnrfV6e0yDPae/5HgxBZtalxeHxOmRpVzhYlzt7MJhNrEtLWg5YfImU7o4ugkP8iREOo9Ck89gxaC0017URFxnDypgYcDjA4kuQdLe0ExG1UjLebQ4bBrMQIBKOWBtr10QTFbNSngvPsrf0/e+8yDNPf45VayKlT7HkEHhxI5011cTHRhMUvQrVJRw0f/nOzbWtrEtex4rVAgdtQ69o0Sk62qubSIxbR9AaEWwvO8he6GhsJzkpHkuQAY1JK0kgWq2Z9qpWMlMy0AcHCS8STOIuUqmpqiIzdxOBwSFSNkWreOT4G2qbSU9Px+RvwGDQ+5bXC421zWzMysLop0Or08k9YNAbaTpzkqzsTExhwbLErVNNuB1enn/x+7z0kx+haJ0y7hXzoENLw6k6NhcUo4jkkLBfwulV4OTxk5RWbMbspwO3uBNEwGGk7ngVm3fslkkqxH5QXGJDUFNfT1nldmS2R2xbX46L08dr2LGtzBc3iJKDSAB4FLr/dZDxi91cPXcCVfAHQlegF/fAX178lvrolkr++Z3ncQhMV1Awn/vxTxlUjMSXleN2uWRNXzxc/Jw4doad27fKL1DxoChO7E4nNdVt7Ni2FY9TiDOLTII4dwpVLecoqyhGI9IB4mXxw+lwc6rqFNu2b5c4Bek5C+Nn1HD8zFlKykoJMOpl8L8IzLvttFXVsW/bNp82k4ioPSLD4OFYQw3bd25ByNvKjKFikHpe7Rd72VxeiiIiN5GuUUxcaL1AVW0Dn/viM2jNKipuqQk2OzNPe2svO6SRdC0vDFhn52jqbGbrduFI2uX4XVoTdyamuXnpMiWbS1D1QtDTg1HR45hz0nKxleItxbi8Trwao8zk9A+N4BydoCIvCxxO3zzo9ExOL9IxeJHCwjzM0lUUptvAwOB1xq/fpnxLOU7FitPpwF8fwPTNcYb6bpJVUYjDoOKSl6yXy72X8LoMZGWkLV/KwvPRcvD9d7GZvDz6yP0yshdWXjX4caHvCkaXm/VJifLyVYVilBeuXRvh5ugNSosLZelVjHFJA22Xr0nNv9z1CRjEOolMizACPddw2ufJ3ZSBTbyposeFnt6eXsI9JhISEsDiRVW8ONHR09eHY9ZBfn4OLkXINzvR46W9vYOQ4NUkr4v3Xd7CIfJouNR+HjVQT0pS7HIyzyvFeBs7uwg1W1ifmCAvd2HIxR768Q9+RtneSgo25UqRSyF9IO7TkzUtRMfHkBC9EgMq+uVIs6O5m6AwPxKSYsFrk2dpASP1zU1khcWxUmQAg8UXeBHu1cmz1cQmphAbswaHuNQMwglUqa9uICkmjTUxq/5/lkUYjbaWNkIjQ1gXH+1jeno8OP1DOV1fR/qqaNZGC2O7HE669Zw4eZL4nGRWr1yNxy2EboXCo5Hqs3XkZWcTEOLHrGdBBl+hukC+9c0XeOa5LxEVForOY5UOC1oTZ8/VsW5dEjGrV0l4glhcIXpc09JOclomq4JDUWwL+Jn1OLwOTp8+R8mmSoKDhKMnAjjfmGrOVbExfyNBQRawW8FgwKn14+iZs5Rn5RIiSFEiuyOCOJeWqvoa1hel4xdgQXHbpZCxVzVw7kwt5UWF0njacMpxGlU9xw4dY/OubegMYt9YsaBD59bTcKqarNLNMjK2GIUosZ3FhSVefPllvvnjn0ujvELkJFWPPErHT59k17Y9KF6f0y+jalXlzNGPqdi9Ba1ZXOq+wMvj9FJT0yCz8cJxFh9124Rba6ChvpZN2wqZ98zjpxVXpiAp6ag518Du7ZslMcgud7JwQFVOHzzCtvvuk2voVoTIj4J90UNXZxcZOamSzGR32jEbLDgdKifOnmL77kqZydN7xYWmZ8nt5PTpk+zbsWzMnb5L/2JzB1XNVXzx+WdFiWI5W6xnbspOe1cP2UW5+JmFrpo4cVq8dg/1LQ1kbd6IxWyUeokC3jA576atvYtdFb4MnVdxobodLN2epvtCD8W7dsjM43/SKbcnF7jQ08Pm0nzMGh2qU1xgWibmljjf20VuUQZBej9MIrXhgsnpKaljVrGlVF40OERWGEYn7nB5pJ+SijyhUio16cQtdevWNH39g/JOUL1e9CI49Hr54OMjLFkXefTB/T5nTiv+SsPEmJXBy9fZvClXCAL4AjK3k6mBEaYmZkgqKJDz71JtKIqOG7cmuH3rDsV52TidS1LTbWpujoUlN9cGrlJWkisdMYPGIqPD4WuDzExPkiHIEYrI2glPGPqvDzLlnCUzOwUtLozL4792ZRib3U1aarK01l6dRoLph/oGUR02kjLWgWqT4vhu9Ny4fgfHlI2s5FTfPBvdUsfxjd+/Tn5+ERmb82XM4nLZMOhNtJ+/JNnQKenrpOadXquX2aze7n4U1UP2xvV4hBi4xiALSZfPd2Ax61mbHO8rmzh842/p7sVP2LaE1YjTJfIjomrS3NhGaFQk8Unx2OxLBBj85JlpFw5gkB8JydGoYpdrFDzo6Tp/mSi/cOJExlA4FXo3XqeN9tZO4tclsiIiHMUoAn8nbrw01Z0nZnU00dERaPRi5sRu1/DCC9/nmc88RULsSnkWvYovJ99aVSUzhuFxa2TQrGKQfmZVdQNp6UmEhBnwM+rlZ11LLs43d5OYmEToqnDpyDkVDQ5RkatuZGPaesJXBvqcpOX933CqhbT4NIIjI3wpZb3I3qucqa5lY06uJMiIPSjuIqttiaamLvILCjEKR1eOXCMxezVnG8jPzSU0WAS3snYo7V5TVTXxSXGsWLsaNwo6DDJ5980Xvsuvfv4j8S9EqkPsZS8K1Udq2Vm5Q2buZbJABOdulVMnz1BZUSroFVJxQybSbF5qTzZTWroNjPrl8QsfR+XjYyfYs/0utG5fpUuYDeFynTvdyO4dRdJG6kV1SUQXVg/jnV1EaBXe/fLT+HncLBr9yK+oRPnLPftUXEvM3hlgZUgwqhO8fqEk7thD4ec/L7sVLKGw5BYsVSM1586ya8t2aQTFtDk8dlwelfqm82wtK8Mgja/Pj/Ia4WRDFcW5G4kQo9Qapcdq80J9Wyslm4ulsRPrIsgiYiGO155l5+6dcnN7vW4WNR48ioZz586yZ8tujP9JEysCnmelub2NgsI8NF6nxAaIUVkXbXS2dsrS8Jz8jUKQCk3VrbRf6OSZrzwtJ8uqLkpAuBCvFRtLeM7SRxVBrwrDo5N037xM3sY0woX1FxZI0TFjc9Da1k5FZbmszIq5MDsVyZzruN5LxfYt8rA6PC6sOhPDk3eYuT5C+aaC5ShTnEUNA0O3mBy/TWpKEgH+FpweF3qtmbnZBQYuXSW3MAeHjB7cWDxahvsGmR2dYkNpHkuysuqRFaDh60PMjM5LQVeZ7RBVcCO8+/4H6P113HPXdrRSXV5YGpWrI7dlWSkhJRGnsOKqitGtZfDaAC6Ni7SUZJ9DrsCSTs+l4UFsk7Pkb8xGK8KZ5bC3v1cw6lzEJcTgNeukYLPd62Xg0gDBqol1ietY9NrRmPUygrt65RrY3KRmrJfYIpGVE3N3sasLszaQ9YlJsgr5n5+LPX2YAgysWyW6X4jMjq9E0HGpD//gYNYlxuJwOSS2McgcyJ/+94+k5G2gOC8PrdsrHUm3wUBDVycrgkOIWxu37AaAn1ehtaGd8Khg4oSDJqIlnU52UqitbaQwNQf/ED8J8LW67AQGBNDZ3YPeaCI1OQHhNovBiMiusbGFtRFxxMSu8v1WXrRIodPVayJIWCXkTkTEIrI7Bk5X15GfX4C/v0k6IEJRfkVQiIzCdVEBxMXGYhZPEiUdr0Jb+3nJvI0UjqdemCTwd8EPvvcSn//OFwg0G/Bzi4hMnFMnzV1d5KRnExRgYm5hAUuAnywLNrS1sGp1NHGrVmEQxsHrwqtVqKqrJ31dJpGRK3wOlDD0DqhpqicpN5XIoAA0TrfvpRQN1a3t5ORukhePqDCIUqnYFU11TSTmJBMYFIAw5UuLVgIsIdIBzNyUi3+IRZ4X8XjR7aP6bC3pRVkE+gl2uldgLuQl1tTUSt7mgv8Et5Kt67Ha+Z9f/YIvvfiidLpDVQ+2mWmMoSEcqT5HXmk5Fo2RwP+UVf4tln66tors8nwsgrm4ZMUo7I/eSHVtA/nlpfJVpWvoAFGZq6+qIa9sk1DzkA6LbcmFzhTA0ZPV7NhVLuNU8TfCRhvtHppraskWWl0WI+7ZOXR6I16DhZrWZgpLCuRekBVaUVDwwLnaGsq3bJayQlqPKgNhl6LQ0NpChZDocakYXcKJh57efg6fOsSzX36KAJMB2/w8BpM/i4qB6sYWtpZtlvP4nyr2/LydjvMtVJQXyxdyLQoB2UBG5m1c7B+gID9bVqMFSkP4Ud5FG+3NLRSUFEmmvrooOjlZGJ9b4GL/FUqKC+Qx9LmjcHtsit6ei+yoLJXjn52Zk3p1I+Pj9F8boLykGLfDg96llWZ+elbgVC+SX7xRZsoFCUCnM3FnapFrQ7coKczzVchFUkwLHxw6zMLMJJ/71GPyXAlnwoWO63emuTl8h815G+X7Sh9EjOfaILeGh9mYtwm9xYTLuohG4PGGbnNrbIyyzQJi8X8/d8amGLhyhfLNBTKzLro+iPUaGLiOdclGVk4mLkHgEw4p0Ds4zJ3p22RkJxMgy34uaVevXB3GbveyKTdDnl2x3cR57O+9KruQ5OQKR1K4QyozDgeDg6N4XRo2ZayXnxPvLOb0Ty//joy0VHKLcjAEmOVZFBuvvecyGp2BDFHCVkVlw+c4CJFikffIz0yXsibiHlqcW+DK5SuEhIUTn5Qk96ZIFAkb2tTVh9msIz0pGsVpxyIhEzo6ei7j0RpIS13//9dXjKu5pZPQUH9SEtdKZ86DhsnFBa703mBNeDTrhRyJ+JHwDWhubGV1VBTRa2NwWOdRjFopJ9befYmgoGCS1q6RNsHqcEpy4Pd+9GM+++STrFsZgcduQ2v2k6zxltYWklJSCI9aic3rZcmjYNQrNLZeYH1CHNGh/iiiO4fbg1Zvoqm5gzUx8axcHSGuEgm/EutQVd9IyrpY1oYGoHoc6C2i2qDQ0nCBjSlZBAaY8DpUnCZViuHXNzbKOQ4PDsEp9maAWeqxnjhTRe7GHFatCMbt8qAatHJez9XVk5O2gUiTcPxcIIJfVaHhXA0bN+VgDAnEqqpyrcT/Xvy37MyPvvMtAvXCjov1EvOmo7X5AuuT0wkQpW0dOERCWAPVtY2UF26SlQ2P2442yI9p6xItLRfZWb5FIueEAbJpXLLj2vGaM5QXFBGiGCXkQGTMRSDd0tBBflEOU04hUm/BJNI7DpXzf32Ttg8PYr1xiVWhgegt/gzfvo1y4N596uD1q+zcVUHmPfto/d0fOV3fQsljT1D25a8waTHiEmw0cSxd85yvqqJyq8C3aGDR6tOeUsUE1ZGdV0SgKYAlmxut6HGm8XLi6Ifcs+cuEBeyyH6JHaTRca66juLt26RyeIjZH6NHxTM1zeWLXaSXFPoyVn5mXwlao3C26iwFhSX4GfxYtNowBwayND9PZ201pTt3+D4nFkaWxzzUnK6ibPddjGtVyfQ02rx01zXSf/ECj332UzjNiq8UJbIXDg8Nza1kF5bgNehZXLQTEWRicnyc7svnqSwvBZvwjMXiinKpl1NV1ZTuuYsZIfyoM2Nxu1FHx7l6tZ+kAoHd812wAm/icDhpa2yjILcQrdaIW9HgMekZG76J/cZ1kgXWT45fAKGMuKdmqG1rpeKuXdgEzk+rRSfkBu6MMTtymzUpSdjNCjqzAa3Vicvq4FL/NTIE4cKsEzAhWQ3413tvE27Us0NE+cKjFjeAKMXMW2UWrWhHJU65X72SHHDzYg9mjZbwiDAICfKV/TwuJudmGRi8yaaCYlStEZtDmGYNI32X8bcvEJWcIFvVOOwOjIYAFkYnuNR3hfyKcjkOWSm02hm6fJlwk5kVQgvJX4/LYUfv1TAxcpspoS2YmS1Fi+1u4Qs4GOrvI8DtIj5lvS8lLtrZaA1Yxye5MjZOdlH+cgbdi3V2htf++Aceuvc+olatlIdCvrPdxvXbI1gVhdiUVBTFLFP+fk6FKx3trAn3J2Dtat/VItbYGMBA+3mcOi0p2VmoQpdSQrlUWutqyU5IxBIc7MPuGfSyLH2xq5uA0DBik5PlI8SjBLSkua6OrPhY/MNW+D6/KPZ0EP3t5/EGB7M6MVF2P9G4RWsst8S3ZORlYxT7XuJzRG1LoaOmhpWJCYTHxTPudhCoM6Kf9/DSC9/mhR99HZPAytmFNRE9yHRcvtiNf0gokWtjZEcDedEKY1JbK7PKciw2mw8j6HLR3NJCQmo6IRGrfJl+8Ri3V4Kuc8ry8CzOyX0rX8zh4kJbO2syMzEHr5BbxF94FYt2GmvOULR7q2/fi5tdYIBcGim6HJ+TjTY4QFYIvUK6wQkNZ09TuqcCdWEexRQks9YicmypqyU5LxtTeChzbgfBJgvWW6P86qc/4aVXf+4bv2sZaiIc7bZWSU5SFAMBDgWdpKx7OFd9kvI9lTK61zqFAy5uCx2H3zvA9scexaHRovMg2zEKMdfmmrOU7d7u22siCy3qooqe+rp6Kb4qjr+oEuqcHkyLVs43NZC3Q8yn8PCEayKCXA0njx5h864daEwmPHYnfsKBm5ympaGecqElKbKmwmtexiS2NrWSlLsJPz+TgNbinLPT13uR6prTfPHbX/W5nar4vNgPeg59fIzKu/ZJEL5E3HhgZnacvu4OykXm9D9RiDwDGk43NZFRXCLbogm0qNvqxDoxxq2Bq+QIR0mslXSrRCrBSUNTI9mbS9BazLK64280MDYoSHr95FdU+LIrIqWkKDJ72tTeKUlm4t/CuRHzP3b9BmN3bpIpdNhE9URinDWoNg/VjW1sLC2X4rXiW50OF6cPH0RxWHngoQd98+9wSZ22idk5uvsHyMorlI6izgF6j4vh61fxumzEpaX4vB7xJOG5Oxx09fSwPjdbOhRms5hTlSsdnRiF/mdGxnKKWNgSLUvj01wauE5Kbh46k0E6Wc4lN9f7LmMx64hdH7e8Vh4ZFDsXnNwYHiNqXZIUrxfwFn89XOk4T5BRS4zIxIkFEcGq3sj1gSHGZhdIy8mV8BwxP0J8/PVfv0JFUR5J+QJuI/azCNCR8J+JuXkSUtNQdHopuaW6XQxcvkRkSDChkZG+UrKEbyjcuTbEvM1FbFIqen+TPF92l5fujlZSYmOIErbHK+AbXhwzM4xMTaMa/VgdnyhtlYRnur1cvdBBbHQkgVEhvohF4pO19HdfQdEYiUlMklhWmSBxe+htbSYtIR7TimCfXRaSODY7l/v78Q8NlbJES3YnRoNBtnf9wXe+w7e+9lX8VizbQrGnFeg630FgeCSrYtbJappdOETCwWyoZ1NaCqHC0RKVveVMcVtzC/FpmQRFREoTKUyeaNna2VRHeUn+csSyXPXTm+moayU6Op6I1WtkACegU1K7traGInnvin/7ql3irFQdPylJNsFinkUCxOXG43TQ3tBAxRbBZRDrJA6pVfIjms9Wsz4jG0NIKFqLXubq5xeX+MsrL/Pi89/2zY3L4Rs/0NrSSkJKBqFCA1WcbFFVWHLSeO4E23ZvW14rUdoW66uT1aUN6dlYjAHo/fTyPrU5nbQ01FBZXvZ/fpXci3rOHjlGyc7tOMxGCZUJFEmWiUnO/fJ3NHxwkH137yDj8Yfp/fufOXrkI5Q/3bdLvXVtkPu37mRD5RZu15zlvaOHiS0tZ932XYwHRzBmXSLcpCPIZuXKqRMEaXQSTJucuJ4bF3u4NjzItBkyt25jUR/E9NwCYSYtmrkZRi9ckC2fIhPXkZaawviVPm4M3sSqsZCxpZIpo4YZ2yLBOj0BS05unKnHX6MQsT6GlA1pdDW3MXjzJtrQYDaUbWZGqzDvdGHRW9BMTTFWX4NedROdmyd1lXqbmlmYm0UTHEBsVjZTWhNekQFYWMQ7eofODz8kJysDS0KMbO82WHee4Tu3cceuIC4/D5c+WIKCV4j7bnaSqw0NUmcpakMKiULT8Gw9c9Pz6Neuwz8pmaUgf2xuG8yNs1Zr4spH1QSZ/YnKS2dNQjRt507JlnW64BWszytiUWNiSURGbiu6uSms9XXSuY7IyZUMz4tnahmbmcSYFktYYiJeTHjdXjROGwa7lfOnThIZGU5KSTFBAcFcqWllZm4G3dpwguPX4dIFSRaworPTfuwoIcPjJMSuJSg3TQodj9S3sjC9gCYymojUdGYVFaNFj8m9JLtMjNZ0SlzEqp2FLDkWsV64JPWDtImxRKVuwO4URWctWq0X78QtrF2t0jDHbi7Hq+gZaulifHoKS1ocwXGxLC1BsF+gzBS6Jkbpr68hfEUImeVlElo3ID4/O01IZiIBcXHMukVZUsVsUVm8ehVNVx8RgUGEF2TKDT1Y38TC/BKrcwtRgkJllBcY6o9Ha+PQm2+R6PVnZXgUCRUi0ncxUtsksZaBJTno10Tj9phR7V7CTSbGL11g6WoXeqOG+C1bcdu8zDb2SI2nVdsKcIQGsuBQpGaggouJ3ouYrg0R5RdAnLhgXB76O3u4NTdF7PYCCAtjfkmLXmckwORlsKkRy9AdwkKCWVWcw+j4KOrgLcanZlhZshlNRCRzi0v4G3T4q3audnTAjE3qYibnZjE/NcFQa6uEQMQI5X2TGY9qwaK1YFqyceq9t0iJDGDNykiikjcwPTqLtX+IBfsSaysLWAiyMK3VS+c7TmdkpLUN79gt1ogSUFYmt+5MMNJ/gwmHlaS7y5kWwZMSiHfRSbTFQOe501icSwSFBLIuP5db14dY6LmCV9Gyfu8+RpYc6PQWyfZdaYG2qtO4FxYJWxEuGXC3h24yfuUq8y4XKXt2sWCysOTRYVJ0rDboaD9xFH/nnGToxmzM4/bQKBMX+tAY9azfX8GQ6sTmF4BN9HK2uTn+2mtsy94gweCrE5OZmpnn2uWrzKsqmffsZhoVm5DLMQWwxqlQd/woGoFF99dRVlnO+fpmFq+Ny96pabu3M+EFq/AD8BBh8dBx9iQmq5OE6Fii4xPpvHiR2bkZ5jQK63ftZFHR4bapBGq0RBlUqg99QKhBIdDiT35xJc1NrUyP3cayYgUxuflSlF4JNMuettHA6MXLuGbtspNHaGIE/deusHBrDtUYyKr8Ipx+JtyqE7NoKzgxxQdvvEl2SSF+If7k5G2k8cxZ3HdmCFsVS1h+EZNuFYs5gKnxEcJCNVxqqiNwwUlCVDQbMnM4duY0Vq8Tq9lIfHk5S14N/oofBpcbk2ql/tjHRBi1JMYnEBWbREtzG7apSYJXriSmpIRhmxWNn+h7O0mCRsulukbJVo1Liidy7QoaWxqxzjsxRawmMidPdkjRqm6CXG7CF21UHzmKf3gocSkJRK0JlyxRx+QcoWviWFVWwa1/Z3UNegNa2yKTl87TXVdFdkoaRbn5GBUTNS3NjDoXWZGUQMT6NNxuLSaHgp9O9Judprn2NGEGLVmpGYRHrKW5oZmJW8PyrllVUsy40yH7Fwd4vITNL3C+uhaNyUJJWYmMfU6cOIZH1RORmIo5KUV2YdHhwWK3YxmforelFX2gHxvzs7EEGqk7e5bF25Ok5ubjl5HNhNMjfSWTyNhM3qKvowWj0UBleSVGr5EjR4/L0lxMo4TUugAAIABJREFUVgaamGjZC17kZAJFa8x//QOTx05YaABbyiow6IJoqm9iZvwOKQKbHbeWKa9X9kUPEwmAoWH62zsIDo8ivygfu3OGc3XVsjfwhtxi9IGROA0G2XrOoLiZ77/C1OV+Vhr82ZiehibIQP35VqYW5knOzoegVagmfxbsVlaJnuIXO7n6b2mWiIQY8kpKuDM8zoWW8yh2FzllpSyGhTCjKHgUHYGKBmtfL3eu9OAXZCQ3Kxej28x5IbJvWyCxKI8hk57ANWtYGJskNTyKd37yE1JEZSMsnPyiPMaGr3Ghp4tJj0rhtt14tAGy242odgk8/2B3B/M3h0kMjiQ/PQOHbUHq0A4tzrChtIIRq8qKVTHYrFbWBvhxR7D47wyhiQwiu6SY28PjDF29LvX9tu7dyx2jjgVFI0u0FqebsbYWnLNjWMIslJaUcb37Ondu3sZqX2D95kKuiBxocDAmN8SY/bheXY1tehpNUBBFJYWMXLvE4NB1prxQcfd9jC16JDHTK3JWDisHfvEye4tKCDH5UZybKwO6/ls3sAabiM3MYX5RR4AgvrhdrA4w03XyI5y2WfzWRJCZk8vVnmuMDY/KYChv21aGtQp2vQGzYsRid3Lp7EkZuAbHrCQ1MYXJ3kGGh28xa9aSWLaZQdHKVK8j2GMn1WCk9+/vcaWpnW0PPEhGUQ43uqv4659/g/LCnkrV4vCQbg5hZ3ERJ6tPcOHWDRJ27uDhH/1MWE/ppWpFDcO2wKGXfsCRt94mLzOfB/fey4G33uTSrRvs+MKn2fHsMzhNQWgVPVrhtdts/Ov5b3P8w4OUbN9KaXExx999j4t9V3jgS19j6xe/JGvbAusnDh5LDt545qucP3Waiq1lZGdl8uE//0XfzSGeeP6b5D/5Sew6BY3ez8eWsVp57yvPcPqfB7jv0SfJzMzmzdf+KgWOn3jhmxQ8+qgE10sSiNfFndYWvvuJR1nt70d23iYKsvP451/+wcDMBPe/9HWKHrofryHEh1cRTp3Dxh8+/Rk6W5rZ/uB9ZKdt4MCvfsutsUm+/Pvfk7BjJx6LnyQaiEI5M/P876PPcufyVTZWlkhcyfuv/YkZ6wL/9cMXSdq9B/yCUbU+BrLGaeXVe+5i7NJl7nroceLik/nDL37NvMbLl//yCnGF+Ui6nkwru2FqnO888TizwyPcvWsvMZHRvPmn1yXj+rk//4o1JcXyIAksgoZFzh8+zO+f+gIpMTHk7t9FcPgKDvz+j9JpeumvbxCwMQdVq/WR0LxLcO0G37vnCRSPl6JH9xEZGcrBl3+LEy/feP2PrMgvBEWwrHzVgKXr/Ty/bxvBGoV9j30GNGYOvvkuk047Lx87gCU+VogH+jKn1llmrl/l+08/RcC/WVj37t5HsDmI1/7wmhSBfeGtP+C/IQ2H4i8jNQMOpi928pN7HiXSbGHHpx/F5nHy8Vtv40DDb06chjARRfnKM+jtvPPKrzn58z+TtCqGu598hLmZCc69875IUfGt9/6GMUEAn/182TVBzmmq5+WnHiE80I+7Pvs0i3NO/vnyHwlbs4bvHHwDosJA7yfFVRWvneuNjfz+6WdZpTfzyCcfZ3R8kgMHDhKaHM833/wt9hUhKPowCTlQlya53dzC7/7ri0QFBrL3c09yZ2KcD1//G6HRMfzgw4MQssIXaYsI3b1Az4nTvPrV77ImKJTHP/ME1wevcurQQaIzU3nmb/8L/iESQyv7lasqP/3iM4zWniTc34+Hn/0yg9ducuxv7xGbup4vvfcahAWyJNFLHkwOD33vvc+vv/F1NiYlsv8Tj9B9qY9DB4+SvXMrn3z5u7hCQoEg9KqK3uWk5a03ePXb36IoL5e9n3qME8eOMtDURuLGLD7z21+DiGIFaF7gG91zHP/bX3j/N7+nJCObe/ffR3V1NQ0NdeTt3M5DP/wBBIv3XWYGir7Of/0T7730XbaXlFC+70GOHj/L5fYL5G+r4KEfPw9hwRKTKbanxe3gawIMffUqpVlZbL/vXt49+BE9l65SsGsXD/7oBZmFtqFgFtWJkQlq/vo6f//r7ykqymXXvt189K+DDHZdZff9D7P161+GgEAwWLDNz2I2OnnvZz+m/u1/UpaRy7699/DPjz+moecC2x5/lHueew63wQ/F42NDszjDGz9+kbYP/0V59ia2bt/HgY8Pcf5aLw989ikqn/ysbLnm0QqErajdLPGPr32LlgPH2b1jK9k783njX+9xuWeQJ//762z+/LMyw7KEQxp296V+vvb4E5KJWFpUQElpAe++/RZ3Bof55LNfJP3Jp8AcIJUTZF2XWV566gkm6jvYnVvCjsod/PmtN2kfvsYTL3yLok89gUdjQCvWS+LBbPzs6ScZPHeGR/fuZ/2GPN754CA3Rod55L+fIf/Rx8DfT55FnThf/xZu/9kDj3Crq59PPvIQodFBHDxxlJ6BYb7xk1+SvvMuqc0pQBFal01mhH/z6ae4camPe/buYW38at7+x1vMzMzxmW88R8onPgl6kyyz6TQql09+xC+++TVW6Yw8sH0PK0MiOVJTTd3Nfr7z+1dJEKxknZ9PnkH14p4f4b8/9Qh+kxM8ULmTsNBo/vXxYaacCzzz4neJ27ULj0YrS6iK2wmTk7wgevpOW7l/390EhRg4fOYkV8ameOlPfyUirxCvVgBSPGgFeWdgiG898hh6t5f9d+/GHGDg4McHWbTZ+fYvXiaofAuqIP3Iu8KB5/IFvveFZ3HPL/DI3vsJDwjnnX8d5JZzkR/85Q8EZW9E1Rjl/hGR79G//I63fvcK6VFRPHTXfuyzbg4eOoL93xC+7/3hN5hzcvCIjKawEG4nM42N/PgLXyVA1XPfvrvRWLy88dEBJrR6/vjOAQxR62T2WdULMoOD0fY2XvzM0yRo/fmvxx7j5uwobx35gCWzkVffeg9lTbIvYyoUFNx2Jk6d4Edf+RKhQYE8dP9DLMwsceL0Odx6LT98828QHyNLx4q4HV1ORhrr+O6z/0V8RAhP3P8wY1fHOXT0OJ5gIz8+9jGEhSI6UxuFNXS5ePXpp7nS0ERE4Ao+9egjjI0O8v7Jo2ji4/nla2+CMdSXcReYZecil2rO8sq3nicndDX7KyoZvj3EgdNH8U9P5PsH/gV6UaFaBig4bFz5++u8/puXpWTNg498gv6+QTmfyZkZfPWN18GsxylIZoK+vmDl8tFD/PJ7zxEbE8FnH32cjlNtsgoYnZ3C599+XVYfF4AAkVm22Wn4y194/49/YlVYFE88+gkuX2zlg9PHWVe5ja+8/CroAnC5nKgWBUH9fOGhh5nt6SMhIJQvP/05Dh37mMPNNaTds4sv//q3oC6PXxDunEs0/P7XHHzrddalJXP33ftoOFtPVVUdlXv38OAPvg8rglj0qviLnqwuL2dfeZl3X/sT8cnxPPXo49QcOEpVYxOln36Yh1/6IU69RZ5ds8eGMr9Ay8u/pf6jY6yJTeCe+/dw6uwBWlprUH7x3HNqlFvFViN6ys3jCrUQumkjK3dsp2j3fhRB7hSMD3Go7Qs0nj3OdG8ft0/Wwcwi5vBQgjakErm9jPz9+yXE2yBM5JIoH3qo+8ffcI7e4fzHRzB7NagGCxt2bkPJTKDs/vslIsLtUnF6bJJgVHfgADOdPUw1duCZm8cUEcKKjams3V1B6vatzHgFpToAo1uRuJ7mD95g8nwnI+faZMNzJSKC5O1b0KYnUrD/bpwer6RDiyze1a4uDr3xd3JCwxk9VoX19jhB6+Jl27S4fbtILi/F5vVg0ujQCrbr7AxVB99j9to1BqrqpYK8LnAFaTsqCczPlNIWgvUqHAohP6O1LlL1/nssXrnGRGsnrvkF/FdHEbkxjZQ921hTUiCdF49ikCB479QsDQf+zERbO6N13QSYgnFHRrJ2cxGrivNIqyxD1ag43KJU6sEzO8e5Dw4yc6EXV8dlXPOL+KWsIyQ9lcJ77iUwcwOLGrdM0we4of7gh4x0tBNqd9J17JSUC/BPSSa2uIDoTdkSQO0xCEQQKFYrusVFTv3jbaYv9rLQ3Sd1/mJyNxK+YT3F992DMSUZq9OFxhIkQbnTA9e5cvgd5i5c4GZzLy6XhtUF+YSkpZJWuYXVGzfI0o+I6gSqZ3b8DqcP/JOJpvME9w1jH59ldcEmAlLXU/b4YxAXzbh7CYPRRLCqMH6hm6tnz3K7pY253ivMzM8Rt72cwIxUNuzaRkRCIm63IoWmBTD876/+BtP0DHbRT3hgmJnpKaLL8vFPimPXY49ClGCm6XBqDHi1Wm5fvMSNj95hor2NqRtjjM0vEV9WyrqiInIqKjGvjWbRuYifvwVFlJ26u7lYVcuVk+eInJhnfnpG9ogUmpIln3wct58Zq0WEJjqZRRi/cJFrZ87Rc/wU5rkFZmxLhBTlElNZQuGD9+IymSU7VPRWFvNzua6OsepGBk5VEWZzMTxxhxWlOcSWF7L53v14DGZ05mBZ7hLkrp9+43m2BJvpOnIYrUfDnZl50rdsJTpvE3kPPSDbAzkQ2XKdbLU33NjC6PkuGj46hG5hDq9GIbaggJWbNrHp8U/IlmWqMPJut9zrV46dYGHwKh//+c/Emv0kSDp9xzYs6cnkfvIBPKZA6Xub9CJyd9B6/AjOrou0vX+QgAUHDkUhensFUXm5FD7y6P9ndwvgjrDdTUeOo7/USfXf3iRC68+YzUHKw/sJzcqkeM8eVLMJm9eBQaPBtjDDK197jv2xqVS99Y4EtrtMBmLLy4nKySb/wQckhnPJ4cJiMvlK8x9/xMzFXs6fOoV2yYZDUcm+ayfmpHUUfuqTuDSiPO5z6LQ4OPvm3zEN3qD5vQ8IcWuxa/Ws2lnJmrLN5N6zH5dguYuuGUaBZYbat99Gf6mHniPHMToU5kxGQvdvZUVeFjv33iMh5HbR8cZsxOtY4tRrf2P18BQthw4z71nCHR5K7NatRGdmUSiCQ40Wj2Doqh5uXOrhw9+8ys7wNXQfPYHTusii0F27by+RWRvJ2bPPd4FrFHneZxfGaTv8MbqePtrfO8garR9uP3/C76pkZVkJG7fvkLguUbkVwtYak4GTb76BqbeHgTNVmBwapo16wh7YSUxFCQUlZZIpL2I9l9OOfWme5gMf4NfZz9XaeqadC3ijwojfvYuUklJZQvWRhDTMO5cwuJ3Uv/Mu9oZ2brd2YFQUbGY9mQ/fR2xxEWuzcn0QAakF5eX00YP0nTlLulNlsLoB1e7E6m8h8RP3k7CtkjXr0zGaLD4yg9vJtMdGw0cHmT9xhoULvfirRlwrQlj54F2srSiRsi6aZUCxy2WXmqKNb79PUPcAdzq7mHYt4FwZRvy9e8navoO1a9fJ+beJvexxo87N0vjOeyxUNzF/+QoaRUW/OoI1d20leVslUWnpshIipFVExw7rjUEuHDnGSFUtE33XJDEhNDmZlVtKydy9m7C4ePQCP+b14rVbeffAuziGhvCe78beN4DRqZEt8UL2byVF2LaV0RJPJmBKqsfN6K0hLh8/zfzhKhavDWLTudEkxhKycxtbHniYFcYAWcYUnACBrb490Efv8ROMHzkl+4vfHh8lrbKC0C2bSd++Hf/QKBRh+8Xn7YtMDw7Qd+oMI0fPyFZt1iW7vFcidm0h+979KEHBmIQov8OB6rAzMDRA1+nTjBw5jmF0SpS0yNi+jbmMePIfuo/QsCgJ9RJdLwTE6A+vvkKq0Z/b7xzCNDvPLDZC87Iwl2+m8qFHCBCOjRiPQNXYluhvb+FGVQ0L1Q04b91m3u0gbfc21Ox0cvbtwxwaicvlxV8wad0uBpsapEbplY+OYlxysGB3sLa4AFNxLmWffAyboiVAdLwSJVyHg56WJq401HPz1GkCFpZwzdgo2L+X2Q3xZN8jAoRwXKLyptPidjtpbahlur2L2/84RKjTxaR7gXVby1Fycyl74EFMRot0wIVdFpSYH/33f1McFsXUsTO4JiaYMngoevwRxlaFU/rAwwT6R7Bkc2A069G67Zw/fJRbza30nzyDvwpzTjtF9+zHmJ5O7t67Uf0D8AjSlLisXW5aPz7Mnc5ORhvrcE9MsWT3sOeJJ1iKjiLn3rtxWIwoeiOSPuNW6fzwEAPnarBf7GVMdHBaHYIxLAjllee/rz65cwfvf+Mb6K0LsiH45175FRddTtI3l6OI9J/AC0kdQDfXW5tZ4XDz5te+wwpVkSWGp177E5dsi8QWF2MSzEXxN4uCZgFznW0EOR38+ktfYWXgCiaX3Dz7x99yRZkloahQ9mKVWoKCkzs3w+TlXoJnF/jt57/CurAIpv/dB/Kpt1/j6vQw0UILShMgYjT8VD3MWhm/0EDIwjxvvfBTDE4NBIXz2K9f5ppzhoSyfME3kv8XkWlnU5NsBZQbFMmhF35MqEaLK9iPh3/3CoNL80QX5slF9IrWZRhwDo/gHB/BNjDAP77/P6ywBKIJX8WjL/+cntlbpJSW4BbZEkWPIprNz05jvXmNyc4LfPjTX7E6KBRjRAT3/epn9A5dJm3XVukgCxi2XtUz3j+Ev3WE+a5Ojvz0f7Eofvgnp7Lvhz+UrduiNm1gTrXKC0cvosDBIfQzVibbLnD4f37JmvBwjMlruesH3+fGzVvEbqnAoxfvKnAyCsf//FeyIsJwXL1G7ZvvSsV7c3oa9/zge/RNjJBUVIBVFQxmgyTvjPVeIlLnpfPgRzS9/jahfgGEZ6VT+dzXuD5ynbjKclStcCqM0vjd7rlCAgt0vfsuFw6dQ6uYiSkqpfTp/2JkYY41hVm4BOtQJ+hCbi51tpPoF0Lz399j8L2PWGE0k7C1jMxPf4qxxSUiC/NwCNkbMUNOj3RWoiwm6n/7e0ab2rA5nKzft4dNn/kk/bYZ4rOz5QUuHHyLzsSff/pTHigpoP2fH3DzRJVs8bR+/w5yHnv4/xF13uFRVd3bvqdPZjLplZJQEgg9BEKTGpr0LiiKqK9iATtFBREUVMCOgiIqggKi9E4gtNBrIJAQICQkpJfJ9P65d/xdHxf+F+KZM/ucvfZaz3M/lJnriBdML7lp6qj1qCi/cZP2Wj+ZHy+l6k4xdS4v/Z97XqYiWPV6ojskS7aX6AoovS7uX7pCq9AY/l62Esfl6xK90ve5aSQMGYxNqcfYoR0NKqfEb4jYoQdZp2kRGcX+xUvw3y/C7Hbx2JxZRPXtSW2ojriWSbL8kKZnRYC8k6dJDYtg96KPsOXewfUvm270wndkweULD8OUkChFLwGlFo9ezxcLPuS9iePIXPYJ9+7cxaszMHPhYhpCQjF1aEtw06j/kEbCOeml9uJVItQmNn34EYG6Suqs9byydDFmk4mobukEoiLwKhUoBRbBpaD09Bmahoawaf589NW1uH0+piyYhzMxnqCeHbHpdARJAYP013LndBYdNHq2vjufILOdOo+Hp1etpMxooFmP9EamluzGB/Dr1OQcPU6qRsnm+e+jdwSoDcCUz5dSKX6+c1d0oXq5ebhcVpm7/NcXq3l+yCT+mf8+DSIJQq9k1srPqVQriemWBkbhYv4P1hfwU3TyJImoWT93vgxqN3tcvPz915S47TTL6I9TJUb7SjzCZa9Vcfd4FkmBABvnLpCB74rQcJ5Y/R2FLgcJj/XCr9ZI17r467W5qL6eQ1xdHb+/M494QzjVOi0TV6/griZA61TB0kQW0gGHHYVBx4MTJ2lRZePvZZ9i83twhJt4efXX3K6upJ3IgZYmEskzIC8vVya1PNG6HRvefEfGXjlCjUxb+w0P/s36TGzbHoUpRJp7xPHK5bRQm3uTiMJiti1bgbHeSXDzBEZ+s4rchjraD+iPw+vBIMb8AWioq8dWcI+ou/f5c+lywgNa9EmtGPzlUq446knt1qMRkeMLyCKkqqYCHpQQdjGXjcs/xxgbgS8uiqe+XMHthw9p17ev1IZ5jEapgyqrKiWovAL1mUsc+O4HglUaNE3jGLd8CbkWMx369JUKfumcdjk4lnmAGKeTpMo6tn/xtYzzCk5KYuDCD8i1WOgg9grxR+jfFH7y7xUQ7fViOZDJsbW/EK4MkofbgZ8uIsdhoUtqGgq5rzQOLG7dukGKSkfF739z5NcN6GNCiejemaEL3uVmVQUdBVtOjPhVggsBd2/dooU/QOWO3Rz75TdpVGqankbvd+eQ57ST0q27TJRSK1RS41aYc52WBiNX1qzj7plzVJnrSRs1mp4vvsQdu4OUtC6N6D7R4cLLuu++ZWz3HlQfzCTrl00kRsSRnDGQZv97igK/m9QuaXJtBiTSKEDOjWu0FO+Utb9LOPwjSw0ZL80kfspEKkDKsRo1qAIlBlfOZNMtKpLsFasoPntO6tAHPfsM0eNG8lCppK0Aof93b7wuO/dv3aCNRsexZauov5GHzWZn6IsvEDJmOEVqJcntOjQelITOPuDj9pVLJJtM7F/6GbZbBQTsHgY+M53QiSOoMRlIEAW1ePv8h0BZsnQx88ZP5sx7y/Dcf0C138Gw12eh6v8YjhATLZomNJpHRYNHp+XWqWzah0ewc86bqOvqqPxX/jT2zdfwpnVGISRNMbFIkJLPJ+Vyt85l0y7IyJ73l+AsfIjd72XawveoS22Hq0k8sVHxsnhSO0VHC26cPEGnZs34/Y13CJSUYVBomfz2mzxq14KI1M4EicmhUiELOrEfnTtzivSQCA7NXgAPS6lTeZi5fCllzZsSltKWIIO+kRWsVOO0W/ll+ee8Pn0GO555HmVDHXVBSqYuWkBNi+Y06ZaO16dApdbhxCN1ufePnqSVIZiN8+bhr6+TB6kXly+nNDyC6I6paMXvl4vZKzWFDy9epblWx7rZs9HZHKiDTDy1eDGlKj9Nhwxq1DaqhVVRScDupuD8edqaTKyZ+SwR4iDSvAnN26eg+PzJGQG104r7fj5J0ZESchkIi6TlkGEMeH22FMD6tQqUckzll2LCnMwsdG43IQEPGmstgbhIIqZMYuiLr4JPMMHEhfoFeZKrK74k//QpKqrKiIqIwm3xyHZmx6dGkv7sdAIqQbJTExCuLFQcWPQRZdevYTdXYxAaGqcXZVwUnWZOIm3qJDlC8gTEFx+E0hPg5LKPyDl2hAank9bxrXAWWfAHGxk093lajBrQWLhKwbWX/FPn2Ll8LfEE0VBRhUmlQOVoQN0kmi4vzaTd+NGSaeh0uWVXSVFTzeHPV3Dv1Gm0gQBhxjCqympRxzdh0Juv0HrEYFwKr8TeqEXRa3Gw58MPeXDpImqlX/4bwauLTEkiaeoYOk8eJ3sNTo8CrTIUZa2F3Z99QMHpEwSpDQQrTXirfUQlt6HbC5NpOnIATk0j303jtkNVA9sXfUap4M7pFHJ0YrWaMSQ2Y9jrc2gmRsZB4v43OnWz/9hC3vrfCbbZsAZcBIeGY66yEJycRLdXZtJm8EC5EWmVOrSC5FH4kJ1LPqYi9wbGcAN+p0hQsRMhOiZvvURMr+7SpWl3BdDqwqm8mc/RzxcTKH1Ig9VFhDEGT22AkFatyZg3i9CeHWVBIU6kAZ+Fhtx8Tn+zgUcXrxESokOh9GGz2Wia2oW+s/5HuNjEhSjW5UavN1B36RpHly5HXV1NjcuCzhiM2+4jslNHBsybQ6hEMYjFFkDtV7H5iy+pPZWNuq4au80sxxlui5W41I70f/c1QlNSGjlrCgN+lZ6SizmcXLIQTWW5jGBTa0zofcGEtGnD4EWz0bVpjkdkUwofEg6Kjp/h0nd/0JB/H1OkyLStQaFXENuhPeNELFTLFnjUXuxut+Sk3dpzkGtr14OIudILx1cAvyaYsA7tmbBkAcQK0LQYITWyFa/u3sXVX39FUVYuGVk2AezVGQlvn8L4zz8BY2PnSd4knVHG/bXMu4vvUSl1Ji1ejRG110hMh46MXbUIf4jQa4JayDF8fvL//Jsbfx/E/LBEalUEi0ofpCEipQ0j5Yg2tLEjIytSNVf+3MqdrX/jKH5AcEQI9RYLRkOYjPUa9PmHuLRCaKyWMVKxBj2XN/1B/m+bUJWXYwwxUuv24Y9uTnjXroxbvEC0ChsF3eL6lZD96+88+GMripp6lLFxPKgW2bCRtOnXj+GLF8jpsoCBCIaocAZ9+tRzpLl11N8vxBOmxa5wExIZQpOunen//jwZHu+zCRJOkBwTZv30E1X7j2AvvI8+VIfZYUdviiB19Ci6vPUqPsn5UkuRt2iSHvrmWx7t2ouqopKo6HBKLVaUzVrRcuhgHnt5JgGtHr3cAAWGSknWt6spO3gQVXUtBlMEpRY73tg4Ok8cQ99XZmDHT7DQt4jvFy8HV36J7fhFau7eIzqpOYW1lejio+g1bgzdnp0hIzYFxsrt9FBd8oAv336LDl4fvqJiYsJDKLda8Sck0mvKFFKnPdmolpfzaAF7tbPxk2VYz14g1OJA4XDjN5ioj4klfdoUekyfLLupQdJMooDqOnb98BMVh7IId/kwGUMpqK1B3SmFvs8+RbthgyTHVBgoZKXg8fD3Bx9iP38VjcUqKeVWgXIKD2XiK7OIGjq4EWYnAMKBgMyI37B8Oa5Ll+X9bBIRTpG5HkPnLjz2zDM07dUHVYiYJAivoIvzRw+x6/vvaFZXTxOfAleNGVV4DJURsYx5/Q1aCmKEeJf7nVKbLdKpfn77HXy5eQRb3UQGR1JotqLq1IERr86iadcuKIz/TTeE2/phKbu+XU3ViVMYXXaimkRRbK5F17IVU996A4Pg+gWbCAjwu9OHwmLjqzmvoisrJDzgxWG14DEGo+/Qif7Tn6Zl336yg2OQ3A4/tQW3+Gf1N9guXybU40GrC6JOMGlbpzDjvQ+IapMsO4sqUQB63ez54iuKL1wkqKoKk+DfeVXUBJQYe3RjyP+eJ04Y0CQn3I9GoZRF3PENG/Fev4m6oY6w6BBKXDYUKcm8vHQJiogICBZjRa3Eo1nuP2BVHdghAAAgAElEQVTD4g8xPbhHlMJHg8OGNcyEP60Lk+fOJSKhtXSgBkn0jZ+7509y8Nefcd+4QYTHL82cj1weFJ068drKFfiDTY0AaoEJcdipOnWa/evX43hQSLjAz3iUWFU6Yvr0Zsy8d0EwSIW7WUiFquv584cfsObeQnkjj5YhwbgULsoVXoJ6dOeFhe83Qt91euHflFze2wcyObpuPcYHRYQRkHm+1tBggrp35dlPlkpUm0uhQqXU47dauZd9kkM/roX8fJIiIrHYXdQE6QgbmsHUue+i0AejFqYowS31eHiwcxfHNm/GVfkIrctL6L9YLafeKH//JHE9pjDZHRXeLrXgJO49SNb63/DfyqNtdCROr40qdYCYjEFMWCQi/sQe58MvZBn/Gpg+mvESLQWNLT+PeKOeCms9vvhoogb1Z8I778j3rF+jx6fQoHG4ufPzBi7u3k5NXRFxMRE0VDTgD4sm4fHRPP7qW42yJWFA1gVQuxo4s+Znbh/OxFpZRlxwKM4qC6qoaJqMHEqGkNaJBlkj9hTsbrJ++Ynbhw6gLivBJMyLpmDyCgtRfDl+YsBjb2BAemd6DhvGzY1/cfjkGdqNHccIMXs2aLH4XGgFcsQPG+bM5drxU2Q8PowxL8zg6OdL2Z91jPSnn2Pa4mWgEvR+4VLySQfm9lmvcSU7myfmvETnjEFs//ZHDh0+zP/mv0H6izOlE9HvElwjPdTb2fXBR+zftZ0X33mV7hPHsX/Jcg5lHWPCm68wcNb/wGCSL0mcjey3356bwYP8XEa9OIP0fkPZunQNOVev88Sc6XR5ZQZSMBWibwRWF5XzYsYTxIbEMvnpJ0kdMZw9i97nxPnTPPvJh3R6+qnGl6pahau6Cp0pjFUjx+Gtq2PqCzNo2bUrW7/9kexLV3l96VKSJo0BgwKXzYJOfG6Hj8/HTMJeV8Oche8SldSSPz76hOxLF/hk8y9EiC6IIKRLx6D4eSfLxgzDUVfFy/PeplmrjmxZ9qPEVKw9tBVSmkN0hOx+aIRjwulj2dCJshB/ce5sYlo15+ePlpBXeJ8P160lJK0r6BsfCKUpmJLMEyyb8gxd2iQzbd6rhERG8vuqNVy7fYcvd25DKfAnoUYJ+FYLbky9jc9GTkThcfLiojeJiI/m5/mLyH9QyMrDO6BVIqgNYBfMxlBoaOCDxweh9bt5a+lHaAMGfv1oLY8qa/j48BZoGSeBwj63A5XSA/eLWTTxOUKDDLy2ZC5KTYCV7y+mwW5nxaEDEB3V6N4VjmhR6RQWs3jUJCKD9Mz57EPpfvrpk6+osTn5+MheiAqVm4LXYkGtN7Jn5dfs+HYNHdsm8faKDzFXlvHTomV4VErez9zT+FISVYX4T6HHnXub+eNHkdKiKbOWLaG2pIb1H36PJjiEN7O2NDKjDCFyfKdUebGcvcjip16jY1Jbnl8yl7qaMlYuWkRkbCzv7NjR6AoWly4SV1we6q/dYMmTM+nQIpH/LX2P0oI7bFz9CypTCHP372jcuMW4UpzyzQ3UXb7E4pdfkfiDVz/9mEc5N/lt1RpiE1rywuYNjRugKKAEVNpmZ9Wc1yk9dJReXbswddUnXDqUxZ6fd9OiTQrPbfwW8cAGNKLQVkKDmYo9B1n+zof07NWLpz5bRE7mAX5e9QVdunfjhQ2/NgKvxVhOHuDU5O7Yzfdvz2dIn95MnP86BRcusGb5V9JdP+6LZRBmwOX3ohNjGJuDnF9/Z8OSZWQ81odRSxZxc/c+1q3+hX6jxzD5uxWNHDShxxJFlErFuR9/4vePPmHChAkMfeVFThw7zZ61mxk2aizDFs+FCAP4HI2FhcPDp2Mm03DrLiNHPE6/+a9zYvMGtv38I0PGjGL8V181YqYEN0kWIX62f/YZB1avYdroEQyeO4er27by+/qNjJ3+NIPefgOEg1FocARg1Wzm8A9r2bf6R54aP56eL7/AiY0b+X3TVia++AKjFs9v1GpKEn9jZMymBfM5s+MfnpwwgX7PzyLz59/Z9s8ennnnTfq+9VLj57U1AtKxWPhz0WLO7TvEay/Pou3kcWxe+TnnT5zg6Rdfors4bAsnomTT6Ag8KmXmuLEkBGmZMmI4nfv35eCmP/h7/xGeenU2GW+905gwIjZkoVlDyepZL1N8+RovPDmdtqPGsPHjjzlx5SpvLv2IjhPHyGQB3IKXKsDmWlZMf0YWCrNmzKRZWnf++eU3dmUe5a1lH9N1xtRGp6mgJIhrsntYOXWafBc+M30qzTL6sXr+PK6cv8jajZvQDhJJMv+hmiSE3c/iSRNxlT5k/muvEN6mDRu/+pq9Z86zbN0vJImYOacDn8+DwWSg6PRJ3n52Bj1at+SlJ58ivGs6a+ct5ELePX7csg2NQFwJGZJO6KF9YDGzZPp03NXVzH31dcI6pbHqzbncfFDMmq1bCeqZ1rjWxLVIXkuAt/o8RlSQlg8WvSd/z+ovviC/oJDvtmwFgVcR1y9neGqoqGLRjKdw26pZuug9iRv6YvESbhQU8dvBTGjRsjFpRLiVBZbFY+fFf/ORk2MimCcyf//VNn7y2Qru11pZ8+dWdG3aNK77RkglN37/nc8XfkBap/a8PXeu1KqvXPwxD2vNfJt5RL6XJftNXJNAMD0o4Y1Jk4n+Fzm08MsVUFfB8pWfY1UoWL5pI8QLBqng74q9N4jArTzmPDmNDjGRvDL3LSnF+WLZJ9wWtIQzZxqvXRRuAgMRCGDNy+HZSWNIa53IB6tW4cq9w8qvVxMIiWDRhg0gyBDicwqHv7imi1eY8/R02nVsw6vLllF1+QY/rlkvCJks2rUDokUx+h/6SqHi29fncOXoUfq0TeGl9xfw4FI26zf/gSIikqX//PP/3bji/eMNUJ99njlPz2BAly7879NPKTuZxbrNm/BHhPHRX1sb17L4vJIrpebcht/45fPlDOzcgademUXxtRx+2roVbUIiH/65WU4f3HV1aAXrtN6MOesk819/jR79e/L8Rx+Rv+sQGzdupXWXrjy3Zk3j9YiCV0aWqDj743p++vQznhgzkhHTpnD3QjY//LqepB49eXXtmsZnUbR4xQYQUPLpjBd4cOUaQ3v1ZPKCBeT+s411f2ykXf/HmPXtN/99twIELT6Dn+uff8Gf676n76QMxkyfyvndR9j81y7Sh49l+rIV/7msLUh3qt/FmZVf8evX3/D4pHFMevY5Lv29m9/++pu0Jybx/LIV+C1eafwREXc6nZIjy5Zw6u/NTJ84hrbjxpK3bQd79+xD8d3EsYH8/NtMnTqZvv0H8nD/ETZs20bz8SNoNWQYdk0YHo0Gu8eM0efiys6dtIxrQkL7zoRFhOEyV/Dg2i0CZS70+hD0LZqQlJJE0ZXLUvNlc9pQRYcT0jGF8KZNCdhd3DyRjbK4jJjoSIKTE2jXsT3XDx/DYbbhEYvXZCImJZmI0GD85SWU3r6NX0B/1Dpi2rShVesk8i5fwlxVJReZ2W2nx+gMXGo9NTV+Ci/l0MRajVfhJWLwQMJiIrh3cBd15ZXUaEKJSmhNWmonKXavf1ROyb0CtAo/9ZYGuvUfILErj27fxG62YbaDKtREUo92RLVoyqWcm5Tcvkt4g1O2fY0dW5GU1IrCrFMyl7DM7JVOp9ZpbTGagnh49x5FebfRCvq80USz9mnExcRz//w56srLpC7JIEKd+woeVBiXLxZQfvc+kV4z6pAgdF27k5ycxO1tWxB0tdyKBuLbppDYrqXMLCy6kUdhzg0ignRSH53YqztRsdGc27+XuvIadIYodFER9Bg7ALVBx/E9mQRqLES7Bbw2QHSfNJonNufazj3o3ArKzR7iWrUkoVNL9EYtd2/kUnL3DgqXHWNIGJ37DSU4yMT1o5kyBcSlU2BqLjKCuxJuiibnYA7lN/NJCFPjVPhp0m8QJlMwdw/ukmaEO04f4W1ak5LeAb/bRdXtB5TdyMNodxJsMtFx6CB8WiUXs7Mk/NeHgdgWiXTp3UU67M5mnqa8oJDE8AicAQ/J/XtJfac4DVWUVNCg0JPSuyfJvTpgs9RTcTUPy4OHsgAyRkaRPHgYLrePkouXqK0ux2FU06RDEq27pmDQmDi57RSeR9W0ClXhUPlJeHwUZouZ6uwsGQVYojUQ3T6FVu1boXJ7KL10i7LcW8Qbtbj9fjKmzuD+w4fcuX4Wl9stR8MpXdNo2TYJr9PO9ROnqH9YSlxoBAGdlnaD+mKtqaZeODAbbFQZjTTp2onopGb4bU5Ks29QnX+fFk1j8Wg1dHh8OCUlDym/cl7mgbpjwmnVpQNJrRMEy5rzR67SUPiIznEmfEYN8WPHcO36NdQ511F5vNSGRBIjNLvJzbDV11KZc4f6ggc0NxgxmEx0GDyQh5XlXDyZhdFgwhnQ075bV4JjglGrFJzafwxPbQMtY6LkeLzL8IHk3bxB/fU8mQnrjooipn176QD01TdgPncFT1WNXAvBCfG0G9CXRyUPKTl3ofHZNajpOqQ/bq0Shd1PyfGbeCrqCA3VoosLp8XAvty4dhX3jdtYamoxprShebcueEXcnMNO6ZVr+KvqCVcbiYtrQkp6d/IL75N3M092h5UmPd169UAfpKO8ooy7d+7gqKkjwRCO3qCnQ0Yvzl88h7WwFKWAppoi6dZ/EGafF7u4PzevobBZ5CguIakN7Xv24vK16xTn5+HXBHCEqOneuxchSgPmsmrK7pdQX10rmaRBIUaS0tpz+9o1gs0uqurqMEcF0WHAY3JiYfKrKDl5CW9lHWGmUCKbN6VF7zTOXblEWcF9SstKaZXWkfZdOtEsOpaiO3cpupWP3+YiRGuQUYiRbRI5efwYET4l1TV1NBgN9MgYglJo7upruZ9zURZtERoDrZLb0zStm4Tta9xuai11EBNM117pxIZFkHclh/I7hRh1Qbjw0bJNMnHNm3L59FlC3AqZpKFuEU2n/r2wuJ24zDaqrhfgrbUQagymRUoyMW1akH3mtEwa0ShVaMKC6ZzWVbp9S4tKKCy4j8vhIiQklPadOxPdrClZhw9ifVhEQ4NZ4oLa9UynQUgWysspv3pdvvesDXYZ1amPiyXzZJYsuCwuOyEtE2if2gWV10vV3QfU3ClEIUxbJj0pqZ0IDg7mypnzeOqsqLRavGFGOvROJ6DVcutaDraiEvR+oVULMKBff6LDgjm4b5d0hos4wKCE5rTv2rURuH/2Apqqehl7adYF0XvoUIlpOXP4MCa7DV/AK5/H1uldMUVFc/XcOZzFJRgVKmwuL0OGj5Is2f379+Ow1aE0aglLakHn9G64GhrIv3gVvbWRa+rRKek9qL9E9xzZs58ogVdzudA3i6VF5/boQkK4dOYsrkcVMgZMTGVGjRiF29bAqaNH5PUqhOY7MVEmMjkbzNzIPoPR7sLh8WALD6XPgEFQb+XC6Wx5prF4HCS0T6J5q0TUCgX5l67hflglD5C+KBPdHuuNu95GdtYJTEEGKR+KTWtHUFQY4SEh3MzKxlAq1rKJSoOf7o/1xiei/HJvc/dhkcRntW4n9q4UCcrOPn4Sf3ktwSodhtBw0jp3Qm0zc+V8NjUi37t5c8LbdcQQFindtDfOZmMXLu/4GMyqgIxorSutpvjOfXwuF1aHjc49uhLRJEaaPo7uP0iwMyCd4EEJcfTtP4A7F69TWVSCubaOoNhIYrq3RxNuQu3xcTXzBOFWL7GRkdQoXPQe2J/SoocU3rknm1QiISixU3uapbShrL5WEkrUNVbUfgVxrVvTu3s3qbnPy71Ghd1MZIsWJKX2xK1QEWQwcO30SYwNFsn89UeG0LZjJyoFb/LeA3wOF0pjELGpKTRv05qqklIKr+VCZT0a4eZtm0CntK7knr9MaWGxDANQBAeRmJ5KRJN4aivKuXHzFkVl1YyeOI2A2oDd5Uah8hGngltbt3D9RCbjnppAj/R07l7NY9P631GsnDQ64LA0EBdiYsKQoRzY/BcPLQ0kjh/N9A8+wuFQoTaKLNBGXML1U5kylUC4WX2BAEqFH0WDgz/eWMLFQ8do07U905+ewj+bfuP8jatMems2w+bMxqMW+aYBgtCgNdfz58LFXDxwgPTe3cgYMIB9f+/k2p27jJk9h+Ezn4OwkMYukGjZOpz8+PJs8i5do3vXNIYNyWD3zr+4cP0aL8yfT48Xn/0vYkeJEyP6ejvb3niTm2fO0GrwYNLSUrm8YwtX8m4xbdVKeowei1orKmlRrYtYNi9LJ42nIj+f4QMH0bdHTw7s2cXxi1f4aO1vNBWU/qAAdoFu0enR+tysfup57l+4xOAJo2jXti27ft1ETv49vty+h/Du6Y3OPMGhk8wyDx8Jg0x1PX17DaBzSgp7tm6ktLaGNz9fRdTgAaB1SlyOMbKZPPG9N6gPAbuNPmOn0KJpc/Z+/x2Pqqv5bPc+grukNrKaBC9Lwo28LBqcIYu0/mOG06RZE7J27yH3fjEfb9hMZFoqfp1CphgIV5aqwc6yYWPxVNeS8eQkoqKj2f7Tr5RW17PmcCYkJzdyvgTkTTQrnU4+GDUGhcXO4KEjiQoNZe9ff+BQBFj6xyZITgSNB5vdjlEbA5W1zB/cn2CVmlFP/092hI/+vo5ar4tPT52ApnES6SLHP+LQVFTOJ5OnEfEvrHjo5LHUuaxs2bYZtzGYr7fvlSN3ybFqMMsxMCWlzB4+krhgI6OnTcHrdrN7059Y/PDV/kOQ2ByHxyoZYEKLGnhQwsInphMdEsqQ6U/x6FEJZ3btRPnvAePDI/sgWIfVVY9WqUWrDMObW8Bbg/qT0rIFQ2a9Su7tXPIO7celV7PkwllsKj1Ov41QpR61V0HF6TN88crLdGjenEHDR1PwsIgDx/ahiY/l0392S22aeFY8dht6jRLz1avMHj+JLm3aMPKJSdRXVnHw983EtmrNa9u3y9GJLeDEKNhaTnh0KItV775D68REBk0Yz92CfE7t2Eaz1Ha8sXOrZEV66ioJCRGndAP39xzk+xeeo1OHdqTOeJo8IVDfvZ3Yli14a8cuvBo9Dp8Do0qL0u0j+/c/2bVsBe2bNGXkk1M4eeU8B08do0VqVxb+tkWOJgMBl4wQE52dzJ9/4Z9PV5DepjUjxo8gJ+cGWYeO067vQJ79fjXeEJN00IWK79dsI+fHn6SDrnmLBDKmTOD85cucPXyEHsMHM3PNV3jVKqkhVIlnsc5L9pr1bP/uWzqndqTXE+M5fvoUlw8eZvwz0xm5dBF2rRqlQi9h3CJUfueqbzi1/k9SE1szauxodmUe4uSN6wyd9gRPfbgIRDSdnEqIFefixw8/Infrbnq3a8fg8UPZtnM7pUUVDJkwjYyXZkNMZOP4RBz+q8s58u3XHNmwiV5duzNgzFh+++dvcu7fYdxLM5n47myJxlCJ2ZXMD3Xy07z3yd2byfCMgfQaM4T1v/9KwdWbPPXaqwxc8DpupUamREj1ZJWZPZ9+Se6ew6R17ECfCcNZ/fsvFBQXM+H55xg95xUwGvDZ3bKAEVOVH+a8ScHhLIb37cdjj2fw259/cPXidRasWEWbp6aBGH3KjFc31Jby/Ztv4blxn7aJyXQfOYbv//iTwopyXvlwAT2njsGlAb3oQgvIoc3Jl7Ne4/bZ80wcPUrGRf64bj13C4v4+LuvSRjaT7qDXYi8WwUKp49FE6aiKC5naL/HSOjQmt/++pOC4ocs++YbEjMyGrtNMuBbRO1Y+WTGTKpzbvHk+PGyaFz78zoabDZW/bwOhZiS6FQ4FD6CxNdlsfDhyDGE2v0MGziMkKbN+GPvbu7WlrH4+29J6N0be8CHUcaEu6XZ6c0hgwnCx9CBA0lOTmbjli3cuFvID5u3EC4YrWrh09Q2wtzN9cweM5Fwl4KJGUNoEhXK1h1buWeuZNnPPxEs4imFbvX/EmaKS3l/wiQJN84YOoTo6Gj+/msbtjozn2/dDO3bgIgwFNcuoklLHjLviScRaeATRk/Epw5i+9Ej5JQ94M/MgwQEb06M2oVyUly/6MhOGE98mInJ48Zht9vZf+QI1TYnq/cfaOzEqbUyQ0nj91Ofm8v85/5HU10oT0+YgNNSx+6De6j2O/li7x4Qzn6Rmyt5t164fYd3p0wmLDaKKRMnYa2oIfPEScp9Hr46cayRiC72FrF3ORw4Ll5hwauvkdisCWNGjMJSY2FP5lGsRj0r9+wkEBwkQxWEKUvtsuM9f41XnpxGZLMo3pozWxYx23bvwRZmYu3hw3JMLRplXp0Rtd/PncNZLH/jbdrFNeO5SRMoL8hl/9EDBOIj+WDPbjmBkaGSsgvtpjrzMB/MfoXEhCa8NPN5bl68zp7DmYS3SWLhtq0g9G0yW11QRWwUHzzG3Bdfokev7kydMJnzR09zM/8uISlJvPX9N/gjw2QTUSeyOuxWcv76h8/mziW9WxeeeXIap0+clO7apPR05qxeDcZGyoZfbZCyqWPrfuP3L76mXWILXpg0kbyTWWSePkbymAymL18GwSKx5L/8YLePC998xw+fLOWxAb15YspEjh8+wvELF2nbfwAvr/xSyhB8Dicqgw7cTo5/9QU7Nv1KTLNIXp75Akf/2s+l67dInzyBKYsWQnCwdDgohZtbRNkdO0WvPgMI6LXYPX6CNAo0djOHPv2Uq4cO0qRpLFOnTOOfLTu4nZuH4ps3ZgUSjEYKDx3AIKT6phCS+g4gLLUHPcdO/r8EJRmH4g74uHD+PP36PoZKGZDZkWIbV7m8FGSe4OHpcxRmZuI0VxOI0tFyYC8i+/Sm19jJOD16tAJc2kjV5cSfP1N95RLVJ8+idgWoVQbRY/IkTGntSRszUo5N7FY7BoMYmXq4sG8XVVeuUHb0BLbKChQx4dLVFJ3alc7CveOyojOKLUdFkNfNqTXrsd7Ip+jiNUL1OuodZkwdk7F3TuL5ee8jiEDK/xy83n9RArmnT1J65gyPDmcScHmwRkXRadhwolLakjphEn6tMD+ISYKNEI+dY9//DAWF3D+aRZDOiDUkhs6jRxHUqRVdhmbgFxE7gpfq9xOoq+Xonr08On8B67mzGJUBKlSQOmIUSX2H0qrfY/gNIjBGbAs+zCUPuHJwH2UXrlB94RZ6rwJ9aAjdxo0mqFc6Lfr0IaDW4/f50SoVuEpLuLxrD3dPncD+4I4MHRdmGFd4BGkTxzDgqem4ROKJH4xKD5bCPO7tPUJZ9gVqc2/jdQVQxrYgdfwYogamEt+pPRq1UYZnC9Hpw/x8co+fpvjMWZT37+J3WlHExdBl+AhaP5ZBlAA1m9Qym1gYJorycijOzib/8HEc+Q8xBFSExsXQcWgGCY8PwZTchoBOkNoDKMW9uJlL8f6j3NyzF01dhUyv0bdNofXgQSQO6EN0Ugo6MXqWa9xD6bULFGaf5XbmUZTFj+RkLrJDN+65HcxYPJfYju1kpJDT7UGv13D7wkWKz1ziwq5dhDnMBJx2olu3puOIESSOGIU2Pg69BI26UCgDFJ4/R+WJM9wWLrSKGhmC3r5rF+kqix85DENCEj6R0uH1odcoyD15EvOpq9zauxdd3SOcSj9h/QYQl96D/qPHEjCa5Ehe/FG63RJxUJt7jZx9+wiuaqDe6qTJoKHEpqXRb9xIiI6UhgOLS+TdKsm7eJHco6e4uHMXzcS4z+WiTZ8+XG+oZ9ba1SjCQwmXEF+nDC6/k3mU6qxT3BXcO4tVGqlSR2YQ3DaZfk8+jcIQLruF8nqClOSdOkXJrsOUnDwNteW4jVoSxo1Cn5RExvjJoDc1ips9PoKDfOSfOkbJ8VPc2LmbeLuTOruTdtOmo+uYSsfHH0cT3fhSFTFoMYJBdfAQdefOcfvoUXy19fj+1W81GzyAyG6p9H1iKnavD4MY54jPpnRy91AmNaevc3H/AXweC7rocEI7dCTPZmHJb+ux+RUYlCZc/46FdUEBTvyzDevZq5QeP0uE3UODwkfcxCFEp6fRY/iExrGtGOc0UnjJ2v4Xnmu53Dl0mCCLAOMGkTRiIkFtOtFz2jTpRDR7fQTpVFLecGn7P1jOnif/aFYjkD1IT8sp46XpJ2PMOCnWF10n7BbErnB19x78l25xae9BzA4LQc1jaT20P2Ft29BnwlR8fiVuYUARkF93Azk791K74yjmnDzM5hqCWsTjaN2E4A4pTH93gRx1+byikyHSK3yc3roF/dU8ru3Yjd9qITY5hWaDhmPq0pV2Y4dT47BLbp1HxBWqvFz6Zye1B7Iw3yygoa4BRXwTmoweSUx6N3pmDGxEUgmpjLhR1jpO/PUXnlv3yD9xBrfZiq5JLEkThtM8vTvteg7A0WBHGxmN1WlD43VxfddeSnYcQvWokof3C4js0JrYcRnEp3ejY/qgRsmOUoHbZidgM3Nz3wE856+Rc/gIep1akhhKg0OI7dmTSW/MFqmCMubSjwNvbS0X/tqB6+w1HmZfwqjW4A4PI2HSWBIG9Celezd5hlf6AwSs1VjNZeSfOk7xwaNU3y6QTE9t01j6zXqe0OQUkjr3kmgtj1ItzwTmilKu7tlFw4nT1Ap9nS+AMbEZTUdnkDCgj5T9CO+lUuBD3AHq8vJ4dOUydw/spabgDm6Hk6Dmzen65HRCU9qRmNZNSjXcONEo/RKWf3PvIawnL1F7qwAPfuK6deViwMOUd96la88eUnmhFclIDZXcuX2Z2rxc7uzch6ukHKvVSnzn9iSOGEJiei+aNG+LKigcr0Yr65yiG7mSlFB55BiOomLZJYzo1JbwYX3pMm4k0U1aiPIArUuB0ukl79w53IX3yNm6BW95BR5vgIj27Wg2cghtB2cQHNMEhWAzClmE105e7nkKT57m0T9HUFaYJfUiplsXDAN70G3SBPTh8eKVg99mRadXcPvUYSpzrvMw6xSlOTcJNgTTolc3ztnrmffl15jCmktkipi0C7XV1ewLlJ3NpvifnYQKbWFDLU16pB2aEegAACAASURBVBL7+CC6jBmFLiIGlcKIvd5GuMFI8fFsKs+f5e6+nXgrKwgodLQdkoGjS1sGPPuMLOUCarWcrArDTU7WIWqv3yDvn/1oamz4XAHaDxmEZkA3Oo4djU8bIiM9hQRHa1Rx6ehuqm7kUHHkJNV37sp9v8/EsajaJdN7ylTQR+LxqlFoRM45nD58jNorl3m0dz/+R6XoDDqC27WiKC6MN79ahVehR6s2YbU4iNAHcWXrTnwF+RQLmkppIbVqH72nT8XfvgP9Jz6F8v88FDJxxc3ZI1sx37nBve37CDyqISayKU3T0jEO6EPqpCfAoxWiycZYPKeVM9ln6Z0xCIdwhEthiJswnFzY+geOq7kUH8zGXmvBmJyETXgsNi1aEBjTuze7Pl0mXyb1Gg2vLvuMMn0oCT36gNkBIUGyEyRaipknTzBS5HfKqCrhr1XKLs7N3XvoGB7Ouldno3XbCGoaxhMrPuGmx0lKv+HgFSr4RpkLNitFl46RqNPwy5x38Te40DdJko7B2/WPaDc8A6fTic4QLDcdvdfHzSOHSNao+G7O6yRGRsguwMzvv6eopo7Egf2xC7OyQF6IVOCyUlT3igmuqOOn9z6SizM5rRPp08azs+w+T787T+Yc+n0B6Xh0VVRSe+Mm0RYL6+fNleMMZYtknl7xOSWV5TTr2w+bTyVdmUaNF0XtI3zX8lHff8A/X3wpN6LQ9t0Zv/Jzcopy6DxyGDa/Co1SLQX4tYUP0Fuc1F67yu6Vy2SnrvPgwfR79z1qbGBq2wZfsEicEAJhs7z+4IZ6HhzPJmvtRjQOH226pdF33rvcqHxEpxEjZbpmY7qpn6LLl0gKiSJ/21Z2b1hLiMFI595DiEvtSmVYED0nT8apUEt5iFHtoaHgFpENbor3HuT0lr+kTiC5z1D6zn2LWw335ZiuMSRLpjZSdPMm8U4F+YcPc2LTz3gdFjImTyF1/BQ5Uo/s2gGHgKGKFBLc3L6eTffwSI6s/YXruw8TpjGQ2rMX3Z+fySOvmya9RC6pWvIfRSew4vYNEm0Bbv+1jeM7/kSl1dB/8nRZAJYa1bTo1gO3WyWlWuJflF4+R1NTOJmrvuD+qdPodcH0mjCdQr+HFsN60rZP40tedEFE5nD+1ct0DI7h8Pc/kHtoJyF6DQMmTqTFgMFUxjQjJqW1lHqoxClc6ebe2Wxam8I5+NlKCi5fJSQ4hH6PP06ryZMo9jhJ6C4g0yrZQPbgoejKJdooIzn26WfU3LlIpbWeYbPfkXDcEBGiHhGFJ0gvGwlqf4CCE8dIbhbPtnfexltYTIXZzuTFywnr2BGvQU1YiqDuqxGpYD4c5Jw5RY+WKWx+bxENVy7LjvX0d+az+9Zths97F31cjHSnasX68bu5l3mE1s1asOmV1whY7ZT9u5ZmLnkPfZtklAmtCI5OIGD2ozCKF2WAnKxMuoQ1Zdvrb6J11nG/poKZK1fiiY0jKrEFyvjmeITuR5gM3XZyDu0jtVlL/nz9TULq66losPH0l99QGx1LbPc03AYNVr8HvVKk1HooyMqic3AEv7zyGgJiU1hbxazVX/NIrye+azrB4eEEbC6UUt9lJW/fPlLCE/lzwQcE4SC/vJSZyz9ld851XvpwYaP+1NPYZQmovFzLPEjXsDjWvTQHkXxa0lDLS+u+oijgJ7FHPxCIhsb4cFQqD3lZR0nxqvjt/feJCngot9n539drqTFFENk9VW4eYm2K1S/WxI1DB+hiimDdrNeI1hso83p48afvuVZvplOfAegEVVjgJUQ6gN5P2els4s0u1r49j4iIMEpcFt78eTVlKGia3BmMkZI2IL5fkYF89+hROvtM/DLrDaJFBFWIgW7Tp3CiqJCpb76DJiJcPusilUOpdfPw1GmSS2rZ9snnhKhV1CtUTP1+HY/cHpr0SZcxkWJPEM+Kw2Pm4ekzdKhzsfadBcSEhWMxGnnm26+5XFNLh56PYTAJ3af8P2CrLMJdXITqdiFbvvhOjt5cIQae/uZT7oqEik69QB8ikwpEw7Oi5C7a8gqMNx+wdsEiWsfH44owMunbZdyqr6d9t374A2oZFSn+2CpK8eYXoDhzhWMbNsrYq5jOnYgeMoya0DBpiAkYdTJnV/iby4vvEWt3U7rjAGc2/YUJBeEpbRi0+H0KnC5ad+kupWA+qwOVQUHFvesYG+opP3Sck39tR6/XE5aSxOPz3+SB002rzo9J/a9cOwq4fyePREWAgo2bubZrHx67mzYD+tLr7VfIs5tJ7pqKQqVHKRaFD2ru3cNYX8vNPzdScOokAX+A5t3T6ffGWzxCSZN27RoDc3wOGWn24FYuiX4leRu2kXPwCE6Pk55TJlAQGYqpY2cGDB4qG4XifCLuf/nda0R73WT/sJ6i85fliDmpby+6v/A05QoVTdt2a8xYFdWfH0pu3qCZIsD51T9QkH1Whh6Iwq/d80+S57GTnNJZrnvJj/NC8dWrJGhUnFjxmcThqLRBdHh8GO2enUaJUknzth0bD0zSXOQl5/op2gcHc3zxl5hzCvAr1HSdOJqWz4ynRKOmWcsU2SwUBTi2Worzr5AQEsxfcxcR+JeXW282M2bWCxy3VjFw2nSatOoCwmijFA26AHdzztPZZCTz4+U8vHwZbUQoGc/PQNc3HXdcDOExCcLiJx28Kouf4osXSTAFs/ft2QQ1WLDbvQx99SU8g3tQHxFO86atJVZOpVXgtVu4c/40HUJD2fLeEhz3SwnRmZj4xmuUtW+CoWMHTKGxEoUoeZoBB3evnaJ1kJ51L79NpF+B1eti6juvY2vZlODkFHQRAumua8wFtwYoyr1MW62azW+/S4jdLkHbTy9+n1UXjvPOl1//t4/KagmVPYD5+k0i/k23+v2lmUToFVT4HUxb/AFFcTG06jkQvUdoM/+L3HPauXJ6L2nxUfw0azYhNg8uh59n160j31ZD28dHNXoJJKyz0XibdeIo6QP641XpsOOWDmO1sxrr5SvEepX8Pvs9jAodmqZNadmxE4oNT80IeC1m6gru0Co2BkutGU3z5kSPGMqQF2Y1ti/Fy1BqUd1kZR9j6OAheF3C6SQe1AAqi4UzP/7G2b+3EabxEaVW4imvxtcsjrCZU+gzfSZGTJLxKCOcnGYurfmaK5kHqa+tJ6lZK6ruV2CIb0bK5DGkz3xaYiJ8SuHR86Kw2rn1zXpOb9+JV+sjMtRE7Z17hLVKpvnkJ+j70vNYlS4JqVQJXb3TQ+biRZSKSC+XnzCjgYqiArzhITQZPZonFrwv2+hekbWoDKB0ODixcDmF587hUrowGAzUltZgjG/OYzOfpd3kSY3GP41A/PpQPSoja/FKKnNysCgcGIKNWErq0Mc3Zfi7rxM3ZIB0TrvwS82ysrySnfOW4npYQqW9htjIMBruFaGNS6TH6/NJGTdY7meClyf6gLq6Wja/8wa2+w+wOv2EG0yoGiwoo6IZsWgx4QIZoVLInEV9kBJVRQW7X/8A+8NiKnUONFotxoYAuUWPmPnVCtqNGS1Fs2LRCh1eoKCQAx8sp+r2bewGBUFBBrTWgBwXTFy+EL1wxKlVWJ1WuSnb8u6R/cl3mO/cpUHrkTmG2nob2ugmjPhwOcYuKQSEL0HApAX76UEBO+a+i6q2jgbhkPZCtM2NJjKaSV9/BYktJI7F4/Wi0Aeoy7nBqYUrsRcXURXkIsgUjK7BR3hCa4bOewujQGqoFDIySqv04yu4z7a3FuKvrsImsswVCkKVwRTU1fL+35tQNo1FKXAvWhEt5OTRhatcWrWO2pu30UQEycx38b0YWiQx/P1P0LVqIjcRES0lxpDWa1fZNu9ddHY7vogILBYrYb4AoS1bMerb7/Drg1GKsZZHOOTdPDx3juOLV+GrqIAYozRGiADuVqndGS5GkEYDhJvw+PxofG4a/s3S3fPhp7hEMkisEWWQgdriOtKHjaT/W3PwhxpQBusIKGS6Mue3/03O+s34SirRBBlRq4NwWF1YQ8J5d9dObKL7qnARKrKmzE6K9+3jyrZNFOXdRBcTjzEkRCY8tO7Rk8ELl0B4dGM15PJDkJ9LWzaT8+NGNJYGHCFKfCoFPouH7kMfp9cH78nuPyZj43vJ5SZ30xbu/7Wbyjt56JtHS16fxeKhec8ejF6xBIuy0RkvjGPqgJurm7Zwbc0fKKvr0UaHYRfPklYjmYV93p4vUUoKtXBIijGVi/xNm7j093bqHhYR3SyGaosFj1pHZNv2PPPtatAJN7gfrVEJrnrObtlCzm/bUNVb8AUJFIOCIK2Jbo8Pp8sbr+JT+FEJSLFHRLL7OLX6Jyr+OYS3rAJtkxAaRPfFEEbz3r0Z9t67OAJegoSxxWUV9nuOrFnLnY07ifQo8Go0iEeFsDC6jR5D+qyX8fh8aEQbRACxcXP0qy+5d/gYIX4fhhADpXU1qGNj6TAwgz4vzwHVf3B36eGoZPvqb6jNuoTrURUhsZHUW+14HAH5849/tgS/iCMU3fKAF6Xaw5+Ll+DNPC95asLgVufzoY2KJ3XceLq++BwukQDn9KGVkN8Gtn/1NbaD2ahrzOiiwql0iXieEEY8/yKJ4yc2bh42cTr3g6WKzB/XkrfvEDqHC5Vei0+nQxUZQ++x42k39SmpxZZ542JXri3myK/r5Qg72O0nOiKSUiG2j49n4qyXiRDRcTqNxDuJI6urvIS936ymct9R4tUaFAYtVrWS2zX1PPHmW6Q98wxewVMTvGevE11tDT++vwhNYQme8iriokUyVQOKZtFMev11ovoO/i9ST3Bn3RKWv37BfOmELrtTQGxsLI8sDRiSWjLh5ZeJ7t1PvvsDPgUKhQ931QN+WboUTV4JqloLppBgahU+bPFRTHvrTeLS+zSaQmQWtnATP+CPr76gXsRm+nwYTMFUWK1EJqcw7sVZRAg0lTCDCVlDwIc77xa/fbxMmjiCvH6cInYvKpQblmoWfPstTdL64vMFpFcFlx3H7Zts+3615J6GKlUoFAo8ep10kL64cBEIXIoxBL9fIdmEzpyLbPzsM9xFZYSqtHgELzY0GGfTWJ5d9AHBrZNw+hXofAqUPj8N58+xc+0PVN26QZygKticBCIjcKe04pkFCzBExqEQByaziDrTUn4hm61rvpcymqZ6I45aMx5TEMouSTy7aCHK6Oa4PH50YnTscVGblcXun9dTX1xEiFKNxhvAZzJSoPKwbOtWiUAjJFKmD4rPfG/3P9JXUHTuMq1i43B53Vh1agypHZi++ENcIaECMUiEZHvCrb//ku9DX1kJarOFMGUQtSLucmhPnv5wIWqFQQZRSCOhx0v1vsPs/nU91ZUlxBqDCXFBrc9N5NDejH9/AahD8Lj9aP67/mu/b+D83r14KyoxKQWkS4FDp6HpgN6MeH0OhETjdXhQh4rJJNzevIkjv/2Kr6aOWL0RndvHQ7cdz78a9LnCHKIMxu0JENCr0DncXFy/gWu7duKtrSDGJAywbmwhRvQD+jBtwSKwibg9DQFxZvVAwQ8/cXnvLqrrSokJC8VZVocvLISEKSMY/MbruJ0iqUqYG714bQ0cuXSWjMEjRFtO1vBWSy0hWg15a34ke/t26sy1xIVFo7OpMJfVolg7enyg+t+ItHHDhtJxzBju/rKBrUcO0X7mk0xY8AE+t4aAWiVCHnDbLZw/coABI0Y2Vp0yidktb/SehR9zdPcORk56nGEvPMeZFd+w6cB+0ufO4Zl3F+K1KtELV5NgCiq9HHrjNa6czGLEzKdJHTWO8yvWcPZKDr1efI5er83C6hdUbTUBp5mQgJbdk2dRV1hE9ydH0uHxodz98Vf+PniUxxYs4rHnZ2DTiFgqoZEJEORws+u1lyi8cpmRM2bSZvRIzqxYxrGLFxmz8GO6TJjcCF0VubMKB0abg3+enS01gGPeeJ7m3dM4/c06Tpy7yuSPltBWZOmadDIYurK2ktigUDY9/gSBuhoyXp5K026pZK/6kTOXrjN64fu0mzYJj8YnzQwer0NCcbdOfh53eRVj579KaJvWnPhoOTfulTB65fe0GD4Qh8KBTyVQrWoM5gbWPzEZ6up48r33MMTGs2/ZMvIeljLx81W0HDGq0bkbrMcVsKN7VM6mJ14CawPjlvw/ot46oOrzf/9/nD4HDh0qiAFYgFjYYHfr7JzdOqdz5Zzb1M3YdG7GZrdid3e3gIkSKkr36fzufvH+fX77dxuceHHfz7iu6zEbr+AADv+0itwCA8OWLcO3TWtccgelpnL89HpJc7f5szH4KuT0/nYq6v9MIqeX/smLt+/4/K9VBHZsg8NtxqmR4XDb8fhUwJa+Y/Gw2hn2m9Ad6Dj89QJyDTaGbdiKb9NYbEobFpdgAesxvXhG4udj8cLN8N8WY7fYuLR8NRl5BXy2cQPBLVtVPD8yFxa3SdK9bOo7hmoBfvRZ8qXUff4z+wfsbg0zdu6AyJpYhdtRJUejUFJ08wGJE7+kWpA/PZbMw1pewsHf/pIcdFN3bsanUX3JrWa1WyR0syHpJZs/G09saDW6rvgJS+YbdqxcgUPvz7RtB6B6oCQo14vwTKuLvBs32Tt5AvXDa9BhwfdYcnM4suIPKbh59M6duCuHIBOp9cJBqnLw5uw5zn61kJqBgfT64xcK3rzh5Kr12GVqJu7fB1UqYxFuWZ0amcXAu9MXODL7BxpG16Hdz7PIyUjn+NJ/UHoFMu7oARzeWhRqN0ZDPkqnkby799g3dS5NI6No/+tvfLpxl/M7D6AJqcawLVtwBKkotJThr1GjKnWTlniQPT/Np33bVsR//Q2vLl3h2rbtBNSMYODe/RhtTjyFtEIUMo5yHu/bz8WfV5AgApsXzCD50kUe7T2JR1AIQ/bslDSJ5W47SqcTnU3Gyx37Ofn9L/Tp2ZU6X07g6aWLXNl+kFpN4+i1ejHlXhrUwpFrN6JxWrm2eh2p24/Rsn4jYr6dw7PjRzi9Zz+1m7ak3/qNFZe9hwyVSJX+UMCzvfs5uu5PenfvTIMJY3mYmMjts5dp0K4DbX9cVDHR06klpq1SbeX4r7/yctdR+nTuQr2ZY7i3/wDXdhyjVbcexP/xM061DLPNjqdKLa1qE+d9j/3cXTo2b0HlmaO4uHMr96/doXmvnnT8dg4OLz0KIaAWoxB7EfuX/kbO8WsM6NCNsKGDuXvgIJdPnCVhwEASflggcb2Fu1YhCnC7jf1fzuXDnTv06dKR2kM/49rGjVy6eI1B02ZQf+I4KQxfJiDukkakhD9nTcGckk6vjl2I6d+Lc1t3c+fwJXqNHEPcd7Ox6pSoRbEkHJiWUtbNnY/r+iMmDhqCpndHTv+zgVuXbjH0iznUnzyeMqUST4cIfRauzXLWzpyF+84zJgwairZ3Z06vXcO1c+eYvugXqo0YK3GyPcWEzlgqUS02z5wprc1mTpiAtl08+378iaePXvDtyj/w6SJMWloU4kIWYfmOIlaOHo49K48vJk1FV68uh/9az8uX6YyaOZtqgz8DtQyLpxq73YTebGLx5+PRv33PnClToWEUe1au5HXaO6b/sIjgzl2lSJAyXHjI3Cg/ZvH7tOmoC4uZOXEiREawc8UyXqe/Zt6y5fi2bifRmBRiIibiafKKWT/zCyy5ecyZMweCgzn67788ePWKb/5YgVdCC6k4szlElJUS17sX/DZrNn6lLqZOmAo1qrJ96S8k5+ew8O/1+EQ1kjSPUsUi9Ojv01k0fRq+CgVfzJ4lNUZ/L19Jfm4Ri/78C1nTptLgQnCO5eVGeJPK8lkz8XY4mbJwoVSs/rPmD/Lt5dLr19ZrKDGPJV6szYY75RW/zJhNeEAgI6dPl+7LzevXU+xyMu/35RAr5C1iq66V4lgsD2+z6ttvCNYHMH7+NxK84M9Vq8j7LzR4ya6d2EKqSg2awuZCaTTievyYH2dOo2ZkGOO+ng+5hfy2dCmW0Cp8s/pPtMEhFS560SCWlVHy+CG/fjufiNBKTJo3Dz5k89eaVciqV2LGsmUQFvE/4opTGtSUX7jFb/PmE9c8jv6iYHqVxrr168hSuli6cxuEibw/N1a3KEqdFJ4+wdoFC2gY04A+c7/C+eQJazZtRF0jjOlr/4bQUCzCRW+yobXZybtykaXz5tCkUQyjREF86Rartm+lJDaCH7duQa70xG51oRTrTZOdjzsOsGXVSmI6xNF/3BhKbz5k+97dKOtWY9q6deDpL2l3xSRaYiJvT2Tvmr9pndCKjpMmkn/uErsOH8KvYRSfr1lVkWXq4YFRML4dDl5u2sSh9WtpKqKrZn9J0Y5Ejl65iLt5FOP/+F0iN9ncMiwaGd4OBw/XrOP8ju3Ub1qf3jOmkX3gOJsPHiC4a3smiSQDaTqqwiR+TbmVOyvWs2v1KjoP70W/yeNJPniELTt20Lxfd4Yt/gmEJl440cU4W6Hg6pWLNGvTHp1SzMpFIoJo0op4sHQ5N04do+lnnUgYNIR3e85wbHsist8+G+Auzsulb6eOtGzYkDd377P90EGqtm9Lg169KZJpcHnosLoM+DvtfDp9GR+XHI+QEBpERZN++45kXijDjUEFLXt2osBchs1p546A3is8SEjoglKmp7y0DJ1eTlWVmwvLlmEuyqXFsL40qN+Qlyevc+r8Far37k6dbp35aLfi1ilwO4xEupSkrtlNwds0EiYNoVadmqSeOs+RM1eoM3qK1HUpfJSUGcvRyj2oYrPzYuN6CtLf0H3aFEKrhpJy5qQERa83/HO8akeh1Xphl7swqSz4m828Xrsda34ubScPJrRqVVKOXeTcpVs0+Xw8msgIdEG+lNiMyHUqAg0Wnq7YgKK8hDYTPqNWVF0ur9vFw5RXNBgzGk29SBx6DWaZsMy7CCo28HzZBjztDuKnjqBySBAPdu3j+r0kYifOQR8djV1hwa2SYxZddLmZt+s2YM7Lpd93XxNYuRIn/viD9Nxsao4YgU9UFDKniFZ2YVI6CBKkj2Xr8JK5SJg1HP9KQVxYt5OXr9/R8vOJUnCmw1+H0W6RjBnu/wq9zO0HUTks9Jg3AZ8APw4tX8v77ELiPh8jcX/LRTK0ToHTasa/oJxXq7fiJ1fQZspIAoP9Off3Bl68zyF2xpcgfr4YODtseHj4oHr7nrTlqwgPCqLV3BkS+u7aqr/IKC4gcu4MCnz0hAVWxlBehkKrwJaaRuaG3VT186btnFFYcHJ+3Q4Ki8wkTJpGoacH2v9ExaKAFa/flPSSD7uOUNlPT4evxktd79kV/5CRnU+zuTMwhwZLDmoBUdc7XFiTXvF+52FC/fzo8sUEyQyz7/ffMaCmwfjZuMPCKLMV4hIcU50vpfcfk7d9JxHBQXSc9wX5RYWcWbUai1ZD7FdfUOTjg8zmQqNU4HSapZXW6/VbaRJVlybjh1BiKOfkynWodD60mDqNEl9fip2Oii7TVIL91RvStx0iqk449Sf1w2KxcvqHtegDQ4meM510hQNPbzV2YzEBCieFd+6TseMA7Zq3InrwANKysrm155jUSdefMplcvQqLwoSnXIF3CeTcuM27k4doKmQPI0bw4WMWp/5cQ0BEOOETx1MgLky7oEwD5jIMKc95vT2RLu3jiRjQnswP77m5cT++latRb8I4srVqLDjw03miKCoj78ZdKeG+UaP6xE4azMOnSTzacpigGuHUmDCIPL1KogdpnXY8y0vJv/WA9wcv0K1jJyL6duTJ8xRu7TtKpfDa1Bs5mmy9hnyZgSp6L/yySkk/d4V3t2/SsX0Cjfp0Jfn+Q67uPkSNJo0JHfEZ710uiZqjEsHGbiMpp06Tc+Y6Qz/rR0i7Rtx98ICUI9eoWi+aGqMG8FHuRiOKFrtTEnq/u3AV0+mbDOrTG7/OTbid/JTre08Qk9AGr64J2Py8kBmtaFxWvFV27h06RMml+4wdOpLK8S24eu06tw+fISahLVX696FYr8PusOJhd+BbbubpidNk33/EyEGfUa1JPe7fvcuZ/cdpKjTCnVtRptPhq/DFZShF5S7k5tED2N9kMbT/AEJianPx7GWeX3hAtZiGRI4cQIFKjk6jw2E2oJZZubFzF0GpWQzq2QPvuDpcuHGThyeu07b/QNTtWpHtdqNzyvGSudE5DNzZuw/r3WTmTJuGok5VDh47zPtHKTTu1BXvTl354BbEAycedhvBZhtXd+6h7OUbpk+YgG9MHQ7v2EVmShpxvXqgbNuYfIUcnVODl8NOJZmJfX+tQlVmYuTgIVSpW5tDexJ5/OQ5XQcOwy+2Pjmi0fMWGnAZMkHk2L0X/6wcJgwfhketMHYfOMibJ6l0GzgMTUwsuSKL1UOFymYhtLSUqzt2YM/NYdaMaagD/di5bw8vnjzhs/GTUMTEkmExo/PxQG914pNZwOWd+/FSqhg8oD/elStzcPceklNT6TRmGO6YGhQr3PjqRBxIMT7GYk5s3oKn1c3M8RNR+/myZ+sWnufk0O3zcbir1sSkUEmTmmpenpS/fMb5A3vw8fFg7PgxyNUqdm/bTV5qFgPHTcZUszqZdhsafx+0ZhOBn7I5vnYtod6eTJgxXZqur/l3g2SY6zZsOLawGlLovF3uQGu04pWRz9XdB6TXP1UUUHI5a1asxCqX0WXsCArExFolQyfXEuB0IHvzirN7dxMQGMykseORma388+8mCmwO+kybTk5AADYPD5xFZUTqPHAkJ3Nk5xbqtoiha7dOqM12tuzYTb5CTYchw9CFVqegzCgNCrQWC5a0NI7t2EL9epGMGjqI8rxCNmzahCLQl7aDB2MJrITD14ec8gICbODz7CMXduyjZnQtho0Zg/VDDlt27SJHbqftyMHo6oaTb7MgdysIdrpwPrjP7ePHCQ2vydAhQ3GVGFixarXkXu44bhyZ3p5S3qivWAPnF+B49ZJzh/YR0zKW/t274cjMYfO+/RTXCKXVkMHIBE1LyIsE39vmkhql5/7jygAAIABJREFUa0cPEdW5Kd16daHwdSZbtm3Dv14krQcMoEzrhUWrxapy4Wt2UnzyJq+v3SGmRWO69uxJYWo667dswTc6krajBlPgqcKsUmK3i5/vxHjpMo8vXqBJtw50iG9L+dM3bN2zB3Xz+sSPHEGxXYlBEIS0CvxtNsrPXeH+2VPED+pCq2ZNKUlKZ/PO3QS1aUb9Hl2xiimrUo3JLZOY6S8u30TjchHbOAYvL52ENXxz/yHOjGw8PLUoawbToHFDPj58zsf3nzB5eBIT3w6rxksy3drkdqm+MZ+7wrkje+n2xUgat25O6q0kdv27DdnS0aPcWS9f0rx6NXq3bcOlM2dJzvpAyzGj6T5rljTuFylTFlcZ3jIZO2d/zeW9h+jRrQddWsdzaX8i91OS6f7FDNpOHF/h3hUuLqnXkfHg4nUS4jv//3tqac1QyNEff+DptYvUaliXbh06cXRTIpmFpbSaMoHuUyYiADIKtVZai4rw1ePTvuLFtWvUblWf1q2bcmrbDrINDuLGzqbrtMlS2LBCCF/EntNs5cik8WQ8fkhs2zZE14/izP49pObn03rGLHpPnVXBlBQaK40DhaGMPVNnS3qBqIQGtGjejONbDlBgdtF97jyaDx+BQ4R16pQYMeFtt7J5xAQ+Pn5Ei67xxDWJY9df2ylGTt9F39Gwb28sTuHMEcosG1qDkT2jp5OV9IRWAzoSUac6u9f8jV3jzbCfV1OjXUdQi5m42AkpIb+YnaPGYfmUTd22CVQLr8HJ3dspVrjo+fMCGnXrJvaekopWrKZdOblsHD+VkvRU4nrFS27Lvet34Fb7MGPFKoJax+PUKqXvUe4woiktZVmfgagMZTTrmoCPvz9Xjl8iq9TENzs24x8bjVWlxuQ04yvew7ssVgz+HA+Lmfb9O6PzVHN0106Maj1TN+yQjDjCbl7B8FDgfpPJruHjUZcbaTZsIEa7lbvHj5LtNDP50E5860ZLDkK71YpSo8b14RM/d+lDJY2cjiN7UfKfxvD66asUW2X8uvcAhEfiEogslwudzIEjLY0FPftR1c+LtkN7YzSZubjrOGX/Dex/OnUY5X9uVyFXFpstX4sDV9o7FvQeJBWYHYf1pKA0n2unToJXIN8duoDdwxO5hyC2CmqMgrxHD9k2chyRfgHE9etDVvZHXl67ikmv5atThzF5+eF22tEqRJCwk7Sr19g39Uv85C76fzmW529ec/vYZYKq12b6jp3g7VeRh+gWX7GNd9eusm7cZMIrB9B98nBevHjN02O3kfsEM//cMew+eqxOK54KGTJbGWlnz3Hsu8WSnmPQ3Kk8TErmzumr+IfXYebBIzh0KuwKFyZLOQFqH14eP82er76iTmgIHYYO5eb9u6QnP0ZbI5TZe3diUukFkRellKHt5Ob2nVxasoIq3jr6zB7Fg6Qn3Dh6kQbxHRmx8V+cYtop3qtYQ9qMPDl0iEPf/Uhs3QiaD+vDtZu3SbuSRL0WrRm65S9skqDJLRmaBEP5xvpNXF2xlrphYfSZNZ7j586QfOMejdt2ov/y38HXi1Lp2bHiY5dx+c91nNuwhcZ1atOhd1fOnD3Nu5dp1G7bmiEbVmKRa9CK8b3QHcmsnF69mjsbttGoVjidRvbl8InjpCW/Ja5Ld/ou/xWXWmi4RMabyB90cmT5Cp6s3UzrBvVpNKgricdP8CH5Pe36D6L7Lz/g1KhQiLW3mDpbizm08nfe7j9Ow8jaxPXuytGz5/iQ+o62/QbSft5cHF5eUlPhIRYvNge7vlnA65MXaR8XR+N2LdiVuI/8giJa9O9N92/nYFN7ohbMLvF6VEa2Lvye5wdPktCgAW17d2XH3v28T8+m6/DRdP5mvjRxc9pdUgEFJn6fNZ3S05fp1qoFkR2as/PAYQrSixkwbgpNp02UkITCbCfW3WJi+O/cuZRdv0eL+jE06NaOPccOk/r8DWPnfk3MqM9xeHhIpgucJnQuGWsmTqfkYQo927QjtG4kiUeP8iErh0mLFlBreF/MwmgnNHHCbGbI488ZU3FkZpHQsBHhdSLYd+IEmQYTn4uf33ugJPy2iLfrtKB3W1k0YjiK5BcM6NoJv+hwVv+zCZdVyxc/LKFqT5FXqJBkAlqhA8zP5qcRw9GVltApoTVBNcLYmXiAcoudaQt+JKxDZ5x6wYB2IEjEcoODhT36ozVa6NOpC1qNhsu3b5FamMe8P5dTuU0zQW1H51IgEy6QT+/47vPReFtsDO/dW3IGb01MJFetYv6avwltmSD8rajE4ynW5EV5LPx8GOaiTwwZ1Be1VsP+/UdxObQsWbsJeeMm0uZEnD/CkuhKfcmyqVNRCWZx3z7YNSoOnztPbrmR1XsTpbPNqapwPQubWOmj5/w2fQ7VPL3p1DpB0sJfvnOLAreDhRvXoqpXE4Ok/FIiN1uxpDxh4YypEkZ15IABqGxO9h46QpmHJ4s2b0VVNwoDcom/jtGO6f5dFs6ZiocPDPmsL7bCUg4cPYW8ag0Wb9uN29MXmcf/DHdOG5k3LrHym6+oodPy+aBBFOYVsv/4CdxBAfy4b5/k0nVqxbBDvH43Oedusnz2fCKrVaNX5y4Uf8rl+OWLFOiV/Hn5LGZx/yt0EuFbMIXfHz3Mpl+XUCXIn8969Sb9+SvuJz/DFVyJL9avx12limTI8hVSNKuTl3t2s275L4TU8GPc0EFk3n3KiSvX0TRvwg/bd+F2aSQDnZAxap023uzcx+ZfFxMY4sPEsWNIuvmAe0lJKGpU5ctt26VcW3Hq28V2CSdPN+4jcdU6qlQOZuiAz3j1KIlL9+5QKb4xU9euwiwMDwqRZaJAabPy+J8NbPtjBWHhVfly8jRuJB7nxuMnVOnegQliQurhJ20bJUNGcSl312/iyNZ/qFQrkHEjR/D09E2u3r1PjR7tGff7MomPbZPEEhpsbhd37tyhacNG+Hl44HZakQlZh9nKzZUbOLJ1K6F1q0i5nKd2H+JlagYt+w+k34JFkvNe3Deiy1eYrFxdvoIbxw4QXDOIHn17cvnCFZL+y6mVrZ42211L70nx5csoSktw6fVUbROPtk0riZupFONXCddYYVO/du4spa/SeH/8IuQX4eHrRXSnDni2bE5Mzz4VhZVaJsVACCHvvUvX6dqpXUWkwv+0hJhLuXb6EMUpT8i6cA4Rtqf1r0Fsz95Y6tUkoV9fZOKAd7orIh/MFh7u3YPxRTIZt65gLStCE+RLvfZd8W3cngY9elZkK4tLTTghDQaSEhMxvE7lxZVrWE1G/CKrU+rvhapJA8bN+bYCii58LBIHt5Tbe3dR/jKZ9/cuYzeZ0QTVJKpDV7wbxhLdtTdOuwy3FoxiFlL8nrRjJyh78Ij8ew8lcLY+siHVOnaAJuE06dgNJVppBy/HjenDRx4dOEb5i2Syk65TZsjDq3Y44a3aEd6iGzXi22FRVCDrBC/Z8OotmdfukHnjLjkPktHq1Bj8NUT164xni/pEtWiJTsx2XSI0WUVp5ntenDlJwdMHfHx0HYfNSkiDlmTb5bTq259Gnw3DqpRJ7loRgGB8/4o3585KqCzj85eYjHb09ZpQrV1bqrRrQvWGTTC5FegEs9jpIi8phZc3blGU8pTCR9cxmYoIaRlHUMOm1Gvbm+DohrjVwo7ixu128O7+EywPn5F8/CyO7AIsYrxeM5i6PdpTqX0LKUNSUF+EwlMIfDMePcb2NIk3F86QnXwbO04Cm7amavPW1IlvQ2B0E+xSwSu2wA6KXz8m6cJp3t25jeH1G5x2Of5RzchRKRn87UyqxNTHhk76/LV2J29v3qYkNY2US2cwpSdRVppLdPu21GwaT/12A6BSKHiJrssqfUavH9yl9PoDXp25jLy4HKvFRHizBgTF1Seibxd8qtaQQiSE+9PosPDx4VPM1x6SdecaGak3JD1njeZdCGuWQJ32HfGqWef/3PR2p4W0RzcofHCDp8eP4v6Yi8kqo0Gf4QQ3aUZ0lzaogytJxBO1FHZq4/X16xRcu8+7O7co/vgStYeKytENeWdyMmPF3xBcGVQujA4zGqWKh+fP4XjymgcHj0t62GK7ieiBXdBGhdOsfx88dP5oXCI01iFpU+6fPIXvq3SenTlOVlYKqkAfqrZoR2hcS5r07lsRZSAcC6Lmkpl5dP4Y9uRkHh47KvHDbS4FHYdPwR1akwaf9ceqUqBRKXE5bVJW3oOTx5Hde8zby5fJ+ZSJVSWX1hABUbFEi6QBD72k+zI6jHgq3dw+doLyu6m8vniNILmDAmMpYe3b8MZp4ut1KyUnotouXPZyhMD01sH9uJ+m8O7mTfIyU6WCuNXnI9DWrkuTXoNB5fV/549baePa0b04Hjzk5cXzOKxl2FDTc8RMFCER1Pusf0Vh+f9FSShsXN+/B+fNe2TevInRXI7ZQ0tsn36SGy+mW1+pwHHK3VicFsmMc3VXIp6vPnLvyAnkLid2Xy31h/XERzgJu/bAYbSjVIvywI3DXiwxfJ2X7/L+1h3cchsmTzXq2CgcIWGMX7AUt0IjCe2Fz8TkLOLh0QOo7z7i9eXLmOwm5H7BtO47hioNmxPcphUuhwO5TuzVrdgtZTw8cQzD1Vu8vX5DalicPj7U6z+ASg3jiE4QMS0aXHLRQjsoLMnhyfGzaB+n8/TURbTiblC6af35EBRhlYjvJZjFgvwgrJ8uXMU5pF6/xpsDRyl58VJiNjtD/Kgzfhje0bHENetaQTcRj4/Y5OVn8fjgPtRPnvLmzi2MaideNWtRoAykUee+tBkxvOJvRRpP23GU5HHnUCLFt26R8+QpLpMVr2o1pHzOuh26EhQj8I7iKHRi+W+taijIIfn0efIv3qHkVbr0uTkCvKg3tLekA2zZvktF+K64p8Tvycvi1pFETI/vk3n/rsR6Fkzeav17UyW+NWExAjeplSAIYqph+JDB88unybl1lk/PnkhNkVf1SBoMGINv3YZUbdRYOkMcks/BKpkE3l+5iu32A97fe4BcpaRG0+bcLzczcMYX1Bafv/T67ZImMeXRHbIfPCHvwm0Mb99LGXa+dcOp2rMdwY1jiWrYDLdbgdxZYUopSX1GysXT5F6/TN6zZ9J9XblBrERmqdu1G/7Va0lnrEySp7rIevGEojdPubtvI+78bFwWJ9UbxhHUtj2123XFp3rdCgOIZIKykfTsOlm3b5Kz/yTKT8UYLU5qtUlAE9eQNoJG41u5Iq5NbIxkDu5cPIcl/R3PE0+iLDZgtFgIa9aQpwozM39bgodPIHqVNwrhsnK6effoJsnnT2J59Ij8V68xu9xEd+qIvmkccb37og0MBpkGZ6kVhUZL4YMHvL1zlbc3T1H09iU+Ci0RreJxNo8jbsBQPLyqSNtQ0V8p3DaeXjyO+dULkvYdRFFQhqXcTuPu3fHr1IaYTp3Bq1JFsLXcKknTHlw4T/bjJN6cuYLe4qC0oJi4vt1wNqtH4z498PEMkvSjAgopXn/KxZPkpzwm/fQprNnZqNQ6IhLiuWU1sHDzVulZc5mduF1KFCoVmWcvkpfykKRLhzDlfESDBy1696Y0MoS2k8ZXGJTE3S7qHxmcvHiOdgkJ6CUHoXidwqzi5tGBExQ8TSLr7lXKPn7Aw8+PiObNCWrZkgZd+0jbIek7FM+W1cr1E/tQZGTwatsBvJxuXMG+2DVKZIcWLnEPaNuGPQKXUlyEwsuLwcuWkqGRU7Ntm4qD0yjQP6Krd5D5+CFeRhvb5y4kUDhLXXYm/fkHL512ajZthVYj5hTgUEt8aC6ePsOA3t0lhJ30SLlsqGR2Xj+6g3dpITu+nEO4bxAfS13M2bWHNIeBiKbNkCy3LhlOHZiKDDjevEZfmM+aubPx91Sh8PNk9M9LyLCpqZnQRvrPHdjRCWevwYg9JUmaXG3+dYV0lnuEBtD28xGc/pTFyDnz0Mk8pZpWrPStuQUYUp+hL85l3TezCdJ7o/ANYdjiZeS4XVSOFdlUSunMEIG25fmv8Mp4By9fs/W7RdQMCadEF8DoNatJcRYT2aQFMqsCrfjF4ksoLqf4URK29FQSVy3B31+HLVDP2GW/87HQTmjreIxCiI4bb+Hr/ZCDPLeQrCu3ubRxN06XA33DGgxe/iMP8t4R0yJB/Ekjc8pROjVYc/NR533kyclDJJ05hMzpJKxBC/SR9bAFVyFh1Fgp60t8BeKCynlxD+Gten30KDd27JbwXqqa0Qz8eRFv3eX4RkbirQ2Qul4Rui+iYvxlcq7t3Mbz4wfRql1UbtGQHvO+ptggxy+mARaNKF9l0mQp7/lLqticPNl/jPsHTkoPYXS/9sRPGE4mDoJqRaKT6SSWo/iXWU+eU9Xt4tra1aTfPC81Fb5xzeg68ws+WB2ExcZJl19Fje/iU9ItQry1XFq7lsyL13G71XSYOI0npSVUS2hGvVatUWlEfGwFkCbz3kNq6PTsWvIzfHqLxVJMXO9uNOw7iHKzFq/GgtAiQicqwHLvnz2hrkvFydXreXPzISqlgm5jBhHZrR3Z3lo8Q0PxVnvjcrgkLWBO8jOqlNs59NP32EvTKLOZaDdiItUTOlEeVImA8FriLpa05Fariazn94jwUXFA6NnSsikzOkiYOI3Q+Hgs/l4E1IwEmxyn1YnCS0F2cgpVjC4SF/9M8fvnmO3lDJoxlcdZefQaNwtZjQhpEiY0qkanhXcPHhPtXYnErxZQIMxGAT60mTpUKgDVwuAVFIZCXOAypVRDZT16TDWzk11zZqCUlVKKjQFzv0FVs5Ykl1D4VsYu/BBiMKB0kHzjNA30nmyd/zWKvAKcci1Dv/uFDwodNTt0QOnjUUFfFE45p5nclKdUNzvZMns2eo2CcqeNMd9/S6FKQ6UWbSU6joiFELQCF1bSHz2krsWDbQt+oTzzLQHVQ4ifOpajT+8x69dfsBgsaNUBkhMbmZ2Mu3eoaXOy/euvCNQqKJc5GLToO97JlYS36iiZRv4XVoZJZuTdk9vUKTeyeeECnOUl6HyDGDnvFzKsciJ79vhfw1thfHPKzKTduU7t/97b9slTpaJWxKIM/3Uxz4WLtmNPXDYHcs+KbYXZbqIw+RXV8y38+/VCPER8lJ+Wnj/OJsNqoGVCJyQuoFlcmiLry8inu3cJscrYN2smdkwow4JJmDaBC2/TGfv1zzgVGsmpKCAwBmMO7vdp+L96w46lS1GqlJg1Hoxf9Q/p+aWEt2kv+F4Vh63CjtWQz4d7d4m0utn5/SK0cgUmvSdj1q/lTUkptVrGVziAxQGtdJNZlIUyu4BKSR/55/vF0plXqWE9Riz5nheFuUQJ/a5oPKVYFAfO0iLKX79G+/wNh9f+hd5DgdFfx7D1K0kuKiW2Yfv/RXNURMuVvc9A8ykTZVISW8V0VqcgtFFTQlp1wagPJr5HP/AVIn5xiVjISk+hqlrO6/0Hubn3AMGe/lj1PgzcsJ603ELJ2CQdbFpRtxvJePeKqjIFWYfOcXLDFnQ6HUENo+jx4zxSDWXUj21Z4aIVz6cbPqYkE+ql49mGdTw9e1qKKguMjaLDrz/x5P17YuM7CisfQqos0kIKnr8i0Gkk6+wRTmz5B61KTZNuvYkdNZE0o5OIloKhLNEmMZuLyct4Rfh/k/vnW3bx8MhJ1AotMZ26UBQejmedKOI6dpVihyocVhYy0p8TaHfw9J/dJJ+5JHGYY7q2p/GUUeQqZFQNFfxwj//LJnx17xZ1KwVwZ/lyMu7cls6Y8IRWNPt2HmkFRVSr0xCVVmgMKySnaffE2aPk+oZVpF6/gsNgZdC0mQR07062XEuVqFgplkYypSicPH54nsZVgjj+xQIsqR+Ee4tm/QdQY/woskpKqRrdoOKOk54fBy+f3qW2tw9Hf1zO+wdPUKnU9Jk+kXOGbBKGDKZ2tWjkovk0iedfxotbV4iqHMT+6bPQGgwYcdJ8QF/CenTB5OOHb9XwioJd0iTayHh4h5qB3iQunIcz5yMuo5nhc+dhadwAS3AYfpVrVrwe8ZniJOPJdWrIBd/7ezyLLchsSgZMm0Fhner4REWj9AmqyEjUiWmQhRf3bxAVGMT62V9j+5CNxilnwk/fkR1TFVloCFV9wiqaB1HlKyDl2gXqh1Vh2/hJ6MoNWFxOBsyZwf60l4z59jtUGt+Kok5cLAYHH+7fIcxby9rpY/GTiQZQxuifFvIxQEtoi2bY3Wopgk3i9Gk1XL11lZYtmqERJiSpUXMgszrJup1EmJcvf48fSYheR7HZxPgliyny8cK/eWux2qy4MMXk3WYh48V9apqt7B45k5qePhR6KmnWuT2yNf0GuJ0mE+7ycqr7+VKa+Q65nzfRQwcSN36iGJZXPPmiQrabufzjYt4/fkZRmQk/T2/JAezw0VN96AA6jvz8f4cDWJVOZGoFly6fo1uHzsjETeP4H1fYYeX40mWS61ZMA4O0Osy5ZTh8Aqg5eCBdhNhXfGAiWcFhQy1XcP+3P7l/8gwKnQKNcBmWF6EJCaFS7360nzyeEspRysTUTY3OaOLyt1+T8eABZUotei8P3IUfyRdF6tCRDJk7H6eAeAvPrcklFY2Xl/xC0qUzaD3EdMGOVoKpR1J9+BgaDusnUW0cOqTxu85ezMk588l/8BiNp6cUd2HOK0FWJZSYKVNo1u9/JhmBTXTZ0BmN3Fi2ivS79ygVPE7JEVSMzMeXtjO/olq3jpSrnRXue7ccH4Od/RMn4PyQi0VEmspl2F2FmHx09PphIaFN49CItZxbhtKoQF5mJvHLL3AWZ/O+OIsAP2+UJWZyLG56LFxCbL9uWARXUrqT3cg/vuPIF/MwpL3FrlPi7eOLKa8YXbWadF7wA1UaNcBabkMj6BZGM+rSMrZMFX+gJkqtJnRqBXJjIboqIXSb9wNe8U0pVgiVGOhFZlb6B/bMnY35XRYafSVpTVJa+gFZaBC9f1mMf3SMiPaUnEoC6Wd+/obLS3/D9O4tpXIjHr6e5GZnU6VxMzp9s0jSa0jnkci+tjkoe/WMI4t+pPD5c7z0Pui8vSi2mshXa5i+biOVoutK2zuJ7OR2kffgMXd/+1OChOOvx2Q3onCV4xtWnQELlkOdCMrUZdJkQ4OSnFt3ufTTIpzZeWgr18Dwn3BdaSnGr14k/VauwBIQiF6pwW0TKHslaRev8mjDX5izMnH76iXXqbmoiNBmzem2bCUOX39xF0v3skzu4O2lM5xf+QflGZlUCq2GwWjCQ6XBp149Pvv9dxw+3pJz+n85P6QcPcuTNf8iyy9EUdkXh9KG05RPmULB7EMXJJwiHuLWEZ+PjOenzvFq47/kv36LZ+16fCouxE/rJrxZE7os/lVi2hrKRSK9t/Q3dnfnAdK27kBVXoSyqjdvsjLw0ngQEd+OrouXY9UopUJaRCWKW/z6nh2kbNmM69MnQqpVI7+kXOrsAxs3oceSxZjFs1bkwksvJA0O7m7ZTPqBU5R9+IhntcrkFucR7KMnOj6BJl9+LQnpLU6DRHoRRcLJP9dRduk62UnPiKhfn9SP79AGeuH292X2tl0VuDrRuYnsPbeMi3+tJ/vYWZz52Wgr60nP/kBw5WqShjlu5lRMKq3IWZd4vy6FjSN/r6b4yBkcWVmE1osg6W0aIRH1iGrfhRbTZlQcnMb/RWFobZxZs4qsvSeQ55VQPSaa17lZ2L2UJAwdTJOxE3HLpXasAn0ld5D463KKztxEW1qOR4AXGaV56GtXp0n3rrQYPgq3xYHM07cC2+WQceW3Fbw9eQovuQOv6n68yf9IicNNgx696P/jT5gVKilzTJpCGa2cWPwLH8+dlyJ1PEMq8+z9O/wjImg1YCD1hw2XNsvieBDISORlHFu6GMPVR5gyc6lULZx8hw2Tr5Y2I4fRYNgQHC7h1hYPjwXUdjZ8/yPqy8l4W5wowgJJKynAodEyYMokavfrhdPlRiG6AXFglRnY9+PPGJ4mITMUo/XXUmAzoq0cStdRY6nRoy9ut1yKApSK8NIi9i74FsPjR/gpZOiDg8g2mnieV8iI2V/RaKTAd/7vsxeXeHYqB/9cSf69x6jK7SjlemR+AZT5edJt0kRqtekgXVEVhDUrjtz3rP1hAcrUd/jZXfj4+PCqIA97RFVGz/+akNjmFfgzMV0XpvOsD+z4ZSmaV+9x5+fhX9mTTGM+8ohqDJrzFcFx7SumweIfEZX44T3bvv+GguRk6tesjslo4lNZOd6RtRn5zffIYkUklpTtLP1v5hf32bRoAT6F5eiMLjzVARQgI8Vl5Ms/V1GlSaOKgkW67yyUpD1n7cIf8PtURLB4rmQysu1WTDWrMOe3Zaiq1ARRQAm5kAtyk5+SuOJ3NGmf8BVOUJkZg9qJulY4o7/9AXlErPCKSBFaoqgru32bg3+tojTjDeF+fni5ZLzOy0fetBHjl/yKMjS04vUIvZA4O29c4OC/a7HlfCJQocOWZ0LpFwz16zHq+++QCXyn+G5F1Shz8PHGVbavXI47P59I/yCUZge5bjsP1Db+TDyAtyig3BXkEg+NjNRTJ7myfQeqrCK0IuVBCwVuCwEtGjJo4aKKCZ2YfIlnRw6frl7gxJaNZD58ROuoKCw5uRS6nHgltGL4UoFM01W42sWzKXORdvwgZ/dsw5Sfja9bhb/Dg1KUBHRsQ99vvgaFWjqYS4vy8fH1ImnvHk5s34LCaqKWfxCK3HKKRa/TriFTli4Fm6f0+qWBhBKS9u3jxp69WDOyqeHjh9ptJ9tpoKBGAN/t3Q8OfQUKUjo74d7mTVKjYc3JIfi/Nb34copUboJ7tWPg119VTP5EYyseINycOXeK7l27Vrh8HVbMaiVeKHm0cif3Eo8ix4RW5kJjd0ubifD+PWg3cRIo9RKMoiIhxs6p1St5eeo0IWVWvGRKbB460j59RLZ96FD32/S3dOvRlVZ9+/Bi8zZOX7xIk6FDaD9lujTiNQs3mcKSB6mgAAAgAElEQVSKzmbl1DcLObZrLz0nTqTvuLGcXrmSw8ePM+ir+XSdNKUidVwKMTRLwbrJd+4Q26ylNMateFMuKX19/4+LuHruLAM+H0Hnnr05/ddGiUHcccYMeo2fIO3ApZgBjVt4mVkzcgqpT5IZMn0iCX16c+z7BVy8dVOaVrYc3h+j0oJcqUHm0uGRXcCV77/l+f27xE+eSONuXTgzfx7vs3OIHT+VlqPHYBUnqkKFRqTTF5lYPmYUWakvGDl9As26dOH4/IVcufuYoStX0XzoAMwil9BXS665nCC3kw1jJpL/KpXPJo4ntmkzdixawrN3Hxj863Lqd+iIRtjQxecg4uxz8vil/xCsxSUMmDmdxu3bsGnqVF6lpzNzwyaqtmuB0cuJVUCvS8xUMznZN+ZznPmFdP/iSwIjanLij99Izkin3y+/Et2rF4Xlxfh6+6FwynFl5rJw4EAULiujF8wmIqImW+Yt5PW7bGbv3INXdBQKTxUumROToZwAi4Ul/Qaic9gZ8908/P39+GfREp6+zeDLHbsIa9QYvYBzCx2UwKS+es2vA0fiLVcxZfFP+IeE8PeUKXwqLOKbHXvxbtWQXGWZpKHTmWSo375n15Tx6F0uRnz3IzKNmn3Ll5JeVMisPftQhEdIcQjewv1mBWd6Ft9160H1YH8mLf0Wo9XIrhWrySwq47ujx1FVDUPhdOAhLn2HnYJnKSwbPUYib4ybP1/6nH/94XvelpQwf+ceQqLro7Ba8dB7YLGbKH3xml8696Ndo6YMmDOT/OICEv/+k1KrjQWHTuIM8qbUS1hPnOjKwHjvCYlTJxIbEU7bufMxl5awd/kS7J6eTN6TiNUvULo0PYSb0+4i6959fhs9lMZRdRi74HveCBewoBsoFHx5+AjuoGBp7eejEoWUideXL7Bq2izaNW/J0Plf8/7ZM7b//rtk7//q0AEUwZVxlBokUofNYufdnQfsnPMNtatWZdTiH3iRfJ/EtSuoERXN5xv3SQHteLuxWs1oHRppzXB05nSJzNDw6/mkPrjPpQ3rCalVh74r/sBRNQyL24VOo5QC869s2cXBH36kXYsmDFo4j4c3rnJ68w6Ca0UxZdsOLF5arEZBJlEgs9m4ffgQ+35aRM+2begxcTJPbt1h6/oN1GrZnKmb1lKqUOOv1CIzSFkznFi9hpvbD9AiLo7+X8/mxrkTHNmwjkYt4xm1fosUE2JW2yQnnofFxaV/NpH87xb6dGhPrdHDeHL5IhcOHqJJ2/Z0XChibPwpE42hRoXGaGbv8t95tOcgHVu1pMe8KVw9cphDm/bQrEcPhv+1nHy3i0DRVVtE0LeNncuXkbIjkdF9+9Fg6BDOHUhk7/59dB42lBGLfqTMKcNbnGMmEdtbypqFC8m9eJfB3XrTaOhgjm7bxIljiXw2eRJd5sxF7q3HVViOUpyTHgp2/vgTOccuMm7AAAKG9ebM36t4+DiJuG7d6P7VXEkT6rDLUYrJhtnGP7O/IP3BPQYN6ENcl1bsS9zH5YvX6DVqNH2+motBrcZsshGg1iE321g3fRb5T54yfMAAanXtSuL2zRy/cJoRs2fQfdJknFpPqciU0scUFhYOHYYxJZ25U2YS0rYDm5ct5dLNi8xe+gsNhgxBofdEVWaU8GpiErJq5izkN1KYLc7/+hGcStzHvVsPGTXnS2qNHES5iL1R69GKi6rcyFeDByMvKWbG5PGExTfl92+/4e6tB/z+72aqde4osattLmGYdyDLz2fp7Fk4Pn1k8pjRVKoXxd8rV5Ken8fXv67At1Y0mtBAzEYnOtF12EqY1q0TATIV33zxFZ6R0axYsJDnmW9YsOZPqrdtj0srl/IuBYCD7A8snjIZr+IyZs+aDT4+HNi4kSf5Ocxe8iuVmjSXgp1leg/sFgfy0nwm9ulHdYUXi8RZEurPb3Om8/LTB9YeOIS+TgOsOg9pouQsMeBRVMj3Yz5H53Ayf/YXqL19WL1yBS8+vGf13j2o69YD7/9NbEXsUd4H5owYhqfDzeKffwONL9999x35Kger9uxCXbUGDrlcPDZgKKEs9QW/fzWPup7eDBs9Wqo7t2/aRIbDyoK/16KsHgEqHUahw1TIKXn5jJmDhxDlH8r3v/wMTiM/L/yGrLIS/j1xGgLDMCk06PQyZAYH+Q/u8u2EcTSqU4fpotnJzef3fzaQ7e3Bkp3bsXn7oBaxYGabtN4uun6dLydPoG5MLb75YSH27BIW/LKUIpWSjSdO4PLzk+pRl82E2mrm05WrbFjyC7F1Ihg4diykfWDDju289pTx27btaHxCcLlVWDQatG5IPXWM5V/OpV5YHb5a+QelSQ9ZunolBHmzTDB/9QL5KUOrU0FJCbeOHebfZctpFRvH5DlfknX3Fht2bJNC6xcIhq/eF7dbRPyIusHA44MH+GvZUho1jWXWN9+RcfUe/2zdiSayJj9t3CTx4Q12G3q9EooLebHvIAf/2UCj5rH0HjYc7j9j9dYtKNs1Ycbq1VAmKipPXL46Md3h8j9/s2/NX3Rt141BM2bz4vABdh7eT/2+nRg2ayYyr8rgqZH6E0thPpe3b+Pgho306tiNgWPH8fjIATbv3U6DPl2ZtOzXCmqORCiTS7z3lNu3qS9yeUUtJJ5vUQzb4cnvW9ixep1E/uo/ZTL3d+yW3MqNBvZh7E8/SeH9pSaDRHHzMBu48Mdqnpw8KXHdmwwcTMrRUxw5ehzZih7d3QX5n+jXuzMt4hrz8uZ9tuw9SK0uPWg+YCBZVisujQql24GsvJzsh0l46z3xr1WDylUCMXx8R/bzN1g/lUvBzeoalagRWY381FcIc4nTYCE4rDqqkFDqRNbl490kDCWFZLsKcfnpiWrTAZlch9Lk5sL5S7i9PGjZvi0KpYJyixGLy4afrw/XzpzFS+9F/RbN8FV44EzLI+npU0kbFxIdgU+gD3a7Aw+FB97FRjL3HuDt6+e0njOO2Kh6vNy4l2vnr9Jw9GhC4luTK96PRoOltBx/vSeXz53F19+bRq3i0CqUlGRk8/hJEqrQyoTHxqBSalDIZLisFjAaeXz5qsQMbNOpIxaLnaKcQq7fu4e+RggRMfXw9fWVtIdKmRtbWSn3Ll0lsnYkYfXrIher7awSUp48QxkURGST+ljUNmTqCjB3YFE56Wu3UJaXTYcfZlMlrCrnl6zh+bM3NJs2Fa+Y+hRbbSg8tBisRlxmEy9v3qFmzWqEN43BZbbgTs3lwrmLhLRsQvUGMRLCzu0Qnb6Tsvw8nt2/T1CAPy3axqOQKch4lsrzt2+p3KgeNepEUp6TL4VkizF9cXYOxa8zCQkJJaRhFA6bk5IX73n7KoPA2nWoHB2BVefAJbOjF1mMaZm83bwdsRTr88NcqVU6uGQVpWVW4qdMwxkaRpbRiFdQgIQXfJv0lPL09xKmRrBZBdcx604KL56/olpCc7xDq0ifmadKg9rp5HVyEtmZGdSpXYvIqHp4e3hz9+J1rj68R/MRfdFXCpC6JLmY5GqVPLh2A1deMTExMYTE1JHCXt/fe0H6u0+EtGqOLMgbz0AtbrOBSi4F9v8wVa+3bKdqpQC6/PAlBWUlbF+yAoXGm7aTZmDyC6JE3K1aleRSz377hszHSXTp0gl5kB6FTE7G/RTepKYT3b4N/tWqYrRZ0Ikoj9Jy3iQlUV6UR1RUNGERdSQ00pM798gvLyI8vhEegX6YS00EeQdiL7eQ8fw1H99kEN+mFV5h/rhdFp5eusKzlFR6DJuAKiAAo9KMSuXGw+ak+NY9Mjdtp22LZjSYPFxqNK79tZXgsEgiRo+iNDCYcmQYTAb0SqfUKNkKCunQoa0UvaRVqEm9/pBP2Xk07N4ZhZ8PZWYTPlodaqOZx7dvSoL+iDr1qBYZg7ncTNKd25RbS6nbvglGl5XK/sEYi0z46QO5fv4qWqeclvEtMantuBxm3orMTaOdxm16USwGPsGemE1FVMLFhwtX+Jh4SpKO1BjSkUf373FpXSJ1GzUncsRAsrRqDAqdFPUQqHRw7cwpicfZrk1bFFoNNqOV57ceSuuY+l3bUmAySH+rdoMRhc3GrQsXJTd5fMt4vH0qkV9UzMOnDzHJbcT1bEt2YQ6Vvf1xChchSh4/eIzOKSM2Ohq1XisWgjy9dBWTE2p37o5KTFJLSlDaTPjolVwXLsCkVPp0bEdoxziuXrvCjeOXaCrwhX2787ywhCr+YdJ0XZA6Lp4/hZevN53bt0cvV5D3MZuz589TbrPSf9QIXP8ZEkw2K2qZErnRzo2zFwivEkqDqBg8PDzJLynkyr2bVI4Io3aT+nwsyMPPPxC31YmszMHrlBdSw5KQ0EpyrZtKi/jw+hVlNhdhzdug9fZDZighSKdEZizi0o4dqFLfM2XUSLQxtTi0ey+ZqR+oI1i5XdqTL5IEXGpUQktUms+H9FSsTgeNGjYgyMuXTx+yePz4Cd6BAdSIqYfO35dSowEvDw9yMt/x9P4DaoaG0qJxE+lvOi0jg8Onz1CrQSx1mjSSckDtNmHAseEsM/Lg1m2qVa9KTEyURDwozs8n+c5DqtSMoHKTppTYLHiqIMDtRvkpm6t79kFhIV/OmAkBAWz/80/elxto0bcP3vWjsXh4YrCJnbodS94nnqc8JqxOJGFVQiSkWuG7TyQ9fkpQRA18GtTCIgLuxc+2uyjP+ETms5dUCw2RGhovjY7L167xNj+H6jH10AT7Sca2AL2X5GgtfJ1OwbssateKJLxWhJSH+CrtDbdu3iKsVl0iGjfDpZDjo1WiNpTD+w/cOngYvc3KtNlfSEa/v35fiVnnQZshg7BVroTVU4/ZJUcrk5P7PImPaW+Ijo2Rzme3zcWnrGxevX5DRP1otFUCpXDlMpNRMr2UZWXz4cUrosKq0apJHDaLlesP7vG2OJ+ajeujD6kkjaq83Up0Zgefkl9SlJ1LdOP/R9V7wNVZ3v3/7/ssDnuGELKBAAmEkQAJmwDZxhlbtbba4dNdR4dVq62zrVVrq+3T9rF9WmutVVNXjBmEHXYggxBGICETCHsczj5/v9eNff6/83pFXy/Wuc99X9f3+o7PSCN4cRRTPieXr15VMSltQxZBscsUyS/Az4D/zAxTx0/SVVXN8phIPv+VrzDbf4G/vvMOA247t337W2jRMQzPO7GGRuCYnGCi+xTDgwNsKt5CaGQ0M9N2+vvOMz4+ztq0FAwhFvzDAhmfHFOku2s95xnqv0RxTj6h4aF4zD7qWxq5em2YrLxcIpfFKlvBqJAwHJPT9HWcwjEzy7p1a4lLWsOF0SEampuxYGBj9mYcFit2n4dgkd4aHcXedILGDz+kcGsB5du2Mdp2hjfeew9DaoLq+LvMgUyIpE5YOHMTYww21+GanSK3rByDXwBut4Hq6jrO9w/wlW/ch83sUjnM7MwUS6OiOVnfwuSV6+wq2UqQRYh1djpbmrEPjarz3JK4lMSERCZau/GNTDMxMoY5IgTPsnDWbljPpc4uLpzrVdjf0CWxrN1cjDkgCK99jpraGubcHrKLiiA4lDmPE6PJS7jDzsDb79Hf0kLZrbsoKCimr72Xv/z3n9Fe3vs53/T1aywLM3Pj9nIOHzxK97VRknbs4a7Hf6rYly41OHRjxUDFB/sp37YV/E04XbOI5qWMMvY98FMaD1eQlLWWbdtLqXjvPYYGL6LJfN1oYsXatezZtoeP/vgGfVcG2fGDL5P7va/rrUrRvnGIjo2JlvpqciTjnRfcoSi2G5icmaLj9Cny8wpVS9PiM2IStVOxYqk7RMG2El0HR95LVH4dbt765nfoOtFGXF46+ZmZtP99H9euXWf7Q99j7ZfvBT9Bq+nepu6pCVrOdrK5qEC5cajhsLBxPV5qG6opKipRVkzYXcqP0zMxTseZTrKKinUmnHi2LpBcjrXUkl+Qp+NqpC3u8zE5OkLf4EU2bt6srICkG2xxW/FNztPZdZL1eTl4PPK3BdPkVWOV327bg9lpY3nZRlatXk3jXz9gxu7liy/8kkV5ecqfVe+0+hgZvsrFK1dI35ih7HVkIMWojbrKKsac09x8lwCrxcplXnklDg+e5/LEKBuzs3UtO6k2DBYuXb7I9dkREtfEE2T21zuAPjdjw8NcuHCZjXl56vrFgs7PG8jouctMz88Stz5Zh2mIsLbHjuHKZZ684RZiA61k7CxSbOiWj2uZdWrc/+qrWDI2glnTxUBx0d/fi5+/P8tkpOKz46+Z0WxeJq5cZdw+Q3zKOp0dLZWRw8bFgQECI8KJjF2it9Zdcp0m/vjqKyQXZZCTnaOmQuoZ+Dx0trWxLD6BIAkYePATDJbNj8tnenBHBxOzMlYRcORgN7gcTLe08pt7v8qqiDByb9vB4PVhGmuaCItdzXde/h2IVpbVqDTNxe6poeoo2Vm5GK0mvBadCy2kiQs9/cSEhREcGgyB/njsDsVs7zhWT9qmDUpLzefW0KTV7YPG+lriUlayKCpSl/FUuFkzbfXSRd+MKUDYbTbFUDX5TDz76M/4zg8eJSQqRE1sJJk2eudpe+ttap96nriIcDZ+bje9gxdpOVjH0rVp3PPG35Vul2bVnWSEn9Z4rJas7E2YLX64fC7MsofcRs40NpOyPkmHgAhT1OHArJlpOXKEnF3blQeu06sJdE91EhsqD5FbtAHNz4DDacdPcJI+K/U1zRTmFqgl6DWJw4MLg7CPD1VSULhDeacKrMaLByt2Drz8G0797u+sWRzF5ju3U9fcTG99N7k7b2Tri08xbzJgMIk/sTDcJmg/3kJOUQkun4ZFZo2yF73QWFlBbnmxvqfkn1N08Ux01NaTKYQt2dNSWqt9BIcP76d0V5H6ZYl48l8DQRypqGbLllKVcApS1+B1YrA5aW86TmZ5qVp+QuLXR3nz/OH7DzFztJ7sxATWl+eyv/Io3afOsedr95H30P24zf46nMEt7zFHbWMt+UXlzDvshFuC8dnsXBke4p13/8WD3/uO6pAqv0OjibkZGyc7TpOXV6i/oXyEeQcEWThc8TFbthaiacL/FYCFGe+srKtWCnfkq9uihPVx4puZov1EJxmFWyWsYdF8mAW4+ame5G+/8Q0cJ86wZeMG4jNT2XfwMB3dAzz865dZsX0bbn+1uxSL3DE1QWNTPYU7diq/a4tgA+UdbHN0nGxnU7648nhxi6+4iOraHJw4eYpcdf0LTHQvVFdV0X2uh/u+cZ9aBy63E39TAFc+nWJMjE+xPjN1QWVA9Bk9OIdGGRi8TEJOLi5NQPkCQbOrxO/Ze+4lYHKKsuwcli1bxr/276d7apKn/vQnQjMzVexUOoBGjZFzPcy55ohcF48Zf/yFXOHSsA9c5trUdVblpjCn5olyPw1c7D2vPMNXJ8Qt8CSEyW3myugwV8dHSE1KVtc3PzdNeECYkoeZGptijYx6TV48mkMBq//2h/8hNSWDrKIt+rTS48biceMZOM8j99zLYo+HL9x4Ew6Hg7c/OcBUYCDPiCbq0licMrUymlRD6MKpdvytJpYkxustImnHOeHKhYs4vE5Wr1uNc8EUTBDOZ053ERMZzfKY2AV/bJMiDQ4IfMWisXTFSgVnEM94scXraT7JiiXL8F8So5oB8wY5IZ0Mtp9gcUQ0i1bGMyfTFqtFSZRcqa7lue9+l8ylsdywpYSh4REONjcxbLXwaxFAFi9ds2QS+jPrqD9C4po4ghYvwalOLh0G0lx3nOSkOCIWB+DGoX5e7n99dQOFghsWSJnVhMsg8dbL8YZjZKt7bFDFjtUsuDsD7ceayUzfgGb1x+2y41FcBg81+z+ivLRcEdBkrwhmSAqa06+/xZ+f+znr41cqmZnO1g4au7rwz0zhe795WXkBC9BSrL8l9jcd/YTNW4pwu1xo1kB1isgg4PmfPcvjP30Ut0XmYrpvl3yGqopaykq345uZR5P8RmAXPi8tr/yJ1377MitS4/jy5+/ixAdV9HecxWe2MO11sjh5BTffejPV7+2nrecUqXvL+dIzT+OxWzH6B+Nz29BMRlqqa8gp2YJHE0FpdTiqwrT6589T8dZbxKcksnP7bqX60XOqG+0v/3W/b1V4CP1VB/HMTSlV9pybb2bRpgKSi0vwiQagbFxl2uWj4UgNO7du1YnB6mse3DPj9FRUMdTUwqXKKjSHnUmzkfLbbiFsaTQXznRxsa4B++gMmn8oOTffhCktgXW33CRtFNxeozrQ3DYbta2NlJQWK8yLwvgYDMzN2zjW0EhpaanKASyi7iv607ZZKpqOsmPHDjSnYCJkYxhU67fyo3cVK+1KRR3a5CRLVizBFxOBlp7MbQ8/zDwBQkTHMutSSdDhljpKtpWqRan5fHgcbuwOJ8dPdKgEUIFQ1cvH5NgIJ3u7KMwvwCDvqTymDIxOjnG6r4vC3Nz/w3AZYeT6MJ3n+sjPL1IJiEUo5G4D40NXuDjYRcZmcfYIVnFcoCmOoRH6jhyit+oow6famZmYJCohifU7dhC0cT1ri0uU8ZfyVbbD5NXLdI5eImfzJizCYFR5m4u39+3D6u/PTcLkXPA9liB04eJ5RqfG2ZCRiUE2kseHTzxkLwwwOT1OVlqGTrgQHrnHy/n+Pq7bbaRlZspgHk15oBm4eu4c844p4lNS8PhZVYIabDUw0neW3qOHuFhby/ypM7jmnYSkprGmvFzZuy1KTsE+61LsZhWsBnq55phiQ9YGDPLM1aryckrU9g1mksWeSK5ogdV04tQpAqz+JCat0amRAvb7lOjz/EsvULClkE0bNur2PoKBQuNMx3G08BAS1qzBIsmuOGD4zPS3y9ctxK1bq4PaNbB5PZw73sx0axv9hw7j6unDa9AIyt5IfGkpKcVbCFq5SnV9rVYB8cO5jhP4BQeyfG2CwsEII3Qeg7LlyV25lqjFy/SkRHk2eqltbWBF/CqioxfrbOIFgsux+npWJ64iVgziBWSsdGOM1FdXszYtjchFkXhcUtXpyfATjz3KfT+4n8WLYjDYvZikWDN6aDu8H/Pxk/QdqsQ+PM518Q6+5QYiNmaycddu/MPC9fss5vMmI0cPHiQ/txBrSJhyN5GET7ZTTXUFZalpGEKDF3DYBkxuH7XV9aRnbyIwNFgtfVXQSMJ19CibpQgRlXzl56qpJLmlvonizM0KCqCio7hmaHDk8CFKtm1TY+5AAf8YYMbgoGH/vwk/1cfp9/YL6wGbZiS2oJCLZgMPvvqS8rUWdItZ7qnTRUN1NXnbd+BzCyZT9qNP3Qe5/1uLCtDkvsuporwBDdQcrqKwfBsGyVwXvuzzuKmorKC8vFSXVtLRsioRrzlSSWlByQJbUGilcohDVU0NeSWlahQtf0e2nltz0/TePoxtJ+k5VIHmcDHkdLD5q/cQmJzEprJtyhlGpZeaB7ttktamZgqLty0g10UeyUvv+X7ef38fjz3ysO5woTaklwn7PA2Nzewu26mvqYXXzPQUrceb2FJWrOt7q6diwjYxT/fJbjbnZP0fu9PgYnZ6hPqWZrbtuHnhc4p2upfZ6euc/uQA3mPHGWxqZWJuBk90JBlfuIPgNUlszCtGE+HrBau8qaFr9J/rY8PmXB14qGKPh4npSbrOdlFQmKdn4+r+w5XLV+kfuEBuUZGOAZbt64OD+/czPTXB5794p/pZlxSfmlkV7ZfOXyR/UzaumXnMQVK4u7nS383V69fJLihj3uFRuGR5Xerv5FJTA6NHKhk73cnMzAzh69YSWb6F5ZvyWL+xQHXVnCKrYzFwuesEs3PTJAuZRBIo0S8zGhnpv8jIxHVS8zKUppy+GjR6z/Zim3OStnGDugf6OejjTPdZnE47mWnrF8hqyseR/jO9zM/Ok5q9US+2Zcrjmud/X/sfklNS2VwspCDliamgYqePNzHScZzrhyqY6DqrEsCYzAxidm0nvqiE5fHJ+ikkS9frpet0i/KDT5Svm4XsJFZYZk6dOI012MoasblUu1SPha0txwmPjGZVvCSM+vXLgmltaiIyKlx1KZU6lOIOGznV3E5EaDjLEoRoJvdG/o6bk02NLI5aTExcsr6HxCnM4eRsZxsX6qqZPliJYWiY8blZkreXcXRuiu+98CKhkcswawaxzFYJ6DGVAMazaMkqHVs378EYYORo1THSN6wnIkIciBYA0R4fTfVNxCcksyhWZ/vq8cdLdWUFmWlpCs6kPDcl+fEZqK+qJT0tQ7ldmWSMLOvQ66K5robU9PX4hUfoHCJRBfF4OX74INPd3fTu+xDGJ5UVXPbem7GvT2bLF+7G7dbwMxkUxEIaNtK935yTTVCICEpLFaspctTTv/w5Dz/xqIqlstd1zQg4fOgwxYVF+EkDyqjhcNrwMxtpeG8fjp5eLn1ykPnLw5j8I9lQVk7ouniuj1yl88ABjDY7M3Nu8j5/K/aMFeTdfjs+ZwgGOQ/k+XqcNNTVkFdapjyeNZM4CMnkwEvnB+8ycryD85XH8E3NYw0IJSIqGu2jh5/03VBWwis//gGBBi8On4dv/vIXdNltrNu5W9mYyKhUqhR5HflkPzfuvAGPx4tmlErTi9lt42J9HSuNZl79yteJCghk2t+P//rFM4rZJxnuq1/8CrHhUUz4NL76+98xODPJylKhwIs+mqbGZnNzczQ0S6K3RW02VVD7wGaz0dDQSFlZGQbZJQvJycz8LMfaj7G1uBSjS5JCLx63Q6nCd7c3EzE9y9vff4xYPytauD/5X7iditGr3PXIYyoBlDUo2Pnp0VFqTrSwbbuwlZ1YZAFhYHpS7zwWlxTr77kQcK+PDHH6XDdFBYWY5KCWNWWCa+OjnO05S3FuPmY1x5df0hgaucapc70UFpaoRSCPSzom14cuc+FKN9k5m5ibMxAYEKhi/VBvD+HOGa41HOPYa3/B4tMISk7khsceoWtijHUlJarzYvYa0Dwal3t7GPTMsD5tPSFSAcrO+AXURrUAACAASURBVJQN9vo/3sDPP4Bbb7pFbToleyP2Oxf6GZ8cJydjg55oyDlq0ui92M/8+CRZGZnqaypmuzUu9vVy2TVLWnomsh0Vw9PtZbCvh3nHDMnr0/CarWrtT8/YGBvoYZmMKd95hwv7D6uDOWH7dnK+fC9dczMk5uTq8kISrEwGTrQ0YYoOZU1igrLS0V1aNE6dPYPZYyBVJYA6ENttho5TnQSbrSSvkYRLDz7zmpdfvvA82wuL2ZSVhUEQz3qs4mR7G95FIcTHJ4ohIZpkJV6NrtZmomJCiV65ErfThOZnVs/xdOMxNiyJ5q2HH8HcN8j166Nsvf/bLCspYsTqx7KUVBVkPGIJZDBzor6JFSkJRCwWZqoPu8+J02jixOl2koJjWBwj6vd6Dmu3QE1rA4krVrNs8RL9sJDGtSbd7HrWxMURs1ikFeR5SQKoUV1VSfzaZGJjYz9r+qrx5EMP/4BHn31C1c2R4o/rBa/FTW9LPclOL2//9Fl8o1PYTX4UfufrhG/MxLhsCZrVDz/Np8g58sZHjxxlQ0YW4RGL/nOdsxpU11awLSUdiyR6Jin3dJPKYzWNbMzYRHCoDPn1DyDJWP3RKjZt3IhZOp4LDUz5flV1JfmZOQQHh/wn4ZJD8+PDBykqLSLAKONEMx7bPJ4wM+dPNpM0McefHvox4T6Tuv6Sb32dg33dfO2pJxixzbAoJATNIymmkU8+3E/J9h1YLFLU6cx76SgKgPom6fSJtZ0mR5qGyWuk6kgNxWXl6pyQRa4EjLw+qo5WUbp162fLRn0yOYAbKmvYXlKuF5cL681r9LH/4AH27NitvuSQtYy4S8CV460sunSVPz7yOIsCQnAGBXL3r37OgNPBmk35OOfnsISK3pcDj2ue6iOV7Nx+i852lJxIEoGufva9/S+eevxRdWDJfvZpXiac8zQ2NLGzZDsGn6YTeDWBSc/QdryZki1FC9cvz8rIxPg0nW2nKCsp1O+93aGy9RnNRktHO0W5xWgyUVl4YPaZMWa6z0JHJ2+//FsCAwOxrFjO7c89yZnxCTLypEMqy8CLwznP7PQkx9s72LZjl7I0U/tOzAfGJjjeJjF1q06OUd0IuHp1iP6B8+QVFC7saNWQ4cB7HzA5Mcrd93xBsXVE9cmDiXODFxkcGGSnXL+YcczOYg7248q180qgPT1tE163nB/6358cPo/n0iD2hkb+9ZvfKijO4vQ0dj/9FL3jkySmZONwuPALlLXvZfBcJzNTU6Ru2ITL7sEskxWg82QXNtssOXnZuhSC+gwGenr7mJtzkCGdxIWX3Nbu7i7cLidpqakLn0tPbs+cPqN+L2V9ysJ5IDvCw8svPk9Wdg4FW7bisHt02aR5FxcHe4h2Ozjzxj84efCQYgGv37aVtXfdybDRwqr4FL0utGp4NS8nTjcRaLWStHqdTm6RBahBbWMzIeEhpKUk63qQapqjcaKtnZCoRSyPi/sP10ZWSmtLK1GR4cTHC2fZp/aDZhBniRpWrFxFXNwq9WldLgdms4GGuioSEhKJXrRcxUL3pxhHk0Wjs6OJ1LAQDj72M4baO1SBueMb9/Hu0EX2fOd7REYuI8CiOy5pZo2m1lpWrlrBkkUrlIuXqG3I9X946Cjr01NYHhuNSVUVkuB4aWloJm5NMpFLBCzyGbfCq2JMRno64aFhaPrGVv8OHTzCpk2bCI0IWTjT5Lc8HDr4MTl5m3CbTIQHhmOSwO/20VNfQ1JwMG/88FHMs7NMyuj6+/czEbeCyNQ0wkMj9PNvIZ4frDzE1rIyhcXHJnvLis9p54FHf8yLr/xG5yYtlHZynysOH6GwsBCznxnNIKoH+hSs4/B+MhdF8+rn7iE5ainnR8e5T5xf4mJhfJT//eGjGKdsBAaFcttPH+VCiMYyaTSZwvXcz+sQSgP7P/qIXbtuwGBSOkp6K2V2nEvtTawKDObVe79JiFsjMmYZKWnpaP990+0+m8PGjH2GCIuZZR6NCZeD1Z+/iS3/9U0lOakchcQKSnNSd+QARbvFhNgPn9GIz+tRgo7Vzz3HyUMVmDQzQVLNuxxYTEbCIyMYn5hkZmZOZeeOuWnGPj1cSr7xddJvuklvwWo+HEYjc/ZZOusa1bhFKFTqcPH5sM3baWhqZFtpueqWyEu+N2mboaPzJKnxa4gRVp1UUvIDPi//fuo5ztXXYp2bZE10NNNDE5ybmmHDf31ViTvLolVTXtyMz05Q39rK9i07lECx4vR54drlK/QMnCOvpFiN2OSgCPRpjF8d4kx/L4Uya/fJRvQp0uDI1HWFDynJE8NxOZqUNg1jQ0Oc6O+hsLhELUvFUHfCyMhVGvtPsbW4jAA1MlZcV1V5vP34jxg/cwr32ASrY2IZGxnFsnwlZT94hEU5OQjoxSsjV6OP81cucmF8hKy0bALlXdVoS+N///xn5b164623IKIrn1Wr5wcGmB4fZ2OmGIvLoeZlzqTRf2kA7/CECm5Oo1y/hlE6dL19XHTPkJKRofqmSkDY6aW/r4/xqQmyczeB2HhJrWM04zg/wL4HH8R3aVD54oaGhTM+OklkSgbbH3mcoKQkhXd0u12KKd566rjC/SStTlSVkryvV6QQTp/CHOBPUnKycItxie6YwUDn6U7Cjf7Ef1aVijSPycdLL7/Ens1FbNiQid0if8WAn9tHe/txHNHBrF6VqO6DgOPlOZ9ubiXKamXFOqmeNTXCMnqMXKup4YNfPIn/3AwGox+OeScWk4XgpERu+vmz+GJj8Xq9mGSU6vNRWVPFkrUJLF28XP1dPfz4qK+tYc3K1SxdJgbiGj6jxhhemo43kb0kTnXuVJ4nIzKDxrG6OtavSiAyJkZBL2RkI2vxWGMDy5PWEBmx6LOGldoDP33icR78zrdZFr1YHxfLIeWdo+O99+j52z9xDw2jRQYr0Vyf3cLKjdns+tWTyj9W4UMkYkj13FjL2rVpLA5brNvC2oWNZ6b+WC25KSkEhQbh1KTbb1adpYb6BjavzyZYiEKyqGTtqjFeJRmbswgO1iV49B0DB6oqSMvNIdQaqgiDUhHLL1ZWH1U4qijB0ElSrg4pO5X//XtGPqnANTKCJ8gPh2YU2K3CDz34738qoeBZlx2zWfrRXg4ePcyWsp2yMlW3WUagZquJI4cPsqdki9pws5p0cUxqfwgmsbC0TE+qRDxY7qpLOpvV5G8t1yfvCy/Zr7V1dSpo6z01+VEP85qPQxWHubF8h1pTKiAJpsHjYN/Pfsr88RNoM9N4AywMTc8QGr2CpPxCir//gOoKOLwO1Ql1yMj70AFu236rur82l1f5CneePEvt4SP88MHvKQ1Wt8WAU0afToc6BLeWiLLCwpBE0B2zs7Qeb6awpEC/FDV0MmKzO2lrbqO8OH/hQND1Wa9OXaGltZXd5TegZG3lQ9vsKm5//NwzXDvZjjY7ozB6w7M2ZkNC+cL3f8CqrVv1kbT6yD6GZ0ZpbpPYuVPNg6Rj6hMP3PEpLnzqIpGZswGP14PRIDtC4+rwCOfPX6BwU54ey+WmemH/+x8wOTnG3fd+QSUNEk0kAbw0el3h2Urz8z6b1Cu/9HODZ7l69SrZmZsJtQYrMpayGb0+zD+efQabwEpcDqxWK4NjE2ixy/nyjx8hMisHBHqhOtRu+i52MzExzqb0PEVU0QwW7G4Pg/0DBBiMJK2WzpS057zKErVz4By2OQfZ6zP0CYysZ81HT18PDqeD9akpC7HBrPybe/r7mXM6WLUmAZPFpKY/srN/98pLZG/MIit7MybNqEMXXB7sp0/z9xd+pa4/SEh1/v6M2OyEJqfwxR/8ENPatWrdzDpmldZjx+k2AgIDSIlPw60aKWYcHh8nT59i2dIlLF20SEEuTEo03cDJ4x2qA7hs9So9+dC3Ig0dx4mIDCN5xWq98JdC3GymvfMUoTHRhEdHKeUGsUeUPVDTXE38qjjiFq9Ek3akqoJcXDhcwb9+/RLWyTGiLRb8DCYmDBpnNA8vvfsuRIrunj4BkJKyqqWO2OXLWB275rOdqP5UzbFGsrM2EOQnnuI+DFIEeaGtqZX4NcmEL16kD39kVRmkWK0mNT2N4NAQdYcFEyzfbTnezuqEeMLCQ5n3ujAY9I7c0dpDbM7OIdw/XJ03rlkb/iYrZ19/k+YP3mdy8Bxh4rThZ8ERGEjohkz23v8QhETprVqLpmLo/qMHKdlSQqglUJ0FJk1OFx/ffehBfv3Sy3oPaEHBQnTcK49UUCQJoEgSqKaMaGXZaf/Ha1T+8y0sNiPR/qE4p8bwC7ISkbCKc5evMj4yRfLS5dgvnsNhNbH69lvY8uCDOB0uDMGByqBCnk59TSXbi7frxaQ8EvHTNvho+utfqPrHPzBPTbMqajHTYzPY5+xof7jxNt/l0SGKbtjK1ptuovaZX9HUdpz1X/wcO7/1PVxaMOYQabtLxjXG6crDrC/bophszuk5LAHB0qLj/YcfpurQIbbfcRe7vvo1Kl58iZaaGnXDnZ9agW25fS+Fe27gvd/9lg8OHWTPd7/NbQ8+pAza56UrLi4bMzOcrmtia0kpLpOMj2QQoyk19MamJspKS5UOokG8HD1u7LZ5Tje3sEUEHe0CGp7XKwi8/OGb36T9WA3ff+g7JOXmse+Zl2hq7+SBX73IUlGbl+rZNY9m9eLxOahuayM9ZzMWkzAeHSwKEzDzVTr7usjdUohN+h9eL+EeM+PXRjjT20d+cSEenxeH5sVp1rg+KglgN8X5BXhlMaAR4DMxfG2I0/095G0pxulyKwCq1eVjdGSEkdkJ1iYm6GO9iRmwiI6ij2d2lzFz/SpP/fxZ/JYs5fXHfsbJzj6efu0NAgR7aBUXEDeax64q8WNdnazfkIW/UPWn7UT4B/HvD95nxuxh98178DcY1GhGZAUGzw8yMzZJVnomRvFlxMu81cDAQD+u65NqNGz3038+xGFg4Nw5LrtnWbshXYm3WMSI3OXhyrnzBBrNOv7EMY3PNoMWGq4sln60aRPLo8L4rmjvBQXz3DfvZ95t4um//gNS1+Oan8QcIjhDD1euXWFocoq4xCSFh5MRs9HjU9fjNvpISFqjNqlHxpZmE2dOSAIYSHKcdAA9zOPCbjXy6quvcENeiSJ7zJj0BC3IqdHW0Y5nUbACeksQk7FhkMFMT0s7qYuXYo5dxNTUNUIDA5TsketYAw/deyepqUl8/ckn8U3N8sIPH2fu0836s6ZGvaYzLYwZjCZOtjXjFfHkhAQl+ilBPjwwQHWUlq1YytJlsTqswGJkyuSjraGF7MXxxEbF4DH5lM2adJeO1dWTsjqBaAF6i4+0JEQOF8fbjrNiTTzB4eHKSsogxYVX43e//BVPPvAQmr8/ruvXMEeFK7/Skepqnvna18nakM6XnnuCgbYT/OPZ/yY+MYW7/vW6rpEQHqiIKYFo1MnoOT0DU2AQgf6qR4rD4VTEqOKcbEJDgrCJzpdZR7I01DSQm5pFWGAwXoMXr1dfV0erK0nfLOOQYDUqltGeHPoVddWkF2wmQPA/Lieay6Nkb1pq6igtKVFgfGandM9Vu4P2P/yBv/36RbZuLeWGn/yAunf+zb//+E9uv/NL5D3yI9W1E51Rzd+C0e3hyNEKMoqL8QsMUYmwyoONUH3oEDcWFKlO35jZrfxZ/V0G6o7UUFJShmaQpF+SeyM+p4fKqmoKd2zVExmJDwKNcHs4Wl1F0bYyPVl3ufGKJ7K/Py31xygTeMj07IJwmoDi7Hzy9JMc2vcOe2+/hYJ77qLiX+/y1p/e4Lvf/zHp3/gv8PfDZZtR4G5RSqiqqyUzNx+3ZlbsWjWSq2uivqKCn/7oRyqIuwONKgEUX21JALeVbFU6lILHtVjMzM7KCLiFApUAyhEkT9GkPGoHzg+Slp6OVyzxAizMzU3icc4zdPESmzZugpl5NbZSAnZGE6984Q66+07z4APfJWFLKW88/XPa2k7x8NPPsUQ6enK/vF600BBsM5OcOHuG1JxspubnCQ4Kx+12MtJ/gQs9vZSXl+NS+EWDglJcG7nO4MAFCrM3q6RZ0m95DocO7GdmeoIvfPFOdf2ShHkNRgYvX1W/k5qRgcGg4VVi2x5mrg9jn5kmJTVN7/Q73Po/DzyzexezcxM89tgjBMfH85vHHmfo2hg/+9UL+BXkqoTOZpshYPEirl4a5OrICCsTk7EEheIzWLE57Cq2CQZZWJM+rwu7LGarma5zfczPOtiUskHHHksWaITuc73YXQ7WrVun7o0QdmT9nO7qwmc2kZC+DrPBTxGlNLuD9//6dzLXrSO3rEStGVUASduz7zw/+dp9WPw0nnjuGZUc/OpXL3Lt6igvHToIQVaFfVO6vCYD3WfP4NY0Fi1bgdk/GKPJH4fdSfeZLgUD2pCRqjrIcvkWo4n2tnYiJAFcFacSVKPHo0aFDSfbCIuMIGHFStXNN9g9mCwWDtZWERO/kiVxKwk0BWCzTWDxeRno7mZp1CKWLFvO/NAw/mEibG5i8lAlv3z0MeLilnPfz55gtPU4L736Kr7QEH5+6JCuxSS6wuIlbTEr8lVgVBRRS5fjbw3FJlg6SfQam1kSHUX86hUYNa/CSEpi2trcRkJiEuGilOB2q/PLJDCWumpSM9IIlOJTHpXHgObT+KTqKAkpa1kev0qN8m32WaxGI92t7WSmpBIgZJHxCfykCJUE9vU3+cVPHqXshjJuf/zHnHj3Xf742v+Slp3LN//4Z2W8IOQkwXRLIVfX0qT+vvRR/Kz+eF0enPN2XnrhJZ74yRMYpbMre0XdfyOVR46oBFCuWdat1eivPKCr//s3vPnaaxRu280Xv/Vtjv31L0olxeZ24zL7sXnHbm69805aX/9f3nn7LTbsvoE7XnherUmRnnJjV5qgNUeryUjbiMUSorD3Zj8jhqkJPvz5LzlVfZTtN24l+/bb6Xvzfd78y+tor+z9vG9goI+t2wvZuWsnXQeO8sFHh1i1qZD1O3YyERDApIxVcRLl8XLh4wqlbr8oJ5WVK1fRX9HA7Ogk3rAgvGGBxGdnMisVr0ej+9Rp+q9eZlHCauKyNxAUGsrslWE62trwWA1syM/DaTDh9WkEmiQwzakbWlJaqijoHklYjAbFCGttlOq2mDnpQRgM+MnvzDrp/viwGustSUwkKX41A81NjIxeYTbEhyk8iNS0LDSTmVnbPHUHjuA3MsfSmJUsTs8kPSONto8/YGh8GO/KpazIzsLh58/U3DyBJitjo9fpOd+t2ItqtOyDQJM/o8NjdJ7tZVOBXL+APL2YDUZGxwQD2E1BXgEWYQp5fJiNJq5fv05Pb68imUx7HGr8GeY14R0ao6+qFrNPI7UgjzVLY+l4bx8TY8O4Y8IIWbOcqMSVBASHcPnsBSa6LxA952FaErOtpQRHRjD4yUHstlm0pDiWZmTg1fyYsznUJjp4+CAek4fdu7Zj8fnwyv20mBm8eJnJ0Sky5ee9Lnw+r1qo/RfOMz45qTqAqgp0ebB6NfrPDzDmtJGYnopb82GUe+81MNM/yGBtA5FBQWSXlxAbEUr9G3/DPj8Nq5dgjY0mPikJn9fA1YvDXOvsIXLSht3nI/3euxmbs9F3pJr5ORuxORuUAPWsT8PhE0cRH7093Yp/sFYSQJ8k6l7cFjOnTp4h1BhE0po1OHHqxAWzmd///vcUFxeTsi5VuSGoRNtroONEB5bwEJaviVNjaq/DRaTJn/PtJxnr6SHQ38TWvXuYHrpC/8EjuFwuTElxmGIiWL1mheqO9DV34Rmbxc/uYtbtIv+uz6mD42x1A7N2Oxtu3aP0+6bmXTjcXgIDA2hta2FxTBRLl0SrcaW4ALgEqNvURnJsPNFRi3CYvOr+S2dVmIErkxKIWhytJ7wuN1Y/K+2tbSStSiA0PAyHSaBoBqwejT/9/HnyV60myM9Ayc3bGB66wunKOlweJ5HJqwlZHqOYmFY3jLR1YbsypiAL4mmc88W9dJzuZO7MeSZnZth0914uOeeZEYKPWON54OyJk6xbsZLg0CBmDJIA6pV1Y009WelZhAQFqy6KdEDkmmqqqsnJylZB+DOykBwmTXXH2JSTgyXAn1mPU+2VYI+BYx9/QrBgnKLDyd1eREdjA/NnL+DxuTEkxBCzLoGIyCimR8a4crqHnqYTZMWtwz8iSkkndfb2Mt9/BZvbxZo95YxLw91rwChyU0ajYlYXpKZhMmpMay68fkZ8BgPVFZVsLyjDbBDAuBOD2YjT66WysoptZVvV2lejVWWHbaautpbCLSU4fG7l8iKQjDC7j5oPPiLA4CMpbiVJaxM409LC6JleQqIjmIy2kpCdTmhAEFf6BhgbuIR7wobZqbEyIYnVmzZSUVXN3NUR/CPDWVleoJQJDH6BymlAEpDO4+3csfdWNXYziBC9JD5uJ01NzewqKsfn8iofbIuwomemaGtrJb+kQB0sRq9QQEzMTcxyYfAiCetT0PxEz9WrMNphXjj63vsEagZy0tNITlhNQ+VR5q6PKkFx84ooUvNzmLTN4p6ao/dok+q6uzxeEtMzWLI2mQ/2f4Jv2kn0qpWEpK9hVHNhDpEkxMTkyCiTV4fJXJWI2+NRBabbZGBkaISL/efJz8lVB6N0+uQwrDh0UGEA77jr83g8HjxOj+qmTI5OcmV4mMT09SqpNxm8mOx2/OfsVH34PpHhgeRkrGdpWBQNR6uxT8/hMpoIWxdPUlYmk5OTOEYnGKhvJdBowBLkrwrZwOgIDh6uxDXtJjFzI55li3AE+esQOpOV2WvXmbx+ncTkBFwGD3bNowiA/d19uD7VYtyYkqkSPY/mwSeQo74e7C4n61JTVdwUqzYpgi70n8eJl8XJcQo7KQoHQS44vb8Cz/QkXqONL939eUYHr9B78ozCJ895vUSnryM+I03FwRN1x9CGxtDsdowBZtZtTMc/KozX//k2AUGRZBYUMSdSI/7++KSA9hkYvnBJeZUvWR6Dy+tSUyqTyUxHWztRUdEsXSF6gl7MYllq0Gg6cZyQqAhWxEkH0KcSQFn7PV1nCYuOJCAmQscd2h0Eyfh2cESpN5hDjOzYXsbE1SF6TnWqwmlm3k5CZgYhsYuxRoRypr2DMxU16pyIWr6E4tItXLp0mbaTncx6NDbv2MG4LM3gYDVeD7YG0nfiNMtjYwkKC8RnEAqqdGGhpamVhMREwqMXq/zALEmsrJ96wfSlERoUrOBXfh6Z/2ic7Okids0qJYbvdjlwjk0Qawxg5HgnY1euYQoP4HO33sypozUMXxjA5GfEZdUUKSh02WKVa/S0dKBdGsc9ayd4WSz5pWX09AzQdvoM8wYjRXt2MWvRMAT645h34LU7+dsfXuM73/oOLsGzSoZg0DCYDFQdOUJhQSFGsxGD14fFrdv61X9SiSXARELuOhbFRGCYddBUUcPU8Dixq1YSs34NftYAlljDaTpwmADbHB55rlFh5BbkceH0ac6c7UKLDCd/526GZx1oZitWs4mIeTuXPzhAY/VBMm4vpXR7GQM17bz92utoj994o89on2NdVAjZ69bScfw0Hb2DZN+wlz2PPAqBRoU1MEilY3dw8Ilf8Mm//sXy5FV8Ye9eqt56n86BC2R96QtKAZtQHUOhKhrNQFtrExvy8xHultPjIkRshITl03iUjZuylKaOdPmMUv04XVQdbya/oEgfky4AXORAbmlsIr9IOnE6v01GSUaHi/+57xucrKqheOt2CrKy+ejPf+XEQBf3/u5pcu68TVd9l0GR0Yft8hAPluwhxhRIRm4e6xLiOfKvN7kyNcadTz1Oxt69eAKD1AhIRFftNhdtnW3kbs7GKC1ohfo1MTkxQ1dXH5vyclQHVyKujLzGp6c42ddD3sbNSuNoYdLF6Nio0obblJurgoEc7spbcmKWX911DxPnBynaWkbisqXU/fNNrsxO8KU//ZZlZXo1LwmOVUYEk/P8etuNuG0OYkUjbe1aPn7lFZWUfeXl51mVl4cxMER/Wy/se+dD/APN7Nol9kcyL9Lb+hekpTw+TYbQ7NXD0mcZg5cuMT49zfqU9fqYV8YGaFwcPM/k/JwCLQt26zMco+PSFZ68824lBr7jphsIMWo073uHCc3N1/7xFyJS16tEXgflGmDwMk/tvFGN0bM+dxuWwGA+/J+/qc7Tj//8BwJTUpXv7AIfg7OdPTLtI0Ex3HShY7fByMmus4SYQ1gTv1IPSmpNaPzmlVcoLCkhc326Pl5aAGD0njxJYFiIMhyXv+FzOtGMZsY6z/D9Oz5PwuJF7N69DdfkGI0ffYQzMJAffvIxvnDly6KDtzULI8da+c1Xvk6k1Z+SO25j2uHko3++Q0xcPD/8y2t4rFaMERFqTcitPnmqk8XLolQlq/n00aS0C463dbBieTxRiyPVuE4h67xwvLGJZUnxREUt0kkssv4/NYFvqDtGiiSAUYt0IonaXx5effRRzh88xOrIUG64/UYFh2hpOU7gimX85O03lP6a6urIh/Y4OfG3f/Dusy+zetkqcvbeSGdPH3XvHyIzP5/7/vgyRITglYJMoJNOH6ePd5Cxdi3mYP8F5yyfkuVsqq0jY8NGZROmAxh15rNgGHM3ZGNSB5F+mZJMNVXXsjkzSzGJ1UaRz+Xy0vjPt/j7M0+RsWY15Tdso6a2mrOnutiwtYw7XnxOZ+p/RgbzOrlfrBkHx0lPTmXjzbs5VFNLe10zO2/fyy1PPQbBMpI2qXvqcvpoqK6ltLhYv8FGn4K7yi6uqq1ke2GpWjNqtKdWkEZVdRVbi8oWsFoLsxuXm6amJjYXFuCcn1fSPyKbxPAE7/7u9xx9903KsjewIWUtVVWV9F28SPndd1D+o/vxCdZJuptCUvI4+f33HuTcoXryM7LJKCjgSHUtXWd62ftfX6Xoga8rhr4wIaWzca7jDJWHj/DAIz9YiIP6QhHJjYbGJsqLXg3x7wAAIABJREFUdDiJ2l4iOGyb43hb6wIsRb4hC13DM2enqaWV7PxcLP4m3HYHJrNZaYz98lvf4kJzMzeWFJOaJJ6/+zg3PsLDLzzPqq1lKl6LJpxiINtd/PzWzzF//gqFufksXbuWA5U1XB4c5es/+hFr77pJUEGqGyUxbuTKVYYvXGZTtoyexcNRb3CNXB9VEhl5m3LUDZavyevIocNMjo9yxx136B9KBTEj40MjdPX0sFm6JnIoyNxPJgHXRvjpt7/B3LUBbiguYEVENO8f+IQrDgc/+e2rhGdvxiV6hbKGZP86bDxQmE+I08ktu3fhFxnKvv2HmJjy8LPfvEJIfpbq6LjkrPD6OH+6G6/TqZIt2ZzSFZbXhYEB7HPzpKak/d8ClxHwwDnsLhcpSSlqRPoZb2GwuweX5mX5ugSMBgEpyHjVx76nX+TgW2+wamkgO0ryCf/UQuzvb73DpMnErz/8GBbFqCPUZDKh+bz4+rp56O47CXO7+eIdtyvHjH+8/xEuawTP/e4P+CUl6J1Zg4F5p4vTx08QGR6upMd0Frx+/SdPnFRF1bLlK/6zP2XBd3R0EB4VybIVK9XXxbJXPvKJxiYWyQh4eYw+wpYY5oArH1fxyjNPEhTsY++NO5i4dJUPDhzEEx3Frw5V6HZmFj/mHXP4W0z86dFHaP7oA1aHhXLf3Xdz8uQpqkReaeUanvjDHyEqcuH69UutPlxNanIyUUtj9C+of9Dc3EScJIARUTonZYHEVSXKCunpRAQF/z+xv6G2moTUJAIWRyj/Xj9ZOw44+frbvPbrl4mLW0rp5hxlgHGwqoJF2Sk8+PqfwSI2nBKsxH/RTvcHH/O7nz1F3OIl7L3lNprbOqhtP8m6kjK+8dSTEBqoCmHNbMbtcPHiz5/n+w88iEli5IIItPxfYoRAxyRplURbERXnHLSd6CaraCNug0tOfObnZpW8WWtlHdlC+pQCXHInt0C84MizT/HOn/5I1qZN7Nm1i+qPP6ax8yQbPn8z9/7sSTBIrBWculPxKxqefJrK/ftYsiGOsvIttB+so/v4KbSXfvQ93xr/QK5/dAC/2XmmjGZS99xISGER6Tt26JtHsehcMDdD2+Gj2Hr66X73Q8xzNoVxKbz7LoaWLqPo859TGBi1coQqLfifWpFRKSbUYFZdBYnOM5OzHGv5hB037FRoLI9XU+O6uTkbjc3Niu0rwVm1TjVNiTAfa26gpKQEg8eHUbqCMjyYn6V9/3tMdXZx8r2PCXBAdPQK1u7YxvzGZNK2l2L2GZSQryU8nPaGBtre2U+yXwDnK49icMwRsCSSyLR1JO/ezdKiYuY0sanWsMpEedJGY1cLRSV5GOQ+yCczCeV/nO6z/RTn5Ql0TAVIIS2MjI3Re7aH4ryCz+hJauxyeXRYjQhK8opUy12uXzCFtonrnD5wmHNHjuDq6sTPLu4bESTetAf39kKWZuYQJhyomXFCg/xwDQzS/0kNA8dauN7fz8TkKEvWxRGTncHaW25i0bo0nELgF1kKJ7z5tzcIDgtgz027dAFJn0eBXvsuXmZ0fIbszDSVqIp/r8tg4NzgALbxaTUa1rMYCRyo4DZpnyUzLR3LgievHKbDA31crK6h+/BB5gbOMjc+RmLqRpbkFxK0fRsr0rLEtAiD24vPYFfakNcb2xQ7cvJMJ7OzM6zOzyU0NYXie+6BmKXYvCbVsREN2M7jpwk0a8QLu1apS3hxGE20dXYS5BdKSny8HlB9buV08vxLL7K1oITNG7IUgFlPYL20nejAPzyYNXHxSkLI53Li8TPTe6KVqZZWOv79b8wjI8xPT7EyM5PUPTdg2bSJxUnpKlGXWyFj5nNttbjqW7jW0KIY0MNTk6Tv3E5USgr5X7wXjH5g1Y3U3TNeWloloVtO7PLFuvSJymA1mpraiI1PYvGSaGWd5/N48BkNahSbEBfPkpgYVXmKi4nQ+Wvqq1mfuJbYqMULYycNr9nLsz94kO3Rizh/+CjuK8OMe1wsvWUHwRkZ5O68Fb+AcMziIuOw4Q10cfZYJcbG03R8cIjJyWnmTWY233ozAatWkL1zOwQGgUWemC6xdPjAYXILCwgID/jMSQ2L00NjTQ1rN20gOCQUozqsvQrfWFldTfbGbEIU2cOnE+I0n0qs8jI3EhoUurAvfPg0D9Xvv4vl7Bl6PjmEZXyGWT8TobtLWFpUSF7ZTbjdJqzibWXyMWm7zG8efZi7EzOo++e/GRufxBkURNqtNxCdnET29t1K2F2N5kXd3wPVByoo2VauziKxmtOPQC9HKo5QUlaq5G4kwZfnIji1mqNVlG/ZupB86BRP0T2rbaxnW0Gp6qJrgsBXiTlUvPk63t5OLlRUEj3tZthtZ/nXbidk40YKttyE26GpjoLAFOyO6zR8sA9jVz9nDlUrWyt3YBApt99C6NokssqEfWzA56ejda+c6uXdd97l/qceE6qISjolERAm7LGmRoq2lS/UlzrUZGpmmo6WVraIFdxn9ArBnLrmqW9qZGdxqSqa3ZPTmATqYPRS8fpfMZ09y9mDRwh0eHBFBBP9uR1E5eSQmbUFP8E1CX/AOcfkzBX662uYrDjG+cY2HF4fztBwkvfcTMLmzSRuFrKEdDqkG2xieniUvt5+NhYUqNpT4rgqMoeG1EShKC/vM16IStg/+uADZsbHuffOuxcOXp013zt0hYFLg2zJyVN7BRGstvopxYrKd97E3t7CxaYmNXExLIkh+uYdxBeXs3r1RvwDLDrR3Q9GhvoYPFbN8HufcL3zDPNSEEQtInnXzWRs38mihHiVjLqMRowGi8I3y6Rg3dp1+nkmuAKjgbO93czMz5ORsWFhyK4TLE719eJ0uti4Nl2NHvWXj+aeU0pyKTk+EaPbRaDSa/Ljw9f+gmF8hLmuVq6ePI7VbSA2MwO/LXlk7rmVxUsSdejhAp/hfP8JzlUf4eq7H2EcHePSxDArN28muqCMopv2YpHYMD+PLyxYKRC0dJ8kLDiE9UtXY5SkeaGZ0tbeSnhUFKtXxanKQfCgUgC1trYSHb6INat1drCSSDJqdLS3ErM8lugli7HPzxG4IK8iNm/9LQ2cOfg+2ugwJqeHRevWsuzWG1iVV0J0zBo9CRac7afb5alfPMyG6HCG3/kIy8g4E7ZZ1paV4Z+bT6E8c68Bz7wdY0SoMlypOFZL5vo0YoPCFgp5iTMe6lsbWZW4hsXRMZ+Rj9VqP1JdTWZ6htKhlHrrM2xpc3UV69NTCYgKVdAEmcrJGPfssSblzHX56FHsFy+qMyT75p14steRtedm/P0WKY95o9nA/Owk7a1HmTrRwej7R/CbnueyY5as227DkZDINon9ShnDhc/fwpzXzcM/fZwXnnleHEYX5Lz0Au7I0cPkFRdi9dN1hXUtNBP/OPAJW4q3ECvSMFI0WqT146WiuorcnAKCxDtcVCrsTgL8TJw/fICZ010cf2c/trFxHAEGyu67m6uxIZR+7i78fMG47F7lnOazzdFfV0l/dTWX6hqYH75ORPRirP4BaH968ke+OwqK+fcPf0LArB1DWAS3PfM0Zw2QXLZFZ017ZZk4lIbUucZGIibm+OAnv8Df7mTeX+PLL/yS82Y/VotP5ILEg1RMsx47FfX17CzeToAEgQUpFa/DTXX9R5TuKFMmjl4ZoBuMTM/O0NLYTLmwfdVT1PeesLHqmhso37JFjTb0AOzBNTfB0KlWjNeu8c5zvyaSAMyGID7/4kucdk+zrqxEKfSbQ0Kw+Rx0trUyd+osedEx/OH7DxAlTLCIEL7w8osMTk+yPC8fhyUUp9dHqM/A5NAY7d3tlJYV650UeWBGIxeHR+npvUBpYa5i80pwkI7H8Oh1znX1UJBf+B9pEnnol0eu0Xmum9K8IiWXIR/KYfAwce0KpkvXmD9zhvde+AUhGFgel0bZEz/lmMFG/MZcAnwQLOtZszPR1Un4pIvJpuO8/cqrBIX4E5y4gj3P/oxTly+QWroDB/4qbwv0wftv7kPmlzffdtMCQUaXOOi6MMjo1BzZGWlKL0+BtjUNcYSZlwRQ2MGfsa19Xnr7e5mwzZCVnq5IEoolZnBzuecsy0XX68P3qXz3b4T6B5CxuZyNX/kGA1Y/IlPWqQ2gnqTBy/kTjazxmGj42985+8l+QoIDWVVcRPY993BeksE88US26h1hF1w426u0veLXJepaEcIsNZpo7jxNgDWE1IQEpd0k3xMtsF+89DxbC7cocO9/OkeaRmtHG9bQINYmrMGkEli5/z562ptI0ywc+f3vudB0TI3mi27eS3z5NsZWriBgRRx+ulsXNiOca68iyxrGvh88zOSlQYVB27T3VtaWlzMREEhkcip2t1FZF0qx09F8nPAVkSxfEav09tTL5aP+WAvL16xl2dKYhU6fJHpQU1tLYnwCMUuWKILVZ2Sz6rpKFQxjQiNgRuy6THisGi888TAP7/0cb4mP5qSNOaORnG/dR2DGBqzL1xK2OFxVu2JFOafZOVXzEXlBMez7/mOMDY/h9Ldy8wPfwz9hFeGJcRgkcTP647M50QKCFAMwLTtLjWFk2SoheoeXhppqUjZnEhISusCIk/UAR6oq2ZCdTXhI2H8qc8GXVtVUkb9pkxLNVRI80lEKMNFzrJYkg8bf73+IYJuLEZ+Hm3/9HNfDIohfl49fgO4BKofg6MxVPvzjK3yloJzff+3bhASFct3n4Wu//gVXnQ6SsjaBdKtk3UoC6NIUHqZ4y5b/JwGUqrui4gjF5SUYlZyMrE8hfXmpqjhKaenW/18CBTbNx/7KT9i2pYwQzYxBcF82m8Ji9TXWssZp45VvfZc4LQBnWAjlv36SS5YAktZsxuhvUab0cu9mpi9jO3eWpSOTvPzAwywOCMUZEMzdv3qOPpnAiPapwaCwl34mf840tXOk4igP/FQSQF2R0CBJ9aRNEeIKdpar9SHPRD7D1PQUHS1tbCku1a9/oT0y7JilpqGem0q3YxGs5kL8GRm6jPfaVQLOnuXNZ39BiEfDP34lN/72ORpHxsgt3KV7wsr5ZIaZqUuMd7YT0TPImy+8jNHPSsDqOO569hecm54mIStTb8co/S4YvTLMQP8gOUXFeH1y7Xos1xPAfory85W1oDoffV4+eO995iYn+fKXvqLvXb1ZTve1i1y+dpWCDdlYJbDJRvF5udTfQ7jHydCBAxx+7c9EBgQTti6JrU8/Stesk3Upm/UOl9wKDS6c7yRw7Bquow28+9vfEblsCeGpKez6yRN0XRtincjAmI1qr8uMRkgdM+NT5GWLd7BeOMgFn+k5y/T8HFmZG/WaVBGXPJzs6cXl8pCVmvGfc0s+Q+PZDoXzzUxMxSq0HEmsPAbe+M0r7MzK5Nz+dzl1+CCBIne1ZQvp3/0aJ8bn2JhVrHOr5G2N0NFeR3p4AC0v/I6uo0fRAvyULFjmPV/hst3FynVpKsb7zBqz+Djee0YVErmJehGrF8MonKjC+sXFq6Rc4EuSajS1trIofJGOq9aJsmpxHWusZdHSxcSvXo1R0U117ZVzgsULD+Xd555k/OwZPDNz3HH/d/FkpeP4/5h67/CqqvR9/z79JCe9VwIJJYEUCCWNFkqkC6Koo6LOqKNjw1Gx4FgQEBW7Y6/YUTqK9BRCgBAISQgJSQglvScnOb38XOtkPt9fvPgHLpOdfdbe613v+zz3Ex5D9MgkrFaPgd3LBza8/h8eWbqAkxveovPMeRkuIaL8NNlZ2IOCCY8V0xnRKVZiwc3B44UkJ41nVFC4JF3INeF2UXSqmJFjRxMRHvn/b6xx+Gg+aWkTCQ4IkL2O/30VHTvE+PHjCI4I9bx35CbiouFsBQnePnzx6GP4W80YTYP87Zl/cy06iMipWei9I+QStIlwHC8oP3OE0UoXe9esQ9PbTwd27ln/Cn1xo9BFxxIcGul57lTiXevi0bVP8+Eb78v9+3/dYPHPngJwujQnyQLQ7ZQcxYNnzzI3ewbqPgveBj1ozFidJg4cO8biectQCdHzsPNYFKsX9u1kQlA4Wx9+BoPdhVnj4s4Nz1EZrGFsTi5Os0qi0sR6VjsdXMo/xFhfX967/1+yqSRG6EnJE1BsuX25m0ET7vZuxodH03+lBbPBm5ibl5L3xBMMKT2OLDt2QrBy8I0tnN2xj2ifULQOFxZjHw6DnsRFC5j++OOg0WOTn4BZeNYoLi5hZs483G613CwkrsluIf/wPmYvuEEGozvFvF64gM1mTp06xexZs4YxMJ5kDLNxgKPF+SyaJ/Q5ngIEmzB8KNi74T/UnjyFw6xgpH8kQ7VNGGKjGfvAKtKXLQe7wWO79YK6s2X89O+niddoGOrrITI4mIH2DmwBPmQ99gBJy5dhV3oz6HKhV2olYPnqpRoy09I8o5DhEXBHRxdV9Y3MnJH1/0albujv7KSq5iLZM0UB6MHYiEttb26i6nINueL3Eu4qGarqgt5+dj31Ai2Vlbj81PgIV2PrEJrISKY9/yhxs+ZKsb/wtyi9nCjaLrPn0WexX2ulHxfefr6YerpRh4ew4Jk1xMyayYC0aYi0AhEh9BVajYLVd93haTWLPzodl6810dTVy9SpHt6f8C2JF/Tl+gb6jAOkpaVJo4EkFznFy7aOAcsgE1JSht/YwpHlwHW9mb0vbqLlYhV+o0IxDw6h7bTjOyKe6c88QWhOptRJi5GuOCD1Vp3jwDMvoOrskCcW0S639pvxjx3BimeexDB5MmaVXnInRbeitrIKb7eLcUmJnpmqBM6pKa2sQqv3IWmMMIcIr6PnPr/x5pvMmJvLlMlTPS8Hl0vqFSvPlKIx6EgUQOlBE3jrsDksdFyoYf/6LTLDV+nnlt0mTbcb31GJ3PT+WxAVKgso8RA59dBw/BgnXnoDn74+FEEajFaT5Mr5jR3Lyk0vooyOxY5OMpgMKhXFRcVExkczIibC48ITnSa3m1OlZ4mPTiBCjDf+B+JywInCQhImJBIQHjbsOlfITaNQmBxSBBMrGAbNHlik1s3rjz+Gf00DhgEjLp0Q0+uwDykJTZ7MsvffwmHwbCDiS6uyU/LDVi5/8ROOpjY0UWGYFQrsdgXhaeNZ8d6rHi2lWqxzkXXppuDESVLSJhIosomHN3ChuykqEFq/dLz9hOliOBRTCQePHSEtexp+Xn5y/clN3+GkpKiQtCkT8fb18WxEIuXB7eb0L9so//Y73N0dhMdF09zdi0vtS+KsPOavew6LaMLpPTnzGvMAbz5wPyNae3B296AIC6LdbMKt8yY5dwbzn3p4ON9ViCSFXk7F4cNHWDRd4Fs8WCT5OYJkhuXNni27rMKkIj4XYUwpyM9n1jxxKB1mN8hRuIXjJ08wffZMudYUAvwu/iiV7HvnHToK8mWGbIC/L71mK3ZDIGl5S8l++DEZ62kWjHgX+Lks7BIxc8WncXZ0YQgNoctsxaY1MPvOW5l43yocovMtfordSVV9A3/88SfPiKxksW5E89juwm2ycurkSWbNz5XP1HBjjaGBQc6WlTFTjLz/96Vw09PTxYWLF5gxPRvTkFEmh4jxr8BVfL/uRfqKTxDkdGIw6GkSruXIaGbctpqJN69imImMXqyhzg52bVpPa9FxAjRqNAEBXOsdAP8IVjxwH6OWzQGlh/EoQhW7evu4VHWJOdkCA6McJi5AW3O7dAdPz8n2IG/kCF7Bvj376O3q5u7Vq+Xn4qne3DQ21DMwOCD12h4phrgRAgTdzndb3sFSUYXBZMJHq2XA7cIYHMDNT64levosKVuQNYXIkW2+zK9vvCY7ILEBgbjUalrMFpyRUTz44gv4iEOmToVTdAZRU3GhAqVTQXpK+v/df3EbLtbV4DCZSZ8w0SOrEdoNJVy8VIfZ7iQ1OcVzqBh+Xmqqz2N32xifIkDW4juLEaqCA59t5dTuPQQM9hImJmw2Oy6DNwNBgax6+lmCJk/DKvoiSs/1D14s59v1L6FrbUMvtMF+vjQaB1EkJPDUW1sgyB+Xw+aJJURJQXERMTFxJMQJDqBnLxKj7fKzZwnw9yN+9Ohh975n1nuqohy/4BBGxY2S797/OZxPl50gNDKEqJhIye5TSB2FgrbC0/z26edYmhqJ8fPBZuyXCMXA8cmsEhm+I2Ixeeo5NA5498k1mGuqZcPA1+lmyOZk0NeAa8woHnznTc/7XRgrZLNAybGjBYxPHE94ZNT/O5ABxSdOEJ+QII1y0uc7fJ8LjxUxIS0NnxA/D2ZtOAv4YPEBUqemEextkIQJuYnYFFT/tI/8n3/F2dlMlJ9BHj5cvj74T57EivUbsPv4yE6kQSw5O5T/8j1Hvv8K3/5ewgzedBuN2IOC8J44idUbN0qmqpjiyHQxq421a5/l/Xff/3/8XfGj3VBQkE9GZiY6b/3wCFgwPlX89vt+Fixegs8wvBmFBZfDwuFjx8ibvwTcetwWlzSyiZ+1/+3N1BcUwfVukgIjcHT00O+nxfvmuSx99ilx5fKWCjAKZjtn//sRp//ch9HWh7fIE3ap6WnrRPHJquXuvt4eKd7OXbiU+q2/cKDoODErFnPji/+hT+tNj9OBUm0hWhDMH17D+YNHuGHpTSy55172vLWF40VFrFy9mgwRXePnj3FwAF+RreewU/5XLunEBctAcGkkS0VwUVopu3iOSVlZOJQ6TDYnSo1Gun1LT59mtgBQy+OPU8ayCap8ZVkZGbmzwTTksfv7i3GSnU/vu4fSkyXc+/i/yZmdx77N77H/6BFWrn+aOaI1a/WWG4PNMUhrfQ0bb72DcJ2OWx+4l+SMqfz00qvS9bzmnTcZtWKZdO8qDb7Yeo1o/XwpPlHA5KmT0SvUuGxOWdB09hmpqK8na3qOTDRQCSG2S0l3ZxfVdbVkzZqBTSlMFw40Vgd2o5GG2hqmzhGOR6vnd/DxhUEbHy1dRVdnG3dveJq4MaP58ukXKau4wCMff8h4AY0VfDcdtPQ2EeWjY8PshTh7+3ni7Tfxi4ri3TX/5sqVK6z/9GP8MqeBn4G+QQsBKh9K8/NpMvcyb8F8vD0kA+xKNXXXm+kYHCJlUpos7cVmrXcoPAWgaZDkiWkeH6FwWDlcdLe0MNjZxdiMqWA2eopXMersN7Nhxg14eWn4x+vPSY3Il89vpK2jj+e2bsVvTDL4ia4M9Dtt9NSe58dHHsfLZuGhTS+h8zHw1jMvyG7U5l17ITwUm5daIoF80XO9ppZ+xxBjx46WgGvx2dh0Ws5eqEaj82b06DEohT7V4XHevvfee9JVl5IuzC0uKRDW2V3Ul1cQGxyCb2Q4+OqHHac+DJ6pYO1Nd5GSPI6H3nme5quNfPvCFlD5sOarr/AWkNPhFovQslw/V8r7dz9AcmwUD65/DmNPJ28+/zI+IaGs3b/XAzn2D/BUGkYnDRercUf7ERQZgrd0n4BFqaCsrJyE8JFERUZiUQo0gUK61ooKCokfPw6/yFDMEoflJsCl4sLxk0wZPQ4CA4dhvqILNcDbT62lbv9RMiamcc9br1BXcorPX/2AkYmT+Ndnn0GEv+f6XWDsaabxeBFfPPI0S2bmkvf0GqoLivj+/U9IyZzK7R++JvEwEo8kTERqA2dOnCQ2JRlDQKAsSkRX3qF0U1xUQEZqKgFCLytkGkqhE1ZwuDCf1OxpeAvdi83hQRINmKivusAE0SGSXVyxK3iYW0UffMT29z9i5oxMbnrhCU4eOMhXWz5j+rylrN7yNgR7YRyw4RugxdrRwnOr78JefpFbFi1h5tNr+OPLLzmwfTd5y5ex+LX/eCC7okAWm6zem2OH88nJmCFjEMWpXJAFxPUXHjvKohkz5eWIzrf4vf5XAObmzZNuc3F4EOYsrdPFudJSJuVkeMDZerE9inEP/Pr8C/yxdStrHn2QtJuXsvvzL9j+wy4eemodWQ89iluhxGZQIfjX9LTz0bp1VO7+g8f/cT+Jt97Kri3vUHi4gFse+DtZzz4kO5W2jh60/sFcq6vnsy+/5sUXX8UpusHi/Wh3SBfymZMn5WFSYKCkKUscnvsHOVd2lhm5ufLvxfWLHzvQ1kZby3UmZE/z3P/BQfAygMnBe/c9SFvVBR68927i5s3g27e2sOdQPi+/8yEpC5djFy5CX5XcQLANsvHO27G1tfDPe+8lavosvlr/GiXHz7D5w/cJnp8JvhqwGGW+an9XD9UVtWRNzEakEpuEvlEJna0tXG9oYFZmppwsiQ6pUqXmwL4/6e7u4dY7/uaZ/oh3p8tFz/Xr9Hd1kZiR7ikSZHUlnKR21q24BXNLJ2+/vhlCA9j83FPUtrXwwjvvkpA7D5dKjVKnw9rehs4yxFO33YreamfD+tcgIpZ3n36G+pYm3vr8Y3RTUjzyJen086GvuY3qC7VMmZaFU6OWxYyA5ddfqsVlspA1PkVKSRyiq6FRcaHuMiaHk3HJqfI9qxepKHY7DRXl+ProiZ6YJETlHli2XcWJT3/g081bSB2bwJOvvQodTax//TU6bVbe+/5HbEGh6CMicJiFZlNF35lTPPfAfcT6+fP8hk0SGfbaSy/TZbXw1o9bIS7C0+ESjmK9Nx3XmugeGCQuKUkWMmqtDofNLo1dAX5+JAhDnE0IhkR9ruR4VQU+UhsYh06hRmdzoHYI7X0h6ZNT8QoL9HS+5bTOi4H80zx+34OkpUxgzasvMVh3kXfefxeLWsXGHTsx2kQjIFbCod3GAb7asJ7inTtJiRnBMx9+grm8mvVvvIkuKoSXd/8q1z426/8ldF08cZqg8EgCYqJxqETqkltqqM+cKCEhIUEyV8V0UpjMVH/FOh4uKCIpLQ1DYIDcK3xtDpRuOyfKTzAhLRH/4EDP2teLfddJ76GTPPnAQ8yelcXqDS9Rs3M7X/70I4F/GQufF5rEoHBcInFI3Lz+AUp3/sLnb20iN3sqtz+xhvpD+bzz349JnZ3LP996E/yFrEJBL5ZjAAAgAElEQVSJa2AQpW8Am59Zx9rnRBKIBqtIbtLppLmp6GgB0zIy0Pl443Y58NVrGOjopK62gclTpkpCgKO3E7UQ+hn01BzLJzEjG/zCcPYaUYm6ob+H0u0/8d5rm1i96g7ybr+Lpp938N+fvmPE35by4OaNdHSZCQwMwywMuTo9hc+9RPGhfcz++zKyliyg6ofd7Pr2RxQfr7jRLdrdN968jNnTZ9C8v4gfft1JzLKFxM2by4DBXzLhXFYjgQonZ/fuYdyIEYSPGkVgcKDEGdSdOUdH5WUMwaHYE2KYkZVN0+9H6a9pkEBJl78/7jHxTEqfQseJMhqbGjGNDiJ22kRUWj8sglqtVWMxWzh3qpTc3FyswvfjsOOyWfG2Orl0tBiLyciIqeOZMG4sFfsOy3GI3uCDLtiP8JSRBIQGYWzrobCoGGWAP9nTc+htbaWpqYmUzEyZMbjn+99YcfNKwlJG4qVVomvvoaWsisGGNtxaLeE56STEj6FmTwG1zdcwpsUwbk42ejQyY1Sw0waHLFyovcTkjGm4xVFJbBYo6evsoqG2Ts74hxQO7E4Rw2LHz+Lkwu9HpRM0YfpEEkbFcfzHHajNLnSGALRhAYRnjEbnp6X/6jUqyy4wImESY8aMo6bqNC6Vi4S0dC7XNXClvIIRcXFEpoxHq1Xj6uigqbQcrw4zLo2WiLxsoiNjOPXpr1zr6EB9wyRiMifK0ZVeqZO6kmvXm+kxmxgnI9YcaBRio4Or9ZcZMg2ROmmidDwKXZRwTil6BrhyqBiDt46o7GTiRsZy9Kuf8LKrCAyMkuHt3mlRqH1VDF1r4kzxWSZPySM2OJorJ0tk+109bhTltdW0X7xAytgxJKUmM2jso/VKA/11V/FrscgXUOjCHAkc7sovp+7qFQIWZhAwPh6n1S5PsKITW3nhIlqtjvhRo+QJRzADvdRa6QKePmsmSRPG43A6pMsTswXjpStQcx2tWkHcnMmY7WbO/X6YII0vep0/ocljcCSGMOgexH7tGhfPVJKdtYgAn2Bqy89JBpYuKoKG64001lcxeVIaYxOSsA4auVpdgaW5Hff1PvzDwkhYnEt/r5G2g2Wy6PBelok9MkByykSesVoAos+UExcRQ1hYGFaFXQq99W4VJwqKGDt2LP7hIQyoBVoF9CYbbaUVqGuaCPYxMPnGuZRXn6f38lX62nuIjhtNXOp49CODudbVInmRrY3NzMvIxWl1cbHuEoHRoQSPiaK4uBB3t5HUpBTix45noKOLzovVdDRcllgfTaAv2X9bTtmpMhS1HZjsbqKWzMIU6IvJ5nExCydbSfFxJk9IlgBasXmIz0UyqI4fZ2pmhnSam1w2/DQ6/IfsVB8rRmuy4u/rTfrMDM6eOU3P5auSGeobHkn8pBScoTraezu5fukyziE7eTNv4PqVJnr6+4gYM4IetYUvv/yM5ZmzSYxNwOAfjJdKzcWTxbSJaECtHt/QICbdkCudgoOXWvANCiNi5jSMXlrMwrEpEk50CgqOHWNJjtDjCrm1qCfUEvdSmF/A/LlzcIpILpG143QTYHNTuG8//jodoeHBTJg2kcJDh3C39uCj98EnLpbQhBGoDR6uqBil2cwOef3iYNPR1UVEQgwmbxdFJUUEqb2YM20GXjY1lp5+mupquVRzgeDwEPzCg5maO4NjB48yUN+GyttAyk2L6NEo5bNtERxModcSJpDsHFxOhzQYCHenpW+I8rPl5MzNlWtfYDO8HE787Q4O7NiORq1gypR0xowbw95t2wlCJ2PZIhLHET02HrfGhdFp5nh5GVqtF9kpGTgH7Vy+VEfa1Il0uwbYf+RPRsbGMiUpDQYcMpe4tb6BtuYmHCoHyempxI9LYPeuXbLLMmJMEmHjJ9CnVGHWabBpVbR1t3O1oZ456VNkkWdXKWQE4ZE/DtLT08tNf/ubjJRU2GwYhJt+0MSRXbvx1quZPXsWvkH+HN63nwCFDoddgW/USCbNyKbT3EG3qYuqy9V4/YUvyRw/ifZrzfT395M6NZ2T1ee43tJCUtw4YoJj8XYZ6G9uo6uxlr7+TkxekLvwBry0en7ftQ/roJWJGVn4jhyBUaPEqBYPo0cbaLeYSZswXu5NCrdD3v+6hquS4ZggjHIOh5Tg+AhkUGsbZUUFWJxmbr7tFnlY+v2XnYRYtagUWiJSUohLS8KmsXK68jTXu1tIGDmKtFGJlJ88Q3h4OIZgf+o7rlNbX8eEUYkkJyRj6bbS19TKYPNVurrbGFA7WHrzTdKgcujQESw2J+mzZ6OOiUBA3aWpwemW7lqBdYobPRKLzYxKHMiEY76yGv/AUKKiY9E4wcfmxM/uwNx0Xcazevl7MX/hfAbNFo4fLiBM6YPOyx//MWPl+jGZuqm7WsvF5nomT5pEjCGYCxVVRI9LQGPQ88OP3xEXG8eUidOIDY3F2mmlsbIac8d1rI4hkcxJ3tLFdLZ1UFRYjFupJvuGG7AE+GEWLn1hiFGqKS85JWHV/mGBcv2LfUuh1fL7SVHoTSTUyw+taAiI4spmo6eikquXqlEFerFk2VJqSitorL2Ml9YHvcGXpMnpOHRKtMHeHDlVSIdpQHJ5aR6k9WoLYfGxhMZGsHP3NtxuO9MzMokNj6anuYfm2gZMrS1YrWYUwX5kzcmlpamNkyWnpWIs76blDHlpGFKC2ksvsUDFR/Nl8IPQ4QragTCHBSlVlO/bj0KkSwWHsjxvPpePHab3aiOtnV34xsZhj4iRHOHqw4douXYZu58WRaAvcWkp0r3d29HGxSuXqe7uJG/xcrwdBpR2JWq9Gq/uXvr3H+XE0f1MunO+TAtqLyjn14+/RvHWshvdOC0EeqtZMD2HI9v20ma0EL9wETe9/IpHO6ofHru6HZw5dJApopMlZkIyX9MMJjt/bPyAP3bsIi59PAtnzebirsP0NzZJeGaP08aYmZnMzJnNng+/5dpAN5Mev42lD9+HUmnA4VRIdIDJYuZUyUlZAIoXsDjRqMUuaHey5b6HqCg9zcy8WaRPGM+R77dx7Uozdzz+NJn/WA0GIdYaGhaBa2g6cx6F0cinm1/DS6MhY0YuyVk5FJyv5pZH/kWX04SvVofOIa7fwTd3PkhDxQVSZ2UyblQC9cdKOX21gaWfbCBpwRzZkRLpCwIFYDQOUl1xgYzsTClyF1+iAOzu7qT+Yi0506dLZIPwjglJt2LQxKY77+dq1QUWr1jE2JFx7N36A+29Rp589wMi58wAvZUhaz8GnQ5XZx/NZfXY2jrZ8cOnsuuz8La7SJ6bJ4u6EZMmYhYnTJUSlUCuOJVszFkoi82U+TOIiYii9Jf9XBnq547v3yU2M1MOAQQWQu32cADFqHdCagpOsYEIYpj4+/oG+geN0k3lGbl6dHcimu75m+7EPTTEDbcuxdtLS8GOPbS29/L2d9vRTUzCrrMxQD/+qOhuvIr5Yifm+iYKfv5ejm1ve+F5vEfH02oeJC5xnIc7Jl6qwl7Q0snGubfgjZJpqxZjsdo5u/sIVm89j/72OV6jR0kVlGQrKjRcqK7CW6NlTILQsSjlyUoUVoIDmD17puQAKp2CA+jpu/eer+aZJbcSGxTE4rtvpru/i+L9B1H8pXd7ad9REBm7BqFyteK2dGC50kKo1YsT2/dx/OABwmNjuPvpZ+gV+bmRAfgKgLNDgUYkQziM9JWe5a1bHyQ+MoYpNy/kcuMVKvcfRxkazFMHfsQaFCzH6RJQKvIvS8/I4PnwiHAc4v6LToVbwUmRBDJmDIFhwVhUnuGkF27O7/mTL554gfjgEObcuIDOvk4OH9hPQEQMz/6828OVcw6g9NFgdAxQV3SSqb4x/PnfL6lrvIwhJpy/r3+emo5WEjNENqsG66DdE0dkNXLxl238+Pr7REWGk7EsT6YdlO0vZEz6ZP659RPZVfZEC3nwzkXCcZeago90uCll00S4Bo8fKyArM1OGmhuxoVeq0DjcHPzv52x7832mJiaRt2ge5y+Uc+joIbJvWMgdL2+GQH9s7kE0emG/clCx/xCphjB+ee8Trjc3MSI9mcVPPcTmLz7h1U1iXKTBNWCT3R1sRgo/+oidH31JemoK6XmzKD1TxpnDxcxZvoKb3t4g74/glLvVShk5fqTgKPOnz5QaHAEWl9nfoiN57BizRDqR6KwpnaiHNWe/bNzM/q++Y252NtNyMigoyuf8uXPcdPe9zH3gYQgKwGXtRyk6kFoFl4qKGenU8/mmLZj7jaTOmU7eC49z6NRxZs9dhEZoUkSWueis2fv57bWNFO7aR9bUqUydNZ2de/ZSXVbFrQ/cz4IXn5HPj0sh2KdumXN6suQEuTOmS3yQmMiJVFhrv4nzZ86RNdsDfBZvH5UwLjgcvP/YY9ScOMnsaRlSNpFfUEBNXR1rN2wibsESz+hN5cA82I2Xr4626lqGzl1i75ffSwPXDbffzOgbcznbeo30qTmoxPXbBE9T6Nks/Gf5UjAayZ6SzshRI/jz8GGq6y7z71c3knTLLbJjJ1ApwojT0tVDQ30tM0U0nexgCgOghiP7PMakW++4VY62RRdWI0asf405X7n7HuxtHeRMSpfZvofz86m90siHW39EnTLZM9cXQmmVlabrNeiMRvpPVfDbJ1/KNb7qX/cTvWAWFVevkpKaicIt2GseHCbmfp67cYG8l8KYEuwbwP4/D9IxMMi7X3+DdmKK7OyI61SoFdTXN2AyD8lkD5fIjxUILYWKurorWO1uxgomnFMObWSqlPNKI8/+8wFUZhPLFy3CZLJw9EiBlDK9+uM2iIr2jD0Noj4b5PrVSxjMFhp+P0rhzr0Sqv73p5/AMjKcfo2aESOFHEYYBYav/2od/75jFf56L5YtXsxA3wBHS07Q4XLw8a4dEBqCVXTKhIXaCdXlFfj5+zBi9EgB0JIaQNHRrjxXTUhQODGx0R5to5DLORx0FRWy9p/3kRAdwfLlN3K9vY2CohMSmL1p937Z7R3eAMFupPx8CfEB/lT+9jtHdu6WGJi177zJl7t/465HHsOp8MLLEOK5/6JhWVbCw3ffTlJ8AitX3ERx8QmqrzaijYrgJZF9rNfJqZXbLeQRgpRwhoTR8fiHB3roD4LVqVJzqLhYGnNCvL0l3Foh9i6HjfNfb+WD9a8wMT2FubNzqa2s4Ux5JdrwMF78dYdH0yj2IR8lLoWNY0f/ZEr0SAre+4aLJ0qJGDuKu9evo66nmTHZQleqxiIaT17Bsi6p3/4D7254hXEJ45g9aw6V1TUUlJYyfnoWj3/4nvzeonupkTGJCoqPFTAlMxO1j86T0Oy0o3G7yf/0c3768GOSRsazYu48qvOPceliFQ5vPQNuCIiOY3HeIqrziyitOkfKLTdw20vPyWxio8smHebiMSg+d4opadMIVHr02eLAKLBJB19cT+XxoyiDtSxfsojKg8VUl55H8eljj7tHB/hRvftX1DYL6qhIxs+ch//oVCbcuNIzcpKGShsWh4PCIwXSvTvoMKLXCFu7U36YF3b8yWBdPef/3CddJzaFmtmLFxE2Lp6G2ouU/r4fY1sf0VGJjJ47E83cZNLz8lCjRyl0fW7BvLRwpLRYumG8JbpCzMwsUkl64vB++i41cO677fiI9nSgNzNuXonfpCmMzMoBwf5Su7EqTOgcVgq+/Jby3/Yxwq7C0tUnER2G8aPxyklnwYMPiiTRYZ20E3tnC+eOHaX/4iVq9h5EabVjMejIuONm3OlJTJk+Hy+RFehWSF1JV28P9WXnmDlnjkxw+B/Ko6unm8qaC8zMni5xGdLmbbNg7e3mTEE+/ecvcvXXA6itFvRjIpm0Ygn6CWmMFkkjLgcaafkXCuouzn/6qXQI++FF/+AgTbZ+Vj29BkViIvE5M2TOqvj2WrcDR3sLZYcOcu1kKS0lZRJYrYwMQTEyivjFecxeuhKVcFs7XBKCeaW+ke6OdiZnZcoNRGopXHD1ciNtpj5pOBAuYs8/OOi6dpmzh4/SX1lL69ESTL3djMhMYdKihcRMmYVv/GicPhppBBBGIXtdHVWffEnd0eP4+4VytbMTR6A3uffcQUBOFgFJSThlUgronGY6L16g5fRZzu07gLKzB5vdjjI2nJTFNxCTk0XEmCSZifE/sk7V+fMEig7gmLEe0f+wvmLLO2+RPn8m09Km4jOsoHbZTFyvq+ViUTENBSfwaummoaGWxEXTScjOIS17CYYRI3EZoN/Uh79GKwPZ97z0CuaaBgK0/hjtdjSjIhmTN5exS5ejiAyXv6tgovmq7NQdL8R+vpaD3/4gIakiNzs2ZyrR0yaTlDcfQ0g0gsomHyUXnC45TUxMJFEjYoav3TMeLhFxikljCQkLleNfjXg9W0zUnimju6GBU7/twe96N8ahfsLzplA7OMgrb36FItAfkxjnGMQr0sKVgnyaP/+VvrMX5KY7oFERmZXBqLmziZyVgzZEpAMIeK4TjcpG1R97sV5p5vCP2/Czuel1WRlzywICU5KYOW8hWi9/EFGLw+7S/KICJmRMwsdHYHI8ElvxexUdPEJGVgZaPx9Z2Ir/bE4zZX8eQne5lZIftxNgddA60MGE228gMDmZmSvuk5JAvEUhILqkZur2/E7btj9oLz2Pj78f12wmfDLS6Q8J4KFNmxgUnSG1J0MZl5mKXTuw1l/jyK870CkUGBUOsu5YiX70SHJkDrYWpRBRD+shC44eJSNvFm6JefBcv9rmpuToMbJEdJzCJaPv5BHObabot134XO6gfOd+vExW2m0DpPz9RnySEpmddzvWv8ZxngQxcWi1UvTp5/QdLMLR2CzH5JeH+hl723KCs6aQNHsufSYrgeJ/EC8OWw/n9++ls/wi5UcKcA9a0IQHoZo0FlVsJP96fK3nCgUET+wYZhvHTx4n84ZZwwm14plTYus3UVlaLtmkUlsnJo046Btso/rwUcwnznO18BSu/kGUwX7Er5yHV/xoZuatkgWmQ5inxXe0DHLknQ8xF57B3dyB3uBN9UAXaffeRvT0LBllZxyy4SuU8aIIMXVyZt9uOs9WUp5fgF7kpPobmHTrCqKnTmH0pEyZfi5zm0XsZksXNZdrmJg7TV6/zOtxwx+7/mCox8jtQq8szlUypclOe3sjlfsPYjl+nu7yizJbWR0VQviS6URMnkL6tPlYzKCR6YMuTM2NFH37LS17DhIlQsRcLlpwMOXBezCkpEgygULr5bkeF3RfraS+5DhdxeXUnCiV3bzgsfHEL8wlNC2F0ROnyCRXj9kPrlxqYMA8QPLkNGmfkPcMJTU1DVIBMkEkdYgX1XAV1VhXQeWhQ5jKLtB27gIuk53EnEwKe5pY9dga0mfkSSmh2Fd0Khe9l2s5+vmXtOw9RFpIJN3d3bgiQxi5cjHjFi3AJzae/iE7/nodLpuL8oqjdFWcx3ikjO7qeow2KxFTUgien82o6VnEJyTL/E8RqSkLwIoK9P5ejByb4GmyDKdeV5yqJCI4gqi4GI9PQnipcNBw/hRdFZWc+3UXtpZOjAODJM+aTmBGGpnLV6ILipb8bdFgVDhdtJ06wclt27h6JJ/EkFAJRdbERHFBD/9Yv56AuHHDDh/P6+R00T56qyq4vuMYXkYr3eYh4mZmoM6YwNTly/D1E3GZatnpk0kgJaWMHDOK4MgQBIHXk0+kpPRAgWSTakI8OeQiXUmBlfJTBXRVVlH18x4UvUNYUDBhRg6hE1PJWHW7pB6I8mPAZMbfW0fVgf2c/uU3jCfPkhwaSUdTCwmzsglcNpcxi/Lotbnw8w2UbFjxLBUW/Ibpcj2NO/IJVnhzrbeXMfNmUGLtZMOnn0mFuljjarGgHQpKCguYLFJtDJ6kDrWk1jsp+ONP+ioq6N69B4PZTJPZyuw7VuGdnEBPeyvnvt2Grt+Bw+3DlGUL0WTEMfHmG8Elfl81VoVFTrZOHi8hO2cWKq3PsA7eiRcOag/vp624hOt/HMElAieCA/AJDUbx/XPPu1fOnMGOTeux9ffQr9fwyKub6FL7Ep450zP3F+HuGjA7HRw9cJSFi/KGs4HFKdkhH47a3b8zSq3mh03rsfb24BURyd3rXwKFEDkqeedfjxAdEI4TP27f8ianuuqZunixh+gnY1uExdnM4VPHmZs7RyYUSIG5U7TRm2luuybZT3++8jb+Djf6cD+W/ed5aqw2EufkSeGozeHCqQNzXyvHP/+axr2HSLRp8bK7GdC6adQ6CVqay+1PPYvCrZNAb0HuMHY0Y7rSgK2mlkNbPkBpseA/fjSrXllHyVAv6dnz0TkET8pjBhAA4Evl55g7f548mf/PnNPe0UnFpWpmTp8uYCwe9bfbQW9DPba+HgbOXqBky2f4o8QvdSS5jz3AeZEfOX+hlAfLBSH2kKstHH57E60nSghT+KHx9qbB1k38/NkkLLuRUVOz5LVrRba1AqpPljDOz4eqfb9z4MOPiQgJIjZnMurEBDqDA1ly272o0eGwuNBplVxvuEJbe7NkgwnMiKzzxAj48mVaRQGYmorO7jHgoHZw+VwZ4SoNFbv+4PzW34j09yd4YgLTH7qfTrWBkAlpOEV3bJjL1Hf2HCVvbGLoQg0+hhAZuF3VdZ30W1YweuVKAkePlWZQnSwY3Vw5d5rRSjUnfviZU79ul2DbtBWLmLpqJa1aHdHjU2UBO7zFylFXoF4rIdPSIjpcGW5+czPpC2eTOSkDP8liEZohJ7WnTzIuJJydW96jo/A03noNCTdkkn3H3xjQh+EXP+p/kciym9VcfIKDG1/Ct6ObAJEMotFwTetk+r33EJV7A7qYGClDEvdNZDBeO1lCok8w+zZsoPnSRYaUTrLuupmE3NkowqLwC49DJ9wMHlkrJ0+dInZEJLEjYqQAXmIjnG5OFBUyckIioWFhEk8iD1dOJ9fPlhGoVPLNy5vwb+yUP3PBCw+yr6aa1f/egFPvJzT9w7fBQtXeXdS89Sk+rV1yzNxisdLh70/WPasZf/ON2PR6udqkms05RG1BPuOCIvhm7Tq03QO0WQZYsvkZzBGBjE2aiJd3MFjUHjuo281BkewxHPkmHITCty2E3gX7D8iuuD7IT8Y7igJEbMq1J4pJxsAHjz5FsNVBv8vEvR+8RKefL7Fpc3CJ7FexBsUjb+2natcuTry6hSStQUKje9VqajVKfKakc9/mjTh1nusXbDqt2k7d4cOM8Qvh07XPoTKZ6XVbeeCD17iqsJOUMwMlXqjsYgTmWSsFR46QuXAOLpUosz33QcgxZAE4XyR+OD2AbvlUOrlUWMR4m57/Pvo0vlYHqgh/bvvkZaotFlKmLqDPKAxZnqhFpWmA499+S/XnW4lxgI9Wx6X+XvznzCRh4Q1MWbZc+IawDDnwFTnp9h4uFRwjwa3n4xc34G1zoY0JI+7OJZR2NPPvNes8LirZdROnZKscJWctmC2fXbGFi6OFtWdIFoCZM3PkBmgT6BvsWG3ddJ0tJ67ZyJfrXsXgUuAO9ePuL97kkknA3XMlwsoorlUUXX+9F35/612cRaWE2kUJ5qLeaiJq2QJSbryR+PRMj6nrr8QN0TjpuVJDgMVEc2EJP7zzPmG+ftj9vbj33U1U9PUyaYbYK9TohwvYwaYOLl6+SNo8URiKSxUdZAX7ftuLqXeQ2+++SxZPogMuMNHtLXX4d/XTs6+Qkh93Yh8y4T8hnpUfb6S6r5eEsVOlxtPiBG+Rtd1yjV82bMRVUkaC3ltmOXfpNHjn5pBzz92EjB0vm0/SKOByca3uDCNUSs589gundu2X04TR2dO44emHqbEMkThNSFLU6MSHpoDGmjoGzEZSp06UBaCIdRMSiJrqetwOFcnJQlbjSeISsWnXGyqJdDg59clWKv44Ik0+M29bSUOIjpD0dCZNzUWp1XqA2E4X7Rer+PnVjcQ0deI7MCQ7mHUmI9OfepQRc3PRR8VKDa04ujgdNq43VTJSoaDwlf9Se+g4el8DyYvnkfbPv1FjFTKfKbjdKnRi7TvhwrlydH5ejBw/WmJGxHtGNB3OnzxPeHAk0XHi+wutsvhsbFw4cZQJPn78+tImhhqbZM7u9FuWE7M0l25vH8JGJmN3qvDWKlBbnbScKmHr+leJGDQSKIIH7E6G/H25FhXME++9hzYwXCajmMX6Ubu4VFlIsp8/P9//DP3VjfiHh5F9x0p8F2TTH+xPSHiCfPd7yfx5KC0+JQvAkJhQqX8V1DxRSpX9XsDUiVNQhfnJ9elWiHePjZKiA6SHhPHZP9bgNeTApFJy88P/ImTqRDmZ8YkZyZDo2IpXw4CJK8XH2f3OOwS1t5Ng8MM+ZMEeFUbsvbcxckEeWhEFJxoXw1jgS+UHGOtj4PO7nkTba8Pt48PiR+/nt5aL3LnuaVRKMddSoBcHUMEmLSxkcnYWquF0NWkOdDk4nX+UaZERfHfnXVK20aZU8cCmV7FFBuAaNLLrP6+i6DZj0wRx1ysv0uRjJUZo/nUhklDklowkJ4VHjjBjVi4OtWgfeN5tKvsgFQUHSFJr2fnkejSDFtQjIhkxIQnFR7fe7naaBjG2XGN0eBi915vRhIURu3gB8x58GLQeMLJdnAocds4UFpE7ew4mYX5SeXTXSqub4i1vULJnOwZvNaG+PnTVXWVEdAyGkACudbXSMdhHoI8/1tYBVAHhTFx9F9NWr/6/gHVhXzcODXGq9BRzRH6nqJ2Fh1x0Ae0Ofn3hRVoqKnH39BBj8MHW3oUmOpqEe1aTfusq3HodRrHhq8V5wcW5vftoLzjB9Z2/ExcaTJPWStbqVZy1DHH3I2vlohI3SEjG/dwutj/xDK2FhfgprMSFhnClrhFzZBjp69aQvnA5alFZDgm+ipKu/j7OVJUyZ2aurO+F+U10I/o6O7jUUMe0mTlyNOzChkawjexOvnvqOdrOVxKgUhKgFm3kXpQjopj25L8YlSuQDt5yMxKdQ/dx7LkAACAASURBVGfnEBX7d3HtRBGXi/JlCoBq3GhuW/s0LS4FqVOyZYvebXNj9Vag7Tay7aEn4FojdoWRAF8vXP1mTrW1sPyL90ievxSdsEnIvFhkBNT1vhbSJk+WZ1jRC1Vb3Vy/3ECvbYiUtFRP91LwAc2DqLp7+e3FzbScO09QgAFvlQJHbx+KqAjmvPwCgVOniSAaOWpQ2xyouju4cuQA53Zsx3ypjj6LmTErbyT1phW4IqIZOXIcGvEAiT1c46arspKi5zfhvnoFha8LL4OevrZe9KPHcMPrL+MzZgJKp8qDFlFCRUUVai8F48aNlZ01kYgg8o/ffu9tubFPTEuX+ZFqsX4cDnrOlLPn1bforq4hZmQkKqULY08XgUlJLHr5ZbSJ4+kwWvD19RQW186VMXj2NGd3/Ibj6lVp3EhbfQexuXOwh0QQFzcWnTgBmpwo/VTUH8unbON7DNRdJCglmraBTpR2FVET07nxlZcgNNrzAAmznxpOnD7DiKgwRsREewAfss52c7LwOInJ4wkID5FOStFNFfez5XABuza/i7Krh9BAP9Qitq/9GkOhIbyw50+svmLw7ikAhVu/oawQddl5Cr7ait7ixKhUM/uRhyEhntip07ArVQSotR6mtMJK1e59FG35FHVnN6GRwQy5rfQ4bIzMzmDpS+tAxD0K0KJWL5NIDh0vYlrqJAL8fDDjlocdvdVNyeEjZORkofT3xqQQMA0nOrOV09//wplvt6Ht7iMuKoyuwW66FCZip09n+fo3cHobRNyt5Jz2YORySRGGc1Uc/fQrmWKCXwBzHnqI3VVVPPbGm/Q6rASqdWhEFeKwcvyzLyj77je8h4YIDwuie6gPu7eOcXm5zHrmCdxKHQrxAhZbhRIOHD4q3zEqrUidkTHQqM1uivOPkXPDHJyiAMSFTjwdvf2c+upHzv+4i0CnG28fPT3OIbq93YybO4+Fj6/D5a1jcLiAFV2Tsr3b0Z6vonzv77jMFiw+Ptz//ntUdPeRNW8hdqfIzHbLjo+Qrex4ZQNNfxbiZ3IQExXB5Z5OrqocpC1ewKrn1nnip1RacUbA4rRzvKiA+bNmolR5kBlqkdHcPcT5svNkzM2W3RubQowhbahsFr7+16Ooaq7gbO8ibmScZAPWDPWw9JFHmHjHvZhFWTJ8oLEM9tB8qoQr23dTk5+Pl06PNm4EmQ89wFBgMOnTcjCZXfjoRUfJDQOdfPfiixgrqtH1G4kODKLfYaPLoGXZY48Qm7cQp4hFU6qlo7WztYtLddVkTJ8ix1aedp+bgzv3YxwYYtXf/yavXTAkfMT97+7mmzVPo710HVX/IJFxsdT1ddAb7MWih+5n/OKlmIW2Vu2NxWqmu+U6PRUVdB06xsWj+TIhKDh5PDMe+xftGg1JEyejEtciDidWo7Al8/YTT6Fp7iZOaNo0elr6+hgMCeBvzz+DIXOaHDGKhBm1yEu/1IjR2EfyZOH2HWZ8ON3UV1/G5VYzLjVRZgoLEIbaacVcVsbOt9/FUlNPqJdBvks6nDauOCw8/d7bhGVl4VRq5VFJ3I3GSxcZuHCRyq0/YbvaJAvYaTcuITQvF1t4KFGjRuMlYtQQo0M7bWWn+PqVV/FrNxKn95PYquZBI7b4aB54azPEj8SECvFmE76CmrOV6A06YsbHSwOL9Ii5XJwvrSIsNIrYkdHytxJFodJlY/D0Sb7bsBF1czujo6LoNBnpFWPNmDAeeXsLhIRjFoBlp7inSmpLT2Gsr+P099/JvXrAbGLpP+7l+F9TrRUPPkR4TBzdxgF8fQ1osVK1azt7P/iIoF4rY4LC6WxpxxXoh23sCO7eshlHcAhmtLKQEb/b2cJS4hNGEhAdImUakqTiFqSEIiZPnoZvoI/suygVdpROG9f2/8GeDz8iyGjBX62jc3AIm78/3hMSuVPElPoHMOgSBAhPxv25gqMorl8l//0P8bHb6HdYWf3iOlpjIglJTcffJ0R6bXzF6X9gkJIfP+bcvr2oWwZICI2l5Xo77pBAuiP8eGLr5zgNeswoPHnbTiUlhwuZmpGJ208rvYJycGA0cfynrzi3bzemmktMHj2O9tYOVF5eRMSPoq2jjYGuLiLDI6Qm0KTzInnxEuateRKXWiubXmLtWIdEB7CI3Hl5nmmBpMwIQ5+Lgs8/ovCXn/DuH2Rs1Aj6+wfp6e1H8enKm90NjfUsuXExM269jbqPPuO33/9gwl23suzJpxhwe+HU6lFqXDj7eqgrLCBDZO9qDdisDrSCsmm3sefZpziybyfL7vkbc1fdwu9vfsC54pNyMZmVLhbffRs5S5eR//HXbP15O6vWPs+C+++TNh7x706tBtugmbqSMjIEikFpEwnnnvkzKr57eA0lRQX8/bF/MmXRAo5uep09+/az+uWXSX/gfpxOGxaFQmaZusxmSo8XkpGaxulPv6K99RpLH76Hix0tnK6s5u5H/43bLmKg8JDiLTb+e/OddNXXcN+avxM9dTIHN7zDwdLT3P7eBibfvBLcYkZoBr0BBns5eOEkk6dn4StKb6tLwqyHunrpqW9g7KzpuLU2LJZBGTAt3L5v37qapiuNrN3wAhFJ4/jsiScpv1jNi998RoTIQ1X70P9X0oe/wZ+hhka6e1oZEebPvq8/xSfQj4lLlzGoUDHYM0Ti5GmesG5xc8UoZsDMu/NvxNbTziNvPYt3bCTfPPwsTf39PPzT5wQKV+ygG6XaIEHC/VcbqLF2EZc2Aa1KJwtYnc1F++VGFGYTcekCcWDzOJZFm7GznzWzFhEZFMLaDc9LndZ3r7/Buepq3j7wOyQmYlaosdld+Ou8uH7uDEqlnWAVHP3qG0Kjo0i+dRXNFit2s4MkgVAQO68Y7wf4iJYq/8nJIy7Yj/vefkbuCR8//jLtQxZePvAbjIoHk5hrqSVXoLGylAEfBVFj4/FWectoJuHY/OLD/7Jobi5j0kRiiSe7GYUazlTy3O0PSP3T6pfXYmq/zmcbN2J2OHnuj99BxAop1ThkxKDoeJYS4e+Fo7Od/J9/lsLupBUrONVwmZTxqfiIvOYhhyxMROXfkV/EO6v/yeSUcdy8+d+0Xr7ED69/jF2l47mDe0Fk1AolsOig6eDkmWICokMJi4qU+iExftc4XJwtLCZzXBLKiFBcGjtuu4gf1NK64w/eeOpFqVFasfZRWs6d4vN332JUWhqrv/12OGlFI/VhQmpypvAwUxLiaCqvoHT/MUanTiTlrjsoKStjUuok9CKvWbgFJYRUy4Uft/HR2nWsWJjHvKf+ReUfe/n5662MTk3lXkHFl8kRDs/a12o4UpgvsRZefr64hWzBYcfH5uJsQRHThGPNoMOktqJXq1CaFJS+9zE7vviG3Oxs8h5+kJoD+/jmu69Jy53J7R9+6CEEWISezY3KR8mxP3eRmzpRAsMvlZYzKTObmJkzeePjj1m7foPsgFh6u9ELR5zFxaGNr7Pr+x9ZeeNS5jxwNyd/+J7tP/7EnJtuZOEbr3p0wdIKKTZOEcd0mAxB19dopHtZq1SitdtkBzBHvHuEOFvMCEWBaVPy539e5eB32/jnvX9n3KoVHNn6Jb/t2MYdDz7I9CeekokHJiGfMXihVTo5fXA/0xITKdn2Kx3Xm8hdvAS/9EkUnTjNDIF0UKmxm7qlOF7gP7761+PUnjzLP++5l/hZ09n/zdf8tHM79z3+ODMFWkscxmR4vAerk19USPbMmTgF5FuhQKfU4OoZ4EJZOVOEhlGM31Vi/Qt4v5kfn1xL6f5DvPzs8/hnTOOnzZs5ebaMx176Dwm3rJSu18HeAXwCA8A+xNmjh0hPS+PYV1/R29PD8rvuQhkby/HySrJyclHpvbF1taEVGCCbg82rVtHT2sqahx4kato0vnnuWc5UVvLSO28TumSpZ52JrHOBamlt5UJtjcQFiVxrt9AACv3l7j8xG00sv+du2cmwO6ziaAdDFt665TaMV67z8kbh3g3jq7ffpORCOe9//xVe6Sme6Y9didY3gMHOdlpraxlj8OXQzl3Y/ooRXfyPv9NuHqLdbCY1Iwu3ZQiFyyw/BwbtrFu4VDYZNr6yXh5yPn3pFVq6unnli89g2uT/S7pR6PRcq7kk9dMJk5JlVrcw0IkuTtOlBjmiTEhJxmm1eBhv4v1zvZkXV6wkxNeXx155GWEJ3/zKK3T29/PW9m0QGyLj1USjRaH3pvFiNVqzlRCHi70//kRwcDC5d6/m0tVGvCPDiRkzFrd5SLqyFV46waXhsTvuJjYknKeffxH6jbz+0stY9VpeFN8/Olx2NVXiEOFWcOXseXQGL0ISR2EWIjGhbXS4qD1bSUxYJBEiIUQ0XWSCkBvbyWKe+ucDpI4Zy33rnsfY3MQrb7yOX2goL/74LQSIZ0q07nWg8ebCyWIi/f3Q9PawZ9s2xqVOYMqKFby+6XXWPL8OnVgzWiVuc580b/Tnl/DkPfeRmTqJ+9ZvxH6mjI1vvIFfQhz/3vkr6NS41BqU4lTgVnK+pIS40fF4hwtto8MjlRFpQwWFTJs8BS9JYRCCXw90+Oqvv/Las88yKzuH29e/yuX9h/j4q6+JGTuWx7//RuK05Jdo2Wp1nPhzH9mT0mgpKpLRiJNn5TBq/nwOHjlG3m134nKqsBqH8BKpRjYL57/4mK0ffEhWeiY3P7OOtgOHee3tt5m+fBG3vPuGfI+I51QlJkA2FyePFjIpMxOnr4/sRIspRoBWxd73XufrLa/z4N3/IO+ue6n84Wd279glUWkiPnPKnBmsfOJRir/9mt+27WTugpUseXUzGLTYrSJeU6Q/qCk6+CdTp2WjVfmgFHu33o2rq4XfP3iHsiMHmDs3lxmrbuX6voN8/fHnKD5aucJ9ra2ZGYvmMT8nh4t7j8jCasScXMYvXkK/IQCLOA7Y+olRuri8Yzf2QSOKhFgyZuVSU3yGunNVhAUEERgZTlxGOr0OOwH+YeSLLLvOHkaPimdccqL8sGxDJs5VVkpjSPac6Qyae2Q+o1U4Aq0qGrcfhYEBYiaOIj09lTP7j9Le0o4qMBj/MaMwJI8USBy0liHqi07g1zFE/8AggdmTGZucTM3hIi5dukRMxkTiksfj4+0nF1qv00rLxVrO/7CDxITRBExMZFJyKlXb92Pq6MHl50NAYjwhUxKxiQihThNXKqto67iMQqcmdkIyU8amcP6nPbT29eK/aAbq6FAClVrcCjX9Ki3+DiXnP9lKuJ+BkBkpxEaHU7v9d6zdRgiLxnd0ApETEyUge6Cznd66evTNHfQajcQtyiM6egQXf/2Djo52/LNTGDVtkqTqK3V6eq1WbK1dXN9zGC+lgvh5OURERFC2bQ9qswOXRk/4xPG4kqLQeOlxNXZQ+udBXKZeAsOCyFh4g5jmUvtnIV1WM5rcqfgkjsYtxP0Ol9T0mBqu0Pv/8XTe4VFVXxd+ZybT0ntPSA+QQhqE3qt0EBAFwfZTsYKFoiIIdkVFBbsoilSp0nvv6YX03nsymT7zeW58vvivz3Dnzr3n7LP3Wuu9cA17bw9pc6fh4qTl7p6DWK0KevyCCRiYQL/QfijkJqrLs2kuKULbYqDbYCZ50RyJ23x//xHJAOM6MomghDiUZnH6V9EB1OQX0nnttrTZPrRsET0dneQcu4jCLEPt54d7dDCOsZ6Sw7ctq4728mo626okmPy0+UskJ+35PX9h99TiOH4IytBA5GaZlJUoNskrew8Q1qbD29WZ5Ien093eTtHhU7hq3Olw88F7YDxe4cFYLDoaSrIxlFXg3qCj02hi2KtPUdnayJ19h3B1dyFgVCruIcE44oiTqzfZ1VU0lpRhzSrAVaVgxMKZNNbUUXT8Cr5uXvS6OOIe3Q/X6ADp9NyeV0X9gyJppGm3Wli29ElycvLIy82RQkSj507D6uKEwmjB08WN9o52mjJzUecW4+aoIW7+VFoaG6g8cQGrRYFDfBLa0DDCxLha10FV9m2yLp0lwsMTlasbSXPnUFnbSMGF6yi0auLnTsbmqMVdLjrLCkQgcGl2Nj13MhkQEkrsiME0VzdScylH0oZ6JEfhGOqDV6gfNquZB3fvo6tvkjiqEaH9SBg8mPKKavKz8ul0kJG0dA5dcsGx1KDv7ETAJcpv3sZ0r4TomBiCHhpOYUEBhqu5ktnBJTGW4Lh4ZHYHFHIZ1ZWl1BTl4dDThn9IMNFjJpOT94DanGxUWjVpsx5C7uiM0iKXWLJthk727tjBAEdPBkZGEJkWR01hCW1X85BrHDEnRuMeFyXRHzRWC/UZWTQUF2MxmYiKjWZAaqLEQW2raMDu5kHQtMnotBrpmbIbevFQ2sm/eBlFdQsx/SKIGZrCrft3qS4plgKjw2IHEBLdH5vWSXIMl2Xcp72mAnN3C4MGp+I9MI5b9zJoq6rBXZAW0tPwDg5B39Elddj1uk6unD2P2gRRYf1ITO1P5tXrGMtb0NvlmPuHM2DMCHQ9Xdi6u6jPyuHBzdvEBIYQFx9HcHwUFy9fQtfQjk9UDPa4WBS+IqfSitJsQmPu5e6pM2h7zKQmJeMVGcrl65fpam7CyckJR09v0keMoafbiL6zh576Boqy7+OstkvZk6JbffbCJTqqa4nu35+gQfGoPN0xiTRokwl5ZzcnDh+Riu7kQfEMCAvkqtDstpgxqbXYE6MIH5yIzGzEUF+PvqScxqISNEo1AxLjCO4fydlz56kuriROoD4TE+hUyVHIrKhNRmpv36Xo1j383X2YNHYiwQFBHDt6BJModlQKQuMHEh7TH5lNTkNtHaXF+Ri6W1FYe0kfMQKVTyBnzl2it6WN6IEDCUlKRO7kKDnsjR2dGGrruXfzJl3/GgPmzp6Oj0rGmQNHcTBosGic8R+ZimuwD0qrkZ6KSswlVXQ0NNHpIGfUjKnYtWqOnzwpkZKSR49GFRNFu2ClC2udUY+Drp1bF06jttuZPXEy/lpXDv61T+IFe0eEY/H3xj8qBo3KibrScm4cP46vixqtysrUOTNptcg4dfYi5i4dYydPQh0YIFGbRAHr7OBAy4Mibly6jNrdhVnTp6A2dHP51BmsJgU+oZEoRHEYEyVFizSWl9OQ9wCr3ohRJmf6vLm0d7dz6OABfFxdSBk5AoOnO70C1WZX4CiToy8rIv/qZbydnFgyYw69FY1cu3aNdpUNRaAvgUmJqN088XD1JPfqbRT1jXSLYG0XK1Nnz6Srw8yhQ8dwdnMhZdgwtL4+aEVQPNDT1MypPfuQ26x4BQcyb/YMqnLvk3X3PlabFp+gcAIjI3H1dMfDzYmMW9dpqaqUPAFOPj6MGjGa5vIqbmfep01lY/BDU5C5e2H4L1VB3t6BqbCQ6rwc1G6OzJo6jeaCcomhbnXVovLzJiQlGZmTC1qtC+V3sjBmFyI39OAa6UPciCEUVNaTmZsvGTJGjhuL2tsLpdZR4iG3lFfTnP+AqqpKFL6eEhiiPj+HwswcbHY1oVED8AkLR+sshGsWygpzuXLmFP37x+AREEh8XBxtFbXcuHcHk7cLw2bOoMUMGmdX7AY9jjIZ50+cICwwiIjgfvi4eaGyK7lx5w7FjdV4hwcQmRiDq8oBz14zNdfvY69oolevRxkVzLBJ48i+fZu84iJsnm6kT56Ozu4sYVNt6HA1dlNz6jh3z59h/IK5jBs7hox/D8En9v+NbMu8OfbW5kYCfN2ZMnI0d09epLS+iYT5DzNrzRrsSuGAEtrmLtQyG4dee4PTe/cy5qHJDB02nIN//U1pRTVPvvIqyUK/4aSVxloGuwKNWsW18zcZNWpony7CYEHmKPL0jFy+cYWxE0b3WZkESUOmEdModjzxKkVXr5I6LIH0IcmcPnyMopo65r+6isFLH8Pm4UQ3ZkTTXGsxs2v58+RcvsKgKWMlhu2VfceoaGpi4sr/MfG5/0lzJb2lLyqh5s59tj76DD4ODsSMSCQtMYHzv++luaOLeetWE/3IfHSOaikJ3kUcIIxGtj65hJKc+4weP5qhAwZxZvsuKju7GP/eG4xe/qg0BhFsWYvWGYdOPT8sf4n6vFySJg8hYWA0F6XP7+Hpzz7HOzUVfL37mppCkKHX88X02egbG0iaMl5a9C78to/OfzfgxVs2ET11EjaZiH+wSxZ4VUcX3zzyFN0VlQybPR4PTzeuHfqH+n+NEyK7SDtyGL0aB3qx4G1zIP/Icb5Z+Qrh3h6kjknHz8OLm0fOk1ldxZtHd+ObmiSGv/+vWVY0NvHBrIU4dHcyat4kPFxdub7/BJXdBl7YswvfxATJtItRBy52aGnivYlz8JA7kD5zkhTgevXIKeqMvaw7sgtNZCQKmciKEycgOYqWNlZPeIhgrZrksWlSeO65PUfpsch498B+iAjCLDIIhKbMrMZaUMy7yxfiYrMwfdbDmPRGLp8+TrWll/fPHcPi5yNtzlarDZVCxc6PPuLulu/p7+fLmMdmYhTc1L0n6JKpeff0afDzlrJkRTNCDJkEBu7r+U9IJ9akJTNp0Xdzfs8hXIMCeWv/TqyeXnSLpq/aWdKi1d6+x9dLnibQScOYx6bT3NJI1omr2LUurD5xWNLK9lrMaFVaqaiuuXKFz15+Qfq+jy9cREFBIcfPncc/JYmVO77H6uqOVfBlxb1Rq8g+eZqDK9/GX6tm7JPzyMrNpuJqFhq/EF4+fBCLsxN2ox2liG6w6/nsqWX03rqBn4szE5YuIb+kiktHzhOUmMjKXT9icnHFJIJXxWlVGk0e4/eVa4nx8WH28ke4fOkqZXceEJ2axqLvPpNyAKUIFJMRlVrFrV27+PuTLbhbbbz6ysucPHWG2xk5xI4fx/Lvv0CvEJ0zgUsSYW56jm3bxq0vfibQw5Mxzz3K6XPnqL2ay8Tps5jy8cY+SpCiL1Dd0tPJ2V2/cenrzwl0cWbhSy/zz8kL5F69T/qUKSz69nNJmyZpP4VK3qLj+dlz8KptJ9TVlXlPPcL+3XtpK6hj+Jw5jP1iIx0OQo+oRiNO/41NnP7lZ479+BODosJZsHg+e3bvpayomqGz5zL7403oNRpUYvwpCbH1/LnhPe7v3EdiUD8eeXwJP+79i4y6KuY+/RQznn/pP9ScCnuvQXLY7f34fe7s/43BA2MZMXEa+48cp6KyjomLFzP9ndXozCac1MLeKUbVZnasW8f9E6dIGxDD6DHDOHroCBWFNTyxdh3xLz5Bm9yGRqaRxCC64hJenTefEIuN4YlxDBk9lB937KC+uZOHnnqa8evepM1gxFOM58XnGzr5ft06MvcdZvLQ4YwYP5Zf/t5HXks9L7zzDkPnLpCKRTTOfeYTvZmvn/8flZdOMWfqRELjB/HnoSNUN7Sw/LVVDHnqcXosRglALwpMunr54+13uH7xLJNGjyApNoK9f+6ludnIO9u/w23aaHQiWNtuxlloWru6+OqJJ6m5dYtlCx7GxceNPQcP0W2U8fQ7G+j38HyMCvH72nCwmyi6eJG3nvofQ0MjSY6IJSwwhL9PnSK3tYHtB/eh7RfaR3qRYA4O0nRi7cJ5GB/ksnj2LNRefuw/doL2HgNrP/+MwIljMCvEkNYuAQtoaufD5U/Q097MsOREogN8OPrPGWr+jS38/K+9KOLCEDJRpdTsMENrJ29PnSZd37RpU6Q0i7OXLtNjtrFuyxe4DU6TtGwS3coKuooCVv9vOZ4GA5MHD8Hf0YN/zl6g2mLls927ITpKMo0phXjYDmd27mD7e+sZ4uvJrEkTaew1cvnOfawOat77bjvERkhSDcmkZLNiyMhl86srJVnCxBFDUZv0HD99jjalM1v+OS6J+oWQTRrfinidghJWLVmGx7/s9LkzptPa0cLNzHsYlQo2/fQjBAWL8ZdkhBLfoeH2dTY8+zTBDgqenjMPQ10bu0+eoicmlM2H/0avUCJXaSW2rKNChTkzl5cfW0iovxNTJ46joaGD29l52P/N590g3LsebpLDvi8M3sb2Va+Te/ES3iolyxc9TFt9FX8cOoxb/GA27NnfNzMXQ57uTuSOGiounWfDS68QpnXhuceWUlr4gKPXLuGWPoi1ojOrdERv6tNfOikcuL/jF3758H0GhAWxeOZsSjILOHH1Gk6pg3h9x68Sh1yEwwsHt7uDmvpDx/l45SsE+jrz6LLHuJ5bwLHzFxkz5SGe+uwzKTtYb7Ui15tRO2i48+0P7Ny6lf5xUcycPpms29c4duEyidPms+KDj0GrkbqVUtyA2cDGZ5+m/O49Yty9eWHJMs6cOMnlnEySHpnLkxvWg9YNo9mCWuhwrFbu3r5HmqAZiUmUzoyDtk+ucuHmbVJHDJHcvEqMOIl3vbOXe199x8Hffic0MoQ58+dy7Ngx7peVMmzxQh575XVw9hRyYSmuV3Qq//nwPW6f/Ac/P28mjxvHnUvXyM/OQfbLiy/Zo1zdaDx3VopN6VVpiJ4yBc3IkSROmSwFisok4K0IA9Vx/dQpTEVlVO79h+7aBhyCAxk8ayqOkYEMmDsH1CL4V4mutxeNWsvNm7cZlJyMViTQA7qeVpydtVy9foOkpFTkMiVOIpjUYsXW1cXdE8cxVZSTf+IEzbWVqAK9GDZ7Nh5xCcRPmQEiy84uLNtI1vqru3dir66k4OxpWipqCA4byJhHF9MR7sOgqZP7WrvCsmm3UXsng2u7DpPg4cHtv3fR3d2CItSfQQ9Nwy8tjciJk+iWCRKFBW+x6bS2cefQUfRlJZScPU5nXTMhkakMW7gAfUwAUWMF+k60wMXt6cXWoSP77G3Kr9+g6OJRzL1dksg0ZcZ0AkYMJlq4lcXAXrp4Gfqmeu6dOIKuIJ/i4305QH6JSQyYMB6/wcl4Jw0ChVD32+jp7UJlsJB58DSN12/Rdec6nbo2eqOCGb5oAZGDUvFLScModFqY0Xb3cOfocZqzinDt7SXj5EEc1Rr8Y5KJHjsGj/QBBKanSKW02JAV6L8EpQAAIABJREFURgO2hlbyT5yn+NpFagqu0dbain/kYNIXLcZxbCq+0ZF4ivsp4ivsMrrqasg78w8tmfepvHwNuVyJd/JgoqXrH0RgfLzkXrR0duHg6kR9ZjZ1t3IpPHUaWXkRzV1NuI1KI3HaVKISBuMaFoVVYPvMFlS9BuwNdRSdOUnl1Ws0ZeWhM+iJGD+SoKFD6D92PNqIiL77aDWhVCj548utRHZDW3YGDRX3aOpoI3bEQwSPGE3ErEmovT3xEGNkmVIa+TSIDLyrlyi8cJaG8iJ0RhODxk8lJHUwUaOGoY0M7wudFX8WCzUXbmDJreLusWN0NhbTadMRPHwokaNHkTJ1MjJ3X5A79eGATJ3U52bRcvkeFRcuoS8pRGcyMGDmLAIHD2HAqNHg59fnfBBeAIuBwis3sd4rIls43nvLaexsI2XMHELThpM0bwZ2tRqVXN0HJ5bBtk3vMsRZSeGpk9DeRWN7D+mLHsclPoEBk8eh8vX6L+1fHDZ0lJ67SFd+FRlnz9LTVEGPXU/U1An0G5rO4IkPIdN6IFOKz+/DLhVdOIUuO4N7fx9A1dSO2UEhaTm9Bw9h4LhpfcWEFOVjx9jbTcnVy5CRxd0Txyivq8C7XzjxQyfgHBlN2pJH/oPS9+ErzAqVNGq0XbtG2dlTdDVWI1O7MmzWclziEoiY18fwlcZRwvGk0/HTR58yKSyG83v20N5UjYO7M8mzZmEPDWL044skrZBM8IPF72uFguOHMRRncfPvA5hrm3DzCSRl/kIUEeEMnDsD1JL/V+roycxmCs6eQZd1j9zjJ7DVNyH39cFvwRyUUVFMnDGvj2IiZBFisZc7cGHvHryqyri6cyfKHhMaLz9iZszBLz2NsPHD++6NeNcFfUbtxI3ffkNbW8H9M6dpbGjANyZGIigpggMYOm+W1KmVCXq2HUpzCzjz+69M8vPkwu+/Y+noxrlfKDGLFkjXnzptat/oX7iphLjOZuHy7l04FD+g/MoV9A2NGD3diFj+GJrIKMaNe6jvuRGjIrsdXYeOvDPnUGTe58Gp0/Q2tqAJDiHhyeUo+0cxcNxwCREmlMwOwiZZ18r9o//Qk5dBwdUr2I0WHENDCJk+Bf/UJAYMS+8LCbYJ3J8Zu83A7SN/Y797i5LLl+hoa8ctPIqkhx9BFRVN1KgRyB0dpf1FbIDXLpwj+8wZ4qx2Hpy/IHFzVSHB+M2YRuiw4cTGJfad3IRYVCajvbGVwouX4M4dsk+ckDI/HYNDSVi0GDfRcUyNl0bMZpsZjUyFqbKBm3v2YxOHqvt3pSmPa/xAfOfMxHtQAokD+/fdT5tYG6zoamvIuXiO5jvXKb91BweLDEf/IBLmzSNsWDpe4v8XhahEpoL64nzKb12j4dwZuoqL6O7sxDs+gaAZcwhJHUp4tGAKi6VWCMZN/PDrDzj16HDOLKAzK0+6D9qQUCJnzyFweDpe/cOxixGeqHctVmozC2i+c5/Kf45hqqulR6/HMyGewFkzCB46mKCofv+NMoXZSUbpzVt0Piik6PhROsvKpDze4OQUHFNTSJk+DfegoL7kDGFs1BuoLSqk50EBeXv+oqu0GF1XN0lzZsHYMQQPHUFEYL8+F710/63k3bxJR3ExpYeOYKyqlqABwUnJuAwZStqcWagERUkmbFQ2yST6/rr1TI6IoWrnHnorKzC6qImdMQ1rWprEU3dUi8B0YbQUz7SR2/dvoCsspHHPIWQNzbRaTMRPm4I6JYXEiZPRCmyleA9FwW63kXXhHOaSEkp276OjpBictSTPnoM9KZX0WfOQiTVBYMhkQvpiIO/WLakhVHv8DMbaeqxKGUOmz4CwaNJmzUQe4CkVXVJaglVG/qmLWIrKKNm/n7aKUmzuTiTOnY0+IZH0ubPRKvtY3ZKb0GJh9dqVTI2Po2bnHknLaXV2Iv3hhzHHxBI3fgJaV4++9UduwWLs5cKp04wX5C8nz/9PtRD7yLlzZxg2fBgqlQoHCceklyQqFw8fw1BaTcPpSzQWlaL08WDI/DlYoiIYO3tOn/1DPJsKBfquDgruXKX13i2qDuzDSawZ7sHIHN2R7Xt3g312ahqH176FSq+nVenAE19sodjZkehRo/p0DCLBXGQB2m08uHULz/ZeDq16F3+VI80KO09++RH11i4CRFq7xlHitYrOjBgfnDsvUCZT+7BikjLLKAUkHz9+nLkzF/7nA+uLkRCZgq15mXQVFHDo8y/xdNTQ66jg+U8+oLxHR3jaMHBw79MFysDY0k1vVSH64nx2b9pMuIcPHXobT3z2KQ/svcROHIfFYMJBRC7YIe/sJWpvZDI5Npb9H7wr3CuYw4NYvH4dJboeokaMQS9yCaVYKROm6moUdW20ZWXxxwcbCPXxx6T2YvGmzVSgI2zMcPRCnqMQAlIjtsZWGrJLsVRWc/L7r6XTpGNENItWryTP1Erc0OFgFrJPscjY6G1ugNY6aq9f5cyXW/H38KTDyZEnP/qQNrkMz4ED+050Yr6GjN7aBlR17dRcuMj1H7ehdFSgHpnKtBXPUdPVQ3j6KEwytZSkL67n9I7fSXTxoz03j0v7f5dYt25hA1nw1lt0qGy4D4iUHKFymYOUedacmYePUUb28SNcOPQb7u7uhMSPZPyKZ8lUtBE2MB53kXYrrNAoqMrIIFRr58qvP5J/6hxKlSPuianMen4FbSoHfAfGYtPrkDuL+2+jJ/cBzhY1mTv/Iv/UMUwqMyFzxjJ26RLausEnIV1K2xcdZ6FLrL1/m1C5nSs/fEfpzZvS7xI2aiQTlz+FwdEdjdAGStjXPrzeD+99xAsjpnJ552/k3zkjabKGzF5C/+nTqHS1EhIZ02cqQCMVpqV37hDpoebwBxupy8rBQakleeosEidPxeDhhmtcjGTLFoHVzhondDezcTI7cumrrVQVZ9CtMDLmmWVEjh2F3tERj6AIULr1FXRyI/nXLjLI0Z+/395AS1E2GldnRjz6OF7xg3CPigRPTylctkfXjbOXB0WXrhOj8WbH2texGOvpMht45MW3cI6JxRrshkdgwH/5HkLhr2bL+vWsmjuV3994DYfmDgz/ioynPP8yLgkJOMZGofByQ/jkRNaUeH5aLt/COzCKTxc9QoC7kiZzBwvee4NuF2ci44aidg/uKxL+a1Dnnj1OvL8X3z61nDCVhsbuLma9vZZe30BCBg3H7uyGTC18hOL9tUobfZRCxh/r1gqYHLnlVWz6dTc1FhvBo9OlRVnohaVFSaD+rl0nSaVh67LHCXHT0NJl4JkPt1OLjKDJ6VidhL9VuG1sAgbMn59+xWMTpvLjG2/gpnWgWtfOi999RYlFT+yYYSB3xmZSSt1gUQBWXL5AP3R8//Zb+NtVlNc0svK3nbQr5HikxIHQMMqU0uYoNrDic6eJllnZ9uqrxDq6U9bRwTO7fiOjq4tkwdgVui6j1BIWNQKFV64Q0dHG3x9/iocRGnVGnvrxJ8oM3URMGCa5S4w6HWpRKPeY6cnIwrm2kp8//giNuJ82M6t+2caDrjZih4v8PhVWg4M0wi/IKSDv3Gnm9Atk5+ZNqPRmLO5uLPs3DDuzvoZEESUhDs5iLZFwk9UoWhpwLC7il7feJkitRefkyIJtX1FqsTJw0JA+LaTNKGk6u9p7aM3KxbO0lIOffE6Q0pFujZZ5P23jXkstqZPGYMQqRWyIjEpTdRO28mrIzeG3zz6VCmDXAVEs+ngjee0tJAgOvND1Kvqg9e2tTejKHiC/c5MDX35JSGAQZjcPFnz0CTn1DSRMnvhft6rvQHDi+BFERoRvVTXHv/sOc3cnYelDmL7hXTJa20geOea/VAVRQMkpyy/B02Sm5uAhbu3Zh6vCgaCkZIa+9AKlcgvRw1PRi5w+mRKZyUxXRT0ePSbKf/+Dm0ePYFYpcU6OY+J7b5Hb3sRwwQ8XG6PQdCvUVORl4ye3c3fnDqnwdZNrGTh8BEOefooqi5FQoQ0UOaCiuSCXUZabhbBPZPz4E/nnz9Ol6yZt9lySn3mOaqOd/nEJfQcrMeZCz/e/fs+01MHU7jpM7qHjOMsUxI8fT8KLK6iyGwlNicMkBSnZJANH1f08QlGRufUb8i9eRIeNlIfnMvDJZZSb9QxMHNin2xP8QaHrvXiBuEB/Ln35OXmXLkkHkdELHyHi4fl0ubniHxHRl/Er3ne7ncLr14hQKbm87Ruq793FaDIyetkyXOfMos7uwBDBGhaXrhBwcRNZV68wKCRUcqfW3bqHu1LN6AULCJw3mzY3J7wjQyXMXx/FWsbnmz7g5fEPkf3xVlpyc6nByPiXnkU5diQGb3ciQ4Kl449UgBvN3Lt9jVQfHw6vWCl18xv/NXtNfOZp/KdMBV9/HN09/9PF9hnBsq9eI7FfP35/fDkuRiPNpl6mPfc8ytRhOIZF4yooSqJ7pjSKipfCjHuEaZzYuXIdioZW5DI7S1e9Rk94OI79o1EGeWOTiQOQ6KhayT53jSS/UP5cvBQ3i5lOtZxZq1fRFBOF84AYPFwdpfB1pUyDpbuHL7/6lNeXLOHXeY/g1mugR63kkbVr0UXH4BQRjUrosEVnV25E5aDg2plzjBo6UupsioOO+BnFv33l/FlGDx2GQoi7hTPerpPC+O9cu0aadyCfz1+Kv1KDTi1j4RsraQvwJXLo0L4cH5HPI9YIgVTMvI2froN9r7yCs8GO0j+GiIRUZJsWPWzX6vW41DUQ6eUtMe5aVErCZs/koZdexiwclgoFClF9GkwceWcz9SLPqEdPgJuXlD/VYDGS+MRCxj4nXL1mqeo3yVQYLTauX7vG1DHjkIuFUybDotKit1s4e/ofZkyZidWmwNBrxtXZAblBx+F3NlJz7x7Gnk5C/fxoqqzBIEZiK5aTsmgx2NR9XRZxd6xwaO1qKu7dxNHBAS+hRWnrQK/Vkvbi/xgwdwYWtYIOixGtgwvNuYXsevk1+snstLfUEBoSRFFZBaqQQEY++zgpM2Zhk3tIB0ExyxdomgMvrKQ2KxtnHw+JHKDuMtGpcGDoqhcZNHemtF+2dXfg5uIiBTHvf+oF2vIKMcpleHv50F7XjNFVzayNLxIxcigylU9fV1Lsmj1Gjrz6Cg9uXCUoup+EErN1d9OjVDJ93RpCJo7tc/RJIc4aTOXVHFm3nsbsDBy91Th7ONNQ34zJyYnH179N4AjB43SU1iTReLixfw83vvgGTzHWc5Lj6uqGrrYNi6sX8zdtxntIssTEVaqVfQtBZS37Xn+brpIyemRWvL196K5twezrzNyv1+CXkIhS5A4Jwa9ojFXXs/vl5+ioKEHdL1SKS7C29SJz8WD5B++jjo+UQJbiHCgzWbHkV3B4zSaaiopw6OeD3UlGbeUDfMKjeXHLzxASJd1PwSAVf205RRxa+xKm+jLcwwIwiyDuThtKrxAefv9TlFGhfScHhV0Sk+/+ZAu6I+dQtXehEm5Wo5GehjbcY0NZ9v0GCAoAuytY+yJlWu9n8debL6Hu6UTt5Sv9LiJOw29AHLM2vg1hvhjlvdKQXGGCxnPXufHFD5IQmiBP9Eo7bS2teEVG8swXn4H4DKm4FK4OK+VXr3Fh0+eSKy5sUBRNbW3YDAoCByUzc9M74PPfaU+aSJsoOn+Zi59txUlnwC7Cf0U0knjPkvsz+9PXpFBX7C6Yuq2onLS8+8T/CGurp/1BPnHJgykvr5b0kDGjRjLmrTfBxwWjtQe16FRYFGTu3EfGr7twtlnpVtvowoDO2kvooEEs/WSrZEQSD78gMgkX9f2jBzn/xRb85FZcvZ2oa2nGZNMQNWoc0zdvxqJy6EvoF/nHWDn/008U/PInLj06PP19MJjttLb1Sh3SiZ9txKYUPsG+zEPRTTu/fTu5e/+SRswePv5U1tSh+ndRjhw3mgmb16ETGZv2LlxFkdaq47PnVxLW2iPB2K1qOV1yKy0yE/GTJzBtzWrJ8GNXOvflAxrMnNi+jQcnT2BvaSQswI+urh6sMg0Ro0cydsNqzKLbKXkXxSKvY/8Xn9N47DRu7T2EuHtK7sAyi4XUeXMY+bJAtfUVW/QaJMH40c8+o/b8OWx1jcT0i6asth55gD/9H5rAyJefxCDMCZiR6KQGK/+8+z5NN+9iaWklrF8wtZ2tNNpNTFn6GEnLnuwzqQhTnVBXVNeweunjDHf3wFxXi5+/FxX1dcjdPZn0xDIGPvowBoVGunqpR23R8fOG9XSevUyQyU4/b19q2zuoVyp56Pn/EbVwXl9nQepaibXTzg+rVmHMysK5W08/70BajEaKbEYWrFtF7IyJUpHhYLejFp2E5jb2bf4Uc0YB8u5ufCKCySx7gMbfj+lPLids9ixppCg4sZLZqaOd795djzUvDzeRceqopLazA6u7N4+vWYPfqJHYxFixD0XL+eOH2P3l56SqNWjaOgjzCyC3rAyLnx+L17yJ76jhWOUiCUAUsSLcsoetK1diLi5kgJcP9i4jlR3tmCOCmf/Gy9KBwyhWHrsVRyETKa7i9w0foqmsR2M0ofZ24UFLAz0erryweSOewvgmE0hDEcouh5p6Pnn1NZT1DUR7e0suzDajHm1UBEvXrUaVMFBCfMmUWikqqL4gi70ff4Iit5hwR1dc3DzJrKzGHhrGc5vfRxsX/Z+UoS+B+p9ftnPxwAECeiwk+oZg7TJQ39uLKTKYh9e8imdKvMREF39q7LTey2HvB1tQldYQ6OSE2tOZzIZaevz9Wb/tW/AT04f/orusFgxZ2Xy7fj32mhrSBvSnvrmZZsFGF0a4dW/hHBUtmRCk+Y/FSv2dG/zx6SeYy8sJd/XAS+tOYVsbndFhvLX9O2n8Kx0gBPgBK7q7t/nugw+wNjST2i+K3spmdIL2khrL4nfeQBng15ceIu1dFn5+9wPabmTiXdNKqKsbVhclRfoubANiWPXF5wgRsdBLmsRYVKGi7O+jnPj2OxybW4gK8KdV30Oro5reAZE8/e4GtJ6B6Hr1aFw0KKxm6k6eZceHH+CEmSAvL3o79LTb5DgNGsTTn372H0debIwm6TsUHzjA6T//wtjUTGJoFK1ltZi1WtxGpDLzrdfBwwWdcNAqNThYjJScvMTfH39FiN5KgJMTbb2dtGuVOI0YyuOb3pO0l4KAJALFRfSNwCyaCksINJsJ8fCg3aCn1NSLx6SxPCFQfiKWTUpX6QsnPX3kBLMnTfsP3WlBp+5LKTl/8hSzJ0/pw4zqe7FqtChkSk58+hUZh4/iazUR5uNJQ2sTXRoHgiaNYfabq5FA6mL+K0bSFgPnv9/GlX178bfLCfLwpbPbQmVVHbJvlzxqL83PZ9G0KQyZM4eS3XvYcfBvEhcvZO5Lr4CLj1SAyDBJMQsHNn7EuYPHmPfkk0xc8AhHP/qcw8eO8uiaVYxf8QRohDtVfDXh+tJy88Rphk6c+N+D899F6Q3cu3qZ1NHj+th84k/XIWkB/3p5pZRl8/grLzBs5mwubvuZn/7YwZOb1jB+8UIQKeIik8mugn83mq2rXqD4/j2WPfUMaVOncfjdd7l49Qr/27SRAcuX0GPWSdW2pddES04BXzz7P7QmPUtWPM3A0aPY9+kXHLtwgac/2MCoWXNB4yktjgaTDo3JwFdPPUPlg0IWvfYy6SNHsevdD7h6/RZPvLeJwUuWgCCJiI1BFLgGIz88vIi2xkaWvP0OwUkp7N/wAcfOneCVX7aQMG4kDs4+0iJptsqwNjazZenjKPQ9LHz5ecL7x/DrxvfILsxn7c/fS4ue0BFp1E4oekU+jIzPZ89A193C0++vxS/In21vbya/oJjV33xDWOpQCc4uNBeNulay/u1o/PnySgbHRrPwtZfw9PHhh80fcz8zn28OHkcTH4fN2oPc2RHaOiQ7+tuz5uGiceaFDZtx9vbmx9WvkVuZx6q/viUoIR4Hlb8UEtWmN2BurOXzhTMJdHdh+fvvY5ep+f29LZSWlLH1+FGIDMQq1wmUPXLhgsot5tunnpPy15Z+tgm5k4of336b+rpmPvxtP8qAEHBzQqTqNrfr0FWW8vmSWcSE+EpWfIvBwp+bPqO2to2Pj58FkVll7cVu0iP7F5t1YOP73Px9N35efry+bTsmXQ/b1r6BAT1v/rEVo4szWr8o0MswmGxUZ93jk+ULGD4oniWr1tDR0sNv738hQd3fOfcPeGrQm9uR2a1oxJGssIzVM+cxKDlJSmGvbWvhu42bcXX3YrXQ7fj4SN0t0WFpaWmmPiubL598monD0ln8+ovU1dXzzfqPJUTZ2hPHJc2IsOnru7twdPGg+p9TfPTSK4xJH8nCN96mubCA7z/eiFeEL8//sRUcRefVBVQeEi7t4zWrKTt5mAnDBrP4+Repq6zlm7c2EBoZznOH94JWjrG3E6UgjVgUlPxzhu9ef5PBKcks+ngT2Teu8NPXW4j4F9f16jfbQesKMtGhlmMx6bl68CD73tvM8OR4Hnt/DTdOHOfAz7sJH5DICzt+ljRZer0FraNaYhNf+uF7Dmz5hqmjxvDQ66vIOnqM3T//TsLY0TwqiBw+Xpi7DCiFm7i3m5PbvuHID9sZN2IUC9Zs4Oahw/y+7SsmzZ3J3A82gbsjBrsRjXAw1rXwzqNPQEkN08aOY/jrr3B9z0527t3JyOkP8dhbG8HRtW86oNFgam1k3/c/cvLHHSyWDrPPcObnHzm04y/mPr6Mie+tB42W3rYeHN1dRRgo+7/cwo29B5k3fhIjlj3Bme9/4Mipk0xd+ijT17zWx5YVbkShRetuZ+cnH3Hhz928+sxzJM5dyOGtWzl/6TzTlz7C5LfewCazSHl2jkKD1mVk79p3uX7mEksXP0Lq/Nkc3fYVp6+eZ+qCRUx/5Q1w9fovu1JGUUEOm1a9hltrD88ueYyEGePZ+cXnXPrnFC+uWUvS889KxVxXZy+uYkIgM/HNC89z9+gJPl77Nn6jxrJ7/QYyC/KY+cyTjHh2OXh4Qpe5L7+rs5lP3llH6fUbrHnhFcLThvPX1m84f/0SKzetZ+Aj8yVdlqD/SOH0ChVbFi+j5FoGH72/GdcRSXyzYR35+fk8u+p1Bs15GERXxiDyfGRYO9tY/8qr9BSVsfqVlwhM6s9XH2wmOzOHNzdsInbeAmlcZjFYcXB2oiP/Lo/NmkZiaDCrX3oJ96BQftyyhYziAp5/520SZs4ArYvkyqbXBK0trF/5MvrmOt57cy1a72B+/vQzbuRnsOX3n3CN6y/p0IR0QIqrMVlZ89Ac5N0mNm14F0WQF599+B5ldTWs++AjgkWHUYyYhRbNZpMOwW+veAnlv/FQn3/wITiq+GzDejIL8/jj+HGIFIdbFV06Ha4uTiIDjGenTCFI48z6dzaCTM2mze/T0NvLpm3f4DEwFpnQ4op72dHCPzt/4Pfvt5MaNYA3X3pD6jx++t4mHjRV8dO5ExAaiKGnS+I8SxSJ6nqWT5hGYkg0q95+Swp8X7d5g4TZ2/LDz2h8A8BZHODM0NNBw/27bFz1GuG+/rz59nqJP7/unfV0mq18e/Y8ePnQYzBKMSQKk57u/CxeWv64xPZduepNLHUdvLlhI9ZAH7b89isKFw8QNBGh421rpPL2VTatW0N8VCyvvvAa1Hfz4Ycf0uQKX4i1U6vB2NODWkTW2Oxsfe1Nci9cI863H6989BG6sgJWf7gRp4h+fPz9D+AqGiOCwyw4zzqy/9zPLx9+Qmp8AkvXrKZDvA9ffo4qOIAP/z7c1+ESkz3hdFfIqNi1m/Wvr2TYjAk8/9obFFy6w1fbfiAgKYF3t38rPb/S2izGwA213Ny/m10//kByWhpPrHiV1hs5bNy0meTJo3ji+6+logmxL4rnARm3dvzJ1vWbeHjKLOauWEHF+dN8sv1rosaNZtVHH4Obj6S1MystKC1mNj+yjMbsPCaMHMWc118j78ghvvjxe4bNnclTmz8EtZtEtrIoTBLLvvhOHgOSU6TxtHSNoqZwUHLn9FkGp6f3MdTF4U0EFxvtXPmX131gx69MmDCSmS89x/0//2Trrz8ybcVTLHplJag96DGaUalsqGRWTqxfT8G1mwwbO4Fhi5dQdfg4u3fsRPbbjHn2B5UlzFr+COkpSRSdOsOOXbtIWDSP2PFTaDepsWsdMckMmLvbaM7OwsfDG9d+kVJHydlsoCEnm9q7GdLG7jUkieCIMCrv3aOjtALaenByc8cjrj+x8QO4c/IUcp0RmR5MSjUOkaEMHzqUwpNnaK6uRunvhTzEH5/0wdIJ3d6hI+feHeQaG0n9YzDXtdCtN+IYHYVVreTSmRP0D4tkUHQcLipH6qoqaasoR19agu7fh91n5FhiE5O4e+SwpCmUuWnwj44gOH4gCrUDnY21FOYWotH6kjwggd66Cto6u3CLHIijqwtXjx8gIjYcn4T+Eve0u7oZa307DXcLJKd5zMh0IkODyT95EmNnG3IvF6yBvngOH4pRIGBq6ynIzZUy8xIGDqAzOxO5So05ZoAEuS48fZIBwcFERsWiUqqk4rGypJC6miIpCjh99Ex8tB7kHj6KUmGj290Ba6AHMWNHoDeZMFU18OBeLpHhA4kI70d2xmXUHq6EpI3k5LFTdOXmM3n8OOlFsAiYeX4BZsEovZONm4cHERNH46xWUXHsBHarlY4gf6x+AaQMn0h7Yy325iJyMm8RlpBMVEA/Wu/konL1RDkknayKQprzrkmYoITkETjYNJTeK8Tc1k5Z/l08/bwZNH4ScqOJB8ePoZHZ6XZS4ZYwEO/0NDr/LTgt5TUU3s5kUPJg/IN9yHlwA42HO74RKZQ+KKWtJJuIyChCUsei0/XSnHsLW2MD1Tkl+IaEETVhLJZeHeVHjmMxGGj39WLApCko/UKwGXUYS+9RlHmbwSPGSezWttIKZI6ueKUO4/Ld61jayonoF0RMYjrtDV30ljbTVPCA3uYqXP29SZ0/j6rqbe4FAAAgAElEQVSqCmoFR1fXjXdkOA4BAfikpNDW0UlTVhatVXWkDxuN2sWZzMIs3AL8CIoewLWrl+lqKGP4iHTcAvthFBSJwgc055ehbDLh4OzKoEem01BfRcuVa5Jj1Dm2P25R/QkZmEJ7awNNhVcpLshk+oLFUm5TcW4u/SL64xQQzedfbyUpIYJhwwejcXNHabLTmFlAW1ERCoH18vRgyIJHycrJl95bkffp2S+YgJhonIOD0RkNlBTkSID76TNmYrfJyLyfTXBYOKEDYzmwdz9Bjm4MSh6EyV0Ixu1U5+bTWFiCvbUTP/8g4sdNpLq4jMYbNyVTjz3Yl+DkRKl75+3lQcbli7R3dTBg1AiJT9pSXE+Apxd+gR5cv3pRyuAbKkkvNJLerzzzFramRkzVdXj2C8NjwniJZ2wryMHY1ELCkFEE9R+ASSPHrLBw795VdN29pKeMxdRjobWmHu9gP+TBHpy/cJEwrQ/xcQMxOAkck43CS1cwNHVg7LERFBJBYvpQivNyaMzORKl1QB7qT/SQNBRaR6xWM5l3btCj1zF43DhqqxrpqWwlceBAbE42Tp85SZhfMAlxyaicXekWhKCMm+j/NTvpO/T0G9if0OFJXL1wHs+WLvQ9erxSUggbFI/dbKBX30lG7l0pqHfMiGmUFVbQ2dhEwpBkMhrLOHjoMEsmziEyLAyZp5re7jZq79yju7qJ3nYTcSmDGTBiGEcP7MOltQ2lWoEmPpKg+IFYjFbUDgpuXbmAysWR6OHpVJbVYq3qJCVpEC2yTk5dPkvCgDiiI/ojsytpq67BUFMhoRx723pJHzkSvwGRkg7J1t6OWuuEd2w8nuGh6B1M2JRWzl06Q4hXIKMHDKcosxCrzCpNM6xuSvb9/Tdp/VMI6xeKk48zjZXlGEqraCiqFOgXUtKG4xMSyqljRzDWVRISGYImNgSvqDDkapXEDb6XfQs3V1fGDB1PXkYhdpOSmMgoSb99694NwgdE4+sXQJB3MGWZOcjbm2iqqkJnsDBq9FgCAgIk96uxtwu/fv3QBIURPihe0h/rjd1kZtwl1CuA9IhUsjNz0WvsRCcPpKaphqzsHOJik/Dz8pXyT2tKHmBobKCmpAKDQcbDCxaj1mg5un8vip52/MKDMAZ4EZ6WSmdXr9ShunH9MimJiXhpPaQDmpOTCxGRoRw5vpf27jYmTJ2Bo9YNf48AKnLzMTdUU11SItFKZsyeI8l59v61S1JgBUdGog0OJyg2mqbORuqaaimtqCA2sj/+zv6UF5dIgfCDkgeQmX2XkopyktJH4OHigb/GiYp7WchauygTLHhnF2YuXER7bR1Z1y6jMfZI743Bz4OYlDTM3Sbqq2rJzb7PkKRkgr2DyMzKwdnPl4DoYG4X3qS2sYYhien4aD3xVrhRnJmFvruRyuoKbFpHFi9cTGtJFdevXaGqtZaI+DhShorgcQeJe3/3/i0qSouYPHICzgYtxVVVKCK88An2ofx+Bk21DcSnpBPQLxS9UUdDXgE99/NRyZS0OTsx/qEZVOYW8iDjHm4aGe6hfmjjonALCsbSZaGsvJz7RVnMnjQVl3YLD/IK8YyJwDfMn5t3z9PS3kLasFG4aNxwsWioycqjOS9L6uaJDubIceMozSkgM+MeCicHfMP74R8dj49/AIbONirKiympLJPAA25WZ4ldr4n1w93Pja3vbWLuzNkERcagdnLGajfTWFCEKbcUk86ExT+AEVMmknf/Di1lpRhqaqX9WBUazODhQ6nKyqL6wQNsRjOOHh7Y3dxJS0mlpfABDwoK6XZQ4hkdQfiQJFSOaqztHWTnZtMocnxHjUXn4CZJ39T2Hrw626nde5DcG7cYNHseE6dMpejMBfb+9DOyrZOn23VGHS4+zgxPS5aQWWUN9cTMnsHCtesBZ0nTZBShkTIbl08eZdToMZKAUCDTZeZuVHY7R95cz4VDx+iflsbESRM5/fc+2qtrcFEoUSiUuAQFMWnSJK4c+4fm+gZ0equkbRMLzOihQ7l/5AS3MzN4/MMNDHhyGQaVIxaZCJjsQzXlXj9DqFrJzvXv09XRTtLcGUz735PcKSthUEoaKrMQ94sK2S5lnP353AvkXbtFwvDRpCSlcGH/fvJrylj0/luMWPIoFpmqbyIi1EgWKLt0Dx+7A9vfeUviJo5e9Cips2dQXPWA6OFpUup+nz/VitIkY/uip2jILyZl9Ej6h4Vy58ghcksLWPXzN/hOn0KPg+AjqHASqZEdneTn5eKo17Nvw3uSxm3Y888RN3Ec9Y01xMX2R+Hg2Hd6FnQAuZ11c2Ziamhh9ODxJIXFcu3g31wvyOKD84dxSR2ETgJACcaBVcygac0qorOigqO7fkJvNTPz+ZdpNJhwdnVhyGSR26jEKjQrYpzZ3cWnsx9BV1vPsNnTCfD05Npvf9JoMrDiyG5c4lIwWuTSYUxp68be1kRzfjGtuUVc3Lkbg0zJpDVr8Uzqj8Ghi+AAP1QWYVYReW5WiR7zzvw52Do6mD5zLl5OThz//VeMjgrW/P2ndHrWoZYiqDU9emjvpreknKKMmxw58itKVycWPfcmPhExWB2suIeGY1S5SPhgF0UvlBXx7sLHkestTF26FFO3jrxjxylpaeLjW5exhoTTi0zicWrpoS0vG+dOA7kXrnDpyFGU7l7MW/M2DkF+qDzlUmyHwSpDI6QFBjm27ALeX7oUJwc5E5Y9SnVjDTdPHcPZ24M1B/ZJnRTx/IhAWRF70ZuTj6MRTu7dx937NyUSxop1b9Mtt+EdGYjC3RWjNEgWeh47zdfu88HCZ4kKCmXYoplUVJaQ/c9xfCPCWXH4ECaZArN4eUWYrK2H1uz7uJhsHPrtDxrKStG4e/Po6vX8ceIUz732MnaVnB6LHmeBRzNbqDp2gq9FVyo6ltQ588gqKeHOlYuEDezPy3/+1sdtkrRLgkfbS095GRpdL39u/4622jrcA/xY+uZrNPYaCIpLlfSGvQqLlG2mNvdwZ99+dm/cTLRfkNS9unX9NvlXbzFwxHAW/boNtEp6zWYcRX6g1UjFnVt4u7iy/ZMv6apulnjHj695hZKqcqKGj5FOtia7TaIqOGDm7BdfcX3rj0SGhDHy2Wf4/eABmoryGD1xAgve/0jq3P2XVCss6RRdukqMoz87Pvma1opqYtOSmLF5NRk5mSQPGy+NriwOImrXjMxk5NjHX3Bmxx6SImKZNXs2e3bvprm+712Y/NG7kvheYjyY9RIhoOzmLYlTvXv7L+grW4iJ68/8z97h7pVLpE2Y2ae1UYnukejS97LjzbXkHTzL0OQUkiePYe/B/dQWlfLYCysY+vLzWFRKHITORBoCGaW4Fx+dih8/2CIhMAeNHkrYQ6M4dvUKK158UzIl2B3l2K16qVuw7annab33gLSBCcQOSeHEyRNSPt2Kd9+i35OLMcntqMQ42SzMWmbq7t/H0NXNr19uw9OsImXoYMa8+BjZ1aUkpo3sk+7JlDiIcVF7G9+veJnWjAeMTB1Cv4T+HDl/msx/CTdvfPwR/ec/LHW4jTYzcgmDqafo5i186szs/ep7qUE0eMpYUhfPoLyjjciBqX2SUgdbX7D/v670z5c8RVtOGbMmTCUkIoL9hw9SWlnKpu+/xnXSaGzKPr5rr6kbB5uBxsIi2rJLOSq440onps6ZQ9LUMZQ31RGelib9VpJZQkTWtLWw8eFF2Bo7mDl+Mn5+fvx5aD+NNj3v/fgdLoOSsQmpkGDw2Ez0NtZgrW6i7XoBpw4cxuTiwJiFM4kYO4Rms5HwqDjJQGA06VGLblBjA6sXL8Ne286jM+dJHbp/Tp2g26zn/b9+g/gYKb5FyJy0Mgfa6ysx1NTTmlHIod/34OrhxaNPLyenoYTwlEFEDR4qEkv7/hPXX1HGawsewdUsY+GMOVLI8a5D+5F5u7Lpz98hOBSDzSY1C8T70lBahK2lk5LL97j0z0ncvJxZ+NRjaEJ9sXm44RYULlkZHIQ+0GyH+9m8/tSzaLWOPDxvvhSVdfbCOdA4sOHQXvD1wCjecwkHYqSt6AEeJhtXdh0k824GVldnnnznNVpcrHhF9MNF49nn1BePskFPa9Yd1q1YIcXgLJnzsBTVdCsnkwp5L99dudQnf9I6oTf0olUraci6h79Nydnv95Cfk48pwJkV69+k3agnSGjgnT3oFrxchQNam4nWg6d478VXpOii8eMm0FJZz8kzZwhN6s+Kn7eBp7NEnlGK9c0iIlmy8bbIuLr9Tx5k5OASFcbTG94kt62C+GHDMAtftZCxmO042GUU7trFNxs2EhseyfQpUynMyePCvZuEjxnMim+3Sho9Mb1TivfXaqHk6gWi/IL5e9PXlBWX4p0azWOvPMtvB/by9P/xdNZhdV3p276PC+4SJECwACFGIEK8cbc2qU5t2qbttDOVqWvq0+m0U5tKmqYSd/eEJEACIQQikOAEl8NxP1/Xpr+Pv7nOtc8+a6/9rvd9nud+4Xm8Gn8cUmS4F73TSuU3G/n5k88YMiyZpcuWUVp0jmuVFYQG6DDbrIQMiWfxwoVcOHqExlu1WLwu1H4BBEbEsHTuAs7u3kdF7XXy713FotdfRQp+FaN50bFUyjlztoi8SVNxDlYGaIRz2GGl9N0POLxlK2Ejsrhj5mwqDhynsfo6so//ttY3Oj6Omh3bwTyATa8hf8VylFk55M+ZLwjqg7ENbhcymYyjh44wZ85sSQAr+MA+uReZ28Hlw2fpKblCx4HjOPr6MAfrWfDAavwiQui51UDFbzvRehT0yRTMfvAe1OnR3Lx5ncu79qGy2SSszrz77kaemUby1Jl4tKGSXlwrpSXCwZ+/oubIQeLbDQTK5JR1tTDtsYdQjc8jt3AaSikYWfDFZNjMJsoPnsBefY3GHVul02tUZg6OuCEYM4dyzwv/RC5JawfNBuJ7n/7xayr3HyXWqpcWwk1TK7Mee4DA8QVEZeegFy8d8fkio76vhysHjtJVeY2rp88iczlR+Km4495VqLOTSSmcisMnEqL8Bj+/s59DG/9DrYgAGVCiUWpo8Aww7u7lRE4tJGXkqME4Aa8bl8rLQHcX9YfO0Vd2idtFR3CaBtDHJ1Fw153IRmSSUjAJt0ctFQhSC7y1ibO//EL5jsMkKaIks2KP3o43KZLs5UsYv3C+NNazOa1o1QoMDQ10nrjA7XOlNJeXYu43kDoyj+QZU1FPHU1c7mhUYsQutDZC0F3bwMXvP6X29AliwhPoNrvoRsEdjzxA6KQRxCQlECB0dWLUpXAz0NbJtb2n6Cy9SGf5GVxOCzFjxpA0ewaBk/KJScsVJlwClWrkHi/mymourt9E7akzRIXoMXscdALz/vowwaOzickWehgVDreDQKUXe2M9tXsPcetEEYabdTicbtIKC7lqNTHn2cdIHVeAzCOCkeWSpri7+hoX/v0ebRdLiY5NorXfhDIqjomrVhAzaTShQ4f+X2y6FCraV1qF6Uw11SePc+t2OWaVg7j8AsbOW0D08BGEJadjsXnR69WS3qzjwkVOfv4Npuoa4gJCMDktOMJ1TF6zivhxE1EkD5V+VwdO/FHQcL4UQ0Ullw8cxNrYLGU9pk2cRMKEfBJmTJI6jCIax0+tQ+mEluJSLmz8gvZLF4nyi6LfK8OenIjZP4h/vPg2mtgQSdboxY5KvJCPnkRT1sSlfQfpMDRh1inInL+QkJxcRsyciSY4ApvbTaAoGG0eOs+c5cT/vqevupq06EhaDD0EF4wmd/4CUsZNhogQTEJ6BQR5HdTs2428qY4zW7dIsoFuk407HnocRXIKSTOmoA2PkA5tPqtgBChpPn6Sc7/8Ruvly6QNjaehp5PYwvFkzJjFiOkLJeOoU+7B4u4jVKnmyoEjqKuaKduxG/tAO3atisQ5C6h1OvjHR+/iUYq4GiUauUzKzLt5/CQV32/EU99KfHg0VbebyVi+kJSZkxk6o1ASc7sUAoYok7SBV7Ztwd18i7K9e9AP2Oh3upn85FqciQnkLV2MXTqaiIJCUIi8lP+6mfIt2/G2tZMWFU1F0y1y7l9F9Lh8RkwVe6FY+k7kKqF29VC0Ywsh1xop37pbIrkY8FH41wdRpCYycv4sHBKFSCPtP4L2cvDrb+jdfgi/bqMUTN/osKDKz0E/LIn7nn1WKtRFYLUouMR4rHzrFgKaWzizaRNekxl1bAwj778PkpMZOXu2dFiVe0WBI+JYLBQL09WufWjFSE7uo9luJPf+OwkfM5rhBdMlJqNPoqM7cff2UXP8FF1nztJ6oRxbVz+6xHiG3bMcdWYqoycVSmxfr0MpmRgtJgNFm37nxs9bSfQq0bmhtq+HKS8+QeDwNJKEuUIhx6MU5YoPe1c3Nw4exnL6HF3lFThMZgJEpl5aEkEjcli25h5keu0gZs3jwtfey7H1G2k4dgY/uxOvy4VZryZ7zQpi8sYxbPRYifAnsHcqXPS3tFB/4rSUZ3pbfL7DQXBGGkPm30F0QR7x2ZnIFf5YjG5ChIu0pZ1DX/yXvqISQkXent1CX4Ca0Y/cTcy4kaRkDMcuxP0KnZTe1XzzBobLVdT/uhVHfSP9xgGiRo0gefkSQnNyiBduZUl/b0WjVjJQW8/uL/9H74UKohUaCfXpCvSnJUDPimeeJSU/D6vLg0onPOBOGqqq6K2opGXvYfpv1EoFYNSIbCLumEqsuH7BUZcKLlHkgPVmLbv/+1+6zpUS/8d+YLLb8UaFkXv3cmLGjSI6NRWrTzRv1JKhqrmikt7iC5gPn6T7SjUGl4Nh06cQNmMqCVMKCRg6FJcoXsXa90H3tWvs+/I7nEUVJPoHYVR4sEWFMPLe1cTn5RMaG4/d7EAbLO6OnYtlpdhr62j6ZQeO5lYGcDF81nTOD/TxdxEgLQ7PXiVKYXYwOemoKOXszz/TeeI8w2MT6LE5IDaaCQ/dT+jIbPyGDpFoHKo/4nHkPietl8oxlJdRuX49OpMVh0xJYv54hkybTuodM/BFhkl4OLGChK66qaiY0xs3MXChkuTwCDqN/YSPGcGwlYsZMi6foPBwbE4fao1gYjk5v/8g2rZuLn23AZXVQofXRt6Kxcgy0xi/dAlKrWDsqlEIJJIPbh47yOmff0ZZ00i01p+Grm5SCifSFuLHA+vexOevZcDrRCnXSBE+JQf2ompq5vKPP6G3Oel3wIIHHkCWGE1vRwdXd+zFZzRh8HmYftdyQrKH0VJXT/XOQ2CwY0fDxGWL0GTHkSN0twJQIQ7yQtPttHH+fCmFEwtRK+SSM16CA3g9NOzZTdeVS1w6fVjKAfXXxRIRHofs+9de8a2aMpmfn3+WELWSOrORV775liqbSxrfiSBVMatWC2KGXMHh/YeYPWcWXrHhqUW0sxuHyUhj2XWSbHI2P/0S4RotvYEq7n39BQjRSyGcv73wNlF+IVj0/qx6/03sKis93W1sevsDyX0cFR/Liqcf53ZoAAkTp+AjYFDMLU4WVie7fvycK7t2MdLkI1iuoFXlRjM6h+wH72fo2LFoJDeTB4fcgwY5t05fILijk12v/YNo4doLDKfg7nsp9jhZ9uQzOFyCADCIKha6ic3v/JPeS9WEdnjR+mRYgr1oc9LIuecBUvPHDRZoogUlWpLmfozV1fReu86mL75GK5ORnJHK4n/+nQpDOyOnzpKMBjIEeUM8Fx42vfMsxsorxA6o8dlcdKmsJM+fztA7VxKekUmAuH6VXArdHmhvQ1/TheHCRQ788DEB/hrJTbzkzXe50NjMuHmLB++L9OeF/k5+ev1lvLW3Ce1REKD3o01rpEHjZsrap5iwaDFeux2NVmTru+i6cZ2IHgv1R09wavNGNHIliSMLmPzic1weuE325CkoReHvE1sqeDuMbH7+EeS3m/A4xHX6YZCJomIOScvnE5eSijASSXoJlZfqC2Vky8O5vGkLZXt+QatXEjNhItMff4wSq4mc/GnoRPSM2GO8bky36jjw7qeYqq4TrlZKG7oxWE/qHdMYsWwx/kMTsbu9aFTCk2intugMGYFhXPzmO8oPHCQwNIzMefNp12lInTeDoSNGoJKLLpESkwzaK69z/r1X8NXfxN8vhM4BK/r4BHIWzCdu9kxCExNR+kSHa9BZVHvsHGmh6Rx94zVuNRZj13qYtPpeEicUQlQckUmp0m23mt1oA5XcPFtM0X/+i+9mIwnqAIkV6ksOYcT8uWTMWg5DojG4jOj1OslccfNsEamhwfz60stSGLW4zil330fshAI8Q2PRCrOKXIvR4iRIr+fiziNcWf9vNB2tROrCaDFb8QxP4bZXwbr//iLxhDwKN26VHY/MSm/FVeIH9Ox55Q0Mpib6FG7uWPs3QkbnoUkehiY4TCpwnCYHAVoN1dt3c+bb74m0O9A7bfS77bjSE6Xxd8785RgF3i/UT+qz6DxOes8XEebzsP65Z5BZjJIbeOqjT0NKGolTJ2PGh7/oUIs8NZmCys3bOPPlN8Qr5TgsA9j9NDhShzJ68UrGzl3MgM2HJkgojYXv0UV7aSXJBvj9ldcIcA/Q43GT99hTHGlq4pmP3pGwawJt6HMMRm+d3bCRqm9/JNErQ+5wY1DIpINS7rIFZMwsBD8/3D6FFPqscLoxVZYTYO7muxf+QYRPjlPnz7QXX2YgJpYh4/LwKFQSklG8YMVzdvb7nygXZBSNVtK2dXod+M+aTOodcxk7c470wh+M/jHg1Mjor7pKzI1Gtr31Af5OH57gYBa++zr1ah8ZUwsw+eQoZf6D6D6bnV0ffYL2VAkRRitOrweDv5YbAQrSZkzl7qefHsSlKdW4nC7kbge9FeWE1t/i13XvEqpR4wgJYcarr9PuH0j62MGOktStEvvngJXNH3yCu6Qcf6E19VNSZx/Af+oExq1aTdrYfAFTQaH04LD1oXP6GLh6HUVNDZs++hdRAgUaFsqMd16lVa8kbdRInF45AWLRiYAIu5Pv3ngV9cXLDHX68PPKuWUeIGTJDMYsW0jc8OzBvDmVCpvPg6m7C2VTE+rSC2z96GP8dRoix4zCNWE8hqBQVq55AI/TiUwzaM6hvZeNb7+P+cIlkgP8JX15vdNC5MLZjFm6gqFpw6UehV3mlPYGEbjr19mHp+Qiv378LwICAogbN5axjz9Ku05Jau4I+q0OaSQrZEiujm42v78OX3kFQzQazF43bWoZMctmkzl7OmmZIh5mMC7I6XTR0tRAUG8flr2HOLlhA37BAcRNmkDGgw/So9GTmpUrgRJUwUKrZcV2u5NfP/gES1kliVo/qblg/KP7Vq1Wcd+rr5OYMQJdqAKLz4ZW4ePWlSoSvXIqvvtRygUVf+OXLyXz3jU0/EFgEqQRm+A2y/V4DB4MdVfZ//WXmEoukBkZw4DdRZdGSdpdS8mcPZOopETsQlsnF/xgH3XXK8mUKzj33MsMVFVjlsG0Rx5GNnEitiFD8I+LxU+rRy26wQ47NeVlHP76B8KqG0kLDKXTaaYBL+Me+ys5s+ejFzpL4Q3xWiUP0Lnic+T4B3Pmtfcw1t6kX+ZizmMPc6q/jwWPPER4eDgKpVj7Sok/X33kEGd++pHEXhOe9h40/qF0abWk33cXGfNno48MFYEN2AWGUSHj8unjjNCqOPHOm9jq6um1u7n3lTewZmahSkvFrlERFBiESpCs3F5uHDzC/q++Y5jdB70GFHotlshQwpcsZNLqe1Ar5dLgsN8xQJBORV3FFUK6Bzjz/idYb7di8lOw+tUXMcbHSzm4IlpIpwpCLtCYQMmOrZxY/z1D+80MUfthdngxh4ZQE+rH67/99OfhBOw+kfEJ14vPkuxysu+lF9H2m3Frgln+xFoU6YmSq3n9Y39D5/Zg12m5/8VnkaXEgMXK+uffxGuw4/EL4tF3X6dFZyd+9BhQRkoTAmeQKF9lnDpVxB2TC0UfbFBTKZIL3G6aDh8kMSqYd1YvIjk6HpkqmpyR45FtufMhX2NjDVqtk8xhQ+lsbKNtwMakux9g/KOPDQoShQBRPO1OB8ePHmHG/Ln4ZCIlx4VclAgGExe/Eiy7Y4SiI1jvL7XvxaleFexHvxDiokQtHFZOOx6nm4CwSBwejzSHT09MwtzaTpfPQcYjq5h47xp8Cn+JdqYWTjGPkyqR1VZ8kf7D5/E4HPTFBvDIB+9Q0dnLWIkd7JFG0sKFqbHY2L7271hv1eJS2omPicTS2snVlg4KH/sbk5/++5808EE+vMM2wNWzZ2guOofxbBlKQR4I1PDkhx9ytdfKiAnjBzdTgaYL0MNAHz8+9QTW9la8GjXxoeHYauro/8N5O/tf70kdQJlPjs/hHdQ5etxUHj1I66kiDCeK0YuRVGoMi577Gze9MjJH50vB1pYBE+qgUJQ9fex66kXsDXV4ApD4rFfLLhGcOIylL71FSN7g9YhQYE+ojP7eTjovlXN13z7M5ZfxeV1ETRqLLD4Jv/jhTFuwQDqtWA0GtKH+yPu6+PnJtbjbW1EF+xMcEETL5Rr8U4Yx6/23Cc3KkTBMVpsdtS4A4+12ei8Uc03k31VWS1rImMKJFNxzN61qNWlZ2ajcwl1lx6vXYmpqYtMTzyO73UFccrzUuWtpapaYovd+9hmq2DjUSjVOkRfmp6KjsQ5PbT2nNmzA1VgvdWySZk5nzIL5EBxCRHL64MhSLEO5DcONarb84xVJN5EwPBWjxYyxx0Cr083LW7egS0qSIgWsHjc+hZam6isENDVz7JtvUHR3S6HLyTOnkzZ3LgORUcQlJKEV4zKREq1RUXu6iOPrPkXW00NsajxmhwVzn4Hg1HRWvrsOWbgw2ohCWOhY4fatWqyVlzn18y/4mWz0WweY8dc1Ems4KCaVwHiRVyh+Ag8yj5O64yc4+MHHyAcMRKcPpXfAgNVoIWHUWJa+8ab0wnV4XCgUWsRrrbnyMgE3bnHo669Q2c24NArm/SdgtDoAACAASURBVO0pdpRc4ol/rkMlwOLCeKV04ZZ5uXTwAKVv/ptAk40h2ek09Qj2iIzIkSNZ9u46XBotCpsbuVaJz+eg6txZgruN7PzyGzQOOz6tirlPPow7IoxhUjSBVupEyESB7HVw7vv11G/ajbvzNrFZsXQYB3D5ggnJHsnyj9ZhU6qkMGmdWnS6nNw4c4aQ5g4O/rAeh3EAdXQY09Y+jCMkkuy8qdLv6nUZkQu+LAp2fvo59r3HkXd0E5WeQpOhD6daiz08jKd++gGH+FxBa1OKTouHupLzqG/c5NB33xOu0kru4Lvef512fGTlTfgzS/PP9eN1se3tN/GVlWNvaSQyIQqTT0azyUfe8lUSM1bsVlqFDIfDiUwt4+rJU+hqGjixfiPBIsMwQMeKD9+gzuZkVMHUP+M9xNoUGWlO1r+7DsuhIiKtbiLDwhnweqhzOCi8dzV5D9+DWZCGxGhI0Jvk0FZeTsuWXVw9eJiosGD6dXKyHlhJVWcnjz7290EEojAoSHp0J9+/8jL2IydJVCnxiwqkyTBAj1fPosefIn35skF3p1JcvwuVVsnVU6e4tWUXjlsNGDrb0cZHs+rDN6mxWBmVVzg4wVZ5pZGoyPj84alnkNXWEez1EhoayvX2dhwxMdKLfNisyfjU/li6bQSH+dHttGO4cY3GHzfRdOI0Cq+biFGZTHppLY02KyNHThzM+pcy28Bt6uc/z/4d7eUq0kMCIVBDi9XCucYOnl33MdnzFknvGxFILkbqNquR9vIKGrbtp/58KU6fi6RJ46T7aFDryMgYKT22boUwC/mguZ1vX3oN1/UaKfBcp9NxuakJZ0Ic97zyIlHjRuGRqfE55VLiQI+1n7byMto37aG15CICGT100jjGPLwaq1ZDSnLGYLyN6NcqlZg6W/nixX/iX11DtjB9aRXUDhgwRETz+NvrCEpLHzTPeJ3IFB7aG29iuHaDW9v303G1VnqWkidNxBgXR8yIURRMzJcmXXKdB4XXia2mnv/8/QUCe3rJiomVRszVbbexx8bwxIfrUCfH41Zo8NoUqNUyDG0NNAl284HjNAiNn17HmPlzSV00F0SOZVTc4L4p3l8eDx01V/j8hX+QajGTGhSM2yfnWncvnrQMHnl3HdrEBKljqBI6OIWPzsab9F66wuX//YKi30LTgIGlzz6Ndvw4dEMSCf8j+Fn8uTw26f87Kq7w64efoGluZZigFKnVVIo8V42cz7dtQRURCSKXUaD71NBwvQJr7Q2Of/IVAU4fVpmc6Q/ejzs3k4RxeeiEAexP6qnG46Pv1Gl2/Psj1ANtUoC8x6Wg0eFmIGMYL3z7rZQTLKWNWE0odUpqrlzAUddE8b+/Q2d0YvmjCLvzpRfpGpZI4tgx6ETGvHhgtIOB5JWbdlO08XcU7W2kDYlhwGyiCy+6USO4/8P3JROM1y1HLsDlogNYfZGBG9co/XYDgU4f3TYbq196nvVVZTzz9ntSB9pfo8Xh8uAvk1P1y+8c//E7ImVWovR+9HaaUOn8iE6Ooam1BbvZSVRouGRstNgt6KJC6erpJ1AdSEhgEH39XdQMdDHy/hUsePxJUAqwhFL6XuL4fL7oHDMKC6VutXgcfC7xvbxc/uZr9v/wDbGhWuIio+lsNdLXZUS2cfpCn9ltJXBoCHNmTKN4+wFqbzUTPnoc8x75K11yBUavG7vDRKBKRvv1a+QVjKNb4cFqMZEeHCpB3nd8/hVXSstIGp7Do2vX8tVH79N2uwWNn552s5HMyZO4a/Vq1n/8MXKTHVuXGbPdScH8WUwaP4Hd3/xIvci3unMei594kPquLjR6P9wmK7GRkRw7cpgJmTmc+mETt+rrWfCPv+INCqCproW88RMwex0olOJUISdF68+WF1+WdE9jVy9hbH4eR9dvpLm+lRV/fZqcaTMxqNS09PcQEhGIw2vn8tVKkoODuL5zF52trUx74H60ETG0tfSQnpGFwk+Dy26XxmbhOg2fP/8MV6srmHPfakZnZrP34y9pbG1n2Vuvkja5EEO/EY1ej0qnpqm5me6OLob6BVD222+4HFYm3LMCd3AwLR0Gho8YKWX7iBN+gC6AMLeXL59YS0tdLQvWPkRichK/fvJvTANWHn/9XcKGZWBTaHCq5KgCtdxsFMGjPcTqVRz/4Wu8PjezH3+ckiu1KEwqViy9k9a+bgJDAqURkHCsrX/zZRrrbrDy6SeIix3Cbx/9B6PNxYPvvU9wWhpmj1siVAQo5LTeqmegb4A4rZ6zG35BrVEw+cG76fJ5sHvVpKVn0tPRRnCwyIVTSRDwb//+nDQCXPrII6hUarZ/+53E3n3qX5/gCwvDoxQDJy9qnUpC7NgsZkJlPo5+/z9CQkOZeM99dJktBCrlpA7LpL1vMK4mUOtE1tfD+088S4Bex4onH8ZoMbL92x+kh//h194iZkQu9YYetH56AmUyWmpuonJ4URrNnN78OwlD4yhcs4Ly5maiUjKIiYhloK6REP8A/CLCaKu/yQdPryU1IYE7H3mUtqZWdn39HUERkTz7xee4Q0O43dmNNiBA4mpeqbxEdIg/PQ03ObNjB1m52YxeOJvqWw3kJGcTHBJFu1XwR70kBwfSeukSX73+OnEJMSxZ+xDXaq+zf/0vRA8Zygv//gJvUAjNPd0otRr8g3RcPltMdmgcHTW1HN2/jfScDKYvX8ZXP/3C/X95ksDQcJpb6wkMDSAgJIDyQ0c48OGn5CQPY+Ejj1BeeYXD27YREh3DyyJjTaujq60LnZ8Olb+KolMnyEkZxrWycsrPniM9ezhTli3kQtUVxo4dh0+mkDZCAUyPCwyk8ugpfnn3E/JG57D8qbvZsms7xUfOMWbSdNYIXqgwM5nNKFRyIkMDOL1vLxOHpVN5tljCMwkt4ow1yzhZfIHJ4+9AJlNgtA3g9jgYEhtNkegYfvY1edm5TP3LfRw7d5ZjO3cxfd58ljz9NAaFAqPdhlypIiw0hEM7tjNT8Lu3b6WzqZ7knHTGLptH0cVLLJgwD1O/FavYxLVqIvUqdn37Py5t38W4kTnMvX8lG7Zs5lJpFZPnLmLugw/h1Omwe7zINUoCQvRs/fknlk+YzJHft9Be28DUubNJmDSGU2VlzJ66ALPZyoB1gIAALWFBen774r9U7jnCtLH5LF2xnJ82bqSouIRlD/6FCXetlAgkfUYToeFhWAxGrpVeYM6o0ez4eT3NjbXMv2cF3UEqDh47zcsPPSdklHTYLVLkRUSIng0ffUTtviMsmzOLcXOn8t/vvqPhRjMr7n2IcYuXYFdr6OrtIzQynI6+NlpqbjAlI4u9G36hs66JFfffgzwlhjOXLzOtcBYut1cqrNRuJ8kBwXz96hs0VlQyd+YdEu/8+583cO3GTZY9/CDj71lFh8mCzO6RDBBNPe04unvID41mxw/f48bOjDsX0RmgoKmrj7njZmHos2CUeSQTY0JoIB/+/e+Yqq6xZsUykvNH8M4n/8LnUnD3A4+SMjIPl1KD2eUkOCKEm821dNbfYvqw4fz+vx9wuN3c+ehfuGbswuTxkpdTgNPpxui0oP+jK50oV/PpS6/SfusWj9z/AAkJCXz21Zf0ORzc/9yzROeNostiQ+WRExYdSUXzDTrr6pkem8LO9Rvw6WQsvu8urnW0SpFEo5KycZgdyDUqaT07HBbeef45Im0e7lm2DFWwju9//41ui5NnXheO/VQMQvrg8RATHca1mkv0tjYxPCKGnb9vkzRkqx99nI0HD5CWk8vY3FEYjAbkehWRfjrsNxv4/I238JPJWLlkqYSy+/bHH9CHh/P0W29gCw/GKvRndg96jZqm1lrMnR0kKgM4tu8g6tBAFt6zmutdHTh9cnIzRtHf1UugwEIGaqmvvcLn779NsNfDkw8+yEC/kfW/bEI/JJ5n3n4XS0AAFhGMbnfgr1NSVVVKfHAQ8rYeju45SHRSKvPvvpdD5eJdn0V8ZAzdXZ1ERkcgF/EqZ8/z69dfS3iz919/k8oLZezYvw9ZbAQvfPg+vS43dp8cnd4fn8zDuZIT5A8fTtv5SsqKzjMkcxiz19zJntJi0kaMYkhYHD23O4mLCEdjtVB/+iSbvv8atV7Gm6+9ysWiC/y2ey8hY0bw4ief0N5nxG5z4idT4Bek4eTl0yRHRtB37jItV2qJT8lk5qq72HDyGONnziRApaWvr4fAyBDUDjuXtuxi148/kZWVzlOPPc7xg4fZf/QIOZMn8fBLL9Bkt9JndUjIQjGiPFp0mIkjcynbfoDbdQ3kjM8jZdwYvty+mYfWPoXCrcRtthPm74/WZuPC9h1s/v5rxhbk8vBDD3J4z2GqKiow9nRJ0V7+cfE8//Ir/PrfL6ipriIwMBCT3UFgTBwPPfowu7f+TtXN68SPHcVDz/+THpuMfpsDlV6N/g8iVFHReZJThyNT++P1ePBT+YhyOTn7xed0Xq+WDE7z5s/n1Na9lJwsQvbjimW+67U1RA+NY8b4CdwuLqfmVgParCyCs3KxCjuxOGIp7MSqZdTs3MXtthb88nLJmziRyzsP4ugdIH3ECCJSErD7K3DIBJpLmAKgva2DyPgYCd8mgqF1Ci0Ki5OB+may0zO5beglLCQMrcOL2ubk9vXrlF8pJ3rUMHKzs2k4fZErV6+TNLOQyGEpRIVGY3V7pNaySjA5D5+ir7WdhOwR5ORkU3RgN+beLsaOHUtq3mja1HJ6LBaiNYEY6puoOnUClVpDUGoaubmjKdt3lLqOFiJnjCV91HAiHB6Jjdrm8yFUH7f2HpGy2PxHjSQzZRhXf/kdR18Pk1YvRRYVTD8ONCod/jY1CbogivfupubWLbJnzSY6JoaLB/Zidtjwz8oiq2AcgToNRqG1FGYSm4tbh4vo6+qTdAPp6Wkc+v473E4Lc+9bhUmrxKLToVHqCXUq8LM6KD1ykPr224xZuRQ/vyBKNu2Sii7dmDRSRmYRpVbTMzCAUa/nZtllKK5EL1eTOGsGyclJHPrP5+iVciauXALhQfR7nKi1apR2F3qrg6r9x+jo6mPUilUSyq9i82+otSo0I0cxNCeXCHUANruZfgw4DH3c2HsGh9HBnL88gM1uo2TPTmmkPmnFQswaJQ6NDj+VHyEivqF/gOKjBzC4bOSvXI5pwCiFoAqWrd/kAqKHJRHhsqOUq2l1KrF0ddF6aDseq4nZf32S3q4eanbtRv9HQZkzfz6e8BBsSjdKtQKt28e1E2dRNLZj98mkXDKnw87NbVsJ1vsRO3U64RkZQvqN2TaATO7A2NrK9YNFCHXGvNX30NPdRdmxgwRGBBI/eYzEVTR5IMovjHDRFurp4+DOzWgjgxk2ZyYDJhtVe06i1GrJWjYL/9gQvOZeAv386ey1YGrppP1MMV6Xh9mPP0bttev0nSkmOFBP2oIpdCpcuHUadEoNkTIN1qY2ivfsw98vmIIFK2hpbuLqmUP4hwSSu2gZruBg3BqRU+bG3tZC8d59hDlE1pyMFS88x+miMzQVnSMtPp7ciQWY1HIG/oDCe2Vy4vVBdF29QeWxowQEBjJuwQLq6pu5fqaYmKEJRE8egzIyBJfTTXBQILebmyQ3aGtpBdFREUxeuYAKQaAprSExNp7kaRMwaGUYZW6pExepltPX0MK5vaeITUgma8ZUbly/RsvFMmJiokmfOhFvUJBEAAnU6zG3NtJ8pZLWqmqi45PIX3oXJaUl1J47xvjcHDKGj8Sh09OlVUqZlkNkCsoOHcPS2YtfQBAF82ZRfukyDZeukpqdTfio4XiCtSgCRVyCG0NPJzXnL+O61sfw1CyGFY7iUlkJneUVFIweQ0TaMBx+eux6FQZzP3EhAbQITe/xi2SkZZOYN5rKa1XUXr5E9uhchozMQebnj9spIyIwkL6WBq5fKKG3oZmcUaOJGT2SixcvSCG34/LGEj58OE5hJvH68JhMZEZGUHrmPJXX6khJT2fM2BzOnTyFobmb6MQkEsbnYdF68Y/S02PooON2q3T9ESYteaMLCMxK5Nz5UwzU1FAwdgzhGekSUN7o82Ae6CcveSgHf9vKQEuv1LXKyMvjbPE5+ttaiElOIH78WFxKNYEKfxxGIx67kZtVlfQ0NjMqP5/AlBSJRqDr7GFSfj6q2FgUocFYXA6ULhexCiUXSy5QdrOerFEjGZGVSsnJ09i7LUTHDyVqZDaKqABcWidd3a0EKlRcOX0BY72BqVNmEpoWx+6925AZ+pgxeTKBUdFYlQoMGrk0mrTW1NJaXYPd6iVvzAQiI2I5ePAgbo+VxOxU9EnxRMQl4LP7MHR1EaCXc/bEUUwd3cyeMx//mCHs37kLVW8vs2fPkiKZfHo9LmFGEnu52czJk6docbmYPmc2Gqed08eP4ZTJGDF+AoqwSBTB/nj9ZJi7Ogi3uLh06BRqm4IZM2aiDNWz88AOfF4H46dMISo5nR6bFbvchUpMw3r7qCq5hNMqY/6M+cjMLg7v2402QEbuzAI6/ZVoIiJRe/S4+62Scaa7oUEQx5gr9iq1jv27dxPp9VJYOAnFkFgJtSg67yLuTDdg5PTpM7T7fCy/805JinBgzy40gf6MKZhIcKjAaCpx6GVYbSZMjS3Ss+Hv1TN96jRMLiOHTx5ApZMxY/4cfH6BgzmM+HAaDKgsVo4cPoZRrmLlstVojC4O7d+DKkzJsLwsAofGo9AFMNBrR2XxoOjo4UppCTJ/GTNmz6a/y8T5M2eIiQhk7IR8VJFR3O7qIdQ/EKXTyaVTJ2hqbZXoR1NnzMDT28O5s6cJiIkgJiWVjOw8ei1mLNjwWcw46lq4UXYFfXAEc++YRV99A8XnThKXNoSM/DESRtNgseEv5BpuD5aOdo6cOoEzLISlC5fjvNHGmTPH0WSGEZudTGpmFv09FtwmCJP70VNdQ0XJecISI5gwYyqXq2porqtnaEggi5cv4WJzE/qQUPwUanz9A5jq6jldfB5dVjqTZkyX9MyXyi4QnBBH7vgJhETG0drTgzpYg7W3m8r9R6RUhpCoIUyZWCi5mutvXichI5Ex0wqpNxjx6XQMWI3Ex8ZSe6ma5JQUHBphGehlSEwcLoud9rpGEhIT6PfZkKtUhPoFSwan/kvXuF5ZRdjwVEbmjaWxuppLly8TkBjH2Fnz6PbokGk0yFwGou1GFKUXaK+7iS8lSWqIGaqucOnkSWSf3b3M19bYzIiUYcwZX8iRX7dIQsbxD/+FaWv/NujaEfFjYvzwx8Nb9PEnnD98hMC0FKbNnE3JgeNcuXadFU+vZcJf1kitVLdQ83i8aBQ6jh09xsw77sAtyXSF90qBFgXXis+TK9i4wjYmxnsCL+ZVsHnts1wvPU/GyBQWzprJid93UXbrFks+fJNRy5bg8yqRiRgVtwuVy823jz1BZ+V1xo8qIG9ULueKDnG2+hJL/v40+X/5i9Ti9omICZMTldXKo3cUkhgexPARWeRljeLs9iNUtjaz5F+vMG7+HGQ24cTV4XS5UHvh+0cfo67qKiPnzGVk+nCubdtJ1bVq7vroLdIETkoouYVQziJclRq+v3s1xtYW8gonk5E2jIObfpXccE/872siCvIZGDBJdm+fzYbM7uSnR9bSef0m0+bPJyYqnJO7t9HuHOCez95jyPgJom+BzylDYRH9XB8fLhdIJytp48eQkZzGyR930GO38/Rv/0OVECsVheLHEsGTtWeK2PL0cyQGhUi0iqjwCC5u3U6/zcrf1n+LX0aaxEgUn+uyW1HZnXy6aDk6p4es6dOJj4nhzG+/0ON08OyWzXhj41GKnAFhCLD3Ie/v4eN7HyFcrmPk+MlSjMeVolM0Gnt44/geKffNjhDfq5D1WqTw1leXLyA8QMfomVOICArl7KY9tDmcvHHqCD1Kn8SKFLNVh0spjXi/+es96EXBOH8JXqeHij17MXk9vHDmlETREGnqYm363C72f/MdJz/4lMz4RMauXI7X4+b6nr302+w8eeKUpENy+w8GbGpcVuzXrvHZQ08wxD+EwnmLMBgMnNizA3lEIM8c3oFXrZYE+8Jvp+h3Yiot48t/PktwsI6ClQvp6Ozj6tELqEIjePqXr3GHBEg6NqdVONyCaT5TzI//eJ7Y4BAmLV9Kb2c3F7ftwT8mnEf3/z5I15GoMGLGIeP6/oNsf/tdIlRaFq25n1s1NVQVHSdqeDrLf1iPTamUCkav10uQyyERQDpOnyYyPJwxq+6koaWd8j2HGJqUwl9+/lH6fK9GgdVlx1+uofz3TRz85BOi/fTMXyPiYW5QfvoiWZMLWfL5u1hlbjSC9+m0o1YoJOPDzo8+Iy0+jrw5U7kmxO+nK8jKH888wQ7WqXG55KhEErSnj2PffsOhT79lVNpwJi9dzMWyS9QUX2JU4RTmfPKe9P8iIF3u9kqSgSs//cD+Lz8jIS6BgmV3c6bkIteLzzBjzmxmv/Gu9PuKIHexo6hdbp6edgchfWby0tIZP7VQyuOsrWkkfeJEFv1rHR6tD5PMjvDfKyz9FG/axfF/b2RkaiZZM8ZRVlFGVdF55q9cyaSXX5LczS63T4pPwd7N5g8/5NbWg+SnZlEwexa/795Fe1cXk5YsZvqLz4NGjc3lQydcVjYr57/6L6d++5mM9DTGLljE4eMnqS0tZ82jjzLqz+Bot92BUlTIxn42vfs+FUfPMXFELnOmFPDLxo2095hZ9Mij5Dz+EB6VB7dSHFGcKEwGHpq+gFGKCNITksiYns/eY/tpvn6DB59+mswH7pN0gVaBKBMOZEsXnz71JO7qOgoyR5A3aTL/27CBfpOJh0So/LKFOFUqVDLhXBeHmS5+fu1VOspKGZU7gqTxE9l54KAUQL32hRdJWLJkMItMjA9FMrjTwcd3rcHY0StpjIYNjWLPzl10dVp4+d//QTl1Am61B6fCK8lZlH/sz+tWPYD7ZhdTCiYSm5vCgROHqLt5g7c++YRQkQGrVGHzimWhoqfsPE+uXEFWdByLp82RRl7HT56msa+L1//3Far8UTgFkMDmRSFE7y4r765Ygryrk+mFkwkYksTRM0VSc+L9L79EOXq0RAyRQtnFd7DZeG3ePLEymDq+gOFxkWzbvo02u5P3NmyE9AxMQoGqlCF2UEV3P+uWr8HP5GTxvDn0e80cPHscWYCOlz/5FFKzcLo9yHUiiNst5RI+u2gZoW4Ns/ImMzw+jd+3bKbDYeD1HT9DWhwW1AhroMLlo2LTFr56/VVyYsJYvmQJN9p7KK28gtNl580NG2BIrJQz6HMJ8yXQ1Mxzq1aRED+UUZkZhCq8HDtzkk6Fgvf2HABVoIQE9ApKodsBLbf55533koCOlQsW0Grq4PDFItrdVv5z9LiUO+iVCwqOQ+pseq9W8+ITa4kIiWT2xOl42oycOncWQ4ictw9uk6QuNrmwNfqhFOnvl6p49dGHiAhRS9ffcdvA0aKz9MkdfHz0sPQOHUSeCnKUiw0vPs+Vc+dISBjKnKlTaLtayfmyCygTh/Lir5vw+pR49YN7s1qMP4tKeP/pvxMdGsbqZUtpvnGDo6VFWOJCeGvHjkEalcgBdAg4vZe2Q/v517p3CI2JZvWC5bQXXeF8+QWU+ck8u/6/9Nvt+OnCUQtzY7+dvpNn+ey1l0mIDmTRkkVcvtHAieIShqQN5akfvhv8bLewx6slNnTr1q18/uEHxGVlsGzxQs7t2cGtpkYSxxdyz4cfI/J3XJJRzofG4+T9FXfhbm0nMiSENUuXUXbmNKXXrxBdmMcDb78DgTEYpSBr4RXwcrmknLy8PNwKH3bcGC12wv1CKDl+ksnTpuCWD3a5NQotfi4l1d9sZNf/vid2aBQL58+m7ORpSquryL9nJXOffR6vVy/RRATtD0s/5z98n5LDh4lIz2B8fj71pSVUXShB9v4jd/smZWZRtW0nsj4jAYGhFCxbgTkjjRGLFkiB0uJHkQvfmsvM1b0HsF+7yZXdh/FanVi0GiatXIoiMZpRK5ZIRgZhqxaxAm6Hm3NnzjJlxgx8bjcylQKP1y0Flu/duYtFy5dJaefCpi6uU250UHXsOP2Vldw6eBBXfw9erZrpjz1E1/AkRkybh8flIUilGkTHWcycP7QPX10Djb/txtbZiSw+jLz7VqEcP4aEvAlo0AkogxiQU328mNKi/aSGqqneswlHdy9BkSkUrFiFMi+HGLFpqPzwE+5UYZs3Gqg9c5Las+doL72I4XYHwVFDmLr6TpQj0kiaXCjpGSQxiRt6autob66j9uRx+o4dk05pAWlJUrdIl59H2vjpWFwy/FRyUSfj6zVRfnQPTSdO4Cq5jKW/B21uMtmrFtEfF0P+zCUovFrUf16/t7WTmhvFXDlzkPpTB/CarSRm5DNm/hKUw4eROqkQiwu04v44XZzZvg1zXT3u220YamporW8kMXckU+5ciS0mjNTJU0DE54gwNhl03rqFqaaair07JW6gsaeXxNH5ZM1dgHrkaOLHjaPL6SJYrZI2SUtLPSXHdtNSdA75pTrpZDskb7Tk9nVmppA2aYqkEhUlndoN3ZcvY266xfltm7BUXcZldZCQP5mEqdOInjaJiLRUHEL3IB46mZb+6ze4de4E144cx3mrUyp8AkcMZcS8GYRlZxGdPWqQDCPWgha+/uhDMpVKOkrP47ndQEtTE6PnLCR23ESSZ85BnRRPuxf85BAq5EIlxZhvVlG0+Xe8LV3YLHaSx+czevFC9NnZhGZmYpQ+WonW5WOgooK+qkpOb/0Ne3s9FrudnJkLickrIHPeLJSRUfQa7YQE+iH3eKg7cxpb7S1ObRY5YUbMZgvp4woYMWcWIeNyCRqagiTeEC9wNVQXn0N9q57Tv27A1duKxWxiyoIVBKRlk7pgMb7YSOl6xJlDZXPy/asvsjAtmhNbfqe1oxeFPpSciTPJyJtEekEhDAnHoRIKf2GacHH1+FFUrW2cSQfP+gAAIABJREFU/uUXlN1dDFgdjFy2BrXoSC2bjzIoSCJ1CFe7aN/XHT2Gpeo6ZYeO0NNyG7W/P4WLFhGYnUHsHYX4AsPxFwdEIZ+U2akrPYHi2hWObtyAx2qTIhYmzr+LwPQcMhYvxh2kkvR1QlElaCRVe3aiu36J4t076LXYsMg0LLznrwQkDCN1xh3gp8Whl2PzOVA7nHz31lvMG5bK2Y2/4BGUBbWW3DV3I08bxlhB/dHqJBqNEAhq/+iUVO3YKWkDT27dil2k+ocEMW7xUkmLOmbJUtw+pTRiE3IzhcZN+d7NKCorqNy1G1efEf8hCSQtXIIuK5dUgYLz10veK4/bQfAfUUjnfvqe0PZbHN38Owp9kJRlOG3xXYRlZjN0WiFurRal0PuK+6n0cPnoYUznS6g9dBhXc6sUcxExfy7+uTnkCjKGRk+v3UaQNkBiy+777AtWxCax74cf8elVmP005N+7mvCcHNLGF+L2qFCqVJL80+E1cuP0QbwXSrhx6DB9zW2EpqQy/M41eBKTGTNvsUg4wopPiprRWu1c2boFRcUFyg7ux6P1wxwUTM6auwgdkUt2/gS8grwhtga3B1NXG60XL9B5+hS3L5TSeauWmOHDSbvrLvSZwxmePw6vevD+O5125FYzNQeOoLp4hbIDBzFgQzc0juHz5pA4No+E3FGgFTisQSvbzl9/RGFoI7Cjhbqis3j6rfjFJDByzb34klNJmy7QdINrX+fzYmlqovn0SVwXS6g+c5o2o0XK0MxatZKkSYWEDklE6z/InzcbBjB3t2OuuUHj/gO0XbyAo7eLqKxMht21AlliElkFIghaN/i+E8latQ0YKito3LcbY8NN2vva8U9JJGfFChLGjiciJgVNsMCSCm24kba6G3jb2ij/bQsdV65hN9lJyRtHquDpJiWQNH6c1CcQTlCBVv3+v1+QqdPiPnuW2xWXcev9pWIod81qAjIyScjMHtR9/vmday5dZODaVRr27cdSW4NvoJ/EgnHE3LkClbg/maMkw5VNLj3u3Dh3HkXdLRo2bcbe0kSPw0jarOnEzJuLPGYo6cPz/yTDiHejldtVl2koLaGj5AI912rB5GLYhPGS2UaflUHi8CysHhc6hQKv3cT1kgsob7dy9defMTc2YrJ7GLVgIbEL5hI6PJuwiCHIRAyUTOCzHXz+2UfkhofRsmMP3pZm0UEgc/IUNHkTyZi3AGV09P9fmwqrk/rSc3hu3uDq5t+w3G6iz2ll5NIlDF25Er2Q1fgPEeexwT+HmarycxKDufK3Lajae1H/0YEdv2wJfaPSGLlqGQqd0Dt60InixOOmqqwUQ1UVHdt3YKivw+kfIIWN++flkVo4hYDQKGmjclmcqJQK6stKaa8o5+JvvxLgtGI29jD77nsxDEmh4L6/YFKLB0U5uDeLRspLz7EwK4Mb2zbTUl1JYGwkGbNno54wkZw7FoNHJ+VqizWhkHs5fOAg08WepxSxeTKcbh96pYyS4+cYk5uLOkhw14WM0ykZ2S7tP4qnoZHqnVtxdN5Go9Mz/YG7aU+KoWD5SvCJcHi5JFUX0VqXTh6k91IZVb9vw9/lQ+4XTHBEFLINb77sWzJhIhteeJFAlxePXMODH35MDZA+d4a0YTuEVgsP/kLQfeQkQ8xu9qz7BJ/JikWn5a//+oAWr5X4qZOlL+AV+hmVEpfTyYmTp5k+dToqIZoUJxmPW9Ko7Tu0nwVLlkruGMGileTfNhdNxSUE9vax7e130bud+MdEsvD5v3ElXE9y3mQEeEcUFEIE7jEa6LpWhffWLY6+/xExeh0DWiV3f/oBJW4rwwtno3OrBt18VrhSUsJAcy3JOh/bP3idSJ0Wr38oa9Z9wE2HhdRpd+AU4BoX6OVeXK3N9DfW425sYNNbbzFE6B2jEln6z5do8NpIEqxklHitHuR6BY7eXjoaG7Fer2bfG6+QHB6CKzqSu9a9TZmxl+zJcyQLv+RlEJtMfTNaQxuGC8Uc++jfxISHYBwSxN3vv0OlUwSSTkIvynix8wnXaVsH/W03aK88x9n1XxGoUhOYnMWKl16n3mxkqDCHaPwkaowYSxz+aT0Jej/k7e3s+eIz4qJj8EtMZdEzf6Nd6ZVEyIMdqEHEbFdrA+reTq7u38W13ZvQyGREj5nEnCef4brNRlLBJGk9iJdgqDiUVlYQrXFy/tefqd+ynzCVP0MLxpN3773cDgkhXLim/jQqC5px64UyYlxOSrb8ys2jByRtYFzhDKY89DC1LgtpgmEocewGHUzNF0qIV6so3bqT4g3biIyMJHXeNEYunc+Av56I9GwpDkEyxOjhiw/e48GJkyn5ZQM1h3YREhpCxoLlpM2ZT29goISyEw5Ssda0Ti89lRUk+Mwc+O5rGi+WSdzQKUuWkVQ4FVNcIoFpaYjzpfi9/NzQdq6YWLWSHe+/g6PxBm685N25hqHTpuOIiiQocRj8KQ4WfMpmwTJWafl13TrMf2QXihShVWufQTMsFXn6MHTRQwYT7YWAV+7iWmkxI9V+/P7um/TVX0apUTHv3ieIGFuAJy1FGp+Iglps8KIp/80rL/PUvClsffd1eg0GjE459zz2ImHpuRATjyYpHKfYNEQf2efg5onjpPoFS50fW10tfuHhzPrbP5ClDEMeF0NYXMIgD1V0WMRLobSYIX4BfP30s4Qo1dzu7uGRV17BkxiHbswIiQ6g+r8bpIbLx/eS47Gz5eOPsHR04pPruPe5N/EmpiDLysAbLvIQ/3yJi/Vz6gTDcLLx+aex4MQh0/HoM+vwhMbhP3YkvjA11sGzCVZDF5s//Rdr58zlyyeeJMbrw6FQsnrde7Ro1cRPGid1KNQKvRQFKhZe88mjJHhd/PTqSzhcdkwKJc98+CndGh1Ro0ch8w9A9qeb3uG20VZxjqSBPn597TXUJisujT9rPv6UGq+M9Dmz+X9EnQd0VFXbtq/pLb33AikkkFBD70WKIIJYUOxdUREUAaULoggo2LC8KK+9YAGpofceElKAkN57m0yf+d17/N6fpYu1WJCcnDln72c/z31fd63dgkFrlAYpjc1Gw9mzxDRX8vX6NXTa7bgMASx45xNaXEqChg3E7StIlN5fIlno1smj9LZa+eKNJYS4lVh9fLj/oy3kW7vpP2oULoXoJXkNN0XnztF47hyTYuL4YflyaYxwhgbx4Pq3uWm1kpo1BKUxwPsyCtpLZwsdJdcw3Srgv6tWkmAKwOUbyKyNmymyu+g1ciwd3nOqdKJbq2vQFt/GryCXnz/cLD92XXIyd619myvtHWSNmyD/rnjWxD7bXleL5WYhmsI8vt+wgZiAQPk83rVhHdc6OxgwahQOjxKFwotLaaqoxFBTg/v4af7a/hkeoxpjUgL3rFpFYXMzaWPGeVM9xPtih1Mn/kbVUUtEax0/b9pEz6BIfGJ7MGXpSq7bncQOHyapVGLt17us2Mpr0FdWUvP3n5z56w/cOh3G1F7MXLuOqy2tZA4bIa/fm1MN3Q012G4W0bDvby7t2oXO7ZYF1NAF86lAQWK/LOm8t4qGhAvaKmpRV1dQu/8vjvz4X/wDfYgdNJCRzz1Phd1NyoARuC0C/eOtuBqL8vHv7uLKt99TeOIUdquD9HETGPjUU1QqVfQc4F0LRWyc4FH+56Nt3JGUTPuefVzdtw+XVkPqpElkPPYEdXoj8el9pJnHS/pyUVmYR0+VguOb36f4yBFigkOIyhpE3KPz6A4PJzYxGbeEQHn3xpYbRcR2d3Jx6wcUHs3GFBZEz4njiZk1C2PP3viYIv9nhBTpExVXLhEXEsxPi16j49ZtTCo9g++eRfD0abQFBRKW0AO1VonDacZHraK8sICgtnZOvLeR7pISOux2Jjz2GJ4Bg/BLz8A/NBqlVinjiQV+dvPG9Twxdgzn3t1Ie16ebDpMevRRfEZNoD08HL8eiZKXJ/YJnRNunT5JslbJvuXL6KwupcuoYvSTT2Dv05+Q9EGEBUb87/AgWtoXjh8gIzCQvcvXYrtZgtajZNbL87EMGYg1LoZAkTIlnwWRZewm5/xZUrU6/nhlIaqmJlrVMGfx63T2SCawd1/pRlYJh7D4zJxQcPQYaSY93731hjRPKlUe5i58nfbEdPwHDsTip5dGO4H50lhtfLZ2FS/MvJPvnn0GX7edapdVpmWVh4TTY+gEFKIukRw68f562LN3H5MmT5USJYH1E38saoTDf+2TpltpoLKJ8AAx9XJSeOgoaUYTXyx4CR+hh9ZouP/NNygO9SNpzBicHSJhJ8Ab1amG88f2kq5T8/OCRfg7wWoKIHPYSBSbH3zEIzpt6qYaMmJiqbpdhVVnIv3uexiz8GVceoXMVBRAEI3DzuFNn3Lk2x9JiYzEV6HE0tCEWasl+Z6ZjHvlJbDbZei7W+mizWHm6NlTjB05liCljxelIqpqi5Xj544yYcJ4FCJ8Wzy0CqfsmuxZ8Tb5hw4REeSDr2hpt3VTbjWTtfAZRj/yiCzk0JvkxNXkgj8XLqH0zEmc6m4SYyJouFEKISFkPvs4I+6bBw5vtqb4rfTqJb5+YSEpOiMeWzchAb7UV5XhCQ1i5PznSbtzJqhMWMx2dP5alB1t7Fy4mM4bgj5uJyY4nOqiWqwGX6Yve52EaWIc610lHe4uNCoF389fTNm5MyQnhkvHZ01pFaaEeIY+9xi9Z9yFx6PHIopGwTCrb+TvJUtovp6Dyk+DwaSju6UZp38I419ZSp/xk70rtjgmGMFe18jXC1/GU1eFy2UlIjyEstslaKOimLH0DeKHjwUBZBZEHC1k//A957d9TrjHhcrgxqQz0FbVgcs/mAc3vk1A/4Hery1qLqWF1qoyDr37ITdPHScxJQK1SkFDZROG6BhmvLGQSAHOdKukC018k/Zbxfy2+DVROaINNGBQqrCXN+PxD2Pu1o8wZqTJKYC4HuE9ab+cy57X38TdXIcjVI8+0I/6inp5/XPWvkV4Rl+wCrejWOkdNBfm8cOy5fJkHREWgniaO+q7MSYkcfe7azGmJEiwrKD1dtvb+WP7lzT9mo2+uYXYpCjarF3UtHQQktmbGW8txD8lGYfcngS6VE3VqTMcWrka2ptwRfmiFLijqlZ8E1K46+NPsESF/19zEa0dGo+d5ZcVywhVutD66LG47DR2dBDUJ405q5eji00Eu847OjC4uHHiCL+tWEOI24VfoB57lw13C4T26c+d762ByGBvTJXYGkRAefZxzmzcjqK+nuikSFq6O+i0udEkJ/DIZ+/RrfeRGAmdQifHT9sXL8V46hzBCictwSJ7W4GxUUlExgCmfLqJdpPCy7q0OjAonJT88gsnP/0Ptvp6EjJSKG2so9vtJiyjDw9t+8DroJP3XxTVXVza+xdHPtuOuqONyNhI2ps6cLW4GDD5ToYtXwJ+Wu/zo/bISMHTu3ZxftsXBFnshAYFSD1hW5uFpMnjGb1xKU0Kj9RbigRbjVPJiY+2U/LD9zja6gkcmExpaRWR5gD6T5pO7zWv0+lt4MhiV9Fcz+YXXyK6oRVHbR1hibE0dHTItJ9e48YyYcUb3qgwMYcRv+xW9n/5GRV/76GjsoT4zGRqahvR200MmjydgUsWSfit/IAFb0ph58d3NtC47whB3d7rr29qltDzAffdzcA3nqdLPN+48BWDPIeS3W9voOngPlSWdnSJ4dQ1tKHr1DLlocdJePlpbGKKJDsUDky42L12NWXZh4nS6THoDZQ2NdGs13Pn008ycM4smYcqs2gFOjT3OpsXLKSvzoiroZHImAiKyspwm/yZ+sTjJD98vzc3WBwgxM/g6OTHd9dScfo4IQ6X1HxW1DXR6uvH5BeeI+P+ObSp3NK9aBClQkc33y9ehjM/D3VXJ5GJseRXVtOu0jN3yTISp0/DolbIrF4xraC1mV2rV1J95jThei3+/gGUNjbT6ePPPa/Mp8eMyXKnsTpc6EUHv7WNncuW03n2EnE+JnQBJm421mH2MfHYG4sJF/FWPiK6T3wGbnKz/+abTe8R63ETKa7RIbTbNtoCg5ixaAE9pk6gGbsYQGISLc/GTr557kVcFaWECA2zXkuNMOMYfXlk+UqChwzBYdTI18sorr+0jJ0r3pJQeMG6dNoc1HR2YQ+PYN6SxQRl9ZeJV1ahiuu2Ymw38/4LL6KurCDB3xeNTs2thjockeG8vG4dusQkr3zm/0bkDQ1sXfQazpIyEvwC0WuNFFTX4k6I55l1a/HPSMWuFGgbOxq3mz0ffMzlXX8RabMS4+srdeI2nZ5WvYknVq/FZ0A/uceJDqzW4sL5j07/s6VvoGtpJEyvk+tAtdmMKz6eF999B3uwP6rAIAlBFuP3pkvX2Ll6LaaaGuIDfPFoFJLPqEvvxfx16yEqznvQE2uPuYuuggI+XbkKdUMjSSHhqNxKbre04kxK5NVPtuEK9JMJHkrR43W5qDx8gl1btqGqriIhJEik+lHe2oZfUi8ee/d9iBUaRm8RI5BKW195hc7ruUTabUQajXSau2gWr15yMs99shWnr5FWtwNfpQm9KAB//oMDn32OqaWRiBA/GrBQq3Dhn9mX59e+AwbRfRXyMVHNmLl99Ai/bPsIbX0jfYR+rstKncOBz4gs7l+zCnxM8gDhER00Ibf5bTd/bvuYYHMXkYF+tDi7aVWp8O/Vm8c2b5UjYNFNFY+OyQ5Fn+7g5Pf/xelsJyYyGGtzB81uBcGjxnPv+jVYtW7M2PATa5vFyuaHniKkvRtdfRMRoSGUmNtpNKiJGTeGB9980xvpJpZ+URQ5Xew9fFxqU8Uf2awW6RVQut0c/XMv4+68S+7R3TY7GpMWjctB9nubyN2/H7W9m7igYKmNFnVY9JQJ3Pn60n8z6b39Hexusj/+gMu7dxHs6CYiwA+hKCsUiTMfzrzXY25rZvKoIQy4awbFO75j79GTJNwxmbsWLaDNpJdcMF+DmiCXh2+Wreb8/mxmzb2fyfMe5uh7G9l/4BCTHnuciYsXi/kj5oYaTEG+MhHg7LFsho2fiKWhHY/VjTEsGixdZJ/KZtiY0XisIqZRAJBdhOt0fL5gMYVnzjBt9jQmPf44uxYvJ+d6PpNFQffi82B1gggEN4jdQc3Oh56g6NoFHlj6DJnDs/h53Wayj5/i3jeXMGn2fd7KKcCPeksdVTeK+PTJBUSrjNz/8DzSJ43jp9VvcvrieV5at4FkUQBKUrkBV3cbKl8jH857iKIrF3l52aukDRnBb29t4ti5qzyx+V2pPZJIm7BAzCa35AZ98fQClO3tzHhsDr1HDJXJJRcvXmHFRx8SMmok+PpK153bqUCnNfLB1Gk01ZTx7MblxKYn8eGCxVy9fovXP95B78EjvXBlf19qWmqI8Pdh8ZRp8usvWbeGoLhotq9ewZmLF9nwn51EilQFswu3w4nyH21J3v6/Wf/kU6TERvLW+2vQhEXw8bNLKGtsY/7nHxOclIzRrcLisqGK9qWh+CafPfUKPi4nTyx5kfDwELatWMfNm7f5SCRgpCTLtnK33YXRNxgamlk+dRr+vhqe37wCh93KN29uoKGxixc//oKwjEzUfj64HTbMThudN4v54aVFKO3dPPb+CnT+Jra88Ra1dY18dPAAGH0FZ9vL99CDrfQmSx97hACTliXrV6FVm1j/1FKaHUpW7P1dJnnoPQ4aGmswhQfw+ydfcGr9JwxLTZfZ0XZHNxvXrKOxq4MPRL6mn0luUvaObrRaPxy5hSybfS+9/oFtPvnBSioryvhh6XocSgPPfLMTY3IyeqVSLhgus5Wyc+f59KWX6BkVxvPvrKaprpoP1r+NR6dj3eHDXtK+WULVQK+k4txp1r7wLP37pEq6fXdDK28/uwxDRBzLD+6hwWXFqFHQ3txIdGwUF3/fwzcL3mJS1hBmvv4S9TcL2PLeRgyRoaw88LtEMjlaulC5VSh9g3nnwUdpPn6aMaOHMWPdIgqv5PDTyo8IiIzjhZ92YAn0w+hWohFaruYaLv7xBzvfXMOs6Xcy/tnHKCzM49N3NzBw6FAe3fyB99RgF9gntQSqX/j1B7aueoupUybw0KsvcONCDl+t3EZixiCe/2EnHW6hFXTR3t6Myd/Inq//y773PuaJmbMZM+8Bbhw5zPeffsnAyeO466N1uNQenC6RJiJOTHpy/rOTbze+y5S7pzBx8TOc3nuQ3Wu2M3jUBGZv34LFV4+100xgoD+u1loWzn0QZ95NHrrnHoa/+DT7/7uT/f+wJqfPvoeJa9Z4C+8OO/iL0aKVvf9kdX67+T0WvvI8gx6YyaH//sDBr3czaPxk7nvvbTqNWgwqqKoskwXWlxs2cu3b33nmnvvImjuHE19/zaFdfzF57hxGrnlNfqYWiwOD1g+6Vfy65E2O/PI9L770DL1nT2bfdz9z6D+/MWveE4xaupAuoY1UKvERI/6uNj55YzFX9x/i5WeeJWP23fzy8cfs2b2P515ZwLBnn5H9qpamOoLi4zDnFrDoiadQms3Mf/op0ieO5/dPtnPi2Gkm3juHO5e+SodTDNl12Do68QvwYcOiBZw7uI91ixfTe8oMfn1zOcfOnufppUvo+9TDcrPptloxivUTPZ8+/iRXz55k9cq3iByaxZdvr+PchRxeXL6S/vffi9mjkIdGT0szCpuZtx5/VI4en3vqSWKHDeeTFau4euU667Z+SNioIV5ElgQIKxCwuvcfeZSW8nJeX/AygclJfPnxNk7nX2f+8rcYOHsmLcJ8IHRuViu5Z0+zdd06QlRq1i1eSmCPNLYveYsrN2+yZvsnhN8xmq7udokWUgk0SEktW5+fT31DFWvWrEIVFcHGJUu5UV7N2598RsTgwVjVGokhcbQ0o7N0s/DeeyTfbv2a1Sgjotjy1nKKS6vYKrJu+/fBaTWjFmwSoV+rquP1++cSqFbz2isvoQ0NYcumjVy6dZPlH2ym14Sx0ukuAN0BOj1NBUWsmP8SMUYfVry+GHz8+XDdO9yqqWXD9s/wGdRXtHAkHkkkCF3a+SMfrllLSs8Eln+4BTo7WPTyK9iVaj7Y+S2eqBgUfv50dHQQ6O9Hw6kTrBaZyv8crN5ctVKKu5a/uohum5NNv++CuAh56Okyd+MTHCZ2dx6/exYZPRJZuG4tnsY6lr29FqtRz9KN7+HTIwG7SnA5zYT7B3D94GHeX/YmQ3ul8dyLL2FraOSd9zfjNplY883XEBOOs6tDkgxUPn7Yzl7mxXmP0D8znRdXLqez5Dbvbd6CQ6lmw+9/0txpJjglSRZinvY2vtu4gUM//0i/tFQWf/gB3YVFrFn/jpw6vP7pNgjx8x6AzFaUXQ46L+ax9KlnGNq/L/PWr6bq2nne2vQuUWlprN+2TWxzUtMtcEH+Pj4c+eZbvtv2EWP69eeRl16h5Voeq9/ZQHRaGot/+UkmEoloR1WAP7R2ULrvMO8vX8nQoQN4eNkb3Dx1jI3btpE6aDCLVr2NIiwal0otax8/q53q3/7mk7VrSBvZlydWvUX54ZOsWbuBrPFTeG7bBzg0FukIF5+BAFNumT2Piku53DF6HFPXriV/318s2/QeQ6ZPZdmHW2gU0YpGA2q3B7VbwZXzVxg6ciQYxJHdhbulBaV/AOXHzhAvGiMBATisFjR+PlBXy+Wffmb7h1uYOfd+7nzkYa7+9Btf7PwvfWdO59k16+lstuIbGEarYHIG+3Nw9SrO79nFfbOnkTrzTor/+ovvv/8Bxddz7vPk5Fxl9qyZjBo3npr92Xzz26/Ez55O0qTJWA3BOLVa7HSjtXWRv28fqXEJhCamSAyAu7ON1pJSqi/kyo1Dm5LA8FEjydl3gPayCrqam/AJDSYyqx9DR45i7/c/U9HQiE+fXiQPGyoDsu14sDmt6N1uru0/TGp8LJFxkfj6GHB2dFF9/QY1V4tkhFXo4D4k9Eii+NhFqm+WEhoTjX98OGF9E9H6Gehu6iD3ai46X1/6pfWms7SC4qpykiaO5EZ1FXt++pP7Z88hqWcCSrcTj8VM2ZXrtOaVokJFyrBBxPVI4Mz+Q1TUV6LvEUZUZgrhiXG4rS40TXaKy2okVLTHgH74CuahrRuz04LB6eTWgWOkJSQQkRqL0aDDWt9MzZUCzPnlqHyM+IzIJCo2jsJdh2VBEJQYi39SNAFpMTK1wtrcybXL1wiOiCQtsSe1efkSlxI7Oov88nLKikpkFmZMbCQGjYr2ujo6S6tpu3pbupXHPDib4NAQftr2GW61B3VqBKFpiYRFRqByKFB3uCkoLqP5n3Z28sAB+Jh8aG5rxqly42xtpenCNXonJhKfkSQxP61lVSibOqk8eVWGtqc/OF3us1e+2yOj2IJT4vFPjUOTECat6O7mVs4cPUOf/iMJDwul4MopAsKC8EtK5VZpOQ3FxaSmJhOTkUpHWwstN4pRNLTTXlQpBdqTHr4fp83Gxd/2YHF0o+wVQXB6Iv5RYQhMmbPRyrWCWzIlISAmWvL+9MIsoHCxa8cOBgZE0k+IpJOjsblsVN24haWins7rJSh1ekY9M5f66noqd5/CoNBiSE9A2zMcdWyA5A/a6tq5dv4qgwYPI8DHl+KrVzEG+OKTFE/JP0LsrooG0nqlEp2ZREtrI3VFRXga2mnOK8XH5M+oe2fS2tRM3t9HJOJGkRpOWGYSxpAAutq7sNZ1cqusirB/QsqFC8zP4OM95WvVXDx+DJPVQe+UJKJ6xMhEm8rCGzjqW2ktKpMRXGMeniMRLrf2nULh9BCQ0ZOwAWnYI3xo6+zAU9tO2bVCRg8bicdq50ZOHlFJiYQNTGPf4UNozTYy+/VDFxOGw26hpaCA6qv56DvcBPgFMXbWXVy6cInushq6rJ0EZvbAr1csrgATlm4bnlozBTdKiB85DJW/L0a1EJI75Yg1/8J5olR64qMiCImPwOUQY/A8KnIKCPBo5DuZdfcUrpzqS2dwAAAgAElEQVS/jCO/UraGffonEdA3mTa9B41ShbmoUnbxJ42bSH1VDU119QT3iMUcauSTLz/n7pHjSevVC7NOiZ9RT+mZc9TkFuLr1hMYEMLQiRO4dOkSDbdKUBk0RPRPxhgVjG9IEFarg+Jrt2izO0kYM5xWmw1/pQaDQUenx8axA/sYEtuD2OBgdP4GVA4HdTkFVBTcxCU6pTExDBo7igvHzqCqaMGhAL8hIrs5BqVGhUGt5XZOPlXllUydMYPK0nIstc3E9UzEGerLgeOHSYiIkdcvKAB6hZKaawXcPH2BnqZggsPDSJowlIPHj9JaVi2zvvtPHYcxLJiw0AgqyiupKqui0+kgc/RwOp1O9DoTbgGO7Wzn9Mlj9MtMJzokCH9hgOgw03S7gpzLV9D6mEhJT6dnzyRyTl/AXFpLQGQYusweRPTqSVdLKzqtlqIbN2hvaWPiyLHcul6Is9tK5oB+wvNP9unjRMfF0istDavVht4Ft89fkXpDh80uKQxpaWlcOHmahpulRImosIye+ESGEuwbSFlNDTllxdi0AijdF63e4I3gAi6eO8fNG4VMEmPK0FB8RbumtYuK3AKa6xpot5oZPmYM/iFBHD+QjbbLjk9wINrUWHn9gnFn7bZw88YN2YEc2CuD24U3ZXpVxsB+XCrKo661kcTERHwF1kSjwdHWSV1OId1NrTR1tHHHxImE+gXw56+7JD/QFOxPUM84guKi0Pn5UVpVze3ycnzDQgntmYDaKAxTQoDpoKWymqqSEpJ79iAuJkpqyFuqamgrraKzvgmPyy3dxA63i8PZ2Ti7LIQlxuHXuycRyQk4rQ6aGxspKiokISqWhNAoyotLMJlMRMXHcqumnPLaKpKSkolLSKDbbqHmRgnu8noaSivodjt4+JFHaKpvYPfuvyRiKDA6gpDkBHkIVxn0NLW0cfHyFVIzMojomUjXP8Yek68Je5dZ5hBbW1pJS+hBbGQELqed5vJqWopK6GxsRanXMmbCeImD2rt3H6FBwfiEhxCSkUJYfAzm1g7q6uooFcibnqnE6gMouJZHdHIiej8fduz8mowBfYlPTZHPUFNTI62lVSjLGykpLCKgZyyj7phAafFtrl2+LAkcAn8W1jMBXWggZqWHstparl3PZ8iIkRh8fVHqdTKiVoAgr58+R4BaS1JENAkx0bR3ttFd20TTlULaGpoxxUUwaPhQ6iuruXLlKg7cJGSkEZGR6k2esdqorqslr/gGsyZNozOvVL4HgWmJBIQHy5g9k4+J1Kx+GAP8aG1uxVxehzO/gu7mVjQxwfQdPoji27e4fi0HlctDRv9+hCb3wGkSaSAuqptbuF5QxIjR42U+sHg27eYuYnVGLn7/i4SkB6QmMH3qFHL2HqChuBSX3YXS3w9nRAhTJ0/hRvYxbhcWogjyI6BngkyJ8Q8NobO+nlulJRQ21DJesDQx4nR6pA9K09ZKzZHDXN7/N9OmT2DcmFEUXcnjv//5BsXmGdM8LquVEKOJaaNGc+iXX2l02Im/ewazlryJ06xE7auWkxWF28Hl7IMMGTfOOy5yiQG/EFhYOLh6A9m7/iB5QAbDBmVxYe9BPMK+rlNTUlNO2ohBJPTsybXTl8itqObONxYx8dFHsCmUUiwqNnLx0F05e55hArys8sjOkeDjYbbxx8KV0n2cmNWH0cOGceHXPdS3tDP51fn0f2yeJKo6XU7Uoq3t8VB59gza1jZ+en8LTqeTvndNpfeE8ey/eIlHX3gRq9smzSg6wVSyuPnm4ecovXCZLHGdCbHknDtPXn0l8z5YQ+qkMXiktkWNslMkoyg5fauAfgMHy3GNiH+SVH9rN1W5BfQXZhI5XXKiFIJCu5Kv7n6E+rJyokdk0js1haI/D1NR28izohM3ZjhoPbhcLmmeEeaTxhs5NBTkc/ibn7EJdMGTD9Jn4kSKm7tJG5BFl60LvUaNRlDzXWo2jp2O1txNr2F9iYmJ5Oy+QxR3NjH/5+2yEye8amqhr3NpqS+rpNFhJUlY422dmHS+0p9dWVGMr9VFfGIPGd+mMeq9iuimTtaNn4lRpSJqVF9ioiMp+CObdrON137YCWnJuDQiF1RE69loLilF19nB9WPHOLXrdzxqJQ+9+Qb+qak02V3Ep6Rh9TjQK8QdtUNpNWumP4Q/KgbcMUragnKyT9KqcrFsz7coYiKlckYUiGIIUXA9H4O/H1Gx8VKhJP1AbisfbXqfB6dNJyUt1Tt7kARRF47rxbx73zMEG33JnDmB1pYWyg6cxezy8MalU7LbaJdcTxUOi5320lJCzB0c//Fn8o6fISg2ihmvP48rOBi9MQz/mFiaHJ2YtMJiZKf53BU2zn2O1IgYBk8bR2VFBdePncMT5M/rx//ArRfKH6EnEZ+CgnNnzxCX1IMwIZQWAVwiF08Nl65coF/fPhjUGqyOLnyEhcvlomT3IX5YtoEwH3+G33snpWVlnPxlD0l9+/H0Hz/i0nro1PxfnqiZ2ktXSbR6OPrtT5RdL0IZGszstcuoU0BaRn9sbhcdHjs+apGv6eDSNz/yx4ZtpEfHM3jiaK7m5HDp+Bn6/4NyeeCzTRLWK7SH8v674eSx4/QeNkiG2IvTgFYtclutXL50njHi3cUl2ZpqpUfq8U59+S1H3v+S9OgEMsYPJyc/jysnzjJ4ymTu2bgW5z/3ySzMJ7jxxUn5mXMkuFT8umUb1bfLSBo+hOGvPM3Gb3ey7u335L30WkzcaN1WDmz5iIMf7mBU5gAGjh7GsTOnOX/2Anc+Oo+pa5d552guoYYW+bguTpw9Te+xw9Eq9CLPAo/Lg1Xl4nLORUb2GyAEGvKdFpB7hd3Jvq3bObBtB2MHDiFlQAbHjh2joqiYmU89zrBFL2AXQFoRxGftIlCw8S5dJMLi4Iu1G3A0ttNnxAgmrV7C4UvnmTD5TvmVbbgwilXDbuXH15ZR+Ot+xmRlkTZmCN/t/ZML+fk89PJ8Zi5+FYck+mvRiLGRy83ps2fIHDIQjUYvv6/b6UbhUZCXe42sgYNkRqwE9AvCrcPJV6++Rt7xU4zsN4iRQ0bw40+/UFJZyfz1a0l5cBZ2tUb49OX97+pupau0DPuF6+z95ltaOtqZ+vCD9JkzQwJ9M7NGyK8u1jY5obfaePfhx6Gqgd4x8fTrm8lve/7iVl0NKz75kLCJo+XBRU5WUNLS1cbtqgpS0tOwu+ySCCHQYIeOHqG6poaHH3pE3n+PpQu16ETb7KyadpeMzRqRNYTA0DB2HzpIeVMj73z9Jf7DBtFi7cbf6Ifwi9dWl6JoaMJ+tZCfPvpMFnKTH55Lwp0TKGhpIqNvlrx+ERpgEGK/bhuv3XEnPmYbd4+bKDOrv9v1C1UuC9t+/gF6JXlFVAq1BNc3tTTTbu4iJikRh1hf3B5MSgMVZWW4bHZSU3vJ++h0WlAL+25NLQtn3UekW8200eOlsebw+bPk1JTz9fHDEBdJh8uFUaXH6bRSV1Uu962qg8c588du2cF8cMFLqDJSqMdDj6Q0RGq2DSErAG6VMX/2fYQrtMydMZPujnb2nzpGq1HNO3/8AkGBsjHjEik5/yBe8vOv4x8cRFhEBFZBLHA65MGltOgWEUEhhApQsxArC3Gsw4Htah6vPfQYSQEhMou2ub2d37IP4Aj2492De+XEz6JQymBD8VRcyblAiNNN9Z7DnPr9L4xB/ry4YR3fHjvE7OefQ+sXiMXlRKfSonU7aTp4gvUvv0p4QAAzZ0zn1u2bXL1ZgCvAl9W//iybPk6HE7VBvGNKTp05RWbfvviYTHTYu9Boxb6slGuPoHT4CVmBuH6lU9YlNdnHWfnsfPomJXPfXbM4ffI0hdUVGFITeXXH59LZLzjHRqV4Et0SNZNi8uPS9m8pPH8BU2w4z7yzluK2JpKGD5eZ7p12K35aoyQT5H78JT9/8BGx0dFMmzGdK9fz2HPyCEPumsxTmzbIqY3Yu8T/Yn+5cvUqA/oOlDpThUKJWq1E1W2W0XD/3bKZhOQEJvzDHKzKv0HetVw8IljB4SAoIpzp4yZRfPQsVwoK6P3gLO5atVwalwRsWidGGQo3py+co0//gag1ftiF6UWhkprZ31au5PaJE5JhPGPyFE6cPMO13Osotr78rCcjOoqC33/H3NiAJiyM4bPvxZjenz4jxv4bvC6ec4+MZDly+Ch33DEej8uJQlrEhKvJwoX9+3FXVHDtx19wtrbhMvkwfs5M/JKjaK6v4PBXX+Gr0KE1RTDknvtoTIhgxF2zRVmCR7SUUNBpsXD64kXGjR8ntTNSCIldtu/z/j6As7iMU9/9hJ/HjULlZvSD9+Ic1JfQISNw64JlNqVQpwng79Gd27m57wDRnR6cXTYaRfhMj1hixw5n4vNP0yp0MCqD3ABUzW3cPLBfRrUV7d0nRIp0+mkZ9dhcnL2SSB87HptNiVHvh8qjwmru5sCRg8wUWXyizhAifoWbmvp6Km+VSo6TdAvKssqFrbmOiuwT1J2/TOm58zjaWzH56Rl63xxs/QaSMu4OObkSQQj+QlPS3MKez1dTfvIECc4g2ps7qXJ3MeeVl9H07E3syFFS3C/umkimMxcW03T5Ik05Vzn3268Y9CqC+6ZQpVcQP30Kk+9/xCv9tonnUU9tcQmt7S2k9+8rH1CvzFDBzeIbOFu6GDhwkFfbIp5SQYO/UUTr5VxunzpDwamTwiZDSHQIw2bNwnfIaAJFUaFUiDqdULHW1zSxc/WzcLuUns5IauuaaI9QMvqxh4gaMhG/1F7/il/FTbJSf+0azpxCCvceoKnoBha3A1O/XiRPm4ifODX2HiAjjwXVXGfQcSMvB6XHQXKfvtLF7FSr5P3Y+tnHchPN6pcp9YvyHwlEwNmLdF8v5uyfe2mqqEChVpA2bAC9x44lpPdA9MlpUiPaZYEA8c8qqvhlzQK68vNJMETT4XBgjvOj38wZpI+egio2DrNM9gCTyO88cRLNjTKO7fgWZXOrDILvOWUsEaOGSPSPX2y8F+XjUaDWqrl6/gzREUGECc2g4DYIY40GDpw6To+UROLDoqRbUCXuv8vJ7YNHUFY2cOTH3zDX1ElUyICZE8mtr+fld7aCEPsaBe7FToDGQ/W5sxzaskW+L5FqEx0iJCs9jcy7Z5E5dgJuvU7GNgldphiN3Ny/H9XtSg5+vROTzUGX206/OTMIGpBJ8tjxeIx+qD16b8KBw87psycYOWEkHrsAPvl4nxU17DtymAGD+hHgY0QndJzi/qvcXD2YjT6/kuPf/ITeaqdL5STrydkYe6WQMWk2HZ02VEG+XnOLx07e7j+59t13uEoqCEJLk8uNLbMPtqhoXlm7lvZuO34+wkwl0EhmCnbvRnezguxvvkPrdtH1DyJj5BPzMKSm0GvcJND7ixdURJXKgvrMhZMMnjIat0j1FIXhv2eFQ4f2MX7KBFQinkMo6ZWizLFx5c99BF2r4vT3u6T4u1PrZuzT9+OJiqT3tHvptDrw+Jm87mYsnPzyK+p+/gNTYysGvZGb7e0k3XsPieMnkDxyJO0WBz4+gmQgXt5mivbtw5Nzk/O/7cbe2YFvSgL2wanYwkN55oVFIEbOHpU8bwtc1uWcy/QfOxS7LALESVOBxWzj/JkLjB03yvvzCLG7ONg0VlB16RKNx87JpCaDQoPZoGHiay/QGeRPv9F3oDR4P0OnMNY4Ozj++Re0f/0bSRodrUon17rbyXjiUWKGjyRj4FCpwhE1kcchmHCtXN31J4b8ci79tRe7pRtFQjh9X30UV0wkWQNHg3h2/jVHtdQ1kZefy6jJY/9dH0U8s509u/djae/myQce8jpPxN10W6R0oeDvvVguF3Lt0HG0ah2a+GgS7ptK1PDBxKYPEA04dAInBrQ0VXPw00/p3n0IkQckkjSKHBbS5j9F0KAsUtMHoFTJJweVx0lHXZl8v7oPnaf05DlcCrfsqEfdNY6QAf2I7jPAe/1OmXdGRW0l5fVVDBs1TCI/5K3Gw43cIoINAcSL5A2ZHCeKditdtwu5fewEDftP0Zh7Q1q4REbvRb2NO55/mszBY2QsqVivRNBOVeUtsj/fLq+/v38IZrOZNhGP+vhc4seNJzIqQSaSCgepKLjKb+TQdvkadb8cpPbCVZRqBSljhuI3dhCJo0diSEjxXn+XS0prbpWX4NYrCI+PQCdoF//us2cPnyIlIYmI2GjvwiYO0K4uyguverOJfzlAZ0GpJHak3zEOw7hBJIwfgzE8Xmauiz6K+FrXL5/n+Nc7cB8/S1+fQBxmC6qkBLK1Dl7Zuo2QwGgp8bY4XBg0CopPH8N9u4yr//kJS1UNZpeVIbOnoR6QSsbkO1AFi+sRejmvWe7M+UvEJ8UTFh7kNcjgljXE6RNnGDZoKCq1CreITBTODb2bs+cO4y4pp+yzX1FWNmH2uBlyz11oBqbRa+pkCAjDpVDRJTi4Hqi7eoVfNr6LT1UlCSLBo9OMf2Zv9NMn0v/+uXRIE6oSg12grKzcPLEXT3klJz76Dn+PViLTMu6cwDlrI69/tFlq/URWvVYcsVR6jh8+xojhI1ELWY7ox4izhdPNlb//QltVybmvvsBHpaTMamXcQw8QlJFCV1MjF776DpVI7nAaGDZnNs6hafSbMcNLwZCfl9hERBbwKQaPGYVVpZM4PjcWgnBTmX2IljOXKP4zm87mVtxRYQQnxKH4ds2bnmmDs9i1bi3Ojg5a/wnEnr/uXRpMQfQYMgK6nd65tGDcKOG3PXuZOWMabpsVvQD9uhzoFB6JOIh2ufl6yZsYHS6CEhKZ+/LzMqPO1tXCZ28sIVzvh82h4+kN75PjsZExaRKOTjt6oxADK7BZHew+epgp06fIl9nbXfOgtXTRcPIsfo2t/PjuRjTdnfToEcPYhS9RoteQMHayrMzFyygca5baeg5//Rllh7JJ6lZiQkObRkOV0kPilHHc9fpCHGrN/xyJjpp6rAV52AvyObJ9u+xi+fWMY8bypdxUuEgaNg4lelx2r7ylvr6e4ttFjBk9ErqtMutSvFxNLa3k5l5nlMTDeJ9Zq+gM1NfgziuiM/c6+3bsQOOw0DMlnjtWrqDQ6iZeZh971z2NDboqyti7Yx2Vp46T5AjCpDZRQzc9xowh5Y67iRw2lC67B4NJIZi3NOYVEmozk/P7r1z7fReB/iZMvRIIGjKQ5uhIxs56SAxKZTfG3e2h9NZN3E4ryb1TJIJEFA6Cel9RUUldeQ3DhUDbe/PpdlulEzq4uZ1Lf/xB7rEjuG2dpGSmcMeSpbRiQtejFx6T8BaCygHN+Tc4sn051pxrJJpDCQwM5UL3bTLn3E36nQ8SlNTLax4QH5baSVdpMT41jZz76muqLl6k22UnfPxwJr3wHNU6PZEpmfLaZVSvG/Jzr2BUu0hMTQelCMP2eoNWrV/L1KmTGTloMBrxF8UmbumipeAGQRY4/sUObuZdw6F00mvUIMbf/wAWUziGtHRcInFINIlsUHHmIoc2vYlfQwMhViEGVlIRBEPnzaX3uLvwBIWj8Bf9J/HyWmi+do1ohZa/V6zBU10rQ7lTZ00l+c4puBN6YIiIlSxBcf1Ou5ucy2foGRtGoNDqKPwkOkkcrv7KPkSfrH5EBoZiELgkwV8TKTy3bqNvNvPTOxuxNDXS5bIw4dF7uFpbx4OvvAURkfL6xfWIDMwru3/n4ldfoa6ooYcxiPK2TtqTkxh43wNkjpuAX3iAd9GQbms7xcKN6xPI90uXordaaOxq574lC7FERBAxdARKn0CkfVoUenrIzt5P34xkQiOjweqNXhKb3v4jRxg9cawsbHQyN1voCZ1cyz5MX2UAP765FpXZTL29nYc2LqFRpyOp3xiUwWFywiAE+4rudq7v/5tj27YS2mUhUuNDs9PDrcAAjBmZLFi9DpVR5XVXiM9XYabw8CHS9P58vfgNGafV6rTx4ob1VImM60l3elFN4nn719Z6cP9BJs4cLw+1aqG7ELpTMYa8eJasscNwOh2oxezknw60XWmX45jBrkB+WrwclQbatA4ef28Zt7rM9LrjXlnctHuToVDY27j0zU4qvvgvoWYrxgB/+fcCRo6i3933kDhwCNoAvbfJ4nHi6W6g4sxp4h1adi5dgdbpQh8fReJDd3GyvIz5i1eD2vRvlCBY25wcPXaY8dMnotGoUIq4OqUgLyg4evgkE8TaIwoQcYssHdgtzbTk5xHT1MWXK9ahFZio2Ajuffctrra0MGDS3V58SKcdg78Ws6uL395Zj/Hv4wQJyYJJwy2Fk/CZMyQOKj1ziJSIyqak005r7W08JWWoL9/kyNffS9mIX99khq6Yz027leFDJnkLEFF/d0NbQ6PUXA4amYXDbpNh9XqjkX0HjlFTUctTD8/1PmfyAGqlueAqwQ4HtX8f4diPu+T269OrJ+NXLiDf3EFaxlAMvgHyrCFqTLO5hZ2rVqA5cpoUufnaaQowweSxDH/4UeJjkyQlQSUWW4WbW7lnSXBB5Xd7uL4vm06bmahh/Ri58Glu2W2kDRiOQjD2xLNjF9LAOtrNbfTO6IXVasGp8GA0GLlZVCYlQumJPb1dCLl+dlFdcJVojZacj3ZQcuI8CpeSXpPHURzniymjN+Mn3i07dP/g/0RKHLeKC2Q2cUz+bRJcCjkmvOW2kzz/KYlLCQ+J+Z/x0N5t5kbRJZKUai6++zlNl/PQmbTEjxhE8gMz6AgMILRXX3B5TXviv7PnrhAZH0VcQgTtHe34GU1Sk5hz8RpB/sHERcf8/+t3m8k5f4RMvwCy13xAe+4tNEoNA+++k9iHplPqcZHYZ+j/vraQfxbmXeKHdWvp3dxBcEunRJg1+pu40SuWJ9atJzo07v8XLBYreaey6WP05fj7n1Gdex2PScXEJx9CPag3ythYgiISQO3771oFh4+dIaN/H8JC/bBbrWhFd1mp4tC+w2Rk9CMiIti7kUqcTycnLx4m3WDi9LLNtOfcJDg6iomPz8PSOx51YgK+0cny3wsTixhm5u7Zx7EdX6EpuUmyMOc0taJNTSLyyYcIGzMaX/9IKVnQW4ShyknFuf3EumHXm5ulfMjj68vUF59iR94ZFm3bTLfFjtHgh/wGNidHj59g3Ljx3gVHxLPqwKCEggN76e3vx39efAGTUkmJ2cyLb69CFReOo6ODn1euR9tmQaP04aFVKynw9RA3bAQ++gBR96EW0GK1h2MH9zN83BhcOpOcMujwYLB2UL7vIPE6H35ZsQ5bZzfaqEiZK63Yeu8cT0d9HYqWRob2yaC2spoWjYbwqZO59+VXUagN8kLtbjcKHRw5kc340ePwuN2olQJb4EFr7SL73Y1cOZiNytcXf4OJlhu3SY6ORqkQ8e4uWh0WyafTme10KjT0euBBRjz9DHIOK1YT2fJTcfjUKcZPGClMeXIh61aC0eXi6KuruXH8OHZfN6mJ0dSdvYTCN4DMZ56m34MPSgGpaBUrhXvGAzlHDlBz5gzXv/+JUF8/ugICmPTkk1yobeCRl18Sx1fcTjtOnRGty8WuBa9Tevo4fn5qkiIjqbpUhCUwkKwVrxE7aiwhPiFe3IgaquubKLqdz8gRwwTWU5oIlR4VbY0tXCsqYowY6f7reLaq3OgdbvY88jJNNwtp8rGR0iOWxhPn8YtKIGvhYhKmTvW2rMVTq1HjMps5l/0zzdeucOvPbLQKFT4ZycxZsIgKh4HegwZ6XwhRIBh00NbOp089g6emAn8fFQEGPe01zVxvbuG+T7aQesdUtGqDdPSJhm1NZQ0N7XVk9M+UnT8xmlTYHZTdKpOxSn0y0v+HlxBPu7DV71v8Nl3V5bSHKQkO9sF6/QYaUxD3rtuEdtgQPGqHLKrFx9ZSVo7zdh5HvvwCCssw26yk3j+NtBkzcIX0ICE+AaXoxoibpHVRn5vLz6+9hbq5Cb8QIwaDnpbadhzBYczd8j6+aalenIDocrvgRsF1gYgjvmeyPB3aLS60RhUfffYF6Vn9GJ6VhV7sxlarlAY0HjnDmZUfYv8H1toeZ0BhVKNqaMUQFMH9G7dAzwSsjk7UPr6yTqjKLcSTc5G8337DfqtcdpQynr+fkKFD8Q1LJyw6Uu5PVksHeqOenH37ObnpYxxVlcT2jJandqVDjScsikc/+whbcIg03Ik6SVz/hbOnSUqMIDQqWlZUYlInOiqXL1/DNypEaif9hZNSQGw9dvJ37eHq5v9gra8nfFQ6FXWVaJrawTeAZ777TkJjLW4nKo1Qsdq5cfo4vqWVHPx8B5pOG3V2O/e89zbOqCgiYhIx+QeiFuxH7y7OpV93kb3hA4y2bsLTYiQQ215rpveYiYxfvwq3vw9KgQqygUMDp88dZ9TwAWjU4hqFE9XbAcw+dJSsIVn4C2aVdKYKh7aC0zu+I/eDbwgQcPgewbTaOrC2tpIxdhyjlyyDoGBaLWZMJqOUBORmH8BYUk72VzvRW1x0G/SMW7qIXRcvsnztBtkJE10EhXigPTYOfv4ZF778LwEqD6Ep0dRU1WLsUDJs2t1kLnoVt4/R2+0UNaBabCKnmDxuhPfnFwuzcAcq4OCR44waNwad2AzEzyQ6sBoXv334Mbf/s4swj4LAuBDKGyqlUXr8nHtJn/sIhIZh9QjOqTiEWsk9sJeQojKOfvcjnQ4r7uBgnnnvPW40tZE1brLsimiMOllg4jbz69q3ubHrAOEGI+E948grKZY8z6zJU7l75Uo8wn2sUyPy7D0OyLlwibHDB3lNRxqFjHzqdrg5c/YiE8cPlwcNCQ8WFbXbyvbXF2EtKsZRXcfgtD7k5l9HEezPXc8/R+w9cyT/0iAA8koPLfYmik4fR3n6Chd//wuFWoUxqQcj5z9Ll68/ffsPlVpjX4MRKcp1dbLzrRXUHjlHhNpAXI94zhdch/AQ5i5aSPyY0Tg0XvmM6BLVNndw6+YNRg0ciKFyHSwAACAASURBVFJ2icU65uLX3bvpcNiZO+8+icGQ6C4BNG7zxkpSXiUB9WEh4eRXV2CPDmbea4uIFcY3IZtRKHA7rFS3VFF77Srt2Se4fiAbnU5H+MB+DJ7/NA2oGNgn63+fuTwVNNWw+dWFaCsaidKZ0Ot1XK8uxxIRxKubNuKX1ge3UkDQFHKrKrlVSXtjE4MG9PcWed7hFXk5+ZidTgYP6yufJTElMunV2P7hJW5fuRpPcTmReh+51rYqXOR0NvL+999hTEpHniqkGsBCSd1tmgquU/bzHzRfy5f3aNi9s9CPHoouNp6ekUkyAlEuQG4nrdev8NXat9FUNJDoH4zDaafF46ArPIgF721AEZcgYcZyUOURWstcQnx96dkj0VsoyVMXnLt8mYiYGBLiIuSP5FJ6UDut1F+4ILOtVbVN9I3vQWdLO5Vd7ah7JzJ/64fgI0gG/75AGgUXcs9ir6wgZ/sOVHWNsgCf8fzT/F1fxZwX5xMVLLT0IodcI7V7DQcPsOuTT+goqaBvn3RqO5spM7cR3D+Tl957D0TxpNBiNbtkZOR1MZWJjSE4WDyv/x4UgKPHT9Onb18Cg3xwODxoVW5Ubgcl+w/w89at2OrqGdKrN63V9TQ6bQSOG8TDq1eB0se7qWvFzfBw/ughTK0t7N+wiUA8tP4z4Xl0+TLqw4OJ6TcQP10gdrMNvViw3Q5yv/yEEz/8iKbDSWpSGiWNTZRZzKiS41m5c4eUP3iUIm/F+6gcOXqSEcNGoBdsnH/PngZbB/lffMnBHf/B4XGTlpyMpbZBdhoDIsIor6+j0WKmZ3w8lopq2vCQcO9MZrz2uqBrytOGBhd2e5cckU8YO0lKi8Q3FPUXFhtFWz7m6K5fMGudJMTFYalooaWyHsX2++7zVJWVct+MO+kzaxb5Wz/m1yOHyXh8ngwb7rAo0Zh8sHm6Zecn58RRptw9S/LCrJ1d6EWWjUbL7teWsuuXX7h34StMe+wJ9i1/m8sHD+Or1dDmtDLh8QcZef99HNm0lR93/cXMRYu44+F5OEXrXq3B6XTjcHnIPnmSaVOnobQ5cHhcMh4pXKni84fny+ileavmM3joQPZs+JCTR04xb8mbZDzxOFja/wW2+eHp6uLM+dOMyBrI+e9+oKG2ljseflBiDvKKbksNIJ2tXkCRtPKr2PTAXCpvFfDk68+RkTWU3996n+zzV5mybjlj5j6Exq7FZrFLo0ZjZyPXi3MZOmKobD+7hDNQoaGjrYOc/HxGjRiFr3hord24jAoMbZ18NPdZ2uqqeGLTUhJTEvjpjTVcOH2JFTu+xX/cGCGew93ShDI0iray2zR11BHl78vJH37FZDAweOY0WpxuGltsZAweIV2Fclfz84O6epY+cD9qp4VX3nqVkMhovnhtDbeb2nn80w8JSOuDXumDW4pCPdQ0VpFfcp1RE8bgcLnlWFvnVFBdXklLWwcZqemya6pRK2l3duFjtvDWxFkE++p55qOVGIxqPl+wjNbqZlaKfMv0VNy2VrrVYhoZzI0LlzB5lIRq1Rz6/ltCosPJnDWD8o5OLN1uBmQOkNoegR8QcF3+Cdx+YcIdxMeE8er6JRIQ/fGy96jtsLLw22/wTUnFYnZiMBhxOa3kF+SgVDrok56OxymSKPQyuUVkfg4YPVzGAOqsTvQKMepx0p5bxMf3Pk2/3qk88N5r0lH9zYoNKJxKlvz2J/gZcSm78Rh0qNUm8i9eIcFgxNPYxKk//6KHCCafNppLt0voHZ9JYFA4ro4mVD4G+ezXXLjAyqeepm/vFOavW0Z50U12vvMpHqM/C3buwBMRhc3iliBrAf28eOkMUVFBxMXF4nSr8TH60d3WwYXLl+nRu5cUWKssdsnnRqsg78BhfnplOcP6Z3LfpiXknDvJXxs/oUdCEvN+/E5uBC6V+Ek9csPLyT5Mv/hEGm+VcPrgEfqPHknsuGEcvXCBCSMmyGt2WLvQSJKqgtw9e/lw8RtMnDSauSsXcvrvffy1ZSc9Mwfx9JefUI8Sf60/dpsTh9LBkeMHGDq4Lwa9TgxRpW5VdCoOHcpm1KhRaNUaHBYLAf6+0ty194sdnP3gK2ZOmsD4xU9x7vA+ft30MSNGjWXWZ58gdnzxuXbbrPgGBXHl770M6JVO+cUr5J27xIAxowjIymDT9s9YvmS1F+tkExpVg9TE/T+izgOszvL8/5+zD4e9QoCwZwgjjADZe8eoidbVatW22qq17jjqjFpntdZVR231514ZZk8ChBkIM2wyGGGPA2ef9+/zHOqf6/LqdREK73nf532e+/7e37HrzTfY/eknbNyyjmvuv4M9//2cg//4nPVbf8UVL+1kRPjrWVUyt3nUOUVx8VHWFuZj0gm2mRaXsLNyic91ko0bN0rhg87uwiioBW4b/3n17zR/9xO/FkK5O25i90fvceCTz/nNrbez8NFHwTKFQ6dG0arQ+/hS/dM+clPnUXPkCG3dnay7+ip842I5fqKYNVdcK5MFcEx5EFKVm48ffkSKzu665x6yr9jAJ++9z+Hv93PDLbez5Z4/MizQYH9/yQWamDRTVVLGthVrUTudOLVuiR5b7S6OHD/Bxi1XSM6z2u3hGBptNp594H5aKyp4+sH7mZuXx+5332HXd9/x+N/+Rvw128DXX3S1ki/mVKapLCthYco8TnzzHWMjo2zcvg11+CwqGhpZLBI89AbsfX3og4QVh4unb7yJoc4L7HjoYeakp/HO62/ITNIHdj5H2qZ1WMU6E460Ki3dvZfoudRLQWY2PmLfn7LiFxDAF99/x+WJUW794++x2KZxWszM8vJCNTLKfb+9FdfIKM89/hghPzsXvPzoDlo7O/nbP/5ByOJF0kbDNTaJJjKcYWEA39HG/MhoDn//A3a7nc233UrnYB8jUxbyhFWWeQqnZQptcABcusQjv/udfOY7HniI0KQknn/iCRrOd/PcP98iIiMDs7Aj0+okh05w5ZzTNrLS0lG5XNKOZcpioW94SCL/c5Li0Bl1qF12TIqb0fYOnrr7z4R7mXheFBxuhRd37qR/eIg3P/sM4uNhfNJTCIcE0dl8ViKroU6F43t+wsfHh5XXXUv7YD9GX3/mxCTJA90xbUYXGoyjtpb7/vAHZgeH8MRLL2EZHODJF15k2OXklY8/xBARzrRKjUsop13QeraROSFhzAoIlPWf1qDHqVZxuqYKk58PyakpOBxWNDqVFDVeOF3OzgceZG58HH999lkp7HzymacJnhPOk+++AwHBEtlC0Ai0Kqoqi4mZHYa65zLHdu8lMS2V7Ku28uKLL/DnBx7yJFWJTkCAFwYDI0eO8cAdd1KwZCF3PvVXus818tRLL+ETGcGr//oXdqMXdpUGRa3HaPCi5MQpEqJjmRMRLhFYRXQ6Gg1lVRUkpSYTFBSE2+1Ao1bwtjuo37Of53fsYPNVm/n9/ffReuQEf//Hm8TlZvDwv96XxbEyOolK+Fq6nBSdOsqS+fPpOVXBmbIyEhflMG/zBg78sIsNV13jGRMJYMFbMDDdNH30EW8+/zzbr7uedTfdTFXxad788GMWrF3LXY8+itUovEwVXGrB99Oyf98+1qxciUEn8nKcOFQuZrlcFL/yD7796CNW3rSda/74R2r//Zl0FdC5VUxr1cy7cj3b7/szJe+8y6effcbC7Vdzy6svS07pmNlMoNjJfX04tH8f2QsK0au90Wn0ku5gHBym7PW3qSw6wrxty1l143X0fHeEz/75AapXfnWt0nGuiZuu2sqSRYuo23+QL3btInP7dlLXrGNYRrQYmZgeJsbkRfvXu7AJbxsRx5Sfz9mjR2lr68A3NpGQ5EQC4yPw0hsIcehprW+k9UInCfPTMEWFYPLxxzls5/ylHpovd1CwUvBDRIUsNkI1TsVNRXUVuXl5kt8jJ0sGLZMjQ9ScKiEjax4+c4IlWdPb6mL4XCe9tU1YxidJL8gnM20eZbv30dV7ieiVBcxOm4eX7ywUjRazbYK+5iaqvvpeqmtDBf8oPYPqnw7S03sB75RIglJimJOaxNiEGcEOPFvfilVjJC0tGy9R+SkKNq2TcVGxdzaRlTMfnSKk6Aoao57JyQnams+xMGcBaptIPFFw61UM9vdyrqKKBXk5+EcEe4QJ4xOMdV6g/0w9aodCWuFCkhMTKfphF+f7+4hfvYK4nFy8fYMYGR/3kL1Hhznz3XfoFDdZa1YRHRXDno/+K0cyuuhgwtISpKpYEZygvgn2/nQE//gkli5bg8nmyZUUHUD34EUGzUOkJCdhVPQeoEmnoafnEpZJM+nJqYKYIwtA4R91vqtdZp7OTUnCNyxAElftI2MMNrcy2djG1NQ0y26+SSrrTvzf56hcKlIXryY8bR42L63Mr7W5FfoaG+g9egjX1CSbbr8dl91Nyf99j06vwTcrlsC5MWhCfNGotIy09XLh4mX0c6KJiUtBN6VIorvG10jtuXo0BhXxMdEYXSrsImnBx8T7//mE5StWkhAbjzJtw6DWyL2m5WwthmkrCbFR+EcGSn7LSF8fg01tWJu6UKm1LPz1tZhtVk588S0BgcEkLFuGaU4UWr8ArE4nU2aRB9lB39HjGG0ObrjzDrq7LnL6p8MY/E34ZEbjlzwHbagfLmGoPjBF9ZkGYhYUSFd8jdmFVqVF8dJSVltJZEw4QYH+UoTkECk5RoNU6CXFJRLo4y9VZGIKaXHbOddQh4/LTUpiHD6hPrhs0zKnt2T3AaKN/pLovvqG7XR0dFF3tBxTQBCpm9ehDQ2WRZ7TYcM8MsjwuRZ6iiqIDA1lxbVbaW/vpOlYuRxBz16cTkhaLAKxFhvHpeZuLvYOkSxyUg2+qO1qjDrBTHRRUl5MZna6zIhWa9Sy4NBqdJSVVZAj0FdBiZi2SyNVp15FedFJonReFOTOZ9Q9ibdJL8VSl5vasFwcICExkbRVi6mvb6S7oomAsHDSrtiA09+jlFMrbob6LvLTf/5Lqs6XlLg4stYspbK8it6Kc9JP0nthMoFp0ZLDpUfDYOslLlzsJ2PFKlxaIy6bglqjxW1Uc/LkMdYsWYzK6ZTCK7VWi6LVUnRKeJYul2lDGrVaWl6Id/X00aNkRsUQEx/FqMEmTdbN9e1cOFMnR0QZ+blEFWRy6vgpDBcm0Zv8iNmwEp+4KCzTFlxivue0UbZrD6EDUyTFxxG0MJ3y6grG6zsIDQ9HNTeGiPnpKGot42OTVJVX0nuplxtuuBGXWnixulH0eibtTmoqali9YKmkmdkUKxqtSqYtCPFO3pKFnogywTd1KbjGp2gUVIyEGKKiw3G5plFZzYx3nae1tk56NWZlZpGfl88XX3zF4NAYOUuXMTsjHUX6EoJ9Yhx/l5tj332PMjZGQWE+SflZfP3VVzgGJoiKT0AfH8mczHlY3G76B4e40H0Bp8tNZl6O/B1uRSBoasYHx+no6Ca7oBCXSuW5/4pCxalTTJknWL9pHQ7FgUajxu1wYB4Z52xtDdk52QQH+hFgMGAfGKK/ppHeri4cehV5C/KYF5ckxS1D5mny163FJyYavcjOFu+W1Yqtt4/yw4exjY9y/fW/QhfgzVdffonK4mJOQgJB85IITYxncHwci9VOV0s7eoOR5Ix5Mq5UWHeJ9XO+8wJmi53kzEz5+UQPblRrON/aKm2wkucl43DZUatVcv30dF2gr6eHjPkZ+Hp7EWA0MHn+Eic+/1Y2qPpgf7ZsvQK32crhw0cZmbawdMsWfGNjwOQls4xVFitjHZ2cPnCA2QH+XH31lQyYxzh6+Ah6m4vI+HiC0pNlXm/vyKgEUirLKpmXkUHALDES1eB2C7GWgcbaRrm/hc6ZI1XskvYCtNTUEBocwCxhJ+N2o3O55OSptu6sxK4S4+Olz23YrBAuikzzuhZGenpR+RjZvm27VFJ/8eXXeIfNYvHGTXiHhePQa+W5MjkwyKmvvkU1OUGwvy833Hg9Te2tHDl6hGC/AKITEwlJiscUEoJbpaGtvYvu7vOk5+agDjDh0KrlWhHXf+Z0NYlxifgHh+AQ4hAhpFCrqSwvJW1uMiYvvdQmONwOdDodNZVV6FVqkuLjCQ8Lxe12cuFsPerzA1xoa8M3JozVa9cw1Hqe4tNlTJgMrN2+Hf/gMIm442NksK0DR10r5xsb0YaYuGLbVurPnKG+rl5+vvSCPPyiI3Fq9Xh5+dHa0sneH3+SBe+k4pL0Y7Vei0pRqCwtlVnhgofucjjkPu+vGKjeW0RCXAxBqeFovbTorQp9Ld30NLUTFhXJ7JxUea/1bq0Up0x2tzExMYxvwhzWrlxJ67Fi6usb8E5OJG3Jcpx6P9wGIw61gnFklKlDxyk9uIelv9nEio2rOfnDPg78sAfV09deq6imzIQ6HWxYWEhFcQm909NEr17F9sefkBl3UjyqWKQB5Lf3P8qxz7+V6R6CcF+060daLl8m59bb2fDQAx5YWXjXOcRoRU1zVRlzC3KlWki4XIsRmPBuLD9bSkH+AlSCXKtWS1N4m9NOTXk5iwsL5UMUwKnbZpM8i/LGs2Rm50irFlEcCk6VzmrhwwcellFDm1evJiMugZN7f6J1oJ9NOx5k8W2/w60RCkYPLeZy41meuf4G/F2QlVtAYVY2B//7KaPYWPf0X8jbdiV2+Ve9cAkWmeA0VDWwYH7WL1C/+Hxm8ziNrY0sEG78ilqq9OxqFSPmEbqazrEsv0B2pf/jsoxPjtLQ3U5mVg4GeYOEOESFwTnNi9ddx2hTK1dsvJIAb2+O7t3FKBque/Yl0jZuxCacvHUefgLDY7z+h18zcr6D+YVLiAgJ48zhYwy7rNzy5nNEFOaiqETfLyinWg7sPSzJ45vXrvNc/4yrbmf/RUYmR8hMTkcv3TGFrZlC16VurBOTzE9Lk92tONxFrFPv0GWGLWbmJqT9j17kGRNc7uGZbdswWKws3rQRo1ZP6a7dTNrg2W/2w5wYbP4qhqac+Gu0+EyMsmPNEiIDfEhZvhTFoaJh7wkUPxN//vpdHHOCZViSePJCVdbZ2SV9sVJjUyS3cMZKn6aWVvkyJMZEoxM8MLcTi1bNq2+9yeqlq8jLzJbrQ36poLmtBcVLQ0xUFEapoXNhdVmYaGnjletvJsrky6orr6S3v4/iQwdw+gbw4tHT0pxUUN/EnxZJIPaWVp67ejNzQ4JYsmYDvZf6aSg9gyo8iHv2/BubjyDeivUpIHkVDXWNBEdGERkcgUbsAjNEz6qaWsITYwkNDECviCLEgU2r4/SZCtKjk5gVECwVYvJLg/SpTEhPwU96X3qybsXc9eV772eiqJwwlYYrr7uGppYOThwtIzp/IXd/9AFWPx0TdgV/vQqD2ypH2v995AkyY+NYuHYVpSXl9Lf1EJqewq1fv8OURuRQeO6/+MMnS0vJXVCIl87bw2mfmWOUna6QB7vOqJUIq0j5FuT2kpJSFuTm4200eSKaxZhWBadOFbFMFFwqt8j7kNRPQYI79uG/OfjaW8T7B7DtNzdw8MgJzta2krtpK9e/+Qpj4nDypOShd1q4b/NmZg2NEaDWsPFX2zl5ooTBjiFyNq1jxVN/wubvIw8zuUMoCieLilm0bDkawQGU9HW1PLCPHTvGypUrPAbokirtIZ0VnTzFyqWC3qJI5bocoQgV8+GjLFm9EpE4YNWIsDMFrdXG9397jYrPviQvfa5UN+/de4CxlgGuuu0Ocnfcz4jTiZ+3FpVoEFVWPnzoQbq+2M3C9HRS1y/jh4MHGLw4yNW//x0L/3wb01ovyQ00qg10X+jix2+/4YF7/+y58WLT1OiYtNmprDzLsoVLZYMggDUhBnBMTXK2pprCJYtwKQpqlUChBNKi4kxZJVn5OZI76VaJHc4Gtin++fAOOo+eYmV2HilJyRwuKqbxUj833f8Qi397G07PbZPKb8aHef/++xguq6QwK5OA5GiOlZfT1zfKfTufY86qJbh8fWRmlHjDrE4LzfV10sfNI5Nwo3KrmBwYp73jPJnCVF6cKzPc51P7DzA1MsRV26/05MNrxD6sobd/kL6BQdIzs6TkQuieVdNmKXx56cabGGhv4ao1awk2eHOw6BQXXC7ufPZ5Ulavwylm+QLlEn9koJ/nbr0Zw/Aw2WmpBEWFc7i0lBGLk5c++hBV3Bxswv8VA1anTVp7DF/uJz0jFY2YJLidcgTZ3XGBSZuDhHkZ/wthkZS/i61tsjFLTk+dERCJ61fT2tolN/DAiDB8vbxRKxYMNjvV3/zABy/+jVBvI1etXYtzzExJ1RnGfzYsfvK9D9AkJErdyf+u397awjN3/I7AaQurlyxiwm3nYHExxqBQnvz4I4gMk75+njuk0H2uVSLYCQnRUgogDzO1lsaaevyDZxESEy3vvWA6iLOx7cwZZgX5MztmtnzoMrRBo6Wi5iyRsXH4+vtj0IihpBONeRxHWzdP3PlHAvUa1i1ZwljPZRraOrCHhvDwx59AYLB8viLm3KSCV+7+ExdOl5Di68fGVSto77vIibM1+CQl8PiHH0pUWY7y3YJgqqbudDmJc5PwCvGRim0BgIhpm7CoiktIwS84RF6/oAqIvamy+BQZ81KkH6kQqwlahKLRcbK8gkUFS6X7wv/UXlrzBC0/HuCTV1/D21vDNVdsob26jlO1taRt28otz78oeavC2ULsn4FqFU3vfcLHLzxHamYCq1Yvo666huNnqpm/7SpueeRB1IEBcr1K632Xip2PP80TO3fKPcYT9yY4iS4qS0tYUJDnif8Un0lU4G49LRXNpAjqlUkAvDY5XREfsL20hsSCbPmQRsemCBR8VieUvfcPPn3rdRKSYrnxqqsp+m4PzV3d5N90PRt3PA6Kl/zbQlwo9DCHn3+eM/t3ExxoZNnyRZRVVdF0rhnV2/c+qORFRtD+9VdoxsZQ/HzJu/YarBlppG9YK20EJNlaKONsViqOH8XdM0Dtv7/C2T8g0Y9VN9+IMj+d2KUrsem9PVkLFofkZBSVFrN0jXCJ98zBHeJu4OZk8VFWL12GSRALVTCpBrN7ipbiclYsXjJTrQgOiwv3zzEzp6qrWLR0GVrFYwcif5l5irIDP+LobKXt229xCPPEiFlsuPNPDIZGkLP+il/4QmJe39pQw9HdP5DpH8K5z3bhujyIX2QgBddfiXV+EqnLV2OThasXiqLFMmGlqaqGpcsXetoksYZQGB+8TFNDAwuXr/CQn8RDVisMjA7Q3djE4kWLZlRsYlblYmTwMo0/IxgLCpagFXJwYf6oVmMd7Ofcib2MnKmi+Yd9aN1uvOfGUnD9LThi8knOzxKouufP2sE2MsSpk9/RX1PJ6IlqTHa39DjLunIjpiW5RKbnYnWq5LhX7VDz9adf420wsnX7Vs9bLgpPHbR2tTE8PMSi3HxPFrD4F73Cua42bBPj0srBc4MFN9NNZ2eHtI3JnJcj0RWhZhWLc7KrjQtlx+gqOU7LyeMY1VrisnJJX7OVwJxV+KbE4/CaEYnaoaeykqkLLZTt+YH++nppAZGUnk3M0kWEbF6KX0y8LD6E0bFAy6qrz6DxMpCRliad6T3EfxUN9Q0Q4EtKchw6cTDiwqlS8crrr7J+0Spy8gr/f0yQE84116MEexMbK3SBDllQKHY7/S1N9FefpuPgIabLzqIoLmKvXElwwTKi8rfhHztL0qwEwioKgYr9RwibHuLQxx9gu9CDj8FEck4BgbkZJP16K05f/5niT4fb7qSisoqwqAjiomNQC56M+Ax2l/z+7NRkwmcHoRNBtCoXVrWKU+UlZEYlExYa4amcZoQa5SdPklYoDnC9zKVUycRVFa/e9xe2JsTRvGcfzu5+LpstzL/tZkyZ80lfdQXaAI8wR/wq5/QI54qP4j88xJ53P0QzNo1W60XGytUE5mWSdMNmJtUqfN1eYHGB0cihI4dYsHQRXiaTNIERzx6rm7JTp8koKEDvK0a/YvDskcIXHT/OsvmF6Pz8pZ+0OH6109BUUkra4nxPFyO5h56fr9+9i8D+Hg68+z4B025GnW5WPHgvE7MjyN24Xe5hgh8pfMEdkwP857UXWBUbw5FPv8AlUknQs/RXN0q1ac5vr0PRCD6uBmXKhsrkxaEjB1iyfuUMI1+kkIDGBqePHKdgwxocAr2ULFixdSuUiNjKZWvkzzuEilx8TTuoPl1G4XIR+yg4gzaJmCpuB2XffEtC3wB73n7HY0EVNov8G27Ae24G8SvXy+JdTLqEr7CDScq+/4rgtgtUfbNL8qAm9DpybrsJ49wUctesk59HbVOhdqq41NbG55//l4df+KuHHyxtjVQ4zXbKquvIXb5CHizycBHllXWMhqoKli1ePEPKF4epDse4g4qSShavFt+XqiWRpcb41BC1P+3F92wb9bv2obE5sQb6UfjAXTiiYslatFJyhpn0CH8GJ87TfHQ/4fVd1P90iP7xEYyJcaRdtx1TUjKZS1eCS4Pi0shzfHhkjNqzVawWNjAzngiiDpm8PEpbxwWyFy2RISaSKu1WOPLDd0yPDXPdzTd6zgoxtkRLd3cvl/uGWCxABEGZFOiaAJjHB6jc9SPqqnraj5xAY3ehi4si/vYbCJyfR3Jyzi88bEEvGp26QPvRg6iLqmg/UcyU4sQ3NYmojetIXLac2clpOJ0q1AY9Djd0dHczYR6VvorCxENwrMT9v9B+nqkpB3Oz5s8ogD3rvLulGbfdQlJ6ysyGLQesNDd34HapiYtPxMtLIJ5OtFo3X/77X2j6+jA2tzN2tgm9S8GYEMOs664gvHAJMeHpYmLu+XJD58U6ekqLuPzlbjmuH7dbCS/MxbQ4n4yNGwmeE4fF4sJoFJwwOFvbhMlbT7JISxL3X+yTCjSc8RSA4XEJvwgPxXOuq6kkNNiP8OiImaJFzNm01JypY/asSMIjwz1nkc2BWuPmQmMtXSXFXD58nIlzbTLgNHHZYtSL1PR4kwAAIABJREFUc0leuxGfwDiE0HVmgfL8y4+zKDqcCx98gbu7R6aFxW9YiWXBPLI3byHMLxzFIvYqT2RsWVEpKfOSCAwP9KxZUYMg+NOVRCen4hsaLqfmYi/XuaDqxDEy01MwzhKcwZnOWdFy9PBJsnPyCQr2x2kT564ohF3UnjqKpbWV9m9+xH6pR1p1ZV21mbG5ceRtupogU7jn+BMMNTe0HTyAofciJz7+GGtfHyq1mjW338rlxFgyNmzA28dfxIF57PEcLp58+imeen6nZ7+baXIUp4PikpPkLSpAEQboM+2SAL4OnShm8ZJV+BoF+Uoc1wp22zRHi05SuHjFzB48Y3rmNFO+6yu8xsYp/vQbLJcHZdF/xe23Yo2LIVsEWugDJBdV1JeimK8p2s90bQ0XPv0e9dg4pqQoFF8jqi/++qyycu5cDr36CsbpaSZFCsQLO+mNnEVEYYFcfO6JcdS+whPOwbmyUvwtTj6891GiRDSVSc+ND/+FVn8jCSvXYEcEgoPabsek17L3wF42bNj6y8siNiyV4uLkgQNcuWETEofWwoTwLbWO0VZSwcqlyzwls2iHxfZssXCkqJg16zegEqex+LYIFR0fZ+L8Ocbrz3Dw9dcIMXkx5qXnhsefoM3kS/ry1bJg8Hw5OX3kgDT23ZCawQ+Pv4DXtJVZSZGsf+geWlR2GSKuNwRJRZ3orocHLTRUV7Ni7ZIZawKZbMvY5QEaz9azeJVQuImnq8KtUei93ENnczPLlotNTxSv4j8VA93nabh0nqUr18oeQTwQsabHujrQj55nqKqcQ/98Hz9vE/bwQLY+sIOJyAz8Y2LxFSvcKuAUDZM9F5gYaqe3ooySt/+D0eYkIj2FrU88RCs2EguW4nbo0Ao5HPDVf3/AW6Nhy/VbPb6EakFlhs6uTgYGBli4YJHnBRUVglYYRDdjmZggN1cEi///zaetsZm+6Ulpjiy4jrI7tMNwQz3BeivFn7wn4/uEf1343HTW3nkfAz6zCclIZVLoPNQKXioVY3VnMU2NcnrX97SVlmAdN7No9QZyrr+WZqOThLxCiV2Kg0R8tTSfw+m2My997gzhWiSLq2isbZDmmEkpcWjFeE30A2o1r7zyCusWr2S+yET2+FrIdVRbWYkq2Jek1BRZZEt00Ommv7qC2V4Ku195mYmiCkJCgpm9YTHztl1HjzaSyLRkaWEm15saLlbVEuWYZs9bb9BVVS3HbFf9+lbmrFjMhdk+zBYB7lYXer0nw6z8dAmzI8KIiRN+hWJJqOS6FeOZiJRUIsIDUQmkGCGgUXOs+CQZ0UlEzBZWEjLEV/7tiqMnSMnOQOfjhUFwJl1ONIqaDx7bwe+v3MCPTz6F++IQNq2exXffgSo5ldlZBai9vQXFRUbQ6f3dtJ86QqJKx6dP70QZNjNptnLzAw+iSY7DkhqNb2QUeqHyEEkRboWKitOkZKdh8vWRmLVsvWxuSk6eZn7+Qrz99Sgq0ZtLRzROHD7K8qwCDMHBTM8UUCY71B8pIi0nC83/iNsCHnS46Ck6SaRrmh9ffBHt8BTjqFjz6P1Y5kQTu0xYL0mbLk9WtWOQfz7zGH/edi3/ffwpzD2DmAJC+O0zO+lTKYSvWe7RtIgDZNIuY+oOHj7Iog3LPWID3FIRp7UqFB8+zsL163CJEZVMdHaiKG5KjxWxZtlq+a5ZxNhM1D42F+XHi1gkXPqFz5R8jp7R8PmiE0T3XGLPP9/GZp7C5uvNtU//lX6TD5E5i9HKPdOzFC22ARn5GNLZw2c7X8bk0mD19eGWt16jzWknMScPrdHXUytNQ1djIwePHeDOHfd4TiDZ6MD0hIXy6loKlq+SBa8QXYmF4jCPyAJwxdIlqCWlRsiSdVgGpzhz+gyL1y7zvNOSLqFlcnKQkYY6/Otb2PX6W/hp9bhnh3LV6zupNU+RUbBajtekNs3mYNh2CbeIzTxUyv53P8Q3JJipQD9+8/or1Ins3SWi0J5pzEUW8KUBus63s2Bp3sz4QtiKuBjqH6K9/TwLFi1DJUar4tVSFA5+/x3msWGuv/U38l2zS1xWT8+FftqbO1izepnnfZgJSe08d5YIxc3lXfs48N6HzPILICQ7g6z7/0CXoiJrngAR1L807t3ddfgMDzLyzT6qftzLtOIisiCPjY8/SrMwQC5c4olAnBF1VJ+px612kpmTJmdCoukS/9vZ0imjQtMzcyXELV5pgTa3NTdI77/0rHkzG6cwSFfT2iQM+m1kL8j0OAvJJeTiny8/z43LltL59ffU/LgXk0pDypoVzL//DrrcKpJS8n5Rvorb2txYRpxaoe6ND+gqKsXscpB/7dXM/c0NdDmcJGXlyfsv1cQGOH2qgjnR4UTFiWbShaKIOwpnqmoJDJzFnNgEtKKZlEvLxZmackJCA4iJnSP3UpHLK4QEzdWNeBv9SEwT3rD/A65cNBQfJz0slD1PPUt/dQ0+egOF269i1vaNjAUEExk7z3P9M//tfPkR7rpiE5U738TS0sGk4iT/xmsJuHI9k37+xEUkyLmPJzsRyk6WkpqRQsAvBaBd7kmnS8uJSRLf92T7SndJh4vyk8fIyEjFJ8RvpkYQD0ZHbckZZodHMTs+wvOLZUfvprGsiGSTF18/+Ciu3j7sWoVrH76PweQo/JLSmBUQ5+n3xHZocXKp5ASxBj3/ue8BWSfpjEY23fEHRlJTCcvJRWMQYllRbalRpiw8/bfneeK5Z6S4RLoziJ3GbqW0uIi8hfnSmFuscI/nKOwqOc6axZtkIS0Ed16iqsXFvuNHWL5yvZx8Ss2OfVL+W8ORA0Qqaj559DkMNid+ocFsuv0WHPHRhBWIte8tQd8ZfIqzp48QY7Gy5+7HME1b0SaEEzE3CdVr27cr1okJfIGYwEDMly5x2TpN1q+vY9Xdf5bGwSIzUwxv1E4re594mu6qszhVemb5+jPd2YU7wJvQreu5+v57JfwvdhoxbpmcmqTyTBXLli7H6rTjFlwbDLJqr9j7E8tXrvbMN3UeGfb0tJmG0xUsXLHccwaJQ8epoFjslFVUsnDVCiwzhYmX9MRS2HvP3fTX18pqOiYikoHzl3CE+JP422tYeuP1gBfW8QmMgd70V53hk3t3EGXwYWJqirkJiXSercPuY2TNI38mcesVSKmzQGXdMDA0TktLo1T1KioFRRG8PjVjwtG7rpElAgEUp47I9VUpDAwP0H7uHItFRJzcNIQRrpqh3n7aL5ynYOFijwGkQ/C7BOxp5avf/ZbR1mYCQkIlgbX3fDejJiPrnn6ceWvWSNTIMjqGV4Af9Pby5cM7GGvvlD/va/Kmt7UDzaxgrn7hCQKz5ntsUVQSuOCrr74iyGjgyl9dJQtUhzTP1UijYpFzmpeTN6MC84T1tna0MWWeJCsra+b6xfpR0d7cgtlmI2t+jmcMOOObJpR5H9z1Oyy9FwmOiZH/5hoexhEQwLZXX8cvcx72mY1T71Iz3djC1/ffz1TvRfxSEkUdg717AFNUJDe++xLqmGhPFJlKLQUHHe1teKlVxKYn41ALxyfRAalpqmvCYPImMUG8pJ7DWLytr732OiuXrSA7L0/mVv7PHqmyqkoaR89NSpYjg/8VsNaKCt7bcR8G+zRz4uIZHRtlamwCXWw0N/7zDQiPmnl5hb2NjeHTVey+/1ECHE5mz0umf3CY6csT+CTGs/1fr0BIANg8ZHfxGhw7cpis1BSCoyMkQix959BQVVZFTFwSs0IDPNFZKrf0gzp5uoS02ETCwiOweAY3UuNVVlTMgqwc9D4mSZMQBGJRSL71+z+g625j+vIlknIyudg3gNumZk5uLle9+DSKvy+qmd+Pe5qqb76j6cOvsV3qJzQhCqeiYnrEhldsDNd+8g8Z3ei0uNGKqtfi5MjRwyxevQSDr0mWSWJFi/VeeqKEwjyBDIpu3XP9Yu87fuIEBbkLMPr6SWNn8VREKXx8737Wr93o2YAFqiEKc6eaqvf/RdWnn+A2j0hSdmNHF15eAcT9bPS+6YmHcPr6oliskouKfZLX774XfU07AS6YlRJLR08f5jEHBVuvYNlfH/Ao4j3Wj/JkOHjkMMs2isJEPA5hI+vZmU4eP8lqifTNKH3VCk61m5NFp1gtChm1igmPyyD+Chz5djdrtm6VqkVMQhYvClgNR/72N5oP7cHgmCY1Yx6VNXX4B80mfdMGCh+5S5LvTRK1FhJPM18/u5PxE+Uoo+PE52bQ3tvPmNnNmuuvJ+/u33lOV2lVo+JcYzO79u/hvkcf+gUpENczbJviTOUZ1hcI9auAJzxeaNPjY9ScraFw2RK5B4vDRTgUMGalrvIsWUsLPU2suAlWu1yj/7rnbmytjRimzMRFx9Jy8SLDOi3b/nwXGdddK8UBIoDeKPbosRG+fOxJJs7US/P5qLQkGkQyjuLF7TseJXzlIvAWYyexeYoKcIqmpnrSlhegaDzG2qKJGBocpKu9i8KCRajUnsNRFFb7fviR4ZFBbrz9tzMkDfHRtIz1DnK+vZu8xUK9O3P9wmJoeJwP7r+Pia5zxAQGYFA0dA1clmjwjY88SNjCQsmZ9FjauaCriw+eeApLawehJhOh0RFUNregCYrgziefwi8/C4wzXj5u6GvqZPznz5y6SJj6KzIDWvyuzs52rFNWMjOyZ/wTxBpSaG09h9VlIyUtXf6csEUWxvstVfUYjSZi5iVILEIOpa1ODv39bcp37cLbNUVqZAT2iSkuT06iREdyw8MP4J+XJ3mp4ktwVUfKy2Wogbann1Bvbwz+PtR3n8c/Kok7xKgxNV5O6WQNIqhLlfX4+nozJzVerm3x/oqjs7GulmC/IGKEif5MkyOeTW11FUGhQURER8tGT6L9TjVNpVXMmRONX3TYL5QmQW8aPlnGxy++iGO4h/y5qYxe7GPEbsOQlsxvRfZu5BwZk2dXKTLh68OHdtBXXsUst5swPz+sbid9Fgu6uETufv9fnsABLxGl5ukj6koriUtJwBQRJJOwxKISy7e67LTkAIaEiVG1h7wh9v5TJUWkpc/F19/XM2WbmSTVHC4mO3+h570V1aJ4OFMWOvYe5qt/voXWPkZWQhwDreeZ1mvxWZzDTX99TKqb7YJ+5mOQtnYdn33H/vc+xG0zkxQXw+WeHsZ/bsIjF63iGoH0KXYQ++HMGn3iwYfY+cpL2HRiyiBhLIkkV54oYlHeAtReHmskOSPX6/jvvj2s3bCBII0Og6gpBLHD5uDEiZOsXLVaNksuxS3peFq3nSOvv0FbUQnO0QniwmbT192Nw6Ajdf0aVt35J/Cb5Vls4qZZbJS8/y4lX3xOlF5HTHgY50eG6Lh4AdW711yjDAwOsHzlUpZfdRWtX3zFD/v2kbB+Hdv/8gDDYhzqY2LKOkKoy8Gep15g/9ffc9NDD7Ju23Z2v/AS+w4eYONdv+fKR+73qGulDl6BkFCK9/7Ikqs2454elVJ6nU8orhEzJ/buZ/WVVzFum0YRUV5uBYfFytmyShklZzFopApYZRFhzw7qztSwcMUyxjROGcvkj46QaRufPvwwzT/HCN14192kr1zD0X+8x/f7dnHLzofIv/4aDyxr8hEGUZgbzvHaHX9B7VK4+t47SF+6nC+f+RsHi07y6xefZOEVW3A4VZj8AqRb+Yh5nJq6MxQuKpDwt8Nul4fj2Oi4LEKWLBE8HI9YRUDCQ0NDnGtpZeGyJXLRStWnS2Hk8hDnRQG4IB9F5ADbHPh5+6AfGeW123+HdXCQvzz9FL6hYXzx2j8oO1vFQ/96mTmLFmCbtGIQi120j4PjvLL1euxmC7f99RHCk5L55KnnKaqu4v5P3iEsbS7BvqFYRbKBQcPu/Xtx/5zQcMXWzTIqTRCiTRo9F7ouMDQ0QnZOLm6VIDdLIxg6Ozsxi+5/fpa8ftHZiu7qQtd5pi0WMjIy5PWLA80gLF8uXmTnr68nOjiEPz35tETE/vPyKzS2tfDa7m9Qx0cyaZ+QiIS3MRB3Ywcv/+Y2aQd0xxsvodYbePvhp2g5f56nd3+JISoSlV0jI9XMTjstLefQOJ0kpCZg0XlwJqNGJxFAb52RpIQktCIf1+GQMWLvvPMOy5Yvl4exRe2WohTR3VZXVhEUFExqUjIuswVvtQ69UD3XnOG1u+4gJ2setzz2CJd7L/Ppc69jtlt47qhw0ffG7HJLDpe3zsR0cSXP/uo20pJTuPmVZxkdGOCtx5/H5W3iwc8/wGwyEOAVIEVBVsVF87kmQv18CYucjVntRNFqJIWhuqyKxKgEZgUHS8sLt1rBZdBSUlxMWkwCwbNnMWVQSeslnRtqT1eQHBlLxOxwaTItnPvVE1bef/ZZWo4eYOXyRWz70+1cvtTPezueJzwqint2fy5h8imLGe/AIIRU9NyXP/L3ux7mqi1b2HjXb+lobeP9598kKCaWHZ//iz63A5PJT1IsxCFQUnqKZEGs9vWS16jSqrE6HJQWlbJofgH+Jm9pYCsOF4dezYmTJynMycPHz5dpgUqJjUwQn0+Vsnx+vkSURH3vY/TCOOVi/8cfc+j9d9iyeS3r77uT4kNH+OKVd1m7aSNXvfq0tEkRyJxKQBpWN49t3o7j3EWu+9W15P35Vo5+/TXff/glSzZuZNtTDzIlknGsQmygxap2c7zsFItWLJHmuMLySTRdojEoOnqSzYtWSRN1ITBxaBQm9ApFwoFg8Qq5v0wbVDjdbrzsCsVHjrNl0xaGJ8ZQ+5nkuNF/zMnnb/ydoj1fc8/dfyBrwzp++vdnHP38R677w20UPHanRJDUk1bPSN0/hP+750Fq9x/loUceZNaahfz7rbepPlLJ1Tf+mtV/+R1Tih3z9DQ+gUGU1pzhwPFj3Pvg/TLpQCsaYTUMOMzUVlRyVc5ivIV/n0AQNComp6eoOiuQwaWexlmILkQ82ugEHW3tzM3KkIiVUW/EIKbAk05eePhBzlUX8fKzTxE+N4Nv33qbXbv38OybrxH3qy3SYmdq2oy3RpiV+/D2DTdzsaOTR598HP95ibzx4ss01bRz54MPk7NtA+Nat0SmdIIX3T9Ga3MLC1Yuxa5TYZMNqIvBQUG+b2f5ggJZJIk9XjR8+/YfYGR8gmtuvEHWy6KIESKu/vMX6OvtYX5utoxFs4xP4ONSYbSruPeG6zBP9PPhO2+hMvjy3s4XqKqt5a3/+wSvZcIqy8bk2Bi+Jn/BL+KJLVej12h49InH0AWYePGV12mo6+CNjz/BmDJHnjni/Bb846H2C5hHJ6RZvtNLy4TaKddJV3u7zM/NTUtHJ0RpYjtUqajraGXK5WJuZoZsML3dGjR2J+2NTTImMGJughQ5CoTH165w6r/f8vHrr5ORncSjD90vy/VX/vqMjJt899BPEB+GxTwqyxshLKDzMn/adKUUEN33xA7pDvDEk88wOerg9Y8/xhzqjd3XiEtMzlxuGQfppTcSk5wkke5pjXiP1JytqibM35+E2ZEyqUQALw6VQuXZWhkpFhETI0ECXwt4uVRUlJczOyoC//BQNEYdDpcDP7eagfIGdvzxj+QWpnP/X+7BOTDG88+9IAGav+3bLVFm2/Q4KpMBvcGHz+95nKqDx4iIieTB11/mcvs5nnhmJz5BEfz9s89xGtWM2C0YfLzl+1d6slhGF/rPniU/kxB3CS5mdXEpyXGxhIeEohJ7gxjTquFoVRlJ89LwM/liVOtQOdz4qHUUHzxKRlYG2iAfrG5x7nrjY1eo/HIvH735OtkL07nrkYcYL69jx8M7yF69jD98+J5s2MSKVQnOnQPaPv6B1554hitvuZ6NN15Ha2UFr/7jHVLyl/GXZ3di8dbIPVxE5ek0Gt545VUeevhh3CJoQZyxwnHA4aSyqIRFefnyHBPgipdGJ23SjpQVs3XbFkmpmbrUi7ew1woJp/XYSZKXLAS1DZttGoNQWzvhyGtv8sk773L1DTew/fbbqPj2W97/+ENWXruNX//1Saw2t0z4ESJOf4eDQy+9StPxoyxZUUjebb/l3Nff8+0336F6bcMWZXiwlys2r5KE3YaSKr7ee4DEtRtIW7ueCS8jaqEGs0+jjI8zUNtAkL8//vFRePv64K/S0lVbS1dNLebxUeIzUlmzbBVlPxzmQlsHLr2KSZWVeUuzyc7M4uC/v2d8ykFI/gIC01Nx+XtJKxhhRyQ664aSagoKF2I1aOWDFYpC+6SZ+opKCgsWoDbpsAoeiE6NbXyE+qLjZIqRV3g8fr5B9Pf0M93TS9/PnmEu2wTx+WmkpiRTvvs4I4PjeEWEMysjhaCMROxuBaNVTWNbG5cUkXmZg7dFkZ3bFA6GzGO0XewiNzdH8ttconhTqZmYMNPe2EpBfj4uxY7iFoopLWNjEzS2tJK3eJHcmAWULsYbE6OjEs0Slb+fVkQKWbGqXIwMXaan6Rwxs8NJSZqLUevF5QuXJULWVX4Evd5F4dZNGL1MHP3ye1QuHWFx8wiMTyByfoq0zZi6NERzRzu2MH9iU5IxOTxqO5GM8fXeH9D5e7N+3Vr5MotiWCiuRZ7o1NA4aenzsOgExVZEaqm51HURs3matIwMrIpH9abTqLl06SIjoyOkpaZgEk7rKoVJ7Fzuuch4RyfJkdGkpc5D5dLQ1dyF7XI/7aUHCA3zI3P9arx9fNn38Wfo3HpSshcTEBeHK8wHjBrGei/T1NqKb1w0UbEJ6G0atBo9o3YrZ5sb8fH1ISUxUQqQXIoTt5eWxoZ6/NUGmWsqRBqieRAjrA/feY8Vy5eSkpbKlMsuO26dVsvZujr8AwJIik/ANW2TyINFo9Ddcg7d8CBzZocRnZ6Oa8qBueGiHAm0nTmOT5gPuddslrmnxf/5Fq1iYO6KtfgkxWET/Dqtmsst3QwMDROQGIdfYBB+KqHcc2J2O6XSLTQslMjZs6XPomgSxGEoCtKUyFhCQkKZlrQ6FwatlpqSMrKi4ggKCvQUgIILr9NSXVEprRsiIyLQCaK6SGywWvnsow8pzEghLycLr4BAtNMOxmuaGG1tY2qoD3WQkcJbtlFdXUf3wRr8dAFkr1+DEuqPKTZUFjSXWy4wOmkmNCMVtdFIqClQNgd4G6g6U8X8tHn4GQxonC404iBROSkpLaUgKxdvg8mjOFdcWIxqSouLWZORS4DeiN3lxC1UwDo1Z5rqiYiag5+/PzqdHoNah3l4lLaaWqL9TURHRaAPDsL1sxWHtf08PWfrGL7URURyNKmbl1N68jSW6ktEBkWRsKgAa5AJV5i3HK9caGihu6eHvE3rmLI5MDlE/y8KIxeVNTXk5mTLNSDMnQUdQBwmRUePs3nRSjlZFQIzm06FRe+JuNtauBSt6Mo1ankwmhUHtU0NZOVky+enE3Yg4jOPTdBcVUVSWBDhs0MxhgRjH51kuqGN8w31jNuHSc5IIX/pInZ/vQftiBs/72AiMuZhjJqFNUAnY66aKxoYG58kc9kCidQY9CJnR0Vdezul5dX85tqbpYeeAEjcejUjrklqK06zJScfb0UlAROnRsOow051zVmWL1yGyuFCp1JwqhwM2cdp7m4hMytT7lFMOIgICOdiZw/dHW3MiQ4gLnwW/m4DzrFJrCPDnD51DKt1hMKlBaTlzueHb3Yx3W8hMGQ2c7KzCEmIYVpll711U10bg6NjrNyylkm3lWmXDaPByOilIUYuDZGZlIlLo2FCgMpat+RJX2xtYX3WfLzExECgRBoN+4qLGZuyce3Wa1E7Fc/77rLTO9JD16VOcnKy8PfxxTpmxqA1MDI8TkP9WdLnxhE9KxRvt57xC704R0aoLi9B5eVkwcJckpOT+fzTr1CsWmITU9GFhJCQncGwY1Kul/rqZkJnzSYyOQaXQcW4zYzJy5vzTZ1obCpSY1OlbZKIpbTrVbSeb8M1OcHSxGSMYp2IAAO9joqLXZidChmpmehtCv6S2uvgwuAFBqdHSM5Ow+YQ8YtGdA4V3//fNwT5+VKwMAt/Ly9iAsI5X9eMpb+fjpYGXHo7m6/cKJvbvT/uw6h4kzJvPj6RkYQmxjDsnOR8Xx/dnf1ExsTiE+qPxteA2WnFqDfQWtPELO9gokOjpRhiTNhEeWmorqtidoAv6cFheLsV3G4XVq2aE+ea8ZkVRmxEDF5ONd42t6gxqWs5iyHQi5CYMJmyYVS0GNwaGivO4rBZSU6Px8fLSKjBX16/Y2jol+u/7qZrudzfz+7v9+KaUrF4xVpiMzMZdVnxmxPC2eZmOlovMTctXZpT900MSU77hHWastIKMpMzCDMGS064lGpp1ZRWlZAcH82cwADUDrsEuGwaNfvOVJOQkUmAdwDeihbTlAOjWk1dWx3es/wIT4iUxasItvDTmSg9XCSvOztvHsIZ3EdlZKLrEsNnmxgf7EMbqmf1leuorKulpakNb6c3aZm5GGLnyGzuKcskF/ov03y+j8wF+fgF+GMXpv2KA4vVyqcf/Zv7/3g3BkHfcrlx6zRYVQonKsvJz8+XVCq9GEdPW4kODKB4/4+0tzcQmRLFpmUrGShtpul0DVN2B14Rwajjgli6ZBEDVU00Vdah9wtg7qJFeCXEy6zniaE+Ll7sprOvh2wxgTR64xT2RYqTAIuVnt0HaCo6ycJ1S1m9bh21RRV89dmXqN7b/mtl4FIn8WE+FOZkUlZeTcOlyyy68RauEAacOrXMvvPS62XFWvTTQZatXyvlN2L0YJ2ewqTV8/XDO6QaNyM1iUXZeVQePc342AQOo1DSTBIdH86y/EKq9pfQ1DtI1u9/yxUP3S89rMTD9VBZFM6Wn2FB/gJp2DrjpSzHgc1nasmdn4XWqMMpTJzVKszOSWprKli2YAlaRY/LoZIHppDO/vcPd9F2uoiMnEQWZGdx5PtDNPf2c/1zT5J/83U4NGJQokMjZm9o2Ft2nFWLV2CS5qkKLrdNphNU1dWSnZWNl8YgUTK7y83kpJmD7kZ1AAAgAElEQVT21nYW5IhYIbEDC3KHEI2YqW9tJacg95drF59hcnqaxuZGcoV6TpjnKi6sKrdEGM93nic7PUsWmE6LA61eLyHbt351BePdbcxfUiBzG2uKy2nq6uWl//sRY1YWbo0DtUHcJA3m0RHqL3WQl52HTly/GPvp4Kvd34OvkbWr1hAkmNxuMZZT6LvUi310ivi0FFw6l+zMxbio73yv5BglpyV7/EG1gsSuMDQ8yND4CMlJCTIPWLTnQjndM9AvR4UpMfESqVML3pF4oGMTPLVlOYbpMVZv3oLL5ebkwQPogmZz798/QJc6FwxunIpN2j309PUyNmkmJSEFnSAION24DBpaOrskyJ8aHysEmHIMIA7rxpZ6gjUGYuITcQoXd9G1u+Ht195kxcplzBPKQzGKmpE+1zXWo/f3JSEqThKGxb+Nq1w0t7cQFzKLIH8/aT+gcyuobVqobeC5W64l2KRm8ZXruTwwSH1JFeqQ2dy3+ycUHy+mZPaMWEFQW1tDkNw8o+V4X1y/4qWjpLqSObExRAbPkr5yAoERMW6V1VXMnRNLgDAQFtqqGTJzfWUV2XPi0QX4e8jDWmmGxKniU+Tm5GIymRifnMBLqi3VPPT4Q7z8/AsS6XfgxFci704mjhzjmVtvJTMjlZQ1hXSc76G1+BzJOYXc9N5b2IUBsZdgpQhenFoiX5kLC6Sxu49Kh8vpwqrTcLKsmBXZ+fL9lqp2AVdqFErLS8meP18iDIKrIZIcrRooLz/N6vQ8D9FJINZCzal2cai0SPrHiWs0oMNqs2AyeFF86iQrFxag1mqYcNrx1epQ2e2U/+sDDrzxD6IjZpGxZRW1DefoPt3OvLxF3PDBP8Fbi0XlUe8Ki9uDRw+xfPUGqRb0Ezwit0qGvReVlLBsyVIZBfw/z17x+E8eL5ICNM98zUM5FWEgJaXFrBdcMDFiFP8PQWnTwd6TR1m1fA12tx2TWiTAeAaXwk5mw/LluJ0eE3StsC+xOfjm8cep3b+HjIQ4shcXcvBoEZ0dA9z0p3tZ8IfbwaSTYkeL04631ktmQwtvU+FfptV4Rj2NHZ3s2r2fx+5/WAqQxCstrlNoMmoqT7N2gRiJzpAc1GomXS5pJL5iQe4Mr9czbh9jilNnTrMobyFGtAhLZrdFWOLoOFlymqUrF8rRlEqOhdUwOc5b993LWH0NOamJRCXGc+x0Jc29I9z3/N9I3bpJrgOBjgpkX3ijdnR1kpKWhNlqxmQ04VDsTI5O0dN+ibzsBR7qldhLVDAwZeZi2zmWZc73fCgpxXaxq+gkwxNTXLPlakl7kMluCgxMDtPa3UJBTp5MGfH39sdqtTNkmab3cj/zU+ehVpxoHMIoWCgJp3jmhl9h7+lk04ql+Pv78+3+Qwz+zC5+/v2PCBACN+E7KSnCbiaHxum7JGxa0lDUbvleiz3o0vkLTA2ayRRRcKJ3Ftevgba+XtzmCXJE4ocoAMU2o9PS0HuRKYdCZny8RFgld1KIQy60M+Eykzx3rnzfxJ4h/vh7739EQWEh2TnzJT1BGo+L53npEn+57hp87BNcu3mDtMn5dt9BHL6hvPLN9xAaKtFs4YRvU9yyaReTpvjEOMkmsygWjCoD3a0dUtEfG5cor8Mm/qwGapvPMTvQj3iR+SsXlZDRailvEwXgLLkf6sW3RGchDK4bagiMCCJgdog8IwSCqVI00vJpfm4uGr1nWiCN1i12hmpqeezO3xGuV7jxyi10trbRfKGHTpuLf+4/7ImWNeoxi2AIgzd1Z86SHJeA0UuLxqhlFKvMza1rbiAxPI4Y39D/Xwho4XTNWZISYwnxE2bzMwRDtYrD1dUkZ2QRZDSJkw6dCBpQQ1lVGSnZc9F5ibxrwf12yga0prZeTro8CXMqCfqIuqHlv1/w/s6nSU4IZfWapZxpqKOqpY2EBcu48423pVrZKtLP9FpsipOiqioKFhSgc3qmYpLx8TNF/rG/Psorzz6PVqBYYoMUyKwaTlWXk1dQIK9RoNzyh8fHKPniE7768G0iZwXyq/WbqTtQxkDPIHajjmmNC5W/hqs3b+bM/pOca+0i/5ptrN/xKPgFysmkTrw0Kheni4vJLSxEoxe0HbHiXDLv/dCzL3Hq22+JTZjDisVLqSk+Q1NtE6qv7nxISYuaTfkPX+CymTEbdaz+zc3oU9KYu1RkARtwqjQyVkR0CycPHWf9unUe3pukTztRWyZpPXqc6bN1NH/7vdwEx71MbPvD79DNCqC37Rz1/4+q94Cv+q73/59nZ+8JZJIAIZCQCSGBJBCgu1XrqNZxtdXbe22vHba1tcvrvXZba7VW7/i5ba22djEzSMgiIQkEyCZkELJ3zh5/35/vAe//+PBRTZNzvuf7/Xzen/d4jb+8h3fZhssSwaF7vslSaiLbb75BZRlel0eJbLqtVhraWthTWYFBwJSKuuHDZrPR2tTM/v371XhDDkXBLazaVqlvruPmfTcQIBFVkg+BKa1YaT9Wja2vj+53/ojBaSMoLYXQbVtYWRfNVx56GLdUmXoxy9Rjm5nl9GgfJaW7MfvHVlaXHafXQ+eZTsp2l6kRo3jRShdgcW6WzgvnqCgvRyfMTtlIBj1z87OcG+ilrLRMCTgqFpHPw8T8DOcvDbBn1x4FJhZ8hXyLmelZhi4Mas4hfoaxjMwW+vuY7+lm6GQ9lwXwu7RMdO5W9n7qTgiNJ+3gIbw+l+qGygK6MjrCldkJiouEtKNJH8jI9zdv/w5zUCCfvu0OgnySnMlC9DEyPKz0uHLycvGZZIkIFF6nsDmuBRs5Insj1+O3g+sb6GXJbWVHzg5FotDrdDh0gnsZwrnsoCA/xw9u0cbDV/susth3gTPvvY+je5DVpSXW7S6g4LbbMG3IIKmwWNOOExkRl5u+/h58eh1ZW7PU33t9XpwGo9KgksR106YsldDKXpJD5OzFLiINJrZIcJPkRIE24acvvcTuyr0U7Cz2uzwIPtCnNrEuNozMpAw1PlLCsRYDTX8fF0VHJbBhfYISghdpTr3TzUhTC64ro7S/9zc8Q6NMzc2S+/k7iC4qJGHnbqJT0hSUzWGzYjGZOHPmDHGJiSQnJf//vKFFviU5NYXk+HWYFEPMgE8njg3NZKakERcfr8gfMkKSZ9Bwspr89M2axZrgChSBQEdjbQOZ27cSmyC4FCdGixEXPr737NM8+O1HiIuJVPtEfFgson5fW6+uu/Gd93BPTDJnXePg/f+MO3kDmZVVBMfE4PN4lXyCECROnDhOfkkREaFhSlxYnoVVXHlOVlO1o4Sg4BCFUZSRdKBOT21NNTklBQQHhaikQlkW6+BkdQ17pQgJFWtHOUV0Csv70bEjVFRWajqCbrfqyMlXO370ODeVV6lx1pJKhK1E46PnyBGCekdofPs91haWsJqMbL75IJfxcN9//BC3waJdux//c/joJ+w5VIVZZ1bWU9o613P42FHKD+zHJJ3sa1L8Hi8nTpygYv8+jFIs+kH/VrzU1lZz475K9LKf/YBu2caHq09w8MAh9bvXyMESG2pP1HBj1QH1qys6JSktiGO6P/6YsIExqv/3D6rguOKyc+tzjzMVYGH/HZ/V0EySJEi+YnXS2HiSQ1X7NLkXvU+5LIkm4t8++Ignnnpaq+ckUfUJpM9KS/Mpbtq/TxWkStzdaGRueVnFqgPl5f8gD+Bl0bZMS0cbFRUVapRs0sDVrCys0tp+hv2HyjW2oKxArwOPw0avODqdPsvpv/5NXYtLZI8e/DZzoUGUHbpRrTTbnJXw8GBmZ8QVqZfist0qZMiTlQN1emqG/v4ByvbsUY9DQQMlv5mYYPjSoGIrK7khf5z8yycfML+yyNfu/rJqNCgNRp2Oy2MjjI+PU7pL3l+T6xEm7eXpCcbGJyjN36WkgmT9+XAweXmY1fM9XHn/YybaOlWcEd/TwvvuwZu0jpyiXer6ZXQrSctI/whLS/PkFOWq2ChnmsAOxgYuszy7SE6B3xbTn8BeGBxQfs07t+X8AxMHdA8M4HR6Kdi27R/kB2HdXujEo/eybcc2taakmyut01/8/Jds2ZbD3qoyVVsJUc5jX2Gwrwfn5REG3/krs90XVQcwqbiAlE/dSnBmhpKf8XkNeKVQcImw8znMQSaFyZSlLGWdJDpnW9qVwHbSls0aKdMPv+1qbicmKoLkzBQt4Reaq9vLqe42wuNi2JiaqopCsd6UBKu1tYW4xARS0tL8WFqBXXs53XGGmJh4Nqak4rT7FNPd47UrPb6A6VnaXn+L0IVVlpeW2HpjFY16J1/63mPEJ6zHoFPpjyZn0tCsxtqx6+I1MqVeO4+aG5vYmJzGeiHE+feoXMCp5iY2Zm4kMV5sNFXXSC2hoydrycnZQVx4FCbBxvr3u8Tardu2YgmwaNIqsggddpoaT7G9KB9duPh96LXi2QVnjx/DcHWcrt//Fuf0VVZxs/sLn8OTm8vmfQcIChFnXalrZUKm56PaI5SWlBArBC51triVDNO/v/g8Dz/yiN8x5x+OMdXHjrF3715M0ugRmTWvE7NYuH3wLgmrK7S/9nPck/PYQ6PY/8W7iMxKZ25inDN/ehv7/CJLOhM33PNP+NLXs3X/QTBG+wOh+NQ6OV5Ty/4bbkQv4tn4VDodiJML73+IeWKSj37xJiFePaEhscTHrUf30cPP+MqL8nj3zddxLM2pKuerjz/KQnwcKaUi1CyjWJnBaxVNzbEj3HDwBmzil2kUx1WvGFQy19lJ+Mw8v3/yWUVpd0VF8PXvPoQxIQbb+BXe/O4ThJsDsSSs40uPPcZwgJENBfmYRYVeBVsdDpuNxtPNlFeUq+CmwTt12Ow2Gpua2bdPC3raz2HJtkrbxU52FRSqEYaYdSuVfb2OgdZmAmfm+PCHLxCiA3NyPFtvqqJ1eZavfOchzJYIrVKWzN9p46OmWqpuOKRU0CT4yJhtcWmZ7vMX2LNnr9orir0rnzszTUffeSqFBKJujHbQTS7McrGvh/JdpeqAunaAT85O0T00wO4STUpCNOKkczQzMcPlocsUlxYpJwKPy0aQ9HYcDq42NWMfGuGjN3+FzusjensWd3zrm+jjErCkpkNoiEqIJBEZGx1j4upV1Vr+P+Rdfv/HPxAQEMCnbr9Dyc5cu2/Dw8MsLiyQL2xf1SvRILZDg5dwLFn/kQBqj5yB/l4WnavsyMnzq9xJtNXR3zeA3eZie45IKEj3wofO4OVqzwVMC4t0f3yUc3/6G0Fmi/K/zL39ZnQpyYSKPZEp4HpTqe9iLwaPl4zsLYj2hJzh0hXrPn+OGG8gGzdnqS8q91gK07PnzxJusbA5I1MLbbJ+vD5ee+klyir3Uriz6B8yKm44e64TV1wYG5M2EikJsnTpzDpaOroICA4ja0s6TreMZ6S6dXLp1CnWew0c/vl/M9t6FnNwMFmfv1VpnYVszcJtthAZHKl9LtDe3k5MXCypIt4qz10V8z6aW1tISUlhw7p1GnnGv26bm5tJT00jYZ1mu6TxarzUN9SxPXMzcXGJWoBU38sfJLdvJTJWZGa0d3H6XDzxxPd5+MHvERsXqQo0n89KqFTtR46xPTye3zz6DLrLUwRER5D/rS+h25ZBfFEhPksQIapT5t/TtTVKJy48LBSjotJqHbGak7Xs31FCQHDI9Y68xQd1NTXk7i4kOFB09zRtPXnV1dSyM7+AQHGnkZe/iDhy/Bi79+whMCBQ899VPmVQc7SGyl1lGEPNTHhWCDKZCcLGWH0TGxdc/PbZ5zGuObEGmjn4+P386UwTj7z8ihLyMfvvjbzP8RPHKTu0X+vIXiMp6aD6uPZz6QzJPlHX6ZFEtZqyA/tUnFD6mqpg8lF7soYDFeXXO8d+AVROVNey/9CB/3sOqS5pbXUtB6qqsDk86MWfGCf2tWlsF/sI7hriLy+/gcHlJWBjEsUP3cNUSCBFe6qU+IN8rmPNqwRhBcC+f7+QOrSgIYH7fPcFPvjgQ5588vsaccy/saUYbmpppFJ0CdVLY8yvrK7S0dZOZYUQ0/7xFVZWlmjv7FAJ+LVHIv9+eWGF9vYO9lWVC8kXnUUirRPr8jTz7WcJ7x7m6Fv/i8flxpKRQtVzj3AJFzuK92C1uwk1Bat7OTsnCWAfO0XnUZIM/2cL2aOnv4+SPZqkl7JnlY7exKTqGO70J4zXuiB/+/hDFpbm+MpXvqyZAPivdvTymHIOKSnxF8mSrHq9jE2OMz46QdnOXcpdyBii5jMsTI3h6hvCUd2qEnB5JZcVkfuvX2UuPJhN2/JxevSI6aDch9HBMRaW59leJBZu2v2X1sPYgBTJ8vOd2lb083P6Lw3iWFkhf7tfKkuFVR19fQO4nR6ys7OvxwD5Nz0959Xezt6msYNV0uuBt372SzX63F1RqsjHWrvDyXj/RUyTM1z87bv01tRjMBgouPVG4m6sIHDTRmLWJYMxCI9Pp5z4Bru7MQWZSJZpjsIvSgjVca61neDIMGVsID+X9S975mJrh4KYJGxKVam6UhfyQntnO1FxUaSkJvnTbK0z1tLcSkJ8Iqlp6f71JqHWw+nOdmKj40hfn6bOxjXrCsGhZk63nyLJDR0v/ZLp013KmWjv1+7ib2sT3Hz/P5O8LkOdgB6nXnGeBN6RkZFOnCSAfulTuRUtTY2kp6QSJ8Xw9YULLUICycwkJi5G3THZLXLD6+pr2ZGbS1R4hF/HVIufH334iXInCo8IxSkSNlKomQ001J5gW34elog49VRMIjcFXKyrJc2o4w+PPk6Iy8Eabj7z8HeYTksiLr+IkODI6/dHQsfh+uOU791DqEyubC5FwXbbbTz85Pd45SevXY8Z1/ZF/fETKgFUGjlaM1hJk3U3VRM/v8TJ514h2AmzgWZu/+d7CM/KwLOwyB+/9xzeVSuroQHc/eSjTEUEqWIeX5B2f8Sn0+Chuq6OysoqPCsuTMFBatLpcywxc7qN4OlZPnj9Z+iXrcTGJZGSkobuxYM3++TIFbHirRs2EDy9oPBXkTdU8Cnx6TRorFLVBrevUnf4Aw7cdofSyhN9JXG70Htd/PnhB5i80Mua1UfulmxmBwcwuF2YAwLwmSxcXbUqq5arl3uZstko+uJXqLrvX1Rpu6bzINN8m2eNC/XNVJVXKOsUCQMSOKxrVpqbmjggrGE5wP3BcNGxyien67hp30Ei5E4KO0/KQccav3vkAaYv9BDkCSBzQwpTY0OcHR/hpkcfofyf79P64RYTa15p+nuorq3j5gO3qOpT2tySadjn5mnrO09xeali3EnXLdCrV0y2c70XqaioVAmpdGPkwJxanlFC0BWSAGoOu2pzzU1Nc36gj9K9e9WClQRQvI4Xr07QOzpA4Z5SrEpK10MwdiX4/O79j3DlwkWCEmOJjIxi7MIg+thIDj15P5n7KrF5zRiF8SvBanScqYl5iiSIGTSZE70T3v/je0oN/eZP34I3QFI9BbphePgKC8vTCjum9K3UTtIzPHCJRauNnDytur2WTPb2XVRg8B15eeqZKP9jl47hgX7mPCvkbs/FJM9FgEo6O4xc5qf3P4Tr6pRyKxEB0UsXBwjJSObOl76PJXMjeqMkLfKdDQz09BBq95CetUX5xttVZmLg3LmzhOkDyZIO4LWJrh66znUSFBzAps2b/IxBbWz/k1d/TNXecnIKdmAzyKGvx+L0caGzE3tcCClp6cggQxUKJj3t7W2Eh4WQuXmTfxQlFYGVmbqTHP/RT7COTJK4MROHzsDI+Djrirbx+R89hicqQmDSuBVINYDW9g5io2NITU1WOZtsdhGu7mhqJSkpSTEOpdCWWkMaGy0traRt1JTpFTFTJSZemk41kJG1ieg4ATjr1IhNCIxNzS1s3ryZmNjIa4o0yo7oB888w3e/912CI0SEVI9OjGJ9Vs6982fO/++fsA6Mk5+7k/H5BS7OXCGpspgvvf4DNUYM9YpelqYZVttwkk352wgNCSZMfEnVevZy8mQDJTlFhIeEacHZLysgCv6CxxV8phyX/hyK6toa8ouLiAgOw6Q66VpiXlNbTY7YJgYFqS6UpsfnpbGmlr3iBiQTZr1IaLvQra3Q/rt36P7te5iW1sjavo2uwX6mnA5idmzjm798Q1XO7r+LrRpNQaqLUHOynl37xE7RT3QVC183nKo7yc795erwlsJBE5SWBLCO3VUVikSrmm7KON5Lfa0IREuiJMQQeTs9BpuXupo69tx8QCMoak10VelLIix4GpHH0tSSXbC6zPGf/IyRvxwlGiNxaUl0jVxiOSSQ0js/zd5v3svy8gph0QlqQbjWnNQ3NbL3UKXqwknUc3vddPf1cuyDT3jq4Se0uCYtarmlqkhuovRAuSrdtJ6SAevyCu1tbYoEpb6QTqdcVJYWFjnT2cHeffuuj6fkmYv14Nk20emrxCOezcpH2gXzV3nnmR8wf6qb9QHhbEhL4VhHM+60GG6+9x523HynNmkJsCj9vsm5BfoGBinbXaI6mn5Hc+am5ujv7aOsfLfCCkqSIEtodmIGKUCLSotVM0Y6m5IEfvS3D1lcnOfur92tjeV9Avo3MD48qlnHSQIoB6Z8xt/FnicnxpkYG6OkpBSX3Y7JIsK5drg6zH99/2mc5y6THh5LfHw8dd1n8G5K4K7HvktCdgH6sGi/MLKBwcHLCgu7rUCEpiW6SSns48rgMMuzC+QVah1AGaHKYx+8NIhzbZV81emTNqIscz39IoLscLM9O1sJE8j3lWLnQu8FNQXKys7WyDnSJ/Z5+dWb/8X27K1UlpdpfH/V0ZiH0SHeeuYZFvtGKdyyTY13O/ovEpOdzjeefRZSMzXbNQVx0dPdcU6xjNO3ZKrPlM+WaWP76Q6FS0vftFGTR9Ia8nS1dxETHc2GlCRNwkb+xg0X288QFxNFfMoGlS0Ke1fev73lNOtiE0hN1jqA8iZun1upe8TFxpK6fgMGyWCtdgX3GGyt5s8/fg1L3zQVWXlMz84w4VnjUoibJ3/xcwJTtmrZtNJ6NHCyoZH0jRnErRNW77Vcz0drYyMbU6UDmKi1yhUzFlpaW5RzUIyMwoUVqxA9Ourr69iWm0NQeLhqUlj8Inin28+QvmUTYRFh/jiliZIfrv6YXcU7iQqNUQ0fn1XY7gGMvPM+x3/za3xLMyQnxjIzN8u010NUYSFfe/Flbe3LtQSbceq8fHj8CGVlZUQEhmjnosz4vB4eeOghXnvtJ9drMU0VEmqrq1VCqiR4fMKy9yq8bt0vXqHr6DHsV1bI37KdtjONZG7JxCHTmBUHFreJzLRUBgY7mHLbyLr1Nm57+BHlgGXTZNbVdPHw4Xf5zI13gEs8jmWvCHHVQ+Nbr1Pzhz8Q6DayJWUjo5eGWFtZRffm577gm5qfofzQPio+9WmGfvwLPjpylNRP3cTtjz7OktvMqtuLTmcn3ODl8ulmsmUzBoXhWbVjCAuHmWk+eP6HfPDe+9z9nYepuOlWqt/4GY1HjmIRQLDHw/6vfIUDd32O3/zwGU7Un+TWf/4Xbv3617Ga9SwLjzDQhH1tjfP1LezfU45HFoiwUAXobLOrEXBV5T5VsYhNk8vrUZ6RF3q72ScZ9Zpbw2Q4bRBm4e3HH+DYJx/z4OPPsW3vPt5+9jk6Oru47+lnSL31Nnx2F6t4CE0MZ3R0mL7hEXLzi7HZXejsHhKMIcxMTXF2tJ/CvSX4hO3ocirw5vzcPGcvXGRvZYUaF0ggFi/QmbkZLl3opbykVNtwXjB7dMzMzChCwO6KvcpWTOy/hF04NTnB+dF+ckuLsRuNmPQ6gh02AiZn+fm/PIhtbp6vPvYd0gsKePO736djoJe7X36azXJoGkJxuySB0jExepXpyTlloefChkmvJ9Bt4r23/6L8B2+64xZcAT5cwkr2WhgdGWF+cUaNbsV3Uthswk4dHBpmzm4le0euqvJUNWzU0dfbg3PNSm7uDtw+SWCNBLgMDF4aYNq9qEa3AW4jRrcHr2cN78wMz939NVJj4nj42aeUKPKvXnyN3slx/u3XrxOWtYllqyyhaBxuD0MXeglxeBTJZMXswakXM28T5zu7CTIEkJ2ZpTAaEvjlxOg630VggIn0TZk4le2PF7PByC/eeIOqPRVkbc9mRS/Wa3oi7Xq6OjvxxIaSujGdULckr0JoMCmSQ3hoEOsS1xESGoFtbRmT3s5kVyc/uefblOYUcPePfsRc7wA/f+EV5j02Hv31a8Rlb8Fm1ePxmXHpDZrgc1wcScnJiuknzyRAquCW06xfv564DesU6USndLd8ilmXkppKQny8JkvjFk9RH40tTaRmbyI8OkqNWQxGkxr/tbe1K5xMhGADhUksiYzLwysvvsAXvvwFYhPildiswDNNRiedhz/m5/c9yD13fJ6qf/k3RlvaePOtNwn6OxD6yXd/ybKcEGKzIVmOyczJ1iY25W5VSXW42YLX7cHp89LS1Er+1lzCgsMUcUYCm95soLbmBLsK8wkKCcZh0OReJAjX1NWRv7OIsJBQjE6PsiKTcVRtQwPbdhcp7Suj3qBGTLpVp7L/yi/IRW/RKxD7wuwksSYzH7z13/z11Z9x/z99g1133EZPWxsvvfxjqj57J1/8z2eZX1lGZwlAJ1hDl46Tp5oorChTXbwAkcixOQl0QVNjI3l7d+MxG3D6PGrfBbt11J6opuRApeb2IX6u4vTgdnOqrpaDVfsV9EMOfAnQAW4dNSdqKL/5BvUeouavMIVeL6dO1rN7Vwlms5E1+zJhASZCDXpeefBhRmqbuP8b95B5+8188D//ze/efpcvfPNbfPqhf8NlNLImVpF6M/YVO/XNjZTdoGEkNfEfGBgYpPrjozxx34N4HW4MARaVODgcNoXB3HOgXBFtJOU1G82sLa/Q1tZGWblWZEoCKAWoSgw7OyndV6EkV2V9SsHhXFqj+8wZKveWqlH40uoaUTSfm9AAACAASURBVAEmAj2rvHDfv7LQM8pD991PXGE+v3vzdT5uquGBp5+mYN+tmCNjmJqfVtJKEzPzqvtVtlOYipplnc6gZ3F6lkt9A5Ts3KXWjZCB5JqkGL48dImSkhKVdAthzajXcfTjj1lYmOMLX/6i6pjJXpc9PTU2wfjIGEW7dirCiM+kx+VxM3N1gqvj4xTk5SsYhsspxbMHw+Ikj37j64Ta9Tz9yGPoY2J46yev0jRwlideeZX1OcUERMexuDSPwWTm8tgE00uLbC7Ypka1yuXF7WN6aJTluUXlPiX3zabzKd/cob5enKurFKlEz6OmMLLxBvov4XS6VVdPkjaxghPIlExPnB4Xm3O24pLYYDSrju6v3/pf8rZvZ3dxvkr6xf7SbF3DPdzHY9/8JmnJaTzy0CNqBPzCSy+wtLrEM6+9Rkh2HoviVCPSS9KxOt+LxRJERuZmbZLgE6FpgypupXGQkrpRxRI1eTLq6ZBpRXQMyUnSAZQEUKoKLxckAYyOZl3KBtx6n0oApXN+rq2TxJh4UpOSVUIrxC7BjHd0dRAfG0vyunVK6SLMHIxtfprLvW384MEHuXF7CV/71+9gHR7mhV+8zlIwvPBfv4LAOLwBwTj1Hlbtdjo6z5GcvpGodXHXu2UGr48zza1qHB0bF6vWjeQC8mprPU1mZibRsTEKTiLnrHRJ6xpOkr0jhyCZYkj8FTKkT8ep060qqY3dkKiSV4d9DYtOx0DnOcrEttJoxLW6iikyBuZXGPzDX3j+6ac5cMchPv/oQww1NPDyj19TUID7RK5G8P7WNYgMVUVQdXUt2dIYURg/PQ67kEK9vPrqj/neE0+qNSPrVeXORgO1JzS/dMG+iya1yWkgMjCQ91/8Ib//5S/54lfv5VP33kvnB+/yzm9/g1lnYnHZSumBm/ncA/9K+/u/57/++1eUVt3El3/8Kj7XMqt+vkRwsIVTdcfZvmU7Rk8YJlMI5lALzslxTrzxKmdP1nLznXdScNsdXP7wE379q1+he/3LX/Zd6O7ipgN7ue3WW2n//V85Ud3A1qobyTp4kMXIcOYF/BxkIF4Oo//9A7OjYyTvzlcjx6a/fIjL6sAYHUtcRiqp2zOwi5UJJsZGr9DV10NKVgabdmxjZdVKdHCMkotwGB1k5m7Dq3BBEGwwY7fZFAZwb3kFeiWirAUyATmeaTnN3n0VrHpdKsAI6DJkxUb3O+/hm1tie+FOCnKylSzDpZkRzNvTCMlIImP7NtZWHUQGxXDyLx8xc6ZLsS+zDh1SHaGW995n6NIl0vaWkrFrF3aD9P+MmF2wJOSKgfMU7ZKRorDSPJhNAcwtLNHRfYE9EmxFXkI2sMHA3MI8F/p6Kd0tPqNe9G6varvPzs1x8fIQO8vLWHXaVWIiB9Hc9Cyjs9PkFRVhdzqVJ6x4H3uWlxg42Uj+ps0kp2zAYDExPDnBmfPdWELDKCgp4+r8EhFhUfgcTqYmrjAzP6lAuTbVpjBgMPr461/fVQngzTffqggacshZjF7GJQGcEcePXFwejYghAWho+DJLa2uqknJ7ZZuLT6qOwYE+3HaH6vRJoJUURPBWIhsjzKfk9FQsgUEKT+Z1OhjpuYh5dY3YkBC2bM5Eb9QrZf2uvl7CktazLm0jekMAeoNZjXP6+/sw6LxKcsQm4cXrIdgYQM/ZC0qCIiNjkwrCIk2jCzBxUTqDBgPpG9NZNWmJbYjRwi9+9nPKKsvZujVbUe414wm9YgEHR4aTlpKqpD9krKUPMNN5rpsNSalYTBYiQoLVvQiMCKSltVF1rzeuTyLu77ZwFp2RlblFxVZOzNqEOVwSIlEI1StsaEdHJ/GJCaxPTsLh1TAgci8EGygJYEJCgsIiyUEl5vHtradJSUpWAVTWuCp0jHoaW5tJ27qJsKhwdQDKe0gXsKPtDJslAVTYOo3lLQ0ACTL/9E/fICYmRvlMWl02TFGBtJyqJ9IDeZlbiAyPUBjbibErdA8NsqFguzK2T4pKVHpm0vNoPN1C9o5sLEEWbf3J/fFCZ3M7hVm5mIOCWfm77IQkD5FGCw011eQX5WEKsqiDUTCMguurrztJcVERIUHBKjgLzlC6OJKI7ZJESfTk/FZtHqeL1uZWxaQ3WkxiWqGROMKDqT5ymMiAAPKysgkPDsFld9JzsZ/Dx09w7wMPKL9ZkRCSM0GKl7qGevIqStX1herN6Owute9OtTSTs2eX8usUrGmgzqgS85raGoqrKlQCqHd7NHyv203tyVrKD+1XvqmSBEgCKNI9NSequWn/AXUY2+XAVEBAH031pyjfXU5QUDCrzjV0eq2ab6ytZkNcDNuystQBJazwvp4BltbsZMro0CiOLgHq+bpcTuob66moqsTuFa1UUSHQcaVniOojx/nWt7+NU8awItSMjzWXjdaWJg6q2ONRzWxjgHi1r3K6vV2J0Mt9l/gpCaDD5qCt4wwlleWqaJZDXAoU0Z0733WOEplWmE0q+bFbV9A5bZxrP60O9u3bsgkIDGR4ZITLI6Os2JxKZN2nMypbN8FDL6wu0tvXq7opcn2SAIrkxeLsHJf7BynLL1b7WQpkt1HHlZkpRoeGqSzYpeKj7BWj2ciR40eZW1zgs3d9Xv2+fAcB1YuG6tjlEYoKixXcSBIQp8/N5MwUk1eFBLJDrSvpskkHxCp4664ONm1MZ2vWFhwOBwuLS5y7cBFzUAh5JWVKAF0AlbLvReFgcmmW9KJtCjctGGdRTJgdGmNlYZnNO3IVe1NITlI0Xu7rw7WySuG2bLwet5YA6g0MDQzjcLrZLGoCUryJF7DHw9jQkPIq37h9i5KG0pnMakT7h7f+HwXbd5CdvU3BdIRRGxcZztnWJiavjrFl+1aSUpNV/B67PMp5SZRSNpK6JZtVh0spH5jNJgZ6z6vuZ0rGFs2rxOPEZNQpW8DIqBgSktI1qVGR0DLq6GpvVQng+uQMzR9Yumgy0u0WGZgo1qckqXUjPDFRhjjfcZbY2FglLaUKIEVMg3Nnu0iISyA5MRn7mo0gs0k5JrWeaULndZG3OYvYyEi1fiQJ++D4Ub5w91eJiUzAoDcr9JWc7e2tLSSlpxCyLlbhmCWZlAlWl1jBbdxIaHSE2qeyTmTXSWK4KSNTTUm8giOXfWoyclQInzk5xAaFKtytNAxkrbd1d5G6JYPQ6EjlA+y12VhvDmHgyEl629pITIvlS5//DE0fHePK5TFCo6OJyUgnbMtGCA3GEhjA+Pkels/2Md7fT3zqem66/RbOn+umruk0AdHrqfrsZ7EGGJTcjihGSJH/61/+D/f9y78orLzg8GSdiBxQtWiT7t2r4r3kCFGmQFYnZhm7OERURAgbMtdhCNTjdLuZuTJJT2sXhUXFxG9OZWp5iYioWIZPdxIwOEZPZwcbduWxq2IPF0+fpqP7LEFJ69h7++1MO3wEhUfiWFklRW9k4E9/5nTdcXLvqOC2227l/OEG3vv1H9E9/dnP+JxzM+xIiCIjNo7RS1foGhhh/5e+wd777xdjSnwWrb3I3DwfP/86rUeOkpCaSGXZbloPH+fS1RlKvvZ1brzvXghRpbM2c/m7XcqpM6fZuVtsiLTEwW3VYQ7Qcar5BPnFeZhNYSrQalZfHurbWykREoUsED/4Uw6T0y2t7CorVdgwadXLOMdgc/D7b32b0dPtbN2SxY6sLXQ21HB6fJB9P3ycyru/qGgkktA5fEZ8Vxf5zr4bibOYSczOJGfLFpr+/AFek5lbvvsdssVpJDJagyQ6YHVphf6hixTsKtDAQ6rlb2JlxUpH90XKSnf5YU5a1b64vMyFgX52FhT7MYBa1bIwP0ff8BAFxTuVZppUKPL9Zmfn6B0aprCoSI2VVKFmgquTsyrJLszPA7tV4eJ8QUJR0HG+rYsd2/LQWYyasrxBxipXmJ6bYKsIQctJqjxCffzlw3cxm83ceug2daho99PF9JVx5meW2ZIjPp2a5IV86dERkYFZY6tg8dT0WmpxH5cuD+CxOcgSpwuZGUjNqoORkQlWFpfUKFZvMSickiTzAz39RAYHsz5pvXb9bgdEBDOzuMDI5XEKd2i2TteweII9lHFcWkaa+kS5UBnfyvtIWz4pPVV9J0kCJXAMDPQTrjeSmp6mKlW5RsFuvvHTNyitrCBnW851LJK8V3d3NxHh4SQlp/hFrN1gMdB9/iIhIdGkif+l3YNH58YdaOZkeysZO7YRbQwhXNa9cuvQc6btDMlpGcTGx6jn6hNpF6NJjZglAYxJTLwOl5Car/1shxoBx0fFYlABTHsGYiQuCWBYTIz2TPzYl9bWVjZlbVGjG+1byX8kkWwjO3MzYZIA+nGH8o8f/eeLPPiv39EEmfVgE+a62URNYz0HSgX071EirCpTEr/Mji42ZecQGhygEjyn1aZIQs1NLeTl5RIQLOBsrbMgX+R0Uys7txcogVOHxh0gUJxJTjWzY2c+BousSW2TyqHR3HhKsTUlaGr+JjIg1tPU0EBFsYzw/OamfkiJMNZKlAODOE660YlqvkHH4bpj7KuoUqM4g8uJRexM/j7fevbpZ3jmiafRCXjIP06XRPhU/Umlfycvjekn+1RP86kGisoFg6YcOq+D8xvraimtqtQguv7/SkJQX3+S3eIRLNW6f64tzpC10hkUqzMNmaBQKPKtG07WUyFsYrmXEvb0stytdJztoLBE3Gg0eEygOPP49NSdqKVCyB5+nJzL7sEYaKD+1CnKBSvn86iOjCTzl3sGOHzkKN966MHrfq1yXTZhSTc3UrlH+77qvQxGrHYb7WfOsKdURor/eDkcToVR1ewp/4ENtK9Z6eo6y67dJdrIUuoZwSVPzTE1N8XmrZtVwuXw2Ak2CGLOQH3dKfZUlOFyujVJGSENr67S03eR4sJi9fYKE67XM7e0wPDAIMX5RdfjuISOcekSXRpmj5Ar1JBBMlg9x06cYG5pkc9+9s7r1ykjy9mpWUYvXya/UJwuNOaP7IqJuSkmrkxStD1P3X+PQJEMOkaHx3B5nKRkpGou1er+B7Iyv8zE+FWyc7YqOS8pwuXtRPtzZnGWzTnZas8JoEHWytWRcRYXl8iSItnvaCaPf2R0GMfqCvlbt6rr0ZQqdAxdGlbF8ZYtW66P/eQ5jAwP4nG72JSZ6d9ZCg3J//zqf8jdvoPiYjlb/OLoRj39vQMEhgURtyFBFURqLWJgauwqHrubtI2puB0uVTTJa7CvVyXQSRsFWye3R8Mwnu/qIiI6moSkVP/PNbvD850dREfHkCixUF5K7sFH27lOIuJi2LAuRcFSFAxKBKU7zip8c+wGcRTRwo98ztlzZ0mISyQxLk77gWIT62hub2dHYZ48UuwuKwGmABXDnn/pZb74uS+SkZzkZ8Vqq1Riamp6KlGxQv/yP2IdaqqSnrGRiEghaWgv+Yu2062qAxgRGaX+v4Jj6OB48yllYBAXGPoPEpQOzpxuJWPrJiWcLeeuUWBKTh3nf/1nfvPaqyTFB3LD3lKu9l+iuqWV4NytPPr221JV4TVaVPdWomLfu3/hzae+T1JYCF+689OqidU9Mk7m3oN87elnISJEE3IXvoTDycs/epHHHntMszLSjkwVPgRXXSYJoE6mdz6k2ylnT3tjF4UVxWBS80Q10vW6XPQ0d5BbUorVsYIpJBybV6d0GBt++CNq/vBH4jZsYP/+Cs60NHBuZIgtN93EV3/4Q3xGs5CaMTrdGL16mn/0MtXvvUNMRjQ7iwoYauxWUkG6nz7+oG/n+iTO/OKXRBtMLBiMVH7jHpaSUii85WY/UNyPb3HYuFBTx2r/IN3vvI9ueVlUXVWitZSSRN7tt2lWKOqw8+F0Oag+3UxZ2T7NQ9ap4RDca1aO1n/IzbfdolI5t4yKDEZsNjvNra1USAfw/wQrUeQ+1drkJ11oIwY1/3escfrIhzgH++l77y/4ZpeJiE6h8At3YSvJJalwB+EKOOLF5/Jw8cw5emtb2RoZxkf//TKRZj0xCclklu4humw3CbtKcBgUn1rJithXXbR1NVNaWqxgCAqQZTQzO7tEd3cf5eVicC+3yI1Hp2d6cY6+vn4qd5aid2gniMh+TM7NMNTXR3nZXm1MLQmXzsfV6UlGrlwhL3eHqnYVnUkwg1dnGRSgdGG+BmoSbEuQiUujo4wOjVJRsU/bcMrawMv46GWmJqcpKCrUDnvlI+vjT2//SYFw77jtdnQyH/T/u9HLI8wvzJFbUKDydDke5QAfHryEdWWV3B05/u6rdiD19/fgXrORnZuvfturNwpSkf7hISU0nbN5K16HA7PRgsPtY3JqirGxMcqEjSuSGjo3Vr2dzksDqgwozsoTO1Lliyubpqe3V41eMrPER1Nj4Umy0HXuPAaThaysLeo2+Fch5y5eIMRiZvPGjX5moIy24dUXX1a4zHy5D37Si9zv7q4ugsNCSE/fqDFJhD4XaKD1TAeh5jC2Zm/WgDDCxNMbOdPTo7TV8jZtJnB1VbNlM+lpkpFu0kbWrxPfymXVAZP70XFG8DBxbEiRBFMjUUhUFLyKkEAS1633O35oz721uZk0Yb4lrlOWVxIKJJw31DWQJVg/YbjJ+tZ5FQGrvvEkOVuyiI2O1QgBfxezdfy9c/jME0/xg4efwCwG6GYZIGpCE40tp5VEzrrwCAKc4t+kx2vRU93UQmF2IWEBQfjcaxjFOUNvpOZELcX5eYSESvDUcE0ek55j4kNZsFOJp/pPd/UcauvqyS0pIChQMH1aEJNEr6G6lt0FRRjCQtW6d6jQr6fu+DFuLN6jmeIKXk7ki/ReRd44IHaN0jq4lonphDV8WGH6gk2BBMqe8HiZuHqFt956i+ee+6F2LQLK98k41kf1kaMKHqJchdSoSJIKA0ePHeWQ4IaVfaQf7Id87gkO+H9fI7dpxafIw+yr2q85UMoTVPIw8vvHuK3qoBKQv46Hlo5hjYyMb1BxQQRf1Vfw+Dhy+COKbtinihe5c941B3qDgRPHjlN18y2IJ6hOsJYi6+JycKqhnhvLK/2FhvyBm+6BHv56+BMeffwpP8Nb7iTKck4SwH0HtARWkhOBZNiXRB+wnTLBMIqDh6xlsUu3iobqGSpKyrWDV2KDFAvWRVqFHFK+X0FbBLRqNJlxLLpoaWsjf2+BGs1b/NaPc2NzDA0NUrJ/p3ZzZEZuNDCzMKlcMErFbUFhPrWEbmphht5BUT4oVVqoWmzzMT05weDIMLvLSlXiJMW/dKj+9tHHinT35S9/WTVYVVKqg7Er44yNjVKyq1iNrpWYt9utJGCujE2wS2wf1Vvb1T2eHp5R3cpNBVsIDtXWrd1qZ+ziiPLRTtuarEltic6YT8elscusLMyTuzVH+1D5EKOPofERpW9YnCfEOp1aPvL1Lorg89oKO3Ny1PO+JvshjGev3UNu9vbra0ew5d0DFxSzviBzq5IZUQvX4+Fn/+9XbMrNoUqUJAQkafDgWbMyPjHPzMICWflbVIdPXlKUD52/RHx0NEnp6/A5HegsIWqpiyaqOUBP+uZk/6I1YtRZ6GjrJDwylLSMDaqQ18TdTZxpPUt0TDTJGxP8S1mvuontHR1Ex8SRlpKukpNrWVdr22kS4uNIS06+PpGTEWf72U5iY+LYEL8Bo2j2iE6Xz0eXWMeFhxObGEloWAgOlwOLKZDvffcpHnzgARI3CP5SHqQZKU5aO1rZnJpGfESiv8AS8VaoOdNMcmY666PjFWRE+VJ7vdqUZFMGsbFxfm8ijRZaV1unVCoiIyKUWpWWlELjsaNsz9tOSGKMRi6Se+32canrLCuDfbT/91u4r4xhDghk9+fvZHlbJlsO3ITFlKDoBMq90+riQmctDPUz+us/47l6lUnXCrf+2/2Mx6xjz+fv9iedPjVtWHY7eOzpp/jxf76stC41sqkWZmpqj1Navldh8wUmoAUbAx++f5j9hw6hD5L03YvbvUyo0Uz90WpKd+7BEBahhWCXTJd8DFUfxj5wieZfv4vObmVWv0T5V7+AO3MzpbfdiVcxDTSCnnd5mYuNp9BPjFP9s59isdmJjE8mfl0Surce+zffp0tKOf78K7hn5/FGRHDXU08xEBXBZnG6sHswSDovBnUuG30N9USvOXj/uZewWO24AvR8/fl/Z9CgI0OAxnpR5vJh0nlxeh18UlvDjftvU9m3aB0pwLvDRn3TUfZWloNB9HzUgJy1tTVON7dSWSFB7BolCOy2NepaTlFVWYlRIrZepzxIXbYlJs93sdJznr++8AIpAujURfHlH71Au26NHZVVGNc0ayVZVF0n65luP09OVBjvvfHvmFxWImLWc+d3H2UyLIiEPXux6wJxiEK3dPRmFzl34Qz7xORanqDqvuiZmV7gwsVBKir8BuuqxatTgNf+vn4qSsr8ciBC8fExNjVBX0+PIihonHz5uZfxyasMCCC6sIgQdTiKLoSbpaVVui8PUbZHNL0082q3wcPIxFUmxq6yM69A4X7UjTN4GR4bZXJ8ipLiYo2qrBI9A7/77e/UeOHOz3xa68qqxNDA4PAwCyvz5OXlKaM2PzeNoX4NGFqwQ0RvteRSgoeQQDxLq2zPK1DPSTTzrOjovtSLdWWZ0twiDKJFZJRaCVrbuwmMDGdTShIBdklejdiNcHrgPGa9hW0bNyk1dhlVC7by/MUL6D1usqWq1i5HpQ4tnR3oAgLZnrVdPQ95ScJ65txZJeIpXTFl+OYnHPz4hRfV2tmxs1gDN6sODHS2t6vDYNPGjX5zRJ9KUKQ7vSFqHRvXpyhHF+3QN1Db3EJCWirpiQkECGPY6cBn1tN29iwxUbGkie2dwatENgUn09reRlx0DOnCzr7GiMBLY1OjxgIWeZhrSYXXTUNLE2kZG0lIXO/3PNUjzpANx2vI3pRFzDp/J9Ho1RKQhhNqpLJB2MFq9KaJbYhy/RP/9jARsdHKEV1EylfXpIhqJzs/n3URoejFkUeMHC0+apqayMvcRnxMlErArLY1AgJDOHb8GDsL8omMiPR3z1AY3I9qT7CreDeRwWGqK6J8Q4FjNTUU7S4mLEiAz0IskigDp6prKCwsJCAyXLlTXIt7x49+wg279mAOFOaoWyWkHoOPj49+woHSSgKlar9W/hv1HK2tYY/gfeVpWbVuh91h55nnnuVHP/h3zdvXJL0OecIejh0+zI1VhzRrND/z2K2Dj498zC37D2KQZMvfKZAxnySAh8r3oTcb1XpSsdnjo+HESfbtv+bvDdL9W8bF8dpjfKryBsRYTLpz8gdSnZ84Xs3Bm8Qxw4fXIPd+VQn9yki6pGqfel+z4DvlupxuauV7HahUbkJeu0ONSpfcNk6dauBm+VzJhPwJeGdvN+9+/BFPPvqMiqfSBZKvJuPHFukAHpT31/iyQqxZm1+k83Q75ZLYiseun5CxuLZId2s7B3dLB1MrDCUmrVjnlU7lDVU3qXXvEviAOYC5iXku9PSye79Yysmz9WDWG1mZXqato43dB6Wj6iVApDzcHiYXpxkY7GePxDytea/28NX5aS7091K+e6/aozqJ20IambzCwPAl5fYkJBV1qOHj3b/+jaWFFe79+tevk0HlcgfGLzM2MUZZ8S61BlUn1+1h4soVxkevUFy0SzEqfXqP6iLPjs4yPTNH7k6xs5SlKfhaPfMTcwqPV7JP68zqhE2i09M73I9VFBFE70/ZekpM9TEweonJhQV2F4j8jJZkyFe70N+n9AiL83KvJ4Dy876efrwOj5o+qIRUKRZ4ONPbidnjpWhLjpYIqM+Fn//vL9i4LZuDe/cp+IFe2DA+PW3NZ1QilropBZvLoda6kOjOtXcrwmVO/jZtIyq5Lz1nu85iCTSyOSvFXwxrHtDtbR0KTrFJJYbXeMAm2lu7FAs4LUM6etK6kCPJqxLGuKh4MoVkos5X7a8a2ppJSIwjc0OqFmvVM/YpeEu0kEBS0rU9J1Meg4n6emHpbiZxfSxOIYEaTbhcHp5//iW+cveXWJcQjTnArPQjLUGBVJ+qYWvaRhIj12vfSc5qI5w408j6jWmkxK5X0x3F1vd4aWxuJC1T7DI1BYVrVMWTJ+oURj0sSksAVcLo89FSX8uW7E1ExEXjctowiauNB3pb20jwefng2acwzM4oJ53PPfowi1npROQUERK2Tq1DcXiT+r+78xTxqwvUPvEf6GdmsIaaOHDfN3HtyCcwJZ24GM2aTpJ+aSLc/8R3VQIYJlWeBBm5Hj3UVR9n994yzEJaUlASkdfzUVPXxG5RGzHp1I9Fyh6vnZPHa9l34BZlySvNS+Ul7XVz9pO/khUUym+/++8YrVbsQR6+8R9P0RNkJrvyEDanjyBzkGZ76vHS11BN6OICR15+BcPSKoExcaRvyUL3+p23+1ZmZwl2utmyLomlq9OM2axk3HUntz/0ME69aI5p2zTYt8aJF1+h7ndvszkpgwizhbXJK0w77OTd/SX2fPvbGjhVNiRu1pyrNDY0sX/fIYxK+0fbRG7bKqdrPmHPQdHWCtRme9I+dTppaW5ml4w3JElS7B8PdpedhrYm9u+tUNZkciOtTitBRj2fPPQIA61tuEPCyUzdxExXH64gE9n33smeL/0TOEWgCFyhMNpxjt98859JtwjmxU3KukSudvfhjQhj17fvZdPnPo3dGMSM00akOZSVtUUunO+iLD+fAGkHyMPUG5m5Os3A8Bi7d/urYT9AVUgbvb295O0pVd0DFd4EUDw2woUrlzRR2mvioUaYnJ3lwuAwe3ftQe9wYpBRl+j6XV2ib3aSwoLNhPkPLiswOjfJWP8o+8RMWj1YN26zgd5LQ9hW7eRt24ZRlc4SS/T87k/vKGziXZ/9DB6rFaPIcOh19F26zIp1mdxt4lvp8p+ZekYvjzI3v0hhfgEut1Mpv4uX75XxYWYHL1NSJlIVGj3YpjfSOdTDmtVByfZCfDarwuuJNlLvuCCulAAAIABJREFUwFUmHWvsyM3Q5DfEfhEP/ZcGCHEYyc4U/T5NvFhSzMtjw9jXVsjetFkJYmvrRM/Z/j5cJhOb0rYQ6hcbFR3A7gsXCQ0MIDM19fpYVf7mjVd/zN6KcnIKC5AEQBug+Og610F4aDBbRLzV7lDe1tM4lENFXHAM21K2KFa2qrcNUHuqidhNKSQnrscotlnSNJSxRNNpstavIzI+BltAgIIjSA+wpaWJhLg4Nqdn+OU9rJhCgjjV2sy6devYmJyC1yb304jXpOfjY0dVl1JA2to9cCsZgXNN7aTErSc6eYPWhTN6WBLA9UCnEmhNjozX/F0lu/X4ePR73+Pxp79PeGgkWH0YLDpFbv/rJ4fZu7+SMEuA6mTL/RcMyonqkwp0HhAUiNegeSWLG+vx2iMU7iokKjAMo9uFTxI6i4WjtbWqwxIaIiPpf7zqTzZQVlysMI3X9Qp9Opob6sjeXYQlMFg7qFXx6+HwiSPs27+PYJ0Ro+rEeVnEwYmTJ7mt/GbFWJcERx7Aqg7+evgInzl4A4F+wv+a1au6UU8+8zRPP/c0QUZxifU3+0TupbZGdQD9MnpqfQr25mjNCQ7tk4TOi0XumZCUTAY+OnqYm264UY0IZcwmxAsZch7/8CgHb5CETss0rFKP4eNw0yd8evcBBLlkUS1DoYW6kPuw99CNqrEmUdvqFsysgSPHa7j5gHY9ykLS5iPQrOPjw8epuOWAui8i3iDsw1X7CnWNJzl44KAqtpS+pM/F8Pg4f/z92zz3+LMqxVPnn8+nML8tTaeo3KeNqrWiVId1dY2Ork5Nd8/fmZL1b/XaaG04xU1l/t+XKYbBx6JjhdaOM1SVHRCjOYXGkK+xvLKiMLNlZaUK7y7rWw7U5VUr9S1NVByoUuvJImNUg56J6Ul6+vvVKFxwrma/xuP47BSDg4NKEUEN/oWRiI+Bq2PKi7xqVxk+jwufQYTo3Rw5fILZqXnu/erXtZGuW7OhH1ue4lzPOfbvEuFuB2GySGRKclmkr6bYvksIeloiv2R14LFbGejtY/fuXSqfc7mU4QrDwyMMj44o3LZ8T1VQet1cnhjlikowJZZrhAhJzmfm5xmfmlHEQJlaXEs1hgcGcKyuKmeVayNpuf9DF/u1EbDg2v1QFXmeI6MDrMzOUJSbp+0VEdwOCuTHP3uD3Nw89sn3MpqQ+C4NwtGeXrVOs3OENSzQCK1h3tLYQty6RNanpeAQ7Jg0ZbzQfe4cAZZAMjdlXu/ayQPq7OggNCRUSaaoN5HzVbB7584RGhpKmrgx+Vy4DXL33Zw7e57okGg2pck0RC7Bq8Sv23q7iI6PIj4ygnB9ACaBw+gMnG05TUx8PAnJqQqPe60bXdNQr7DlMaHh13sRkrQ8/uwz3HPvvaQmbtASeVWge2jpaGLDukSS4jf4KeRa9/FEUwM5RYUEB4Wp9FvJ2wiM5VSTNgL2w3CuQWJq6xrIzc9XSa+SXFGoHS9HGo+yq2wnAS63cqhRwcGlo+dPH/O3X/wXZtsCuZmpTI2Ns+j1EJG3gy++8BKusAiV9ygvbyec+eNv+Pi/3iRMur/bt9NzaYgFs4nw4iLuefopxcZVfAXRsHV5ePH5l3jm+0+jV3mDH5ThhfqaavZW7fcnzSJZpymXnDheT9W+fdqE0GuDIK11ePSTIxy66Q7wWbA7vZgtJvRuJ0dfeJ6BmloCrS42RsVjvTLHtM5FyM07ufMHz+DTh+Fx6zDKfbC5OfX6i7Qc/UjFo2RJnm12es5fQPfGLTf4lpYWue2O29lWVs7EO3/jd++9R+Zdn+HQ/Q8wYwxm3mUnMMhLnNvBu9/7Pp1HT/Cpu77Mwa9+lU+e/09qa+u44Qt3s//RR1Vnbk08RX1u9MHBnDtRS87BG1mdXVbq80FyaOjdtDQeZ9uOHRgModgcAuo2K6uclpYWBZJU1ttSEAgNenWF7s4Obrj5JpyLC7iddoIEQG+z84dvfEuB5O/6/lMU7C3nN888S3V9NXc9/TCVt30ei3cdRFuYWbVxta+LX33rHtYFmLnja18ha99+qn/0Ah98+BHfeeVF0j7/GZacVgIiotAv2pR1TPU5sW4pIsThQ++WDF/H5Pwi/cMjigRj8HnQ+63g5mdm6evro3DPbkVOkGASsOpULhn9wwPKy3htZkqNgMR2xyaWaWOjbN9VCisOPDY3hsBwAdZw7u8joJy9u1lenFPAfAH2Tk1M4FpdU5R8Afa73R7lcGGbn1eiq7niDmDUszQ1RXhUNO+//Y4aAd/42TvxrK0qYoElKISlmRk1VtlWlM/q2gIh0pnxWZgZu6ISz+RNGUSGhSvmmV3vYnV6hugVN0mZIpfi1tr6UVGMDl9S/zstPQOvW4dZhLXtOlbGJ5i0LpK5K58Z+xJ2p40N4RGMdPcQ5PIRl5XFyvIC+kALweEhXGxtJS4ikpj0NNYWZ1XHxGII5PLwZcY8DpIyMglyC/BcEhkf5y+eJzQgkNSUZAwmA26XW3Up3nj9pyoBFN9ThwjqGnVYDAa6GprYmbaJqPQ07LNXseMiIimRs50dRIZHEh8riV4A3jWnsipbHh9mETtJW7aw6tZhX7ERGx7J7LmzhFp0WLZmMONYVePZRHMIZxua2Lp1K6aQEFw2q7JrwxLA2ZP1ZGRkEBwjYp06xR40B4cwNjCgsJnx6UksOpcVbi3YEEFvYxvmqGhi169TnQuXBVaDvapqvCVvJ7EJ61keH8NisGCJW8dLjz/GNx/+NsFh4Rj1YXiXrehDAxnvu4AlJJDYDcnYvQYWZhZIXL+e0bYW4jZEE5CUwPzymuqARAVYaKo+wY78PIIiwrBbVwmwBCmphtaTDSRvzcYQEqLspBweAbHrOVVbR2XhTuWrKvdYIB+CCas+WcfWkkKCwkOVB7NoOwYajHS2naZ0106tOHFI2uzFmBBF/YkT7NqxE3NIBJ61NVwer9JcFHeAHdk71EFgdVgJigzHNj3Lq6+9ypOvPs/MxDihgUIz02MICqVNdSRLVKku+8NktkBwCO3HjilRcF1kBGtXr6r7JJG3ta6OnTfdiNu6yIrPqnBEYYTSVttERm4epuAQ5c9piQpmyr3ImbZmvlgh4vdGXNNTmOREi4ih/cOPKazYA1ERLMzOEBYeiUFvoulEHbsr9qvvuuqwEiKd1ekFOjvayD24B6tAOqw2QsRJxYsiLWTlb8eh8xAQHKigMP09/Xz84WEeuP9BdSZ4THL/3YpZ2tLUxL49e7RupDAk0bG2KtjDLnaX71EIIhHzlu7dwsQk1rl5SgSruDCvSGv60CAWZyfpHxigWGm9GliyuQgNDsW7PM+FrnPkllSojqHAb8zhIayOD9E7NEBhRRV2lwOdfUV1hOxWB4P9Q+Tu2YN7aZE1l4PwqCgWJqcYv3SZ7bn5uMQfNTwEn9nA5Mw081MzZCWloRfyj96BV6+ntfkM57v7+OwX7sbt0xEYFoLL62R4dJCF+Smqqiqxzs2icwiZx8za1Bxzc3MklxazPDNDcHSCGicvjl9mcWae9CwZ6Ro0wfkgMzPD/cwtL7CleDdLSwvonWuERkSwdOUqVyavsnVXAbaFeQIk3YiMZrzzHCNT02TuLMQuZB2RLzKaGO3pw7m6xo7t29UelULToDdwuXcQh9NFZs42HBKojD50bheDZzrYmJhIUkaGEiBWeqkRkfz6jTfJyd6mbLsWZ2cxxScqSMVoW5tiqydszVMi6NIBDAwOZKS7Xe3PsMxM1Q03LC0QEhHByPkLWAJCSMjIVueGx23DEBnKpa52QkPDiU1I1YwWBN/rc3Gp55waAYdvyMBjXcFjdigoxfDQuGripaZtwiVEjMAA1cypq69m69ZMMjdnsHR1gjBTALrgcAZONmnyWRvimbo8QmhEvCJDtbfWK8vN8Pg0bNPzmE1mdT3/8eSDPPTdRwiMiFfOVUa9i4BgC10tzSQnJRG1fgOuFSsmgwUiomiuriY4LoaIlPVqKiPkEPFF72xsVXhK6eipgkO66wYjx5oayZYOYEgYJo+HQLcbg85D/ZkGinfmERMXh29xkZWVNcLikhl9+zA/eOR7VN5QyZeefJRLxw/zyk9/wqZdxTzw3L+jS9zAqt1NsEePbmWFpr+9y1uvvsidn7qVW//p64y1neXJZ5+j7IaDfPP1V5X0nHQRg4JDMYRG8NA3vsmPXnhJSbSI/JpIBUkzpvZ4taYDKG40XpdK7gUf3lbfQpXgjGXuLISSmREM/x9PZx0Y5Zl+7Wvc4h5CIAohJCSQYMHdiktpoU7b7daN3a17u1ulRl1oS1uKFHd3EggBQgSIENdJJuP69XnS75c/A6XJzDvvez/3Oec6MREU79nH0EnTepFd4tAuVCeflyOff84X//svD/7jASatvJfqdZtYu34dA1bMYOUL/+Z6k52+fVJxt5iJMRg4+t/XObRzMwv/cQ+5M2dQs2U7f3z/I4ovly0OlFWUMXP2NGZMmUbVH3vYtvcACXNnkTxzOvaIaBzC+OzuweiyU35gP1lJycQk9pMSik6vkimZzqKr3GxuxzQyj1GjR1O9bRfNJVdklL/V7WHwvAWMyBtOyW8bKS67SNQtBYQOGYQpNBaHxy8N5SLtK4rvx48b11sSHvDLVJbW6uTi1r10tjaTMW4YI4YOpXDjDpqq64gZkE5izmBM/eLx60Qdi5eiwvO4vFrG5xXQVHSJxvpmMidOobK+hh1/bmDlymUSw+Gx9xDk99JWfp2aU5focbpInT2R1P6pXPxpB1WtTSimDCFz2jg0rgBelw+FVovZaqfiRhW5+cNkek7ciEXFkki+iQFw1JgCWRMjfn6VuBgtTs6v34rXYSNr5hgGDUxn/9c/42prQWjU3T4vk5feS1LfFPZ89z3KjnZ0LgeuYCMpy5cQldiXkz/8grupDoXCjlOhYM4d/8BkCOfYhk3Y21vxKFw41Aqm33EHcdGxsthd6/LIFhV1eCgj5s8lvm8fdnz7Lc62ToK0Ifh0esYsmYdBa+TcH/tosvQQO28iySPzcHVaJByZUC3OukZKv99M/6ho0qeMlNT2rV+tA7sFjc6J7a8qnjGL75QnyKNf/4CivY3IEAPdRg2D7rkDjcHI6bXfo+3uxKu2S4j13DsfwuaEfZu3orG75YUamhjL8HsXy7aL4u+2Sk5gwtIZBA1IkVy9gICfqnslY5NehEP649KrZOo8RKHh28++kD7RtMwMrErROKHC6PTiKK3i+vpdJMbFkH3bDNn3eWL9ZvC6cRi8+IxaFi2/nUC3g+M/bkDn9ErZ0R0RRN5dS3D12Cn5agMRqGj2dqNMjGD6g3dzs7qWy5v2oXd45WaVEAOz77mdlqYmjv22FQEkEF4Pt07FnPtX0tzayolNO1D0OCUc2xAZwfilC7BZHBz7aSdOtY6Cpx6gU+VH7NAEd9Kl99N6tZzyHzeTk5bOiKWzqWtu4tyOQzjEQyBGj9+gYv7KldRevUblnqMoLA70QSbUcZGMvG0hzQ1NXPhlK1q3B3+4FqKCmXnn7VSUXefS7lOY3Ap5czXGhDPtvtu4fPkKRRv3Et8vmSHL5+MINuIPKHAGAngMKk4cO87kYSPk8N2jFb5JZP/myUNHGZGfj050U6q8slM3pMNO6/krXN57mNysTKbcOo8LF4s4vWsvepHONShIGJRC7oQxXDh5FsvFGyitbikKJOdkkjNjAmdOnqLr0jV5Sg9P7Uto/zjGzZrKmeMnqSsslak/pUFLaHwMUxbN5fzJM1QfOSdRMKbIMIzxUYxcNItTp07RcL5UpoTtXjc5YwtILxjOpQtXuHa4mL4pA8lYfAtd6t7QSMDnxhdwUXzgIM7zVxkycCAFS+bIZpDG8mp8dhuhETrC+0Yzcv4sDu3ci+VcJWFKPRaPi9yJY0kfPYx923eguNYkU6FtWg+DxuYzKH8IJw8ex1bZjrXNgiEyhIFDsxmQP0TCXK+cKyFpwEAmLV2MRanAo1LLNKpLHZAD4IzRYyWVwKEVDjUFgS4Hl0pKyJs0VgajBNRYXMdRPV5O/rmThhvXuWXOTFIGpbF9yyZUNiedrU2Yokz0zUyThfOHd+yFy9Wo7V4ICyN34jj65Way6fffoK4Jg0Z4xGFwQT65BcP4ff16Ah12fBYHfqebeaLCLLkPmzZuJNBkRuvyy+R6zpiR6JLjOHjkMLa6Frw9dowmE+OmTKFPWhp/7tjDtfIaRk+dTuKIfCwqgXtRgd1OmNXB7l/Xyy76W+bNIbxPLL+v/5VQdLS1NGKM0TFiQgEhkbGc3nsYRW0zPqcHV2gQk+feQnx8PBt/XIfeYkOl19CoDTB29lT694lh6/qN2BsdEqMiruvps2YQGRzCtj+30dndw+RFC1AlJdClVuJQKtDq9NSVX8Ntt5OVNVhWgonNunjGNVRU4XF5SM3KlMEBlTKAwePBW9PAmV17UblcLFq4QPrjfl//G54eBz6fi6BoPfNuX0K9tYeju/YTZ/EQcHhwhwQzS1h3gK2//obR7kATbKBG62POsoVEqtRsFe0QVhuqvzx2Lk0Qt92+AoXDwtYN63H2mDGFhuPRhXLnvauovVHJ8QN70Svc2J0uPLoQVt6zCnNHO7t37aWzy8HKhx7BYtRjl1JvAKPXi/NaNYUHDxAcbmTG3Jm0O3rYu2MPeqsPtTKAOkrDLUvmY+mycWTnPlQd3dJvb4iN49Y776SpqYkN634iSqNGZzLQ4ndz/5OPUHvzBgd37cXVbCWlf5r8fy5csozq6zXsO3QEVXAwM25bijVUj10jkDq9wcBLZwrloTooNgKX24VOeBt1OvacOc0g0QVsDJaSu97nJdjhxFJaxsG92wlJjmXR4sXUXizn3LEzhIRFkZU/ksi0NFkv6lY5qG2tpaTiMstmz6P1fAUdDS1E9k+QZIate7ZLb/agzGyUAv/lUOBv76L25HHam+oJT+vPtHlzKTx3geMnThEVE8/8FbfRrVfSJcgQKiV6vYHDe/czanQBXo3ovFeg9ngI9fkp2b6b6vJKidgblZfLjROHqb98SR52nAotisRkJs6ayeUzxyi+cIb41P4MHJZDSEKcREQ57A5q2poorKlkwow56BThuG0+gnR6TB2dNPy5latFJ0mfPlq2DlXvPsHOdb+h+N+SRQGbuY34YD3js4Zw+eBpWq0uspYuZeKTT+JTq/ALDUz4UAJuio8cZdjYMb37WJ+rF1BqsbH9+Xc4vHMPsbmDmTC6gCsbdxDk9qEx6qlubyM8M4OhmTlc33OUG+YWhvzrbqY/eL9sB5XkEjS4/E6KTp9lwpjxvWgVgSFxuFAq1Pz0zHOcOnCA7Lxshg3KoPDP3bR025jz1DOMvvcO0Lhw+6341X70aCg/fhFvbTO7v1or/Tf5M+aSNWkyu0uKuPOxh3pFea8TAi65el6/6gnKz54nJTuDwcnptBSWcb6umvlfvCmrbNQ+JX4h/2i1Ehwqwh5Dh+fJn/L/d6qauzoor6hgzEiRuJOiTa8E6nDx4YoHqC25zMQ5U4iLDOfwhi2EG9QodS7Mth5yR0wiNiqeY3t2E6xUoPO6aXXZSZw+EZVWS8uZYtR2K0qND5vPT//sfPolpHDwjz8JNxrRGFSYnTb6Zw8hNjaOy8dPYGlplV2YHmF+HppLuCid3rUTk1KDQWOi02pl5IypeFw+Lh8pwqbR8vD3n2LKHtTrPRRJY7UHZbuZl6cuJtjhJm/qGJk6PbZ1F3HhQXj93bI9Jm3YGDRKLaVHTxChFp2jPm5azAxcfIvc7NTuP06k8Cap3XS73AwdMxWlysix/UdIiIjBbbZgV/oZMFN4g5Rc3XZcshGf3PgdmgGpvRqmWKWroay0lCC9nr6pyRL4LEQMMTCt/eQTOQBmDsmSyBgpNYgqq5JKPlr2AMEBGLZoCs2dLTSUlMqEZo9AcBtUsn2mp7WD8lPnCRVStk9BV8BFzpLpNDc00nrsIgmhkbR67VjUPvKmj6e9pZWbhWWYFFop+4h+5zGzp9HQ0ED5mfP0jYyhu7tbMtDGz5slsTn1pZXy9XfZHfJ9Fb3azU3tHNtzgrSx47jtmzV4Q2RPwd9eMxvXDh5h2zOvEalQUbBkNqU11yk6fU5iI7QKFwG1j3G3TOPyhRIcVc2YxGvlCeDVq8ldMJWyinJaL1YQrjfh0aiw4WHYpDHU1TVSe7mWCG0wWo9fbi5GLZzF6fNFdNe0kjQ4i6WfvgdBwkwvpGdxTSg5euwYEwQg16DBKr1mAUyoOH3kKKOHiSo4I3aF4CH60bkCnPrsWw5/uY7+EREMmzCSi6Ul1F6rJD42Equtk4BWwdRF8zh+8Ag0mQnXBdHebcYQFsq4mVMl/d/c0CzlRavXRUzfeIbkD+NC0QXMTR2YNHqJchEy1+iZUzh65Ai+dgvhWiMOqw1tiIlRc6ZJ3p6lpR2jUtMLdDYYGDl9KgcPHcd8s5Opy5Yz+t+Pg0H4a//u+A642PrW/6jZsIvEsAiG3jKFP/btkllLTcCLwdODPkjDiFlTObjvIDR2EWUIxen3YgwLleinQ/v2y6Fc3PCdmgARfWMlmqLo3EWcbR5C9CE4HHZi+8aTmT9UeiDbzN1MXrCAaf9Z3WuHEXxD2QDTuwEcP6a3VcgjvGPiq9vOJdGXPmHs33Vawhbqk7riVw8/QcXx04wakk3O0CFs3rQBn99NbGQYrQ3V5I/OJyq9P3u27aKfKhR/jwgZaIhKTKBvRhpHDh9C4/DK/tOegJP4lETSMwZy8NARvO4AEbog1BYnScnJhA9KllxJEUqJDQrD3dZFTm4uockJbNy5DaPBIDdcAbtLenv7JPZnoxiclSqeePttYoW0LZ434tcSAGyzlS/uW0Wz8BOOKyAmKZEt27ejUKgIMmqxW5rIy8smJiGBw3sPYBTnS70Ji8/F4JwhEpF0cO8+wjQGRL2nWeVizKTxUonas/MAYeGJWHvEc8DP6NGjMJlMbNm1E39IEC9/ugZt9uDe7mOxbVarZVDOYbcxODtLEgs8ClksR135dQIuL8mizlIsL4RpTYTN2jr4z/IV6LptzJ04RdoC9uzfL32LgttmNzeyYMlcWu0W9u7eJ7tvxfOrs8vMrNlzsFqtnC8qRCeUCbcNs8LFLNER3G3j6KGjGMJEDaSSgE/JyOEjcLsdXL16GafTLjdyDruHqVOn0dLSzOXSS6i1vTxVUVs3c+osbGYLR0+dRd8nkWe+/QZionp9C0I6FGn68yW8eO99mNQBFi6ez/XGOs5duECIKRS/14XH08X8ebNoamyk8NQ54kKj5PNUpMNnzJolGbhF585JNEpQqIlut43pc2ZQe/MmpaXlmEyRuBxeKbMuWriY4kulnC27SlzOYJ745gtp1xF+X+mzCCi4ePYcqQPSCYqJwC26s4VlU63l8KnTDM4aQnhIr/1EcqydDip/+4NvPniPqIQoZkydRkXhZcquVxOc3J+nfljXW4UXopIpfnfAQsWl86RoDGx75T3sdU1ye/nAe29R3dNO8siR2N0B9Nqw3gYVF9z4bR2fvfoy6akDJJT88tUKzpReYdD4Ah55/78QbJQbQPFME/VsRw4fZdTYsfgkeF1YEQKy//z4V9+w8ZvviAwJZe7kyVRfLKKh6kZvXbNSizEyjqkzZnLswD7K6m+Qv2gmy199Qb4mfq0Wt3wKwtkrFxmaNQIdht7eZvEM7LKw7+13Kdq/i4h+4YwfOZIbJy5Sdq4ExVf/Xh3I6RNH0fffYPB6cBtNzLnrflR9UokXXXPCGCWgjcINqVRy6sAxps+YhstjRSfp9MJgF6Bs11GUbe0cXPclns5ODEGRLL3zTnzBevxeJz999D76gA6FOopFjz1MVbSfESJlLN0Y0gGE3ePm0LmTTBwzAZOsqRFDmg+cNs4c3IO3sYVLP21G1WNFG25i5p130xOdxIA5UwgIrLOshdWidrnZ896HNJwqwmTz4LBY6fI7Maak0HfSVOb8YxVulxOtSSfTSy5zO5WFZ7GLjYhI1did+OMiGH/37biSEsgRck7vPy7Zuc0d7Vy7clluKoUs9LdNj3bh6assY1zBWCmP9KbffPjM7Zw6fBDb1es0bjmI12zGmNGXhfffic3robWigiu//0F3VxfB+cOZfPdd8tR57XIxl7b8isHnJiYljZkLl6PWRkk207l923B7nESkDmTZHffgdfq5dqGEi/v2Y7Z0kT1zCj0BHykpKXi7LFzcuQ+H1U6//Dxm37oEu9vKpcIzlBw+ItNzkRmDGDt3PsEJ/YjJy5PDn0ulxI6L7rpqvMXllGzYRtelUgIeJ/FD0pm5ZCF2l5uS48epOXZEomdC8vKZsGgpbq+Cs4f2c/3UXnweG8OmTSVv5ER07mAunjzH6SM75c0oM38kI4UnIkTP4X0HKD9yBq1WT9qYUaSNLyAqJ4uY5HQQVX/CE6ARPpaLhBiNJKWlSQDn//ee/++D9xg3aQIjhg7vDSfIW7Sf8sKzmBo6OLruN7y1jXTbzAycM5aR48cQZPdzeMNmmq9cxqPwM2jmFHIKxqD2qti/eQvmG9fo6DEzbvkiMnKGonUoObXvIBUXzuEI+Bi1YCEp2UMw6vTs3fgn9edLpXySN2+afHgKqXfn75twXG+Qw8iEZfMYPCofs6WbI9u2YSsrl0DUgnvuwjgok8QRowlOFOGQ3megHi+le/aS0NzFyZ830FXXQL21g0mP3CVN9ivGTGXHTz9j7W7B7LEz7rZlZGTmQKuVXb//gaWjmRa7mVseuo/E5DT8zXZO7tpPXfkV/Fol0+5aSVh8nCTnb/ppPY42Mxa/lxmPrCIQFcHwyTMk9F1yQv625586coi8MSNRmQzSQSpeaWHUPnb4sAyBBAcH/Y2wkUZVTu/ZQ0KPhz8/+ByT2YpD4WbOCw/hVwaI6nCy56cNCCyJVelj5v23ExITid4N69dfG1TOAAAgAElEQVR8QVC3G69OzYBbp1Hd3szUnJFs+2odQVYvVo+XGY8/iMoURKjNz+/f/CAZhha1n3mr/yGbfsRAeWLTTpz1bQT0Gqb+8w45EMai58t338egDNDtcXHrU0/RFRxE7ry5+ESdk82BXg6Cdkq27aTP9TaO/7KRbmsPPQY18//zqGRlBte3su/X37EJ6Tk2nFkP3yODOzqbh82ff0dYl4fQuGjyVy3BJXBaHRZ2rfsdTY8TdXAw0x5ahSk6itbyG+z47Q+5iTXERhM9MpemgJeHXn1N3mNEZ3pAPARtLrkRHT1VyEXKv5E0AXmPu1x0gdEF4+TTT6C7RAjBbO+g8vgZdFdrOfrDr4SKFsSoIIavWoQxyIC/pJrTm7ej9rpw6tXMW/0MbqWC5gsXKd53GGdTB6lDshi6fBE2lZeuuuuc3LobTZuLsPi+jFq1UjJAKa1n36atcpAxZfRjzD9uk33ursJKDq3bSGxIOKr4cHJXLZZLAcupUor+3I3Sbic+OwProCTUGeksuOd+HP4AwULa8/rw3Kym+swZbKUVnNy2E6/dSeLggYy9YykalZL6w6coPLifgN6Pvk8MM++7H+EQLdt9gMpzRVIBScwezOjblmCxW2gtPk/J4eO4utwk5+eRd+9yunqstB0vpuT4abq8ThJH5DJ40Sw5DOWPHNfbXCFSNUqVDLxYHXaG5uZK+1kv4jdAdWmF3CynZ2b3JhC0PgIKLxVVpXRcLefm9sOYL1Vga2pn7JwZlKlFt3oWjhMllJ84iVfnp//IXAbOmS2T11d+2Uzn1evyAJk3ZxpxM8Zj9zqpP3KUqlPncbTbGDPjFpKmTpE8vGs7d1J26RItai1ZkyeRPWaslEHLt2ymvKgIh05HzvTpJBQUYNRqKdu2lfKTJ+WglD9rBlGTx2AcNJC4jME4vD5MIjnv81J35iQ9FZVUHzhC0+WrvcuU6ZNImFqAy+2keMM2mkrLcHltjJoznb4TJ+Dz+Lnwy0aaL5fLLfWcu1ewpbSYJcsWU7j+Vzora3DYPIxbPJ+wCbnYHS7O/7ANa0MHXYEAo29bSGBIGsmj8omN6oNWREjFDdEHF86eJikjnfC4mL+pB73NWoX7jzM0ayjaqOC/64DEU8FF0alDGMxdHP3kOyy1jVj/6hOeeutSEvKH0V/YWGLj6bT7MZpEEM9P8c7tHPjya2LbuglzeGQ9pa9PNH1XzGfgvDn49SKNq8JnA4M6QNHBDYRZLBz/+BecTWb8wUEMXzqPbY3lvLj2U9n7JaYbsUASF8yhgwcpmDpFerXF/V0X8EgJ+NiuvURbrJx4823ijXoq7FYWPPIghvR+2NraOP7Zd/jNDmzqEKbesRxNRjQDJo8HfZRUn3yIRjM3+3ccZ9rU2WhF77E8xLrQik7tQ0foKrnI+V/WYfAH8IVGEJuUiuLH558LTMvJ4chna7A0NeAOCeK2x5/GF92PWKFJC4xEkP7/ukD3bN/N3LmzsPvc6AVaxOlELUCDh05gNHew6Z2X8Xd30W9QDrfcfjva5D60VZWz8dM1cgD0aaK5/dnVNEZpJKZFp4/4v3o3m9PBwcKTTJ4wSQ6ACjkAevG3NFLffBPvX6mvXa+8T2RAiSrCyLJnn6VWH07/SWN7Y/SykkmHta6ecz+vo2LvIaLd4g0I4DD4adOpSJw2kyUPPyZDEtLoLWRAcxtNl4sJlF+j9Lvf8HR14UqMYtU7r3PBYSVv4gxwi4CGQlaq1TU3c/3qZaYI06YEg/Vua9rb27hSWcaYsWNku4BCbEz8XjqrrtNjbqejqITCd78mBAVBQ5KY+/D90kt0ZecuLv68Tub8NNlDmPPoI/jjojm5fxeXvv+aaJ0adVwcK558DpThHNu+i0sn9+Nw9tB3SA5LV96F2hTJ6T+2UHrwoPRuhOdkkZSTJTl0FefOU7p7HxqVlqisLBbcfw8YFJzc8Sentm+XKbyEvHwWr3qQNqePfmPHSeCqRaSPCdB0rZT+nQ7KNu+k6PdNBOvVJI/NYdyyJaAN5eSGP6jYtwO1Xktw3nDm3vcASkMQezb8SuWezZj0CuKH5nLLigfAFcqhdespKz+Lw9VDfkEBE+9cid9jY9Ovv9FSWIrfryBpfAHT7r2TDoNWSnPyhZdBgQDnL10k2GhkwIABvcnGvx3ab/73HcZOnsBomRjsTYi6cVN1sZh+9gD71n5L2/lLqHRK4ibmMPf228ClZc//PqLm4gXUQXpy5s1k+LSpYAhm60ef0FR8EW2wgQG3TGbszDlgVfHnu2voaWnEFvCQt+AWhi+YLyCQrP/0S8ylVTIIMGLZHPImj5NJ52/f/QjrlWqZiJtw2wIyJxTI0MC3772Lq7IchU5Lwb33EDQ4mz65I1CGR2L1ByS4VRD12i4UEV3TzN6139AuUD1aP1OfWkV5VRW3TF7AltffoqWpFm10CMOXzCdbNPU4FPz25jv0tDYSCNKRt3w+eQK5UtfDb+9+gtfcgRM3sx+6mz4jhkKHmc/f+R+KboeU9Cc9fC+RmRkkiWHSIKrgJHlT3rUOHzxA/rhRaMWDX4Jeev05ohpNVMGFhAT/3wbc5XVQdaGY8DYLv77xLtE9bjxaPxOfvYf4pET0TU5+e/sjbB1deIM0LFz9ENFJCfjNVr55+wNMXS4Jf5/45N3UtLcwM388Xz3/JqE9XlmTNP/5JwhNS4WaFj57+Q05iNuMKqY/dR/xKf3RtPaw9sW3MFrcBAxaFr/4OJGJ8VgqbvLr2i9xWdoxRkexfPVqGtUqMmZMxy2uHo8bteBvqlw0njlHeHENm9/7VMp9nvAgpj/9AHEpyVB6ne/ffBe9SMYbVCx+/RnCkhJounCVTR9/TYTFh0+nYsWHL6GMiaDj3CXWf7SWGLURt1rJ8peeRhMfS+eVcr7/9AvpcYtMSaLPhJG0qRXc/tiTcgD0CkuAgIb3OOUAOH66wN4I9aH3y2axcLnwQm/fuDhNi2p0MQA6zZjLKvGdKeXAlz+g7bERnhzL0neekWBo1dVmPnjqOQbGx6GOjWDSM49gSojj2oHD7P/pd4KcAUL6xLHghach1Ej5kUPs+3kDYQ4NkYn9mPP842AKpn7bYQ5t2YFDHLoSwrntnX/Ln63zcDE71v5IUEBFZGYKU59/SKaU63ad5PC63wlVQv/hObSnJaAaNJDpy1bK0IX4tCsdNnoaavDU19Nw7DTHNm7B221jwNAcZr3wjJSIb+4+wp7ffsevchM/ZBDzxcbU6+fy5p2c3rlbvjZxmRnMe+5pORhfWf87xzdvx6QNJWFoNmMevgN9aAjnvv6Ns2LgVUPi6DwmP3wvHSoFg7IEp08wh8S1r6Kiopweh528YUMJCNO/PKgFuH6lDKXTQ4bAwEiQnogXeSm7VkKwzUHR179Se+QMBi+MmzuThmgtudlDaN9zhjPbduFWuhm+YCZD71qO3+3j7Gc/UnP6vGwVGTR5LDn33YrWpOfYJ19xafdhQrQhjJ4+m/TbloLHzalPPqbuRhWNShVpBQXMvfMu6UE9t3YtFeeL6PD7GbN4McOXLcNjs7Hnk49pvnJFDmgFi+YROXkMuowBhPVLxen3YxSkAWs3dVeKSVQq2fXhJ9SeOU+kMUiqRqkr5+OzWNm15htar15DrfQxdcUSYqdNwPLX9u/0Vz/TVlqJ2+1mwpL51IdqKRg5kh1vvoe3sR1fQM2E5QtJmDNKXiebX1pDS2Ud/qAgRixfSPiUUehF/25k7wCokqqGn0LRljQwnYg+cTInIA74okWpcPcx8ocMQxMdJt8uv0o8uZxcOHeUeJeXPS++Cx09KGMiGbVwPvHD8zAmp6CJ6SPfQ6EvaZxeruzfx4mffiZQWsaAkDC6WtqJGJpF/J2LiRk/BkN4b9pX8FDFcufK6e30Vyj47bE3iPTqaHM6mXz/nRxwNHLvSy9IyoMWLTpx/XjgkGgCEagpg9A3RRDMI1mtF48cI9XvZ99LL+LtaKdZreHuF5/rnZ/qb7L3gzW4WyyYYtOY+8AqeuINJAlmqSa0N+2OTaogp44XMSJ/tETlqf9/z6LDSsXJE0T39LDrjbdwd3ZhSksnOjkZxaeLlgasne3SOzAqezBNN6po9/lInDWDeU89C0rh/xFpMh8ajZLThw4xcYrYLvXi7GQtlRs2rV5NTeFpTEYlaQl9qC25SmhQMLpQIw2dLbhVAVL7J9Nd1UK7K0D2ihVMeviR3qSvQB9olVjtds4VnWOC6LOUfDFPb/WK38/P/36OqsIign0+cvonYa6qocHrJfPhB5h0192olHocPXYMgokW8HFx314sV8o498NvRIYEYY3QMeX+lZxsucmdDzyOqJ13egS3R4nxr5aLLc88R2dRIXq/jYFJ/aiurOIGPib+9yWGzpiPTjjyBVLDqKCzq4vL5RcldFXWzMuLAXra2imrLJfdwYKBJuZyAcURw8EXjz9DZ1kFiWGh9AkNoaOhXpLKtWGhNHeaCQuNpH+fflRdLZNJH5fKi9VhIzIyUnLb2mvqiBKQaqWSenMXDpORQVmZXCs8Q5hei96gx9zdhTE4iIjwCJrq6ulobZMeGDFYR8RES/NvZVk5waYgWcMkmiMiEqNles1c1403NII7PniH8GxxihWZR78MU9DewqeL7ibe4yUkQmxsXTgsZmlA9wuSuddPaGyclE0tNQ1Eh4XS47JidvSQMDBVgjHby6tIj++Hyq+gorkJ4+AB0pPTVVFBYmgoPrebdms3YSmJKBRqmq7U4o+K4O4f1mBKSUUTEHgDgbdQcP5qCUajgYyk9F5g6d+F5p+//wHjJo4ne2SelGbEACi6jjvPl/Drg/8iVsg4MUYcXjsakb11iuW8GqvbTVL2YBmyUXX1ECqaFWwWOl02+mQOxNxjxdbWSb/IWLQOL9euV5GaP1RKEG31tVJ2EPT/Lks3GYMz6WjvwNrVLa9/gTYSG4PMIdk0NDYgGjAE81KwtNq72knLTsXhEpypalILJnLbRx/iNBjRS1akSH66KN66lZIPv8ZosRCRGofF56C5qwNzayfp0f3weP1EZSTLdgS6eog0mrBZe+iyW0nPG8qNujqsPVb6xfRBZXPLFHtqxiDaOtux2ToJMeplWEPwKvvlDOZGfb1MrsZlDmL5h//9WwLW4Psb/3Pg1CEmDh9FsKaXmdmL5oCzhw6TN2I46hCTxHIohDrg8nHmq285/csfhAegf9846ppv4tT4ZFDJY/XS2tjGuPHjJNNMBLxi42JpaG6USIXBw3K5ceMG1pZOKbGlJafR1NBEemo6HeZ2PApxi/VJWd1isZCanSk3o8J7Gawz4OtxyCBD0qAB1DTWy/OCeP39NidOt0v6D6vrGnH2wKi5CyhY/bhsrZB/x+tAqfay/q23se88QbjdS3LuYM5duYzCaCQoKBhnZyd6pYpBAwZSWFIs/Z5RcTGya1cglbKH5nK+qIjIsHAZ+hD+N/FQTByUTsW1Srl5FT45YSAX6Byx3SgsLaXV6WTMLXNZ9NxzUi70/s3edPjcnD55iunje3vIxZeYNzxdPVy6UMyI8UKVCBCQ3mSfkFX45tEncVdUEaVQ0icmkqqb17EqXIRHRWEz2zCoDaQmpXDtxnUCQn4V4Smtga6uLgYOzuRcUSHBwSaJqvKYbZgMRsL6RHP9ZhUGg44QvR53RzdOp5P+2RlUNdTJ8IJRrcVS10ya+PyGBXGi6CzxSf3QqzV01TWTEBVDQkIfjl4opgEFq155lUGzZuAziQ2yyFF4oKGRT599BnddnQySCdxSaelV6XsTcq3TYZWIsSEDMiktv4pT5UMXbJJLCRGSi4mJkUNbeGS4DBLYWrtISuyP8i/f76XyUsKjozFoddg7uogKjyAiMpLzYsgL0vPY228SOiJfpnS9ASHhqbleeQ273U52bi9mRlK9gLrySumDHJg1uHcDKDRCvwf3teu8/9QzhHbZSQoJJ9ho4lptNbXmVpKSknC29/48Cp2OmqZ6fBrhMtIQsLpJiImTwYGqulp0EUH4fH562rrISs/A73RSU1tNeEI0To8bt81Fn7h4emwWHE47Or1OVqGZW80y8SsGpeb2FglbF4pPe0sHudk5uJ0uiq9dI3hABo+9/z7Ex+HVCfJeAKXPQ/2hg6z77ztoujrJFuB9l4uWtja0epMMJbS1dzAgKRWtwycDPr4IgwyGuS0OSVEQ97/m9la6nVYSomLRdXuIi47BgpsOexeGYD3Wri4UPR4yB2Rhtjq4bu5Ek57Eo5+tkQUCoiVcFVDKVHHhqdOkDRxAcGz033gkcZ8JcPzwSYbnj8IoFEfJIhcxchfXt23l93ffJ0mhpW9EFFVNLTiCg/D1S+DRr9fK4JhXoULplwh5io8dxdjVzd73PsLgdmHHxwNvvUqJykfGxInolUZZQiEahLB0cHrjj+z54UfCrTApdzRV12qps1vpiA3m1R2bZDuIGyUGeYhQUrj3KMPHjiVgVOHV9D669B4fJZ9+xqH163AHbAwdPBhzVSNqEaw0GGUa2xxw0LdvX2pLKnBpDKTMmcmcp1fjVuoR6GKJyfH7OXjkAFMmT+21TPlF26cXjdLL/o/eo2jbVvQON8MHD6GhtoHGhkYU3y9eGrhWdV12imZPGE/FL7/y859byH/gHsauuBOXIgS1IQiP147SZaX06BGmLl6Mz6fA3GMnSKOTdS9bn3maXRt/566nH6NgwUIOfvgpJw8clCxA8eGftWIpI2bN4fB7n7F5xz6mP/o001euQKFTYve7cYsEn9NFReF5CWP1BpyymihIL347Ld89/BQl54u489FV5E2ayK633mXP4UMsenE1E++6G4/5bw6dWoG/x8zp4kLG5OVTvGmb7PSdsGIhhTfKuFR+mX8+8TR2McH6NeiUKlQaI18vXcHN0hIe/M8/6Tt2NPte+i+7z51h3nsvMn7pUlQ2FVg9YAzC3dXOwdIiskeNQKPo9YtpAgE6O9q5WlHO8PFjcPS+Ixh9XqKdbj7/5+O4mpt59N9PoxkwgCMvv07tjWpqrT0oIqO564ln6Jeczro33qK+/Kpw+6ANC+GuZ54lJmcYPz/5LJXFxYRFBuMLNrHy+ReI79+fL1Y/Q09TPZ3WLgyR4fzr9dfRxcTy2erV2Do6sTudhMfFcu/jjxEcHcXX77xFZ00tIQE1EXExLHn8AVSpA9n1xMtcb+9i4uvPkzxxAh3NHQSHh+PSgL2sgoPPvEyIy8Ftr6+GyBA2rf43PV0WbjodOP86KT3xzv+ICArniyefx1xbgzZUTSDIwLP/fQ+lX8m3r71BY0UFfoWPmEEDuePVV2WF2Np//ZtAfT0xKEkfksn4x+6XJ+3db3zMTYuFuV+8iyI1WaJCxPe9GjXnLxVjNOrJSB0gPyRqTwC9QsGna9b0poCH5dAtIZ4+jG439sISDq1+i35hoUz7+FWwmln31HNyNV/eZcaUksS/PvuUxopKvnvxdbROFy6vi+iMFB7472s0NDbz4yv/w93UJkM9GXm53Pric7TX1vDtW29i72iTqcvUrEHc9dJ/aL9+g+/e+xhHZ7dkvoX9VSr+8Jp36ai4yppX3kBtc5EeG098cl8m/uthbNer+ePdb/EGR7P8y89xR0WDzd0LDNbD9YMHOPnS24zLziT/lScxX7nIH59/I6+7mtZ20keM4K7n/8X10nK+fe5VQkRaVRMgKTuTO/8tvn+VLz5cg7fbKrl04ydN4pYnn+Lm+SK+/+B9gj0u4tRqBufnkPPso7QUXeCHVz8gq2Asc956mQ6jDr8vgFulxGFQc/DQYSbmjyREpIVF4NEXwODzc/zwEYaOGIE+LBibwofO5yPS6qR441YOffk986ZPYcAjd9O4ewd7NmyiRwB6HW6mLVzEjNuWcfHwETZ88S1BeiNdXgdj585g3oN3sWvLVo79uIlorYl2s5nJs2Yw7anHOfnLj+z643c8Nismo5Gps2cyZsWtFO7YKWVWMRT22KwsuXsF2cvmcWLrFjZ/v47kiGg0Li9zFs4n8bZFXPzjT3Z9t5lpy24n96F75O8ruo9FilATcLDlgw9p33qQlbPmEHfnrZRu2sSR7QdweHy0B1zMWbyQcbfM59TWraxfv56wkDApad9+390Mmz+TTet+onjHAbRuvyQLrHzgPgbeMpU/v/6aq3uPoXG4iImJZNGKWwkuyOPI5i3s2X1IbpxnP7iKLvEQ0euwKwI4/F5Oil70cRN6mapicyGwPV1WSi4UM3LiBHn4ESZHg9tNqMPLby+9RtP5izz56MOQm8n5dT9w5exZuqw2egwGVv7jnySNm8i6N96krPCsZIdalPCPZ58mPS+XLz/8gMqTZwlRaiXO66EnHiWiYChfv/0a14qLJRpEPD5fev0VlOlJfPrqa1huNuHuthIUFCT/vmnIQH75eA2XjpwgITyCmIgIlt97r4idsverbykuq2LBQ/8kfe5smkW6lgBhCgjt7mbNM8/gbGrgX089CQMGsOG1t7C1mGkxd2IL1vKvl14iKKIPa196hYbGGoniICiI515+hdA+ffj4tVepunSJMMGt1JpY/cJzaPpE8tnbb1J/4TIDEvqh0apZ+fRTEBrOlvff53LtTR5563WCc7Mwq9U4AwrJSay+dkP6NQcPycIjzP0SSammtuy6bOgYmJkhlSiNKkCQx43/Ri0f//t5+mh13PXCC5IpuvmjNfRYbdR3tKEW9+xPPoV2M+++818sLU2ShhGRlMSzL7wgCw/eeuVVHK2tkvcYHpvAM2+8IWqqePu1F7B0teBTKjBGJfDKhx9BWzPvvPAfnN1deAIKwvun8cxrr+HrbOXDN17F3nBT9vqG9enHPLFdbmnhiy++xKrQ8vBrb6BKS6XebpPcVL3dhvXCeb545SWGZaSx8InHoLGRz9/7EK1PxY3GBmJzM3nilddxXWvmrZdfRW1Q0mXvITE1lSfeeIPminK+/PxzvDYb7h4Hg5IHcfc7b9NReZ63X3+ZcLuHlLh4IuJimfHU09DUwv/efAdDv0Qe/eB9uk06bGJIE7WSKCg+fU6mj4NjY2VI0SSWUD4fZ06epmDkaIJMwfhEw5H4DOjUVG7cwDsvPs/0iRNZ/vKrdBw5zYtvvEVmwWge+WataKXAYbViCO8DOgP7tm9hzNCh2CpvcGT3bkZMHk/S8GHsOnuaaXPnoXD5cbS3E6zXSg900Xff8t2nnzOpYCJL//U81dt28tHatUxaPI8Fr70oMwY2IamLhi59EKd37ycrPx+nXoffZJC+/QSNitMffMSmb79iwm0Luf2xx7n03a/s/PkP9GotjfZuht06m9v++QBX1m/ky0+/YuKyFSx+4y3J+HNLVqdKNjbt2bWRkSPHoPcF41eq8IQo8ZmbOP75x1w+dJBpc+YyaumtNG7dzldrPkHxyaJ5geraambOmcm0CRM5tWEzu44cJXX+HDKmzcSlD8PqchFsgEifk5LffsPS2ESs8FWMHcupPfupvlpJcmIqA3LzCBmQjl18WAIaamtqZIvEsOE5hEaEEKzVo+rxUlXbyIWmRibMnILX0YHWoKXT40Pj9HN1614sTfUkDUlmxrRJ7F6/kdpr1aRnDKHfsFy02an0+ByorRZc9fVUHD5CV2cXA8ePZ3hOHkV/bKPyxnX6TRtDyqjhEjGBQU+Xw07jpVKKv19PakJfQnIHUzB8JOd+3EBXfQv984YRmpFKVG4G5u5u9N0uupsaOHpyDyq9ivSsIYwdks/x7zdQ09xK/LzpRAwZIuKHvcXrChcWSxfVdQ0MzBwskTcyhOC0Ex/wsPntV1D29LD0rgfolzaQrZ99yo2GJlKmzaRf/nCiEhKw2Z1SvhB8ns72drKHD8MQH43L6SDUDVVXSmltbSFrRB7qmPBennRHF5WlZVgDftKzstAZjYSFhdDUWMvBQ/sk6mP8+IkSVCk2BVZLG56mRo58/T3Bej23/PMBEiKj2fTqO7TZXWQ9/jj+5P6yt9AjuGkBFcGt7Vx69z20TitLXvk3CrWKre+twWJ3MGDRAkyZA1FHRWPUB+O42cnlC8Wow7QkpaQQEx4veWddXU1UXCuT8kLKoEGEx8VLj6e/vZPuK6Vc2vg7kaHBzH7on9Lbs+vjj2lzuMh97ElUKSm4BYxZqUSh1UsMjFGvlvgAhdhUigedXssP334jt8eJaQPo9Clk+bbJa8Nz5Qpla78nKTaGSY+voqW9nYPCU6HUkHvHCjTJSfi0WoJDw+hsaubC6bMMTkknJC4GV2yI3Gb4qptpvFqBXq8lbcggfKFiMx7A3dxO2cVLhEVGEJOYgCE6XG6fupvbuVBYRFyfeNmVrA7SSknR3dFO68XLXNjwJ1mZmUx78C7qbtay95OvUEfGMfbFV+gwBWE3dxIVEkbA7aP93Flqvv2arLT+jHjwLm40NLB37XfExPdh8NKFeGKjMYi+YYcX380OLp2/SOzAFPom95fJ05DwUCoba2U91KDYBFJS07Dp1bJn2NXQQuPJk9Ru38SE8QUMWbmc8yWXOfXDevoOzCLrn4/RpteicNslOFZtMHHgyBHyhg9Ho9LI9hfRTBD8l3/vzOlT5I4cLRs/7KJrlQDRATeVu/dS8fufTB47mmHLb+HipRIO/7yJPknp5Nx6K66IMIyR4Xg9Ptpq6rhyuZRBw3IJjo/GrlPIJpLa4lL2b/yT5fPmk5yWQo8A/+LD0t7JiaPHKBg1Shr+NTqNHEaar9dSXlZGalYGsckJOAQ40+/GKczw+w7SePwsC2ffQtasqZw8eITCbftJzRvOoHtWUidYdmqxhYVgl4XT63+m5/gZ5k+dQvrMyRzad5ATOw+TO34C0VPHoIuNIVxjlHboa/U3Kb10hQlDRxEaEY5FF5Bp6c7qOlkZOCQvh4SkRDwKH94eG57Gdi7s3ktXaSkzZ0xh8MLpbP7jD07sP12ygacAACAASURBVEvO2EnkLVuERStYrH4UGpF4d3Ku6DyjC0SFnlJKeOLwo+yxyRDQ8ILxMq3tUwfQ+lxEOno48cuvNJ86zz0rVxA/fhRb1v9C5alzDB83kajRozH0649Cr5cDTPWlUm42NpA5cSya8BDZVawX3L3yG9RXVTNkZL68niSGWxGgpKyUhupapg8vkJ3XTU4Ldp+H9hbRflRJfnYufRP7YPXaCbgduJuaObx5M476Rh5ZtYqQhER+/vo7mls6GbVoEcYxozCrNXKBZnK7CLN0svfH73E0NPLgffcRFB3N7xv+4Nrlq0xdsghV1gDCk5NQOHs3+idPnUKpUpOTM0yGIMQGzemwU15WirmzXbYuxSbE4VH56GpswHW9hov7DqJzuli57FYMMVH88tM6yptaWPDA/ejSU3Fo9bg9AVRqDVW1NdiddgZnDsQnYIWiy1it4VpVDU6nm8yBGQR8YusSwCRAzg1NbFy7lsSwEO5efpuEuH/7zTfYFApGzpmFqn8CMWJD5xDXsllucQVOqm9OFpqwUCkuOczd1JdcReXxk5mVJSHIAo/UYW6lovIyTp+PrKGjCQkJQ+P3Ym5tpuLSJYwhofQdnIXWqMMQ8BJobcZRdpWj23YQERXH3f/4Bx6LmTVrP0cREsasu1dhj4nHrjfI+7/W0oWy4ip/fvEZg9KSWLFyJT1mG199+wP6kGDyZ00jkNKH4Pg+aJxaWhtaZe1mTGw0Awelo9aoZc/0zbp6tmzexqjhIxmWkys715VGP962VqznSjny51YGDh3M0ntWcvN6GV/9uI7gvsksefARzPpg7GotKq1K4nsqy6+SPiADrTG81yMdcGH0uqg9X8T5o0flFveJux/g6v7jnC48jatvMNnTxmEScH20xJmiqSq8gu16HTVll4ntG8L0W2ZRUdPM5v370SVEseDOFXhVQlUz4XO6pNQtbERFx06QGNeHVStuo/joAc6eOk14nxSyRowhon9/GYbUBmm4WX2NP3/9RdahpianUzBsOA1Xr3HqQiGu2FDmP7CKVi/YpYIWwKRUUrhtD8MHZRERHS29vjGmCK5fu8GZyxdIH5ZJXEY/tF4Pkd1O7DfqqCspo7Kygv5DBzNhxlROHj/O2YvFxA1MZ9TkWfh10bgFH1PrwmQz07h1K0UC+D97JrOXLOb0Hxs4KMJUHy5fHLB0thMXbCInJY3G0muUNzYzZPmtzHn6aTxibFAr8Hm6pSF9wzOrOb19u+SeTRg3ToINr9c3MufuVYz75+OgERKs+G96T6fHT55h3LhRvdRWlwiS6CTE9mRRISNHD0ctUrgCfS2Mzp4Avz7+bypOHCc1PY7MjFROHTmG3a9k2u13Mezee7GpfCgkaNaL1m1j09NPc2zrFoZPHM+g/mlc2nWERouF2S89xdCVt+JX6OlyuzBpjXRdKWfNsnsJDwTomzeQtKRESnccoNPmYNqzT5F99510eb0YjUZh4QCHja+feJALR/czavgwhqYN4sLO4zQ7PMx5/UWyFy7sJbvLqK+fxtYmqm/WyVW0bDGQJQxCBuvh43tux1FTQ0FWHuFBYZw6V0iVzc5TX39DTO6w3rCLRiMbJzrNPbTdbCQjayCiyERkbVR2j8QPVDfW0ScpkaCQYEk212u00hh9qeIGucNy5VZA4Ag0OgXbtm9GFxzMxPGT0AltQciKoo/P0smnd91DT02d7BkU0lT5sWP4Q0JY8NZbxI0aKX8t4TnXiiqopg7WLJ2HyW3vHaq1Oor2HcatN/D4j9+iG5Aue4pVKr1c09c3ttHhsJA5IBVNr0saT8BFdcNNydlLTOgnJR63y4FJoyNQU8NHq+5D0dXN2CnT8LqcnD28B99fA9lj3/6COi39/5pMhIRXdrWSEIOKxOT+MusrxF5VwMsnH37A+AmTGDI0H9/fTTJq4YMqvsCX9z9IBAEGjxuJy+OjuqQCi1rLk1s2Qajo2O1taBEr+UsXLxMXFEFs3wSs+t6312Dz0ni9iuCwYEIS4/Ao/+4gDiipKLlMQmJfgiLCJTBaZK/EA6yi5AqxiQmERYdLCUYpXFnObhrPFvHTU88TpdGTN30yldcqMVdVoxU3l3U/4wsNxe1zo1NqCVg9NJ8+za9P/ZMYg4rc2TO5eqOKhrIbKCIjeGrrRnnAEcZ5hU+FXqGl8kol4Ul9CQsz9r7+CtFo4eRqWRnD0wfJej0hpcuEmC/AhfXrOfDum/Qx6cmaNJGaxkauFV8mOiObu7//RfpVpJwoa4vUnDx+gvzRI9HqpAD/d/2dl8ITxxk2YiQqnam3jEb8md/NiW++oeir70gTFVTDMim5WkbzzRZyJ09j2huvgzhN/90KId6AwjPnGJKXJ9PZonJQ+HQj/mq+eWX1c7z55lvyWvAIiUepRhVQSEhuwZhR8jqTaAiNsGv4uHjmLLnSbynMAEJIEmnDHjZ9uIabf+4jTmcke+xojp46id/tJ2fyZMY/9x/QG3D6e9sHNG47Oz96n/KNG0mPiWLAsBzOXbpCU1sP+fPmMeU/T+FRatCIxKRCLTd0xUUXKBgyXHx48GjAJQ5SdgdV1yoZkpeLN+CRLC8hM4sP2WcPP4a+8gbROg19cwdwoqSExnY7o2fPZ/7zz/WmIMUoIPjTTgeFRecpEPy+v3tZxZ967Da5ARwuBsO/2zh6c1B2Pn7gfpSlFQzsm0Bc9kA279qDSmngjkefpP/ihbKv1Ov3oRY/j83D5dJS0kfm/l0A0AuD9rR2c628nNyxI3o1T5EwVqqwuVzSVjJ0sDgMi6BEQJrSu21WmZgdli2AyVIzk9cCXZ28/8QTOK5UMjZrCHFxsZw4f56LNXU8/r93SV84H0dAeF+V8uAofv43li1DVdPA9NFj0IYEsePwIdwGLY+++ToRYwtwK1X43D70WmGDsciKuPSUNPR6jexLFz46UbvpdNlJT0vF4bCh0fce0Om28ObKO1DerGfu+PGYgo1s2LOXLlMQr6z9El1GZm+VoOTSKqTsKoIlg8T3xev7dwKwquaGlGIzBw7qrToTb46wL/1lO3jpnrsItnQzXbAwlRoOnjtHpdPBB7//hnZACl6/H7VoRtIY6LzZgMXpJD4jXfZiS5h9AJoqqwnViY7gWKk7C1C/xqil+loFEbHRaELDJDzfINPT0NHQLBPjMakJ8t/QiOvf68Z6+iwfrv4PERodI7KzsVo6KSy/iic6hud//BnCY3CJw5u2t9i98+xJPlz9DOFuD3OnTMPc2cP+s2fRpPRj9S/fy4pSl/hk2cCkM1JTVU+QyUhUTFhvvaZGsOsUPP/S66x+9l+EBYvgpXh5XGDroeXwGb7/77uovVamTBpLY0sD5ysq0CWk8K8f1oPKiE8ccHpb8aSdIikpheDgCMm2lrcNp43Lu7bx+auvMDQhkTEDBuOoa+d42RWcw9L5z0/f4lWJTmI1KkEVQfP/iHrP8Cir7n37nD6T3nsnJKEEEhIgCYTQESkKiIoI2MWGXZ/H3vURK4q9I1YUlC4t9JCQQBJSSAghvfdMps+87j38fy/H4ZeIMN6z773XXuu6rpOmnfvY/PxzRBkULJw3h9LaekpamgifPoW7XngWtX+wdFcLcxsmC6e2/sxvH21mfGAIMyelc6m2nILKasKzZnHvp5+730+dOKjd6/yxtbfgaG0n3Ax3XLeCk4fzKWm8zOhlC1n70vM41B6S1yv2pWHTIDUXLpI+Pu1qBquEgMjeUlFlNaPHJ8tH5rD2EyBgESNWzn/6FTvE6NnbwLJlS9m9by+1nZ3k3bqa6x7/DzgN7oNL6kMsHH77TQr37MLfz4fpU7MoLTxLXXUNiq8e3uDKiIvl1PffIvDKIqf1mtvuZDh+FKOWLpKie6ttBJXCLpFwFQcP4WxooeCrLVj7+hjx0LDikfUokmIIHz8BvSEEVJ6YjULTIhK988mbPQtPpYBdiaPaLsXJB46eYG7efHehJNa43YLOauPivkP0lZVRvn8ndtMAZg81S+65G2NIFBNFSr848F1uhJhz2ETl0d3YG2o5/+d26bDS+4ax5P71tIR7M3HOHNRi+5L0dieXC89xfvdhxnh5c+a3H1C6TBh99Kx4/BE6fP0Yk7cACxqswlo+MoDeNEzV8eMoGuup+P1njN19qCJTmHfH3QyHBpAiAO5OtTu8UY3cZGrrapk+LRe7TZw7TlQuC0PtLdSXljFy/hz1332D2ubEMTaNaXfexVBoAGNFSKsYcYqIDqWD9rZWBuubSRd8TVGIWZyoNUra2po511LL9Ow8qUMQuUgjmGhoaaSnrY/pmVk4bU60otCz2/jj229weupZedMtcgtwC4astNZcwF5VSeORE9T9cxq73Yl+TCK5t96IJj6S8MmTcArXoVAwmp0MXLlCV2kBLaePUbN7H1qVRjqFM1aswBYTSbwAwTu1sh094jRT39pKZ5+RKZMm4rINYxCMUZeC2sqLMlRzQnoaJgHJFn0E+xB9NZdw1TZR+PPvmKrKMY4METk9m/TlyyBhFCEpY2RHVYjDhWC3vLQSfw8FSYnx2BUihEEYERxsfPN/5M6ay9QpU93eVKddSiEaSktR1dZR9ttvDJ09jc3pJP66GwibOQvP8WNklqRGocZmtUnXrggWD/T2IzZplDt9Rjzrf2MKygoKCYwIISIxjsGrfE3xxZ0rLCImMkrqmcToSug9FMNOqs6cJSgmmuCESBziJJIsRCvNZ8+iLbvEqa3bMHV2MWA2k7ZkMRFTM4nOmYI6MlwWFSJiSOuEmvzjaJovceibL/DpH6JneJjR11/HhREjtz//DL7hUe5Ll8RKqth98JDsHof4+qMXhYnQTytd7Dm8n8yJkwgOCJL/v2L04aFTUXb4EPqODo599x2e7e10Dw6S9+ijKFPGMip3FgovT/RKIbkWoaZaDhw8xPScqXh5SJ7F1XNQIVFnUzPT8RVM4auECiGUL9y3B5/mRs78+CMePX30GkeY8dAD2GJjmLjoGpw6D3nYiyBfMeYXbN/Zs2ej0Gsxiz3JYZEC7Veff4E333kHs92MS9IH3M963649zJk3R2aJCuKMeC/0FgcnDx+TqfsiEkMv4yRElISJsj378K1u4uB3W6WT1+rtwZS1q1HHRpOxUKDRBPHnahQMLk798TshgqP51Zf4KxT0uVzMeOhhTKFhTLp2IU6VwF3ZZOdJFEUihiYvezpq3f+PmhPf5v79e5k1f44Mr5VsCcHgVULJn3/hX13P8V9+w+604gzyJ3bePBrsDu569kU3i0pGiyjkeK34bDGzsmZK6o7Ejimg2zRIcelZZmRnS02cziWCf6FnYIC6E/kEXLzAnk8/xs9Th83Hn5x7HsESHkHa3DwpxRCpCOJNEgX1KTFOyxNhtUoZfC9egZH2Li5WVDBl5gy51Nx0KDD1DnH+vADZ58ixuVYqE110tHZQX1fPNGFIErWQwiY74EMdzVw5egLVuRrO7tyDy2VBGxfN4NgUfMansmrdnTgFUUWy12xc6WyitagEw8kyzm//G6t1BP/xSaTfvRaTyGVLn4JK7yWXvtFiYqCvn+7uHolkE+vVnZII9VfqaW5qZIbAbcmfg9U4jLG/n6bTp+jPP0xt/hGcVishqRMYvWo1qphRJKdNlluncK4LYk9942UsQxbSxmTIYHr5cJRQc6kCi83EmDHjZKGhFn1oJ9RfrMBUXUHPzp2S3GB3uZiweDHn9ToyViwjLWuqHCErZI6URaJE9QYPYgTBQxTZsoByUnahXAZFjx6VeJXG5I5FqTl7HqVBQ+T4JAZsRoI0AZL+UHikiIiYCEJHheAUTRPZ/3LSUlaJUZgd/9hOX81FaUJIystFOz2X8CnZRApnqNA2Dg/KAO2iwhPou3u59PXP9JdVYnHayFi2GF1eDpFZU/Dy9kEnTGJi/3dBwfEzxCXEEBYd6saSivrMbOX1N9/hgfs3EObv7y5KXGb57yuOHUfX3UXJ118zWH8ZEwryblyFV9pkIjIy0UdHXl37alnknz5WIElVej9Pt0FVYF5wUnbqCH6D/ex54UV8TSaMTgdZN9+Cc3I2CdNn46nzFPczN9bDZebciXzUnd3U/PgnI/WN9BoHmXXbGhyT0hgzZzZ6wT8Xf77giztclBUV4dHWxZnX38HV2obD35OsNauxZWYSmy32Qi0K6WdQYv8XuvDc689x879mnOK3P0Tf00/3v5Sza+65G9e48aTMnS/NqgLOIOhNYlR9YNdO5s67BoXeG7PZjt6gxuF0sf+fveTkTsPTU7CwbKgFIs5upuhAPvruAYq//wVzSzt2hYKlD66nJzGGVIHMFcHRgkcoH7aTM4d3oulo5uxHH2Ew2lAHx+MXFo3ip+efd+UmJXF40/t4mixYXWpWPfMCfcGh+E/Pktc/o2kAT08DGEc4fzCfELODvW9vEtwgdGEhXPvAHbSFGxiXlyfdPS6nCDkUdw4FB4tOMG3ydGnVFsgls9MkxfP7Dx1myYIbrrIsRQPNhqfRiKmiGktNDT++/T+BkEUd5Mvq/zzBRa2KpKzpqFW+sugSGcUKm42Wc8fpPHeG3Zs/Ji44FDz9WfXUE1zUQ2reTNlVFC1VhU5P5YnTVB8+yTUpKfz+2vP09bTiMWEUK55+glYvb6LTc9BphEfXXS45etvpOl9K77/GlCOfbSLMPwhbcDzXPfQ4rQYtSbIAvOpA0Kho7GijvKKcBXMXypwxmUWEU9IbTE2tdJ48zrkvN+Gt1uBKmChNNnVKG8l5uRIVpvQ0MIJgBDfSU1VHdoZ4/no3M9dmoW24l7NNtUyflCudxC6ncEI66BzqpK2mmckTM9GoNW738cAA2//YhsrHm6UrbhI7sPu2qnXRVllKcHcXVTv3Ubxtj+wIBeVkMveedXQLx+6kiTKCS632lOLb9ou16HqaubDrLyr+3I6HVk949jSybllFj58PcWmCWex2iDrVDspqq+kVm2TaBLyUovMitk4NLXWNKAeHiEtNZUSlYNhhwVetorbgNGNdHuR/+z01x/5BoXCRtmgxYxZew1BkOMGCWShlyaKfB6Wllfh5KEgenXD1uHcXgB+88x4zZs5jUkb61W6VA5dSRU1hIdEmCye+/IL+U0dRaDTEXr+SxMVLsUWGSQKJ0JfYbTap2Tt7phAfLy9GJY6S0TY6rR7HiIULZRcIF3xjMQLTC2a0SLFUUlh0gtiwcOm4tkismBaVRUXtySL8oiNlAShj9GTRaOXKqVPEDTn4Z9NnNF4oR+PjTdbNNxOXNw1lTBiayDAsKtFd04ivi7J/DpHqpea3t95guLxCYtqy16/nWGsLt/7nSTwDQ1C4eWS4xHh+/x4ys6fg7+ONJ0rZUVXrtBw5epSUtDQ8DF74CE6k7FCbuVxUSPDwCH9s3Iiu8QqDFgtLX34VU0ws4RlTZAGouxp4YUPDgUNHmJ4zGS+Dx1UXqjuKJz//CFMz0vD19roaYiM6GApqCk4T2dfDtjffRNvegU2tYfkrL9Hp60P8tGngITr6V9cn8Pe2P1i6fBkOEUslgnY1eno7O/nk40948ZWX5ScR1g+BsBKJift27WLenFmoDHoG5d+sQAwpT+w/7MYuiWcjss0UQhhupPl0AQG1bfz1yecMDPWijQ4nd/3dEBXB6KnZWK12t8j96pW14uA/JAz28+MrL+NlsWAxeLD05Vfo9vEledo0HGrZJ5C/nE47Bw78w/z589w0I4VSfk4RVr1/3z6uWSSir9yibcHCNQ71MVRRhaGkkj2ff4XFOoIuOoLk5ddzvruHO/7zvLtzL1neLimmLxY66exZVzsp7vttj2mIs6VnmZmVI9eyVpqmoH9khO6yEnTFBfzzxWYMgjwQGsmMh56m3z+QlKxMKa2QekLx+3u6KSoqYt4117gLPLMJtVbL8MCgXP+5M2fKoGOnWpQTDoZbuqisqiBr7qyronyxChUM9g9QWlzKrFmzrj4ZCQGVlB17XQPmE8Xs/uobGW8YMjkN/ayZdOgN3LjqVlSikBYXJuzUdTThamrDsfc4RT//jsNhxj81mWlPPEi7Xse4jBw5BXBzoV1cuVxHU3MjU3OypTzBIY1gKhobrkjRe07OdOwOuzSJiO+s+fIllK3NdOzZReGff0hUYczULKY+9DCtKj0pYm8TYRcKt6v3cqNAwVnJGOsuACVeWTCLL1VgtZtISRl/9Wrujja7dLES7+4Omn7cSt2RfMwOO2MXLuRSaAhR03OZljdb7m0yMgyXzPxTK5VMnJDm/n4lO1vF6bISVFoN45NSUEt9qrhEKCg/dprAsEACkmLku6YX0chONRVFFegMWhJS46XuWpxDTquZtqpags02/vlgE03FZ+V0KXv5MsKWXk+fly9JwsUsVr7VLA/BiorzBI6YKXxzE31lFbLfkXXzCrznz8IZEUFMfIJ7CiacCioVxSfPEBUTTmh8qIx/UwqCjcXGuxs/5sYbVpE4OsG9HqxGafysKTyD3/AQpz/8AFPdFfltTb/hJkLmzEeZEIcuOlQWnYKHLBCYxw/kMyo+noiEqKvtP7XEmp0/dZRErYL9r72Cq7uTHpuV2evuxpA9F9/Rqfj4ebhvLcKxau2j4nwBcToPfn7sJaxNHbKgvP7+++iNjiZqUrp0hsv3zmmXwdZnThUwRu/FnqefR9/fz6DCyaJHHqJ1VByjZ+dJzeFQfy9+3kESE/n2ay/w+Mob2Hrfg6j7+rF6eXD9hocZjIghZrKQyXi4eXhOi2weFR45wpScaaD1lD83uxySMHPsyEHypk9388MFuk9hkc2fs4fyCTXa+e2/L+Jvd+EbEszMdbfQPTqGZHF5E+e9yFfUeckOYGV5AX5Dvfzz/AvYWnsITp5MTPIEFK/ceIPL2dtHpM3KuLBw2ppbaRgeYezKlSx49GFsOo1kLQoVitJq5/Sbmzj55058vX0Yl5BEdUEpqrAgPOdM5obnHkYgG8SrK0bHIzYn+48eZcnca/EQDVWHHYXYmNQK9ubvIVPEpaj95OEhegmGoQG2P/Yk/RcqUajVJETF0FRVS6vDyPQn7yB75UpQh7q7blevoPsee4KWyjKsBiVRkWG0XqjAotGRuXYNOXfd7r69yRWnpfbkGf586lkStCpGRnrJyppEcXERLTYLS579D+kLb3DnEorut+gCmgf4/bFH6a25gMHPgJ+HDz01bRh1vkxa/yA5q5fJQ8VmG0ap19FvMVJ4rowZWbMlyk9GJ4pva2iEH+9/kEtFp4hJjSMqLJzKI+fAM4Blzz9H7IJZOF1GnDqVbKc3tzcz3NxFRroYDYsXUSFHmrVdHVxsbGVmxjSkOkToOhRWGsTmVttCzqw5mGwjGK0mAny8+f3PbZIfuObm23AM2tGIToKY57S38/Wtd2BvbSM4MRafAF+uVFYy5KFn2RuvEDk1E7UYzbrTDLE3tvLlPXdAVyuh8dF4eHpRcbYMZWg4a95/l8DU8TKiQsSciI3mfOk5dH5eJMbGSReuLJJtLpouN0jg+/iMKVgFj1lulQ4GysvY8cgzOLq78Bobg06noauoTJpjVn/1BfqkJPetXfBcnQrKyyrw9FKTkBiPSyFeDAdqh40P332PmbmzJRLPpnFv8FqXnc7Cs/z0xNMo+7qIT01EodZwoeQiPnGJ3LvpA1TxMf93wIptvqjwDHHR0dJBLX7J8ZhSw4mTpwiNjCQubpR0qIot3oGZ0qJCxsck4CMYwVeDUXRGO+cKzhE2OpGQmHBMMlpBgdI4RNOhY/z96juoh4eJnZRCv3GQnuZWtNHR3P3dV9h9/WXHUAYYWV1U7tvH7hefJRAb8ZNSae7uoa9nmG6litcP/4NNBIGaLZIuonC4KCg4SdrkdHR6cUiLKCUbKrOT0qJiRk+ZjNbTjUSzmix46NSU/PkHRze+g944ROLUNNp7emlvaCdy0hRu+fBjLF46dwEoRnJoOXz4CJNzpkiYu/hOxOElivz8gweYOnmyDKe1KZTS6ay12Sj46SdObtqMH3Zi05K53NpKb7eRcTPmsOSNt+TIUJjBnA4HKqeLE0fzmS5y7sRFRgSd2sVFBx59/Ek+ev9DVEL7djVoxmgeoLTwDLOmz5CdmD5ZBijxQ8WuX3ewdOkK+f64AblioGznn00fc/HnvwhUqUiaOoFDhSexq7XkLl8hO5PC6CUOU7vVic5hYc/Hmyj9cQvhWpV0c5+7WEO72UX2ypuY/+SjDLtccmQpxQg2CwVnTpGdN11+QrcKxIHC5iT/8FFmiw6j0P7IP19kdMGXTzyNvegcAS4XkWPiKaiu4sqgmdzlK7npmWfdHFfRAVQKJu8ghUVnmTl9ttRFCYaveE7WwUFKz52TKDiHQhSMSpR2ITuws+m+e3GUnCPKxwOf2HDOiyghh46V922Qgf8yL9Esuk0qurvbudx8hcmTJ6MQI0wJNVfQOthNSVk5C2e6WcDu3g7YhocpKixgxqxczIKccnVsaRwyUVNRQ97Uae69WvxHA/2yi7nlscdpPXaKtIR4PAO9KW9upLS7l3tfeZX0G5bL4l7tEJ/dKWlDG+9/AGvJBTITEiUD9kBRAc7QINY99yyxebMYkVEbClnjN9XVMjQ0wNg00QEUX7pY6Uqa6+rp7uwhTYT0y/UjZBpWHB0dvP3QQyhqa0mNiJAj6f2FhZA4mrVPP0N0xlT5/B0uQftxUnupVlIX0sdNknMH973FRVWtKACtjB8nSBHu0F/B8Busu8i7jz2C6nId8zMz5T55tPwCV/6VT7z89XeEjU0TXkQ5eVPr4FxFBX7eniRFx7o7xFqlzCctqL2At78fo4JiJXrA4bDhpVLTXFUpY78CRkWj1XjgEAg0u5K6qksSiZgwbox8DjJ0xGjEeKGK9//7X1T9A2QkJ2EyDlHd0oJuVDKPfPAR+AdiVqnQaZUoTEaazxbw9Usvo2xoYl5WDr1GmlbNpAAAIABJREFUI8VX6vFISeLxD9/H4e+DSyOumSo55b9w8gxhYQEEJYfjwILRNIKPwZ9X/vMq997zoDw/3MlddpRWM5cOHOTX997H0NdD3rhUBhrbqWrtwDM7i9s2vc+In4/sQutFReGwUnzmFOMnpqLx9KHfYsZPF4DeDvV/bWfLO2/gp3MwOjqKjqZujEoP7DFJPPzpJ1dlWhLvAzYjtb9vZeuHH+JpVZKbk0tlwxUaenrImD2XpUJ2Id45saBEFe9wcf6nP/jl40/wF+H6o0bRcfGS+7I5IZUHPv5QEqrkFVwsuREbn625A0tDAx4KK0mJcVxuaqZXAX6TMrjzjbelIcR9ALqj7v4RxtgF18igffF3DonzTqXi8P5/WCz526KqcmEXRiw7HHzrQ6r3HSDAYWFUdDi1zVfoVjoZNX8WSx7aIBthYpoib3amYfZ++B5n9+xGUN0nJo2l8XIHzY1tKD659VZX+5Ur3DBvLqmzZ9O2bx9f/PYrySuXs/ShDTQPWwmKiqKvp40Qh4ttz71G4b5DrHtwA1kLlnD8k2/Y9tcOFj5wG9f89wF6ei5h8PVC69Sg1niRfzCfmYuXYOlokzZ8tXcgDPdz6swRcpZdx/CQRdYH3i4nCr2Bbesf4OCu3ax74gmyb7qFQ299wLY9O5j3yK0sv+t2nMMKXAo9VrUG9eAIX254jKaL1ax5+lHGTs9mx7vvsHfPHh558RXGrLpJ3vDVfn7ohb6iuoaXVt2Eh9PKXU9sIHnqFH596x0OnznDwg33s/DGW9BpAuWLK0JPPV02Nq5bS/vlS6x/8Tlpsvhz4yYOHj7O+jc3MuHmlZhHOlDpFWjsNlo6u6ju7CZhdCoam0G+EC6RuG818fsjDzHY08aCpx6UhIV/Xnibqov15D35FAnz8rB5wqBVxFTCQGsnxsvNcnxiG+lHIziOBgMNDc10dA8wZXIWgy1t+Ph5y6Tx3tIyLENWmW1ktPSjMKhR/Yvf+33bnxhdClbevBarSSFF/8JdrW9r57e7HiLcw4PrXngMDCr2vP02ZVcauGnTZrzHj0OhdEnouMmuQNfWwc4N9xNp0LL0ycdAr2fXB5upae/kutffxHv8WOwqMXpWgcnGpYoL+OoVEnk3MmLGQzi57XZam1rod6jwDotE4+Mjc8hc1hE82tr59d4HiAz05/pXn5UH2rYn/4P5X73ZvHfeQ5E4GocAVQqZjMrAhQvl6D1UxI6Kkw5xYQLRq1x89rEggcxi9LiJDKt1UmPlYR1m+FwJu559geTYKOY/cq+Edf/wwv+wKHWs+N8bqBPicGoUuJQuRkaGaKiqYrR/MJGJo7A5LQwODxHoGyJHuj4BgUSmpDA00C8LTK/gIIr/3klSVDTe8VF02AYk+9VT7U/FySJsvj54R4RLZ6avToN+cIj24wUcfedTkmKjmf3y4wzUVfHLu+9iNnhyx7dbMAcEyvGATqnBZnXRduoUu594iLnZk5nywrO0l5by08aPCE8Zy5LXX6FHp8FTb0AjRnlDQ1w8f17qvYJjI+k29RIUFg5dI1ScKkSXEAu+fnJs46EzoDCbOP/H7xS/v5HFc2cy5v67qDtXyt5NnxOXmsHc196i16BHazdK7rVapedg/lHSsqeglnERasn41WPlWP4hMiZnofP2Z0QcCE4H/i4rhVt/omjzlyxfdA2j7lzJxYIC/v5kC0mTslj66is0q8S+oMdps6A327hYUiKjEAxenowMDuARHkZ3cwufffIZz/3vPRmrNGgxSVOEd5AvR//aQV5WthAh0WYblGSAEK8ISg8cI3p8KmaVGCPb8dFr8HHY2PPJ51z6Yw+3LFlC+K3LOfvLFg7+vZucxUuYdt+9DHn74VR5YBbfu8rGtnf/x+W/d7L+llUEL11M6R872P7nLqatWEnW/evpERRAcUl2CG2fVYbVTsuchNrLA6NlBE9vXxhxUHKmSDrg7VotHt4+crzv43Ly5fMvMFxQxLoblxN03RwO/LiVXTsOs+CmW5l5xzqMQsvmtKMUXfOhIYqKi8nOnYlKo5XTFJFAwIDgpZfKn1vFOlCKIsqMn3WYb154AcXFy6y7ZRWGjPHs37WbU7sOcv26O0lZdTODWi2OYSO+AtXV1U5rcyNp48biJeJRWjvxiI/DahykpLycrBmzZbC8iC7y9vWh7fJlTEMDJExMxTHcjyrQR44t2zt6OFdSztTJ03DaXeg0Qn81gofDyaePP4ajuZkHhas3NoLdn33KiZLz3PXiS4TPmU2v0yW53IFqFeqBDj558XkMPf2sv/1OKQnZ8cUXlFRfYN3TT+E7NRublzdKmxWN3U5fU6PUQ6akpuAS+4vLhVKppqu1k87efnzCwiVmTOvtg8psQtHazKfPPEMEStatXQvREWx5+20qO7tZ/+JLBI1Pxa7TY7OJaYKC2it1GEeMkuMrOnDifBU/r7hUg8VmY8KY8SgFtkwh4j1sWBqu8NELzxFh0HLngw/KSvjHzZ/SaDFz7yuvYw6JRhcaxvCwQKiZaW+4IveJxIhwGQdmHOjFMyqC2qoL9AwOkJaeLjuPQz0D8r2+eCIff2FAmzBBssaFrMM3IpK608WYHC5Cx4zF4nLKwHMvswn7xRrefvIpUkaNYtXTT0vX8Gfvvs+AQsXT73/EkH8Q/QolWr0W7fAg/WdOsnXjW6QlJ7L47nuhtZvNX3+DxaBj/asvYYoMwebhhWXQiqN/GHNLG+FBPvjH+GJ1mWXX0mpy8On7X7PoupUEJiRgcom17MDLZqH5yFF+evc98jLSmb96DfxrKP3+6++wxcWx+rVXaPbzQeHnjXKoH9VwP52XqomNj8U7OooRiwuNVY2PUkfFz1t5742XyZiXw/2PP0FDYSVvvbuJwHHjeOZ/b6P38Zd0Ei+DBpVliCNbv+bXb75i9uwF3Hj3vZSWX+Cd/73D5KQxbPjkE3muDre34OnvK593+Y5dvPLii8xatYL1d95JW0EJL734ImlLF3HT/ffjHxGDUqdleKgPg3GEj+5/lI6aWrIXzOK6xzdwYd9e3v/oY6lxv/3dTTj7RyTRS0S06H39JAAhZcoUsI+4Y4RCgnGOjHD8n4PkLbpW6hzF92tzKPD0D+Xwxk1s+ehj1t6+illrV3H6rz/Y/MM35K24jjsff4r2ERcuvR6VzomfxUjB5s85vuNvFt54I5k33ETD9l38+OXXKDbPXugaMg4xZdpUZs2eSeGO7RwqPoNXXhbpi69Hpw+nz2jCrhXIIiXVx48SHxJJaHAcHhoPuVgbK8uoOn2Ulo5GYqdOZPasPE7+tp2umgYMLgO9Rgvj584hd2Yu+3/6nq7GehRKBT0WC6lz5jNxfCrndmynuaER35TxRGVNJWRyOvXt7XjYFbRerpNi1dyMiVwqOc2gyURIWjpe/sGUHz3FmLhEAv2DpB6hd6gPW283tQcOcKWukanLVpGQlMI/P2+hq6eViLQkEielEhoTi0M4u0wKKiqrJVNz8oQkLh36W+Y8xeYtwIyeyyUXSIxPxjcsGqVeS3dfCzrTIBXb/6KppZHJa27Ey9eX1vzTXLrcQGBuDglZ01Fp/fDUemEQIO6GS5R8/gF26zAT1qxhXGoqf7/5FtWNjaTcvx6fSelyMQj2aKBGQYDRRP7HX6F1uph8/WJCQsM58uPvOIeGZfq6zteHrHnXEhIQyI6vvsJLraV/xITZS8vkGxcSHBrM3s+/l+i6hFkz5Eijw+rArFTgVNrwaG2j/qNvQMSs/PdhlHrY/8kmeo1m0tY9iH7UaIasgzgF69k3BGt1NZc3f4Cf3c7Sx5/EqVJx8IfvqLjSyMyHn0YzKoF2cw86nZYAtSe2xhbO/vQj/gYds26+mf7hIcpPHKehs5u0ZSvwiU1ApdZhHjHhY9BiuVzDyU/ex1urYfWzL+OwmNn+1ksYnS7S73sKVcJoRKCwuDkqtQYqKi7gaVARExeLXSECcp146hR8/tlmcmfmkTRmIsM2rdyc/bQ22k7kU//Tz0QGBLLgsYexWO3s3PgBRoWa6c8/Q6eXh9SZKV0O/DQqBsqqadp+ED8vT9JWuzs2Rz/7CW+7AHXrsGrVXHfbGtrb2jjw428khobT39uFKsiLWfesourKFQ7+thdDYAhTV98IwQESBu6wmPBSOmnJP8XIrmMEenhwzZP3UtNcw55vP8c7PIYJax/A5hcMVgFGV+JUaGk7dZKhHb+QEBLIzA2PUlFdw96vviYiZQwT7rqbdhR4qoUhQhRoLuoLz9KVf4aosGDSbphPeVUFtUfOYvAJYP7999At3OBmh2RA+6rVlP29jdYdW5k8KZXse+7jzNliSn7+Bc+QSKY8+jw9Oh0K24C8hWp1nhw6eoy07KmyS6xR6FDYrQjxwomTR0nNmobW4IvdJtS3LvS2fqr37aF3/1Gy0ieSsXoZpwuLKN15CK/YWBLvXkOHj066pDUWK36DJqr3HsZUcYnxyUlMmD+dE6dP0lJeg6NvBK1TKQvzmatvkJ/jYuF5/D29cCjseAT5sXTtzRz9J5+yXScYMzmLUauv44rdJKNNvNQqlP29lG7fydCxQuZMmcKEJfM5W3CcY3v3Miozk8RlK+jVeKLS+OKyW/HSm9j75WYM1ZdYMn0GCXkzObJnPxfOlxOZnknkkiU4/HxlmKugaQhc5r6tP+M/ZCFxVDxJs7P458BBGk9fIDkjg3Grl9MnJmb9ZrR2Jwa7heJdO+k5dZqli+aRvCCbbTt3U5pfRvSYiWTfdiuDerHG7ahUSixGI4XFxWTm5smRmxhRiSGDY2iQ8uJSpmfPkfEfNrXo35vxNHVz6PvvcFTUs+6WNQRlZfDDlh+oP3GGWTesQDsvj14vHS6LWaIStQIN9vufBDogLTmFjJzJfP3Z52hG7Ngsdux6DRnTpzFhUga/bv1VmssaausICQ4gZ3YuwaNj+GHb7zS2dpB37RJiJqZh0WjkoS/iwbUtbez/7lu0xiFuuHYhERMmsO2br2np7yNl7lx8BSdV74Nm2C457a7BZnb+8DWG4RHuuGk1PmGx/PTNN9Q0XmLhbevwTJ9Cl8MpDXER3l4o27vknxca6E/W1MmEh4Wxa/demlrayV20mND0CfQ7XdhsTrz+jVjRdrWy86svCVaquXvtWhS+Xnz6ySc09fSx/N575d5m1RlwWRQoVGouNtZhNBtJHZcix7NC6iPMSJX19XJfSU0ah8IuYmCceFgtKJtb+HvL93hoFNxz++1oXUq+/OZbOo0jXHvPPViSR9PpEl07G+EqLc6L9ez/+WdCwwOZOzsPH52WP7f8JPNHtQYDJk81i5Yvx8fgxecff4KPl6eMGRlWaVm5+hbsZiN7/voLm9HCtbesxhQVjdlDJ0fnnsYh1JXVHBZsYW9v7r/3Xoa6u/lmyxasHgZm3bwaRUwiDm9/BoeGidRrMP4r4Trwyw/ExIazet0djLQO8fUPWzFqYNG9dzAUHsqQUo0HOrwc0Fpaxsn9u4iPCmDRtfNo7Wgn/+QZLrf0smLdXXjHxDDscuBSufDFzlDZObZ/9hlTx6Sy+rbbsTY3svnzr9CERrHwnvtp8/VnQDiqVVZiDRquHDzAkb17CU0Zy4qVq6QZ7tDevQQF+zJp5jQ8kxIZtrvwUXrQ0tFGcUMZmanj8em1UV1SQVB8HHHjRlNSfRaby8a45PEyU9Ku1mHt6KbzyDGZ6eg7OoFrli6lorCE06dO4Bfiy/TrFjEcEiInSAFDZga7Oii8WM6saTNxNY9wtriEyOwxRCVF894rr7B82XJiR4/BoVHTM9SLvbuXruPFtNU14x07iuWrV3H86EHqzp9D19MvpQ8+o0cxf9FCCg8dpKHmohxFKg0GPCIiWbhwIXVFZzl++iTKiHDyhIEr0A+Vh5ahnk55ebvc0cqEKdNwaIJQarSMjLQTNjJE/449VB8vIHXBtcyeO58Lhw6x/ccfUWy+fqWrvbmRpNgoxiXGc6m8lOKGy0xZfwfLhavX6YnV7EThJZirVk4dPchcQRQQok9xIjuEe0HMop/i3JFDJI5KIC0lmZL8fJwjVgwab0bMTvxCoxk/bgzVJafo7etA5aWTQk1P30BmTcmm+uhRSuousejVl0lft44hlU46AMVo2NMJF48ex9fYz/evvyAVZckL5rLw9juoau1kUpYwUVyd2+qVYBzmxw0P03S+gtCIeHImZ3Fi799UtF3h+leeJu+2W90qP4carG5zRN2Zoyi7G9n3wRsyfy3p2mXMvW09tU09jJ485f+cdULqoLH28/Utq+iqrSUyczKJcaM59+ce+VKv+Xgjo+YtcGsi3LIXGQj6052rJH4rflIG4SGh1BecoXHYyE2bNhE1bboUkIpus8ZplHSVLWvuoam8krE5WdJgcPKvPXgJl7DGRVfvAFOmziAqJJzj+/fh7edDu3lEsnRT0scTEhTAqf0Haert48XvvsV/ahYOnU6O0USH2stq5L0FS9EPDhORlkpIeBAl+fvpHDHz5Bc/4j0xXZJVxKhkxKnCY3iYjfPy8DYamZA7G7PNJjF1/WoN923+Gp9U4ZS7moYtZudNLbyx7Ea87Q4m5E7DqVZx9MhhLN5ePPnNVwQkjf2/8GysNuht45Wbl+HnUjApIxeraYSq0uM4fHzY8MUvEBPnFhQLLrUCamou461TEBkTLZ2XIoRZ9e8YZNMHAgU3kwlCuC3u58IHYjVBUz3v3LQKAfEZPzOP4RET5w4fwzduFPf/uBVzgOj4iEGRXXayOk+f5cvbHyZAoyV18Qy6erqoyz9DiIcvFpcLp0rNpOxshoaGqThXJoNwLeKGalCTPmc6DX3dFF+oQRMewYs//ShHtE6FUrJgVVhpPnWazWvWkxwSTvKMKTR0NFFVWkjk+Anc88VPoBUcBKH5civLavYfZNsj64nxMpA6awGNXd1Uni9BGRLKk7v2uscVMg7eKhYQ5X/t5PfHXiTa24cpy+ZSceUy5efKiZ+Qzj2fbJYjzv+zkA5buHRoL3+99gz+WiUT5l3LlZYWKk8eJ232ApZ+8KVbNiBcTWIxq3UUnCogI2sqKlFQ/b81rrBQfPo4E6Zmy6w1keErP77TwrlftrLzlTdJDA5m4pxcLlRflBKC3BU3MO+t1xjRaDBjkykDIjez+Kst/PbCm2QkjiZtVhZnz5+l40qzHH14qHSERkQSIsYqzS20tnaiUQoWqkXqlLOn5VBcUkpTSzfp117LwtefxyTCb6WiEpTmIXZ98BEXfviN5JBQUrMzOV1aTE19HQtuuYXpTzwFak/3+hSfX2Xlj42vU/7tFqbExpM8LlW6gOs6u5hx82pmiN8v/mCLO3hWiDZ/f/V1Kn/5m7ExcSTlZnLk9GmarrRw8wP3M/mOW3F5eaMQuimJC7fx/ZNP0H30OMlxkQSmxnPqXCktV3pZeNOtzHv6CXcMgBwBK6Ses6ikxO32/T8Pggubycj54nNMFugyt+3TnbzgHOLzhx7EeOY8MUHBJOZM4fDJU/S1dnLvc88TdeNyRjRaOSLUiVmtzc4n92+QiLWZE9OIjo2kQBw4LgUjJjMulYr4xNFERkRx9MQpTE6lzINU9A8yOiGe2InJ/HpwH70aFfc88yxJc+ZJl7Fwx4sLitjbNt1+O+a6OjITRxMRHMrhgtNUD/Xx6LvvET9rrsxjk6Y44aZVDPHyLSvRtXQxJSGFyJAo8s+cptHSzzObP8ZzUg7oxV4uHMNWGBrirdtux9TQzIzMTIKDgvjrwAHMPp489MorhOXkwL+OcrcOzQmD3bxx62q03T2Slaw16DhbXUW71cEzH25CP2EiCP2ZeKYqaGxuYMQ0QkpyivvziX9USi43igLQxpjRyW7NqXCxiHfmUi2vP/SA7F6JfDmtUk3B+TIps3rv998gOYlh4QMQX5nVAlWXeOne9WhsFubnTsMxNETZmSJ8NDosdjvDKheZU6eicSg5LRBvHiLIWInKoSRnShYOm4WjBadR+vrw7PffQVAQDk8P6TzXCV1lRSX/uXUN8YHBZKelYRwY4Ex5GeYAf/6zbbt03QpTgptF6WSk8ChvPf4w/lo1eZlZjPSYKa6qxhzkw9N//iYTCASrVm7/Fgf1/xInNr/8Al7GfpbNn0tLexvHy8ppV2n59vhp91hSaNqFg9dipOnMcTY+8igTAkKZMmacDLMvqb2EZ0IyD327xc3Alke0HYwDNO/Zw/fvfYjaqWJ+3hxZJFU11OM3Lon7PvlI5jhanUISIE5TO5UVJ/F32Nn75maGGjvxDI9k5cMP0OGrIlF0U6Vww61VFs/84tZf+X7ju/h4e7Nw/gIqy8qpbqwnbNIY7nt/I3bvAEYcTnzEtUsg+IqOEa7Usfu1z+lp60SZEsbS+9ax7fB+Nrz0Ig6bEoVGJ9n0Yoxd8uUW/vz4c/w9fJg7dy7nqy5wuaaaSGE6sTtQefiQOy2HyqIzdHd34NSp5d9n8PBj7oyZlJ04RcmVWtLvupnlTzyGTecj6TvixBAbysHT+WRnzxY2OKwuF54iC9cxTNFrb7Fvy09EjU9l3NjxXDlXxpWqiyjeeOoR18ykZM5/8x3KwQGGNQqWb9iAKS6elJwZKEVsi9DzKBxyZHf4UD7zxUxaurTch5TDZOJcwSmc9fWc/+QLtGYznTola556DKu3N6bWXk5v2iIB7V4xEcxZez3OBC862xs59un3eFpcWJwKbnzyEToTQkiYPhcL3vIr1DvkHsBfn79N24ljRHYZ5UJuYpCwWdOJuH4FKdl5GMRLJ2bJWjD29VF5ohAaGzn+5UforRb8o0cRlJ5OV3gANz38OIN28BJjQnGuDZrY+8VGLuzfS6LLU5oFS7vqmb5uLaEzryVxitDDuC/cLpUT11A7NYf20V9eRcn2gzBsJTQymgX33MbFIB0Z8xaCyf2ViBCtru5WLpecpbe0mIpff0BrshIYO45r73iQHp9QEmdlXy1wbDgVTjlytlTW0XK8gIv79stbnUdiFCvuuZNel5OGc5Vc/n0faqsd75QEclctwxrsQ/nJM1z6aQ9apQLD1CRskSFETcxk5kpR8Lrt93ali6GWy5hKS6j9d5Rff7SIwYFhAtPHMGvtLSgiwwnPzJCFlSyuUNJWVY2rpoz6wwe5eDAfi9lCQm4u466/nr7YOEanZ+IpDS8ObIph2i5W4aho4PyO3fRVVtLV20u8KMyWLcaeEEnC2Az0wqspa0YzzVXlWBuaKBe///gZLBYj0dfkMmreXLyTUokYP1E+F6EFEWqzsgtV+KjsjE0eLX1RIqdPaNDee3sjM2bNJXPyZFk/CROBWESt5eXoLl3m/J9/0FBwQjo1U65ZIt1hoWMzUI+OwaEXn17o+sw0nS3GIBivX3/PSFMLJssIkxbPZlJutnSq7v5pG/0X6hm22JiwchFp06biZbGy86tvGaq8jNPbg9ibFhGUOYlRYybhHRbj3sik68JCxbFDeA4MsO/r71A0dWE125i6YimBE8YTNjkTz7h4uVEKLZv4T6qOHiO4s5kDX3yOsruP9r5+cm5fy5neXta++jpqX3+5RzqFoFhpp/rYUaLaBtj72deYu3vpV9hIX7sCv9SxJGVk4x0UJQ1a8nVROqk6dIDA3l52fPQhyt5u7CoVWatuwTAuldiZ81H4eLmLA/kNa/jn0GFycrIkEUKo3MQoTPw6ePAfpk7OwM9XlNrujDrRtSret5eI7m7+/ugjNMJ56XCw5MENOEKjGTV7CSJwzyIzpV0YhGB5/wGC+0fY9sFmaUyzYSPt+nl0jAwyO3cGn731PgEmBQMWM0v+cx+BYcGS43309x1YO3oZ9NYx6al7ccZGk5MrzAxaGVfiIWJrnGZK//6LhEEzP73zPhqlgk67hRXPPMWApweZ1y6RsgKpMxa6NYWDgr+2E9vVyf7PPkM9bMSk0TLv8ccZDA1jwsLFWARdRP4fWzHbBynff4CYDiN/fvApeoWSHo2LBc8/SqdayZyFQjesxaJwG2f0NhOl23cQ2dwpiQImpwVXgB9jrrmWBouNNc8KE4hby2N32BixmTl58hQLZi5AKTbhqyaEnuF+is+dZWbuDGl6UF51hVstI5Tu20VY4xV2f/Gp5G/bvHxY/NBTDHsGMkY4Eq863cWf1Wfs5OLJk+gv1FPww28Y+ocJjA8n5+E1uDx1dJRUcervfzB29uGfEMPcR+9B5XTiLKjk9M7dkkdtjvRn+hPrsYWHkpaeK+M0hCtWOH77u5poLihAXVLJmd934DCbiJmcSVdCLLrRo7lp3V3uSks4YB0WOgbaaS4ugaPFVPy9T9IpDPFRTH3oDvqDAknOmiNXpt7lRKmw0dBQzYDgax8q5Pzug5JOEp6ZyqR7VzPs7UXGpGmIkYdVGF+ArrpaTNWVNO3ZTe3xY1Jf5xEbx7T7H8QWHEH8VROIRSH8/U4u1lViHrYwecJU9+VH0nqgqqYUi91M6vg0WVQIi4aIgrpSVYamrZnqrT9y5XSB7CKOmp5LtYeBzOuWkzFjtvsiIIWVduqqy6Gjk+IffqO7rBKnoAhlTGTW6mVSRrJr6zYayi+iNjlInTWNuJVzcDit1GzdQUdpNUarg+icqSTfshx1fBRRCQmoRJSX+0pMRVEB+q5uLv78O41nCuXelrtyJf55MzGMTiEieaz73BJ7p9JJZeEJAk0Wjry9CVN9ozQoTLhmPv5zZmBISSY4IUl+v3rhhHFC6cnDeA0OcPbb7+mqrJLFccaSRZw2D7PioQ3EJoz9f+AseeEuLzyGoaONks1fYbzcgBkVM0UBnzqWuGnTCAoIklIMvUEnXeElhw8QbHZwatM32FvaGLL0M//2tWgzp+CfnonTL0DG/4igd/Hu1p/I57cPPiCwvZcwtZ7u/iECJqYRvnwpqYsWoTVoMFmcGPTumK6S3f8QYXVKEoi1t5tetYNZa1bhPWGqBuoGAAAgAElEQVQCidNywFtAavWoRayaGS6dOMD2d94lZdCBp81Fs9WEJSoUY2I0j3zwzlUdnoIhq0nuP4f27CDaYqXovY+xtXfRq9Vz44MPoAkNxt43wMkvvsPeP0CXw8qND63Ha0wcva3tHP9sC9auQWw6b66993b6471JW7gAHN7yPBN1j+Ba7c4/zMyZs2R8jchdkYZQq4WmPTvR9nfx6xebUFoceBsiiIpMQLH55Rdc8yaMZ9frr8rNWR8cwvL1D9Du4cvYhYvdIkKxemTFp+SfPfuZf+0CbE4zapW4VysY7u2lprSMoIFhDr34Os7eXjSJMSx76D4U0eE0V9Vx8v1v8bKA3aBn9VP3Yx3lSX1dJbvf2oSPVUFITDyzbltNQ5gHyXnzRQ68bK+L5Axx+9r96bsUbt1KlssHpWmEFq2RkLkzCL3hRpKzZiLgQWKENzDUj6/eQOmhExh6Otn74at4OawExSQzasZsiowiOuMlaVKxiVSOERd6pZ3tH79G7cFDhHTaCfDwotHVQ+LC+cQtXUVsWpqb/ecAq9JEf+slVO3NtJ0q4vgXv+LhUBOckMD8++6gOdKHkDFj8NAEy9u00PY1ttYzcqWZzoITXNj6GcEqHWq/USy77yl6/cMIzRJZWSLq1YRN60IpCAmHT2GvvczOjz8iyN8Hw+hIrr/nDhzeXhQfyKfyh+2ozHYCJ43n+kcfwKFycu7QMQo/3kJwUAD6aWNwJEQSlJzK9PnXgS7AvVlho/ViGYED3VTu3EvRz7sI9A2SXbyZt91Cl6+G6MmTZASMcNepXCqayyvRdl7h/N/bqdy7B38fP4JT05ly61p6YqKISBqLt4RiOrCph7lceY74fiXn/tzF6T3bpZYrclI22atupCfEg9gx6cLfKrUVLqWVuvNnCRqyc+jzrzCVnJWmjsj5M5m4fDnWsAjCkse4myVXXcDlFdX46VykJI6SP5O5ey477739Dnl588gQ+CZ3dSmLqJrTBUQOjpD/5ecMlhdKF3DcgutIW3wDmuBoGbuCn+guOlCK4OITxwkwWjj9x3Yu5Z/Ew0tP2uKZTJk7g5HhEf764WdGalowOZxMunk5k3KmYnAp2PfBRyiaO6lqaSL7sbuJmJZDUFQShsi4q6GKAnBvpLmsBD+TkR0ff0pX4QU8dV7MuOlm4mdOR5UciyPIH4VWdOlUKCwOGgrOEGsdYtu7b2Osu4RDrWHOAw/yR1k5d7z6hkzFV4oRpFL4Mq1cKSkksrWfHe9vpq+hEZePB1PvuImwrMn4JSTh0vni6el2uwunUtmhgyTaFWx7520s9RdRCm3of55jMDSCsKxsnJ4e6BXCwCV8zHoOHjpMds5kSWNRyRu0qLcVHDl8iGkZ6fj4essbtdsooKDu1Gli+nv54eWX0AjtpIeBJY8/xaBXIIk588FXKxFYomOotFppOHkSbXs32z/+FG3vIGq9ijl33Mi5y9Xk5kzjuw8/IdiswuR0sPTp+wkI8kfT0c+2jR+gNFsZ8NaR9cIGBvz8ycqcDRov9/6lcGIz9tF2toiApjZ+/WATg319+MTGMP+hB7GHBBM/dYpAjsoukUopAomd1Bw5TER3O1+98BzeLgeeEZEs+e/z1DggfeEizKIAFOefy4TF3EdXaRmeNS38/s5HqEYsKMICWfzGf+nSqklLz5FZqYM2h5RMmAa6MJZdwKe8ht/f+1BetP2TEwnMnUaDw8naJ/77fwWgzWljxG7h9MnTXDNj/tV9GdldE/EwRSWF5E7PuRpC4o4h6ejqxtF4GVP+AQ5885lkthpi4ln0xIv0av1JSM10f3hx21bCsKWP+pJi7EUVHPt6C/F6L6x6mPfMvSh9DDSdPMe+H38nwMMHfXgwOXfeQszoJGq/+kmOjj38vNCnxDLpgdvo8jQwacpsnGix2e3o1Cpa22pxXrmCJb+AQ99swdvTgHdSMmRmoopLYPGNN2E2iZG9RuapXW5twnTxMhw6Q/G27TgVNoImpjDhzluxREQRP2Gqe51ZzMIcz+W6cnQ9fXTvPsbxX/6UKE1HWACzn36APr2WcRNEJq0WkQYnpCP97U2Ya6po/ftvKvbvQ69UEpqezujVa7CGRpEycZJ0WZsU4nh1cKmhGuuQlczxU9wuYLH2lXCxtky6gMeMEXu5sG+p5eXt0sUKNM1XaPv1N64cPyEnAeIyfDkslJQ585mSLnIbRQtQbM42Wpvr6K+5RMPfB6jJP0GAlxcxY0aRu2aZZIbv+u4XLhdfwOBUMS43i4m3L5MN4gOvv0PjmXP4BoUTN3MGYcuuwRoaSGLKaLmPCD+PTq2lsqqMgKFhjr3xP6z19Wg8dMRl5xAl5F6jkgiKjcVoMuElu6oWzp8rwrt3kLqvf6anvIIhp0nq3oKumYfv+PH4h0ZhMtvwVIkepouLRScItdvYKcxdHR0Mm03MW7eGPW3N3P7sc/gGRsr3S04PFHYqz5zEp6+Hgs2bZddWeFzTrluG/4J5qGJjiIgKR6tQYBfja72Oy0XF+PQZOfn+53RXVGDw15C7+mZMYycQljUNj9Bg965jMUkTb/W+/eT/sBVtTT2xnj5yemMMCSHw+qWMW7QET2+DO+nFZkKrctFUeB5VYyvHN30spWQDHgpJ49GMHkNkWhoKbw8Ee81pFVMFOPHzT1z4ewceNfVE6r0YFs86JpLG8EA2bHxLRlO5cw/dQ53a0rPYaio59fb/8DbbGdH7sPiOuwhMG4O5r58/X3wTV/+gZBYvvfs2DElRsgA88N4XKAatDKt03PjkBobjfYjKyARngHtvE/GAODl05DgL5uZJH4PU5IsFOjhAb/EZnJ0N/PLJW7gENjA0lfi4sSg+vWalq6u7Gd8gDSmxUXRVNdDVO8KMVbcxaf294KnGpRN3BxeOf/mUB3bu5prl10nRvxgJqyzCyaZiz0uvcm73fkK1nuSkplF9vsTtnvL3pXVoCJdaz6Qx42XIs7+/D8OeKrqGB/H39icuKJSW8nKMWg1j1tzMrPX34FLq/j+i3jsu6+r//79fe7IRBGSIggMQt7hwj9LUsm1DLVdpw7RpplaOHDmyYWnZtt6VppV7oaKi4Fb2kiF7XFx7/DqHPt+f3W79QcYNXtd5nfM8z+fjcX/gU6rl6KGtrpa68hIac65y7uPt6MXDTInniVXLOXG3kuEjJyKOnPaxjVqOY35c8AJl1y6j9lfRq3tXyi5fo6C8lqlvLGfw3IXt8GnZ0YO6+jpKC67SlJND7s4fMOBD17cH015dwuXKVtJF6LJoiTvdeP3VKD1Wtjw8DVV1DR0CIwjxD6WssIQmjYKJry+k5+T75S3To1Lh8FgxemHP3FcoOneaLj070CkolLtZZdgMIYx+7x2ix47EIy440hXrFD8QPyx4lbLrN4hMSiQ0PFRGN3XsEIxCr6Cyqorw4Ai6JfTg/PkLhPkFYrR7sTY10jmpCyqjmlt5uVy7V83CT7bRdex9oDD9N9ISCuIG1j3wALqGJqKjOxMeHEbe5Ru0+huYsWMjxpRuUlunF5Q1Gyjr6tn16gs0FN+h54BkrJY2yq4Xo4+I4/F1HxGc1AMEyFTtxq2147tXxfaJz6KztGHuF40hwJ+yzFyUJgF23oYyOhq0QiwOre5WlLU1fDXrJZS1tRJb4HI5yMu5SUBiNx79eCPGLl3/a1Ko5KRHJEUEBmjpHBeLT3QWxL+9brZu/JjRI8aS3Lcvzv9cWT5bG66iUj6b9yJ+1hZ6JMVgdTjIuVlKQPdezNuyDVVEqGTYSperx0lFxhl2r1yNymGja0oidksz9YUlRIWF41H6ZKasyJYVi6csr5zOweFQU4PLYSEyuTMtXhfFlXU4g0N57fvv8AiRutogxzNqlYe8v/7m1zfeJUpvJKFvKhWV92goqUYVHcWcAz9j00hsqwTfmNwqCg8c5s/V72HyWonr3Z36FgsFueXoozqz9Nff2jmUEhlhB4OHi7/9wb7X36drQCCxfbpR19xE4e0iYvv358nPt4JAnNhEhpVCutDO/PozZzZtpaPSR2JKArklJRSU1dB9zESe3rJFInuEC1h0R8TzPpVxlv6D+6OVozSxMwiXIZw5eZI0wejyN0t+n/hvapeDzJ9+IWPLNiLUCrr37U5xdRU38ivod/9Upq/+ALc4DAQo2+WQ0NVLP+/h7y934adS0DWpKw2192isrEKnVMo86/qWJvn87+QV4rC4SInrSlNBgbwEJAxMldraiupGBk95iPR33gEBhhZtGqHM99nYu+Ejrnz9PV1DQuiZ1p9j5zKx2LyMefwJ0pe8hEujxYZKdvUMNhdHt2zl/Lc7iQ/1o0f/FDIuX+Fug4MpsxYw7Pn5YPg/TItTfgY/LXuXa3/8RUp0LF17dufStWuU1dTz0Px5DFwwr31wohacLnE2u/h62TvU7D9EYkAgib26c+jSRcq8CgY/OJ3HXn+zHbAsmmIC++R1kXkukzHDx8jP3CWKZrE1WSxk51xi4HCBRRHPUzD9xD3Iy8cL5sGVy3QN9qND50jOXL/JPZeOhxcuZtCMx2WUmDCNyYrF0squVSspPZ1JfGgIYR1DuHotm4Qu8TLhormhQXZ1orp25sq1W4T6hUvEjRjnBZr0RHYM48KN69RpNTz37nI6jR4PeqMsfARzTvEv0/HDp57EcfUa/eLj6RgTzYmsHEotbukCTp02GadOh9PnwKxQoLDa2DpvIcb8MoJUSsxx4eTWVdOgUDJz8evEDR/fDsoW1a7LKp2um5+fQ831mwxO6SWh/lfy8mS83PJPtuHXRyCiRHe3HZPjbKhk3eKXCf2XjBCtEWYqPQXNzRSbzLzw4Vo6JfeRD9iubO+ACwyM6AD26dluxpCDD1EAFt6WHMCe3VPkZUgUgKIDWFeaz9ali+lYfY+kkFA5Mc4X2BNrGyv/jRGL6SmwMf8FBlhtOPIK2LJ8BZaSUkYPGCgTgaqrqzAF+uP0uKmtqyMxIVF2eUtKy1FqdWjVSnQ+F2GBgbLXKoIciIpi/prV0DVWmnJc/2V2371xjbULXyS6zcLA+M602a3klJShjO/Osk93QHiYZJ86nALSr6Q8+zJfvL2Mzq0OkiKjKG+uo8rroTW8A+988in4h7R3bMVadnmov5DJutdeIULpok+3rticDnKKS6hRG9n89yHwC2wfmwsEisVC8dGj/PLpVsyeNnp0jqWmup6KxjZCevZh5tYt4KfBJps7dnR2D02Hz/HN6vUo2qwM6dubirICyqwteJN78MoXn8miXpgxxPhXmGquZmbS0e7lyJptWCtqsBu1PPXe27TER2PoHE+If4DcuxxWCwaB3Nr5k7z4a50WEuNjKK28S0l9A4nDRvCwgNaL8bjeiMOhQKdTUHLpPK2FeXKPa6mslheL+atW8MXZkyxZva4dSiXMi2Kh1LVw9dsfuXDgd7zuGnrExVFxp0LOUNShBpptbbQIfm7vvrTeq6ay6i66kAC8IgLV6qV3UgpXc7Jo0UL0uGE8LBBRilDJgfIY2wHsh/cdZNKkibKuEVueMN4qPC4ubtzI0V+/wxSiJjUpieKcMqpL76H4fdITvtK6uwyYNIyhUyeTt+sXDv1znJ4TJjFm/nwaTAaalR4JgvZXQNHZTPoOScMZoKOlrZXQ/zbX395+h8xjJ3hq1vP0nnAfOV/v5q8D+3EbdDSp4NGXFzJkxEiOffElmYePyuKuyeXikflzSUsfQcZXu/hr/19Mm7+AtJdeAKWDlvpa/HxqFB3C+OOXH5k8fCRVxzIoKSmm29QJeEODyS0ooX+fflJQrXT5UGv0coH9+ebrHD12kDnr3iNlQD/2fvQxlzIuMu+N94h+4CGctQ1og0QR4sOjV/B35gmGde9Ozd6/Kbp9m4mvvUyl00VJQQVDR47F29gkN0gBsdaHhbJm4nicTU3MfPlVYlN787V4wOcyWPDBSpJHjcamN9LmEjcjBZrScv56YxkGm4VpL85E2yOZ7BWbOX31FsM+WE7kqHQcKhVaEb8jYu5qavn85dexNTcz892lxCd0Yf3St6grK5EFpTbAzJKVqwjrGMWGFR/QlldGfJuKjqHBjFu5CFEhH9j2OcX1jdz3+hI6JPfFrfDDI6JhFFZ0Dfc48NY76Ox2nnz7TRndlfHRFu5UVzPs/WWYB/amDUF80xLiMWG5coO9771BoAEeeuNljMGh/LlqE/ml93jso434JSai1ihwKB1YtS5ceUVkLl1LiFbDhNWvymJ773tbqau38PDaFaji4vDpzFi9LpRmFZUXLnD6vTVEBfgxfdliuTkcWLWOwtp6pn36Kb64WNRK0ctTCaQRt27dJCBIT5SAhAoMjNuDQa3gs08+YWT6SLolp9ImMBhKJcEaJQVHj3B09UckR0fywJIXweXih/WfUmKx8bTQxHXsiM7rQ+mwY1TA3evXWf/qUnr27MbcVUtxtrWyce6reBqa0QWYJHJh7so3aKxv5rO3PyLQ4iZGoSSmSySD3piD614VP23+BocxgOnrP8QZ0RGXQhwJYsRpo+JUBpc+/py4sDBGfPA2LXfu8OfG7fjFdqbPW6/hjI/G7nZgQksHu1YWjIfXrmDY4N4MW76Uu9dusG/LLsyhUcxYvwGHnx9eu00GoFs9FnJPnubajh/pK2KBlsyhIiuLY5/vISA6jgc2rKDBYEDt1OBxe1Eb1WT+vodzG9czZmBfRqxcRsWZc/y64xv84xJ4cN0mmgw61K5WCTZXa4wcPX6CfgJYrdWiVbe7d7UKD2czTtO//0C0RjM2wdtXKOigU7Nv8xbyfvyVxydNIPHphyjMzOT33f8jMrUPUz5cwV2nnQCtDo3VTghKft+5i3/27GHaQ1N4YMFM/v75R07++D9C1Dpqq6uZ9MTDjHrucY4dOsLxb/cR6lYRqdMydNQQOj06kWuHjnL+56P0HDSCYW8upkqpkFw/YbLSuds48vVOyv8+xKOT7ydi8gRy/jnEyV//YsCEiQxcNJdKgw6X0Q9Pq4UYm4t9G9ZTd+Ec0yaNI/rhyRz7cQ8Xj2aRNnYSo+bMowEvLoUDs0aB0d7G/z77lPLMLB6ZMoXo0cO4/Oc/nNp7mOFTp9F7zgwsJhPeNq8sMBU4+O6jdTgv5TDzwakE3jeSo999xx8HT5E+7WHumzMHi1qJUq3A7XXjcrvIPH+e9PQxEuDs9okcUIXUiuVcuszAocPbU3DUGpn84Oe28/WK93Bfvc4rc55D2TeJfbu/48K5HKY8P5dujz5IsygiLVbCtHo0rW2sen0pjfeqeH7OLHqNHMLOdeu4c+KszFzVBpqZu+RlolJ7sGPjNsrP3iJUbyIozI8ZTz+GKqYTf+34kpw7RTzywiLiR42lSaPD5oNggw5VdRWfvPMm4QoXzzz5GMTGsf+rb8jPLWfS83PpMGEUdVqljHAz2u0YKirZ+e4KNPfqeOmdNyEhjo/feVsiXea/9iYd+w2mWXD+tV5pGtGVVfHJihUEGDQ8+/xsCArijy++JLeglGdfew2/PikyWkyvMKB0ubA2VrJ52ZuEWay8IvAffma+WbOGKw2NzF+xio49U2Rkl0fhQ6VVk1eYLzuUqUmp+NxeFCKBR63kTnEedqeTpO495dc1ShU6txvb3TK2LXuLcKeDVz/8UJ7KO1avocDtYuHa1Rhio/EK2HObVWqgm24Xsur1N4iKCOOt15fidtjYse0TCm/clkam2J6JzH9pkWyXr3t7Oao6i5x4hXYK48G3XwebjW3LluMzBbDwgw+xdOxIs06LymSQk7PGKzn8svljeoYF88iLCyQS7Ovd31Kr0PDcshVYA4LxGI1odGr0Thu12RfZ8d5y+nSM5OmVq6C8knUbNtAWYGbpunU4DX4odCZ0Wh3KFguVmRf5+dOtpPaIZvLCuTjz8/jqu5+wKcw88+oSdF3isQqHOhDqU1CfcZ5P17xP16Q4nlj6ioiR4qM1G9AFRbJw3UfURIZQ5WwjxM9AgMVO6YFjbF7+PukTxjNr4UKsRQW89voSEgb3Y/GOTyUJoKKslI6hHVBpNJw7eZQ+sV3xFVZz6exFYvr0Im7EMPYf2Mfk6Q+jUGhoaWzCPyAAtDrKvv2JlW+/ybBJo5m1YjllJ0+z5eMt9Erty7ObPv6PLysuzmow6sk8coB+ST2oyCsgR5izhGa/e3feWrOGNZu3YrE4pPFHK0bSRj+KPt/BpnWrGP7YeB5bspiyfcf4+rMvUBmUVFmamPTMM9z/xJNk/+839u/5BbPRRF1rKwPGjeehp2dQcCGTjRvWM3jsOJ7ZtB2axKhehUvpRGMyknnyLN2Te9Om0OLTKAWwA2NjHRc/+5wrp44y4pH76Tt1CuX7j/L9l9+g+Gbag76i0mLSRqVz39SpXPv5fxw4dISo0SNJf+pZGlRmGux21GonHdx2cr75jtqKCjoOH8zAtDRu/3WU68L90qcXfUYMxS8kSN5YnS4v1fW1XM29Rb/BA9D5GXDYxUbvT9nNfCpu5MqEEF+YP3qjCauoRqsbKDl9hsKiXGJG9mPkiHTO/bCXW8VFhIwbRL9xYwnRBGOxObAalSjtdjJ3fY+tup4+Q0fSs0d3zv29j+L82zJyqVPfXrjiO0k2W6BDydVDxym/kIVSoWDo9IfpFB0jHVEFNRWEjBtGn7Qh9PWPRKPQkF1fLeNzLny7i5aGWhLHj5EpCmd37KampEK6l4MTEwhKiKFV6aANC2fOZ2LWB9Gn3xDu1jVJZ7LSaiPcYeHU5tUyC3jkg88SHd+NI9u3cr3yLvGzZxM7fBhuuw2ny45Po5IdtltZlxnQO5WgYLO84flsDq7fvEGD3UrvAX3RagRrSrC5bajK67n56R4CRb7kExPo2CuRbzZtpqrVyvBnZtIhIQWHQy8SgrBpbPhZmzi6cpV0ad635BVC/M2c3riJorIq0l5bhjY1mTosMuPSz2HAr6KKrI8/xKj2MXDeHExmf45t/oTmNie9Zi1A270rDq3oBwunogpl6V0yP1hPuNnEhFdfQGfQs2/dFirqm7hv+TLcERHtMTheHxqVAl9JETnbtxDkZ2bQggVSXHtu03qsbi+9Xn0HV3QMPpFEo1Lh9iq4fec2fn56OkZ2lFnAQmtm0Cn59NNtDBs1nO49e+NyGqR6wahx0Hojm+tf7iQ+PJwRM2fS1NzKwS++wmUw0O+ll7AHB0uRtdtuR6tVc/XiRUJ1BoIjO0B0MEqRp1vdQnH2dZQ6NT2G9KNRcEW9PjzVrTRevknBvr/oHNWByUue4175XX796CtMHaIZ8tILWMM70CK6Pl43gV4XdVlZ5Oz6js5xMYxZvICS0gJOfLKdoIgYkuYvprVDGDaflQCNDlWNHVV+AVd3biYxMZZ+Lyzgxp08Lu/6kY6dOtNrzjxaAgOwe+xoVV50bjFCPS81RL2Tu3H/S89y48o1zn72C6bQcEauXEKlVi2jwPQqPc7GFlpuXuHWD5/Ro2ss415cTOb5i5zf8yORiUn0en4xTQYjKo8gU7lQafQcOXGS/oPT0Gj1qIVG2GnHqLJzJjODnoOGotX7o7CrEOFLOl8LNw/9Tf3hU4wcOJCeE0aReSmLs3v/JmHAYBKfnkGj2KWEIUyhwuT0cuLIYWK7xRMSE4HG3yA1QJ7aRvbu/oHZjz5BUFQYNab2KD5vaQ1X/zxIQ84VRo4aSr8n7ufM6TNk7NxPnyFjiH90unw+apOZtoZ6glw2svf+TunRI4wflc6ARx/i1JFjXNzzB6nD0uky6xmKVWoU5hCJdor0tHFi5w5as7IYM2I4qY9P5/CBf7h2ULiMhxA//WFsASapTxJdMLPLzrE9v1B+KZuJY0YxfOI4jv9zmIy9Rxk0YQKdH51MvUaN16OU2ehmj4sDO3bguHadB+4fS48Hx7D3j32c/OMUA0aMp/cTD9OkVsgCUGbPut1kZGYyePQYyRIUkXI6pQKnpYUrWVcYPmiU7CiISEmFt40QjZ3ftmzGe6OYmU8+LekKv/3+O7dPnWHMw4+gTR9Gs1ZPkEaPxu6SOqSrN64S1D2GTl1icVva5LuQm5lFS0MDCb2TCI2OoMHWit6rkM//0I97aLlXzoK5swjr2ZUfdu4k51Yh9z/xLBG9B+EyCCOgG7PbQ0hLCz9+shG92s59E8cS3zOZn3b/QHluCWOfehrFsDQqhKtfqSfE48ZYVcqhb7/G3dTEjKeeJjS+K5999jnNlZWMm/4wpv6DaNXr8XjtaNssBDda+Hn7drkfPPTgFKLj4/nqsx3culPI0y+9jDGlu8ScKBU6VFYr+uZa9u34ggC3V7qANQFmdv/wPfmVVdz/zLMEJCdhEVMltxK1VsftonzaHG2kpvTA53ZLjJs4gG+WlGB3uumV2FN+JkKOYXY58ZaU8tf336JXK5j33GyUbh8//rSH6lYLE2c9iy26E26TCbXLgxEllXcKZBJUUv/emIP9JfXB63BScuM2DhFBl5qMf3Cg1DbqrDYaLmVz5fhpEcTJc3Oew4mNL77ZRbPLzSMvvoozIp464Z9TKglw2GS27+9ffEZEZAfmzpuLq7mF7V99SS0enn3jbVpModjVBulINdhbsVzJ5Mie7+jSJYZnnppFY2ENP/+2F6tZw6TnZ2Lv0AGLUhjuVBisDuxXbrH36x107RHF8/NnUnq3nJ1f/4DbpWfGolfxxsfQKKZ1LieRbrCfvMip334nJjWRBx6aTE1FCT///hsEhzFu1vM0hkRgM+jwOi0YcHErMwN/g4noLklEhkfhqKtHVd9A2ZkMrt68QkO4ifkvvULpueucOHSYoJgOpN83ng5xXWjzKGiy2AlGw91jp7h6OoPQzpE89NDD5OfksXfvH8T0jGHQ5LF4OnWU5hzhE2grq6A8I5OSG7lEdE5kwsT7KLh9jRPnTmGOjmT89OloAkMle1Y0QRz19fy+6RMCVHoihNt38ns1jtAAACAASURBVFQuHjxM1vkMIhI70X/8KHQxMbjVGjxWK61NTWRlXSa5fx+CukRR39pMp9AIim7mkpt9jaTeKQR2jZJsZMFzbb1Vgu9qIdmnz5E4eADDx47mysXznLl4HnNcNJNmzKTRZZRSmxbHPWJ1Pop//pmLR4/SbdRoxk2ayI2zJzm49zcUGx95wNdYfY8o/yBSYjpzLzef0sZGkmY8xrjZc/GZAyWoUvxRN97j+LpNXDx4CL9OMQxJG0L24WNUt7aS8viDTHlRjEP00jQirPFCB3Qk4yijhqcjPMTtoTw61D4V10+eI6VvH+xaLxq9QbqYsHo59NrrXD9zgpjkOHrEx1GaeYVrVXdJe/NFRj/3nHQlS+mSmLq0tvH9C4uouHSF2Ngu9EpOIuPUP5Q0VvPI0sX0nTVTdrckC17MSorLeHHSOOJDgwgK70Cvbt3Jy7hAzt0yHv90E/0mT4FGb3s2qQzYtPPNvGe5c/k8nQcNILlLN+7sO8K9uhYe/2AN8cKGrXDR7LWgNrWPIq9lXyEpoRf+gv0lpiqi3e1q46uZ02XnZtCA8UR3jObS2RNUuG08sWkj8SJRRIiexUBBraaksop7VfcY1K+fPFikA9Dppqm5mfyqCroldcdPI+KnrKg1WpQNLXz//BLsxWVEdokgMCKYy3euc62ykre2f0H8kHHIXL7/izhpa+Ljhx9EYbUQktyLYH8zFadP4FXpeG7bTjRJSdjVTpQqLWrx/xWV8s3zM7DdqyT5galyoys+fRq3zsjzn36FPjUJq8ImOXoi04Gqe2yc/hgGq52u/fqh1eu5cSETp9nESzu/QhXVSWqsRHSUFGIWFfDxs0+gsDvoMnoCCq+H0iP70QWG8Pw3v0B8vNRvSVEHgk5/B7NRQ3R0J5QaXXvbX+ll29ZNDB81gpSUAfi8SjnlF2De1ttX+Xz2c/j7FHQdPhyny01exln0EREs+PZrEJw8YRoRNFaFgutXrpIY0xljeCg1bgv+WhN6m4u2knLUei26iBBc+nbnqh9aqs5f4quFiwlVQeKAHrS0tFCYnU9ol+7M/HoXmMz4tAocNpc0LJYfOsgvq94nLDCAiEF9uVtZhjX/DvqQcGb/+KdcfzJT2ONB6VFRuHc/f69YilntI2rMWCn0rjifhddg5qV/Dkk0jXhH3ULHolBwZ+9+fl2xlrgOocQO6El9fT0VOblEp6Qw9ZP1ssthdfowiu69E67+9D1HP15FsFFL/PBxlFVUUXHlEl36DOCRL36i3WImScpSYnFGZAGnpUkNm/iyDBpQ2sk6c4qktCHodH5isvmf07uNiz/s5uiGrUQYTSSNHk51XR23s3LoPngoU7dsAWM7fN1psaHVGrh2LpNe6YNlwIBTDtR86P99NT5Y+ibL3l8t3we38T9Fg8NOxs5vOP7pDiICzMQPTKK8soqy66WMe3gGQ956S8JVHV5p0JWH88nNG8n68QdiwkJJHpnOqYzTeOuaGDltGsmvvYZXI5yNKjkhx9LIoc+3cfW7H4kNCaHroAFkXsqhsbKeiTOeZcCiheAvxrntonPcDv73wWpu7D9Eckwc3VN6cin7ChXl1UyZPYuUF2Zj87jQG/1RiJg+l5s97yyj4thxIkIDiBqcxKkLWbjqvQy7byrj333rvxFnu8nN43Jy5lwmQ0aPke+CeCPEaN7R1sqVrBwGDR7RvlnLuC3x/Rv4/OVF+K4XEB3aEVNCPJevXsXX2ML0OXOJf/YpfCZze6yZzYWnoYXy2moi+yZJc4VQdokix1vXSGlxEZ37p/4/KLWcZbvcbJ07j7Y7uaR2jiU4PIjjF8/jNAfwxMLFdBs3RUS5tP9MItjc62b3/FlUFd2gZ0JnOnWK4dz5LGqamnn+vfeIeWCKHAFj8chLLq4WNjz5GK5/2aU94xMJi4zh7IULsgh7Y8MG9GlD8RmE5F24RC1gd/HVwpe4l5dLv6RkOQK+eucOdS4Xy7ZsRpOa3B4Qp9a356831bPmicfRt7RJeoXaqOP81avywvb+l19Ct27IIFqZ+a6gqLiYNpuFlJSkdtPhfwVgblGh5IumdO/eTn4QI2kRV1VcwtoF88WMkX7JSbIAvJVXQP69e2z+9ReUPbrh0hllJrfC5aHwdh7+QYGExkViEZ11kdvtctBYUUWAyYR/SDBetxOldP47heiR956dTaBDxdD+/WhxNHMp/xaNGhXr9vwBHaLlSFccI2JUz5VsNr/2KiYVpPToRmtLM1cL89HFRrPok88gOFKuHYdVsBvBezWT9195AYNGyaBe/bBUtlJcWY0tyMDSH3eDvz8epYDxK9A4PLReuMzGN18n2AgpSYm0Wtu4nl9Ei0/HugN/g78RC15pUtA0t9B89Bw7P1yLWqtg4MDe1NXc5WphHgE9erBwx9cyyUKYrKSn12PjcnamZI2Kcrm1zUIHUTu4XDQc+Iv1q97FGBPO8LShVGTe4m5lJbpuUbyy+0usAsZuDJBmJI3TS+3vf7H97bcICdQxafxEblzJJ7/mHoH9E3hu20YZTylYpoJIIXKTr373Az9+vJUI/1AmpKdzPfssN0qLiBs1mtmbNuP1KvEZRbavF63HxbsTH0Df0Eywyczg3n2oLCrgZlUpHUcO4um168BnkgEb/2dyOHviLEPSh8tALfHeiT3CX2XkauZ5BqYNoFVkJ0thgQqD3UP2pi85vPs7QjsGkD50ENcyL1BUX0Pi1AlMe3s5KIz/tzmA28apD1dybv9fRMcl0q9fP3LOn+LWtRwUGxY/75uSNpQjH3+CrtmKXmdi8tx5lIR1IPXBqVLg3M5TF7FLDgqPHpdB3he//x/WhiasRjVPvbUEe3Q40X37ozGH4PEqcFudMorm6OkjjBo1QuqEhFzfZXOh8Kn5+8hJJk+d+P8MULZmJya9lhvHj9KWd5ucH3/A21SPS6fi8XfeoDyqIz2GjZc3HY1Xys1QCIH2kT/xFBaQvfsnOapzx4YwasFsrAnxhPdIJUQTKv8uzZCXc4krl0/QPUTP6a+2o7Xa0JjCmLxwEfUJ0YT37oefxr/9Vic2B6eF60f/wVVSTPYvv8ksYIEOeWjhIur8TcQPElFtRrw+Hz61j7u1ldy8dZtxI8a1z/ylQthLc2Eu1tJC7mZdJPPnXzHpDLiCwrhv/jysnUKI79cHnVr044QPScm9mntU5paQNjBNBsqL+k+cRQL+mZ1/kz4DB2DUauTm73C0QmMjpacyuXv6PI3ZV6lvrCF8eCoNIX6Epw0lfeJ0/NXSZim/Uemty+gb7nLpz/0Unb4iLfPmiBDGPf0kbZER7fFcQpUlzjONVuozQ8sKpHvy/LGT+AUEEtG1K0MeewxXQndCUlKkRFKsEdFnLMvKIqzGStaeP6jOvord60Kd1IW0GY/gjYmga9+BEjoh1oRIdC3NukjHZgv/7PyG8jt38HpcpAzsQ99Jk3En9iQ0SWzaIkW6PUHh2vVbEgPTLbHrf6tKeJWECWQ9I0aOpm//QRLr0n4OeinKyCC2qZXD3+yisOCGjL7qN2QMKffdhyclEVNs3H/poO26teK8Qux1LaQKke3/RcK2ebiZfYWgsFAi4qLx6ttdnAI62yBc0nfyyPjpJ3RWC/n/Oi4HPDyNrqPHEJDcG7/IKKkVkrGhXjdl588QVFfHnq2fYKtvxuFykzZ+FF2GD8Ovb18MEZ0k5FeMi0S029VDh0lqa+bwrq+ovltJTUsrD8yaxcnCQhZs3IwvJFhKE4Rm0ONto+zMeaLvtrDv4+3YGxuwqn30f2IKUcMGEdInFV9AEGqVn4zEMov4pj9+p6fLyd/f7KK86i4tNjuzX1iEtnNXQkaOkzFG7SYQkSui5cjx46QJ44vB2G7AaV8tEvXTv38/zH6C8CUMYgL94ebO4cPE1jfyv8+202pvpclm46m5C1FGRdFp0nicYi0rNTjcTkxqA2dPnyU5qRf+QQHy3BV/aipq2LB6LZu2bPqv8hMJLaLT4iFn/19ENVv5c/tnaGxWWtwupi15lYaAQFKnTqdRhFxo2j9KkT5w68g/BN69y8Hd39JQ14AuNJgJz81EFRlJt3HjQSUqXpWsnxQqD9n/7Ce6tpZfN25C7/Xh1OqY+toS6k1mkidPo8lplyxNnRgVelopOnaaoFuVHPnqe9osrbjNBh59ezEN/gaS7h+PUymwEKKuVqG2WSg/fRbDrXwOfPMNNrUbRWAgMf3SsBj9eFQkgQi9lMKHz+fB/i8e5Ny5TEaPHCufb3uqAjLRIfvyJYaliwKwfR2Los7RVEfj1RxaM06TsfcP7CLbXW/kyfmL8YaF03HUYNxKFU6fG51Ci6vFysWLl+iTlobBbJT3UuFPcDfbuZSVRdqo4e2pCoK6oPBSe6+Uplu3sZw4T86ff7Un/wT7c9/Sl6n3C6Bb+jjaxP6rEAgfaCotp/ryBVovZ3H16GG8IsEmJhpfcg+M3bvz8Ky57e538f2dNsqqi2jIvYMj4xJX/vxH6hpDEuPp98wj+GKiie03BIvPi8fnxE+ppEpk794qoOHERfIzLkhIPOHB3P/WIurMOnoOHoZTBpNKXzJNRfm03LpJycGD3Dx1Co1aJbPHU6Y/DFExdB4wpF1/qRBr30t+ST72Njt9kvr8F/XZ/rvdLriNw+0gqXuyTAgR/4j7wN1rl/GUF5O370+Ks7LkX04YPJjq4CC6TRhH8sjR0pDYXmgruHP7Djank86JiRhNQo0utJ8+bl+7JlNyeqf2ai/spZ7VRf6NbCgrp2TPAcovZuPGS/L4MXScOBpiYwhPTJKcO/EaCfB4QWYmwU2NnNyyFU99LfWuNuKHDKabMEQkdCe0W09aHe1nsdLnIjfjBIaGBi79+At1+YXYXG76TRhHp9HpBCX3xBzVSZ5ZOrVBArBvnjhOhzYbhzZtRtvSKjEw42c+zcF7FcxcsRxzZCfcKqVMbhE2w1unz2FsaOTUl1/gqK6ScYL9J04gcsQIdLGdCU3ogdshIjrbN+LLWRcJDOtApy7x7UlPotp22rl5JgNlbR1ndn2Hr7IGT0MrU+fMxju4F+bUnvh17ITN68Ys4PptbVzJvEhIm4Uz2z7GWV1Js1fBlAUvUCec6xPvl0YtvU4v3yF3i4Ub585gbG7k8s8/UZd3C4/CwYMvvEh9ZGd63T8Fj96A3evFLJA8Njeb33qNWaPT+WfDWtqqK1CF+DHw8cdo6JrAoEmPQpsOoVZrddgxm7ScOXaS4UPTsbvc6M16IacUwTycOHCUURPH/r89z+6yoddoyT54FHNjI8c+34KvtgaPx8tDLy+ksUdnuo0eg9umxqA3yf3B0dJE8eVzaCorOLhpG+omKyGRsUTHdkHx2YrXfWlxnbn4xZfom9tQqAw88vJi6uJiCR88CI9RyL/FncmJytlK7tHTRPybhbj/gw3oPV4cQUamv7aIYrWC3pOn4HSLBBCRAiDcxw5OCG1d+jCM8sblQyHAvS4P+06c4P77xgkqhrxpyE/T6eXyyWP4Ndazb9X7hArtS4gf0157mdKwUCJ7D5AjZLWgr4tNRWgOcjKx3rnBoW3bCDLraQnQ8/CyN7mmVTFg2BQMXo1c+OJNun72EvlXztEjQMfBj1cTLJIiOsQwce58yjsGkDhsFG1OJAFf5XVjrSijNr+Alpu3+GvNOrpEdMIZEs7452fTFhlM3JAhOB1etAa9ZEA1tjZzPfcWgwekYRYoCTH3V7lxN9RTm3OTmpxsTu/5BrfTSYce/ZiycCGVfiri+vVGq9TKja/N46K10cLdmwUMGjpYbj6iFhXve2VZNbdKCkgfJfIsxQIRknwXVbdvYaprpeTkWY58sZPgkAA6DOyJo1MY+pRejH/oaVSipSSKZoUP671iWvKzuXP0ONl/HEPtVtJ9yCDGPPUETcEBhCYltR+CKtHSVlBfkI8pP5fCo8e4ePiI1MD0HpnOoEcfpTQ4iLj+aXKNCIWk2mejLb8Ibd49bh04gshRFc7FpCmTSH1oMq3h/oT3EPFEerTiJHG00pyXj7qsmqz9+7mdeRanw8agsWPoPWkSzR3DieojXMkCGqCSl+vsK9fw1ypJ7tldWAf+64R4Wb/uI0amj2agKMwlo8Er833rb9zGL7+crH2/ce1KhtTsDB87lUQRndctDkNCrCwulVJareLcqQx6x/ckuGMHWbV53D5UagUXzmYR3jGCuK6d2iO4lD40Cg/XDh+llymQX1avo/zGNcwdgkieOpFOQwZjSuyJOSIWtcx9FGe5m/yM40Q0N3H4m28pv1MoOWMTHn+EUJGd3LsX+vBIOXISKBgRMVR4MZPImmr2bt6Cs76RVoeDibOe5lxlJQ+9+Q6ajhHy9XHjkJesorNn6HrXwpHPd9FQVYlNp2DYzMcw9epGaL/eqAPDBNK5HbPkslF65hyRja3s/mgtbW316PzMTHrkKfQJ3QgUHVOR7COPIlGAqzly9DjDhgzCzygone0OYNGpO3rkEEP79JVGDXGLFStCAG6LTmYQW9fEdxvXY3G1Si7czBdexREcTNjo4bhNBvm5CtuFYDr+s/9vHpwyTV58hF7fKiC4/45lVy5/j5Ur3pMok//nrMPJjaOHiW2wsWfdRtTWNiwKL099uIJKo4GEEWNx6wWBq70A1Pjs3D56kLgWC1+sWiU1Nk34mPH22zTrdCSNEe5ajYwuFN14Hw6uHDlIdF0Dv3+8GbXNhjogkMmvvUa92Y+EEWNwivdfelFdeDwt3D1+loQyC99/sBGtyUCbUcOT7y7lrspLz/vGYxefq3SKetHabRQePERoRY3UDgrojalTFCkTJnGnqYUn3xIFoGCnKXC5Hf9hYDKZKDAwKqUskMUoXCTT5GRfkrB9lUy9FwY6H+6WFgpOnqBDRTk/b/0YlU6JITySh19cQo1aS/zEEbhEUor8ibTUVlZRmFdI+siR2JxudFq1PAQtNc1cv3GD3kMHYjCIfE0vSq2SlsYKKi5fwv9WKXu3bsesVRPUWbiqF1BrMhM9bDQOtSRmSI+Vor6a1qs5OC5m8ffOnbLL13lIGi1du6KO68KDTzwlDzMR9ycqqKqqMlrzCnCfziLjx58lUzUiNYnhC+ZQqdXSY9goueoF3UBcn5vLilEWV1D/zzkJzzcbjUT0TabP3MepDdCT0G+Q2KVk+SeuoLW5d2QaSMHBA2T9fQCNT0FUUi9GzX+RBoMfMf0GSiKQXSEC6iCvoB0D06/XIOlaFwZeGQV3+xougYFJSZVNCrGWhYO8JO8G+rp73P7+ZwpOZ6BQKOk5aiT5Jh0pUx6g57ARtLjshMo4NQVXr16XCTuJ3bvhEPpChUJ2ovNu58pRcK+UlP+/ABScu6sXCLK0cemznVRl5aBTamUWbJfHp2GLCCeim+jkanC7PfirVRRevox/7T3u7P6WvMwzOE1qhj38CB3TRqDtkoh/YkI7bsvnwCAyjjPPEeXycHDjVuoKCnBpFfR/4H4iR6RjjI8npHNXnF6fdMwLjXB+ZiYhLVbObf+K6ivXCQwMpM8D95HhaOL+l14kIDZeXg7FfiKSc3IviWZEPRlffU59bi4+r4KpM2ej6dGTaMHfDRV7sArabNJ8cfbkabr3SiEgPEjSIrSiy6qEa2cyiPTAsTUf4ywoxajTkf7UY9j6JxGaNgCF0Sgz3cWlQqlScefaTfR1tZxYsxpvbTUWnYpxs2ajTe5Lp76D0JoD5XBKeD7E5lScmUmApZkfVr6Npq0JrUnHmKeexdolha5jxtKq9qJXGdC5vKha2/hy/Wpmjx7Oz28uReeyUvmvo3rakiW0JfakU59h+AnKg6hjJK/Ty6H9/zBu5FhUAncjthJJd4dzx04yZPjI9lueONOkA9bNuX8T2yJ9Hva8t4xweQFXMf2VRWT7qRk0Zbp8wu3gH2EG83L9zDEM9yo5unY9ZqsHv5BY4hOSUKx+/EmfGO2Fua2kJyVz49J1ap0+kh9+hDFLF+PQ+XArxLexSSbf4XWfcPzHPXQJDycxKpLSO7ncc7vo/tijPLB4cfuVVCsSDHy0uiwczjjOpNH3Cz8pCjGGFRnFNgenc84xctgwdC4R8vzfL+x28ce7K8k6sJ8+3ePpYDJSciuXeiX0WfAso2fOFHYsGaTsVilQW2z8+urrlOVcxBwXQEiQmZaiCqrabAxd9AIjZ8xEMgw0YFVAydVLfDvvVSI8XsLCgokK68Cdy1do0SiZ+NYrJE95QFb+TqdLbpQC4bB70VIqs68QFR5MQlQMJdl5lFssPLruXeIemCAdVmJrEDe++qYG7uTlMXzgYBkDJ34xr8qJ0urkj/lvUHbpMiFdQoiICKMw5zZ1ChWTVi0j9b7x7RWtQgy71NytrKa24h59UlMFMkx+H5vVTqvVxs3cfNIGp7U3BWRysANFi40vHpmLr6YBv8hAOoSHcPvqNaodDmZ9tJbECZPkSF4maYhTteYuG59+DFddDR3iE4gMjaDw3CWcKj1zNmzBT/COJOfbh1KhxFlYwg8vLZZjGP+YaPz9TFReu4LVz8QTOz4jsGey1MlJ17nPLrODt814AU2rhQ7dO2E2GSnNukOrVs0rv+5EHR8jGtntpBa7HQqL2LLgBZl+EdA5kuAAf4rOZuEf1UnmQSoTEtoPZaX4beHqtesEGowkdo2XOZji1itujhs+3sSYUWMZLNhdooMgNFMqD4037vDNnMUE+rz4J3bA63XRcKMYc3QcMz77BOIisUoMj3C7amSgedeIOEKjI3H5bFL8bbXbuX0jl+iIaMLCw/CqRcfNjcLdRsv1XHbMehVdm53U0YOoaqyltKCY4PguzNn2CXQIx2J3YzSLW7WTgkN/8efK99B7nAT16I5XqeTuzZsEd05gjoCfGoV8QPoLZdb07YP/8Mv77xOgUNIlJZW6e9VYKoqxC7D2X4dwmsRow4tXgIgVXm7sP8zxdzcQBIQP7M69hgbqb5cTmdyTJ3/4TIKpXWjlZFdps1P8y//Yv3kbZhV0HZBEUUkxNYV36Tt+AmM3rMGr12OXJbK4DColhmR47z4YhHZPvLz/ZVdmnD9Demp/eYHyCnSd2ME8bi7u+o6MTZ8TYTISPSiZvJIiKvNKGTblQUZ9sFJedZ1eD1qtTmaZnjh2gvT0ERLKK3PFXe1aq3feepuPNnyEz+2RMXDts2c7+z7eQtHu34nU6ojt242Lt67j9GlIHjGaie++K0eQTiFL8TnQeh0c2rKJy99+R0d/M2FJieSXV1B1t54pTzzLsEWvtIOChcZEvJNKO3vXriFv718EKVSkpg2QI7zqqlrGzXiafosW4TUbaJVlhReTz8GeFWup23eSMI2R8NRuXC8poqamgUnPPsPAhXMkVUH8bZ3o5Fhs/Ll8OaVC26RVEpPUlVvFpVy7U8a0WXO5742l7SNU8d6qBLK0jcuXLjNq8Kj2olAh1r4Ha5uFG9lXSB+aLvdYUZgoZO6piy+XvE7juSxiTH7Edo7hsoiOVGh4YN5cEmfNkAWgUugeUWBvaZWZ1yPva5/OiEuCaEd4LXYuXMoibVz7YaSVYcwiH9rKxudnoygoIzYgQCJ5cguLsTgVzHtnOX4Cim/WUCd08wLu1drAp8/NQVVYQKdAE0ExYVwuKiG3zs7LazeQcN9ErB4nap22vbvTbGXTs7NQld+lc8dQlIEGimtqqayzsExwIgcPlsk8zT4LAQo12qYmVs+ej+5uPQnBYQQHBHK7spwCl4VXNq8nIq0/9S4nARo/1IJHUl3DphfnYq0rp1unjnQw+XHlei4uQwivfLQBTb/eeLRiJbdjpcoKC7C12Ujq1ee/yVj71wvz82SnKinpP1eveEheF83lxax64UWiLC46G/0IDwohOz+XAo+V93Z9RVCfvrJAkxMjl4ebN2/iVirokdqrne0ue+5Krl26TGRoGJGRkRL74RXNEZH7nnub9xe+SLhaSax/IAE+Fbnld3FFRbBw4waI74xTECmcTswosVy7wtoX5xGv9tItKoI2t4OrhaXoI7qw6Lsf8fgZcOpNcnKi9TipO32Gr1etws/WRkJMJ1o9Lm5WVaCLjWXJtu0Q2AGvuIhIFqaHyuPn+PSt5XRUqunRKQZHq5W8igru6VWsObQfW7A/FnxShycwZpUHD/P52vfRqO0MSk2WWcAFJZVE9RnEM5u3gL/5P0h/+zl4ITOThMRuBISGtK9NsQZdLkr/Ocz36zYQ2NpGWlIyTc0tZFeUYRiQysLPt7dfokQ7W0yG7A5y/z7Ct+vW09HrYeiAPlwtzKWwoYEuacOYtXGLvDS257qDyQVFIgt44zpMGjcDeidTlF9Ag0dBcP9hPPXRapw6NxZnG8GiyLR7WDv9cfxb2jC2tdEzIYGS+jpu1FST+sADTF+2DMEs8vi8qFQiP9zDEaGRHjEGrVEtL0CiZnELgsLhE4wcd3/7fM3mQO0vCkQXB9atI+fwYTnBSY6Oo7WkgtzaauIencwT7y0DhU7OhFRCpuGwc3LHZxz5bjeRWi19u/agqrSe/NwiFBsfmO6ztzYyefQQeo0ZQ8mv+/jj4FHixo1j3Py5NJgN2ERWp7CZo+TbZR+Qe/Eykx6cyoSnnuTops389c8hxj71DJNeeAFMJuprqvA369AEmDh94gjDhgmgtAFLXTNmUwBuj5P9544ydMQI1HYlTqcTj1FJgAhGX/w25dev89BT0xn20EMcX7+F3//8k0dfW0T6vDm4axtR6I1YXR78wqL44dm55Fw+x4NvPc/Qsel8v2wtp0+f48HXFpP+wDRMIe2ahjJPIwWXs9nz6nvEGQK5/4lHSJ0wjj/XrePAP3+zeM37dJ86hZaaGozBgajNIg3Ax9rHnqGxqoqZL82nR79B/P7uR5zLzmbKu4vpNn4EDpGw4fNJ0WxTQyN5d/IYOihNajrEjMCldqOvaeK3eW8RolDw0JLZqKMjxlEEmwAAIABJREFUOLX2Y7Jv5fLI6vfpNGEs9uYGWlpbCQsMxtps4faNm/QbPQqHvVU6/UwmP8oKi2htbCJp4ADq6u9hMmgxCL1ieQ3/e2m5dA3PeO8llF07c+idD8i5lc9zmzegjI+nRaWXnR1LUxWdvE72vvkGruZGnlzxDhqdgZObdlBQXMXUFavxxMZgM4hABHEgu1CXVvLnq2/JWLtZX2yTt6gja9eQX17Goxs3EZqWBnYrtpZmDIKTdK+er2YtIjTAzLTlC6Um9MSGr7lTfpeHtn2ILbIDLp8Ko0qP2eVBXVXF7jeWoNepmL11M576On5bsYqGNisPbvgIdUIido9w4inlxnfz+k0CdGaJgfGqBPnOLa3/W7ZuY3T6CPr2TEEvbmKi2+lzYM0r5teFy+gW0ZHp21ZC9V3Jn6xtsjBz99fQIZAGlUuyykLQUld0VxYcoXHRtGo8WJw2IkLCybt8BT+1joju3bA4WlAoPJjMJsr2/s2+9z+hT0oKwwR/Lu82v2/egUOhZu7WTbQEBOE2BdBqtxJkUnLzr31kb9tGjy5xjP1wBY35+fy0/AP8wqOZtGY9vqgYWuobpHDcoIYrf/3F2c++pH9SChOWL6fhajbfLX+DbikpTPzya+wtbdIgYNCpURr15P75D4c+3MqQQf3p/8qz1OTnc2DtDiK6dmPYuy/TLH5fq5OO/oH4NTWT88c+TuzcxeihQxi8cB61ly7y++c7CIqPZ8qa1dT6m2jx2FGIzc2j4+Kpc4xISSXQoMclnKlaFS1qLxnnzjFUFoBaFGLPcDswOuxc+/MfLn/5I5PHjCFh5nQJ3D31y5/EJPRg/IcfQFAAloYaeQEyh4Rx5egxeo8dQ3PlXVQBJjQiAafVxpZ1G3hjzVqJKmm1WTDo26cNJz//kotf/8RTj04n8tGJEjX117d7SeyfxsiXX6TBqENlNMgDyt9r59f166k6coxnnniEjtMnceynX7l9+CLd+6QxaM5zEBZGY2MTYcF+eNrq2P/F51QeyWDujGcwp/Ul59ARzv7xNyMmTCJl6RKJfmnTe8VdEK1CyZ8r15L3v4O8NH8B2gnDOPLtd9w6d4XUESPo/9yT2EICqGtuJSogGHN9A79u2kRexnFenDeb4HHD+WfHLi6du06v9LGMmv88rXqB8fDIjp/NZiU7K5t0ofVTKXGq3RKSbmu1cf3yFcYMScfj8+DS+FC6neiaW9i77XNsN/KZ9eB0/EaP5Mz2T7icdZlpz80m9tHpsmBssVsxGY3yUL5x6ybJQwZS01iPRq2W3M/mkgqKioroM3KYHGt7rQ78xAXA5+GLF1/A09TIvDmzUPVN5aflK6kub2D8IzNImjqVaoOaMoWdEJOBoNIKflqxAmNtNbMWzof4SH7b+il5Bfd45MVXCBk2BFuQHw2OVkJQEFZZx9fvrcRZU8kLy96EHl3Z9cZbVBZW8frKD9EOHIhH7aXZ3Uaw2LMr6tj66lIZRjD/rbdlqs4vW7Zwu6qSxxa/TMiQvrjMYh+0Eq7UoSopZ9M7bxARbmbOzBkQGMze7V9SUFDDU0vfQD0gBYvcB53S1V5aKLKAbfRISZVTDxGtqRZfv1OEx+4iqUdPOapXqLzShd1UXMyv2z/D3GLlpWXvSZfuztUf0oybxZs2QHQs9U0thAg8ikZLya1bsgsU3SOBe3W16HQ6As1+FN+4I/ek6Lg42XRoaG4gODgI383brHj1ZbrGR/P060ug1cruD9dQ5XSz6KOPsMfFUvkvSifYFIDJasN5+zZfrFpG14gAnnjjNSkf2rX5MxxKMzPfepfaDsFooyKpr68jUqOhOfMC367+kNTYKKYuewuEq3n7dhocLt7b/QOY/eU5Z3G2YhbRY5dusvHt5SR0juXxDz6Em3f4ftc3FDc18uz7yzCk96W8tYUgh4YIB1QePcE32zbSOz2Vh56fhed6Hjt3fYfDFMLcle/T0iGEZoUPjRiBeT1kXcgksVt3AgKDZXfUYmkkymTmzA+/sn/n14zu359HX1pEw7/P8f2NG+iYkMAb33yNp7EOldiv7DY0RhM39+5nw4pVjB83hideWcSdS+fZ/tVXRMR05sW338WvazdqbHa5J2kam7nz6x/89OknjJ06nmkL5lJwIoP1G7bQb+ho5r6/EvyVePUKHM2NGJQa1s9bRMnVmzw4ZSpj58zl+rFjbPz8c5KGDGbhe8uo9DokzUOM9RV2NwXZtxiePoq6umoCAs343Pb/j6r3Dq+yytu2z937Tm8kpEBIAmkQkkBC74iACthQrGMdx3Gcxxkd550Zn2eKjo6OjjPYQQFBbKBUUXoKCaSHEJKQkIT0vpPdy+ta8Xm/49MD/8Ac2cne973utX7XdZ0XWouF2hNnyCxYhHPCgT40FO/YiPSp/vDOv/nkww/Yct/9bLjrHuq++pYP9uwiZf0qHnz+t3QMjmK2CuSOB4tTMHDfo/TQN9x1x2Yyb91Cz7c/sPP9HSh2bNoSuC48SwV5rLvlFq58foAjp04RtLiABffcxygmPHod474xtO4JGo4fp3B2DmGxiTicTkJMGsba2mk4doauzm6CM1LZsGEDZ/ftp7P+MlaDnlGfm4icTNZsWM9XH+6ie3CQ2MJ84nLnoggPxSvSM047WreXyu9PUZgzh4jYSLx2O1YxROgZpvLIKdpudJC6dhHZ2dmU7ztMU00DWYsXkpibQSDGhDHETMDmprH+CkO2cVkQX3fmPFeuNVN4zyZ5Ejl/4iz33Hk34REheFwOjGoNfVdaqDl8EvvYGPnrlhMdN4VjB76ho7eb9KXzSZqThdpsxqg1YvSoqGu8SsNIL4tuWiuN/cIrJ8bKI8MjNDc0Mn/+fNyiOkQRQKfyE25zU/rqezi7uyi8czWzZqdz4p/v0tXWgWFqLM12O8seeoikadP58q23UI2OYlGrcKhVzLntNoJjpnBw1y4MbieaCRvjPxrfV9z3AKEh4Zz46GOM4y58w+O4tQpWPbmV0JAgjr35Eb3D42Q9eC/heXkMOiEgNosaN77WZspffV1OoNb++klCgoI58Y93uN47TMaTPyc8d66crNm9DjRBBryNLbS8/j4WhZLMh+4kIjqME//4B66+YczxqbT9yCDb+Mi9BAVb2P3G20R4FZgHbbh/hAxv+sPTuP1+vnjtfWzeAHlPPoBldjpDCgUuhUpKFuO1NdS98xbhRjMrnvwNJp2O4y+/yIDdxtwXfo9vWgp2MfVRKDCq1TTVNWBWm4hPSMAp3G/KADq9nv/8622WLVhE+ixRgO6R1WtGrYqhijpq/r2LzIR4cm5dIvtyj7z1Pm67A8WUKFyhYRTefqeUus7t3CUle2uoGYdRx9KHH6art5+ivV8SJV7f68IlJsa/eIqOzhtUfnGQcL8SW/cAIQkxrHjyXjo7Oyn5+CsUejMLnn6c8dAwJgIilq/G6RnGeaWepnc/IMZiZfOfXqT6YiWNn3yBLjiC7BdeoN1skOlX4WsSm6jBolJufPgZM+MSWPb049TWV3H1wBeoHE5cllBCpiezaON6Wq63cObYt+jtTugZZUpCHOuee5yKC6Wc3fUVUdNSmPeLxxkJtk5OAT1uLGo1dd8d59o3h5iTlMz6Bx6h4VIZZ7/5TNZIFf76RQZ+xA6NB0bQaA2o3BYunSphaeYsLAJkLA45WpWsGTxbXExubi4GrQatwo/W7cAwMUFn0QWq9x+kcO4cFj22jdLjx6g8dhp1QI0hIhJLfByL79jIqVOnuHGxTgaJhmyjzJw/l/xb1nDoyGFGrrShGnOiDyiZlpbC8rtvk9iosfo2GVxwe8ZJn5dFwbbNfLN7L1dPVpK1eAUpD91Ne8ArX0vpc2NUeTj36aeM/HCWlYtFangjP5w4Tc3e70nNLSD5ifsYCTXj9XpxT4wSF2zg23+9jetcBeuXLGP2fbdzdM9erp0tJ9QYhNJiJXTaVPLWLeGHM9/T1dyEftwpwdRLli4laeNqTh45SvGRM2QuX0b6Q3dIIHFAIANtE0To9Rx+9z0UVxpZu2QBKWuX8M0XX1NT3siUjDnkP3QvQ3oVDqVX+tOUNgdVFyooKFgka9k8Sq+0NAhfWlVFFQsKChHAaK/Gj97rJUGhZv+rbzBee4WH77yLKYV5fPvxDuqqa4lLSMSj1pJVMI+EjDQOfP01zq4BOYkSHM0Fq5fL3vRdOz9GOTiOWalldHSUxSuWkbtqOZ++vR1T/wS2/n7sOi+rbr2JpOwMvv36G06fv8Sdjz9F2Oy5dLnd0mcp4Lyh4zb2vfZ3DMP93LvlNiJnpvLZx7tpaWhl9bYHMCxYQCcBrOFhuG90kDQ6xNF3t6NxO1m/bh2R8dP48ouv6Ljehslixeb2cOe2e7CGWTn0xecEugfwTozjUvnkkGJKahoff7CDths9rL33XsILcxkQ1gThjxodJ3zcxadvvI7ObePJRx7AFBbC26+/jd0Gq+57EPfsVCaMWrSuyQ1gc3urrJJMT8/CE/DjUfvQKFR0iwYgp4cZ6TPl+68SXcAetwSav//Xv8np6C8ff1SqKrs/+Rj78Bg6swW7Xs+jTz5FV0sbBw8cwBoawvD4mAwBPPzoIzgcDr49ILp9HUJURq/WsOX225nwezh++Aj+/lF0ogpT6eOurXfICdfbH3yEW2dkwyOP44yNxWkw4nK4iVSqcdfWsf+dfxEdZ+XJJ3/G8MCgTOk6MXHvU8+iTkii3TaGyqJH65zAU1fP4f/8m4JpSdx8952MDHSz57PPseqDJMrNZ9Bw57at9A72cuzAAVQj43gddmKSpnLb1q30dnTx0Z5Pcer13P+H33FVF0ARHITGqSB43I2//ipfvLed+BkxPPnEoww3trJj116UsYlsfPznDFrMCP6AXinm034ulJfKDaBVHKqFCmZS4XHYuVZeyVRrCIkRkVgtRkYc46hdHjrOV3LpXBER0+O5bcsmWuqvcL64GIw6lty8ltCkeOnhNVqt9PX2Unr2HFs3bqansZW6mloSsmYyIzWFk0eOEZ+UQERyIkq9VgLkza4A10+Wcb2hkSkpSeQtKaC8uoKG5ivojAYWr1pBRFIC/eM2AnqDVAq/P3WG/MJFWELDZLOabWKMOI2e+r1f015TR8LsdNauWknDyTM0VVThcXpQBwXJ8Nby5ctleLGyuoLgmdOJnZNJ1Mw0XF4/KqeT0TEbp6uqWLr2Zoy6YEZHxzAYVBgmxmg+dIj6c6dYsKSQZStXU3W6lC/2foHi7c23BgZ7e4gR9UNxU+ltbKauo4O8nz3AumeeA7dWRsHcIrCCn/ITR5i/dPkkSPN/+0HdXk7/6W8c/GQ36Xk5LJo/n6KvD0lDpOgDGHGPY4yPJGtODhVnLtDY08eG55+j4IFtTCj9BESX4E+gygvFxSwsLJQBASHBKASg1O7l4K9+T8XZs8RmJZOfnUXDkVNc7+lj7fPPMvvh+39KiArZb7LDtqP4vKwXO7H9AwKBADNWLSVt5TJOXr7MPY8/NlmjFBCin8C8e9n3xLM0nD1Hwbw5pMyYzncnTtDptXP7X18gfeUy1Erhd1Ljc/pkiKCmuZHkGSlYNUaptwh5VXwAVy9fkakdcTqUIr7XjsYX4J+338doczPz582RTKPGSxUyxBJQaemfcBGTkUlkZCRXSksxEcA5PoZboSAuaw7h0TGUnD4lmYIqj0N2Qs7InUeQNZTKH06j8gYwBwUx6rGTkJVKkNVCU2klLX0DPP3eO0QtXDJZSSMsdwE/uokx/r35dkxOB8HTEwgLDaa5+AIDKHhw506CZ6ajliZLUe0WINDVwfZN92B0eQmbnyPrc3rKi7AElDjdGsZcXlLnZqMz6Kgrv4QFJRaPSHdriMxMlrJtQ8VlvGYrT/7nn5CajFelwYVGTugUHdfZ/bMH0QyOMyNvFfZxG/1XivEE6Xnww09QJaZKo7G4RkRopKWhEaPWRGxi/P8ndyng3//6t0ycz8rOkNKYkGYEyqevupY3H/o58Xo9GZmpuO02utuuSblxeNyBwmAhc95C7BMTtFZWYpDSt58Rt4vcm9fT3T/AtcpqQlUqNPYJ3ErIXr+O9o4b9FVfJkhrwOnz4VAGmLtyET09PXTVN6MMCuHJL/dL/pOQbcQ0Xoz2286fY88TP2dGWDjRc7Lp6+wh0NhJcNJ0Vn/yId4gFTbBSJTXqI/uU0Wc+MXzTFFriSrMpXekl76GarRik+IWxIQYsvLyuNx0hc7u61gMBixKjdwYTJuTQfuNG/S03SAidSab3/onWCyIAKoImHgDTi4dEZL0X4hV6CnIW0TXjQ5qLpeQddMabn3lnzh0ZnwSjSx6P7RcPFtBQXb6ZFpenMx/It2fK75Adt5cDFrhsBInN4+s+ivesZOjb2xn1hRRAziD9q4Ount6CDZaGO8eRm8ykbt6KdV1tXRebSE+Ihrb4DDGICspBTlSMr5ad5kQrZH4oHBs4+OkL8iTINzhtn7MOgN2tw1juIWUvCzqGxqxddlIKVjI2r+8BGbdZLTO6QGTgq9ef43Wzw6SEGQlLi+dS5dqodvLks23k/G7J7HpfgrsCAHON85Xr75B/5fHmW6xEj8nlarL9ThGBfpGh982QdyUaGbn5/DFoa/xaP1YDQY0I3ZZY5WQm83ZsovYx9wsvfMO5jzzKM5AAL3qp75hj4OPfv8iIyfPM3tqLObIEK60d9LcM0zOzRu49b//gFdI5NJ9GUBtd1BVVkHOoiX/vwo3h9tDxaVKFszPl540cf0Lf7BI+u947nfYyqpJi4whOjGW85Vl0tvtcXvwDIySPyeXsOhIfjhzGoPBgM/tQen2MW36NCIT4ii6UIrT7UKvUGMOqIiNmUJk0lSJ2xGg+LCQYEY8NmIT4wgJC6G84QrtDjdP/fdfSVi4FPTCSAW+cQ8qtZ8PfvscPSUlzE9NxRocJG0tTde7ePbvrxG+bi2On2razeJ+GeznPw8/hL21lfx0sUbG8UPxeex6BTqtFs2Yk9SERCIjwygpLZJtI0aDDpt9nNT0dFQmE+WXG5hQa3n6pT9hyJ6NgKMJOINSeCW7e/jHL34hJea5qcny4HWytAylNZJfvvIahvw5eAQzXUIa/LR1XJPT0vSZWZMhsJ9k8p6mVjkBnJaeIt0Dwpii8rvheid/ffRxjCM28mfNwq/0U9NQx5AADxuMKL0KCubkyenehYqLjOsUqDUatHYPS/ILsNvtlNVW4bcapJ/ZYPeydMEi+kaGKK+pwRIWjs/hwuzykDcnm4mAh+8rLuIOD+dPe8UhLhJvQCEtQ9i8uBsu8+YfXkATsMsU9sTYONd7B3GYgnnh7XchLFwqZiL8qReWg9oq/rjtPjK1RhZmZmHzuymqrJCwdGHZ0Pt9zJszh6HBAZpam9AFm6U30jE0wrLFyyTkvuxaM4OhZl458CUOlQqVVnRhB2Sfce/Jk2x/6Q+EagIszsnhRnMrTb19uBOT+M3uPYikhHQfywBjgPJLpSSnpRFkDZESuV0+GRRcLC1hzsx0ggV9Q3yxGMB43DQfPMaHf36ZaKOJZfMXUFdVy9WeG8QtyOVn/3pDsv+EgqdUadAIib+qBtOojV1/+oucIge0an7+j7/Tr/ASMTubCa8PrU4cUQNyb1L9zod89dZ2okxW1q5dS1ljPSUtl4mcO4sX3/+PRN/pLMHSvy4A7eculLJo3mL8P05QxfNAqdeg87kp+sebHN2xg4jwENatWE7tuRJ6u7oxRUbQOzaKxmJizZLlNJ4uobJFdAHfza1/eEF6JhVaESES74aCqovVzM6Zh9vuR2tU4vF4pE/95Ct/pezgAUkyyJiVzsX6y7R23EDx7xd+GchPTKJi1y50Lhd9Hg+bn34G3/RUZgiZQXhnXD78qgAKpZKjR4+y5qY1+JU+NCLG7FUIlzYtJecJdHdRsms3/a1tYA7i8d/+Gn+whtHeTk588AGO3hFMYQnc8stfcdkqzIobpK9RLDgiQaPW6Tl15rw8OTtFOkwYIkX3gEiDnStivOYy5fu/JDA6zODEIM+9+y9qdCpmLrsZu1MjvOUSCi9i4V+98Veuf3+S2R4z3lEHjeMj+JNiSdqwknWPPYxLIxKMSjQiYTQ6Rk99NZ3nztOw5wsZ4x40K9n6389zLcRA5qIVaEQ/iEeBQqXD7XJzpugcK5YuldsSUU/h0yjlTXnlaiML5hfIcnXxkQuQxXBfF2111YxW1lH34X4UjnGMmfHc/cRjaNQh1J29QMX+z3E7HIRkZbD50UcJaHRUnj1H5ddfEXA6SMyZw5q772JCZ6Sp4TKHP3xf9phGZ6Sz7YnHURiMnPzqGzmJFQ9kS8Z0dNMTiZ6dy4KbbkWlV0syuPDTjrV2Ml5RRufZ81w5dkaWtJtSo5l3/13Y07OIE5R7wfnSafE6xlGODmGruET5oWM0XryC3W5jWnYsmx+4B69PR+mJIuqOnMbj85G0Yh6rb10vCf6nDhymqbxKShuxc+eQuW4N2pRkYrNn4xN9qJMxDZzdbQQu1VK+8zMU1/oYHBsiZOEssjavQ5eSRnjKTPwK0WyokpvpuuoaWS83bXqyXGz+95/XXn1NXjt583Kld0aKwz6H7FYWZP3Kz75GX32N/q4O0rYsY/HG9WhdRg7u2ENfdYVMK2du3si8JSvQDLs5f/AQLWVFTPidLH5oK5mFC3AMuDh99Bj15edRqgKs2HgLOSIogYKvd+1juLpJblDmbllH2qrlBKdlYJwS/1PXpzxDcOXkOUL6uzm391OGr3VI0/6cJcuZKgz8BTkYp0aD34ZaKd4jHa0l5cQ0NnFGpETHRnCo/UwpyGRC4WPjmg3sfnM79ivX0BlNLHpgKwnpaTgGevnq4114B0ZlX/LcmzfIjtDQ3HT0MVNlCETauESyv/wc6tprVOw7gKpnmAm3nYL7NmHJSSd68SIURtE1LLhyammLKz53nnm5OahNhp8q1iafhOeKSsjKz5Gdl5qfeo99KjfVRaewtHRzdsenKPqHsQXcrPjVg0ROjcPS7+LLdz9mpLsPLHo2PP0w4RERmFwqPv7T39B5YcBjZ+VT91F/vYXVuYXs2f4B3iEbTqWCLc/+nKlTp6K60c/Ot/7FsH0cbVQ48zdvInxWJgkLlk0GaoQ+K35fjYvK748Tda2H797/CJ9zHI/awIbHn8MuumU3rZBTnTHvCDq1UTaaXC+5QExtCz9sfweXrQdVZAgLnnic4ClxOJrb+PLtdzHZ3OhCzdzyf36O2qzH1nCdI58fZNA2jldn4J6fP4XdamHmTavx6cz4ncLzqIaAk8aT36OpaeDUjl2EKtWyESlu/VpuGHTc89xzeEUjkog7iSfG0BhlFy8xe8VSlGrNJLEgAINOB1WVlayYVyjvf69a3Fke7O5Brp8pIqyug2Pv7EAn6jtjgpn/5N0yTWmvauHLf75HUEBN5PQEFv38HgwWM8Ol9Xy38zMMPgX6KeEs+sU2zJGhdJbW8O2ufRJLZY2NZsvzv5TPhdZTxZQe+U6GdURoaPV/Pc2o2ULmolWTB2RxLtdAV3c7fTVVuIsuUf7lAQlwN0RFY8iYg3FGCqt/9iABHQz6neiVavqvX0XTdoP+Qye48PUBdAYNhmlxLP/Vk3Ly0f19CSUHDmMwaDFPCWflA7cTZLXSdOw85478IDd7gbho5j95P6qoaLIzRUBM+KMUIuNGb3MjvqZmur86QuPZcwSMaqzpqSRvugVz6kympmVOPgOFpxgfLW1XGXVNegDF8+N/W75a6pvkc2xW5ix5jzukZ9bNjSs1aNu6aN51AHtDC7bhQZIWzeV6nJ7cwgKuHTxL4+ky1Aol6Uvmk751HWofVG/fz0Blo5wAZq9fTszmpTJo1PzlD9SfKcXucpK3YQ0pt62WbQ+1H+ynr7qBUaednM3rCdmwHEdMNNPScvD6lVjEQukK0FxdhqKni7Kdu7Bda5NIrBkLCpixeSPahCTCYpLQBRtkaEc40usuniJ2wkn5a+8wXndV3kP5m24maM182T175q2deDt6pccwY3kB029dJj26517fyURTNwGFhlmb1rHPfYN7Xvwt6dGpqIVBeHLxobXkB9S93VTt2oe9vZNxh53F2+7CNTeT6HnzCQ2fOumnF3/8PoorzpM4K43w0AjZd+MTUqlay9nT58mdm4dBZ5A/t/B+o3JRXPoDU1xevv/NK0Q7ldi8XhbftQVPShyJy5ZA+BTpwZbtjz6oOPgtpz7eQeTYMGFOD3q7F1dsJLFPP0jUsiVYdKHSeygOBEqfi+bSEwQNjnDylQ9wdg9j06pY9vDdHO6+ym9EF7A48YsuQZdPhli+O3mKpYuWSquIPBRphXvKIdPW8T4vn774PBqPh1Gtjtt/+RSqhGgcI8Mc/OtrRHg1OMdh66+fpTXGRPKiQqymUAl9Dyj9eL0ezh45yYqbbp7cxP+EyzOINf7QQYzXO7nwwR7cDieOxGjMSXEoPnrphUDB9Gkce/XvRBj0dHs8/OylP3PDEERKfiEaEcP7iYvn9fk59N1x1q+/aRLI4fehFL+c203Vd0cItk+w56X/IcJkRh0axvp77yIibSrN9ZUcevNtovRWPD6jrDdqCjORvmI5AYcblU5wwEQ3r5/vzp5l5cplMukugmDy4D48wMiFClRt7ez968vEBZuJiAsj987b6E2ZRmLBSlQ/8TocwgdvH+LUpx/ScugI03qcGN0K1IlTafA5SNi4io1PPs64vH3VMn4/2tbK6OV6lNfa+O4fb2FVKYnMmMHcezZzfUoIaQuWTW4A3UoCSpUMaVRVV7BRVL5Jp66PgEpB/+gw9Y1XKCwsQOX3oRYPQYWPG1cbsPf30n+xipJ/7yTcbESXHMXG++4BpYnW8mqqPv8CvzDqps9knQCSWoOoKyqRG0OzgCWHBHP7Cy/IerkzJ0/ScPyY1PeN0xLZ/MD9qLQ9Trh3AAAgAElEQVQ6qs9d4NLXx9Fo1ETnZeCNicCQmibBkOL+EXkLkw5u1NQR1NvFtROnqD74vUSohGclsvaZJ6jS6kmdtwi9WMBEbA8fA7XVaLs6ufz9Oc4eOCm7hmPSI1l7+wZQ6Ck7WUzFwRMyRJG4NI+VYjFRKik5cYryIz/IpG7K4gUsvOsOuo06kufmy3nvZG7SzfVL5SQMTlCz9wANh76XfaKRq/LI3rIeX3SMnFx5VQZpyVV7A9RVVaMRGJ4ZydJ/I7MAPnjt739nyYrl5BWIDWBATre0CqgRk4Gxcaq+/JbR0+XoVDB9wwLyVi5Drw5h32tv4ulok8GFpJVLKVixGo1Xy9EPdjLUUItKr2TKonwW33En2APsevd9xtqbCfg95KxcRuG6dbicHnb/50McVzsxWczkb1lH2OwM9CmpBCfNENYf5HnGB9eKi5mmV7P3j39koqMXj9/PTdvuJSJvLp60ZHSxURjEAibQaR6xASln1oSDw/98k5YrV1FYddz05L2UXa5my/rb+ODVf2IccaDR6shYs4LsgnlyAfjglVfxDIwx7vTIfm/x8xgykvEFh6BUGnEHRH53gmvnzzNtxMPRf72Pra0DF17u+u3TjIVbZUuNyhqKSgCqxFrg9VFUUkxO/hx0JiNegT0QUxAnFBcVk5U3F71BK2V2cfgRG6nG4mLSXSp2vfQyqrEJRv0utvzxGazhoQSNutn+P3+XeAanws+qh+9m2sw03K3dfLb9QzROr9zoLr5/C03dHSzPL2T3Ox8QGLVj/zHwsuU3T2O1WrGMunnrxT+gMRnwWy3c/Pijku+YuHgFbkHjN5nlxsjpH6OtrJQZfRN8/NJfJLfPEBHNTU88w6DRwPS1S2TCwYUTp5COFUYavj/JzG4bO178PcFGBQ6zlo1/+B0qqxV13yA7Xn4Nqxs5/Vj5xFZCp0Th7xvjf178E8agEKyiReGJpxjRakhctRyPQoM6oMA5Ltpb3DSdPUPisI3tz7/IFFEbGBpCzJqVtCkVPPD88/hVIlHqlQdNQT4ouXSRLLkB1Eo+ojjZDdntVFdUsbxgwWRFnFZgu934vWNcPX6SmOZ+Dr71rvSnBaVMZeWvH0ahU+Oqb+Xjv75OavgUMOtZ/tR9hMbG0HzsHCUHjqH3BLDERbHy6QdQGHVcv1DN8c8PSGZdWHIiyx67D2tICO1nLvDtR7ulRB+XncHiJ39Gj1ZD6sKlOIQaoNFI/31fbzsjtbUYLl/jyzffJshiYEp6utwAjhpMcm32Kb04ZZWjl7H+LkYu1eAtruC8OCR7JojJmsmqXzyJTm/iyuETHNuzj2CLhaTsNFb/7G6Jfmk5UcrZI98T0OqJzMlk3mP3MaxUkp1dKE36mA14vD66m68QNjxK08efUXX0GD69isi8bLIe2IYrPIKUjJzJU7MIjCh8tLReZcRlJz07Rx5IZU7Lj+T3ed1eMjNnTfIrlWI1dNFeUyE3gGPHiqn59jhKETq4cz3VFhfxM6YzVlLHldOlqEQ6eGE+GVtWY1BpqP7wa64VXZLvW8L82cy6b728tr9/+xOay6oIj4wgOnsWc7ZtkuvfmX+8R3/tVVkXl7FhFbF33IwtIpTE1GwEkl2smyJN3FxZitU2RuXOT+msqCagUJC+fCmpW25BET+VkKnTmBDrglJsbj3UXzxLgtfPqb+8ifPKNVn7mrV2Gcn3bZQIkx/eeJ/+qgapziy9fQPTNy3HNjJGyVt7sDV24nYHWPjoNvZMXOfO3zxLgmUKusAkP1TUPl69eIZor5ujL7+O/XqHVM7WPPYQgQW5eGPjSEycNckUlWu8l+LKIhJmpsqSBXFAEAEQEXA8feYc6ZmzCQ61/i81Ca9rhKKLJ4nzBij645s4G9vxa7Tc9aunUGbNwJL+YxduVDx2oeqp1Zg0UH3kOCd3fIDqWhPpwSF4uofQpqegf3gLcatWYVGHYBLPHEcAjcZH9Yn9hIzaKNu+H/uNIQgOIm/LRo73tPDM669ODshET7IEF8OhY8dZu3KNJCkJFpRf2mjdNBWfxjoyyLev/h3/xDh2k5kNjz6Efnocnolxvv37P9EO2dFgYtt/PUdnjJXkFctkjNjv8+PRiPmiiqITp1myeAU+rUJglfGofBgcY4wUnSdicJi9f3oZp92OcVYy1sSpKN68ZWNgYniQ2CATKVPj6LzWRkV7B7kPPcimXz6HzMALnpQqgEvp5mLVBRbMnS85PuJfcSrR2oc598a/KDtyFGNEBKnJKVLPFjFvcQp1Kbwog8wkxyfi7ejj0uUm1jz7G3Luv0+O7KQQ6/BL9bakpkYWzSuckydGtwq0rgBHH3uO3vo61AkWkhOm0F9UTo/dwZxnnyb3rjtl36eIunt1IjMFVyuKsVVXU//RbqwqLarkacy9YwsnOzq4++FHmARP+BnDi9Wv4LMHf0lPRRXxMxNIiIrm6tlyhlQKlvz5v0hduxq10oTHK4j8SlweqK2vZc7sTLkAiA9T9D66x2zUNl0hJz9PTqBEKpAJu+yM/eTeR+lvvcbMwmy0ygA3LtZg1mmkiXvQYSc6aQYx0THUFBcRZNTLKp6BkVEiYhJJnp5M2blz6LRK3AGnrOCKjk6QElN9baX0pgiPk+ArqaNDCLMGM1jbyNWBfn72yXYi83N/zMia5QbKYR/ColLx3toNKIbHiMrKIshs5XpJGcMqFQ/t/gRN8nR0kjM1CXdRDo7w781bMTv9RKVnyY35jZpywoxavH4f/eOjxGfNwmyxUldSjtVskck58fepczLl6a2xvA6H3sDvv/4Ut9WKVmWW+BP5YXV08v7WezGNO5k2uwCH28mN5koZzX985yeQlIRLLMICTOsP0Hr1KpiMxEydKtcFsdfQe2H3f95n4fKlJKbPwK2UfQioXE5o7+W1u38mmwhmLshmZGSQ4dbrWPRa7L4Jhh12sgsWMtTTj/NGF2a9lkG3jSGng9nzF+Gxu+iub5RMO79OzMwCZMzJl1Jvb2cboWYL7gkP414fGUsL6OvtobfyCqrIcB47tB+PRo8fcTIVjwwX18+eYs/jv2Cq2cqMxUukJDp0tQFDVAwP7TsIBhMev1MmxJQKHwOnz7H78WeJs4QTkZvPmMfOjYYy/BPDhIeEM+ryMGNBIdevXyfQ04tOsKtEP6ROS+LcDAlEnegZQB8Vw/07d0pY+4TLiUErUskBrhw8zJfP/4lYk4W0RYUMDA9wueQ86YsWcbNI4pkFskDSnuWfsrIKZudnolCJOffkBlDjheqiS3IDqDBMrntqyehyU7z9A87+ZwdJEZHEz02nZ7CP3rYOGSLxeew4vA4y5ufSdb0d5/VeQqxBDAfcDPmczMyfQ3vzNcYa24myBKM3m+i3jZCzuJDq+svYx5zoBILC7yUsMozw+ClUVtXhmwiQc9NNLPrNL/CaLfJnVEgN3sXe//4znXu/ZUZ4BNMW5XHs7Bm5KVi1aTNznnl6EvArAgXi5/c5OPjHP9N36BzJYTEk5mVz9lIpLrcdnTiY2Z3oTHpS5+dQVFJEpMEkJTnRTqMNDiIhL4fDR0+gd6q46Z57yHnmEcYE5FVjmSQmBPy89atfMXa+hHkpyRijg7kqvKW111h3/0Os/e2zBNRKFGIDIiYbXjdllRVkFy6Q1774RCRFy+6ltqKa7PlzJ9E5PzHSNE43u558FntFA6lTpxKVlsTpsmJ0ZiNjI4OovA5SpycRFRVFybnzxIZGyJYJwV9VmQ3ETkukvKSUOFMIGm+A4aEhpiTGEzEtnpLyS1gNwThcbkZ9dmalphBnCaW4pIx+n59H/vwSMauWYpeMUwUaMa1xe3jnsSfoLr3A4ry5qEKM1DQ309jaxW9feZX4m9ZKsPmoy06QkHScTl677z48XT3kCPO/2UJdZa2E6KgUCjx+F1OnTiF2SrSsItQKdI9oRiFATEICGrOZ6sZmxjx+/viPN9Ckz5qUgFWTrD4RmvjbtvuJGBllVlwMqh83wWdrqhnRmnjpgw9RJ0+TCVdhsxHPixvd7Yw57KSkpP8vGl1eW92tnXhcHqalJf2/z0XlFePrEV69815CHW4yk6ahN+m5UHWRrpEhEqbHYxvuZ97cObidTupq6+RhRqPTMjQ2Kr1nwova2d6BQaNFrVRJD2Z6xuRrV9TVYwiNYHhohLiwMKYlxDM2MU7t9VYmLGb+z+7dckMiK0m14qb04qmv56UnHidGpyYtfipiqNNwvYNRlZY/Hvgagiy4FSpcHqf0Bw9cKOcfv/4vppstZAjP6ISDq9euMRzwSfke+zi5mZlMjI7R3HYNt06FT0iqDi+52XMZHhnnYmsLN4wq3v7m60kovlKLQmyIvH76fsS3vPfnlwj2OFmRl8f15ms0DvQzFBXFS/s/B1E1KZQreR4OUFldzvS0NCwm6ySHcVL5pPjSJdLnzpXsPJGiNQkbj9dD7w8neftPL0miyMqCQm5caaX6WjPhBXN44G9/AWOwxJ0JW4+4lxrLSoj0iPrH1/APDmIKsnLPH39HBW5ScsVgRCsxdFKXttu49sVejuzcgdanZvbsubR19XHxahPxc+fw1Buvy+eU2JEKEUL8qEXFF1hYME9C6X8ia8mUbtN72/nyw3fQhwczPzeXnrpGnGPjcvgmktcug5bcrGw6yyq40TdI/KqV3PaSCJ+YZFeymESL/35/8gdWLb9JbsglCEPhx+xzc+GV1zj12aeExoWzqHABlafLudHSgeK9zZsCojsvKSGWm5Ys4fw3h7k2OIB+Xi6xeQUE1EH4tTq8eoGDd9BSUc6S/Pm47JOm/IDSQ7zFTNGO3Zw9eYpZa1eyas0aDr/zERNd3TKpN+i2M3VBrjQxHnvvEzo7+0hds5akBQWMaZUo9Xq0XiUet5ey6hoWzC9EYZ/0QNn8DqZqjdS++yn1l8rIvHM5ebmzufDhXtqvdTDv7rtIX7aYEVFb43YRHBrJwOiIBHZmxsfT8v0putrb5di3eXCI+pbrbLzlVhQuu+Q26UJNGB0ezr39Cd2trSQty6cwv4CT7+yl5UYXaQ/cRlhWOlqdmYBfhdfrZ9hmo3Owj7ikeLQ6MZXyE4KWiZFR6hobySmchyPgkRyoUIUa0+A4Fz/5kuutzWRuWkZu3hy+eOVfGLw+XCo3Q3hZuPl2YmJiObpjJ8oJGwqfW/ZnLtp0B9NmpPHRW2+i8bgIt+hkk8Kim2+TyIGdb74uS6y1AS19LjvLH7mLqPBwvv3HOzJcM/PhO1DExeL3aTEZzdIsb+rtY/iLQ0z09ZN5z+1ERUZx5p/v49UYCbvjdvxJU9Ebtdiddtl84breybV9Bxhuu8HGR58gKCSYj19/mQiDmGQE5CZ66cN3odFoOfbOboLUOsa8DuyaAOsf3EqQ0cK+v29Haw0m78Gt6GKnIIw1HrcfndmAvb4O77GjOHoHWfzo03KT/f1/XpNF2LF33COTbD0+p7weItV6rjZcwWfSExEfJxfygNNNjMrMpzs+kTT1mKR4Rn0OzHo9ugkXnuYO6j87hMdp56ant+Hxu9n3ylskhIfhUrnoc03wwG9eYKR3gCNvbifMpMNtUWE3aNn88BN0X++iaM8XhBq02JV2bAEv9z/+Swb7Bzi6bzdhOiM+px+fycCKR7fS3d3N+R2fETN9OjMfvINhgw6rKUJOcJyuUZyXL6M4cR61082CRx+msbWRpmPfEDplKkm33U+/3irbDUTLjDEwTlfpBdq+/g6LPpSbn32Bi9WXuHRwJ9PDg7GNOCA0jDVPPUJtbS0Vn31Ncng0w3YnHqOWO555VAJ8y748QmrmHGbdsQV/eDheAS93uTD6/HQVleI6d4Go0BDSt2yUJuORsnLMkTFM3bqNMfFQEKlnlYqA0kzJxYtk5KaJUhC8PgUGhRazR0VpcSkZ+bmIuhOvyic338EONz3lVTQePUlIsJUtv36Mrw8coL+qEYtKzYR3nJDEGDY+so1v93+Js7IFw4/p6S4chMxMYtV9t3P+u5P0nLxItNaMTRyWUqex/J5NHD12nPZL9YSZrAzbR4hOmsqGO7fww/cnqTxziZkFQtpax4RBKz1Haq8HjctO/4WLTPxQSsb0ZFLXr+D4mR8Ya24hfuYsYlauZsRgxuVXofJ7CFE5KPnyK/pL6slOy2beLbeyZ/+neAe75P8XRviQ+FhW3buZrz7/nOHqq4SbrAxOjDIzP5f8m1bzxb4vGWvsInPhAiI3LmVErUTvUmBUaFB43Fw+eRL3pUoyUxKZvX4p+746yGjbqIT4Tr/1JsbUCrROD0a9TtoUiqsqyJpfgNPnQRnwYxKNPXYfNRXVzC0swOZz4daB3ucjclhU3x2m/WIVy5cvJWVBLnv2fsp4Ry+RoSEMTgyQUzCXwuVL+PT9HXjaeuUmpM0zRu7aZaTPm8tn7++Ell6mBofTOdzP8ltuJiU3m+1v/Qf9qBez1Uq7f4z5ixeQPzODPR/vYcjmYP6tGzDmpGM3aKTMFaPRETY4Rs2hwxLufPO61UTPSuadHTvQqw1kL16GNjWNEZH61ulQOB2YbSMc3/8Z3R3t3L3lDqZGxLL33R2EeEXXt4IbXhvrb7+NyLAw9n38seyEFx66XoeNjXfeTnTcVN7+13Z0KiMrN95CyKxU+v1eAmKD73RjGh6naP9+TCND3LpmOZaIEPYd+IaJgJ701WvwpSTiFB3tDjdGrZq2nk4pv86YMVNufF0KPya9gZ6WDjwuL0kpyThdTtnPbBJG2xs9fL9vP4GJcX523zZcPjef7dlLdFCYbBQZdI/wyM8fY2RoiEP7v8LqU+L0eZkI0bH+njtkn/mXH+3CPOLGrNMzroHN2+6Wdps9H+8mWGuRXrJRl40Hn3gEm8ch06zRU5NYvWkzgdAQ3GIwEFAQ5A/gabnGxWNHEOYSkQi12cbZ9/nXhETFk7fuZkYigqUFwSiCI4PD8kB5cPcuGep6+rHH6G/r5PDX3xIaFMqofYKASc3WbffQ1dbOiWPH5aFSMHFNIUHcefdWem70sePTvYQmJbB66124woLkhFEwYINFEUtFBZfPnMSqDfDgXXdwo6mVr098j35WBulrbsITEs64x4sxIGpDlVysucSM1DQMBhN+l28SKG3Qc7qynLjkJNnpK7h3hkAA47ioyqvhu4MHiJoxla1b76bqTLG0sCSlpbL10Ufod7lxCIC7WoVGp6GyvIysadPprKqm+UoDyVnppOTM5mxVNbnzC1H6FIwOjRAaEky0TsvlY0c4+s0BImfOYN2W27lUVs3Z08Xk5sxn0dqb6BfSrNXIoMchDxKtV66SOXMWtrExQq0W2X4V5fPT8u0hKi8UE5KTxm233krlV4fprKwnSG+iz+PEnzKVux64l9O799JUU09WwULW3b+Nq+4JJgI+zIJpbDZzsrychBkz8biVGIwmvCoP2r5elEXlNJSex5qVwNKlS2n+7iINxaIJZNudgdaGK8ydNo31Cxdx7tvDNPf1Eb64kKDMLOx6q0z4KRRuovwB2g4cpfpsEdPn5XPr+g2c2/sFVZW1zN+0hZybV9PmHEKr1aIf9RCsM1F/9bJsdehzjzE6NkG0MUaGGM7Ul5GUIQyzCjyBAD7hTfkRk1JzsYJ52TmoRNG2wLAqfNJT1FJZw+JFC+iZGMLn8xCq0xOh0PLt9o+40drGnMULmT83lxO79tHUeo3MjatInDsXtSlMJm56h7oZaG6idNdnsjw7LidbNpR8/e5/6Oxsl2DdxPy5kp03PuEizhAu623O1FUwfVYaap9C1vhoFRpsbjflbVeZlZOFwudC4RZpSj1Om53Gxqtk5c5l3O9FpVRg9ikY7+6V6b283Bw6h3tQaJSy0kl4F9o7uklJm8mwbUROuExGEwGnlxtN18jIyGDAMYbd65a+qKHuPuw9QyTPSGbQa8fjcxMqGGfjDgYHxwiOimJc5UMndF6Xg9orl2kbGaZgwTICY35JNndgxzw2Qvf+g7iGBph12xqSk6dz7I3tjLkCpD7wEL7YWHkCVOk1+NUquq+3yQ7bnNRM+rrHJZfMPMVAS0sjJq+aoPAIhrQB/P4AMUoT9r5BHPZxoqbG0O8cw6TVE60w0t7eRY/Pi3XKFDmhUqgUeH0ThNmGaXpnO0EKLfkPPCYX0Novd+FRK4i9fSvjMTEMKQRnUEmQF1quXkUVYiVsSswkbDgg0sFa9uzcxaJFi4mNn4pLoAOEz2LMjnNgiDC9keiYSCaE81AlOoI1dLS1o1XriU1IoG9iWBpmo00hdLZeR2cwEB4VyajdJkNEIWYrzc0t6IOtREVHSfCuNhAgxmKmvrqG2Ngk9EFBdNlHUGpVWH/0bzW1tsr0W0hIFHq3Gq/LLRR/hutrcZ04gzkQYOnPtlHXVEv9yUOY4+KIvfU+xk1h8oHocI6B1kHr5WoWJadh1IbQ7TJIS0lciJfPPt7Bpo3bZJKz2zsmg0BWj576ympS05OldC0ORq4xJ9nRKVRWVOMOM6A0m9ErBFDdj9I9hKupke5vjxMVGsbse7ZQXVtFz7lzhMdPI+LW2xm1mnG7RiQrDrWV0opLzJqbKoMyOr9Smrl1AQ2lFRWym1K0sGjEg9jnReXz0Fpfz5LsOaiVCkY9k3V7cSGRlJ0vYdasdJki7vHZsRhNRAV01F24RFZujjw49gQchIWFQf8YJ776hgfvvldOh/oVbgxmAxa/n7aGBlKnT5NNDKMeB4bQYPmeFF0oJ2XGLMltC7KY0YoKuaF+hmvqGT5fJsMDs29aJVmlXS2NxGVnErxsKaMaEyaFBY9jgoDCJqe8hRm50gIyMOKUr2s0B6SZP3HW7MkgV083EUHBhGj1XLxQxvyFhQyNDON1+2Ra2OBScLaygrCFOQw47AT5dRgDfrz2YXorLjJWcoGslCRmri7k828OYWu3EZ2awbRb1jIq8lsOF3qNRsrSpdWVzC5cILFFWo8HnVojGwQERHjBvAW4vB4pQQrJLDA2hnNggLz0TMYnbHKyJ6TKYIWO9tbrJKXPxOZyMOF0EG4NRu3wUF1bS+6qJbT13MDv9RFlDUE17qKpqYnpczLkJlx41sRMQD1up6urk9iMZCZ8LtmPK6wIwhNbXltH3Mw02eEtDqmasXGihIXgq69QDPSzID+XmBlJfPPdcYYn7GQtWoolLZ0xtRa74I/63dhH+/A4xpmTmYXH5sA34iLcFCzbHFp7uokR7DiXC5XfLzfI/QN9jA+PMDstneG+AXweL9bgUIYcTq60tBKfnIxPrcGhVKAUqeSJcYr37yPEOcEtq5ehsRj44vBRukc9LLzzLmxxkbh1GnRiA65Vc62rXfrUxHXlcrslgkc87/pu9OIcd5IyfXJq5xEUAo2KjuvXiI0IY2pYGBNDw4SYLHLyc+y7E0ybMYO4adOkBUStVktfmb1nEG/AjzY2HKfSLzEw2N04O/owaHUYo8Ow+z2y/tJqMNJ5tYkwi4XwsGAZAhxRetCFBdN0rRW/209saDRGwdxzubEKYPj1VkqOH8as8nP37ZsZGRnli4OHMIREsuSWTQxo1GjDIyRs3qvwc7WtiaTp8YQEWfAMjxGJnmCDhbqmZnSCxRcZxrjLLaV/ceC+2twkQ0LBRjP2oVG5gRFuyL2HvyWjcD5eg46Q8AgcI+OECL5nezNFBz5nSpiJOzaul7ibH8rK0c5MZ4YA9ZuDJJhaqFZClLpQWcb0GSmYTRb8HkHNVaDUqLhQV0HSjEQsZiNel3BOK6WUXl9VS2FhIa6Al7HxUcKCg7A6vYwW13Bo335MiVFsuftOWuoaOHjwW+JnzuTORx6l3+dFaTLJZ5He7qa/tIJzx49iiQ1j20P3cbGohKLiIpIz0li1dQsDFjVdo2NYVWai9aF89p+d3LJxE8PqAHaNQqalxYixoqiEeblzZRo84BFKgB6100977TXm5M1hQGnD53MT7tMRqTbTUlFH7IxpDIVpGPa7ZKVtkiWY8i8+p+zsaeIzZ7Lp5g1UHDxOcVkZsYvmMXfDzdiUWtwalbSBhImJ/slimi6WEpSVwJqbb6bs4GnqL1Sj+N2WWwOqiQlStDoKZ87iUkkpl3t7SL9jC1v+j6DQi8IWoVTY5abs4K9/T+P5C8RMjWN+ZjZ1x08xhpK4Tbex4tdP41X45AhWyDLiQi87f578xQvxiLSHYOpI0wScKbtA4fx8ycHxKRRMSKCpl8sXLrJwbq4caU6isv1yfCpOvblz58mpqZQlUWEMeNn/3O+4dPgws7MzSY6Jpbm0nH67nbXP/pKUu+6WKZ9ewXwKMWJvaeIPt24mSmtgxpwcwq0WWkvOM6r2sOzFZ5mxagWoRGJHkOKVuF1eGmpryJsz+yf5RXSyqXCNT1DRfJXZ+bmTsNufehUmbONcvdJETl6e9C7K+raRUUKCgqgovcCcrCwUQtZQiMmfgkG7jY6mTvKys6TJW2w0AgoVw0NjtF9tZY7o3RSjY1E0r9IwODDCYHsvaVmpUuYRkoSQtQZu9DI6amd6WrL8eiG/iZ7a/V/uI0RnYd3SNeikz1J2FaBxTvDmbXegGhkhY5FImo3TVlXFmFLN49s/JDht0sgsFk+Xzy+j6gN9HaSnpk8Su5UwoYIh2wDegQkSkxJkzaf4bIwBuNHcISGW01KTJ2G9YoYfUNLX1CozW3EpSZOWGvFWiMH1jVbe2fYAysFRZsxbKrmHdWWnUIYF8asPP4HEJDwKYfmdlGJEXZwy2Ex0XBw+kRSXSRCFLIlftmQZs9JmSb+RWAAFO6296RqmYAthUREyue72eVAYtFxubCQ6KIqoqHBp5JnMDSu52tDElNAorCYTSoMADoukupK6K00EB4cxJTpUhpeED1bUG1wuv0Rc3DSsojlEfBNRAoOf2ss1JEXEEWYNn8yp2L1gVTFcV80rm+4kK2YKGQXzuTHUTVnlOYLSUnhm11cMusGq1qKI/8oAACAASURBVKLRqJjwOWm4XENu+kxpXp/waIXnV8qrLz7/X/zPiy+jMellUlEamYU0dPEy02cmojeo0Skn09P+ETc1VTXMXjxv8mf5qdoXlZvSnR9S/t4nmPww+6bVNF9vkY0mU7Nnc8db/5apYZnoFUlylBSVXyIzP0N+b51IFklospKSsnLS5ufJjbps7BZ7ECVcKC9mUW7+5Gv6fDgdTvQWKxfOFjFvwUJ5PblE441oJvFBVckl5ubNlX8vOo5HHG4sP07xXnrxJf78xz/K61h43ixB4tEWoOT0aQry8yeBycqAtF+4lBqq6msoTM+Z/Mb2iUmsf8DF4VdfpfHgMZJCwsjKmcv3pecZUnqYsWQBW/70e1lo6Bx3y4dMQOGjpKRIJmXVQkYThGV5j/k4dvYkSxevkhMYi/h9vRAI+KlrqCclPU36usQ6IqVeL1wsKiZzZaGsgRPhlknGu493n32GoTPnyZmeRGzGdEpramntGCJ//S3c8ocXJqG/bgGlVoLTQWlVJdkLF8qPUe8Va4OSMbebyspqqc6IJSkg3s+fEgrlF0spzM2VXy+B22Jt9iopOnGSBWuWM+HyymtF2AxFyUptbYOUfq0WgzRhC4au0+aiuqGe7Pk5csUzCBO8uOEdXlqu1DM9e5Zck+S96PMzPDZGb28fKTNS5RTLNTIsZWfhuXz9nntRtndROCuDsMhwjhWfo35ogOdff534JcsmQxdGs6zYHB4dore3m6lxcVjE5kmcfuwu+Tu2tLeTlJUqw92usXGswWb67GN0dYpE76zJz32ywIaegX66unvJyc4Q1mnsStH4BIzYeE10xjc1sSw3B22QiaOlpfgjp/CLl1/BkDoDv0aDWnRzKeF6+zVsDgczZ2US8PlR//Rc6+jowmF3kTIj+f+9prj2G9uv4fW7mZk4HbdzAqOQP9Vadn68k7T0TPLz58lEvkekYlEw2HZDXmKRybE4RdWyxyvbVYZae2ToMiQ+XPZai3tJpHS7rnUQIg50GjWKICM+VYBRr4MewbNVqEkMjZ00Crgck5V2TQ28/Jv/wjA8yrpFixkZHqW0vg5XWCi/3fsp6MVkVNzrajAbqblaS+z0eLlOC9qB9ALb7HR0dxM0JQZtiFUy600yVQ2lFdUkJSURGWpFIS50EX7QqfjHG29y+733EBUbLmvORHhJ+FevHz/C7lf/hlFMbJcvp7ujk+KrjbhnJPP7XXsIqPXS+irDTgSoqCqTKWCrOWjyff7p871UeYHklCSsZtNPewdZREl13RWmpaailWli4Sp1YhaezU++4uvt72A2a1hUkE9nY4u0XpgzZ/Hg7/8AU+LlPSRl5jEfzbv3cPD97UyJCSUra6ZUocqam5ixfjUPvfw/OISMLJ7iHg8hagt/feYFfveXv0mLm/g+PvE8FRSV4iLyhUoibB0Bv7RVCMxK0fkKCpfkSSlarCd68SErlLT9X6LOA6qqK337v9srvVsABRGwgFSlCtZ0kzjJpFdTJ2VmksmkTM3UdDMpppdJNYmJSTRWbFSRomABQVGk98vt9cve1/l/urKyQlhw7jlnv/vZ7/uU2laS87MJmGHSB1oVmHyw7+UX2PXfj4mJiGT9irW0/VRF38Q4839xOeW/f1yqpy9mccqa0bjxNao2f0lcQjSLMhfR03Gero5uFG8/+nigMjODhnfeRue0YwkEWP/b3zCWOIvk8rJg4RerTZK6fbTs20+4zc22Pz+PamwSY6SZGx57hE69hsy1l4E5Mri/TNvwB9zUNB2mpGKNLHpyz3EITaKXupoDrKqoRCEIocKJRbyjficnqusoWrY06Ngt7oQU0rqoOtxAScUquUEHM0ZBYbFz6sAuDCMD1H/yIUNnuolISmL9Q7+mzxDO/FWX4Neq5IISitz2umpaq6rIjZ1B1evvEya4PsYAlz14J30zo1lQKcQtwvJCcBvBNuWmu7mFpSWFQSAjTtVKhVw0p1tPkl9agk8tWI5eqZIUuaInT3VQWlyKQhQqUfeVcP78Bc53nGZ5RcX/7dI2JfSO9tHb3iFtcxR6ER6kQhlQMj0yzqnTXWTlZEvLFafDjl5vov9cL6fP9lBWUY7H45RiD3ESHOofpvtUD6XLS+Tjsnps6H/OHf3qy0+I8mm45NrrJVcPgzDncDN5+iSmzjOc3Lablp3V0i4kITeVlRvuYDAsjuQlecEYO7XYMKG38zQOyzhpeYXyWbnFyFkFrY1NGIXAIyNDdnE0YgP2wflTnRKAzk2dE7QfUCvx+d10iMg3NKRlLsCJOJ2IDA87Ix3HMXb30bZlO311rfg1KiLKssm++lK08bOYNX8BfoWI5xNRI9DZehRliFYCTElDuCgSe+GVl1i+fAVLs3NR/o84rILGxkZCQkNJT58fXBRiH1VA07FmjKikgbNLUAKEmbIplMN19UQbwpi3cIEkn/jEqE+tpf5wA7PCY0lOTcHutqEVEWNeJ0ebjzFndipxcTFBrCsyTz02muvryUuaT0T8LHyKAH6NiKx3cuLAXuZZHex6/V3c58fpGR1h1eP3Y8paSNSiHMLi4kUmAx67F7PeTPX+FualxBMhvCt1eslJF0Dvz7//C4/ffw/hCQmStiY+lxD07K3aTcHyMoxGg1R4O6cn5fuwZ/8+shflExUVJ9MWtCoRfuekvWovqU4FXz7/KrahUUlyv+Te25hRUkjYkmxUhgg0F7nAYk0erK8he2mu7KIKCkCwCKs5WF1LVn6+zBEV61OMPCZwU3NgP1fkl0hhHgZxEAmCqB0/7aS4YCkhkWF4/X75Hoo9e9eP27lizUWBlfigKhianuJvf/sbrzz7L1QyGi3IqXF6A1QfqmHV8hIZCiATxFQg3KO+++EHVq9eTYToiIsf7HbInapl9y7MPUPsfedjQqxOJpUKyp75Hf7kGSzOy8YjuOWIgq7CaVHQVn+U1ctz5bvjV3rxitE1sGPbXq6urEDo08U4UXiLiV/03Q9buHL9NVKIJN5OIbwIuLzs3rOXlZdfJj+QgNLCSiJgtXC+tg7j6bNs3/QOOo8PT6iZmZesplsRYMOf/yzTV8T3Shm/1cHhpiYWV5bJ2264KKccd7lobT5GpciuvRjhIZbL+YkR2o4f45KSiiDxXBalAM5JG23H2sgvL5LPSZQr8fMEfaG1qZmrLr9MegvqDSLtBQaGh2k53kbFihXyv4UkS4DDgd5hunrPk1eeJzlHEgj7YOhMP+d6zlFQskzaiIlrsXttTI4NMH2iA9e+IzR+tRXsduYszWc0ZTbm7AVcct11smPkERmpWjMDPSN0nDzN8jVF8jBhDXgkgD17spexviFKy/OCF37x/e8830nf2BDLBY3oYhNBdHH6xkfp771AaV6R/KqIuPR4Hbh7e6Gjm9Hvd3F0914sfhdReYvIvPUGXDFxLCooDt4cce8JcLbntFTaLly0JMgrvZhE0dFzDqvTzcJFi/9PhCBe887ubkYmRsjNy5U7l/hHHBJeeWkjuUtyKS4tkUIPyWUGzp3swjo9zXwxXRLv+cWvn2hslV6ncxeJ+Mvg9/o8Adqa29Fo9CxaMk8CK1luVXDwYB0JMbHMS0vBabWjDTdIx4VjrXXoB0bo+/InequP4HK4WHXXzTjz0yA1iZQMoW7WoLC50em01NceloITAa5cTi+6i5Y+u3cdlGA3cUaCnOT8D2y3Hakndu5swhNi0Kg1QeX6z7HOT/3+d9z34APMTkr631soD4N99bUYBoepeet9Rk91ogsxUXDDtYwvSCWusJCZM+ahFGlvUgTioballrkLMiT3WRywhFhUdJ1bGqqZN38OYbFB/CGfmV8lx7ELFudijgiT58OgO5iH9v17CJmcpOb1t/AODjHtdrDmvjvxFixmdkEJJm10UIEqbqgbzh7eR/jkKPteeBVXXz+aiFDK77qN3jmzSFtRidkgeNJiEamkH+RTTz3Nv158PngtFw9iosF1oO4g+csKUCsEYvBLqyCVUss3O3dStnw1oTpxqEU2xkS4woHqavKKy4KOCxIqioxdC2cO7cU4ZWP7u58x2tlDhN7Azb/+Ff1xIaQsLwehDhbNqqkpdCYtJw7tQtU/yKEX38Uo9BVR0UTOmIli85N/CuQkzmb3q69g9npwqVTc8PvfMTQznjllpUHlmdjFhRbbaaPu4H50I1NUPf8m8Qo1apOa5Tdfh2dBGrPLK/H6DKguotuAx0FV7UFyCotR60MlphP3wue2c2j7Di65/CpwK0CnxKkStc0iAWCZiCITLVPx8vxM3g3YHOxtqKds1Wr8apkgi1ogyikHvU2HGG6pZ//7b5MYHcXYzyOh25/5ExdCIkktKcenVMrQeCFqaDqwj866BirmpPHfp/5CtEpFxMwo1v3mQbrCDaSWVgSj41Qik1fUJg/H6+pYXlkWRJwBFx6NirHRUc40tlNUUSkS3S8WegUjoyN0dnRKABjMYkIG0wvi9OiZ83LBS9WSUcukws3YxBijXT0UFhTI9SPD3a12xodH6e3vI6+4SLr6q5QqvA4nU5NTnOzqpLBoGWqVGo/gNAlj5K5upsbFiDk7WAxFh06Q3T/6kFmaENZeuQ63SSdHCgq/m8CFC6iOnaBn1wFO7G3A4bITsSSJvOuvgXmLSchcHNxJZZH3Mtzfz9jgBTJy8nDrgycygxAknutlcnKcxMULg++I+OPwcvLYUfwGNQuEV5xAJgo/HoWX4ydPoA2oycxcJAGgS8ay+zl9pJo5Di+NX2ylddt+lAYdyZcVk762Ev3suSTNF/maGhRyp4KuY8ekt1hq5vzgsUIhFE9ennvxRSqXV1KUWxC0GhCByToV9YcbiYmIIGVuigTwLrdTEs3rmuuZFRVDalKyNL8VlVM8tiNHjhBjDiM5eU7woeg02ETgeHs7syNjSZg1S3ZlBHwVG3z94cPERM0kcWZyUDyjljWDpiO1JOvDmTU/nSkxHtOrEefQs43VJI9Z+HHjJsaPnyMsYQYpl68idMkiwjIWSjsOcQQRSmm8Kur2tZCZkUjYjCiZhChqmNIFf3/6z/z16cdQiMpm1AWtNgjQ1lBL1OxZxCfEo5StUKdMS9hXc4C8zALMYZFyA3QLOgBe2nbtIckR4KsX/oNOmLPqNCzfcCPTMeHMrVyJ2hyFwR/MlXS7PBysOUReQQ4hZoMcvQkStdcXYO+BQ+TkFkgRkO6igl8c7Hbs/ZF1ImtUrUPkBfrcIvFWQW19HZUVldKQWyuAoThcCKJ0zSEK5i/EJPwThXQ9zMyIdYIXNr7M3//wZzl+lHoIn09SFH7YsZvVK1dKWyTRwZKdqQAcrDnCstI8rFYH4RoNCrGLaHy07qsidsjCN8+9imHSRsjs2Sy48zbscZEUrC6VFlc2uaoN6NGwY0stV6wqkuIWcR+FxYdgHx2ubmLVstyLCkWB/YSsz01t62Hyy0uweG0S64oxlVmlZ2/VHioqVwb3J78Pldcnzbx7axvQd3Tx3cbXiRad+qhIUq+/hiM/h7jf9uSTeESuOD50AgOOTV+0galApVGiFcKkgJdBu00CwEsLhTIw2AoWjcch5yQnTh2nJDdf1hCjwYQioGDiwjCtra1UXLZW3nex1zm8LqkQPH3iFMX5opPox+fxoNSqpb1O64l2ipeVyExis1onO+zTVhcNLS0UrQgCLjEBEGfl4XNDDPYPsHhpNnarHU2EUU54OrvbUFwYxH/wKA1ffItJdIvnJKIqzMI1O46K9eswGsJk/JnKp2Sib4KurrPkl+fILrH1Yp0c6BnENjRGduoctIJoL0YKbgeD9lG6BntZsHihpLwIwCVmSyOjo9JLcnneUpTC/1Kvl1ZdvS3NRA5NML69iqYdO5nwOaRZ9rL7NzCiN5CalY9SdEzFgTjgp+NMBxaXk0XZOdLpQKh6BZDp6unB4nCxcLGY5gQPaOI5tLUfw+V3szAr6+I+EcQUb760kfycfEqWl8sqIg5kCn+Ac8c7cLtcZBcKIWHwjwB7x5tb0eh0zFkQBICiWyh+/tFjp9DqjaTMS5Ql+H+2QC31LcyIiyNuRgIi1NeuCODAxrlT7YQOT9H0ygfYjndj1hmZWZRD6NXlaBamEjszRYZECsmayguth1uIiYph5pxZ8lq82mADoKG2kfS5KSQIwCU2L5tAFUqaG6pJXDSfEKGEl9cpxrQBnnzid/z60UeITUiQEye9TgxplZzZu494p5eadz6gt/UYCp2G0ltvwLi6HFVqKlHRiUHRhewg+ahrqiFFAsCYiwBfXJSPpvpq0uanEBoTcbEpKJoFag79tJ+8/GUYokz//6AQ8HCy/hBxHjdb//RXtIImgZfy22/CkZPBjJylmNWx6IT7idyU4fi+HST7vXz9xB8wWO3Sp3W1UKwXFhCzKAuTRnTL/bJrKiaEf/n3P/jzs39FK3jTQlWtQtKq9tccIH9pgYzRlO+4EFoqlHy5ewerV10hqTR+u4cQYzAL+4edP7FmzVX/29bRCAd5t4Wz1QfQTk7z3t9eIjSgxvzzfrbmxutQZ6eTUFJMwKtGIeqtBOBuWg5sI0o0Hf74chAAxscxY948FP9aty7gmpok3mgkKymZkdNdMjsx44Zrufx3vweVUfL07M4JTGoltc9vZNt/Pyc5LYN5M5MYqG9izOsm/c4bWXnf3VKSLTtH3gBuu426+lrKV60KnvoVSqZES1utpm3PAbIFUFKJbN9gR0bcoOM19RSVFOEXG+nF/GMcbhrqD1O4vEJ21KQWUbwQdj8/PPYI5481YY4MIyUpiZP1TVgNGnIevJ3yW26W8ziXMEPUKLnQ3Mz7DzxGnEKLwqinKCef9t0HOGed5KoX/kjmmlWgvqjOU8O000tTcxPlpYXBk4M4yasUTE5NcLKljaKyMjlSFJwnwWEcGRmRTuOl5WXy8wjzVtH2dVttnKg9HCz+sgPll+OZ/qF+Bs+cJy8nT8rTBdATbWHr2BhnOzpZtGQJGI1S2q9WqRi40EtfVzcFZaVMOR0YjSbcdgsWi5WTZ/ooKVoqMyVdbj/oFHz97RdoXT6u++WN2OV5QywWO+YpK69efaP8d2xCHDNnJ3CsrZF+r4dfv/UB+owMMChxuO0odTrOnO3CbhljcVYeLkLlCUXncNB3vA1bwE9q1mJcGsHR0KDxKbhwuguL205qWgpavUy7ll2QkydPShLt/PRM/Jqgx6OwuHWcauf1O29CZRd2NOXozWZ6mvegjo7g5pc3ETZPqK2DoyVh69Jx9BgajY656enB3V6kUSjg1ddeZUVxGYsXLpa+b8FJSYBjx1qJ0hvkaEIejxViTBjgcOsRoqKimZOQiEYgeXnvrHJ0GB8fR1JiMvhEO8kthQ2NjQ3SAid57lzsTrdcxF6XjZZjx5g5J53Y6GiphpXiQp+TluYjLEpKJSI2DrfI75QF0UPPvgN8+cjvmKHWk1FQQP/gAH2nThGdlsYv//tp0HbJb0cYW/rsHlqbj7Bw/hx0kZFYNaLnCka3j78//RQP/fbXmONjGMeDHh1mt4KDP/5EWWVp0ABZ4ZHddNF1OLT/AKUFhfLn2tWixPswBhwc/eoraTETodCRmVUoObTn+jpIKy3llpfewiW9tQRkE3/V1B1qZFlOJmrxbKWbqQj+VVF18BBZhQWE6PRo5csmorv9smiXLcnF73CiMQpD9eCRuGr3HopKy9HrjQQcLhR6neQdfffdd6xfd83/eYUJYOXXq3n059HVv//9bzRKVXCjUyrw+j3s3lfFipVr5GYvNguv001Ap2XfwQPSq1OMfsRKlMbIIgbx3y/R/cNeQtx+CopLOFhTi83hofLG9RQ+fq8cZfq8AdQak2gVcehANaWry+Sa/R9RQOXz89OP27n8qqtE4fpfaq7MJt29fzdFwu/vYsS5PNH7fOzbW0XZykq5zoNdKyHX9vLxI4/iOdLK3IgIDHHhHD3bQ+fQJBU338Llf3gKp1otKQXi52hsDo4ebiavtDRYCCUADzDksdPUcpQ1hSWoLgqGxW12+Rzsr97HigqR4Sueoh+lL4DOFeBoY4t8XoIAL2qVSq2WHmH11TUsX1qM2mD8v4758NgIbSeOU1kWvJ/BOQyMDg1z6nQny0pKJHVD3HshIBifmqKlpYXK5cvleybffqEk97r59933ozkzQLzORELSbGmqf3q0j0f+/hfmVVZAaERw9i80FF2nmLRPMy8nB5t4igEhOlIzPHyBC2fOUrq0GM+UTabUCAQ0PNRH92AvWXkF/6fG9XocWAdHsQyPkSGMoMUoUB2QHFXhq/jijTehEF3MhRkoQw0cEkAkLJ57n/07ESWFMnFdJw6TwJlz3VidThYtWBy8AwKA+3ycOXMOu93JggWLJPdbjgJUAU51HMenCZAsuIfSClghGyBfvfURxQVFpOfmSwuS/zUAejtO4/d4Jcjx+YNCS5HH3n38JHqTkbg5SUEwIPi7CqWcsMXHx5MyMxG/14vPH0Cr0dLV2ibBh7CaEbNij6TiuJg42ckLv32CcIuTnORUPBY7p8eGmJodyV8+elc2WISjhoCw4hnXH6gmNWkO0TNnyfG9XadEoVRz7PhRwkJCmD1zlhQhyQ5pQExb6olPTcYcEyv730L/HfA5eeVfz3H7rbcQHR+HTiOkGwHJzx6tquWtvz6L3mtnZUkRwxf6OdLdjTEnh0def4NASDhOXwCDwA9eDzWHa5iXnk5EeBRqtYDBAdkIEQkhKfNSiIqOkoBL1COtX0V7dRPpqeloYkVkXRAsimvt3vIDb//zHyRE6Fm6ZDE9nV10DQ0yp6KMm4Q6WC/c89RM+xxEKzW0vf8Z3732BtEhepYszJRZwKNuH+bMJdz5/ItBlB6cOst1+cwzT/PsP/9+0WvkItUJP/UHD1JUUIBK3GNxneJ61Gq2HtxHeeUKjML3+KKi1+lxs3PXbq687Aq51MXnVIs0ILeTqlc2cui77wmPjCBjbipnW9oYt9nIXncZlzz8MBhDg3VZPHf7NNtfep4DmzeTGT+D1DmpnO4boPPsORSvrb82MDIyzKVrV1KwvILeH7bz+XffkXLFJay8awOj6NCEh+P1TKMfH2P/C/+hoeoAVz50PysuvZzD73/G+x98wMr77mT947/GY52UuXU6nwZtXAKNO7aRf9kabEPnsXvcRMcmSTPZPdt3UFBUjFV0UoQditIv2/7ttYdZVrwMpy6YrqH0+lG6vDTXHZYmv0ISrVSqMPiUhNgdvPP7x+jv6uTmXz1EVnE5uze9x5dbv+aXTz/EyltvZHRgRG7yYjZvP9/HX27eIDHDhr8+LZVcP2x8n0NHGsm795cUXL6acH0IHo/gECkYmJjg5JkzLFu2DG1ALFw3Kq2Kickxjrcdo6y4RJgRSNm7GDWPj4/TdeJU8PqVAfmZVDoVEz0XoHuQwvLlOKzjcpPToZBpB4O9/SwoKWFyekoCvdjQMGwDw3Qdaydr9Womp8fxqJWEmc2M9fbh6h8meckSekb6iJkRK4INGLvQT+/IFNkFxUyNjUvYExZl5ouPPpApCZffcgtd53owGgzMiI6DM+d55+77Mfi93PzH30N8FFueepLRKRu3/OHvGHJyQO1i2m3DaDZx+vQpiUliZs2m1+IhzhxJhMuD+3wvg1YLicWFjDmnmRifIjViFsOdZ+TGkLmiDJt9nPHJMWbHz+Lc0eOyqCctWMTAyBAxUdEI/qliapTPHrgdc3gEV/77NUk8f+/hu7H5vax78XW0QtV08QSu1Sg50daOTqMnJSVVxplJnqRKwVtvvkllcSnz0tLw6lX4NAqcXhc9R9spiJ7NjPRMJgfPySxFoVxsqa0nLmEGkZHR6LVGufkJc94Lfb0SMM0QRU+hkkRpUVg6Tp4gNMREwpy5sgus16kxhZlorKoief5iYmYkMzY4IonI2lA9LdWHSJmdJDdSt0Evuz6RQqFY28CnTzxNQU42JU8+xtTxNvZvehdUWq566wOIjMA5MSjH/8rYaJp++I6FGSnoRG6oSynXdGTAw2t/+QsbHnkUdVwU3a5xIsOjiZhQcLquhXRhUeS3YzPBtMtOvDGS00fbSZwZjy48jEmNWuZixmjVnNq6lW9feZnVlSvIvfdX9B9pZOuHbxOVMp/Vv3+WKbMZp38KlVaL32vg8MFairIzMBo00m4joBZ9XAWHDtWQm1uAUadHJ0ZsPhdWn52TR1u4tng5Cp2OkYELMm1CKIyrvt7C0pJSjGFhWMYnpJ+cKIr1NTXy616rVRZzTVQU/d1dUr36+J/+RMBhl3YYer0WfaiRAzt3UFxUKoHV1OQ0YRERKKJj2P7p51y6Zi0OpxWHVgAon8xy3v3Sf2j65kduveEmZlx5GV1V+9j18RdybJ73yN0E9CJFRX9x9AeNhw6Rv2aVjBzsHx4gwmTEHBtD/TdbWLpytfzsUyNjRERGS++qlkMHZISk8DWcHJsgccZsAsLAWRDAK5fjtNvwioNweITc1DY/8wcm6g9z+42/QHfFSlq3fMc3X/3EosrVrHj0QcYMGuwKLxrRcZp2cay+meKiclRKMQJz4VH5GfE6aW49xoqlpTKHPDgy9jA+0s/EyBBFBbm43a4gnzCgQOf00yAO22tWBxv3DoccRYru03ExGi4pwzU6KhNAwmbNZGJokBMnTlBcWobHbsfqchARGcHU2Ajnz/WQkTYfhVot+dxC1ODzBejs7CQjM0MCIqGK9VumUeuMbLzvV3iGRnnsySchdQ5fvficfEeeePav6EqLcU5O43QHCI+IwDZ4gb7BPhIWpGHz+zGbIiT14ELncVx2O/PyljE9MCwFRAGPl3Nnz+IIeCU5XohbPE4XsyJimDxzgYGeXjKXFkgRoaA5RIWHw/k+/vPE44SpvNz6q3shMoyvX3uLtmM93P/sP3EvSceq1yLsdHQCiJ07K0MKMjMWS4Cm0YkOj5/eTu/nYwAAIABJREFUnl4cNqfkH4vNOuATUZRwtluYOU9TfskK+s90YdRoCY+dwecvvELyrGSWXXqZrCWhsVESNJ443ExkWDizF2QydK5HrpXQ6Bi6jx6TFi+ZBTn4An5sP1tzxSQnc6a9Rf7+uXPmSDwhlMnC8uVs2ymZCBWZlop9cgR3wCPv5+SRo/z98SfIykjnZpGVfK6fD15/nX6XjadfeVHEuoBWy6TdLlM1zp3sRKdUEz8nGQIeJn1ONELgdvwEMTExxM9OYnR0jChjiOzMizxwATrjU5Lo6+8nVK0j0mDiub/9nbs23E2M+HrPWWJMIWiN4Uxs28e7L79EysIkrnn81/Az//rtN9/BGR3P7X/8E9aoKKwylUQhfYcb6mtJF3ZAocLLVCWFaEI0U93cJEU10RFR+EU0mlIpFcL1e/aTnjaPsLgoOekKM5nQO3wc/WEPn77zFrml2dxz1x10HT3BGxtfl4LM+178l+Rqn7eOExIehtkZoOPr3Wz86z9Yff1V/OKOW+hsaeHPz/6LtNwSfv/sP8CkxeJ1yeQsp9/LS6++zG9/97iMCxTIWDRwxJTp8KEalubmoxcNH8Gd1BmYmJqkrauDktKlKH0OHBYLOoWekNAojtQ1kFdajN06Ll05woyhcuR/4K13eW/TG1x5642sv+UWjmz7iU1vv0NWZQX3/f5JJoX41CfoKj5i8NP84cfUbf2Oa65bR8aVV3Jy+24++eQLFG+u+0VgfHSA3Jx01lyzjur/fsH+hmZilxaz6o67GBYgVaOS/Gnf+AQjR48zJzERu1FFTEK8HNE4hkY4vHMXZzpOklNUwOqSSg5v2c2plmMoTBoGbKMUXVHBqtVr2PLaR5zoOk/iygryL78chziViqIhkIHHT1vDEfKXFmLTCWm2eOh+Ak4XrbX1VJaV4RAqQjHWkpDYwcmmOhanZWDWhGM2hMkDsWN4mLpvvqbvbAcVV6wgPyeHb97+jIGhMRauXM7svCzpl+f2KQhM+rE4HNSePcbyVctRWG3olOJEDAPjk3SePc+S3EJ0YuQh0HrAy7Rlgo6O4ywtKEThU0prGGFdMjk1xanOUxQWCsK7F786gFuvQD00SfvGT/GNTZL1i1UsWLSAn974EN/oFE63E4dBReGNV5CcMpdvXn2XwPAU0VozQ7ZJKu67kajkmbz/yuuE+dSYLIKPpqT8ruvRh2r57o3XMXiFlZAKi9fPVXffxtw5yWz667OE6/S4vR4mvR7W33+vJFFvfuUNQj0eonUKekYHuP7pJwgoAux9/wNGe4YxRCTjNYVQeMVyqar6eOMbMkN10jpC2JxEcq7+BaFaI43vfIR3aFgGl49roeK+W9Aazeze9DmKgSmSQ6Lps09Q/OjN0lph899eJU4t4q8UMmLtzt/9hqnJSXZ+8gX6yQm0o/34TBouf/aPEih8/ew/sfsCLHvoYVSJc6TdiE+MwrUKjp06LoPrZ89KRCsMZoXCMADvbNpEaVkpaenzJPnWpfQxFXCiG56i8S9vMsNgZtUDN2NxTrP9vU8xCb5GwI86MpTKW69lymKh+pvt2PqGiQ+Plr/rsg034fB72fzBf9F5IEyoq/w+rv/VBkbGB/j2vU0khEUwMe6SoObae+5isL+fvZ99gVKk2ZjMjLkcPPTsXzh5/AS132zFYLeickwRNiuOS3/zEJ2dHVS9uYkYcxRDPhOmWYnccO+ttLY0sm/Ld8SEGZl2T6GLiWHd3Q/T3nyUvkP7JXj2K7T4o8JZ+/AGmo8eo2NnLZFuFRNnLpBWmMXSB66nrqWRrm0H0E67Uau1xCYlsuq69Zw42U7dtu2EuF2YbDYSU5JZdtuNtLS20vTTHvzGMC596g9MmAxYPQ5p1+RBQ111DUuFqbRJh0OjkE76Inmp9WADFYvy0WrU2A0BPCqvmJ5zfGcV3V9uJztlHpfeezNV1Qc5vHMfkeZQ1DoN+nAzl9/wC2qrqzl9uFWa1k5PT7NkWQHFl65iz74qORpTuL147E5SMuZzyS+vZc++3TRVHyBGb0TnUpAwO5E1t/ySA3V11FfVEKEzSbFFZvZCFq1cxu49O+hvbUM1bUXv8bGsopy0K9ay98dtHNtZRUxYBH6DgZScJSwsL2XH9h1MnjqLXqHCjp/Z81O5/Lp17Nz2Pc17dhMbHYNNpSUzv4Cc0qX89PVWxppOES5sZAwaYtPmctkNv+Ddt96WxtAKp0cearOXFpBTUcIXmzdjGRxBOTWJfnqC1auXk7SmjA/ffIues6OkFZWz5IbrsOi1eAQVRKPGYbPTcriFssIyKf7wKN2SemR3uKQRtIi7Epwo0QoVPqzxOh0fPv8SitFxKoqLSP/5XnyzZYvMaBXgwh3wkpebQ3FuAZ9/8qm0OHG4nNLHsGJ5BbnFxbz/xhtYLBaUgm/r91NaXk764oVs/vpLJseHmBgeYm78bFauXoN5RjybN38ts7HFqNkcGUFuyVIS56ewbfNXuE73EqpUY3HauO6WXxKeksgX77yLf9LBxLQNYiNYee1VEnB88OY7GKZc+OxOAgY16265DkNcBJ+9/wH6kWl8bj8TOjXX33WH5Mdt/3Yriiknk5OT+MKMXHL1VcyMS+DrDz9FPemUStuRgIuV6y6XtfbdN95E5/bgmBxFp/Nw3z13oNUZ+OTDz+gdtHH5PffjWzyfaaNOHv51KhW93Wdw2l1kLMiSvGqRmS4AWE/PeZyiA5iRKce/Cq9bxqRZLpznwNatuAaHeOjOO9Gr1Lz77juym6wXtAcU3HTbrYzaLPy0fTtqpxfr5JS09Lj3/vukM8Fbb27C43IRGRuDV69mxcqVUpDx5QcfonE5JLjzRZi5bcMGnFM2vvviG6mYlkwIk447N9yFdWKC7d9swTU6TmRYqORf33LnHYjp2hsvbSTSLOzetNjDjFx9601M2x18++VXKK0uKe5Qheq55e7bZKPi6y++AItNduC0UVFcf8stnDt7jv1798nuvG3ahjkkjPvu3sDIuT4+/fi/hEeG41QFGPHY+OOf/8Tphma2f/EtZoWeKdsksfNiufmuWxlu7+STz79CM2su1/76N/Qb9UwpApLaIexdjjTUk56WTlhYhGzkiMQhcQjd19zCnPkZRIfHSLcOvdiTlT7qWupYuCQTveDSW6dJCI3CabFLukRsdBRpacmYxTqwOHFdGGG88RiNdQdRzTZx6/130FBbR82BOmIiZ3HJuvWoIyNxi5qnDmBxOqk90sai7FxCxCHZ55bNhXGrhbffe5eHHngQk1Ijm1hapUp2Zw/V1Ut8o9QEpydKj49IpYLab76irbGGBbkLWLdqLf0NJ6nZuR+niIsN0RG7aA6XXrKGM9VN7N1VhXH2TK668zZ8IUYCei1ut4PhsTHaO7rJLixCFxaNPeDDo/ZinJ6k48PP6G9qJCt3EavXr+fIjgN8+emXogN4U2Bs4BwzQlXkLszgSGML/TY3y66/ldUP/Eoq5wTClvy9gILqbTsoWbsaNMGoIdGGFi71X/3hT7Tu2EFCaCjFWbl0NXfIzokmJoQx2zgRkUayMzJpO9DCoNtPzj13suqB+2WbUpxchAm04EC0HmkmpyAXV3ACECT4+300V9dQUVoqR4ly9CPycnFS03CQ5YVl6P2GINNY8tZ8bHnsCU5U7SItJY6MlBRaals5MTzK2qd/y/INt+MJCJsWA0qfWnL96jqOSKWcxj6NWoyldTpsThfH2jtYkp2PVvIaL5rxWyY53XWSvNxcVAotAa+Y8SuwT1tp7+qUBVUpGen+oOrW5uSb2x/jfPNRYvNTiY2J4mxVvVzEfqOGUbeVqNSZJMTHc6qmBYNf9BWVeFQBzInRxCfPonrfIUKUOsIUBqamp0jKTic8ykx7QzWheiMOmxhZGYmdNUOqjruOH2dsdET6MYmc0PmZC4iLjKGx6pB03590jqKJMBGalExoeDidzc2EqE34nTo5Qk5KSyQ0zExLfSPmkKB9jMXrJmlRDpGmcNp27iY5Jgan18OgfYr5Jfm4vD7OtXQSiQGzSwh7fJjzUlAZtJzef5gofagk0E/ZbOQUFuByOOhsayPWZMAgTuuqALr0OagMBk7XNaOJjOKBD94F0YkTjXGlSj5ikbYSERJCvBA/iPdPckK9vPP6G5SuWE76ogWSd+j0uyRo7DtyhO33PkOI1UFy2WICagXtB4+QEBYl7XiE6fOCykL6x0boP32OcKUBg1uBy+lgYXEO424rTcfbMetNhHjUuKZtLC1fxsDIBXp7O9GqNXjtCpRKHRnZWbI7df70aUx6vbQgMYSEkJGVRX9/P31dZ4gKNeL2WiRATcpZIvmFfV0deGweIsOS6B8YoWR5ERPjI1zo7sZg0DDtt0hV4LLi1Zzr6sHSewbH2IRUGAd0elKKcujq7eXsqTPMi50NQxYCOhWxJQs4N3QBZ88gZrR43X70BhMp89MYGBngwkAv0WYT6gkL/oCPxSvL6e7r4/iRY+StXsuaF/4t10JA2DKJkTRQV1PPsiVZEvy7JP87mInQVnOY/MwcpBurSYhAfCi9Tg5++CmNL7xNYkgIiUWLOXGmC8vQBKFaPbbpCcKjwknLXkj7qVOMDo8QFxGNd8omwb0AgdWNDdh8bpzTNqL1JswGI+lLFnH0VBvj9klCVToMY07CzeHMzllE86mTjE1YiDaFoZy0SfuZvBUlNBxtZGJijLiIMAIWq6S2pBTk0iGSgIZHiDaH4hy3SBuTBUsLOXr8ONYJC2EGM167kxCzifkL59N26hhjllFCQkKZGrMTKzicWZm0HGkmMGYnxhzO8MAgs0SW7rw5MjtYhLoL1pkwho+MjmbuksVUNdbJrkFsqBnt2BgzIsOZkZJES1c37f0jFF2znvXPPC3pIcH5kmAjuGlsaKR0WYkcNwkgIWukyCU90szSpYXBsbCg0Iii6vLw/iOPyq7zouREEubOora5GbUhFKvVig4vsSFmynML2Lp9O3aTFo3JiHt8ivSkOcyIiuHI0aNy9Cc3AZudjJR5xEbHckhcv85PVEgovjMDzEmYzZysxVTV1aLQauW6cE5MkZiYSOzsGRxpOoJJjL48XvyiliTNIjI2UnYuB4cnmDlzNjarhZj4WOYtyuDgoRrJRzOptfhsVuYkzyIk0iQ5uka1HoMxhIHJcTKXZMv4uuqaOow6IwatHrttmvR5aYSFhNLS1EogoERnMjFqmWDh4oVERkRwQMSXhujRapX4LePkZ2aIEBhaT5yWRtCPvPgixrxsHErR4Q4abg+cOSsnXPMXLpR8YXHvxZ+eMz3SQDsjMz34pMQzEPf/fC9P3XY7CU63zD4WUuu2rtP0CXsRkwmtzcbSvBzJNBH2PsK8XS/u0fg0+YLKEgjQdKIdIkOwuxzSzkVQlxTeAA31dURGheNw2iXPPTcvn8mJabp7zqMym3B7PJJ2UZi9BMeEhe7uLmnu7fF5pDhscWam3LN6z/fhFaNjvQGr3UZWbi5j01Mc7+zAFBaOx+1C4fFQuCSbqbFRus50SbGGMJF22ewsW1rE+PQ0Lcfb0YaE4rU5iULDskVLpBXPmf4LnLGMExIfLanlWekZOIfGpCrbZTbh8LnQqf0syUjHIgSN/UO4E2bwa6FKNuixishWOV0N0HLkMJlp6ZikCjhozi1u+IGWZubOz5S1THyv+uJMvVpkB2fOlTZeoisuOcuoaDjcSFZODipRq/yiX6AXMUH0frGFj156DoPRTXFJPqdOneLs2AQzCkq49x/Pg1ZwCf2StiYoD1UHq6lYXimvTVyIoBaJ3/D7Z57k+b/9K8hfFDJvsUsFAtQebiB/2VJUUuQa7GOJJtqRj97j6zf/Q3J8NPlpmfQ0duB2+vCHGBlxTKEL11KYnU13bSvnRsfJuuFaVv3216Az/X9OnEpJXUMzS/KXoRCAU9re+wkPuKjZ+Do/vfUW6cmzWJiWTs/ZftqPnUDx5sO/DawpzGXvO29gHRnAazRw3cOP4oifyfzlK4KSfNF5EWRg4NDeg5SvWhHkyUiGlReNz0XHoYNozvWy/4WN6H0BBg16NvzxKbwhWuxDg/z4j+fQugMEIuO58Yknafc6yLvmmqDc/KJgwjptpeZwPStWrpD8AxnnJfilbjsN1bWsqlzxv/Ad3PiYclipbapnTckKmVmplDNjobywcPJgNcre81S9thGTSoF61kwSipfSrVdx1++exO7yYdKYwSZQnZetTftYuaISk+BuiJB0jYIph4PWxlZWLq8M8pGE3l2nYGRshJajTaxcKcYnYqQSDAoXRf9Y1xnKykuCFg/Cb8DrxDc8zlTjSYbb2vnx20/wO6zMmzOXq++9B5seOo4fp+Xzb3GPW4hNS+PaR37FlNdJV/txWjZvxWe1EZqaxA0P3o/V7+PEkWaav90m71BIeiLX3HmbfDFPHmyk9cOvJSclprIAw5wZJMyaiatvhJZPvsWAmlgRo3THDTiw0n64nmPf/iTzIKOKclh7/XWYlHrqt+/hXG0jo+NjxOUu4roH7mTcY6H1YA2tX/6EyqcgtWwZq9ZfLe1RGvcdoOW7bfi8XlLLillzzbVoQ8LY8+VXdNbUSJCVvqyAimuvxqbXsWvrj5zfWy2TUmYVZ3PtTSJizUnt99tpOdSAy+Mjf2Ul81dV4ExLIl6IUqTOWvxV0N7cQoTWwOyM+ZIYLm6/PuDnpX8/R1FlJbmC5ybZWj68AS/9Ta3MGJig4avNHD28T44y8youoUhkJtqtbPvqS8Z7ztI3NUb+TdeSu6wI03SAqo83M912igmfnaSb1pK1qgK9U8n2tz/GdawTT8DNghsvIXf1CmxjTnZ+tBnf8bPY3A4yfnk5OSvKUdhc7PzkS6aPdzE2Mc6Ku24ha/kyPNYxvn73XaynzkqCdvGDtzE7M4Mwl5ptH37OhZY2acK9/Mb1JGalozGp+eyd9xhs7pD8x9W3/pKuc71cu/oq3vv385hcdqmUXX7/PczNXIR+3M6W995novesVLVees+dzJw3D5XLx9svbpTeVqP2SS59+A6SUpMJnXLz2atvSQA07fOx/uEH8M6OJ768CL85QqQwX7z7cGB3FZXCbsRoIKAWNk5BEF710y4q8vJRhYcSkIrn4Cjy1O49zB2f5ttNbzAw3o9breKXd90vgYF/YoQPX3sdtcvPsMfBlU8/RHRCAuZhB188/zq6SSfeEB0z1y9n0GXhurJVvPrMX9FbHHj0GlY9fi8RMbFEDjn5/JW3cVpsOHUqrn3qEcKiIlH3jfPFa2/jnbZh0/i5+W+PozFo0fWN8/Wm93FMT8v0ghueeJSIuGjGu8+y9f2PUU448Br0rHz8QUJjYtGcH+WbN95GaZ3Gqg9w+V9/jS4kBG3XBN+99TEuxzSeED3XP/UYJpMZZ3s3P3z4KW6nC6LCuOKxB1Fr1ajO9vPjR58zOjaJamY0V/zhASnwCOseZfumjwjYXChjo5h3/RUctU+x4clncP3v3fcL1bCT+ppaSldWSj7rRXcMrFOTNDc3UVJRKkdjApIrBMfQ5ebo998xe2KMzW++it3vxBg/g1/86neEGEOYPNbK9++/J41zNTNjKfntfagF3aSulerPv8M/Pk1Y0kzW/f13jDoteLvPsXXT+xitAbQz4yn940OYTSZ8u46w851P8esMmDPmUnj/jYSEhTCx/zB7PvpC1p6weckUPXy7pMB4Wjv4/t0P0ak0xKSlEpq3iDiRCXxhlJrvt2Nz2Aidl8zKR++V6uLR6maOfPMDJquDsOQZrPzDozjwc27Hfpr2HmDSbiVadIYfvg+nzcZ0XTM13/6A3W4nZWk+yx/YINNvzldVU/f9NhlpFp6eRPljd2Fz2RnYXk3L97sJUWiIzZjP0gfvZCjMSHLuUnn/BagTAL7nxCkJehbmLpG1T/6RUXAncXtcpGcvuKj9VslOYM/RNnSDg3R+s5mzDbWMT41TfvU1dPnVlBSV0rtnD007dxAWZiKxKJe029ZLrfCp97bQva9e2nylrywh7fZ1kiPf8fEWBprbmbDaWbCijKwbrkLp9nHi3a/oazvFqDLAvJVlZK2/FJ/LRdt/t9BdfVjqzvPXrmTR+kuwi33tq+85VdOA/WcfxNUisrVCTLm01L/5KQMnO5kMOMm6YjWp69YQcPs5/ManjBxpw6iAomsvxbQiX4qDqv/zLhOne2RzoPKGX2DOzpSHhl3/2sjUqS4cbherb7uJeuck5StWsO+N9xk42k642UzRNZdhKs9Go9VS9fxb0oR8esrCpXfdhqpgEaG5i9HEzMSP9uIKEPSQatLnpBIfGxc8FCkDsgO+Y/8+FmdnExsmoGdQLCiFYAcOkFeYj1KnRqMOWmKJvbpu124WZmdjiI+XziIymcMLdT98z3yTnm3/+ieO4QEmFR7W3rcBVfYSEnOXog4YZbiFpH/6vOw9tI+8wgLpyKEXPNSLh7S/PvNH/vHs31EI71RBf5D2VLBn7x7Ki4qlRY/085LgwUPjT1vJ1Ov45vGn0NpcjCl0XP/ow2jmzsBhmeDHl15GY3Ux+bNn4J3PPEVfhI70tZci/WHEZ5LRaT62V9dSXL7qosuA+EgiA8zL6d17MA8N8/3Lr6ByuNFFJ5CYmobi8yf+EChIT2PL6xvReV2ojXp+8eADDEdGkLn6EmlgI4NGRJCgsGjYto01a9biFB42mqCU2TLYy/kjDURNTrPzuY04pyyQPJOr7r2T0JlxDHedYfcrm1A6PARiY7ns3ntQpqaQsHixjJkSrVFhFmqz2ahtqKOyskI+qCB5WyFHEiJlYIWwjZF3XvA4A1K6faCpluKly4hSGVCIIGD5BFx0HTqIp+ccdR98jHtqksifHefj83PoNxn45aO/AaUB29g0JnMoluFB6vs6KRL8GZstSEpXikOYRXqnVZQKO5xg5qa4D6PjIxxtPyZHJIIWL65HXNfI8AjtnacpKS2WY8mgR6CfyVOd+E/30tt0hB3ffkmIVimNNW944B4CM6Kp2raLrq93YXAHiJ6fyqWP3IdD46P+YDUtn25lpjmcsFkzWHvHTRBu5PDBag5/86Mk/cZmz+eyG69DYzDStHM/Xd/uRa1UE160GPWsGGYkzcZyrp+Wz78nVKMjflEaK3+5DmV8ODu+2sz5PTXy+jXpc7nj8ceY7h+iZX8trTv2SRuC1NJ8Sq9cI3lGR/bs59yOWvQqHZHZmay96ToCGiU7vvyaCwcbZfs/raKIkqsuZdxhpXrHHrp3VxP281gltSCHsvVXYtUr2Pn9j/QdbMJptbL4knKWVZZhVqjY892PnGhoQa3WkZ6TS+H6dVhS4olJF9FHwUUn3rgTza0ybSQpIwOfjBIUI2AvLz73HMUVleSI0XzwyUj7n5P7q0iyTLP7ow+40N0h1XQLC0spFgBeo2LrW29z7tgJtFGhxJblUrZmFdEKE1tfeRtbe7fkd8xYV0b2muXiNMKujzfjPXmOaYeNeb9YTdFla8Di4ts3P8B5vEcq2eZdu5pFZctQOTx88sobKPpGCI0MY3ZZHouLCyQ5esv7H2I51Y0uLJTYFcvILS0lxq/jnX++jNrmksWz/PqryCjIxuVy8PGmt2VUmtZgZMGqCsbsVq655DI+fHEj9s4e9KFmllx/FVklRQSmrLz3/MuoRqZQ6bUUXHclmcvyCTicvPfqGzgGRyVvtfjGq1m8JAvF4CSfvfEulvFJ2XEqv/Zq4vOXEFmUiydEnJ6FAUFATgEO7t5LRd5SNHp90FtPtP/8Pqr27GbZ0kIMIWHBrqDIzAx46di1i5kjY3z1xmty3CNW6YZHHycyPgHGhvjvpk1yZEhEKMsfuYNZycn4Tvaz670vUE3YmVB4KPntbZzoO8OKzCV8/vLrssMw8rMrwZrH7gua6Xb088Vr7+B3e/Gb9FTedQNzUuZCzzDvvfAKOo0Gj1lDxd3XMytxJoGzQ7z/wqsyxUHkzl5+723EzozHNz7FW/96iRCfCkV4KJW/vofZc+ZiOXyKL19+XfqdqWdEUPjITYTGRKPpHOaLVzah8HhRRYey+tG7iYiMhNN9fP7qW7ILZtcrWfPwXSTNScba0iEzjrU6PdMGJeueeYiwsFAstcfZ/eFmdF4lhplxmJdlMSzGbk88hlMGn6llHJxIvamtraF01fKLSv2gHMM6PUVLcxPFZWUoFEJMFtwErcP9TJ9sR3G0lc2b3pATh4jEZK669T70Ki2jbS3s3PyF9H7Tz45n1e8ekMD23O466r7eJvPbpzUBlj96O7pIM311zRz48jvilAZU8dGUPfkrSXMY+GovLdv3St6RKjFGfi6fz8vQnnqqN38vpxSeSCOXPvOQzCA+v+MQDT/uRqPSEpGSSEhWGmFhYUSMOan7cRcepxNTyixWPn4vroCf7p3VtGzZQSJ6ouYmknn/dejCzJzZupv6H3fi8vuIXTSfy377gBRRnPxyGyf21UiTZu3sOEofvA1jiJkTW36iafseIswhGJMTKHrgZkLCw2n6eCsn9tYQcHiYnbWQgrtvZDo2gsS8fJwXBRE61Jw92YnDbmNB7uKL4DvYAOg+eSIIALMWyndfKfKe/T7GRWxl73kaP/2YjroadAY9C4SSOnY2c5OSGaytll8PeH3MLMgi6/4bsdoctL/zDdMnemSnb0beAnLuE6kgUP3ye1w40obKqGfe8iKyb70W15SNjne20NPSxqDKS/qaMrKvXUuIRseu5zYxcfKMTPHJXlHKonWrcLpc7H33U0Y6z8gpRcLC+eTcco10lNj13FsMHe9CG2Zm4Zpy5lxZKUfb+1/9CF/PEFqnl8UrS8m86xqGJ0fZ+9IbOM4PyDHssqsuJe2yCuyWabb/6zUYmpSxdvPLl3Ja72VZcTHV736O+8IQAb+PxavLSL1mNW6nmx/++qrMuhVYIP/KSzAVZWNanIF5dpLQv0uuvXgSWeyDAAAgAElEQVTPD1fXMj8lhdi42KDETymdZKk6UMXixYuJCo9AJSS3ohnkV3Bw3wFS0uaRkDQjqLvyumVEXGP1IXIKCvAYjNIjULiKiN7R+dZmrCePU//OOzAxhirCTO4163AvymROYQkRZsHVRIY1KPRqftzxPZWrV6LT6OQERcQBCpzw7B//wj///e+LwhCl7MSJ/9gnnACKitEJgCHGwOKX4qW96if8nac58eGXktLVj5+r7t9AeNocRnp72b1xE2qHG5tSwbqH7seaFEfq0iJU6nCQEwKHlJ5vqdrD2hVXoAkoglZcovFoszDc0IC2f4BvN/5HuqpEzkxk5py5KD5auz7Qdf4M0cnx5GSkM3C4ifNjI+TccxsVd20AQ4QEQ8KtxeO3c/CnH7j00iuCTlDSaFO0ut3s/PNT1PywnZmz55GVsZDO5iP4nHZUGg0Wpxt9ZAzZ2Vm0Nhzg7Ogoqx94hPIN98hRhTBVDYiWpc9Da3UdS0tKpJeauGEKoWh1eWhsPEy+UN1eVBfKh+B3sbVmN2tWrUEnVFHiQoVViNvF5/dt4HxbG+aIWJYsXEx3yxG6+/u49MEHKbj/AUl0Dc61/Uw6ptnVUMua5ZdITy+1zy8Nh8VCOXKijYKlBVKyLdv6SgWjE+OSEF1WXHyxDS0+g+AA2ug+eYzCQtGBUsp3UIyAdR43H11/G+cFT6EwhxkJMZw/XC/zS/3mEAZHJlmcupikmAQOV1XJroo6LpRJr5uohESSo2bStbeGKKMBv1lBr20CY1KSJL02795LQqgwAoXhiQliU4UaNY7+4yfo7TlLyMxYRmxWCssr8LmcdNQdlOBzOgA2BUQnJzIzJo7u6gZMfi0hITH0T0yTsCCdkDAzx6r3E2UyoFWosVidzElfSKg5lKO11YSFGvDqvIzarCzMK5WjkbPHmtDqFdi0XtAZmDcvG4XVx2BLGxFmHQ6tkyGbhZRF+Rh0Zk4LMKfVY9BqGLJPEbYwlVBTKBcOtaEOC+P2Tc+jzkiRnWJRWMV9PX68TX5/WoqwgbnYAlT6eO2VFykvL2NRVsFFAyfhXGSB8128e8ddGAVgzsvD5nAx2NRCilCqeXz0T0yyoLSMKbeLE20tJM+Ixz48isvhZmFhMZPTVlngI0NNaNUBxixTzFmQjdPv41TnCaKNBsI9XqxWG4m5+YxOTTE12I/hohrQHvCTnJ3FwHA/1pELxEeEM9w3LEe6GeXFnD3bg2J4nHhTFPZpL9NuP5lFSzl/vgfLuTPEhZglsJn8mUqwqLiU4dFRRsT/s40RCBXaEQNFuWsZOHOOgTOtxMeH0zM0gDE8hsVLijnVfhKfZYSIEAOjlkkpcErPL+DChUEm+0aJN4dLfzkrXqKXLqRvaATv2VGS/h9TZwEd5bW27Wvc4gnxhIQkQFyIIAkJWigtdTt1L7VTd2+pUup6eupuUC8aIAJEkCgxIkBCQjwZt797D99ZP2t1dS1kMvPO++797Oe57+tOTWfte6+CQY1XJbiNvke+eu8+yuYVSEfaadwlCq+Nqj3l5CxajE5tQi3+suyM22n+7it+ffoFIg1G8s5YRs+xYxypOUhSfDwTlgm0fgYS5szm2MkBBkdGCTUEyiQhwShLX1xES3cHA/0n0Lq9ROr8pKErY2E+B1sbJSMzUEQcTkzLLOyEhbm0He3EMjhGnCkE5cgUxqAAgvNnU3lwP4FKNTqXB/f0tIwmDM/OobGlhRlyvGnD41Lh0RpInl9IeXUFCoedKGMA2lEHwSYxqs5h7yEBmz9JWHgQE6eGiYqMJm5mMg2HRS63kwCjEZfFg8PtZfa8bA41HUQjRq0BIUweH0el05M8P4P6psPy75lE6svEFOERkcyck0JjaxsnB4fJXbWS1c89AlrBdPGhb0ShU7m/ihIhh5FHInHQ8WK3TdFQd4hFRYt9h+D/nZQn+Pj22xjdU8u8uZkYZ81k5549xIrxuNvJhG2ciKhIEhNTqaquxuCvkZ0g95SbYL8Q4uLjqamvIXCGCb1ez/jgJGHBIUTHzaCh6TBWkcoUPAPHhAP/4EAi/plINDQdwDs9LdORlC4N/qGhzEiKZndVOdHB/jLR4nj/KRJS5hAcHcmBA3W4LJPSHeov8B4KHVHhUfQe62XcOoIh0ITN4SJ2RizJYTNpqD+IU+WQHVWRghQbHUtMTAz76/ehMSkx6P2YGLCSkjiXsLAw9tVVYQxTC1oRoycnmBWfJA0MDQ2CoWdELcIChgZJz8wkJDSUfXUHBM2Kh959C3Ln+q6/2FcUCnq6e5iyTjM7Q3T6fGcf8Z9IRXI4nKSnZvpwTD7bJjQe4KW77pQpNKmJKeiVJgmaHxo6SWRUmEQ0paXOxWbxcriliZCZYTJRyXzKTNbsTFn2NLc2YQgSO5CC6cEp8rJzUGo9UtLgMWrR6Ax4zB5SM9IZ90zTffyo5IEKAECANoj42HgJ1B442YdRmFYUcGJknKVLljE1OExvRzthoQFMms1MuyEzPRfXiIWxoSHsHguTDjOqoEDS5mQw1TfG8MAghmA9w5MjaPQ6UufMYWp4jPaOVoJjgqTne2rYRdmCpZzo6mFk/CTjriH8QgIYOjXFovnFjPSf5NTJYTQ6ExabXY5is7NyONbTS//IKIHJs7jqjY0QbJIuaeE7F4V2fXUNSbOTMM4IkRNCcU3E9d9XsYfs7GyMAQG+XUJ8SBRUVu+TgQ2iQydGthoZGuBhR+UO8vPzCdAHyY6hoFNgddL02Vf88cWn+Os95KbNobelnQGLhcCiAp/bVwCaDSYQXgSDlm27t5NXkE+wX+BpZ7yvIfTQo4+w/vkX/icR8BEvFFTs3kXJokVysCqIKZKT7fFw8MO32f3d9+iUfnLE3dxYj16rQalQ4XELuJeG3NxsGg5XctJhJnHFSi55/Amfs16rkV4K0S4r3/0Ha0pXg93oW3+FodvpZNczT8oEnoi4OHKysmiqq6PzyBEUP551qXdweozcFcUsOGsNA1/9yE+//krYisVccN8DDDjUEg6N1om/2kN3daVkSnm1AVgtTvxUKkl6/+XZpyjfuZMLbr+TkmUrqP7sC3Zs2kxgUDAnpqdYdu01rLzofP5+7x2+3/QzS665lqUXX4xbr8UiHFM6rVzYD1buk9EtQjAqXldtdYPICK6rZfGSMmxyFK2QGAiPy05XRzML5xdgt/kCr4W2R2HQ8c2Tj7C/vpZbnnqGuRnZfP/SBqq27eD+Rx8jdtVKmdWp8Dei8XpknmNFazOz0jMkclVh9xCm92dgoJ+W3g5y83IxiXatRziOBJ1+giOt7RJYLcaYDrdH5uhOTU7Q23yYogJxalRJx50o5gxDp9j12PNozRaW3nA5EWmz2bNxI92tbRy32nHq/bn1ngcIT8/kp/XPc6BmL/5hgUwoPNz85FMkJM/lk38/wljnURxuM6oZQdzw4nMER0Tw9VMv0CW0NSY1Fr2Kq59+krj4BD6462Gm+k9iFhjZGcFcdt/dzEqI5fOnn6K/qYWI0CgUgQFc+ujdGAOC+PPB9UyfGOHohFmOy69+9AFCw4J566EHZdyTcLfOiJ/JTU88LkdMHz37POMnTzDtnMI/JpJbn3hGZg9+/uoGOlsbUPpp8PxjGnj0hVfRa/z44IHHGD9xDKfCQkBsJHe+vFE+TG88+BRes4WRyTHC5yRw+SN3ofAo+OzxjZw4NcwNr79A4NwkHMK9r1Ci0mk52HBIIkhmJyWjdiplK16lg/fefYvlJYtJS8vF7PYlnwQa3Qzt28POJ54hPTGRZQ8/KDUXv298k9HuY4yJPNCZM7nh+eeYmJrkzSeelNFZeq2K6NkpXPnAg7L7u/GuB3GOjqL3VxMyM5brH32c4aFh3n/5FZyDQ/g5bKTl57Hmqcfpam7i+9ffwnZqRKI1ouYkc+NzT3PyeDev338PQaKQMYWRkJ1J2f23YjnRzzf3P4tyysmAw0NCYQH/evBejvcc5bNnn8Vgc+Ay25kzbx7nPPowPY2N/PT+B1jMY1j0DhLS0rn5tscY7OzhsxefwGmdlOHhafMXcukd93KiqZUf33yd8cF+PHodaQsKueSRh2ir3Mf3r3+EZ8IqaUyZSxZyzoO3sm9fDZs2/IeoyDhueuVZpiRDUolVHKr1Gnbt2sXivHxZKIikIIVX6NvM7KncLZ34Wq2/PF0EiLXBPkzj77/S+uUPnLGomOQbr+ZkdTVbv/xeFngnrFPMW1HG2Xfdxt6//ubHj76UiBKNE1adfy4LbrqCPX//wV+ffCNzUj0T05x78QWkX3YejTu28/17/8FPpZGGiOK1q1i47nJ2b9nKjxs/YIYIhLI4WHvFJWRddwFbNv9A7TebMUzbiQkLZfGaM4m+4FwOb9vO/i++xTIyLmPIVlxxOQXnnMXW7dvY+sVXBLtVGO1K1px9Hmn/uoTyn77l568+Jio6lFHLJBdeehnz15zHzi+/ZvuP3xLs78cpi52r1q0jY+2ZbHrnLap/+QWTQofDreG2++8lpkwY0/5D7R8VBOr98Rq1LF+7hsKzz+Tnz7/kl69/4qxLL2PFzddIUoJKIcDUXvk8V4gCsEwUgB5ZLGhFbJp5koaaQyyWHECV1Lmq3GaiDW7euu8+DEcHufHaGyEnk+1ff01f7QGmLVOMG5VcePU1pC1dw8dPPEVPWwNuYYz458T/1DPPE5CewbcvPU9jbTVWi4Xg8DhuvHUdkQUZ/LhxA10Hm7BbBHbHyC0P3kNEwRzeXP80Q/sOSVrAlEfJuocfIDgtnq/ef4e+bbsIN/qjCQ3jqjtuh6RENr++kZHOTsanphhWqrjviacILVjIS9deg3noBHaRbWwy8MjTzzIjLJbnH3oMx+AgOsHz02l48PHH0IaE8J8NL9HZeACvR0lQRBJ33f8IxshI/vPis7Q1VKPWKAiNTeT2u+7FEBbGW088x0hnv8RpWbXw4DNPoI8MZ/1jT3Kso4+nN25En5rElEqBx6OQe1RrV7t01admp+MWcZ8ehXRnd3a1ye5P2pwc6YBWqxT4OSyoj7bz8UvPy9zXa+68B5xavnvtTZw2Mz2Dx1CE+vHoy69IDtpbG1+j72iLdGSnpObw7wcewWux8dbGDfS2NWHUG4hJmM0t996DmMU+//ADWMYnUAgcin8gz7zyIlbXFOuffBzbwCD+ej/cahPPfPIJ7oE+XnzqcZTjo1IjHjYriQtvux3MVr59dSNjPd3YlArUqSnc8dBjMGTh+X/fS5BoLFjHCc7P4I77H8LSN87Gp1/AZZlA76/HPz6SOx5+GNfIGG9ueJnhkz0SdhOfms+tjzyD61g/zz3xEGrFlNRkx2Rks+6xJzl5uIlP3/wAjdnLtNVKSGoCdzz7FOM9vTz15LOSVfrcBx8wqvJgFZQQr0IicURSWeKcZIzRIdLAJLBjeqWayl27ZAFoCPSXWn3xvcgCsGY/6VmZUqNv0OvQaVVYzdOS6FCQk8OMgECmBocwuRQYAkJp/+ZH3n3zdbKXFHDtfXdzfF8dL6x/kbzixVy/fr1sHE0NnsQU4I8yKIi/yneSlpuLxWyV4GuDziCd808/v55nXliPXehARa3nFsWnShaAC0sWSb27wOkIrl2s3siml19g+8+bOOuCy7jwumtp2PYnH739FqE6fxmbmrdkBefdcDX1e/7k7Q/eIX9BGbe98QbYJ2RcrEerwz/AxNbfNlOQVYBJHY7F7hW3G0ECr/fJfzlQvo38tWdQdPYa+rZs5+fPv0LxxlnneYeHBykqymLN6lUc/HULf24tJ27hYlbedCPHtWrGceFnUBFid1Dx+oec7Ohi9uIiWZDt+ukXuts6ScstpHDFEqz+IptPjc7iwTJhZu/hA+SWLsQVqEOt1BDiNtHW0U7jQDsLlpfh9ihxWl3SLi5Eq3tq9zG/pFgaQkQBKDAQApkg8jVLlpYx4fH1anUeBSGTFva9+R6WEycpWLWGxKREDpdvZ3/TQZJWLyUiPwvljCCCQmagmnLRV1XDvv9+QnCAH+nnrSFvXj57PvmWg41NZFx6LrOXlDLucKMz+Mkva3x8jNa2JhkFFyDMKh4BNFYwMjFFa2uHxMOIEZeIFhNxQVPjk/Q1t1FQWMikoGiK0HcR1Dw8wbbnXkNtmWbFtRcwOyWBTRvf4khXL/nXXM+c0jKUWh1j5imZGCHMAoN9x8nKy4UAkxzFqpweupuP4B2fJjszC4fQNCiUBDqVNBw6IDNoMxfPRx0eLEnysfogvvnoU9RaLWecvQaPnxadeD+TZqaOHGXrh5/j9Tg4c92lJMTEsOnZdzHb3WReexGqxBjC4+OxW6yo7Q7q9+1HYxTcvdloAwPQC6zJpJXmgw1Sd5mbk41a5M5OT2L3eOls78I1aZO8I3EMFexEYRZobmpF6VKQnpoqiCc+nafNw959NehD/MjIzMAkRjYaHeNTZqoPHcYQE0VCYgoam3CBKaShpL75MF6jhlkpsxA8Nq9ItdAp+ODttzlj0RLmZmQxqlTKponeacXZeoT9G95gbkwEy264lJGJCf7+9AcmzS5W3HQTIZnpWEyiRwPmgUFaDjcSFBlG5Mx4VP4mFGJBn7TS1tQijRVZWdnovCo0XqVEDuzavp05ibOYERuJM9CAWyNgx04O1tQREhBEZmYmk+Ypggx6ApwuDvy1lZoffycuPooL7r6OnqNH2ffV76AxUHLz1eiS4hl3OwkKDGT6xElqd1eQmpIi47mESF+4bif6h/nmi684c+1akmcnSx2ZOAmP9p+isamVsLhYYhLiZJzXyOBJ/BRaKiurmZ2TS2zCTCbGhgjx80dp9/DLL7+Qnp/NjJhItHodTpcbu8iEbW4lbV6+xNOIdrbk4Om17K7YLeMahdtXdAaFM17tdVJduYf5RQtR6Y1MizhItRq1eZKOLVvp/mEzy4vyKbjkLCorKqjduZ/AiBiWXnE5puQE+qwTmIKCsAyNyYzgovxClAY9ZlljarGeGuP7Tz5j3TXXSXyQcJGKaCyF1UXlzl2kps4lPj2Fbsc4XpUS9ZSD1vrDLMgvwuy0YYgMxmMxoxsY4fAf2+jcvZcFC4soPH8Vu8rLOfzbDsnXTD5vJZ6IEBQaHVPTFoQuubW+gcJZaSTPTuGYY1IihkTxtH37NhYtKiYxdiajJ08RHhxK/7FjHGpuJK0oH5VOI5l8YX6BnOzupae3h4S0uYRGhMtNSCAghk4M0NDQQGZeNlEx0dJpK7qgLd3d1B9q5Korr5MaOLG+OD1uPG4nlXurWLS0ROaJilGviORzTUxysK6e+SWL5UHJq1Kjdjnwd1r55Y03UB9p5/wzVhC/opQfvvyKg3XNLDrzLGavWiplOBq7F73eQEtvJw3tR1i+chVuqwOjW4FRp6Ojr5u2bsEgLZaZxH5eJV6Hi46uHk70HWfFosXy2RxUWGUW+UBju+z+5OTlMSM+hnG3RdIi/I6PUr35d4b6T3DRRRcSl5rKlx99RFv3Uc65/F/EZmXi0mmliURgq1oPN3C8/zglZyzH7HJI5JCfwUTtriocFgt5BXkotEppShDOcfHs6rQ64hKT5IFUuGiFeedIUwPDI8PSIBYREYFtchq9SkN9Xb3sLM3L8cVuTrudaPxM1Dc1SzZkbm4BbregGCokcL21ux2L3UxWRjoekbUsWgYqJd0dR6RBR6QcOcXepVLLmD7vieN8/9pGQuwW7rv1VjD68/arr3PKq+Dcm28kKC0FC0ij0djYOPsP10taQ35qti85RzTRVQoOtTdL005+Rg5+AX6M26bl/d9a1yD3ysIFRViFkc4hzFB+7Nm6g4iwcLIzs6UOUrzXQL2Otro6Nn3xJWkzE7ng3HPlmv3jpk2SZHHW1VfgjI9AFxREgFuDY3yKwwcPoAowkrQgD7vTRbDLZwirOFyPSqdmfl4WDofIjdcxMTbOoZpaCdyPiU+Qf18UY1qNivfffZuSssXSsCMK3JiwGfQf7eXw/gMkJicRn5qEQ+HG5XLjcrqp21dPQtJsgiKjZXazoHKIcW/N/r2SLxsiOoAiB9urQKlSsbV6D5nZWTJrWQR2KcQzIKLp9u9n9uwUAvz8CA7wZ3JsFH9UHN1Xz9bNm4hLCOe2a6+mr76JX37chH90JKsvvRh9TCQOvQar6BqabbRt3kr7gYPoIoO4Yd1N0hz569/bMcUmcvktt0pSikPgjzxeSd54+713ufWuO+Xvi/ctDEFCIrV7VzkLSouxqb0SVePnUqN0eqio2ktaUiIpYSGoFW6mRd6z0DBuK6dwXgER0ZE4tRoGHFam+0/i2HeYmm3bSVmQy6qzz6R6x04qRTZxVharL7+CHpsT/7AIFGYbEU4Xh778kv27t5BzVjFr1qym+e8KfvvyexQvXv4v72hvN+mBJtJiY2lsOMKw3cuSa24k/9JLINRPsFCFfxDFyBg7NrxL1R9/EhgVzIL5BdTu3MWYzcW8cy5i9b3/Bp3DF6AnSMgqDbt376R4xTKJeRFoAZNV6IaE42kPmfMy0Sv88DpFpqIGr93Brrr9LFpcIoOxFYIlJlKWXA4Zz7W4pBTb6Vm6aIqazNP8cvvd9FTuZUbcTLIyMjhUtZc28wSLn36YhZdcIo0AZreFAFUQo82tvHvN9YTgIiAhnLjwCLp312NVqFj6wJ3k/usyPCotdsG0FPxEs5nmlkMUi8VcGo6Eu07D6MgELS3tFJcskA+oBHaK+C+BjWnpYv7CQskBFBpAETiu9qj59IY76T1YT2pWIpGhAbTXHmRKZ2TV408zZ0kZSqmx9EroqNCWHW/vIT0jVT78Tul4dsmOyejRAeYkzEIjklIklkaNZWSMIZeN4Nhw6Xh0in/hgD079qBXa1m6pFSOP8RGLRxaWouTzQ8+QVvNXrIWZUnI9bFD3fTbbNz+9buEZs2RCSTC3axWGzk1NMQp8xgJsxKk8URwsLT6AMZGJhntHyYrdS4o7KczUtV0dfQSovaXbj45C1S5mcbNwKkxtA4N0SFhPtao+C6VagYGTzLhMJMyM1GO3pk2Q2AAvYODjFqtzE5IxCSEY6fDbltaOqQuLzFFJGaIq+aRndi3X3ud5cVLyczLw/J/k2GPHVtbJ29ceR1h/0gGcovSsLmd1B/sRBERx/3ff4fbqGfSPikLFqNSz5GWI0QkJUiNm4zrwYvbapOuNdE1DQ8Nw1+cMMXlN9ul606EzGtNYrzilSdT0do/fLiJ9NmpmLQ6dBoFzqkJNAYhsK/lk3sfIUjhIXtRNn0nTtDT0U9kehqXf/gaDoVdgsqFtkWLjo6mVpIS4lEaRIi9cN5rcdrdvLXxHR6870F5YZyeCXQ6EUtjoKbuEBlFOac1kCJtxYvCo+VA7UHSi/LkRuUvFiUxDrE7qD18kLwFhVJzK/lxotOtULJHuH2LFsnrIhZV8UcuNVRU7mNxgYCZ+hZZqUEWoOnycoqF/tJowKIQ5AA1Wo+Lvd/9wLYXXyHepCMtP43Grk66+8cpOGMN5z75lNQRClC2DLDweiX7SuhzBCBVLPwCWaH/5509+cRjPPuEGHsI3J4Y3IjFwUPLoUYy52XLWdyESJdRatE4XezdU8XipaVSimH1uDGJz2x3seWljRz47Edyk5KIz0piV3UlKo+W3JXLKHzkdgmulRR9lSiGPXS2dpA6V8DI3djdkyj9RMC9ivLK3SwrXoZaIFrEai3uXZWGyn3VZBcXygOOUOd4BENOY6Bq124WLSvG4XGi9qpRKtW4XA4pacjOyZIJCSKpQ3wvjT1d/PXHFh645d/yPnNrfR40j9PN3upKysoWnx7++kaQjqlp6uprKSpdhEdoAIXsX2iTzRb++8RjmPdWECsOTdlz+K2iGk9QLOfecjvZ55wlGZr/B4+2iVSF1mbmZM3FpBKJEL6YtfFpC42dR8iZl4tT4OC9OtReFWa7l5aGJgoy02Q+pOhsuBQKHFNW2ltaKSjMw+6y49IoJXZJzBjfu34dls5O5iUnE+IfwI76Wo5rVFzz4P1kymQSBd6JCRQmP5xTFjqOdpEmUo7kJNYtu3HTwxYZ7ZaaloRSr8HpcqDR6hkbNXPs+HESkuMwGvW4ccv4yeO9J3E6HCSnxPueF9Gx0aiZNps5cewYKQkzUQpIuZA7OYVBysyJvn4K0nN9z7m4zbUi2q0Xm2VaFoDiOREpDuIx6mlrw+G0kpKVJju1YsdUe7yMHe3mlTtuJ8E8QVZ0BG6Fh+aTQ+wfnuKDP/5CFx/DtMOGxi0aDwaODgzKA1hKTIzPISoSe9xumnt78fMzMStcAJbd0qilURkYaO+T60tETCgq4fyWuiMP3S3tkicYGBXh05mdnksPHjzMh8+uR9N3gjMWLmLCYWXLvmrCM7K4+/13INSIABALnbd4rfZDjcyIicYvPFguAKIxIq7Hgc5OwiMiiA0NwOu0yQxbtUpP48Fm4mNiCA7zP53LDdMWK2+99i73/PtujHoVClFxS1gi1O/dT3ZODoLwL7r4It5NONp7Orol1zQkPPK0Vdb30fbvqyM5eRYzRAKJ6K6J0a1ayY7qCjJysgg1BaA+bSoVr19TVUVeXo401PnWO7GRaOj89W/ee2E94SYvy4ry6TjYSM+pYWatKOOS518EtVGCvdWBfnINO/TJ5/ywcSPJkTNIm51Ea3sbPWOTzFm+hsvuuleyW30Rlwq8NiuvvvUmd913r1ynpMxPGLKUSnaV72R+6SIcKrE2qNDLdVXJFsE5Li5CL4yjXoc8xIqGhEB+5aRlSsamSFGaEmuq3c7htz9g68efEDgjlNycDNoPHWBwepK5y1dw3lNPyaQrq8MtzVeiTtj96gZ2bP6O8Egj+RlpdNW0cKytG8Vrj9ztPTszhwOvv4Nu0sKYSs3q2+/g1Mx40lcu99354uZxCZcJDNTWMdbRQfknnzPRfwJ9cABXCfNAZBRxBQUoDEaf/GTaLA6H3QsAACAASURBVFMktlfsomhxmeToSaeNDIh28FfVb6xcvQqVWCK9Kvk9CtF7XfV+yhaXnX7ifPF6ApMhhM8rypbKbowMhRCSPNsEvdW78XR1sOXtt9HbQG2K5qJHnqQ7JY6w9LlECRqn24vb6ZJ09K7de0kPMrLlkw2o7NMEzZjJ2pvWYZ4Vj39qOhiCfHWGFwb6h2nrbqG0eIHP0CFuOJWWkZFJmg61Urqk+P/oDHKbGhsd42B7L4sWFMjRuwwn9bqY6DyKpW+Igdpa9n/9OX4qD4qwIM6+405GYhNIyM/H65yU40Kxw44JK3xnN/llAvVglxFKYjQ9PDJBU0snBQX5mMSDhBeH3c3x/iH6Tp6isCAPo/S/CzaSlv9+8iVqhZobr74cr82MQq+Rm8NQWxvK5lZOVO+ldstWhscmSVu8gtU3XsdQoJq4vHTp8Jbme5ealq4uBqwjFObMwyjQPyhxoKPpSBtel5PcjExZGPocVgoZuSSEuAlJiSgNWpkyYPU4OdrZhdarYu6sZB9qR+Y/O2loa8bmtJGXlSPhnZKj5VFQW1uHSjgiE1MREd+yCBGxSI2HpZNz1uw58t3ItDY8bHjlFRaVLSe/QORu+nJAxA9p2VvNTKeTnR++x3hNlXyQYs84m5zL/sXJID9mzUnHhM0XB+fR0rqvDodBR3ZhrvDo+yK+7F6aj3RgSphJeGgkRmFlsDtA7UddzQG0M0KJS4glSC26MkKgqqdubz1xcTOJiJmB122VnQqzy0nnnmqyzR5+fe0NJk8cZ8LjofDKqzCkzCJDdGRMahxakVuhxGP3Ur27irTUFJnY4j4dUClC5e67+0EeefAhAsMCcKndMhXDz+tHddV+9PHBxCSIgt1Hlg/26Ni3p5qE3CQptjegk1mvGpOBLdu3kpOXjcHPgFYrCPVuOa6s3F1JRn4BeqNRJrCI84/oqu7euYul+UUSA+NjcvqKN8EBKynKl0Yy8XtCCySOQYd2bCNyeIi/P3gP1cQYU24Xq/99D56YOOaULsYjCkyB+LHbUXpVHKqsImfRAom2UPuJ5BAYOnmSN15/nfUvviitVSISbNprI1QRQPnfW1m5uER2z10GjTQKaZwK6rbuJGN+Edpgf5xCHizi2t0WTu0/SNChHn7a+DZarYIprYrlt63DExtJyorFvsBQIdJRaLArNPz95zbOKSmVWkiP2iHHsGJpLa+sYHlxmYz3ExFN1uExDCGRbN+9h9ylIt5RWJfUeD0uQpRGtvzyF6vOXiY3RidarF6P5Mvt2VXOimVLpWHEx1XwShbjtj+38tRDj8rPL96/jGvzCgF7JauKhTHNp4kVD8C0dZqagzUUlywUAVOy6BFfiuADHq3aRcCRRv766B08bhummbMoufkeJv1CyC4Tn9cXcymMQx6biua2NjJL52F12zCIEb+IbRyxsv9ALUUrFp6ONBOaNA3mUStNhw9TsiRfssh0EpOhovdYP8f7j5GbnyX5e0K/a7OZCfZq6Ph7O4q6Bmp+/FkWrrPKSjiROhNF8kzOOe88jMJcJKpdr5LBgSHae3tYKNKYBHNPPAEuN+ZxNx0dXRQuENm1bhxmG2qVgWMD4wyOnyItN1mUeXKtEntMR2svowPDlBXPQ6Hx+vh9QEdrB9MWC1nzcnHJg4aoTBQSfSOA6/lZefL6CtqAWE2OdfbgnJ4iPSPDtxiJ+x/oa23D4bKRnDVXZuaIb16sTGKSM91wmKltf9Kycwvj9klyz17L8eBYoufNp2z5Mt9rOEUfUElrQ5vELc0Rh3B5x4pvXc2R1i6UHg856cnYHGItCZTxmI37DxMSEkRUSrh856KoEGPF5vpGafCYGR+JIlAUtgrsLqfsynq7j9H63y8Ybzkii88FF55PYFkJ6uQEQhJiUKs0aMV9aHNysL6J6MhoYhIEFN8ls7DFirJ7Ty1zZs8lJMSITiuPjfJ9Vu6uI35mPHEJoRITJ7Z7UXA98fCz3HvLHcSJwtAg+JU+g2dNbS3R0TFExkSikawBX1e7cvsuUjMyCYkKP93y8Rlma6prSUmZRbDM/PXdI+JXeWUlmTk5+Pv7+Ryw0vEBB3eWMzczVeLoxH0oD2lTFo40NBLucbHl5fVM9XZhUylZc/MNWGclkFK8DI0mAqVY9E7XbnU1W5kxPkrLhvex9PQyaHBx7oP3MRybQGrxEvRKseP72MUjdguPvPAcrzz9iqBh+eqe03vXropyeUgTBwcRESn/zOlly+4qSpaVni52RdtKFKpOKrbsYOnCJeiNQb77TXxcm4OeHVswjo2z6f1PcJsnmXZPcMGdt+DOyCBlQSmWabtE5YhDvcM2TVtDHZr+45S//LKMkAuLTSQ+IQnFxofv8C5NmUvdmx9gmLKiCg5l5bp19EVHkrl8uRzZ+W5ysQlO01C+HdOUhU0vvkaAePP+Os67fR3dBj2F552P3auSs3pBDLNbptmzfz9LlqzyudIEw1l0Zqxmdtds9938HlEAKnGpVEyYJ6mv2s/KZaej42THTcmkdZo91ZWsKC1DJyo/lRK30oXDPE777u24e4+y54vP8HOq0WkiufDeBzkcpCN3xTJ01tMXTSVAtZX07d5PdogfP739NEFGNabwOBZfehmu5FnELS7D6dGgVGnwWL3ydF5ZX8HSssUyN1I4tURnYHh4gsb6FpYsX+wj2EhdqZuhwUHquo5SVlKMUXzhLtH98kiN2LH6BsYON1L7zdco7GZCZs9kzbpb6TUGk7p0qVyAZSVj9zA9PEZjczMLlpbK7FJ5o3uU9Pf00dzTS9lSEcguMxjk4nbi5Ela2tpZWVqK0mvHbTaj9Avmi+9+QK81cfG5ayW/S2xg4oQ+eawH5eEWOreWy25ueGQMxvgkis4/F09CJDE5adKh5JPYamhobWHMOU1+Vi44pzFqDAL+Q+fRbqYmJ8nLyZOblqgQ9F4FrY1NMrYmK3+eXABESSoeShGNJvo28/LmyQVD8CUVCi8Hmw+i1qmZmywKOlFaKtF5NLQcasDip2P2bFGgqX1dWLwcqq9Fb9SRkpqKUyHtOWi9HukCLlq+jIJ5pwtwWbAraK/dj2HgBAd++J6h6mrJeYtbtoKkNWsgbS4RM5NQ26bQCE2bS0Hz3v2yAxgWFyVPYz6jk4q6qirU8VEkJ81FJJvKpcehYG9dPQEzY0iIicMk/F5mC0p9IFU7KpidliFxGHo/LR6FS35rPbX7SOwdZsd7HzFw9CiqoCBSzlxNYslCQucko4sOw6EThDaxkasl72tO8ixCw4J8i6rdgb8uiEcfeJR77ruX4PAwzDikU87gVrF96w7SS+dhEHFAMo5JIbObt/61hfSSXIIDQlCI06FGRK8htXs5WRkEBATKYl1ssoKmtf2vreSVFGMw+aMXjl7BalfAzm3bWFpUJJ3nUu2uEv14L1u3/M2CokLJlfw/tJMYU7bu2U3U8DA/vPoqtsEBNP4BnHHzLbhjYpi98gxc4pQsxmayu+CV4NzStWf6eIKy+nFKDNXjTz3JCxtekQXgKDZ0GCUofsdfWzhnzZk43HZUYiwscnbdair/3Eqx+I5Fmp9CvENxkHJy6LdfSRu08dsb70s4rHCzlv17HRMh/mQIvIpSid1iQ2f0x46SLdu2cfaKFbhcNqmtE914DQY2/fEba9ecg9frws8t7mUVlgkr5dVVLDvrDOzy54kCRInC5qJi2w5WLC2W3V2LEHefToyo3rObJUtKZUfP6rGhU+plV/CPX/7k8Yce9bkXlWDzerE6zNRUVrCmdIkPoeVLnWXMPE7tgVrKShejUYhr4GuBT0yMcqJ2L4amBv7++EN0BuGGDuD8+x5nWKUndfkK3/0tRdUiX91GVVUli85ejkdUQPI9erCPWiTHr2jZAhljJcacWqWRUwPDtHe0sWBxoSzE1B6FvHYiyXpffT1lpaXy3hAls8CoDB/vxdzUinNPDdXf/CAlHyFZqQymJuBJjOPya2/wOfhFrqrHS9+pQbqO97Jo/nycHhsGpUaO2QYHJ+jo6mZh8QJ5YBE+UfF5u7pPMjQ6TF5BhryTxTREh5a+7pOMnRqhMD9dJvIIfbb41d/bx8DJk1ICISUFcpqgpKm5RU5AsjOy5a0sMrjFv+hqbZMFoOjYykOCShT4XroE69Fll3xK38FHI7vZvU3NKPp6aP/hW1oqytEHmEheVEyf1p+Cs84jY8FCKeLHLdZ/JZ2HmuV9n5wzF6s4sJwmzDUeapIg6qzMVF+0JhocTg+th48QEORPTHIUgswr1gBx6DhYd0gyEGfNTpYHEKfo8gpDSc1+Iq0Odrz4KvbuPrl5pa5YStS5q3HHRTMzZa5cr0VeulFrpLqqmuSEBMKDAlEJILZC4LXUNBxqwd8UIGU4opSTch6XlxqRQRwTzczEKBwS1iYePy3PPvU8V158GalzEmVTxK72HRDLy3eSnZVFSGiwLIhEgopA9OzdU03K7LmERv5/HUA37K2sJDk5kcgY4QIWDQcxn1GwY+cuiYEJDAmSh1Wl+BBuL7V7dpCUnkJAdDg2txU/j++Z6ajYj2ZoiO1vbUBnncbscbLs6iuxJCeSuuRMtKYwQYf73xj+wKFdhIwNUfXoC+gnJ5kM0ZF3+cXYM7OZVbiAML9g2WQSa5lYM2597F5efW4DASgxiM63aFwB28q3USQoIQIboxIlr8iw9lBVUUOWaKAFCD6EKP0mZR7zrm1bWb38LF+LQwzZxNt3uej8/WdCHS4+e/E1/IRUTuXkwntu5ZBOyeILLxO9RbkGi/VdNK+qy//ENDzE7lffwN9sxxAUQszMRBTPXHa2d+TECWaFzqAoJZXOmkP0jIxScM1VrFx3h+x4ecX9qfCg9lj47fGnqPn5N3JTMkiMiqarvZGWUydZfMstlN10sy8HWAbWi5sXdu7YydKlZ4BXxEjJ/+Fx26kp/5NFpaWygyI0FmLhFkkblfv3ylxJn7tNfFVCJGpmX0MdJUWLULlEmsFp7KLDzq+33UljdTWh2ZnERsQytq+J4akxlj94M5kXXgoEyQ3ApoWpji7eOfdi4jVqTDPDiZ8VT+3uPVhUSi589CGSzzgD9AFYrE4puBUg5SN97RTk56IVIx6xQaFmdHicnq7j5BXmnK7Yhd9awfjYJI1dzcwvmv+/sG6xmSqcDl4//1I4NSyzd5MTY2mpqebY2BQ3vfw+EcVLwE9mV2N1ubGYJ+k80iJfR/TV5FJltkm46eH2JgoWLkCp1EsOppgcDw71c7S/U44lTErRMVFhtZv57a+/5Yn8nDVrZfEtmgIO5STaf7A4b15wA+6TwyQXZuBvMtG8pwazSs1tH76LKStTivt9dionvce65eKZkzePCYtVxi6JBnVHSxvT43Zy5xcy7XKi0AhdooKjnd0SlpydnYHDI8bIChn/d7SjC4XLQ2JKEl69r0cnwKsivsnitsnFRK08zWpyKWUeslmrJjklGb2PqCPfU2tLKzo/PfEynsjXMRQF+HsbN1C4vJTcvPm+bqFYBMTA6h8B9ctXXk6U3kBKdp4cYR9tbMQbHMatX34LYaG+IsHpW4uFziQ4MoSkxCSRfiRHmWJ02NJYh2F2FMEh4QQKv7jowHi87D9UQ0xKNDOCgmWYtzxlKuHg4QYi4hMkNFdm18oG6TTdVRV8du29JAeGkVCYzvj0FI1764nJyODqrz6V7XtROsgGD07qa/aRnTIXk8lf0vrl1NXr4vGHH+H+x59GrTeh8CqlWVEUyeU7y8ktmE+gn0F2Mf6PX1m1fy8JuXnodDpCRONIaHQ0SvZVVpCTkS43J3HhfEhTFdu37yC/uAST3oTGdXqmrhJsrZ0UzS9ApzfKjrIcyeKguqKcrML5GPSBvpGi+M82Re13X7P7tXdIDAoiJiuVvhP9HG/vJXv5GSx76RW8Bl8zS5yX9Cqo2LWHBYJnJxYv8f7FM2E18+Krr/DE00+jFhmXAq4qrXTw99Y/KV29Qv5AjUskPoj+hYodu3ZTVrJM3lO+E4dDrujfrV9P+zebSQuNIDs/jz2H6mga6GPVjdex8p67cSr1eNwKtPLg66K8cieLikuZsE8TqBOuQXGZ3OzYupXiVWdhdbsJFOy905qtnVu3sHTVGRIDKhZsj8ODUqtk+5YtLF91hljvBV1LbuMi+7N86xbKVoiCTnQ0vFK31t3Tx6bNv3LfA4+c/jZ8fyzIClXVFZQsWyy3XR8eSUDLp2ioP8TC+Yv/Nz3x8bKm+O+dd2KvaSDKP5CEwjz27Nsvpww3P/wYUZddKdmm4vkUI85x85R0nS4oXODDc4lOrseFw2Gmbl8tpSXLTyOxXHLkOzI+QmtXh3RCCjOKyitKP48Ed++rPUTJAgHJledg3yTJOckr198AHceZGxbJzLhYqg7V022e5OanniJp9Vky/1w0AMU/7BvsYmDwOPlZ8+RKKHpTYtM/caqfo33HyBdsttPMa3HtrNMTdLS2U5gn9Men70HxOsf76BGFZEmJbPSLRoToL/R3H8VhnmJORhoehw2FMCU6bUyPT9PbKzqY83370OkOjshFn56eICsrQ95/p0UTdLS34Ha6SZPM0tO/xA/q6WT99degspgpzi/A7VBwoKGJUauZZz//AlLT8Zg0Mk5arD0djS3SQJKcmorN7kCr18rr39RwgLCwGYSGRktQtBwrej3UHNxPbGws0cERiLgMu8isUXppbTuC0RBAcnyqPLjJo5TNiqO1kWdvv50gh5uSnHkSdF7f3Y5t5gwee/cdFBHxoNTKg564natqdpKVPkfGuXlcXlRaP/lsNTYcIiR0BuExcf8zm4oO3Z6KXaTOSWdG0Azf9Rcv8s94+Ln1T3PFDVcRE58o9zi9yLQVr79nN3NnJxMh5EKiWyXkEUo1hw4cJD46nrCwqNOjVd8IuKKmmtkps4gMDvFNGsXJSKlmV0W11GaH+AsCvVw25eKxvW47aQtyCFCLDHXxbSnQuhT0ff4nX218A2OAl7KF+Rytb+Do0CDRSxZz2YbXcKmMcr8UeBjRxWj59ku+eftVokxa5s/Lpb2jk46JcYLmF3HHi8/LQ7A4DMguvcvF+vXP8+yTz0ncjU4puvEK3HaH1OkVl4oUH/GNuFEKrZlbSfVfu1i4bLmATWJxTEqShiiRy7dvY/nyNfL4ZLMKo6sObHZ2P/ssB7ZuISgomOzkuQy39NB68hizrzyL1Q/dD+oACRcX10JoSf986Rm2/vAVCbNmkp44i/GOHkTutOKjKy7y9hzrZdmZqyhbuYpjP//Jp19+Q9Ka1ay65TYmdIGMeZ241BaiVB42P/E0J+oOcdbaCym+4AIqPv8vn379FauvuoYL772PgeFhtCYDocH+TA0M0HSwgQVnrmWsf1TiD/wCjNgck2zb/juFxYuwqYTmwItRrcNut0tS9vzFIlhcYF28+CvUmEdHOdrVIbVsbqFjs1jQON0YdX5seuBR6fRZdu/tnHn2mfzy3Ivs+OMX1tx8JSsvuQKFXyJmt4phpYX26gp+f+gxokwmVt5yg0RS/PjaK/z8ww/cfv/DLLzgIsZsNjRaI35KI26Hlc2HK0ifPw+VyBdUqPF4lQwPj9PefpSCggJUIvVegveNjIwMc6T9MAuKF+Ly+E74ep0KT08vVYKPODTElQ/fgzEilG2vbqDj6AlW3PkwgRl52I0mGRs3zTSDx7qY4ULqx0Y8XmxTFhL9Qxju7mLYOspccQP29RMVEYPO5mBybJBjA53kzi/A5VIyLJAi0VF89803jHph+eq1GORW48BtmMLe003V8x+gd7j515N3y01nx6v/4eToFBk3X0vEgiJcKh3TdgtKlZ3x48cxTTlJT8vEGRrI+OQ4fnYbE0KvYvMSl57OiNsmcxADNVqG+k4wNjhETmGh1JgIPEp0QDDH2jslYic6JYnj1nFM/gEEKwy0HjwkM3VjZ8UzLcZIKg06GzQcaWPUoCJ61iw0bqVcyLxKL01HmtEZdcycmSC1owq3G6PSy1tvvU7x0lLmZubhdBvlw25kmpN791D77rvEhIRy5iMP4Zk288Pzr2D2wNpnX8AaGYVX7yfNAiqNi67mw+QmJhIsEg60RiaHxogMCOF4ZwtjJhexybNwjTrxUxsxBAZSuf1PMrKS8PM3MTntwN8vQDK1yqsqUUVFEhYVh9Gtx2RQMzjRwWRzM83vfEuUfxBnvfQoI21H2PT8W4TFJ1J47+1YoyJx+lwy+BkU7Nr8C2vnFRMQHsWwzYzd5SAmLITXn36KS6+7jsi4RHE+kMkq/novjfX1JMUlExgSKbvrjulxtEFaKmv2kppXJGOUTnR3EhMRLoXI5Vu2UpybhzY0mGnLuMReiESFyto6QmcnodboMIqKxe2VJpjtogBcUIBaJNkoRPXmxqCwUFGxi6yiheiNweDUoHW7iTR4KP/vR3R89RNnlJYw99830bWjnF2f/0jIrDksfuxRxoMDJTzbZDL8MyzycEhgZgqLMGk0mKenMBj0UuD/zjvv8viTT+KxOxkfGpYHEY1WQ3nFTopXLpYNMaHPUsgTsZCfVDGvuExqdoN1RrSyZLKy7YvPGNu1l/OXLid67Zm0bd/Gb5s3k1JSTNbVVzLtF4haZcRrt2HwWGmo28eS0lICAkM4OTIu47Mi/QKo21VOavF8iZMZHZwgPCgYhcfKvp07mb9sNZ4pi4xW84ucgWXoOA1Nzcw/4xzME+OM2UbxN+rR2N0caWoiMydL6kcFt87jFfd4Gz/99ReX33YLTq8CvejqiQQNp4PKfRUsWL4Yp0hE8op+jxL31CRNdYdZvHA5bmHYUYkoOAth3ml+ePkVJvY2cNetd8DSEra+/wGdFXtZfsHFhJ9zLqcMJrzCZeyxY7EMcep4H8WZhTLycWRshLCYcAZOdtN0sJEVBStkte722lDoYMw6xZHODvIK5+Oy21C7rVJKcPRYL53HB0mYky8TipzTk0T563Cc6uHjl19CPTzJPXffC3Ex/Pbaa1Lysva6G4heuoxuuxO30YjbY8M63Mup40clA9ZhdqDziK6vglOjQwyPjJCdPY+Bk0MS+i1yYU8cPYLH4mTO7CK8Uy6ZzmGIDGTgRBPHhwfIKSph2mzDZbMTHBBAf18vY6eGyM7OkdnJbr1AGylpbGyWkZVRQt+sUqOxeWQHrr23k0nzBGkZqdJo4PGKPFoVnZ2tuBxuMlNzZeEvdG5+NguGEz18sP4Z/Ix6bnn4cZGryhevvCrzgS+/7x7Mc9M4Ifp8Gr3ERh2p2cPs2BhCA2cQFjqDiYkxAoP86OpsxmZ3MjMpA5POyFhfLyFRM+g51oXVaiMlOhG1SY/ZO4E22CjlCSqdP3GzsrGanQRo1YR6nIwdrOXnD98nxM+Pqx95FKZtvPXU4zhm+HPJHXeij01mEg1TLg86vYrOlv3MigojOSpWygrGJ+0EBYVQW1VJypw5BEdFMzA4JJM2xIGprraCpJnJhAXPwjFm942ko4N54ZGbueme2/CLjqNfGKb8AlG5vbS2NhMZPoPw4BDZSRSCJ/0/kOitu3YRFR1LWGikvP7ChyDOoJW11XIEHBUSIhFeKq9GXrsdlVVkZeUQYvBH53RjcAkBhpPq9jryiufhcTvktMBfYyTYrqbv1ypef/4lslcu5OoH7qJ/zx7e/eB9AuYmc/W992GMFiYW0FhdGEVd8stPfPnpByxbu5JLb7mZzsp6nn/hJTIXFnH3h+9h7T/OmMXMjPBIXG4vzzy7nnX//rc0gYj7SaNU43a4ZIymiILzGqQ6WMYFeqcs9Bxup6y0jGmPAyE/dlvHMBm07NtdyfzSpUx4NdhsLgLFWqBSUf/VF7z3+kYuu+EGll14Ke2btvLx118wa/UCLnvgXjonXBiDwlE5XeiGh2j65nNaD+yj4IIzKVm2nL5ftvDVm++i+GTlmd7jJ/spWbmY0uIS+v7aw6a/txF99ioKrrycHtFGNOmwOyfxc9vpFItbegYhYRHYnXaUSg86h4vyL3+kubWTtFWrKZqXT/133zPS1iGD4btPjVJ07kUUzV/Atk8/oaGrmexrziUqPxeNKQSb0+OL07LZObCvhhIRBC86Zy43WruTRFMQP2x4W2IxRKaniGxr3LSFxsMtxJUsoujitTgjDEzbRzHaJjh1tJvxU9MsyM5n1x+/Mzw2zfyzL2TC6mTLL5tZ9+/bGVeKLL9JDGoHMxxeqt79juOdvZRcdgHpCbOpfudb2gdPEHbdauJWLvA5uxRqNEoNI8PjHOnopKiwEKXLIU/mYjQsgt+7m5uYv2gBE1Ir60HtsJOi0PLHw88yMXCclXdeTXxcJOVvf0RbzzHSb7iRpJIynFaH7ArYTV7002a2PL4BnRfmnL+SvJxcflv/JoxN4tR6mVB6OO/mG+RJadeXP+EcOoVJ7WXMZWb1uuvwDwzi9/e+YMzhIufGywmclUSw0iQLwBHPKWI0Sj6+7m5CDEZW33czwcZAqjd8zpGuPpa98Cju5Jk49XpcLpfon+LqOkb1O19Ivtns85YTExfNLxvfQZzBzNYx6RJfedMNkq216fV3cI2OEBwayKDdypk334SfKYA/P/wUhkfRuR3oQ4NYcdP1jJqt/PHZ9/grtYwODeIfHsJZ11+Oy+5k+6c/4dRoyLn+YkwpCdi9XtlFV/2TInGkuRl/nY74uEQUKqPkb4nM2Y/ef4/lxaUkpWUyplDLNru/y4KivY3dz71E6qyZ5F97EWabjb9e/y9unYnSx+/HEhIigatGk4jIG2O06QgH3v6CmZFRLLz+UjkO2fne56idLoZUVkLiY6Q7U9wvf323iRCN4KaNog7Uc/79d9DZ3UP5F5swRUZSfPfNTGq1+Lt1KJUuzKoJJttaKH9sAwtz8pi/7gr6+0+y+9XPUBsDOffNF+jSeJlSKtFptSjHxvG291Hz1hdEhIWx8v6baO08QtWnnyW53gAAIABJREFU3xJjNOLwTIO/ifNuvp22tjYadm5BMTmJUanGFBzGqiuuovVoF7v+/h2NwC25PUTExHDRDTdSsbeGqt37CNGa0IxbCAgN5IK7bqSiZj9/fruZ2fnzWHj9ZVjEYuVWSvi6SmBgBMqgsEAWhk6FTrrjTUoXlXvKmVcwH60pEItHicrtxt9hpnvrNrq+/pGVpcXMPWcpdQ0NVH7zO4k5+eTefhMDKuEDUeFx2qVZZtc3PzK6fT8LsnNYeNnZ/L7tL/qbO/BMWmTOZ2pmBqsvvZA///6LjgNN6B1iYfRKlunCa8/nt+3baCmvZ05eITmXX4hNp2OG3o+psWE0Jtj17dd0fbOJi1efybyL1vLHb39S948rbt6yM5hzxcUMiptJb0RpdxAoUhN+/YMTlXVyVJV59gp27djJyYp6ggRLNFBJQPQMVqxdy46/t9B78CB+Wj02l4e8BfMpLC3m1182M9p3DJfdwdiUlYVLylh8RhmbfvmVY10DTI5MEB0aJjEWaXnZ/L5tK4eaW4nNzqDs+suZVHilacQjXIYKN9X7KikrLZGNDqtHJXW+yslpGg8cZkFJmXxWRHEouqGhTgt/v/ceroYjXHLuOQRlzeHXv7bQUlnH0gsvJnLtKga1KtkS81Mp0U2M8b3Qgw9NsXrxEuZkp/HxF59gtk7iL5htQ9MUl5Yy74zFvPP+uzhHJqQ2y6VWsHLlUlm8fPv1N4zbHWQvXU5i6RIsYm0XnR27mRleO5+9toGRo53ccu3VUif8xWdfcbS9jwvX3Q7pqUwHBuDRatDabISNjvHzhx8yNXqKtWvXEh0/i88+/JQwlZFTJ06gM2n417VXyDzU77//DoPI3x0Zx+VSc/31N0mu31tvvobHY0Hvb2TM4eT88y8gJTaed954F4vNi8HoJ/N81557DgEBAXzy5VdMOh2cdd1VqGfPxKpVy/GmcD8f6z7K9PQks9PnSA2b16NCq9LQ09UuTSZz52Tgcom9QolBmDsGjvPVaxuI8TNw7b8ux+1U8u1PPzNstXL2uhuZio9hSnxWVAhVn/VoF5s//pQgrYF/XXiRHAB/+vFHqAQWTaPFiZobrr0exT9F31effCrRM/6BAXLYeuFlF2L3WPn6p++xouSKO+7EGjIDr8kPl3DqToyh7uvlk5dfICMlkasuvgjb+BQfff4FI//QLe5Y/wJDaj0Og59kIyqmp5hsaWLHt18TaTJx2UWXMjw+zc8//EyA6BLa7agCtdx42y10dB/l5x9/IMigw2l1olKbuO2OexjsPcYn//2AyJgQyRM0q1Tcc//9dDe28vefWxk2O4iNisM7aeGGa66l9/gxvv/rD9RRYZx/43XYjQYcQkOqEGkaUFO3X7qAg4MD5T6hF2YbjZ5te/eSkZUj3dRKl0saN/ycDvr31vDzt18wd342l158CQ2791NbVYPeP4izL/0XuugoprxODIFq+k8dp2LvHs5ftYb+A210Hm4hPTNDjvU37/qbhNTZxMQlyFGdfdqLv9NL+9a/2fHrZrLnF3HOhRex559ouN3V+4hMSeKsqy7n/zH13vFVVdv39nN6Sa+kF9IgoYVOEjoCYkdERbmKqAgW7B2714IIikgRwd5QsdF7SYGEBEgglZDee3J6e10r3O/vxU/+CXhOss/ea8015xjPMHlpMXnc8h4RaJq8k9mMHD8Wm7coXFWoTFZijN6c2f0nB/7ew+isqVw/fRpteTmUnD4l1RkOvTfG5FRuum0hhQf3kpt7kqgxw8hcMI/A6Fg6BwZQqJUM2CwcOnGUmdffhCEgita2brwUSmJVasp+/ol9u39i3M2zuWvh7VT+cYQjP+5GsW3eLR6F04rGaWZEXCw1F8vpVWiIueVG5jz7ND2ijagTKiKPzI0sOHGErKlTr0WYiO6XA8w2/nj9QwqOnwYfb2ZNzuDq8WwMotXrZaRtYABDeASJcYnU55/nan8Hwx65g1ufeFTUwBKYKoSngqQuXEHThMBZzDdlnqJb9ET56/k1lBecY0hUKOOGDePsn/voV+mY+vwLpN91My6jA7OnBxVWGbPSkVNMQ34RJ3b9IEdCQ8dPJ2HKNHJrarjvqSeka0kUaG768TKZ+HHlKzQVlBAYEcq4pFQajhdSZx1g9qbXiVswE7u8AkLNoKGju5OyykoyJ06WLr/BQZHQ2/RytaSC8VMmyNcXIx5xzWjv5ptHnpGLnm9CMAmxkVw5lUeHE2764H1Sr7tOwqvl/E582Zz8ePcq6ksuETEljeAAf5pOnkPvVOA2iBvKSUBEKHExsVw8XSDTHcJDg+g0daOLDCQ8PJLWkgbOVl3l2d++JXRUGkohzhYFiKMTL6eNbctXYmttJSQ1EYNHS2d2BSq/QG5e/yYBE0fLAb7kLYrr39rD1sXLxS9I5OhEvH29yD98glA/H2lSUYjg+4QEiT6pu1iCnygePU4G3E4Sx42To5KS3DMEGQa5i/0WM8MnTsTm8kjXmJ/BR3Z7xIHCPyIMg8FIU2Ud7bh48vutaBIEDV50VAcNH+Vll/HV6YiOE4BoHTanUyoPtlzDwCSOGIVZMygh0OGi8XQ2u597RXK5goZHSmRB/aV6bH5BPPrddhTBwShsZlRaAQu103r2An+seg11v4mh102ka6CHunPFhAUEYfW4sDnsTB43QSa/lJdXE+oXIE+cJoeZ2MkjqG1qoqeuG4JDeey370EYGYQYQ/hZNVYunzrKwVffxdvhJHryGDraurFWdBASn8jCbetx+ekxS1+zG4EXLf3jAKf+uwm12UzMjDG0drfTeL4Ub4+HsBAfWjpbmXbTDWSfOTMYeO4fgKmlVSaepEyYSE1zEw0N9QT6eKOz27GYzIzJyOJKQwu1zR14qw0Eu9Qy+3jktEkUXL5Eb78F/+QE7t+6Hrz0UvogmHMi/up09kk5zlJp9XgUKlkYqhUeck+eYNL4CSgFJki4I4XqwO3i4KbPKdq+gxhfL8JS47ja3ExPl4WY9AksWvehFE6LUaPTYUat9HBsx7cUffINISoNQ6eMpqKljitXrhCk8yLBK0i67RMzxlFaX0t/v4UApQa/zn6pj0y+aRr7Tp1Ea1GRPnsuM95+FYdILRIibSGi0Tv4Zf1H1Oz6m9h/N/vYMcPJPlOA2m5gyvU3M/HxFeDnJe0DYv6vsbvY/faHXP1tH8E6HaPmZXHqTB6KfjtB3l5YzV0olE6mTp/KsZMnMDnsEpTs6DehVasZNnIEJeWl9FstslMnJhq+Xt5EDI0jv+QyZgGmVhnQ9loINHiTPmE8vx7aT/u/12H6kju44fknpQ76f9dfGGPycrOZNjVTztaE6ks8qc4BExfOFzEhK2OwMBFDfDGCcNnZ9OhKrGfOMiouCmNkCIfPnEVpCOLOJ54medHNmIRewuPES4iZzVa+fvE12o7kMWJIOMnDkziae4o+hQtfHx+MDvDx9cMvPoqcc4X4GnwkignrAFEhwQwfmshfBw9hDwhgyXPPEn3TDVIPrDGKTrETejrZ+drL1JzLZWxyAsF+/uQVXqTZ6mHFmjdJuulGCf41O214iVF/ezdfrH6S7opyUuPjiY6NZf++Q4QGRqBXK3GY2gkNDSA8NobjuTnoAwNkM4G+AaJDwiTy5XTBGTRBAfK5Fd1/kUVrVGsoEliqQNHI8ODsHWBEYgr+Xr4czM3GMSSA1evew3fsKJzqwdGe0Nc1117F3N/PsBHDr11n8V1hDqmSOJSE4cMHJRRCGuF0Y7tazYbnnpGj4OnpoyUXLre0nGaFhpe3bCZ47Bi5t+iFTcbuwF5Tx9qnn8d1tZGZY9JxWExU1lxBExJAZ18PHpuDaRMz6Gpqo7G+GZXOKN3MJlMXo0alSTf0qcJCdDExPPfldggJxCOKOTEudTroOV/Ehpeex99pZkzSUEx9/VQ1teIOieCpz7dCcIgstsT/oHa56Mo5w4ZnnmOI08XU9LHy8FxQdIHgIVE47BZsA22MHTeKLtMAl69UofHxHtQh/huBOWXsONra27lQUYbp3wlNUGgwzr5+xo0chc1kIv/SZVRDolF61Cgau7lxxhyqamsorKvGe0wKqzZtAF9vGRIh9Ojihzqbn0dSUiKB/n6yaBdWCjHgPnEqm1HpY/H2GYxjE380Thv1u/9h29vvYNAouXHufM6cyKVNHCwmjmbFhk/kuFv4SGxSR2SlvvwCXl19/PjSOxjMdhxqBas/fp8qhYWhkyZidyhRKr1kR0+AL0q+2Mzhr79G51AwefxkahubKRLw/omjWbVlI+iu6ZiFvsut4MKpbEZOmoDVW4bFohe7mhjpfvElf+74mpiwcCYkpVCffxaPxYxXYCDNvf30OOHGm26RQRGNAx0Mv/06bn/5xUEtiZQMDaq38wsLmTB2Cg67AoP2Gr2hq48Tn3xKzp6/8AnUk5E+jqt5xTRV1KL48eVXPZNiYyjcsR2FqZ8erZb5D63AHZ9M1MxZcg5uVbiwOmwyDeLMkVPMnD0Tq8uEXsRACeGOW0nF4Wy0Xd0c27kFS1sbFo+aZ954A7ePjs7WJr5f9xFeKiMudRD/eeVFaoNcJEyZgFbpB26VxJ2Y7DZO5mUzZ9oMOaeXxZ+YkQudSeFZ/Pqt7H/7E5S9fajD/Fjy0stUawNInJOBWyOs04MiHJWpn2MbNnL12Gn8RDve7aG2uxNtfAKpt93JzP/cjVXMxqVV14nH3E1jQSHmSxWc3v4dKpsDm1HHyvfe4rLHxgghlBa2Fpk1LDR37ZSVX2JaZpYU6YtST5hS2rq7KL9cy/SMiXJcKVxTQkBgb+3AWtlI1bETnNv9k4Ro+sZGs/j5l7jiG0L0pPHS9SPGX4Z/BaRtlyowtA9QcfwkJ3/7GZ3HxZCYaG5fsRK8fCg9doKT3/4gOWxeyYksfulZes19XMzLpWLvfgY6e0nJmoMrNBJtUgrX3Xf7oC5TOK3VUFNRgraqjKaTpyj8cw/eSgPRSelMv3cJzeFGhmZO+D8Hrfi9G0pK0TY0UfHPPlqOnsBk7icgczw3Ll8qbe6Hf/6Z2sNH5Ybnlz6Cm5feB0o9p37bTeWxI/QN9DBq4QIybrkZl9rAyb/2UvzbH7KLFzcti+uX3S91DUe//ZnGs8XYnG6CJ41h6rK7sUWHEZyYdC2LdjAOqPj8RdmNjE1IwK0SmbODKJiP13/EdVPnMH7sWKllE6R4Cy5aLpcS1trF8W1b6L94FpPDRtyC2xix6C76I6MIi49HL8wbbgtKpY7qs4Uk9So4sG0H1Rfz6XP2M3v5EiZmToUBBcd2fk/p8eNo/XxIX7KIcdfPx9bdx+87dsoTs7h10xffTeSULAyxiYQmRPwfwqZb6aay6CwR7S3s3/gZiuY2bGYn6dffwoh5c9EkRKKPDZcRe8I5KSwcV3LOEt7aw4EtW7E21Uq95Iz77+VSdTUL59/M3q930nI5H/u/OrOsBx8hNnUURpuT37ZuxdlYR2t3J7c9+wxx6en0Njaz57sfaL1wGaOvD3OW/4cEgbTot/LD+k24WroZ+De0fO4zj6BNTSRc4DcMPnL84xHcQ4VCogymTpiEVqeTebSC1SmW4lOiABw3BoMoeIVmVqaHKCk/k0NQa5Mc9fn09dHc28vcF55DlziMpPQMuchbr3Fm1B4LVSezie62s2vtJ+j7zLTYepn+3APU1NRwW3IGf6z/nFbrAD1eWm55fjUhQhvV0c936z6hp6tTQoFvXbUKa2gIMXNnM+AAud4KH5rCReHR/YR29bD7kw0oujvwDQplxtKHUIRHkXjdnGvxDuL45pIFbsG+/ST0Wtm78XNc7a14fAzc+sbLIFzQdc38s2079rp6jNFhzHv7JRxaFT4N7Xz7/sdo7W7cAb7MfGYlEdGRqEur+G79JpxuNSajjjvWPEVQYCC2C1dlpJy3SocmOgzveZOpsJtY/dKreBSCUTm4zqhMdimEz5wjHINCyDaoweyzDZB/Pp+szMmyI6cRwkpBMujqxHq1EsWZUxzavhm9sEeGhjP7mTU0ab0ZM23qoBZXlDguOx1WC80FF/ArKufoli/RWG0yem3m4w+i9jFQm5vLwd/+BI8ObVgENz/zOEadBmv+OX7ful1Ca4eMSWfEfXdjCQ8hPn0UKukkFnnd0FnfRvOFAtryjlF14jiaXisBScPoSk3FkDSMJffcPUiKEJ+XyABub6X+bAHeZVc4tuNrdHYHMSPSmL5qJUq9iitH/uHAj99j1OjxShjKvDXPSs1c/e6/KT5wSOopvZMTmf3CM7LJULvrH87+9bfMI46ZMIYZK5djMllpPVJA3p8HsVtsjJw3i5i7rqfbT8+o8VNwIRz5QmuspLaiSkZYpgkNoEpgn0TcIdReKsPhsJKYPlyuOx7JM1BypaQUn84Orv74LeWnD2NW2Bk+dx51gVHETpvDeKFJdLsIlEW4i4uFFwgyO6je+TNXj57EoFUxdFI64x64C5dGwZEdX1GanY/KrSNjzgLG3r4QbFbO7PqJ4uwcLDYnM+66k5DZM3CEhxKdloJFjESFocoDlecvo+1o4eSmDVgaa7ErPcRMmMTIhUtQR8UTNSxOEtyEQ92gUFJ+rhC/zl4qvt9FXU4uDusAN92/lOBpWai1KvatX0tbeSk2p4tpdy4i/pYFWPp6yf90K+0ll7ApPcxYuoTTpl4WzJnPxc1f01pyiVZrL7c9+jChmZPk533q029oPF+GQ6Ni/oP/wTE8hvDJY/EKFeaWQSe6KHBycnMZnpjIkMDgwRtE4mSUnN1/nPSxE9CEDmLrRDmkxsaF04dIVer55+UPsDS0YfE2MHPZEjxpCQQNH0F4RLwM9xB6ObXbTv7vv5O74xtiOwbwtQnpmxJ7ZDApy+4ked5clEaRQDKoKRb+zItHfyPO6ebIe19ga+qhT+Fm5oP38kdbJU9+/IFsXAiDkkJUmDYnBXk5jJ2WiV2vvmaQcaIQRf6pAmKdbn5f87KsX3rUGv7z9JN4D42mv6uD39ZuwNZtxq71566nHqM/UkfkmJHojVEoDHpQmHHazew7dYb5192ARppORCHvEjmRdF+8hKGlld/ffht7Ty+62KHEpo5AsfPVlz3jIiI5s3UzWpsVm583tzz6OLbwWKKzpkvHiegASOyZ282xPYeZu2Cu1JgICbJSsOgsdi4fPI6mo5W9m9ZicDvRBoax8P77UYf60dZcyy+ffIxesKOMkSx6YjWtIVpGzrtOkGUH2RJq6LOYOX4mmzkzZkgAqeTciQ4jTopOH8NWVUP2B1sYotWjCvdl9gMP0BUcy7B5IhhdmEX6MRh9UJnMHNmwnvKDR/A1uTHqdTIZpcuoI2DyVJY897x8UHRGNU6XC3tXG7VncrFXVXFo8za8tRp8kuPJuHMRnQH+TLzuBnDpBtt8aujs7KS47CJTp2bJwkR0KoU9vqWjk8vlogCcjOZ/BaDSiaOtg8uHTmMpr6Tglx/kuNYnPpqspffRGZFIwtTJMjJOEPx0bhfmq030FFdQm53HxQN7ZYyQiEy646EHJTS0rPA8F//Yg1q4reOimXffEgj2IfvwIS79/hdBXgH4Dk2VbWND2khmLr5B3rDiRhd8mq66Guwl56k/cYK8X/8g1CeY2NRxTFi0kJ6hQUSMScNtt0k4tZDNVl+4iLGljeLfdtN44AjeXno0Y5K58YH7GDDZOLPvINWHDqHVahgyZSJzFy2WzZaTf/5NQ242WqMGr1EpXLfkLpxKPft//g3T+Ys4TANETx7L/NsX4rTZOPr737QUlOJWqRmSOYFRC29AmRBHSEIiGoVejlVES/x80UW8vYwkpSQK4sE1BIGLtWs/ZMa02UyZKByJYi7vxoqH5tLL2AovcHn3btwVJVhdTuJuuJWQqTPQDh9JWGK8NDG4XEJ/qKM6rwB9WRNnf/uD1qulKH00xE4dR+b0mfg69fy6aRuu5hYGnDZSbppP+szpmHsH2P/Lz1iqquRmMer2O4iYmIFfYhrB8WGDZmJxmNJATfF5Amuukvvtd3SUlMnO8uTbFhMzZTL+InoqUKASBisWQSGsOH0Gn5pGju/8CnPtFRR6JRlLF1Ne38iCqfP45pNPcHfU4hMaRPKCW4gfmY6PW8nW999H0dOKb6A/KXOuI1XEt9ndfLPpc2wtLRLkOv++uwmPi0FhdfDj5u24mntk6sd1qx/CGR3O8BnTUYiYI4VOeltEd+D40WPMGD9JRoOJ7pRwVYqNUCSETBqfLnllcvER6SFuF9UFZ9FWVvD3hvUEWW1S5J+56hH6/YJIn3o9+HtjVosS0oPWZebSgSP4Nnfx96ZtBLsV9GAlbdnNNDc1sThpCn9u3kmHy0qPQc3ch5cRFRONu6aR7z/5TLrQ5esvWozf6FGETZuGQy+fUukMFH6QS8eP4NvRzs5338bLbsYnOJR5Dz6GIjyamOkiblI4f0QRIjoPHgoPHSSgvoXda9cRpdHSr3Ay/elVBAlYekUdv27YRKgbelRu5rz1PL5hofSfK2b/l98iSmebt4EZTz+C0duIuvQKuz7fjpdXACajhlufexiD0YCl+Cp/b/8OoYIkLAjj7Al0eOlY+cSzeFRaXAqtdJsqB2xknz4ts4ClkFysncIFbOmTBeDUzMly1KRlEJ/TZzVTfuIwgeWX2LPlM3yNWizevmStfBpFTCIjMgWSYtBUJDaLPruFy0dOoD0riAW70FitBA2N5rrVD8tObePZfI79sQenQ4l3TCwzHr6f8JAg6v7ZR87fe3EIrVN4OJmPP4IrKpKUceJw+z8TArh7+ui4WMhAYS57v9yOP1qSs6bRkpiAMzyae5be/f+wAUro6+mmKjub/mOnqdh/CC+nC9+YKGY/9bjUi1Uf3k/+/v34CI1nbBRZTz8igcht+45w6dBRmTFvTIxn8qMPyUNY1/6TXDxwGIvLTuCwocxaeZ9EEF365QAV2edw2J0EjhzOxMfvZyDQh9Qx42Ux5/QoJcnialklFpFhPnqUdOtKCokLqksu4XRYSRmbhltikYTb0UNTZTX9JRdp+ns3V3JPYNe4SZ45ixKFFzOWLmf4hPFy2CXIksIkU3XpMtbKGrr2HOHKsRMYdWqi01NJW3wTam89J3/4icozRRiVXlLiMPGORRK0/M+mz2gtr5QFR8qMGaQsug13RDiRw5PkWUzeJTbBK6xE391G0ddfUpZzUuaBZ9x6O5Ez5qGJSSA0KQrHIOpPHjkqz59H39JO3uZtmMoq5ERl9JyZDLvjNnoH+jj62SasDQ3y+Z9w8w0EzMzAbrFQ/MW3dAnHtAoy77ydQo+dzAmTObt+G9a6BtSB3qTNzCRhzlRpUvtr7Rb661pRGAyMu2k+AZnjiJg0Dm1IiJwSysA3t3ABZzNMFIChQwZdUaLN7fJwZu8Jxo4djybUD7swO0oqgp0LuUcJ7uijYO0XuFp7MPkaGH/HrWhGpjBCmC60PpjsHjRaBULOX7x3H6d3fIVPZQ1x3j40drbhMyaViDtvIfn6eXi0PlL3KXBBGqWL8jN7UNbWkbfhRzQ9duxaNWNuv5G/26/w4qaNWGT5qkMrAKpmO9m5uUyYmgVGcagQfXq3VOdXHT6Frq6O/R++g5fCQ5/RmwXL7sc/KY6BjjYObNmCvduMSx/CvPv+g3NoICnCtCrco9IEaZHNusPZuWRlzUBnc0p2oNtlkUaTysNH0dQ2cPKzzXKNdERE4hsTjeL9hbd5Bro6CNAomDlhHKVnC7ja2UXKTTex6OXXZZNS5u7qBCbNRf7JU2TOnCG5VOKPOFAqeh389dKLXD2Xhz5IR1pKInWFl7CbzOgDvGk1deMbFUpaQgp12cXUtPUy5oFlzHnyyWuhiYMrhDCB5J07S4bIApYXx4FGPB02G1uff4Gq/HzSYqIZl5hEwcHDdLjcjF6+nLki21dkxYr7QSxmDig+eIgAq51fP/4UvUZJ0Ih40hfM5kxDNXcsexCt1k+aAtVivNJj4YflK+irqyQoOYiQ0ACuFpVyubOLWz9+j4nzbkVj+zcryOIBnRJHfx/ZlYVMypwiFAgCuSqvUU9XL5cqSpmSMVlem0FG7r+hklY7n999P5reXnR+euKjw6k9f56a3gHu+mA9iaLDKE4tdhNqvQKlw873d62Q0W+BydHERUVSeuQkwYEB1Nq76fM4GJaaRrDRj6qzFzCqlCh0LvpcFnwjw4gIjabuXBVn6xp5+OeviZk8GaNTKx3DWHugq5NvVz5OU1UVI2ZPlUXPpb2nUQQGsWjzWkLHC/6dGCx5cNsHUPeZ+HTxMnQmE5HDYtHrlNRfuoSj34Kff4i8LOGpyTjdbsoLigjQG9GqVDIrN3xYkrwRr1wowUupRuN0YXHaiRsr8Apuqi+ex1srxosuHB4PscNSpLng8oUyOv796F/6fgeaofGSySZuErFZXSi5jNFoIEF8XzoyxVrgYusn6+W9OSJ9/CAB8Jrzs7f4AttXPUqgx0PMiBRMZgvtdc30KLU888OPEBF+zS41KGnozivgqxXPEGjQE5o1kva+TnpKKjEqFDi1MOCwMW7iRLraumgsv0qolzca4Rx0Wxh+3TSq65uoLa5GFxbDkz//iEP8vRiVCiORxkrF3n3se+o1fN0eht18HTVNzXRcrEY/JJyHfvkagv0GrXNSAmHjyoEjHHh7PUang6jJqfRauik/m49RqZEi6QEhPs/IoKqyElNdA0N8/aUeVePvS/SkMRSXXkbZO0C43gdbcxcqLz1JczM5e74AV1snBkHrVwvqvZPR07OoqK6htb4d/+hYlm/fAl5GCTgWeeDCTC6o9bPHTUInQNDXJhwiDk7gTMZOmIje6Pv/rr/bzoktWzm3bSfxgf6Epg6lvPoqXU1dDJs8lRtFvqZRg1stDntWlA4HOVt3kL/zR0K9DISPTqCmvZHyinIifQMJcUhSGPGZY8kvOo9e0DOQGfnYAAAgAElEQVREUem24h3iR8zYVM5fuIS700VC1nTmr3uHXjFoMVsIUOul1OLAm29wac/fhAf5MWpmJgeOn8TeD+mz5jLv9dfAWyMPFnIq5LDw9fPP03TsFDF+/oyYOJbsM3loBSbJ4cLSbyY6IopRI0dzKjdb5op7+XjjsjnxMhpJHTmCvPyzKDUqibpBjI7F64wdzZGTR3Fr3HL87TZZZaZtQsowDuXkUt3Xy6y772Lh889L+LwAvktTr8Mtk0CmzRzs3F0752M3D3D+XCFTMv9/WcDy/jezccVDqC9VyBF24uSx5Bdfoq/Xys1Ll5G85B7hNMLjtKIQC4TVxJcvvEj98RympKYRNTRS5p2qfQTYWAHtZobGDSVwaCQn8nLQqnVSJqJzOomNjiRsaDSHz57hSq+J1f9dS8LcG+m3OdGLQ6NYoDva2briIVx1NaSItJr4WA7k5FHVPcCDa95g9N1L5IU3C/G90Cb2tPHhsntxtzUzJjFJMunyC8/T3tdPSFAIzq4+UpNTZN7zkewTeIcFoVZrMLf2ERcZKx2yuQV56IK9sNms9DW1M3nMeIYEBJGdl4PG3yhh0EIzm5yYjM7bh2MFBXSrVKzZ+Cne6QIwLg75gxtebXUDJvMAqaOGybXof9e/uqIc578Z9Cn/cwFLXZAbV+klPn3lJTQ9HQyPi0OrM3CxqpqrvX28ve0LDGkjQBykxCRNfFVd4fUVK/B2Opk4agQ2u4nyylK8A7wlELqhsYUZk7MIUmg5m1+AJ9Afs92Owe1mVOow+TzmlZTQrzfyxlffQ1js4C40SFSj60wOa59eTbRezbjkJOwWK5dr6mj9V+Lx2rffQ2ysfA2F6MK6HJgK83jj0YeI8zUyMTUVlUvBuQsXJSdVDOjUVifTpmTS3NbK2YtFUg8rJFfOXiuTxkzAMmCiuKyEdlsvBi89oT4BDI9PpK+ji8aGegzeXrS0t+Ht60P62HG0d3RJ1BlDQnl2x3YI8MWuEExFpaw1zp8uJDkxEeMQ32sIwMGpX87JXMaPnYjOODhalSWs08rVf/7ii7feIlqtY/LodKpqG2gwmQkckcZ9b78pR+RimRWTH/Fhnj95gjDg4IaNWFqa0fr7sOyd18m3D5CaNUt2/wTpWIzHGeim4Oed7NqymaEBEaSnjKKpvpni2lrCJ6Tz4EfvQYAPQvwh1nNRJxTk5EmHuoDoy0aiOCdbHORs+JijP35DXGwYqclJlF+4jNMmAgXc8rCi9dEzNn0sNaVV1LR3EzVtGncLRqif/2B1L/nfVvYc3cf86+ah94hQAA8OhQgCcHL4ww858+efcm/OnDSFixdLKS0tR7Hpjts9InT7znvvZGxWFlU/7OKn33czZsmdTLz1DjCEYhYnf5UDpdNM9dkzzJk5GxMaiQRRedwMCQnlz+de4NA/f3HfK88xYfZMTn71DQf/+AOHx44uyI/Zdy1i+twFnPzkS/7ed4SMB1eQsfA2PDqFhAErBZPMZqeksJA5c2fR7zFjNfUTpjWiVWrY/OKrFBWe495Hl0v9y8FtO/ll168sXfMSmbfdxoBbw0CfmTC9EVNvL5U1NSTFxVFTdJH6xjrGXz+LmpZ6zuWe5JGVq7CgwSrcUW4tWp8gdj3yGHlnjrNq3YskZEzg+2fe4Fx5OfNefZIpC25E1eVGbXKj8/Gjr6eNg2XnGJk1GYV0pwqCuZaOjnZKK4uZnJmByyOIdx4ULivBVgu7XlyD+V9t2JPvvokqJJjjGzaQff4is557iZhJGagVKkxOC8oAnXQN577yAfT0cde7L6GKjODEG/+lurKcWo0dd1gg96xaRUpsItvXvEfrxYuEeSkwhvhx58vPowyN5Og768m/UsOUd17DO3UEvh4DXi43egGcrm/g7zc/lCiBG19djU9sPAeefYsrze1MeOVZDKPT0OqMeBw2mf/cW3SRvHVfYFDAwldXox0SwJ/Pv4S1vYeaHjO2wEAe++g9mfv86XMv01pRhcGgQx3oxxNr35NpCjvfXUtfdS06h43g6AiWvfGqjMr69NWXcbS14oWbhNRhzFu9Sj67v777Ma0mKze/9Rrq+Dgsbo/sDIrF+PyFC3gZDSQmJsqF2W214aP0sHXLJqbMmkZi2mhsTj1apQpvjwlbWQl/rXmN+PAh3PTfd/C0tvHz++uw/AsdvvXtdxgIDsSpFSMGFyqnDWvxZU68/gGpyYlMffcFOhtqOfz+Rmx9vZTYOwlMS+KpV9fQWd/CN2+tQ9fZTYxRRVB8BDNef4l+0Wr/YJMU797w4Xu0ag14GXzRCLSruZ3+MwUUvbuZjHHjSHn2QUztbfy65iOUPgHcuOED+oIC6e3tx0erxstj58rho+Ss28b0zCmMf2o5rTUV7P14A1qHh7KObpIyprLk6WdpulrH16+sQW9z4DHoCB6exH1vreFyWSlfv/VfdD0D+Cq0pE0ax43PrKSquoof31+Hl9nCEB8jyekjmPDIMupLyvj5w89JGTWO+c8+Q5e3kQGlG5M4lum0EtMyc9wU9ML8olJKuLBWaeXUyeOMnZCJwcsfu2swBcRo66Vizx4ubPuOBXNmkvT4A9ScPs0/G3eSkj6RrGeepMvPSK9zAD+DFoPJzOmvfqDxz8PMmzODoavupPTUUY58swul1UVjVydzFt3GzOVLydl3kAOf7WBoQABu1wBZN8wmaeliLh88yv6N3zJ6znxiH38IU1AgRocCr34rQSYzOd//QPHu3Sy77158bpnPuX/2cvL3fYzImsmUR1fRLBNIBIvSTqCzj6M7vqR6/1EeuOdegq+/jvzff+PigSP09fRKcP4Nd93NpAU3cOz33ez/5Rd8vX1oMvWzdOXDTL5+Lr/s3MmpP/4iQO8tKQKL7lzMmAVzOPDt15zYu4cAvZ5gH28WLl6EX/pI8o+d5C/x80ydxpxVD9OrlNsfTrfg2nnIyctl2vTp/weNFneuSJkpLjpPRsYs+R6iC6Vx2/C1dvPj+++hqqhjhcB0TRnPP5u3UHjgOPeufJTQOTPpEwWr6GaZBgiym/n2gw8xV9awetUKVGOG8c+2zyktKpJrncni5sEnHiNy2ni+eO8das4WER84iDm6f+XDkBzBkR9/4NjJMyxe+SQhk2Zg9w2QhACdxUSUqY8db7yOs6GRFS88D8nx/PbROhpqm7nloZX4Zk2lVaGUTlBPZxvhvW3sfP8t3JYBHnvsMQiLYfdnn9NcU0NPT780ET7yxFP4DI3ly0/XU3Q2V3I+vYMjePGV1/EKDmbdG2u4WlpEYIAfSoMXL774MvqAIL54+22aKioI9vfFP9CPe556Anx9Zb500aVKVr36GobUJExibxJpVRodVTVXMVlMDE9NHSwAPS6JbRFZwHarjbSUkYO4FJUKL7sNbUMtn7/1GqF+3jz47LOg92P762/Kzvg9Tz+FLSYKm9EomYMBDheusnK++vgjAoP9WPa8IDQ42fnh+7TW1MqEKmNcPM+99jp0dbHunbfp7+2VbvjEuKHcsuoRecDftnkTLb0mnnzzA8z+EXh8A6XLPlDloSMvhx8/WcfoxKHcunKFGGex7aN1OL18ePitd6nWGFD4BaJzeAj2OOk5n8vOde8yYvhQbhHXv66dr7d8QVdPDwNWO9GJqdz/wov0tbXw/nv/lZg2kfwRlzqG1W+8TWPxJbZ//ikqh4kB2wCRacN5/IWXGCi7wsa3/yuTasKGBBOREs/cFQ9DbR0bPt+CKjCEh15/nXYfL0waLQqnUub+FueeJSE5CW14CFaXFb2oL1QKzuaelYWVn9EXpdWOr9CbqqH00B4+/uAd5l0/l0UrVtJeVMY7764lKW00j322Hly9mF0u9EofPCoNB/JOMGH0CEzl1VwpLiYhbRhx6aPZnXea9MwsDGo9rp5eIoTMxW4lf/fvbNm0iesX3s6ipcuoKihi7QcfMjljCsvefxerrZ8ej1NGG4p4ydOnzpCWKvBxOtQ6A3a3Ez+7lcKvd/D3D98w545bueOhhyja9Se/f/sjRr2RTpuJrDtu5NYld3H+j7/Z/Olm5i9aym3PPi+vQbfNLCdiWi8te07ukwBtPb6yKebSedAO9FC480suHDnCvFtuZfLiuyj//S++2/kNik9vu8nT3NwkczFvWnAT+V/9wKm8fCLmzGTK3fdg9wuhbaAPjdpOlAYOrVtPXfElJs8X2JhZ/Ln7J3Jz8pg581YmTp+HyzcIRIantRen28bZ/GzpYvUx+mJQGtC5NDS3d5JfXcmYTGEQMA9G8vTbCTX489umzVwtLeH62+czfvQIDv34O7WVNYyelEn6rJmo4yJp7GrFR6dAPdDP/m++o6G+npGzpjF/+kwOfrKZK5VVpN62QGqqnF5+6INCuNrUxEDFFXKFe1WrYuTNs5k0cRKHt35P7ZU6Rl5/HfGTxjEkMZ6uji78XSos/d3s+HkbnZ2tzMucw5ysmWz94CNqOzqZ/tAD+Cen4FbpMYoMU5eFDiHOb6ojJXk4Bo0/HpcLldKMv7WPPe+9h6O5lduX3E/C8DR+XL+Oys4uxq5YSdTYcSjsdpkZ6NDq8evs4eJba7G2tjJ19QqGxEawf+OnXG1sYOwD/2HI+LGoRI6rwBD0WzF0d7H34/dxmga45dEnCA0N5bcN66jvGWDsY0/jM3yERCSIE51O4cLQ2smRt9diVCnIXHEX4eFD+OPd9bQP2Bj52OPoh6ViFAJ3Uz/eagXKukayP9qE518B8I3PPYFWp+TQxk/o6h9g4sPi36eg9veWHXl1v4O66qsS5zI0NRmltwGrzYrG4aGx6grOgX5Sh6dg9PXFbDahVSroqSzn4Gef4qvTcvfTz+FxOvlr4yd0O11kPvcyqoRErC47LoXIfdRSeqkEb72G+Nh4lBo9VrNFhGfw5ZdbyZoxjbikVGwOHQadDq2rD3PpRU6vW0+Yjzd3PPcsXd3d/Lb+M1T+Qcx8/mV6/H3Q+GokXkXlVmEuLOHqxm2EGo3Me/kZ6pobObFpKxi1THnpSRxRYTg9HqnX0nVbaMnPp+CXbwj082HhU8/S2NzMP1s2oQkeQubzr9Lj549GpID0dhHq60XfuYucfPtjxg1LZvqj99LU2szutZ/hExnHrDfeolmrw+104KvTyNFQ1ZGjlOz8gZSEBK5bvYryisvkbP+SiMgYsh5bTYfRC7eXQeJznA3tVFVU4B0XzpDkeImyEKYDR3sXZ0+fJnV0KoGBARi0Blwmq0QQ1J3JoeiXbxg1IoXZKx4h/0w+J7/9ibgR6Ux+4jk6jHocYpihFJugnuNHT5AxfpIEZ7uVApFuR6Oxc+r0CcaNz8RoEN11sWA7Mbj6Kd+3l6s//SU7GpmPP0D2kSOc/WUviWPGM/bxlTRplVg9drx0GvRWG5V7j1D2xS/cOHsGaXfOpbD4PId3/sKYyRmMWXYHvf5emFBKTImioZXifXsoP7aPjIxJTLntDplUcu7X36QJJGLZgzRqNOgEluPftBhvQRr4/Q8qf/uDRQuuZ9itN7Jv9+8Uns5l1KzZJC1eTIdKi7feF49tAK2zi7xfd9F8MIf5WTMZv+h2Dvz+K0XHjjBm6lSGLVyEMnSIhB976w30tXVScOE86TMyUfga6XNYJc5K2W+ltODcYFSeENgbtLitVpR9/Rz67ns6i84ze2YWY5bcyq6vvqXoxHnGzpjD2P/cRbfQg4roL41aGhkKzxUxZXKGZD+6XW4EZszi6KOoqIjMSdNxO6V9C43Lhre7n4M7vqDjZA73LFpE7Kzp7PhiO83lNcy8/Q6C58+iS6PGbnEQpNXhZ7Xy+4ZPsBRf5pH7luKXOpSff/yZ+op6Js+bz9AFs7F667C7rPiqlXhaO/hr6w7MpTUsW7qEwPShfLl9M20t3WTdtIjQqbMxGbxkzruXAGb3d7Lvi23Yqq5y/5IlBKSmsHXz55h6+5l1x90Yxk+iz8tHGhc8PR2Emzr5/qP3UVusLF18D0NCY9ix8yta2xq58e67CR8zCaV/EFanUyJ36psaaOpoZ+TECWgMBlxOJyqXk8YqwSztJi0tVbL1RMdEdC2t1XXs3r4dTL088vADGKMi2PDhx3SZ3Sx6eCX65CSsWo3Md1VpNVxtrMNstjA8abh0/Yq8eo1GxZWaShmxODw5VXb6xVjZy2aX48EfP11PkJeK5ffdi97gzabPtmJT61nw4HIcSbF0upwydi/EqcRdVs1fX36BRmln1coHcbmcbN68DYdTze0PPojXiBQGdEqZR+ztdslwgYPf/YSf2sjDqx7B6uxj7aZPwNuHpUI+EBxDr0fk1NoJ0qowl5bw+5bPifLzY/my/0gT09rPNqIPCWfJsy9Rr/fBoffBS6nBy9KP+fI5/vzyc6KC/HjwoZV0NHTx7Q+/SrzJfY89gS4sCrNWi1kwbK1Wis/kExYWTmBsDBovI06Rl2y18uuOL5k0eTzpM7Po6e4i0KOSk6WKM2fYv+sXhsXFcs/yZXSWX+arX35BFRnNwsdW0+MbiFmhxkujw9LbS9nFC0QlJuIOCkav16Lv6yBIreBiTg7HDx5GqzXw3vNrKNl7lEOH9mBIDua6JbfiExWByeLCiC+2dhP1RaUc+PNX4hL8ufeeu6gsq+erP3ajHx7D/U88itqtxaAzMmAxywnDpVOnOH3oMKHBITz5yMPkHdrDsSPHiEgaxdw770ETHkG3zYLBqGGgpYHvP/oIL7eTmKhIltx9F7m5uew6dIDQieO5fcXj1LXZ8AkOwaYwo7VbqTqSzYThI/EODsLhcOGn85bJYufOF0pZgXaID1qFG/9+K34DDo7+sJtLJUVETUzkxkU3c3TfUQ7nZBOfNY45C+9AoQjAqdDhFjzB7nbq9vxJwd69TM6ayoLFd3L6nz38tfsPFOsW3+ax9/fh5XQwNi6RlpJKOu1OEm+9hVlPrqbXZsc7yBcFZpQOKyfeeZ+iffsxaHWMHJlKwflsrHojoxfcybzHRC6penD2qRWCazc5eSeZMSULhYD4DNilY0XoE3MLzjBhYjo60bF1CGKqICA6+PXt97h8+gS+WhdZE8ZSkJ1HU+8Ai555nlFL7pEPmdrPKE+/aksfP738Cvn79zBs5DBSwiJpPJVP/7/pAFOfXcnwJXfhUnnR0NtHsF8I/WUVbFp0H/FGHcYoHyKGBFN2LI8+tYabPniLlOsX4DS5UYuWvMTvW9n29CPUFOSRFhrO0PBoyitraLI6mP/YY4xdfPcgjFbwx3DS3d9NTXU1E9InDaZWCFmNjAzrZ/uTq2i7UMzoqAQCfALIv1RCr68vN7/xOiOnTUMlRt2yH6yGXgu771tOf20t2sRYgsNDqMw9hc2g5d71HxM8brzMw3S63FJ3R2sLWx55BEttPUMTUqQmpO5qKVcHTKzYuIN46Rh0XZuJAp3dbPvPA/TVVpMycRQGo57C4zloQ6N44NNN+KYNu0bwvJa519bJ5mXLUPX3ESxgzWoFV87loQ0LZ/m2HWhjYwYh3y43GpWS6uoaGd83LG3YoBfgmlxAOFFtFjMpiUmDJgHxO4tTdH0dnz0iTqPdDBudjs1sovZyEcqQUJZt3IY+OUX+7IPuRrhUUoavQUXc0HjJL3O7PKgULj7/dANTp89g5Jhx0rAz+L4uWs7m8cuLL+HncBAQMUTqVbrbuuhW6Xnq259gSIA8aQtDiej8iIJu76PP4T1gJn7KFOpaGnF0tqGODOXeLz7HGRgsRxLivhUbQNPp0/yw5hV87A5S0kZLHmRj4xX0cfE8vPVrOaYZ/MldkjbdkHuG7556Fl+nnbTMdGobG7B2mdFHx/Ofnd/g0atxOmxoZIwh1B4/ye+vv4a300Xi+PHS0WtraabTAy8cPAy+PlKjK39dJ5SdLyYgLgqvIH+ZDS2+73Y4uXT5MvEjktGpRGdRuBQHhyV5331N4Y4teDvtDElOprO3j4GuHgwxQ1m65Ss8XoKoeI3E7VHLDuCEjMno9NJFNahNUzo5deoEE4Q20ODzf9FHQvx48LPPKPv+FyL0OoYMi6fsSjVuu4KwEaO45cMPBkfMQoMmx8lO9mzcSv23f2EcsJA2YyIn8/Mke843JZHl32zBrhHBf2qps1W5Hfy9bi0lv+4iPiCQyIQULpVelilBo6+bx/Q178h4OPHSQiYgdFZ/rv2Iuj/+xsdmY1xWFkfycuWGOWr+PGY9vRq3RqTLCE2GiL908s+69Vz++W8S/INlRyC3sIB+p42MRQvJeupp3GqN4KUPrnsWB+eKLzA6YzwmtygErt38TgcFp3KYmZk1mLwhqN0yYcbJdy++gjO/iFBRAEcFUlbfQEPbANMXLmbeC89JJ6EEyisVWC1mCvPPkZEx/X8aE/kZWKyDBWBGxrWIOAkKFrqvXra98ByeooskBAehCQmkoLQMt8rIjQ8+xPA7F2LXCUiuiO0WEggXXz/9LP05ecT6+BI9LIFThecZUHux+KknSbj9RqkFFOkCCqGVdNjZ+PCjqMpqSQgMIDA6mEO5p9CHhXPn6qeInHcDdqFJ1AiOpHgEzHz68IMMnDvPuIQEDIH+XLxyhYrmNla99Q7DFi3G4vGg0Amd1b83uMXEJ/ffj+1KLWmxIg0nlCM52ejCg1ny1JNEzJo/GAcmP2Bh0Oumqaud4SOSsbjAIB4hh4e+tjbJX4yPiZISCLeIgrNbUPWZeX/5Q/j39hAXGIBGp6Gw6gr93v68snETusSUa5/VYKpQ1dUrWC1WRgwf+f/ucSVUXa2UI+Y0AXaWBaD4fd3QUM+Gp59E0VzPyJgY9Fod5yqquPIvn+2977/FkJos1WqigypSt6xFxXz49NMEOC2MHBqH2WymobsXh38Ij374IQyNwSYExTo1OmHcqarm/ZVP4NdvIykiUkbHlbU0YA705dWtX0Bo1OCeIqHMLlrysln37DNEeRRMTEuhy9TBlY5WLL7BvLBpu+yw2sWyrBCSMidNucfY/tYb6Do6mTt5Gu1tvRReqcFrWBKPb90KYlIk5PrawRWu8kIZ0dHRGAJluOZgrOe/b73m6Wd5883XUfsYJVIoQO8lozcbck7zzdqPUDQ0MGfCeBrra6np6UaRkMTqHV+D1kteRslkd7i4eK6AhLQ0lP7e8v42iE6fZYDyo4fY+uFHRBh9GBkWg7u5m9KmOhQTEnhqx2a53wzG84lxu5ri3/7i542fEKOzk56cQHllHdXmAfynjmPFa6+i8wvFbXehFKgnk5myv/bw1fsfkhQSQkJYKD3tjVxubsF/wnRWieaAkEtpRYNCXGcb7yy/H6cYBVvtzJ04iZwzZ6i1WYi95QbueeUNUBn/L97R7bFRfKqAKRMz5X0sUgE1oi7SwNHjeUyaOlk0DKUkTu9wyjopb91nnPzjdww6O/PmzuLkqWwarBZGLLqZRU88AwoxGhbOlkEA/oENazm/dy/+HgUTRo6huOQyTU3NKLa8+IxneupwTm/dirq3X6xf3PfSq/TExxORMVlKT8RoTLy5U9Dms7Px6zNzaO1GeXp1eGtY9trLVKgVjJl5vQAdyAXJbDVJ29fe4/uZM2cOfgohDBfiTBcWHBz714Awf/r116JrrlHi+3opy81D09rCkc834h7owe3vxUPvv0shMGrafETSp90pZtsq3P19tJw9ib6lgeydX9FcWkVs4ghuf2o1lYEaEqZmoFGL9x1Mnj534hT1OefJiIjkh3fWEOylwRg+hLmPPsJFPz0jpi5AJ7y4MtjDRVdLNZbLFSgul1L81U55ulckj+amx57AEuBHlECc6A2DL69009raRumlCqZmZA4WH6I4FJtsWwvNVRdpPZtDyfYdqDwKPCPTmbP6CZr9vUkeOxaDcPMJw43QQgoXdUkppceOk7N3H5b+XkZOGMvcZUup0CtJnJKJl9Zfnv49Cgd9DfVYS6vpLzhP3vbtGA06vCemY46ORDs8jXl3LEYjyeNifffQUVuNurWWK4cPUfDDLswmB0Pn3cisB5ZTp3CROjkdldImwaMeVTDm1l56LmZTc+IwJX//I4uKyInjmb70Xjq8fUkaPR7c8g4V3nsuXTov46iSh4u8zMHFx+k0c6n8Ema7Q7bq3Xa7hCUL1EZPTd0ga/DnXXQUnaW3v4fU+XMZd9ttuMKjGJIyTN7MwhAh9tnzJWX4eClIih8qHXrybf8V03744QdMmz6bSZMGTSDikRd7TkPxRYx1DVz4dRcNp48MunTvXErM9DkohfBZaAntTlwqJ/06JTUVRYRVNHPh5z+pOnNOCpknLbmV4HEj8R+Rhl9YFFrV4H0uMDgV5/IJ7DBxasc3dJ3Nk6PtUUvvZEhmJrq4JIKiYlDIYlcU1E5qzxcR0t3Gge1baS+9jMnpYeb9q/AdOQb/USPwjg7G4e5Gq/LChY9M5wntbuDQ559hLauS2q8pS++hsKebW596Ep/IGKwWOwaDQWrWjh06xMwZc0Grx+1xohR6E4+L08dPkJg2itDQIdLA1d/bJWPqKk+exr+pjSM7vsTaUE2fy8mC51+EhGSiJmVIrItWhpSLX1jD4ePHSZ8+SeZ7i6svvoQOM/foCcZPTEfjIzaFwagnu8dFdV4ukR0d/PHRRzgbGrBrtdzy5hr6A4MZPmEqePtKbZ5H66FLZaMsJ5uUNhsHPhFmm3YG1G6mPrWcg9VlPP3u+zJuUmpcBCPL1knD+fOEtpnY8fpbGK19eHz0zHvhaWyRUcRPmopbOGslrUDssgouHNhHYn8ff3/2Gf31TRgjYsh4dDXmsFDSZk3B7DKh1ArkkxKlRU31gRNEmsx8J+QMXU3oI0KY//JLdAUEkDI1S24sGrMLNOIZsLH/wF7m33CLLEzc4pAgHJgKFwf37mfuvJuv3TduBqz9Mm6t7nQuUVWN/L1hk4RPa2MjCbttAUVdXTy15m08KpWMWhT/Wcz9skM7feoslMKhKBWRIiW3rfQAACAASURBVPDDwoWCIjKmZ0hxvLj+8t8LDuO/kNvQqhp2rfsInVYp2WcLnniGDr0XKTOnY1drBjNb3W7svZ20nj2L8VIleT/uwtzWiX5oLNe98wpVTjsTJmShEpuiiPJy2enraKezuBhtaRl7Nm3Fz60hMCmRMSvuozPIl6GTxqFWe6PxaHCarHR0ttBzqRj/inIOf/kl1t5eRsyYg3nYGMxDwrhx2RKcykGIr9i7OirqcVc1MJCdy9Gfv8ettRGYlsKsx1ZjDgwmRiBFhKFPFIFqLY2N9ZRWVjBr1qzB4lvcsx4P1aVltLe2MGnaIMKsx2HCoNNTf6UUr7ZOGnf9Q8WhYzgtViInjSNtxX2yczxu8nRcQr87+EJcqa7AYrIwaqTIIB6sO+WhtLoMi93KyGEjr0VTir9xc/myyGBtovevQ1z656BMMxl98/Wc1thJu2kB4zOno1N7SWqEyPptuFqBurmFml//pOTgEdnwGDlvDvF33IorIpyYhGEoNEJM4sZmH6C2rAS/7l4qvv6Z2tNn0KoNJE6fSsI9t9HhrSNxzCiZKiRIgwLTdbW8jGCTiYvbtlOdfYo+ay/T7lxM7A23w5BoAqMT5WcrILSCG1t6sQBjawel276ls6hE+gDG334b/rdcjyohntCwcFlgimdd3HFnTp5iaFw8wRFhaNQaiXsx/Dvifv3N11l4x+2MEJpHGTVnwajVcuH0aYIG+jm7bSv9V6oZcDiZt+xBPCNHETRqFAEREfIa6FSiKaOUuehDU5IYEhkqY0RFUYvDRlH2KWKUKg6+9R6q9g6JdZn+n6UwcSK+w1Lx9w8ebDi4zDLe80pZGcqWNnLWbcTd3IJdpeBmgUsaPoyQkSPR+wod9uBnLjOaj2cT5XCz+5U1qHu68Rg13LD6CVqHpeA/Mg0fgxajmNyY7XKZf+//o+o9oKuqunDt5/ST3nuD9BBCCYHQITRpFkCxoWJBEQQRC/rZGygqICII0hSxdwWpCT20QBICpPeQ3nN6+10r3nvHH4eOIZqTnH32XmuuOd/3eT95n4WjMjnz1jrUTW1Y3fUseO45uiKjiBk1BjzEiFa8vBmRXff3wb+YkjUdd534uf9FP9rtnD17mjGjM3HXCbyNoCMbZczujQuX8G3u49yG7bSWlOAKduO+V1+kPjiY2MxxeOpEU0OBydInu5KFuadxb27mxIcbUDZ34hcSQ1xiKoo9b73uSg0K5PzO7YTr3WkzWpi7dDmd0TGkzpiGUZxP1EKB4pKn7bOHjqBuaufUtt14mG14+PgwedFCehLCSJs6HYtBMP10qPTioXFyKPc4k8ZMlK5+AfEwY8PstHHo8FHunHXPf4ktTqnhUpoMlOfkQF0dp/fswdrVgSbYn2nLn6BhQJh8Y35OL5lB2WcHTxVUHDlIU+5pcvd/T5RfMEalG/OeXcmtUC8GTZkgzx8uEVOmVnL51FkKD50ka0AcRzdvRGXuxSc+WlbNlowhRA4bj8LmJqHC4vSipYe6g8fpOXuOK1/tIiY0kjavYGYvXUm3nw/xWRP7u2ouBy6nja7uXkrKahg9elT/6c/an69kLi2ju6GSpiu5XP12L156d/oCo5n29HK6I4JJGDkCjThGiZtNBc1lpWga6sk/8A+XDx3HU6fBNySQuUsepSsqnOgRmf2uHPEdCqv8/x3FNTSdOcel/V8THhqCNikJQ3gYfmNHkzlrluTsSQukS0nN9UJUrbXk//orzdln0ardUaWkMebBB7GEBJKcOUzyEcUVsONJ3Y0qVNXXuX7gd6pOnESv1eCXmkLmPXejiE0kYvBQpEBFdKwUVgoLr8izVkpqWv/p/L+TSFVlBc2dXWRkjEYs8f0EJxuVl/Pw/bfjkbNvH13l1zBZjMSOHU/a7Dmo4uMJTkpGrRIFoEaeTq8WXsfTU0Fc3EBJWhR4BrEEfbTuAyZPnsaoMZny3hNh6kJ4W3XpEr6NLZzY8yWW6utyMQ8fP4OU2+7APTGVwLiY/zAtDroVdm5cOUN0fTtnd+2np7IBo8tO6h1TiM0ah0/yIPyj4sSRt3+jVVkoPHeamD74e9NnWCtu4ublzsDbZhI4chSBI0biGxnVH4Ml1xIlJadPEmXp5fv1H6Dq6KDP4iD9rvuJHjcJz9RkvGNCcND3X9SXNwXZp4juaebQ55tR1Av2l56U22dzsb2VJ9auxeHtg1YpMEU2VEoX50+dJiEqluDwSBCdF9ldFn9+hgHxSQSHR/Qv8qKCclqoPJuLe2U9R3Z9ic7UQYuxj8lLnkGVmELMpEnSmecpulUyDlHHPznZpE/IwE2YfUSRJDrRDhVns3PIyByOzsddohiEu1n8dT0nG8/aKo59uYMAh41bPT1MemY5rsgBDJ82BznDlCmLdvqwcOPCGUIrW/n9w814W50YVS4GPXQnuc11vPLJp9gcajSiABTPl97KjexsAm718t0H64nyUtNqNTDxmWWYwyNIn3UHFodIO5OCLXlYKzp8iJCGen7eIDAtdtxCoxix6DHsEeGkzpyISy2gTDb5K2nsOq79+CehXT38/sUW9I4+LJ56JjyznO6gQEbOnCP1qe6K/pFun81A0Y0iMkeOFqpsVMJ4IiYcChfHj2czddZc7EKRLxOsxHzARPHhY/jll3BqzzeSQNCuVZL4yH2UWC08KcZ4EgAsqJAuiVTKu3CZrPFTZLdKuAzF5+jqMMkouDGTx+AQ4wfJTnPIDbgi5wQe165zcNcO/AO96VGpufPZl7AGBBMrtIQqlSwABVWgt/0WndcKMZ4+z8l9+wnx9KFNrWTWe2/QpNWQKaLg5C/f/3N721q4dTWP3vO5nPnme4JcbriHR5C58kmMMaHEZIyQCBuRxyu+pb2ujs7rBdgunSf7q68I9vRCGxaNK300zqgY5j/5KE6FlT5nH54aPa2VDTjL62j86x+uHPobvbcK/cBI0hcvpsfXj2HjJ/33lIsmsp2KqmrJYx2RkdG/Botxk0JJU00djY2NDB8zRv76ApQtsnMba0uxlpTR9OtByo6dRO10ET4qnZhFd2P7F2qdnDpCFpaicSE+gYryUkx9RoYNGS5B/OI9iW5iYdkNiUobnJomD/juwrTmsFNeWYSrpobar3+i9WI+DoeTmIljKA3zYfDtc8gYOVYaEOxWIa9QUlZ0FXt1FYW792Eoq5CHOo+EOAYvfhAio4hNGSKh1Crp6LNTXnQVa0WlLBgbcq+gV7kRP348kXfPxhUbSURSAj0WMz6isLA5KCnIx6O9nZMbNmCrqcbLy53AtCHELrgPbUw8YQli2tIfoyYyxIryL8kC8MrmHVhKq2RazeA5t+E5ewbOAdHEJiT9Vyb1J8fnXjhHQmwcQT5+qGTnUYnDbGbdpxtZ+MADJAyIlXuy1W5Hp1JSdu6MzKg9+unH0NFJn81Jxp3zCJg0Bd8hafiGhcq9QrhuxV5y8vhJ0oam4R/kK7E7SoVGcijLL1/Gr7OTg+++h6KrA4NGQfq8BSjTxzAwczz+wQE4DRaUHoJZ2c3VC+cIcSg4+PbHqLt6MCjsTHngAdSD0kgYOw7c9SAOzqL16ISC46cJMlk4tO4DfG1WeU2H37MA0+gMBk4eS4C7m6yPFGJftth49dU1LL9zHv+88haqlg5seh1zn3iC7rAwkgX9RLy+YP+Kn4GD05fOM2TocLy0Xih1enqtJonZyj51nMnjx+OmVEvZhU1lk0SD/DPnUJY1cub9bYSKCDpfBZn3zYehw0jMmorT4kQp27ji9W1cPX4EdXMTJz/bgr5b6C7jCAuNRvH+vPmuvtZmBnq5kZ4YT+nNEq41NDLigQdZ8NKLWNQSZYzd1ImPSk/2W+vJ/vl3BqQmkRabQGXOeTpsZmLvn8usF5cL8quENtqdWsx2yMk9y/RJWWgxoxIjBoEnEIHyp0+RkTWePuyS5u0lejm93fy5Zg3FJ08REhZKetowSi8XUNRWT+YLi5n5+JNg9Qax+IvqoauPv9a8SO2VPHxioomOGkDphXxaTGamrniazMX3gcaKwWlBpXSjrbiYrY88RZhDQURkKClxA7mQfYwOrYLxLz3LqAWLcLi0spYRLCR/h4Gvnnqatvw8EuMHEBUURsGZq3Qo3Ji0eg3p997+34Mi+lIu2jvauXyjmLHjsiTEVOaYiv/U3cO3y5ZRc/MqcaMHEREcStGBXPpcWu5Zv5boqRP6bVfiRK/Uou3oYPuD96Joa8crNpHkpEQu/vWzpNg/vW03PhmjZTyOyHx0qV2oWlvZufgpOisrSJowAk83PXVnLlPe1s2Sb/YRNXGsXKzFkif79R2dfHjPQtyNBhJTkvD39ub8sRz6dB4s27kbn6GpdNt6ZR6y2ASVVfVsf/gxFB2dRGcMx81dS+HxwygDg7n/sx34jhiGUaqyxKfrRtWNMqn/TBiU2D+TFO4/hTvVFbX0/BvDlpoxWOJsRD0k5Pb2kjK+fnwFdHYwMCtDFtSV2WfRBIWy+Ou9qAYITIvodAgUA9y4WYa7h4romGgRP98/vkK4gDczdXwW8cOH0fff4d/NZqYnL5+vlq9CbzMQM2GwvJ/Lz95A5x/F8q++gSBf0NkkSFh02NvzrvLt448RrtUzUIw9ujpoLitCFRzEE1/vB//g/4r7frZI/YULfLviRXQWM+lzs+QIuDTnPOGDh7Lo6304fD0xm/rwELwmm4PKk6fYu2o1YVo1Q8eOpKujk7rr5XhEx7JIOPG89bILYrUJd6KG8kNH+WHFamL9/InPmkD1rXrqi/Jx+gfw/N//YPP0ltdfdMcFqPx49jFGjx+Jl1aPUuCURLCnQk/BlXxSByeh9hARbtJcj5vKwYUfviX7gw+J8HIjZtxwGhqbqb1cTFzmBO75cgdmnRK9GNGKnpJCw4nTZxgzaqTMFJZua7GkO51cPHNKgoxVbu4yEF0sVGqbg7Pbd3Bk0yZiQnxJmpRBWVU1t27UkzJqAvM2bOhH3oiHRWZo2Tm8+XMKvvyWEJ2eMbdP5dSFXFprm4kblcnC7QKu2g+mljeQ08bP69ZS9N2PJIWGkDhyGFcLC+hoaCJ18lTmfLwRi1qFRkgIbGbUKjW/rv+Ikm++I9LTk6FTJpF95izWLhPj77iTsf97EdyEI1rAre1oLN38uWkzebt+IC1qAEmj0snNv0xlbSV3LXmS0StWY1drMTl70SkFcFfDX4f+Zs7M2yS5TC0OQAIB4VBz8lg2o+dMlhFiIgPbZXSh0DvY9tyzGE7nkhoeRlBiFJdLSrhefoupCx/grrdelxmv/f1sF702I1cv5ZE1elK/K1jVf/2d3X3k5+eTPmmc5EeKS6MV/+juZu+al2g9d4akgRF4JURRWFpBY2U7jz+3hoQHF/aPOMWrmETavJM9z6+i/mQOQ2MHEJkSR865i3R0O3n6tbeInDe3f1MRm5c41Cjhg0cewVFWybCYGOJjYzicnUOnCx5+/XUGLridNqcLL6UenVgPDUZ2PPUk1ZfPMn7EcMIjosi9mk9xfSMvrF1P1Kw75Os7pUzPiaKnkfeWLEFZXsfYhEEEBYRw8PQJOt3huU/WEzRitDRbmWSfS0lPeyuN9Q2kpA5Cp9bLpoMY5d2qqqfXYCQpfbCcCkhOq8GCuqeNdSuX4SgvZ3RSEkGBARw4c5ZuX39e2bQZ38HD5LrsUEoqJJX1VVgMJoYmDv7/jYDLRGdQYKGSUmUhJOcSNifOqgrWrXwGV101M8eNxSZQanlXaFJp+GDXHtxTBsm1XK7LAidWUsz7K5/B19bHqNRkScbIKy6jz82X17dshYTE/zrZ/S5d283rrF29Grq6yBo1Ssar5Vy8CJFhvPbFNoiJkgW4vA+Fa/1qPmufe5YAtZPxQ9Iwt3dxpbySZj8/3tq5B404HP6HthGdtfqLZ/ji7Tfx6OpizviJtLV1cPVfp7IrIoIXvt3f/1kJk4bTgcXl4FT+RVnkDfQO/u/wLw4LSta8/hrPPvc8fh6+csUW/Qj6HHSeOMautW+BsYO5M6ZRWV3NxZJyPAcP44U9e+kR+mC1UvJxReer8NI5oiIjCAyLkIW/HRWipqv64Ve+eP1V4qODyRg2lMaGFvKr6vFOHc4zW7f1S9JE0SkeCrOBku++55etX+Cn1kk9bXF9Ldera4kfMpxH1q0DkYsubNMyP1zN9Z/+YMcHHxIV5Me4IWm0/athFaNq1fA0lm36GKcQD4mxnzht2hSsvfdhnK2deCnVzJ02ncKLefJnJM2YyPz335TjXdkwEZ+LS8WRvw8xY+5cWTA4jAZU3r7yOT5y/AhZWROkhlmi9cVI1uLi+Oat5Hz3M4kBIaQnJXO94Cq1ne0MvWM2M15YDSKkQdZ+Yv+1cXrtWk4e/B3vMB9Gpo+gOq+UimulKHbceY+rva2ZO+fcRsqUSVT8/Rf7/vyTpHl3Mn3xY7QJzIIg/lv6CHa6+PmNtZTmF7Jg2dOMGTeJ/P2/8+2+rxn/4O3csfoJOhQ9ONRqFN1K/DwDOXzkGLPvup3OzgaUNjs+Wj9snb0cv3iOmYsW0uToo6+3m2Ch8fHy5eulS7mUm8vSN14nddossj/ewje/fMfcFx5jzr33oO5VodJ50+K0E6DTsXXp07TU1LJw9WrSRo3mr517+f3X33l81SrGzp9LraEFr2A/FHYnnaXlbFn5HL5aHQ8sX07c0KEc2b6DP44eZvZzzzA0axo+3qHoPLyoab1FkEbBjudWUXu9iDXr1hI1ZCg/v7WWk2cv8NQ7H5AwNhOr1orZaiDI05tOk4HDRfmkZIwl1D+WypIKQgI8iPxXD/f9spVYe9qZ++oKQpNSuPj6BgqulTD25ZeImDCKXmsXFo0Ss86DUJudHx95GD+nkwVr1qCNjuLs+nWcvXSFOa+9J0eFmkB/DA4b1n9TPcJtNn555lk0VjP3v/8maj8fTr29lqLyajJeeg3/kSNkV8MhTA4OJ0EmK1sWPU5yVATznluKysudsxu2kF9Wxaz3PsQZPxCLXiHB2oJJ5N3Ywu/LXyLc04dZr70MehXZH71HZX0j9767Aa/MERQbqunr6SYjIJGOqnoqG6vJGD+KdsFRcvNG6/SgrKKWdpUL98hQrBoR1aZCqDn1NTX8tmwVKdFR0nQhVtZDb7wttZ/j132AKz6+/7QnpO0KPTeLivBwVxEzIEaO9+w2G+7/Rk7u2LKFKZMmEzd4CB0iekelkloat+pqvl3+LIOT4pj+7kvYenr47n8fYld5ctf6T2j30stOksNpRevSoays5q9VK8hISWbM/17D1dLMLx+so81sZeHn2+j09pUneV8vL+xGA4YbN/hjzRqGpiQzfd3bmGqq+eF/b+IREs7E9z+kM8APu92AVuHCw6WgPa+AX195nTlZkxi59GHszU189/YHOPTe3L9lO/VaNQo34Sy3yy5127/ZuCfe+pCZk6eQ/OwzNN8s5O/NG4kYEMvM197B7ONNk71TZuZ6WVQUXLpM0rAU7A4bCouTIL9QHEYXpy9cJjwtAYdIZRDJMA6nFCrXZB/lzMdrmTttMmmrnqHh0hV+eecjkkaOY9gr/6PVTXCsDFIHqNC6kZNzkjEjRqIVWjyNyK61o1NYZRbwsFGZ6DyFC1iFzuHEx9hLXc4Jzu/YxeRJYxny7GLKcy9waNNXDMoYR+bzK2nQKNDoxOJpxMfpkKPHm9/+xoMLFxB693SK/wVM/7PtW4ZPyCJzxZPcEqJ8Yb7S6NAa+jj3w35q/vmLO2dMJ27e3dzMzuH0N/sYNH4SaSufp0apwMNDhbWvB2+FUgKFb/15kCUPLcJv/lxyf/yRc9/9xuhpMxj25OPUCXu8Tji3lZjbKyj443eqfzrCojvuIfSu28n/52+O/vwd46bNYOxjy7B5uFNnasE30B8PdBz/5xBTpk6UHSlLr6nfUGLXcC6/gLARKfLw46X1QW934mbp5ecNn2C9WsADC+7E/44szvz0C3/tO8D42Xcy5snFdGrFgdomR759ZiP5eVeZlDlRZpNLCIZCdPq6uFpwhcyJk+WG73KpZepLmMvCrxs/oa+wgEUP3otn1hhyfv+bw/v+4P4nlxM6eyq9Oi3uLjUaqxVvHGx7+3WoqWCVSCGJCeH4j39w8cAF5j+2FJ+pY7H4eeIS2nCFS+pGP3v1Dbw7DDz12GIYkUTOF59z4uhp5i9bgf9tM+j18ESn1KDs6CTI0MPXH67D0d7KiueelbiPn3btpqLgOg8/vRK3QcMw+Phi9nTDbu0iwNzKhudWMkDpxlNLVkBQNAe3bOZKRQFPvPwCoZOn09jSijbAW+53TSUVsusZP0jc/056ew1ERURTW1lPcXUN/smJuPv5o1Vo8LLbcdRU8P3Gj9AbulgmXMAxUXz1+ltUtvXx4MrV+CYnY9JqpElJwNnLa6swG0wMS0jFZXWiFJu4CoqFC9huZVDqYFxCk4wKd7MNdcMttrz5GrHB3jz60mrZRf/60y3UdRh59MU1uMJDseh1krmq6jOirqtn59p3SIjw476nHpMjzv3bd1PR2M2yt97DNSAGh6c7DosZvdGI6cZ1vt+6DX8fXx57/X9gMfDpW2/Sh4Ilr75Gr38QeIrYNCveVhuuinK2vPUGI9PTmLd4MTS1suerfdQ7Haz8cD31Ci0aHz88RRfT2Ef3jStsX/cOI9NSmLdyFVTV8+X2XfRaLKxe+z6Eh9JuNuHr5y27ZScvnycuKpqYgAiMDU1ovL0w/Hu/f7JrJ1PmzCUqJha1So/LocDPaKTz+FF++Hwjo8aPZMqzy6GoiO07dmH1CuDxd96jzttTHtB7u1swtzXSV1nO0MRkAkLCaWnvQavzIFijp/zAQT7/6ENSJ43iiWXLqS0s45PNW/GKH8jSNS8REBElnxWlwoHa2Me5n79n16ZN3Hv/g8y99z4KrxezY9t2hkbHsuTdd6XG8lZ7G6FBwXI0f+b339ix4wvGzZwh3fSVJ0/z8cYNBKUP4elX1uDl7SfNRWabCTe7k9ceWUp7fTMz5t3NPYseJv94Dvt272Tw8EE8+v6b9Jq66bKa8dR64Oflz7njpxk7cQIOhxGz1YxHYCg2k4nci+fJHJeJyWLAZXXg43KTHeOcb75l/76vmXf//cy57wGuHjzMzj27GTp5DA+tXkWzUoVVoUBlNRPhtFO4Zy+njx5gwiP3MGreXZT88De/7P0OxS+z7nHV1deRnJbCbYvuo+CPXzh4+RyKkUOY9fAT+GnC6ejsRe0rxPZGis6fZtigNLw9Q9Aq9HiKKK7mRi78+R0XrpwlYeYEJk/O4urPR6i6UIiP1p0Ou5HkOeMZP2EUp77+irbqeszoJY8nMWs8826fy9EdX5J38RJTHl5M8pQs+jw96TVbifDwpb6inKbGOkYOSiTv0EG6+3oZfNssNL6+3Mi/wtC0YSiU7qj0nlgUApbaR+6+fZQVFpG14D7Shw3jjx2fU11TxoSFdzJ44nhMQhckMg9dSkpulmC2WkiOCSX3z2+kVmLM7Hsxu3RcLyxi3MQpGAQCwWrGJ8ANZVcbBzd9SndLC1kP3EdMzED++mIv16oqmPrSUiIyx1Lf6iAoMBSlrQt9fTUXPtqAzmwmY+ECkhOTOblxC0VV1SQsfYrwSWNxiDAXDfRqwK29kxufbKGvspK7n32a0JBg/ty8jerWdiY8/zxeaUNpNJjxEguZUoG1rJi8TZ/g6Oxk2uIniY2P47etH1He3MLU1e/gmzoEg6lbwi71GjXqW82c/WAzvS1N3PG/ZQQHBfDHuxuobepg4suv4Dk8jWZrF2oPjZwU9hXd5PoXe/Cy2Lh7+TKUGgWHftxLncx6DsDs4SPdqXq9hmObPsXYfAv3iGCazGaWv/I6zVUNXP3lIOVtLYxas4yQjOEoLQpcFhHm7aL1ah5Xtn9OuLc3s5asQGG3cfLLz6hqa2PK2x+hiE/E7DLLrpVGpae4qAgfnUpG4bnUemx2u2ja8PnnmxmfNZGU1OHYbG5ybIylDePNAs5t2Eikrz/3vPIyra1t/C44T1o3Jr72ptTW6ASHztVfUDdfzqN8337UFhOPr3tHimX/3rgNN/9ARq96FkV0DGaryGdV4u5wUn/2FDe+20OYjy/znnmB5rYW/tm7hQ4UTH71AxzhETI0QujzFEYzDWfOU7LvB4IDvJn72gpKK8o4+tluwmISyVi+EntIMDYB9nRacBfg4oOHaD14mGhfP2YvWSJNIwe+2Y1aBLbr/HD5+TP32SVcybtIbfZJ6O6lubuXpBHpzF/yKBfOnSf/0Amc/8ZuzXzrVVrdtVhdovOuRt/noOb4MSp+2EXqgGimr1wjY/tyvt+HV0wsU99YT7tej9LWLZmWInrqxIlTZI7MRKPT4xCQYqcVvcrEqVM5DB01Fnd3P1xWDTqRJuDs4covP9P8x2FGDhrEqJVPcvr3P7j851EGpmcwbOVyGrVKPD31KO1mHF3tXPvnMHWHTzA8OZEZj8wnLz+fk78cITxpEFnPPE2PpxcGuwrHvwcZkQdw4ts9tOYeZ9yw4Yy9azFnD/5D/vHfGTByJMlLV1OvVBPo547L0IOit5dLv/xG96lcMocPYdS9d3Hi7Flyf/uHoWMnkL74Idrd9HIC4LQZCHV3cWDzFoyn8lmQNYOB07LIOfAnZTcLsJsseOn8iEkbwtiHFrD9qy9puVFEmJsHKjMMThvGmDvn8tNvv5BffJ3EzNHMfvQpakxGerUuPDUaAoWjb/tuunMvMHvaJJmV/NXuvTTcbCJt3GSGPXAP3TrR6XBIg5W1z0Be3hUyxk9EqdSgsgvhuZNuaxtX8vOYPHoKTiFaVehROS0ojI38vfUzdCUV3D17DmFZk9i940tqS6qZtOBugmZMwSA600YrEd4+9N2q5cCeL2V02dzpk0maOoHdn39JY0UHmbPuIH7eHJqcVml4CBOxX+2tHNi2G0dxsgS88gAAIABJREFUPQ8uuIuA1DC++mEft2puMWvRY/iOnkynQiMjzML9veisvcEBITWob2Pe3DlETxvPpvfX4azrYvY9DxAyfRoNOhUtTjM+agjrbOWbd95G297NsocfQxsdy597dlPVVIvG053OXgMrnn8eu9LFt3u/wlM0YMwWCTiecfvtRCcksHHLNpo6e1i47Gn8hqXSaLNiV6rwsrvwbW5n3/vvE+WhZcHts/ALDuDrH3+hpK6Ne5c/i2dqChatYD72d3jK6qroM5kYnDxY6qmF8k2M8ksrS2U27tDkfhOIS6WWgn1XTS0/bPkUb7WNFU88isLqZNdX+2lzqZnz+BN4DEqi1W7D08cHrdVK57Vr/PHFFjwtPbz86stSPrD+441YvYQE6GlUMTH0iExoq5UEf386r1zi+01bSAobwH13302fo4evftwvZRbLXn0LVXgcHUIrq3Thr1HQffUSP332GZGePixd9ZwE/r+7fj06bx/uW7mKrpBQzMLYIbiUGhVdl8/y+65tRIUFsfjJpfQ1dbN399fyevgE+IO7joWLH+J6VSmHDvyNt0OFpbcPn6AAlqxaRU15JV///httejUPv/g8Ln9/umx2iUQJsTmxnTrDwZ07iUqK5eFFD9JaUcFPP/6Ge3AUc59cTmtIKI1Os6QMDPBxo/jg3xz9F1WXHJXCYw8/zrXCQn7+81dCEiKY+eC9eMTH022wEoA73YYucopzyUwfiiG/kkvHz5EwZCiDxo7kQk0B3kG+RPqH4eXhg12hxd7cRsPRHEkp0MfFsPLZ57h88Dj/HDpIUFoMU++9m8CEFNpaOggQOkZTH+dvXGFc+ig6LldyPvc8oWOSGTx+BJ9v/ozFjz2FSh8oyRXafzvl+u5uCn/8mWuXLuCbEsfDTy7h+IFDFJw5Kw++FrNFyp3uvfdejvz0I7eqq+k09MoiOjwphVnTZlCRe57D2cfQJcVyz4oVWNw9pYZXZGZ09nRyrSRfZiJ7uAeDQoVehF3UVFK1/xuKc88ybOZ0pk2/jaLsc/zx7Q8ods6+22Xs7sRPqyY5LoZrBXnccllJW/wAdzz9LBjc+setWgHsNpN7/hQTZUKIIJ33ZwaKLOBja98kL+eQBEEOCIuk6WoZepsSXy9fWno7sXqrSIyLpLUwX3YenH5BtBnNeHh6kDpwINWXLlHX18u0118h7Z77sOnFWRSU1v5UoKJ/DqBsbuDk17sxGbrxHzqExW+8Tn7DLYaNnyxAhbLVbFQKq7eTfStXybzdiKAohsYncPPcaeoMHYx/fimTlzyKS+2BVQwI7ELsreD6oYPYqou59NNu7EYjwYMyWfDK21Q1dTBQgJ1FdrBg8yqFLqiXL+9biKW2Ds+gSGKj4ijNvYLRXcP0t54nadoMFEo3KT8x2+x4Ku18veQJmguuETMwlkAPL9mNbLTZZRZwzNQsOZMQ+gphkHF3Oti6cBGuhluERYbhptHQWlVLq8PJvR+sJXLiJOxqnQCoSzafgKt+vfJpOq4XMzh5BAqVgrwb5+hQq3j8/a0kZGX1Q0bFXSha2l097Fn0GK7uTtzjQuUor/1aJU53b+7/aD1eI9JAa8fkEoJWHfp/MSsf3TUffUcnCYlJ2BxW6puq8dTo8HW6U9/cQWj6cOx2C70lRfh56uhWOuiy2AgNjyXcJ5iqi1cxeLrx2Pfb0Q4YiMtoR6UVLCUr9HSyduFdeNucxMemyTzb1oabEBjAkk93Q5zI/HX0M+dQUHqzDD+dkvCYGMk66p9DOtj62SbGT5nMkLQR/aN3KZK0YKgsZuNDDxGj9yAkIobePgNdnW1Y/ANZtncfjgBfnAYjGr1ajnRvXb7I7lXPE6jWEDAwSkrfRHi5/4BYnty1C7z9+p114ufanJgLr/DRU4uJdPNgUGI6NQ11NHRW4pWcxBM7fwTh1BbXX8zTrVbJVdzx5DKCvNzwHh5PU0c7pspWwhJSeUCMK7z0uOy9KGR8k4qaEyf57uU1eBiNjJ6YRV1zIyUVxfho3fC29YehB6TE09bRguVWLb5ubrjUWlp6e4hLS6O9vZOmiloGZI7izi+2YNUJf594rMUoUsmlb/ZxdtsnBOBiYHI6VfUNtHQ2kDBuEnes39o/rhAjYJdw6+s4f+YcGWNGy+zk/wPCFf7ps2dOkJ4xGjedd7/jU3wprZzc/SUF2/YS6HCRMHwIZbW19BrNElA+68MPcAoQuM0iJyLi8zoqwNHf/YKPy0Xqv9GCV4qu0Wu2ETFkGI9t3Cij6f4vgdruJHvrp5z9agcDvf0YGDuUmppqOrvrSb99DmP+txanTolSyE/ke3BxZOMmSn/+DT+1ipDBidyoqaW5tZtZ9z/A+JXPyISHflepAxwmDm7azNUvvyU9LJrwyDAKym9i9dGjcSlRN/QS4BOAX0ocF29elYZmb5UGW2M3Pp4+hCckcL70BrecJqbffz8TnlgBApshNVwO3G1O2S1uPHSU+OBAvGNDKW5ooLSqhUnz7uH211/tzxOVWmMXGExcunSZjImTpMdM3oMiwtfRx5W8y4wfORFJsf7PfIzSyJZnl+M6f5U4Hz+8IiIorK6m3Wzj7pUrGHTfPdgkzFnIFIVmzswXK5fTc/UyCaHB+IYGcfVmGd02EU31EnF33SETUsQ4VOWwSJ3bzmWrsFwqJj44CK8BfuTezKfdamP5m+8RMW1u/4hTzl3FDdHDpuXL4MpNUiIjsfm7c6Oimp4mAy+8sw7fWdNFexSjUqh7rVLQv2PlKhQ19UR7++Dl5UVBWQnqkCAZQUh7D9EhobJwK7pZhEqlRCsMggYz0dEDULi7c/pGEY7wYJa8/hqhmZkSrG1CjBXF93ey/pFHcG9vIyUyQpp/LheX4gwKY/k77+M5TIyABehf0OahtqZS5uGmDBr8/zwCCqisqcBqMZOckCIB0PI9i++pr+Wdp5ag72xlVGIiSouDwqpqapRK3t61C/dBg0QaQf/jYjLhaKznk9WrcG9pZHBEOE6nk/yaWsyhEby2bTuKiGickgspKxBs5cV8tHI1Ph0WhiclY1SYuVh+A0VYMK9s3wneISAiG+XaY8FQfpMPn1lBtE1BcnQMTT3dVLa3og8NYeU2kQUc/H91b4JYYLh8ls1v/A83i5mhCcmYugVqpxGdnzdmgxFHew9jx4zmlqGD4tJiooNDsfUZcBgtJCUm09bTS1FbM5VusO3gn7jEdEASURV4uBy0nsxmwwsvECbkGPEJtNXfoqGlA9+4FB7esVuit/5vjI+ll9rjx/j+w024tZjJSh9NY1MdRc116EaksGzndqxqgShS4imydxV2Cq6dxMNk5Oh7n6HqNIOnL/eueY4KfyVxI0YgVMzS/yRCNy0WKn/4lR8+34pDq2JI8iB6qhpo6G7Hd1waT21Yj0vpjtUh7k0BB7dTfOkU3gYrh979AmuvEUOkB/NXPcmvp7N5/q13pShKwKPF86K1Grm0YxdHvtqHp15HcmIS1bW1GHt7CPHxlJ1rq8XF6BEZ1JeX0tLWhFuIP71CmmFXMyQpldqb16k395Bw7+3MXbUS9L5Yhc9AriZOcq+cZGL6OPTosAuzrMqGl8tK/qefcmjPXnwDg0hJGkRdWTXV5ZUoPnn5Bdfto0aRvXGTHKeYVAoeefkVmnx8iZs8VVaRQp5gU4ioJiXHDh1h5vTp8oYSjCKl7LIYuZF7El1zE8c2bkJtctCpdOfZt9/H5uNFb1OTxLsI04ivfwjznl9Jb7AbrY21nPxkI/o+I3h4cv97b1CitRCfdRtOhX9/yojYyC1wcMcGbh76m3ijAk+lgpLueuJum07knPmkigJHLjA2rCoHJksPN06ex6etk+wNH+Fjd+ERHEnc1CwuYmTRmlfo7VciIDzCbn0W/tr4PjU5OQR22Qny9qG0o57E6TOIm7uQAZNGYxASGRsEapzYW2upuHASVWMrR7buR2W0y7zMBc8/Sx4WMqbdhvwGtRqzxklHdwvN16/SV3iVgj17oMdAUMpQ5q16gWqtnsSxY6XCRyp3nNBdUYajsYbKnNNc//0oxs4uQockcMczS6nV6Bg4aQpdFjvubnrUdjOW5ia6y0opP3iUpt8P47Db8Jg4AkVSPO4DU8i6+97+zUws8CoVpsYGrDcKKT12jCuHjmE2WokdOZZpix+lO9iPoEGxoLHgkt5aL+oKiojpbSf/t18pPJ6D2WQieVwmUwQGR+nJ2UOHuXTsb/kYJWRkMvPu+ahCfDi2/1tqj53D0mdl8G2zGTH/Ljp83Ygc0Z80IqsHu5GOyjLsTU1c/f1vmnPOYDYbSLhzGoPnzsHuG0aY0OEIDZdCJZMo8q/dwEvrJDUpSUr1xX0p9FbrP/6IcVlTGC0izyS1xIFZRPSVlaCvreHaTz/TnH1CXoOEuxcQfdtMbFEDCYmNRSc2E7NRFsmNVy/j1d3JP1/uwVBcR6ehj4wH7yBlahZKv1D8k4dIkb0YAyvtBm4VX0ff1c0/n23DvaSGPpOBwY8vJHB0Jr6xaXiHRfabLoSAUaGgSrhi29s4tGcXteVloNYzff6DBKYOJWBkOoT74aRLdngEve5Gzml5/Y/s2klvwy26LRZuW7KYotJKFsy5h6/XfYyqu4secx9zly8hMi0Ri8PI/m07oLaTto4+Frz4IpqYSGKGpUJwsPRYirx6tctJafYxElGw7/33sDc1YNdpyXpmGbbwKBJHT0Xp5YlC/V9FbdeQfTybYZNFoecukgVlbeJQuDh29Ahjh6fLzrT4fEXSixDbF53JIbnPyP633sHXaqPDauGO/71MZ0AACVnTMLkUeIsi2WGTyKTKC+eJNAt4+AcoO7qxadXMWPUk/xQVsOL99TK+SWbgSt+UiZtHj5Bs17D99bfw0SpoNXbz4Gsv0+XrS9yUmTi1ehQWK4r+CpPK7Gxiu7v58u13ZDpOl0bLvLfepkOrY3jW5P+KLSHQFp03BVePHyfJYGfHiy8ToVRg8dAy/Z01aL398azq4dv1n6K1mTG7Kbj33VfQ+Xliqa5j7yef4u7QYFBreejD96k09JIxc6ZcU53a/iLcYeujKucEIeV1HNqxSx6itJFhREyfSq3TxaLnXpQmDXF9baJDbTZx/mwu07JuQ6n6P3Ahl5yKiCSQaRMmyq5U/5eTPruBkpxsousa+XPzFlnbKvz9mbPqeVrc3EmeOlWaWITIXJx0rC31tBZeRVtVxU+fb0XldKEODGbRu+9QbjCROvU2yXUyuoSLX4Wpp4Pm8xfxuVHBH1u24qbX4xk3gDHLH6fTy5PkTHF41oFTjcVoos/cRee1AlS5F8n+ep+s46PSR+KMH4wrJIzZjzzcf+JX2bG6LPS1ddF46SquvAJyf/4Zu6mH0MHJTHl2hcQN1fx5guM//4ZV5SR8SCJ3rHwMl8lK45GLnPnjMDaFEnXSAKa+s5o6m5XRaaOlMU9+KaC+/BqalkaaDh6j4MBhOXINHJzC2BVLaXf3IG7YKFxK5X9RnQqKy25KF/CIYSP6NVn/mUCuld2QHNGhg4bIFUmY4MRrVZcW4tnZQfG+HyjNPoVGqSZ1+hSKPFQkzZhO5uTp8hAreokuq4W64mt4dXZSsHcfDXlXpAYwefIk4u+ZjysqitDEVKx2p0R9CdxI6fUrBBvN5H26k5aCG3J9TJ09nbA7puMMCyZ6gHD16nCIsbRaxfX8PPx6eynbu5+KE6flmHzSovtxz5qAKiaK8IFCt92PDhGNn5LCPHxtNo5s3ELvzTJUFgtTRKd3ylh8PP04snY7zTfLabcZmLf0EfzSE/DTuHHqw110VzRQZ+xl9uqn2d9wg/krlpMYk4zS+t8dqoC8K9kEO02c/+gzeksqBWyOaY88ituIkfilDMI7NEQ62dV6cUVtXD6VTZxTy8n3t2CvqafP0sVdzzyNZXAavhkjMXp7SXe36L6KkIrqkzn89MkGAps6iPbwocNkxhYVQdi98xk5fx4eOmF0hB5HFwFqNWWHTxBhd/HrZ5vpbW7EaLcyf/lSXCkJhI0YjtbTR+azK0UDzA6XDvzCid17iG4y4G1XYPTQ0+XtRmeYHy98sUU2pVw2MxatSibU5J46TpTVwbHX16Hu7qNVo+TRNS+gCw+FXgN/v/8xdpGX7rLy+GsvoYoIRGdz8v2r61AaHbQ5FTy19k1KVT2kz50DVnd5QLGqLJIUcCLnDFMnTpVYIZVagV1hQ+0003rkOL5dPfyw+VOsIsAjIIwBSYNQrHv1RdfEpETObd8KbW3oPX2Z8/BjOKLiiJ8zB5fA4MhL1B9lcuSPv5kzaxYurShYpMcWQ2crpRdz8WprJ3v9RpS9FjQRscx89FGU0aFUFF0nb+9+PIx2mRJw2yMPYk0Jp6G2gnObNqPvNeIdHsnkxQ/SHRdC0vTZEn9hMoBnfwY6h77cwsUfvmeoTS+J9V3eLqKmZRE2cz7RwzNEehMCxtVt68ZHp+f8P8cwXL/Bxd1f4ONw4RsWR3jmWFqjgrnjmWekZF6w+7wcGjwMRv7eup6Ko8eJs3li7u6hx9NG8szbiJt9H/6pqdIT6ymkYi4HhtpS6m/k0Vp4nXN7f8Nf54l7WBCTH36A3phIksSiZ+0P3xYnmKqacjori6k/m0PR918RpHfH6R/DnKUrafcLYGhWFg67BZfdgVpc8O5OirMPYC6vJnv3z/h6eOKfEsbYe+bjiIknKG0YNp2b5PFpXFaaS4sx1TTQePIsxfv2y5vaa/RIWnx8GJg1hTEzZ6JxF4gKhexI1hYV4t3RROEff1J+5BQeek+08fFMePgheoL8SR4zUrR1ZUlqtbphrW+m7/wZCg78RbmI39JoiEyIZ84DDwmiLT9//y2VBRfQatUkZoxm8uzZcuM5eeAg1Sdz8fb0I2rMeFIEDmhQPL4DolF6eMoTlFjoS3PP491n5eiXuzAJc4PTTtDEMQyeMxevhBTZ/hb4DiH4FQv6FVEAurlIjBeOMjd5H6r/hfx+/PFHTJw8nZEZ6fLfRVEtpOHXzp0hpKeHs7t2Yim4LKPpgqbNIm7OHXKc7hUahsZiRCOKEJeCWxfPo66v5swPv9JSWC07VAlzxhA/eTzRQ8fg9PSVbXmrw4ZW7eDikcOEOVQc374T65Ur0p2ZtHA+oWPHETZkBG5CWG2zyE6gGFdXXbpIWHsrv3y6ib6GRhQaN0bOupOBEybhPXQImjA/FBpxplNgt+loulqE5uY1Tuz/hobKKhwaDePn30WPycK0cZP55vMv6KwoQ+/tQfqdc0gek47VaWLHJxtxazHh6R1E6u1z8UyIZej0LJmVKxAxMgPWYSX/8CHCu438/vlmHG11GJUwfdkqdAmDiB8zEZeHOyqVHZfLidKp4+jxHIZNHImH3k2Ks0VGqvCaiIxgIezXiSxglZTwy+ufn3OMwIZ6Dm39HGdLM3i4kbV8BebIKOlY07p5of53FKUSLnW7hcrj2VKm8NeO3XiKOCQVxM7NosTYy/IPPu4XQmt0/b8/Jgr/OYRfVQe/b92G2tWL3V3N7ctXYAoMIWX27fKeEcuD6KAJDmWpwKLU1HBgxw56urvQhoUzYekyXCGhDJkwoV/8LUwpouiyO6R+x62ijtNff4OnySijGCc+t4zwgfGYb9Tyx449qAw96EP8GPPo/fhGBNNZWcnvu79GZ3TiHhTG+CceRRMZTsL4MThMZlRefnKa0GPqpPbMGYKKq/lx/Qb8RWfF24Ow6VNp0et57MVXcCj7OwgiL9zstHD+9DlmTZwuk3wEBkY0Ac1GM1fzrsiUJHHlhW1ELEBNbS10Xr9BX84Jzny/H404CPr6MW/1KxgDg0mYNBG7sp9DJw/RvR1UnT5B79WrZP/0k2RG6oNDmPzYY6jCI4kW7mbRQVYLU4SD+ppK7BUVmHJOcfHHX3ETxVVQIBOff4beYD9Sx46VkxbB4nPX6Gmur6O7qBDTmZPk/fWnZIe6xQxEM2IU+pg4bn/o4f7iw12Jy2WntqqaHpG/e/YyeX/+idXQTUhKItNXPoPV6qDheK48gDr0KnwGhjNnyYPolWpu/HqcwpPn5WcfPHIoAxbOxn1gNGkp6f2h3GJ8onbR3FhO+7UCGv88RHn2aXQqFf6pySQsWgjR0aQMHyMLQOG2Fle0orpUmkBGpA7v78KJM7viPwyM3cKgRIGBESWCQhYgFTevyoz5uh//oP5iHk6FggHjRlMb4svg2bMYNWEKFosDnVYYxOy0VpTSWXSNmgMHqci9IHXMKZMmEDJ1CkHDhuM7MF6uhfIwiZ3Sa3kyOars6x9ov3YTi81F3OSJBN85A58hKYRHRaFRiZgzaecj//IFvHq6OfPxJ2gam9EpVIRnjsL7zlm4JycyUBSMZpErKzpoTi6dOY2n2cr57V/Rdf0G7koXGdOnkDBvLt1dBk5u+RpHaxedVgOj5k4lYdZ4XH0mzny0B2NtK1YPPfFzpnCaHh5a8wLRQdH9HWpRqWogr/AUjltVlO7ci6m8RiZ0Zdw5H6+x4wlIG0z4gEjpvrY4TFJDXV14A2tZDQW7v6OnpBQfPz2Dp03FZ8JUgkZlogr2p9dmxkdELzrslP59mNz9P6G4WUaImzsG8WoDY4h/4H4iM8cQGOwnJ3s2kSxtaKMttwjv9m5+2/wJjt4uGXAwdOYMvIaNIEFk+HqJjG0dOMTfcP3YYYnP0hRXEe8XTEuXAXV0JI7UWB5445X+DpZOLRsAfWYThVeuoK65RfEXe3E0tmD29mTi3fMIHpyCqaOT7C3bMXV04BD0k/vvJnRwAg0l5ZzY+hXuLi1tCjW3PfEQjlh/hk+eBFox6hXaKKOM8jydfZnpk6fKP+rHXtlFRi2Np8/hulXPz9s+xWm14ReZSFh0HIpPFtzvamqoJC7SjzGpgyg7m09DSzfjFz1K+pLHcfnoMPzHlBJggdPZR5kxZYqgAmKxmXET4wO7gwOvvcG5X34nKWogY4aMoORyPh09XShDfLll7CRoQASDBsRQf+4iPd092IODaDebCQkMJiN5EMVncilrbOK2F1czYtEDdIj+k5uP7Fzb+nq4VXgNr7YOjn28ib6+LsJmTmTG0qVcqGqRdGsxZhXLoawG+nr44aVXKTl7lrCYKCaOzOTasbNcr67ntudfYPRjj+BUCweem3yOeoULs7QAVfMtjn6yCZvJQOLc6cxYvISLpS2MEyNasUCKR85sQq11sXPJImoK8kkamsGAiAFcPJqDRa3hzjWrGSTcPP9nNClGfy747tEnqCq8yOCJKcRERpJ/5ArVXRbu++QjksSmLMZrstuqQdFhZPfiRXRVVDIwYxzBoUGc++cnmb/44IcbGTBxkmygGSwW3PUqFJ2dfPzgo9DczMhRQyT5vqmsnkvVdTyx60sSpojYqP+XHKo09PHWvDvlSHd4YgqBvn6cu3SRVo2aJZ9vJVQEnQsDguzuaLHerOC7F1+mr7GJiIxh0ilXdOgIAWoVOrWaW8Y+YqdPxmw1UX/6NJ6iY6xVY3N3I2r4cGkWvHr0BPrgIJZt34RHYrws2ewup3REWmvq2PTAEulKTp8k0mGcXM45hzMgiCd3fonbwFiRAiyhMeJdXLtegpeXmqjoKBm6Lt6bHidbNmwia8IUBqen0ydJ3ArpXu0pvM5njy4hECvp44dgddg5f64IwmJ47pt94C8i6a39G6BTS332Kf564xW0Jgup0+fS2tPFzUsncI8M45l932Px9JYYBtmAchhoupLPliUriPP2ImlogkyAyTt9CWVIBKt++w2HhxDuurBaTXKhv3boMD+++ipRbm6kj82kpqGBMuGsCw7llV//wqYRW4g4wdpRONSU/3mQQ++sQ9FnYMRdd9Dc3kH5hUto7FZpntAH+jBo0ljqaqtpvFpAkJcXzV3duAcEMHTsGCoqKqkqKiF+5EgWfrYBp16LUi2MAk4ULjV5P//KH2+8TWKIP4Mnj6Cyto6LOXmkTr6Nh7Z/gU0ng8j+YytqOPGvbmfU6AwJgxe/qdPukN2okydPMDojQxaAonwVG6TW7iJn526Ob/mMAQFejJySSVl1DVcvl5AyeTqLNn+CUWhVBDvAbJWn6mt7v+Hnz7YSHRTAyHGjyL9RRFFJCcOnTuX+T9ZLmLwQuatFCoO1h6Nf7ubyjm+kqzd96iiuFBVQVVLD6NvnMevd97CJTp7djF6Y04D976/l5t59DIoIJe22LA7lnKS3uYesO+eT9fJL8vXll1U8u3YOrv2Qoj8OE+UfQHLGMIqLi7F29GDu7sLuMBOfloxHdDj51/JRGntxV6vp6TUSFBrO8PQMcs6eoarpFjMfWsSU55/vlwTIiZwJrVbP9pdf5dYfB5mQnExIfBRnCgqoaO1h/IKF3PXyS9jUSrmgW7HLztuFM7nMGSNwLGBVizJbgaPPSN7lPDImj5e3sZxvOO0o7C42P70U+41rDIoJly7jExcu0dFuZ+GyZxn6yH04VRoUPVYUAsdjt7DzxdWUnz7BqKGpxA4ZxK9//I3TouWhZ1aRJAojnQKH0oHNbkKvVPLhE0+hKCllaEgYAyOjyL5wgRa1mrtfXE3c3BlY1R6yeaB3OOQI9OOHHqCrpIAxwwYTEhPD8dzzVLV2yhFwvOAkimQShwOtcBubevn44UdwVtUzbGCCHOvmXS2go7sbDy83LJYeBiQMIDAmgnOnT6Mz2/sxWw4bEbGx+IWEcvzUGRR6d1a+/SY+Y0bg0qlRKLX9E5HeXl65/wECOjoZE5+Il4c7p4qKqPi3c/Pmtu34JqTKgsugFvuLivLaMqx9JkamDOtnvPafPrlRXozJaSUhMVVWhR6CcGt3YKur5q0lTxDS28uEoUMQc5XzpSVcbevgs19+wTsxQeKSFKKjbbRhKi5h46uvYGysYdaUCdhsNrLPXsQ7Ko7Vaz9AmZggCyenwo7SZZcImNfF6ztdjEtLw2a0crGaiH7dAAAgAElEQVS0hGZvD9bt24syKLDfBSzXNgXtBQW8tfxpwhU2Jg8biqPPxKnCQvr+LbTe2LlDFvuiG+no7ZOZ7L3nr7Dh5VcJcMLUsZm0tDZSdOMmGjdvrFLL52TMuNG0tLdy+fIlOaIXh4b/j6mzDs+y/N//6+laN6wYNRgjBxsjRiMhJigGCqKIYKHYigUoLaAIChKKhWLQ3WPUYDAYbGNjzbqezp/XNT7f44eHf3io2xP3fd3vOM/Xqfb4SE9Ll6lfR3OyaQ4P5Kvt29AEh7UhitRaFB43BYeO8s2Cj4gL0JLRpw8N5XVcv12GMqYjr4mzWa/ArRLZu2I74KFi90HWf7EUvUrBxNGjKMy9Sr7IFE5MZN7mH/A5LSiC/GRz4vPYKb+aRzuHgv3L1lF7p5Ta/xBP723awNXqSpIGD0WpNtx7VDtkjN31b35kx+q1REb5M2xIuoxXLKquIT59EE+uWAGWFgiLlDgs8ef66aNSD7jz6w3S2xAdHc+Mea+x7LdtvLN6RdtzXaBkxGHo9JH17Y/s2riZ9kH+DEtLpTD3Bo21NRj0apodVggMoFefPjRVlFNw4zqRkZHU1DUQ+J/7PXVAmizgC+uq6PnIBB58911QGtvwbgonTpeTzLNXGDQwow28LpY2QhzodJC1cin7/v2dqM6RpKemcfNULjcuXEOx8YEpvoqacu579D4JyWw8mMnG77eROH4io2bNolSjlMYEIUo3+bxUXspm0IBUHEJ1L+YvLg8BXgW/LP6Sy2eymPnyqyRmjCBn6zb279lFvbsVu7+Wx+fNYfCwoRxc+y0XjpxC0GxqHU6mvvYyQzMy2P3tRv7+7U+mzX2NYTOeplZtpclhJVhtwGv3cDrzLOMHDaH89FmaWlvwT0lGF9Wey5dymTjmPqpLbsuoFBHHpVWp2DxnLmWlJTz5wXt07tKNv1Z8Q9bxM8x86126TpqIx2XFrVKicPmkgPj41fP07daZ6szT8mCOHjoEl85E4fViBg9Ix9raKoW3fjo9xogwvnj0AexuGzMWfEBwWDh/f7+FU2cymTTrOQY98CDNXrUswEUmoV9NLXs/WYjH1sSIl58iqlcvziz+lqxr+aS88QqdRmTgsAsgjgqvPhhNQzM/v/oKBpeLp9//gPD2Efy+bgXHz53lgTffp3vGCFQ6HXa3Qx4EqooKTi1cAv+BtKe+Pw//Dh3Y9+7HlDaa6T3vDfx79WyzqYuZjNuLqbmVnZ98hr/DzvNCaOxn5MDar8kuK2fUO+8T2bcPLqcdhdeHVqHGVV7JypmziI1qx3OLPpNu0y0LFtAs1pcOB/r2UTy7bDF+fiZ2LlpMaU4OSpMJu7+RucuX4HR52Ln6W24VF/H05x8S2KUjHpUancGEy+WmOTuXc4tXEhsUyEPvvSoTD8QovKSxmdFLl+LpECdLP8GV8jgV3My7QUCgjnbR7fApdTKJwqRW8L1wAQ8dIXVvdeK7VUCYz8vdE6fIWrWGxPj23Dd/lhRr/7l0A9UOH2MWfYo9LJAgnRpHi4UQv0hunznHbwveJaV3T575bBHFd4r586tllFRX8+4vv+EIDcXqsstkCZ/NQmvOVU4sXsaA7t0Y9f4buGuq+eHdj1GHRjJi8SLsUZF43DY0whThU1KRdZ6s9d/TNSqCiR/Mx1p8m41rv0bXPo6MeW9BeAReu4UAjQZ3q0VODvYsXU7PpB48tWwpt3Kusn3RlwSrRFfZQmyf7jz85stUlZXyx8Il+BpaUelNki855Z3XuXTmDH+v34xfWASzvlpBo1aFT+XDarYSoPYjd/decjd9x7ih6fR+dRalWRc4+N12tFGxjP7iSxoMOgwus0Q9ePVGjhw7zqD+bRgYgaz3uJwYFF7OCAxMWhoqowm7T4HOpyDM7SZr+y9c/S9ObKaAY48Sh951dny1hS5pg0l5cy71Bg1+Kg2+hhZilAb2/fQLB3/fwRNTJzNq8v2cP5fFH1t/Jr57Es988A6tJgMVNit6nY4Au50TW7eSv/Nv5jwzjfajRlCYeYYd331P0tDhpL72JjVaDX5GDR67BbXLzemffqF2/0GmTLiPuCkPcHH/AY78/Dd9ho2k36yZ1Gm06LVGPK2thHgd/LRiBSVZ2Tw25XHSnpzCnu2/cPyHn4kPC6Xe2ciEaVMYMOVhfv9xKzn/7EbjatO/zpk/n66pAzi4Zzd7d/5N/xEjGD37RVo1arQ6tcywFmiUHxctxVhQxLSHHiDogVEc27qNg3tP02v4aEbOeYEmkbyhVuDyuuXfYgU8ZvCoNp6aUnBXwd3cwqVLF+kvJnpity/uL6eLoP9QTz9/sRhP/k1emT0TdWpP/tr2ExcPX2T8k9OIffA+nGIa3+gkSK1Dh4cv3n8H591yXnvtJSISO/Djlp/JP32diZOfIPmR8VQrHIi/wvyMKGsb2PTpIkyigJv1AnTrxL5vvuZS7k1GTZ9OxIQxWIwmPFYX4Qo1gU2NbPj0Y0JwM+2JKWg6d+CPTZu5eOkKU198mQ5DR1Fuc6H298drbSXCaWHBSy9i+O9B9sn7C/CP68yGz7+g7FY+OoMarx+8+eHbGAL82Pbt91Scu4rZYsGvewdmvvkaoRFRrP/qG26fz+W1994jIC2ZZoNa6onVgiNZUcvmhYuIcDl45a35EBTA9hWryK6s4el584np1ReLSGARBZdew63bYgJoJyWpt5wiSnyrWiFdwOI87p7UZgLRoMbk8mC9XchPy5cSrYFZH74v9e8/rFxFkdnO9Pfeg7h2KPwC8Fm9+HuUtNy6zbJPPqRDQgTvvD0Pi8XCipVrqau18tYnC/HrkkCLKL7VblSWVlzXb7F16XK6xEYz8+23ZUG7bukSav6DVk975x2UCQmYfQpMGj1+Dhct167xy9rVdI4O54nXXoPaBjav/5YSr5PpCz7AJogFah0mjwqTzUnjf9D9FQsW0DE+lve+/AJbVSVLF34hI0jFBqRdcgKvvvcmdysq2bh2Hfa79TK2MDY5kblvv0VFSTnfb95CcU0Ny75dh9ukp8XnRR8eCrVNmI9d4N+NG4lPjOapt+ZBSQWrFi9H374Dj7/5FubYKJpcDgLcbqkhzj9ygm2bfqB7RjrPTp+OraqWxZ9+QkBYEB+tWQkh/jQ01smiKDAkmENHj5AYHY9/k4vc7Bx6DB5IQGQYFy6dJ6lnL4xBobKQtbU0ERkRye2d//Ld16sZOGEkD097kuq8fJZ+sZRuyT154ZPPIDSM5soqPFqtdP0f2PcvaSkpNNU0kJOdQ7fu3ejeM5llS79k1uxZ6E1GaZjSqBQYNEau/voP2zdvo++Y4Ux9eQ7F+w/x8/r1aDxOGt12Up+YzMPPTefMb79z+M+/0QoOqttN/4kTePCZp7hx/Cjfr99Av4GDmPbe+2DSU9PQQLBByHTU7M86S0KPngQGReFssaKz2gj3uMj8/UcyTx8i/aExjHjwYYr/Pc5v329DsX7S/b5mSysJSYlMeexxzm7YzPnsKwSm9ueRN96izKXCplahUtoJsDRz4duNlN7Kp/3QdEaNG8PRLVspuJVPYsYwhk+ahFonzAk+eXGIh+SF3GwGDx8qDy6x81B5NNhqWyi+eFXmtrYGKuWKx4AGf7OD3UtWU5yfR//HxzFk8GD+Wrae+pZWoscNod99YwnyC5fdtVLkALrc7Fi5hrtFJUycPIWUXsn8tGY5FcUFPPLYFGJT+tAcGYZS70eADYrOnOffdd8QEuBP6qSJJHVL4p/1G6lqbabzY5PoN2YUUf7BEitAQCA+Syv/frWU2ooyRkydSv+kXuxdtobywhImPP8CIT27o4oNw6x04nBapPi8rr6exOQUHIpAiT6IVLnxq6ti1xeLpNEg48mn6NypK3tWreFGeTl95r1M5OB0HCItw6tA6VKisNgpu3yZAT2SCA0Jwqv0UNdax62yUppd0K5DZwz+QW0mGZ0Kv7uVZC9chKOmltFvzKddXHt+/vQ96uwu0uYtIDCpFwqPDaXHicLtxr+pld0fL0LvcjD5lRkY/E38um4jBXVNjBSW+aTueMWkU6ej1QPNtTV4q8vp16cXTQLsiU/iIkryC3BYXPQQtHkDWM0WDA4VxTcLabW0kjp4IB6tGE9rqK1v4Wb+bbQGA1EJcfhMeuxOJ8E6E87rN7iwbAmhRhMjXnkdpdfD8aWLabA7SPvkS5wJHfApPZLsLy6jW9dvEOJvoH379lI/J7SoRo2Cb79Zy7DhGXRN7ovZK6a7PiL1XuqzTnNxzVri20UxcO4saQI5uvIbLAoVY1YsoSFIJFG48NPq0XpVFORdR63xEh8fi0KlxKBSo7I5yMm5hjGiHT4/P3SR4bIAMTjdmC9eJOvLL4iLCOeBDxZQXFbKrq++wC8unj5vL8AeEYXSaUXvcWHyQMXZc5zdsIkukWFMfu1FKspL+em7rRg6dGTI62/gCw1BY7XgJ7JM1VqOHNhL95hQknr2oNIlVlEq9BYbm9Z+zdTHphCX2IlabOg0WtwVTRTk5BIbGy1p/GaFl7DIdtwtr5EcwKSkJBlEb2oXiUqtRW33kL9/D/lb19GncwKj5r5FzrkLZO/6C318B/n6m/VGgmytKL0uHCY9h47fywLWG3Dq9XidNsI8NjJPn6Jb+mAUxgA8bjVGn49ovY/jG7+n6dAp+nXrRv/nn+bUgQNcO3SSmD596f36S9T5GdAolKjcPuk+vHjmDP169iA8PEROmoTMpKzoDj//lxTz8jvvUmO24Bceib25lTi9id3rv6b2wjHSk3oy8pnX5eGZnbWPuIGpdJvxKo16EyZhYmtpwCAK0h1/Urb/IA8OG0bvsSM4ffIkuw4epcfoMaROn0adQonJ4I/bYZcswAunjjM2LR29UU+dy47J6IeiycKZo8cZlDEIQ6Af1eYGiYwwV9STfe4CAzMGSeel0qBH4VNxt6hSusm79umJzedB7xeA0uUhTK3i1yXL8OXe4P5Rw+h0/3D++eNPzhzPpt+IsaQ9/YRkockNntuN2uEmMyuLAaNGyZmsQsSsKX04rHVcvniRwekjcaPFpdGh9Nhpp3awY8kX+LJzmf7EEwT278Uvf/3NjXNXGPf00/iPHEyrzkCYPhiH2UaDyDO/fYu+HWMJDQnAJibpXhU1BXcpraoldkAfCDTgxE6Az0uUxcnWz5bgrWxkxpOPE5kUw/atG7mTf4cJM15AP2gYTr8gmTlt8jpR2+r54ctFRNg8PDlpEqFd4vhzx+9cuF7ApFkvETFsGNU+MPoF4Da30FJ6m5qyYoaNHCpdkiqBt1HrKSi4zZ2SOwzKSJeTPMN/XD1B/RPXvsPrpV3vbjhUCjlxV1jdFJ3LQaVQEZvcTU6I7lpbCBBO4LpGfl22HH9rC3Ofm44ywMTGLdu402Dh8Vdel1nANoHT+C+6TafTkFdUQIuI3OrVRwK9ZRqISsGtonw8Dgd9uiThc3vxajRoRLJTVWWbC9ht5fUXZ4HDy5bN2yj1wZS336QxzB9FQCAalwqdW0l14W1a6qvp3S8Ro58OhUKBucVGbk4hxsBQwjsm4NErcWu9GB1WlNfz2bH6G9oHR/Hi889jtzSwYdMG3GoNT7z+BuaoOBoFM1ajwCA0Vbm5UioRHxbOjBnP42hoYsP2rdRp3Tz57nwagkLwGALwV5pQOuzcyDlLWFgAnZK64RBpQ24tepWai5fOojNo6dGnD1abHZ1SjcLlJefcJSIiI2jXuaNcm4tY1abaRn77bguTJ08hMD6aZjFcEDIcuwfvqUvs27qN0A5RTHnhGZqq7rB243cEd0rk0bmvU2cKwa3TYxABEg01VOZfR+dvIqJnb9RaEyarBz+rldzDe9i7+0+CE+OZPu05ik7mcOTUKexxQTzxxisojYHoNH54WxyYWiwUHzxI1pGD+Il4zyefoSq3lM3bthCS3J6n58/F5ueHQykmsz78XR7O7viT3DMXiW7fiRkznuPUqUPsOXqQyKREnnxpLgr/UGxCpqF0YquqYucXK9DbXYS2j2baU0+Rk3mGP//aQXzPRB6bPRtlVBwtVjtGr0tmJV+4mE0vgWsL0tFgM9OuXTR15Xe5dOQko0ePQhXih8Vlx+VwE9DspG5PJof++ou4IT25/6EHuXronBwQBQ/pwehnnqa+VUFgWBQen5NAh5kr2zaSffgA6aNGM3r8BLJPnOKfP/9Ese6pyb7yO3doHxxK18j23M3No97hZPDsFxjw+JN49QFy5S1kB5ibyf5yJUf++BNPUBAp/ftReDETi0pFt8encv/cV9q0BoJXqBJBMh6OnjtKRtpghJxdLHrE5E/MDq8dPU+fgSk41A7puFGgldPEv16eR+XlbExR/kQEBmDJL6fCaiFt/osMfPIJPJrgtpvO7pPOyj/ffYvrJ8/IrN+eXbtSVphLUW0lD7z+Mr2enSahsQ63eAtaWnNyWfvqHIJ9HgICAkjskEBJ9jXK7DYy3n+DfpOntAkT/pcAY25l6/yX5EWnCg6hS/t4mi9ex6c2MPTlV+k8+RHpErSqRXcoVGdeLl+5QGqfIbjEQSWkGq2tKFUefp7zAqU5uXTq3JNgUyCF2ZdwBpi4f9HHRA1MRanzbwt18kBVWRWtjXX07tVTuuxwmKUzrtlmofh2Kb2T+7XprnzC3g/6lkZ+mfY0LcUlBPboIwtvV/Vt7jQ2M+2rTSSNvLfCFvofsY9tNrPhocfQmlsI6hBBQGgQN3Nu4goJZcbaNfh1iEflErnNJtwqFXdKKzDXlcjsZ4/WJMnswkFXVFQkYd/CzYTbLAsKvHpKC++gUStpFxstV0rybelNlFXcxdHUTGL3RKm7cIg4OBFyf/cum55/Fld9E+F90ySaoP7cCcI6dmLyN5tARLXdk1SKqfPN67cINuqIiotri9uTEWUe1q9eydARGfQQwm2fQq733a0t+EoK2PzibFSCV9VXHFgO6i7lENWtG09sWIe7XTsJjPU43YJBzeXcHMI6ticqLAKdyFOwCyq7luK8WwT5hxIcHSPNDTaHHT9h2rl0kR3z50GrmaiUQdQ01mEuv0lQly5M37oDm8HQZpYQOsD/+FwVR4/xh4DqGg1Ed4qlpqmRsspaFDFxzPn1FzxqUQwJ047QKanJvnKFXskdUGrUtEh5uVZ+/p999CEfL1iAQq2gxWnGX+ePyqXgQuY5Uofcc66LtZtai8Oj4PLFS7KpUIvIOCVYLU6MChXX9/xF5leL8TbUkzxsPHkFt6kvyaf3feMY99UGPFraIO7CRatWc/r0GdJTB8rIO9G4iO2GxmPn0onj9EgfjNrg33aPin29uYmcP37nxLK1hChVRKf0oq6lmbK8AvqNH8/wLz/HovCh1xnl5ERMSE6dOcWIkcOlicFqacYkrLX/LdY+/vhjFnz4iYwEVGp0bT+/oZFzf//BkY1rCPQo6N51IOXl5dytvcXQJx4j/d3FODUKCchVyWtRwbF133Jp2090MBjo2bMHp65coUajYeBjjzFy7kvy4BcgX3FZiS3KsZOHGTN0CG63E4VGLKvFQ7mFW3k3SUsbiNVhJkBMQ4Xyzu4j69x5Bg4diE8gmtpSi1H7FJw7KZhewoRwb3XoFDpDL39/+imFf/1LguAIJkRwTeAfmj0MeeARJnzwXpt7/3+xVw4XFzLPMmDMSNkASqWDNIQ2cuXSJdLS2yaD/+cCdpvZ/MZrcOEq4QYjhs4JZBcU4HZ4efSl2XR9+nEcSpHU0eborqirp76uit7dOgu9i0xt0uv8wOwjK+siA0dnyM/EgxO9yKS1u9k89w3M14sJM+kJiQ3icl4OWr0fT817m8ixE/EZDUJR0gaa1jn5Zs5srNk36B0Ti5+/jsuF+ZQ4PDy74BM6jh+H2+gnJXpGYdCpvcvdu6XEd43HpBOWPYWMqGy1OCgvr6Brl04EGUwoHC6Z2NFYXUNJdRWdevZArdZhd9gI1Blw1rdSfruYzsnJoFNiV3jFdhHKKlj72mvo62sJ1WtR6TWUNTRhMQQw78tlaMUZLLWpAnqtoOLObVkAdu/Zq80Bf88Gn3+7rQDsLlbA4roUUGCBa7ldwMp33kLTWENCUBAah5dqs5Vci4UPRDJLSk8c4p52C52qgjv5RRj8NETGhWN1tsqmV682UVNWh7XVSYcuHeU15dMIJ6oD17XrrJn/PgabTz7DrY5mGmytMh/85VWrIbaLvH6EJEM0oO7cq6ye/7ac7iW2i8PeaqOwphJdUiyzRBpHWBR2cVoJ6ZoGsi6eoXO3jqgMOkwqP3Q+FVazmetF10nolIC/3g+1UiMNcYILevXcJSIjowiPicanVmH3ujEq1Xzz+TIenzyF8MQObdpd8bnZ3bT+s4+flq/A36ijXfswKmpLqXXZMHXpwux134Mo2oQJXgbPuLiSdZLEPr3x+oVh93oJ8CjlM6Th2D5WffaBJDkM6tGXlqullDY04jcmlZlLF2LWBMgNm87uwuhTUvPHH2xZuhiTVsHglIGU36jgTmszwWP78dTnH7Q958R2SXxuXjd5v/3BryvWEq71p29iVyrL8smvqSRm2DCeXbYSt8uH0t8glaJqt5MF4x/Av8VKgM5A765dybtymQafnc4PjOLB998HVQAup0ei2UQdc/bsBfqnp6HSCuMZtHoE29ZATtY5BqalYvNacXhcGLT+6Kxuriz9jjO/70Dj52Ng/34UZd+i0mElfEI6Uz5ZAApTG6RCDTqvi6NfLuT8zp1EBYTRo2t3ruVeReD/FBvef9U3uk8/di1fRShqHE4PT85/m6LgIHoIs4fQc8kQAKtcsdafPou7sITMn3bQcLcSq8nLtI/eo1EgEnqmtolZRbPqcqHQeTiSeZjhQ0QUnNBcaERKinwAnzp+nAcmTWg7vYSRxGzBhIL6y1ew5d9k3/qv0Xqd2DQKZi38jByfj973TcIpeOAuMImbt8VM6eUTGKpr2P3JCkL0Jqq18MzijykKMpCQOgifR41BVPI2H9fOZ1Jw9RxJQSb2LVtCiEorBf0zli7hittKz4wxeG1KOY2QB2htJXW386i+doUjW7aicLgxtYtl6uvzqDTq6Dx4qHS3ifPW5jFTWltFwe07jBk+Rl6w0vip8NFQWoStKJ9yEdX20+8E6f1QRccx+Y151PjriO7X+x4KQC0P16qqVqrv5DEwtT+ee6/FTSuFtwsoKa1j/IixKKziFwgmjYfGO4VoS0opOnmaw7/uwKjT0j2tH7aQUIz9BpI6cZJcl7SliSqovnGdqLo6cnft4fzufeiNBrlayHhuOlVhYXTpNwCNeNg7fXg1OgoKSnBb6ujRT5hhhGvKQzBKCvLyaPA46J3cV67W1EL3qFKSey1XHgjdEhPR3dNTCaH0hWyR6AypKf0Ell3G84knQ/mli7RrtbJ74w+U5uVJE0j/IWmkPvgQTVExhCclS2C6mAWJXM4rOdfw0ylI7NoZhYCKii2Mz83yZUvJGD6KlP6pKGXH0pYmUJSVSYdWMwd/2MSd61dl95kycqyMHGqKiCRIahJ9smh0KVVczr0J7hb69end5viSWkir1BhFtu9EQqfOuJwudELc63ORc2A/SXoDu7/bSMWNm/LaGfHI/XQYPBRXh0T84jrgcdvlBMHj9VBxMZu4unr+Wr2G2sJiVAYDKQ/cT/SIYSj79kUZGkKgaKI8PuweNReysujTJRpjoAmXMUR+h1qnh4Uff8ycN14mPDxcFrCyIvApOXv8BFEJ8cR36tCWEytWVT4fmZfOE5vUlaCAQPzcYnLUlhFcfOIoCU47f6xeRV1jPa1OJ9Nmz8HYsSsB/Yfg9DOi0Yji2IPSq+Xw0aP0H5yG0c8ky1FxmAvH71GRQJLSH1NAkCzMZfyxiKs6fozOdidbFy3Eh5s6s5nn33gbR3AokWNHt7lQ9SYpyRKXu9AYdu+dTIh4YLYJMymvruSbb77h848+Ra3R4RQxazKpyUPegQN0tLpYv3ARpiB/6lubmPvm65j9A4kaOwmzWpwBoofw4LbbKck8S0RZObvWfUtj5V2ZIjR27hxsUZHEZwzFpVCjEQ4NcY6pYc/B/UwYNVJy+NrqLQUup5fDx44y4r4x0nChEy6YVivo9Zw+m8mAwYPwiUJeGDhEo+Z0cvzQESaNH9+m3RNJI2Kta26kPvsyoUXlbPryS/ShfvgCA0gcNJxyt5epH3yARyMUsOKTc2N32OUKeOzwsbIpF79WvCazpUWaQIYOHSonXfIB6/PRXFuBs7gI8+nTHNj+Ey61An1oOE/OmYfF6EeESAlSanDbfaiNGolvOXvuNBkDU+45JH14fF5stTYKbhQwMCMdu92BUu1Cq1VRU1SMt6wC8+nznP7zL9mMqMOCuf+lF2kNCiRm8BAcCoH5AYNajbmihNZbeTSeyeT8P3/LpiisS2dMA/rj69CR4U9Mk07QNsuCoKiUUFVRwqD0VHmPOkTDqDJQVlpFzd0aBqQKU4ewoYvr3MWtkju0Wm3079tbFmLiGmlqslD9n3zDbrPQu3dPfF6xQlVJXasgLriLiin5L5r08qHDqFVKYnv3pufkR3GGhhObIlKXlLhF86xQcEuseoUJpJf4vfeeXsIEUpjXFgXXvc0EIu8Lt4e7uVdQVVdx899d3DyTKa+d5GEZ1AQG0HHYUHqOEo2OBpmdqFRSVFBMg62JuKR4jIa2xsfhdFB4pUBO+WI7xOATz1ajSDgxczc3F31tI1d+/5s7V65id7vpNXo4HcYOx5CQQGh8J9CIHN2287A85xJBVit7Vq7CVVKJzqkkcfAgYh6+D1XXBAITEmhyOPHXmeTbu3AhG3+jkeTu3do+Z2lm03Lm0gUCg4JI7tJFfi9mkTkuzuazF+nWJZGQ0GCsYmJo1ErKxCcfL+D1N+cRFBUhv1dZWtkcFF25grq2hsvbt9N4uxCXz8ugRx7Ef2Cq1PUFx3TE4nRIWSSfyqYAACAASURBVIXRYOLSufPExMcT2j6qrckUL9Jhp+DcKdorvPz86WcYms14Wuw88tIcGhM7EdS/H8rQcJQqMXzyyG3M5ZMn6OFn4s/3PkDbYqbabOPBV17B0r2LjCHV6fxlzLDwC/msDqrOZxPY2sKOVcuw3S3Dz6DikTkv0dwxkaj+aVKyIBzVPrsHndfDD2tW8GRGBlvfegd1ayvaQBNjZz5LzX/bua4ZI9Ap/Nvcuy47Gp2aI4ePkp4+GK00dyolekzc3wf2HWbE8GHopORORh9JNuTVU5mEWe1SnywIEGalm4kvvYCqby/i04dgtnjRiS2b+NJtzdRfuYihqprdq9ZAQyuRkbGSX6xY886rvkGdu3D+hx9w3a0lKKwdo6bNoKVjJ7qPHYNbI/j/HhnDorBbyP57D+FmO/uWfy331q4wHRPmvEiJPoDBjz7ZFk8kzJ3imnY0c/jMIUaPHoMOoeXzyc5dfHN7jx1mzKhRaNyiwvRIthR2O3l79qGoKGPvujUECH5XaADDpz2FKimZ9v1SUeoD2z4Gqwet3Uzuib1YbuSSt2MXPrNdkuVHz32RiuhQegwbhZi9CB2mWjiOTmdx6ch+0mMi2bf8C0KEFicimoFPTMXZvRNJg0agEll+MrKoBZx28o4dw1VSwsH13xLi5w9h7Rk541mcCe3onNIfpVdwElW4fE7MbgdZF7MZOmgwfkKEKSYYXhf22hqqz1+g4cIlrvz+G2qPAkPHrgx/5lls7SNJHJLeFq7uVSHyLurrrRReu8DIUcOw3SuRhRe7saGeWzfLGJE+uE2ALG5InFjKSqi7msvNI0e4feo4CpebmO498UbHEDBwICOefFxaxAVGQjxlbaUl2C5nc+vAYfJPZOFwumnfrw8Dn3qc1th2dElJaXvwit+BkeKCYmz2Rrr1TaZRHldqAnyQfzWXGreN/ilpUsskxuU+jYJr129gs9hJE0gTuadu4ydey8vD5fHSN7mHiJm8d5h4uHvtGoqCMi7t3kthznnZtfcaOozE4SPQJfWgfe/ebZiEe97GKzm56HReunfr9n8YGO1/wutlS9sKwP6pwsXswy2NNT7uXr6KLu82l//eSdGVs/L7Sh41jtj0oQT1TSGka1d8TisKg5FGt5ILly6RFBdFTFQU7nu4ESGBuJh9ifDIjrSPanePHuWSE+DKq1ex5Rdx9OefaS68JTEE/ceOJyplABHpQ9DHxMguVqQTi6vi5tFjRNfUcmDjDzRXVUtDXNqjDxPQuyehg9MxRYmJpENIt/Gi5cihY6T27EpQZCh2xf8YWkref+td5s5/jXZRUTitdvTatinU4X37GTA0A1OAUUZeCVKTKK6OZWUS37cnoUZ/ROS4QmSl4iZ3924ia5vYtXUTFTXFGEKCGffIU+jjOtF5zDhcQf4ydlAcuGJFfvjgYVKHpckHlJhsid8pbuODBw8yKCWFoJBgeY8LhpmoMa/s209ISTn7t/xAU0stPp2WR6e/gCY2nvjRgvsWKKG6ArQrCoVd+/Yy/sEJeLzC3NOG82m0trD4yy9ZsvjLtkhAUSzKqZiFa7v3ElHRzM5Nm2jyNkkD/rPPz0XZLo64SQ/gVCklGskgxHIuF9l//00Hcwu/rFiJSaunwe1hyttv02DU03viBPmAkyNqobHzujl66jhjRo6QWm6HWF+JKDe1kX/37GX0/eNlk2FwimJanGVODhw7zOhJE2QzJ3TAcoAHHBIIrfvGyjta/DuVeBO2Jq7vP4hfYSl7t2zDrfJhiIqky5AMyr0+pn34IU5pXhHTRLfMCBUu4EkZY+XqUdxXQpLR2mLhUnY2Q4cPlc2ABIsIzabVwpX9+/EvL2Pnhm/R61Rog4KZMuc1mnRGOo8fJzEh8gtUQWlNHbm3chk5XBjHxKnRZigx1zRxI+e6TCsQekSF0o3PYcEtEGCHj6C+fot9P2wlwGjCGB3NiFkzsYaF0GX4MDwiF1dMbd1eXDXV3DlzitbsC5z+ayd6wWJMTMTXuQu6jp2Y8MIsfCLFwO1Go9ZQWlpCWVkJ6QP7t4Hd5R81xfmlVFfVyEmrpaUVk7+//JALiu5Q39RE3959pNdGNhWC01dcRkVFGRlDBsn/ziU+H4+dltuFmPNucmvPflmgiQIwICGe4bNfwBUSRoe+6VJPaRPUFeBW0U0crRbSe7ZtYf7XdwkMjIiC69Gjt/z8BZtA6XZRlXcVd2kJ2dt/4072ZRRiWzZoIGVaFemPPkLS8JFtOcBqo3y2X83OQRNoIK57F2zSMuLDiJ5b2VfRupUk9+3ZdjGJA9Tn4u7lS2hqajiwbgNNRaW4fQoShwym48SxBCZ2JUJsZ4Qm1CEGBmoKLmThvVvBld9+5W72VfQuNYMmTsJ/yAD8khMJ65GIW6EUnliZ4Hz5cg7Bej8SO3Vu2x6JsbsCMi9kExMbR0xkOEqNeG61FZgXz5wlIjSczt06/3+MUFiw4BNmznqeoPbh6JVaVB4XGqWC6xezUFVXc3TFKhR1DbIUSHvwAQypKSRkDEERGIhGbZCZ4+J2P3nsDB07diImPko6yAXzVuiCrh05hH9jE2c3fIe56A56vZ7Uhx5Ck5ZK3NAM1KFhslnyiieqx0HR9Typ3c7btBV7ZQVmvZoRM2Zg79CFXiPGoVGb0BjU8rYQDvnCAyfQ1lXxz3dfobE3o/J4GPHYVKyJySRPmIBN8Id1RhTC4Wy1s2bZYsb2SOLoytWoW5olU2Pi7Fk4ErvQbdgI1GLjJ17/vZjHv//dxcSJD0iOpbhm/xfVfvTQYQYNHoLeT4/b5UF9LwP61KEDqO/WkrV6Awa7DW+glnHPT6c2OJS0Bx/BqxQUzbaSUQg2ru7dg7aqil1fryXIrZRa9+ioWBSLpz7pq71TSLdQP0b2S+F61hXyyqrpP/UpRr/9Ji6DUo6ctWJQ/V9Q8+4PvyDzr13079mD7p07cOXCWW6UVzBy9ssS7SAs86JrlhR6lY/DmUcZMmg4XsHiU5mQFY0G9pzcy5hRY9He63zkk9Hu4OA7n3D2339IHtBd5u9ePn6aSuGgemEGg2fPApXAPyhxCbq2w8Zvr7/J9VPHSEzvS3x0NDcOnaGysZkHPppPv8mTQWXC4vLg1Wkwl5Xz+bhHSfQzEdc5io5x7bl47CRFTQ08/sXH9HroIdmbOJ0utGL+bXOw5blXqM/No1u3BDrGxJNzMpvbzU1MXvkxieNHtzGlFAo8KgX1LY3k37jF4IEDZbkiHvjNbgvBSjVfPfQ0zuI79OjZha6d4jm25yDVXiWPLVtJ4qgRONwCQyK8rEruVjVSV1lJz1492joQ8Zj22mmsb6Ikv4wBgnMnkyXaCjrqGln97Ew8jXV0792F9uER3Didw5WySl7evomoQQNwqzR4fHb8xE9ramTxAw9icrnp0rsPQcERnD12jjq3i3e2rCGop4hes6HRCFCzger8IpqxkZDcjVZcaFHj51JSVVxBeXMTKQP64bXb2/SfCoU8hN1WJ8kCfCp2qiLiDg+3bhfJSrBrh44YhMPP68Trs6GoqmbV4zNRWcwkjRLvTUvW7uNowqJ4ddMGtJ0SZGEsjn+NB4quX0fjryQ6ocN/knUxoVPKc+nrFSsZOnIEPVP6ymvWiwulz4UlJ4/NT79MlEpF1wyxcnFy/uRZlBExzPvjb8wC8eNvkMWiXaHmfHYOHaPaExMe3tbN6MQqw8H57Mt0SuhGeFCw7FfwOGVaR8u5c6x9dT5BKiVDxmVQXVlNXuZ1meP83PYtuAUXrs0siM7tpubYcda99LIE5/YeMYS80jKu3SomMCGe+ZtFbqVY/f4P8mvifNZ5OnfrRICIW2rLHpAFyuefLOTNN9/CP8APjxCpK8TsQcnJ42fo3asfgUHiPbVN2IUwOys7m4TEJAL9/aRTWwoqfU4u//I7f3/yJZ3bRdB9ZH9u3C6k9EYp8X0HMO27r2Ue+P84vgYfZJ44wYD0vmhkFrC4QJWSBXjm1Fl6p/WXiTDin4VaVEgAjm/eyrnVG4nxN9F3/FAyL52jrriSxPShPLx6jZQZKGQebVtHv3vXXsY/MEF21Dq5fvNKneeHCz/l7c8WoFfq0Npd8rDE2cTJDd9zZt0WusXGkDhiACcvnKe88C5DHp7CuE8/xqZUiPRCFDYBbfNwZMVS9m/9ngHJSXTr1Zusq7ncKK1i9COPcP+8OSDWMtK5JzSnCk5nZjF0WIZs8lTiXvd50CqM7DtwiJH3jWvToIrpt90jm4tjBw8y+P6x8jsXxDmRgqFXaTh34pTM6hW1pUYp1vzCeW5ly7x5VJ7NJimuA52Su3Po9GkK79bKcPrJH72HSylarraVtDjLzp7OZKzA1Yg/bXUqdotTJqakDUlt20DKGkHkgLrZOH8+ZWfO0jUinAEpfThzIYtrd4qZ+cFH9HhKoJzuNb0C/tTYyqXrOfQdNlg2XeLniOaKJhtZmVkMmfC/1bPQV4g8YBurXpiJ+UYBqZ260ikmngMnT1HkcPDakiXECVSFvq24EYEB4h5b89yzmAvy6Ns9kYi4OE6cu8iN4go+XrOa2LFDpfNTXLOiCLSYnVy+eo0hGRmyWZEEP6eIvvNw/UY+Pfv2QSNidiTGxou91cL1W7foMaj//7HIxf/TWHqXqrIyeqcPwOFySkmHwmaD+nqWPz8TZ1UlqX16EhYVwa6Tx6nXaFiwag0hPVKk0Uk0FeKBmn+nFJe5lbTuwu17b5WvgNzC2zjcLjkpE5+ZWjTnbgeuqnLem/kcUQ4PaZ0T8TeaOHTmFHUaWPTDJtRdkkBraDvkhT44vwibz0V0ciJ2+Q2IHQSUX7tJuH8w/uEhqMQ0SHxEDhvcyOWzuS/JWL7UXn0wqvUcOHEKXUwcb3yzDmLa33OJCmyEFWfpHd6e+SxRGi9jBw2mucbKleu3cJp0vPPjD9AuCK9aQbN8Emm5duUSiTEdCRdTffEaNWp8DgdXr90gNq4DIeHh+ESDde+au3zqHF0TE1GG+N/jbor35WH5gs95Ze7L+EWGYHU58BcEDksrNw/v5YdFC+nsH8SApF4ydezE1asEJCcxf9P3oNPiUcpkZVkAXsi6TJfOnQgOC7g3ABGTRDv5/+zm1xUriVYpyeifQuV/evjTN/MIG5jKi2vXtHUBoqoS1ZzbzbXfdvLritXEqTWMGzOSs/nXuHSniE4DBjN75VpQ6fGIo03c0i4o/PFXflmzktAwHUMHDqD42k2ZXx02cCDPrV6BT+FAIRpHyWRy89kzM3FVVBP7X3LS8AGp5OZe52pxEf3vn8D9C8QK2C1xWG1TZBX7DhxlzLixsjEUlYNOUiDg3OHjpAkesyiyvV5JPlC7HfyzZCkX9+wjNjiMAb16cTMvl8sF+Qx97DEmvfVWmzlPo8HhNGNUKNn17odcPXqE4KggBvVPo/RSIQU5N1F8M3War/5uOY8/NJ6uqanU7D3Cd9t+pucjjzJ85nTKVT7JvdIrvcRpDfz26RKKsnMY9/CDjJ7yKBd//ZmffvyZUYJaP2cONp2KJruZUK0Gh6WVsxfPMfb+SVTUNuCnNhKo9sfa2sQf5w6RPmokSruw5KtpVdrwtznY98lyGkvuMOzx8Qy9bwxHf/iRPX/9y1MvzabfpAk0OGwoAwLQ6k0YvUq2vf0BubmXGffadEaOHMG/y7/lxNGTjHzuKQZPmEBQYITUKN52tFCUk8veBcuJUGt47KVn6DU0jd1rvubg4UM8NncOQx55WBpOVAKwLJyDSg0rnn+F1tpanp77Ap3TBrH/89UcyDzDyPmz6TV+lBQCizWtV6OmvqGB23m3GJyejtcrVDIudCFGWnJvcm3FZlxVd3nm/TloO0RzaukqruTdZuQbb9FjwnjMTistra34a/W01jdReDOfjLGjaTA3SddzdFQ7im8VyHG0CDovrCwjOiICg8AZVNxl+8KFOF1mZrw3FwKD2ffxGm5V1jLo3VfRdO+M0mRErfRhdNngTgnnN2zCXFPLzIWfyxXBzqXfcLeujqnvvoKhcwyEB9DS0EykLpRbZ86hDQ8hsEN7GlVeAgwmwq0KyvPvSHB4bNfOMr/QKw49n4+7lXcxt7SSkpKC1WGjvrFBGjZu3bwpp4TdunWjsqqK0DARDO6mRUwPPltBaKAfExfNk2OTPxasoaK2hUmLPkLRKYFmCTZSEOBTcPN6Dmo/FTEd4lGqjHLCKx7A69aulRrAxN7JWJUufEov/jo1DaezyV38PZ1CQslY9DpY6vlp8TKanV6eX7kaR1AwJn+T/P40ajVFhUWolSp69OiBxW6ltr6O+Ph48m7cQKfW0KlTJ+5WVxPuL5JffZQfP85f6zfQNbEj9733Ct6yKnYs/YEmNIxZ9CHmqHAsbo/UiXmrK3Fez+P6pu10iIgg46O35AR3/dpvMQQGMOeLz3B5HHjF6sTlxqQ2kJl5lk7duxMZG01lTQ1B/gEyumvT+o089/ws9EKwjFsiI3x2F7du3CQpuQdavTBkeSRM1k9v4Er2ZZJ79ZSohjt37hAZHIRJq+HGnn0c+Po7xowaRvILj1GXn8+PS74lrFMiYz9+hzqjAbdbLDoV6HQqTh49xOABfdBqNXhEQ+ZVIXr0UydO0SctFYPJgNvjkOBWndLDhZ//oPzHXTw4cgQdn3uI8hs57Px6I0n9Uhn97vs4NSpqmhvx9/NDYXFw80YePfr3xSVAxi2ttI+I5O5/SRA/bNnMu4s/pbmlBaXdhUa8L389x7/7jht7DvHwQ5NoN3E4Ny9c5N/t/xLbZwBD571MldtFiD4AVauZAIeVMzt/oyTzFCOHDibpkckUnr/A1o1bGDpqJGNfeVFG9lW1NBAYEiozY0+dPE3PlBSCI8KobmxAq1ITrDVx+OARUocMJjAkRPLqYsKjUDs8nLsocE8DpZjb4/FIY5m1vIbC/AL6jxxKg7kFu90uz0iDXsNvH35EWV4+s2bNIiBtAJf37eOvf/bSNX0gI2fPpEUlTHh6HB4xv/ByNjOTcUOGSUizG5c0CjgsTi7n5JAqtIo+DwqlF73TQYjdybYly3CVVvDmC8+j6NKR0z9u5sylczw44zk6jRyLS7rxXbJQNXiVlFZWoAgPIDAqnPraWuLD22GrqKUov4Beg1Kpb22WkoL2wjzVWMcPXy6muriY9958C7p2Y/+KVVwpKWP41CdIyMig0ScUH25iRMZvcRG/rFqBn6WV2bNfhM6dpXTi6vnLzBErwiH9aDI3YhMk2MAgasqruVtTQ3L//jKuU6cQeBUf9eV3aWhoom9qKlXV1QQGB6H0+KQh0OZxEduvB7WWFnnttwsMoeV2OfVV1XTr1xuzeIagIERvgNJyNi1dgsPWwpyP3gODlo0rllNlsfHI8y8SmtgTu8GPFtHOiLPhdgEui5mUpEQUXtliolCpKSgoxOlykZSchFdMtxQedE4H9rJSfly+knitgRfeekc27TvXfcOtqjLmLfwcfadE6s1WTP5+sokVJhZhcIzu0516m2hNIVhnpDLnpvx+Enp0Q2PUU1leQVxICM68G2xY+iWBIQE88/HHYLay9oOP8RgDeHLeG7jat6NZgby3dA479Vev8svaVUQHG3hRZN5WNLJ+yUpZrL345WcQoqdW6cbs8xAYEMSNzEtEBoUSHy+0e0psIrkJBSUFtwkKCqF9XJycuJpMJllbXT+fTUx8HPqYcMweJ06nkwj/IL7+5Auen/EcfpGh8voX2sZIg466Kxf4dtFCendN4sG334fCO6z5dj3WAD+effdtbEEBOHViMNIG/L+YebatAIwIxi1+vs1GjH8gZ3bsZPeWbYxMG8ATr75M7Y0bLF6+nJD20Xz01RpZuNbWVhMUEoDPZqXg/CVWfLaQCWPHMXnea1w9d4LVG9YTn9CVOW+8jSkyjhZH272ltdq4uGMHv2zawMiH7+OpObMpPZvN8qUrSE5NZdanH2H32vCqldhaW9vqhgWfUZZfxMjhI5jy6uvk7TvI2nXfkpTanxc/eoc8az2aIH8UVhdaj4Lcy7lkDBtGq8cmGweRghSgUHHt3CW69eqL2aDH6vUQYNSjt9k498effP/NOh6a/iwPT5vGmX//ZfPWrfQbPpxnX3+dgsYmjKHBkp6hra/jmgB/X77EiMfvJ3n4SCoPX2Tj6vUo1owb76urqWFQWir33XcfOX/9w/7MM4TfN4KRzz6HHX98BgMNrka0Pjs3jx9lUK++hITF4LA5sFsaiTH5sXPlt/LB02/iOFmI7dqwEUtFJV6HkxprK70mjGHU+HH8sOprympqSHnkAbpnZEgLvF2notbVgt7no/LUBYb06Ys+IoAWS5MEzUZ41fz2yUpK7hTTd8p4BqcP5t8VGygrLCFl0gRGTn0Ii8FDq9VMhDGIouI73Cy7Q0ZKGie3/iYzfAdMn0JRUz1H9x3ljddep7GumqAAEw6HjXZ6ExvfW0RtSRmPTn+K+I4d+GXLNvLu3GbYEw8xaNJ4zCITt9lMnCmc4pJyLpQUkpoxVK6wxSpAodHQ0NBAft5NBg0aJKcCToULq8JJvE/N8beW0FhcxPg3niG+QzQHVn9HgzBF+BkosVp56IWX6NS5C9vXfIWnpVGmP7U4XYx7agZduvfgu1UrMddWEaAVjbSD6a/Mx6Tz59ev1knRaYujCbc/jJv5GNHh7Tiwejs1ZhcD58/F1D1Rajv1Bi1OVwshza3semMBJrubCS8+T1hsDPvXruZOwW1UEVG0+PuR9sSjxEW34+8lywnyKLBaXFiNJsa//jIOi5XMDZvQ2q04DUpqBS195myiw6P4/avVOFsaMEYFUmFp5Ym58wg0BfHTlytkCLdC5UBh1DP9jXdobrayc9NmIrxKlKVVUv80/tO5NDQ1c3LVL9hdakZ9OB9vlwRqhWlEpUSjVnDj+lVMBjUJcfEyj9pj90gX4IZvv2X4iGF07p6IFaccr9udFowlNRyd+xmpXboyYPbDVLXUsH/jNtQeLy6jTmRu8NiLL6N0+9i14Tvc5ib8o0Oodth4+tX5uO0edqz6WmJXLLZ6TGEhPDf/PYpuFnHq5x1o3A4anU1EdYvlgReeoji/mMMb/0IfGcv4xR9RrVGhFVMroe3wWmi9lMPRNz9leFJvBr3yEhVFN9m18ydZFGgMwegj2nH/c9O5XVTAsT9+JcLkh93swq018fyHH5F98SI5u/5F7xOpGmZCY2OZ8uTz3MjJJf9cJs2N1bQq7DLhZPL02RTmFXL89z9R2syoNC5C2kXxzOvvcOH0Oc79s5cgH2jsNiIS2jPi5WnSBXz6pz3EJvVhyNuvUmfQ4/GpsauVOALUHDt+mNFi2qBSy8xTsUlWK7WcPXGGQX0GyAKwVeXEpXCi8NqpPHKa4q+2S85X73lPc+jQbq7tP47C6cOu05KQ3IOHpk7h+MHDlF65QWNdPdrQQNp1TWDi1Mns/3c3NdcLcTS0yMIjeUA/xkx+kAN791KUlY1KfG6iQe2WwJgXp3Fg914yD56l25Dh9Jn1LHaDEaMVDD4vJoOXnau/ombvIR4bO4Eukx9jz9bN1BbekAWGzehPbM/ePPLMdLb/uIVKoeFyu9EHhBAUFcv9jz/N3n92UXktW7LJNCYjEfExPPjkY+z45Tdq8m7jsTvxGbX0zxjMoPtGsn3rjzJSSuP2SePT4BHDSBsznB3bfsJyqwQsdhQGDb0Hp9Fn/Gh+/vEnrp6/ysDRYxn67JPUqZXYNRqJIxF8y6ysLManD5VrKI/PhVpsRFod5Fy+SuqwoTLnWaEQa2kHHRQaNn78GdbCYqZOnEjCqOHsXbeWgju3cYtIMZ2RYePuo13Xjhzaf4DaW8Uy4ssUFsygsSPplzGItau+wnynimCh0/T5GD3+PrpnDGL90mUYWh0019biM6mY9OhDdOyXws7NWzl96SqPz32F9oPTsQkupFihtrYS6XDy+7IVEo48d/oMTFEx/PvLzzSX35ZauzqVmknPTCc6sTvrvlmDsqVeiuRtPiUPP/kshvD2/Lb9Z9RNdShEFJrPx4yZz6HV6fh1+8+o3F7qm5uw6hQ88+LzsvFcsfALNGan5J1aPS6mTH2cdjExrF60BH+fVkprAiMDmDb9KYk22v7jT+SWlDLjvfdRdU3EbDRh8SpRq7VU3S7CbjXTNbmzNDkK0LlOqaVKfO9OUaAl4vQ5Uap9mJxODBU1bPpkITEaHbNemiPHWJu/W09Lqxm/kGCa7DZeeWOebCj//nMnJrVWvn67QcXzr8yRBaDAq/i5FLKJE0y8Z2ZMx2G38/uPP+FrtuCyWYnvksDEhx6Q19e2HX9w1+Fixjvv4oqIQCsKRYsNZUsrvrJSti1fQo/YSKY+NhXqWv4fVecBVdWV/u3ndu6FSwcpSkcEERVBkGpPTEw1vcwkk97bpE6ayaTXSW+aZBITU01PLIh0UcBK74j0Xm4vX/a+zPy/Ya0s1yJwOWeffd79ll/h653fMGGeZVboC4b5c/X11zHdP8IPn3+FwaGSmGmLQc2VN11P//AwX3/1tVRMcFqseGlU3HXnHbS3t/P9198Q7O3LtGkWq5eKO++/TxIFf/luF1qzoGAoMIYGcd1NN0otzd9+/AHX7Awal4uFMfFsuvwqRpra+PT779FGzefie+5kVGg96gTOWyhJKqmtqCI+MQ5jWAA2QVASnS6bnab6k0QEBxMZGCCLWovVhJ9LRfveCvZ8s4t58yO46aabOHa4hj3lJZiC9Fx33z1o9f5MmC3oA32ZNc1SU1rBWTmFtJXXyHi6MGMpqelLKS0tJTl9Kf5xC5i2mLBOmQhExZGff2X/jz+RsiSVCy/eQt3xY+wuPUBUShJnX7IFn7AQBgUZxeiH3eHm1717Sc/LxScyjGnR8HGp5PlXtuMLKvfuJWXFMq6/8iqqv/mOhqpDOKx2dMHBaGKjufjqK/lt55fUHjok9GjLXgAAIABJREFUSU7nXX8t7gUR0s7PV6vFbrXxe9F+1qw/E1//UFkY+foaCHI5KHv3Par3/Eb2xgLOuegSyn8q4qdvf0Tx/mUXu6eHR/BxuImfN4+poUF6zDMsvPwizrrpDrAbEEAcu3BqwkFl0e+sXbsOBFZOeh4KHIuFQ6+9zYHvf5Dju/SUVAabWrFPTTEvNJi+0QF8F4ThHxxMf08/rSOjrL/tFnKvvRaX3YHDoMUsjS3haGUZ+VnZOJQulIJ+L7TrRifYt/VVGquqIdRAfHg4ruOd9I9PUfiP+1l4yQWe9q4YSUjgB7SUlTHV0Mrhj3Zg1OuxC4eRTWtpmJ7gLzffJrnIDsFCFbO8GRM773qEmaY29Eo3CXHRtHa00Wmf4dxnHmSREIKWUrWCx6zGNGvmaEM92ZnZctQlpeAFM3B8nMaWZjKzsz3taaXLI9g5Pcuumx+kXyipJ4QQGTmPtgMVhPn6ofU1cGpwkPD58QQGBlF/rJagACM2wcCz2jH6hRIUGEJXR5vE73gbtQwND+PnO4+o8GjaTzZjMOpx+qsZmBnCP8SfsMBQmqob6JkwccNbr0tLOwlm0Ais1izKgUF23voAjp4+5sXHotOqaD58kAURkSj0Rk5NTmKImi+t5obqT0p9MD9jAKdHJzDERGP09sHc3oHGacWmdUikyrwF8ShEBd7SjL+fNzNuC2NmEwsSUnBaHIx3dBPkY8CtcTBhmiUoIkaaZLc1NBMXGoaP3UFXXzfRhSsw2exMNPWj8Q/lMiGmKRw/hJivVGyHptYmfL00xC+IBuecz6gKPnr3PVYXFpCQnOyZn6pcOBQORo6dZNf1D+FnsRO4OAq7xklfV6espoSwt8DIRMYmMTY0gm1kGF+jnnHbNOMWM4uWZjLYO4BjeIyIoAAmTKPM2m3Mj09mfHgS8+AEfkF+TGut9IyeZumKZcxOzjLSM4phfgx/2/YeLi8vaQ4lWLROjY22/cWU/ON5Qm0QGhvHuG2G4cl+ScYRBeDI2BQpGZlSXHVosFuO9GdHp3E5VcQsSmVkeJipgV5slinZ0u/rH+Cicy7lSE0dkxPDBIX6Mzg5LGVCFi5MY2RwhMmhIQJ9vfHSQk9fHytyV3Oyvgmhbys6k6bJMZTCXzk1kUHBBO0aJikrj7UvPgsGbw+OSOVxOCyrLmfd8nTZLfXMZiQoSSaAq5ZlSua9VJ5VO5hxTXPs+5859sTbLPQLxGvxAg63nMBbo8PXYGBmfFKyJ/Ozc6irrWV8fJwlS5bQ09ODRYzUMtNpaWtlfHBYaihG+gbJAyY4OY7u/n4cM3bmh4czOjaIS+EkIWUhR+sbsNpU0upp9d/vxKrSo5sb/+Jl45sXn2PyjwMEWF1ELUyhpaMd4cLtZTAwbXZgcymITVhER1eHtGoLDQlmdHgcb4M/i5LSqD9xEodlkvDQQCbGRuTSLFyaSt2xozKJFxAHIQqrVWsIi1lA26lu1AYv7EL3z+bCaXeQkJpMU1MLmF2kJCXTfboHpY8e74gQmto7sZrs5G46i8KH/+6hY6rU2BRK6WRQdaiSDSvzpa6nIGSJyOk22ThRe4wVOYLUIcghTiSfcHKSn19+nbZf95FgDGB+aAjHWurRLgiR3qH2oQlCAwMJj4+h7GAlRj9ffL0MOCdn8TF4ow/0o7mzHb2fR+DXPDQuE5EFCXHUnTiB3suHgIAAXA6rJKhERi2gtrEJRWAQV913H/MKCyWrXciSCIqbanyCz/7xBIOlFayIS8Tg40dDSwN216xM4hQuLd7GAPxDw2hobsRo1EjLuanJWYJCIjCGRtDc0ixlfXyEu8LoKBHzQlkQHUVJZQWGQD80Wi3WqRnCgkNkt/tEYwOhCyJl0jTS209SXDy+Pkaa2zvRGgPRGwzYZybx9zHgo/eipa8XS6Af1zz2KMaMTCk1JcGWbhjoOMWMdYaY1EQZ98QqC3zaaHO79AqNXLxIjveEfJFK2CW0dPDvJ5/F1tRJ6vwoFEol9R2tuP0MUu/UOTXForg4ifhvbGtF5+cjr2d6ZIz46BjZme3o6cYvNJjpqSns0yay0lcwMjQsx5wBkRGSlGMZGyc2Jgazwk1DXy+KiHDuf/11CAmX2D+XzSZJBVMnjrHtqa0YBodZuiAGl91FfVsbxuhw6SQxPDhMpug49YuYMYq/f4A0HBifnWbhklSGpyfpHR7EJzgA8+SkYNiQtTSNiclJ2ro7MQYFyK6ZZXyK5alpDAwMcGqgD4dGicFgwGGysGRRioxhp0eG0YcFodfomGruITc9i/7RUep6uwkryOKvL78ABsGsVaMUIGo3HK2uJjYpHq8gvznBc8FRcFEmiHLLl+On8/ZAT4TeiMvBqZ/28NHjTxPj7U9aXCLdnd20To8SunEV1774HKiEwIxakk80LiddtXVoB0f46unnCVZrJa7/zldeoFfhYH7uKkxONy6lIJWppVJG/c4v+ePD7RimbGQuTadruJ/y1noCM1N5/N/bcAsxdjHiF/MQh4uKQzVk5xTIaYqYEursbml5W/vBe3z77tskx0Qx39cf28AoE6Nj+EeG0Tc+ypjJJIW1h9u76R0fI23LORQI5QmdRiqBaGS+oaCq4iAZ6Vmo3FopESfB0hOj1H7xGUWff06E0Uho6DxOTUzRJVyotj9yn3vdkjSK/vUGGouFQYeda594konQSOJyCv6LTRBgaAH2LC0vp3BNPlaXDS+lCqXVJg3ua/f+QYK3ga+e2IprchqzRsc9r70EWjum4T4+/sdjBOv9GLdruPmll6nXK0jKzUWNWBzhZefC7HJRUlzCGevXSxkAAcURLEJxXT1l5RhnTLy99UmClAqUMzPc9O7bHLGaSdm0GbUEGgt2nQPlzCS73/+A5p/3sFTph318iimtk5kwI2GbCjhHsIOsarx1QvcNrP19zHR1YGtqpuilN2VlaZ7nw/WvP8sRt4nYrGwMGGW3SYCzJsbHqao+yJmbzvQwa4XEhAs5KjzS1kxeXh4GQf2TaE43g22t+A5N0lFZzfeffCx10+KS4rn6njulUXfD/gOc+OJrzDMzeC9dzMXC5Nnoy4niEo59sVNiVQKSEjjr1pulWXflH7s5tHMnBrUG/8QkLrnlRqmZULdvHye++hWVW4Vx2RLCMjNxh0SQfdFlHryKqMI1bvramjD2jXDy1984+P33+PkYiVqRxRlXXQG2aWp2/87JfQcwWR3MX5nDuTdcJ0HHv3+xg479JSjdSsIyVnKBGOEo7FTu+IyTf/wmWb2BWels+dv1oNBz+Lsf6Cjah8U6S8yaHAqvvEK+cL999S3txfvRaBTErcll4wXnSfeFys++5MivRRImmnT+JjK2XIjdP5iIxBRUCj0u4cOqgmPHjuHvpSU5Nn7O19ON5U+dqxdefYm1BQXkLVvhkZ1QODHp7PQ2NxMzYuX3199n9HgDVreV2E2rOPPKS4TJNT+98Q5DdTWSabz4/LPJOfd8BH3q922fMHGkTl5/1mUXkCK8ic1OdnywjZmGerRqNTlbLmWxsAhS2vny3XeZOtqC26Vg+QXnsGjDepSRCzDGJ87hZ4SguonOusPMm5jh13c+wNpzmvHpWfKvvIpMUWiYpvn9w48YqW9i3Gpj7R23sSg3W4L6P3h8KyGDEwz9qa5fcPetNA2c5oJNZ/Dtv15ntLYWpV5D4S3XsTA9U7RL+f7VN1ANnmZwfIgLH7yL4KVLcY5a2PH+R0x0NqPQq9hw87XEJi1Ep9Lw8RNPYx2bZGhmhkvuuxtj4kIil2bg8vbDqdHjcgnrQdi/bx85qzIxCG9EtYcoYVcK7GEZecsyMep9PLIZOhdTajs1FXvIm9Ty6UNbMbgVTCpsnPvALdIdSGd28N7jz6AcnJQ4q2tefgyt0RutWcGOJ57DOTGDRadk7W1XMzQxRs7SbD5+6jnp5iIwq7f882mpLakan+SjZ15gnlvLjMXG1Y8/Qo9eQ/wFmzGhxiAZGeL1NXG8rIjQqRm+fP4VfKesEh97yZOP4R3gj3Z6lrceeJAgrZYZlYqrnn8Gq06LfXiUT154iRCzVcama59/FreXBmffKXa88zazw2O4/b257d3nMZtMGE/P8sWTL+HjVmEL0LP64Rul5piyf4KPnntVBn6Ty8Utz2+VOpmz7b1sf+c91HovVEYf8s85mxNDA1zxxCPSqUMppTncUu2/oqKCNatXSyy1WXhkC9TQlIn66iNkZ+VLL2Onj8DdOpiwDNNfdZiEUzN89fjzzPcyMunl5qK3HpcOLzO1zXz52jtohUNc3HzOf+xODL6+9P9STvGn38jr9I4JJ//B6/COCKWnoo6ftn2OxmTHNyqSzY/cibfem6Hfy9m/cxczDhv6uAWc/dDdDOnUUhdSSNALyzovFIz3tGNracdUdYR9n+9ELUggS1LQrljKggVRGLv6OfD5TrxcTrzC5nGuEE/28qKj6jC7tm/H6LITtziFtddfj9Lfn/79+/jhs39LxnVAYhSXb71fPudTO3dT+d1vctRoXLiAdQ/cgFurpuXXEip+/AOX1U708jTOuO1G2Vk6+cm3HC8uw6ZxE5SxmBW3Xs2Erw+JKcvRKLyR/oguJb3tzYzZZ4jLSBbDdwloFyfPwIlm2WWMTkmVsdLt48aClc62BvT9o/R+8Tun9h+U3d5V52/iuLeVrMIcBooPUfXLH7hUCpZvKCDzinPRqDTUvfMlzQeq5fUnrc5i2c2XSlRz0Xuf01R+WJKvVp65niUXbULrZaD01W10HK1nwDZL9pZzZIIwqVITuyRDFg8iSRANnJamGkImZyl76jWcPYMMms2s2rKZFZedg9tio+ilbQzWt2FXwerzN5Nw5mpJajj8yXecPFSHVaci7+LNpJ67Tib9v7/5HqdPCgs6Gxsuv5BF56/HMTVD2auf0FdTL5PB9X+5mFrlBDlrCin+4AsGTrYyMTbOX+67A+OqxTBr4+hrOzhVU8+0TsmGO2/AtToNe+Q8oubFYxACObMCU+mmtu4g8xcnYAz1FDBCP1isxf49B8helYvOqJNEQ4VSwE8cHKspI8ripOjBF1APTmLSqth883XMxswjeMVyFEHzsGu80Aj3EpeL4z//xN7tHxI0MUqg6HCandgi5hF685VEbdyAn0EQ9JQonS7U9lkOV/whtTDrXt+B7dSI1Am99OG7+e7USa5+8F5prSu7FjaBK9ZQVn2QjOwcqS37Xzkoi5POo9VEumy8e9vNhHv70Dk+xV3PPIUlyBsfLy2fPfY0rqEpTNNu7nj6GXqCvYjKyQKDr6cAF+w5l5M9e4rYuOlsDwlPwKcFhtc9S2vxHhJtbnbe8Sg6tZbhqEACUxeieO+e292ZsTEc2/kFpqFhlCEhbPjrdSgSFxOfnYvVYkPnZ/AAje1Oftuzh83nbMIutr/LiV40dh12ju/fw1RjIzU7vkQxY0ITFMKZV1yEd1QQY6e7Kd3+Cc7RGQLC4ii4+q+MJCxg6fqNOKfMqAxGSVWcttrYs/8Am8/aKGVUhBKJRnAspmc48etvjDbUc/CPn/FXuAnx0pJ/8cVMLEkjrnCDx7d2To7C221nzwcfcvybH4mbdkl9wTGlDfv8IPTZS7n8oYex4y3lbQSo3TJwmq7qKoZramja9QvzjD5Y/HRkXHEhM8kxkh2sQXRnXFgdTmYtFqmjI/Bmgpnq4aV5EsAT7S3krcyR/UIPBc3FdG8vnfvKmGnr4sCvv2DU6wiaF8h5l1wkMXRtNbW0/PSLbGLqFi1k/RWX49IbqD1QQuvPv0gLJd+4GM677m9MeumprTrIyZ9/loLJIampbLrkIhxOM22Hj9Dw417pYuC9OAlzcDCxOQWsuuRyGRSFNA8+SiZP9zJUXUdf9SGO7/tD4vJCElM4e8uFqBRW6koO0FJWKcfGfotS2XzVFZLrUl20l/b9B1CrNHgvSuFMQbKxWThZXkJLyX6ZDARnZbD2nPNxzzo5/MdeuitKcSucRKxaQf4F5+NU6in66Vd6qipk/yJudQ7Za1ejdTiknV7noWOSUh+ck8H8nGzCli4nMiEZtbR887xLx+vrCdDpSIiPl51Xwe4SdPcX3niZ9XkFFIgESGwGhYtZtYXu+nq0J3s4tOM7LJ2nJDJ/fsFystYX4pqxsmfnV0w21aPQKEk66wyW5RbgnLaz58uvmWmql9eZevYGUgrycakMfPPJZ5ham2Xyv/Ssc0nNzsJtN0uHCLqH5KgoSfhUZ2bgvyQV38REXC63lMhQKGy01hyE9m72/3sHM109aLwMZJx7PjFJSRix88O27YzVN+MXFkb0GRuJz0zHNDVO8Zdfo2hsQ2fwJuWyi2gZGuSs3Fx++ng7lp4OvHwNpG+5gKikFLSz8M17H2LqaSNgXiAJGwpYtDILpdOL91/7F4qJIWwaF8svPlcKkCoGx/jpsy8Z6OklICKC1Zddii0ggPSzzpFBxiEsCue0/Ur2HWBVXhZag1bi9AQLVfShyipKyFuehY/OIAH5ogM4qpyh5fBB4jon+fXld5k6PYAxPJiCGy/DEOyPY3iUXz75Av2kFUOQP0svO4ug8HloBqb44aPP0AsrSyE1dMmZdA/0ccbSLD5/f5scRdoMelZedCGLFqdi7z7NLx9+AoMTBIbMY8MN1zAS5Ev8hWczhQI/6d/pAo2NI0V/oOsbYNeb7+A9bSUgLIKsq64gICSUifp6Sr/7Ho3ZzKxKyYY7bmdeYoKUqyja+RV+0zMY/PxYfsnFhMfEMNHWzG9ffolBSGjpVeRefwlh88KYrm7kyM/7cE7M4gr0puC+a7HqlJi7Bvjq7Y+Y7xckE73cKy8hKDyMwePN7P/lN0YnxgmJWkBC5gpG1UquEIBxYdEm5KbcSgnAr6woJ1ckgIJ3ovB41LpnzTQcOkKGSAAF41znlrjQKcsw3WXV6OvaKP94J0anAr+4SJKvPReXIDfVt7Nvx7f46wyyG7Py2gtlJ85U08LhXbtlx1ITHkjWrZdj06vpq2ugbNdv6G1uguOiWXXdFei1XpgO1rP/q12y22SIjyLzmkswhQSQkpeHU6338IkdFmwD/Uwca8B2tJHvP9wmi4iojOWMhQUTFhJGwqyDks9F0WsiMnkRedf9DZPLTUNpOSfKyvDXgkOr4fy77kbrpefE7j+o3l+EztuANiyQM26+GpfFxnBRDfX7hewKBCbHkn3jpRIb2FV8iNq9JShdbqKXLiHz8oskrrD3t1IO796HwuiFb1oCCy87B2VUJGlLhdC0BmziGUBfR6tMABOXLZ7zYRZUCSX9jS2oZ+1EpSzxTMV0QrTHTkvrcWYbWpnaXU373nK8nAoyN62jVjFJWuZyThWV01x1GI3ei8Ss5cSty5Zexs3f7KHvSCMa4bu+YjHxF6xFodNQvfNneo83yW5sZGoyWVdvwTJjpvbfuxjv7mdK4SBmVQYxa/OYv2wpgZGxktVuFW4mbhMdJ47gOzhO0wdf0ne0HrNBS+qGQqLz0tGhonrbtww3dsjiIXNtIUvW50lozG9vf4JpeByFQUdIagLpW86UDP9f3/mQqZ7TcnyffdZ6QlYuxmW2cnLHr0w0d6NWq1l5zgb2j7az8ZyzKd7+FdPd/RLT7he/gOQLz2R2dJLmT35mpntAOoylnLcR64pEktYX4u89T2pUKgTL3uHmSE0lUSmJ6IMDZewXFECVS0XJvlKWLkvHJ8hHOM3JU9lln6a2pgRNbx/N737JxMk2jGFhZJ6ziYCsZQTnrILAUCx2NwqlSur2Hv3pB8q/+hx62ojWaXEMjBOYsRzDXy4kbuMmfBDSVLLGkklXY+UfeA+OUvTM+yhGZnHJGHw2X7cd4dkdn+Ky2FFqhe+96L642XeglDVr13rkawScUvS/3HDs95+wd7Vy6KvPsY6NYQiNIH3jesJXLGao/zRF2/+NpWeIqKBYCi68iNnkGFLPP2cu8xAHo0VOP4vLy8nJXy1zJ8FLsyuELaGVtpLduI43cuStz2Tx40qNwz0vAMW7Z5/nnhwbxlvn5vwzzuDg/lKa+oeI2XQWV/3z2f+OfkQFYXXbqSgrZl3BGgnIFI1WcQ/iD3x974O0VlThHRjMuj+Bj/XllYz296HWKZmyzhAaF82yxUtoKqum9fQgGX/5G2fed6/oXUr9JIEhUqk1lFUcoiB7pYctLLIqsdpWN7v+ehujPe3Yo/QkJ0YzVlpDZ+8ghfc9SMZVl4FRJUGYol0sBFur9u8nyq2QHqrCwDo8fwXJG9dT3tzJlTfc7GmHCUafwo3K5uDbG+7h1JE64jIWEezvS3fVMdrGRzn/1SdZuG4NOqUPCqWX/LXJWbMUCxYisFKfUjKmlIxPjNDe2CLHWQLrIWpzcTxqLG4+OeevzPYP4LcijgXRkTT/VozabMYnxMjAzCQRKSmyAq7evVsSC/QGHZMmMwlL06UqeGVRkZSTsFqn5bqvyMrHaPSjeN9e6YtoUCpwqF34Jy4gLDScvkMtHG7p4JoP/sWiTWf830YRNcHwOM+fezmq2VmWrM5Ep1XSUFws5UHsqBixWlmUsxI/H2/q9+3DIBwaHGACwtKXEhgcSHvVQZQCMyXcCfz9iEpLk0K+ndWH0bkFONqBTaMmKSdH+p0e31+K3uVC5bLJ0cnyteswO1xSNiBE74N20sQ0NsLWZ0pz+q4DRzG5Vdz7+YfokxLkqEVUM2K965sa8dNqiYuLlSBskRSKF/6NN1/njPxC0tOWetZfIdbfxcTRRnb89T78URKWv0QSbkZONKOyWqSXpdNLLQlQE2MT9NYdlWuJRoFFpWTZunVMT8/SWFYlE3FvgSt0u8jceAanh0bl2C3U31+6ZIzPjLM0P4up8SlO1bWiCQvjph8+x6UXI2AlDqtwV1HQsHsPPz/4DIFuJVmbz6S+vYnxoV60ShVTYzMYfPzJXbtWjv1Hu9olBk2Ucyani7zNm2lubmKyp4uxAUGkCWHK4SDv/PPoau+ku7KaUKNRYiDdPgbS12+g/ng90+3dhBgMDAz1SuxR4ebzONrQKEWTBdvdy+rAEOhL7Nosqg/XouozEZ6QxGUfvSnHMELgXahemJVQXFbK2oxMiSmdkSaDTgmNOFhaRv6ylWi9hYC4ENoQHGEHu157k8Z3vyLOP4isC8/g16K90iPYaRYC20rpKb7pnM0U7dmLdXxK6hRO2cxSfDZnbSHHjx6jv7UTvUIt3VeMAf7So7a5q4uh0QmpiKESLjQ6tTxkfv1jNyND4yw/exObXnxCCh0rHU4ZSoQ5+vfPv0jzlz8S5R9I7rln88e+PcwO9+EjZG30Pii1ejIys6g5WIV5uF/6UKu9DPgGhZCyPIPD1dXSVUTp9hSEIRHhpK5YTnHRfnlf4nCwuZwY/IzS6/lg1UFskzNSjFqMzcMiI6Szwv6SMjQKLzkampyZIiJmAZn5Oez6+WeGxybYeMGFbHrgfsksFsFdvDcWp52qigrOyC+QI0SrLH3BPWXmaN0xMgvyZNAXJGa1YHmbHbx/8630Hq9nYXQUmatW8tPPP+N2ODF66VDYLMTGRhMRG01ZWRkKix29TnAQ3QSGhRKVGE95WRlGtc4j42KxkpSSTEhkOPt27yNA44dp1oLLoCYyegELY+PZvb+YAZOJu198lrAzV0sZGwFHMIi3d9rMC1f8BVNnNwXZWfiEBVFacUCK3WtcgtRtIWNFNnF/usb88tOP+CpdOMwm/AOCMc6bh298HMcbTuAYH0XtdGK22EhPX0FQcDB79+zB4KVHqVYxbbOQuCiJ8PBwqsor5GcLjJTFbiMrKwtfo5GyioOovHwZnZjEx0dP4sJ4ggMD2V28n+k/tf8eff01jEJPUJAQBNMdJZ2trcyaZ0haljIX+4VPtoKexjYpJL8wLRW3wGCKTWC1SqHpx2+4Ce3kLIXZq+R4d29RERabnaAAPxkPc7MypX2dgEB46w1odFqmhBTW8mWSRFF//AR+XkIo3cnI2CiFq1ejE1p8B6ul5eOs2SrxdYtTUmQ3vOrYUWZ0Gv752acQFoJLYD3F3nc4mTlUx5PX30yi0Y/8lRn0zYzS2NIkJaGsLqcsYtavXYdyfIaa/WWSgCJYvnYfLQkpi7DPmunu7pZEDjHOFqQ4QXocHR2VXtSC5SyuX+zB5ZkZTE5OUl1RiUEthVzw8TWyfEW6jDuDw6PM2pwoNVrMNiursrOZmZim+ugx/GKjuOfjbeCtwyGwxoKR7oI6gQFcGI/3vCDZ+fYSyblLQUn1IdLS0/H2UkvMtkFQsV0Omn/YxbvPPUNkoB9XnHM+Rw9UcbKjA6+UOO7atg10fpLx/x9x6uaD1cxTuvjmtVcY6WqXRMOrH32EyvFh0vLXoTWr0QrFArGgJivHt33Id2+9RVxEFPkFhRw+eYLq1kbmr1zOve+8IVnMLoU4uzzKlvv27mfj6rVSwldWbuLfWTON77/LD599hDE+gmVLUukuO4zepWBidhaTTolzXiCrc/Lo2lvG6f5hQtes4aJn/ylJSy6FQsYih9POjxWlrCs8C6EgKUQA3Go3BreVnY88RMPePUQHBLAuT8TUBqnxqNh+4cXuzs52rrjqEhbl59G76xc+/e57Ui+7hLSzzsFlCGTa6cTt5ULtttJefZB1efnYHcIJwYbKS0WgWs3Xz79CVUkZF916M4X5hVR89wM/f/ElBr0Wp07NGddcSd7GDez/9Av+/flXnHnt9WSduxmTXoHbS4tGpWV6cobKimo2rV6PrxCNtlowebnRz1ooe/k9jlRXcP4/biB/dS7Fb23jp50/cNGtd5J79RXY3dOcHhsmJCiM0ckpTna1kbEoidFDtYwNDxJXkE1jby9Ha+q54dobcNqt2IWyv5eaYJ0PH9z2ACePH+PW17eyKDmZ7555m+LKSvLvvZ5Fq/Px9vKVUjZivNfdd5quoX4ysjIlxV1KoWlUTI6McepELKYAAAAgAElEQVRkCznZqzCL+k8EL4eNeVb49cEX6O/o4PrXHiMyOoJvnnud9rpjskpUBQdy+YMPEJeQwIdbn+a0kDlxOVD5+XHVAw8RGRvHR6++SltdjbSO8Q0M5K/3PkBI5Hw+evElBltbcc+K6kPDLW88TVBAMB/f+xwdpwc5+5lHMCQlSAknX3EwW0woh8b4/OGn0SkUXPP4fUQuCOODvz/AQHsnFqUWdWgItz+zFb1SwTdPPcNoS7u0szJELeCqZx5H9ydw/9NHH2e4rQOn3gsCg7hx61b8fHz55LGnGGhtQeGlQBcRxjWPPy6xfjtfeI2hxka0TivhCbHSx1CIOr/11LM4+obxmbHjFx/JBW/8gwmTie8efJWpSROXvvg4mrgFAiolhaAFDb6h/qQUu46KjZGWS8JP2Eut4aO33mF9foE8oIQwplKjROd0YWvo4rNbHiY5MYHrP3qOnt4uvn7yFawDQ5jdVuYtSuSGJ5/EPGPivfsfwT42ilKvxD8+lr88+iiDQ6N88/IbWPv6pDn9wuVpXPnIP+jtG2D7K69jGR6RRJy4tEVc88zDnO7oZvtDL6D2C+CCl59kXK8hwNtXjnGFs0Xf4Vr2Pf8WWWnLuPj+uxicGOLNJx/FNDaBzuDPwmXpXHXrrQyd6uHTfz4Fk9M43UqWrV7NOXfcQltbK18++xw+bhi3WEjOzeO8O26nt6Obr7c+j9Zqwap3E562mCv//gCnOk6x/R9PSesuh8JCanYmF95wK20t7bz/0isEarwwDY6Qt3kDa+/4Cw0NTex45BWiE5K45PnHmPRSyxGGTWB7fNQUlxRTmJ4hA6FFSOa53Pi4NBw6UE52ehZao4FJpRBBceJjt1P73S9UvP0pl265kMJbrqK6+iBfvPAmQV7eTFln2XjBZjZetoXjVYf44e3tUoi9zzrNpsu2sOmi86ksLuGXdz+VfpejlhnWbd7ExuuuoXzXD/yw8ztZwPmq1aw7ayPZV11IVdF+Pnj5bdacdz6Ft17LuAjwTvDRaPCyWfjpvQ85/v3P3HHLbaRuWk/xgSJ2b9+Gv7c3p2dMnHv5lWy4+FKKv/2W8i924K1Syhh47lVXs3zDRkr2F/Hrtg/x9dJLO8Hzr7yCrDM3cGDXTxR//p3EzrXPjnLtfXeQsTqP377+ntJ/fyfvVwjmXnzNVSzdsIbd3/3A7198T4CvP2aVi0uuuVImjN9+v4uvdn7Dxs3ncuE11zKtUGDyUkstMYfCzcHKSjaIBNDllIxfMZJyzlipO3qM5cJ2UzD/3C58zHZCpq28//yLdPW0c8ff7yJ2STI7tn3CyaIKvFUaibW++Z47iEpL4csPttFWckh2V2eNGq6593aSM5fz9guvcKq0Fj+VDrPCxXV33kp03ip2vPQqzcWH8TEaGTfAjXffTmzKEj575V9UlB/kqjtvI3pjPmNKkSg7MIoCzKbgX48/ydjAaR5+5CHCkxfy+j+fYqKpAYUQV/cP5sa77yUwKpqP3vgXvQerpCMIBgO3PvooPimL+OeTTzDRcBK9QiXfsVvvvoeQqCg+efVfNFfVyjG6I9yPOx59kODgYN565kUGDtcT4GNEEWTkrofuR+/nx5svvEJPS5ckkgTEhnPX3+/GR6fn9Vdeo/dUP3+57TZChKKAXseMQICrNfS2d2AzmUhOWYTD5ZBal1q1TioHiHsU2E6X04GXU5BA7DhP9fHaU0/h463nqX8+JeWpXn3hZSyD4xLyExQewsP/fBLzxIQke4ju2Jjwuk+J4b6nHsPhcPDG089jbumVFmyBCVHc8dgjWKem5OcIuzCNlxdhC2O54567pR3b409slczih156HmtYoCxkhQND8J8F9VR9C29s3UpqShK33nc3dvM0zzz+BMqxWQlp0C2J4dpbb0Q7aeG9p1/AOTCOUqtBEx/O/c89zVTXKV5++lmcJgsuhZLo5EXcfM89TI+O8vpzL6KcMDFtMRO+MlWuf0tLCzve+RDt4LQkhEYtS+HaB//O+KlTPP/0s2isbswuB9Er07jzwb/TebyBt199E6O3P/c+vZUhHy2zYtKgVMlR74myShbGx2MMC8ThcOLl0qBQa9hzqIL5cTFEzgvDR/hgOxwoxiZoKS3n8+0fseqMAm667jraq4/wwdvvErs4mVsefoRZpUbi+kSnUqRo5WXFZKUvY3Kwj7aOViISYolNSmJvUSn5uYUYNT5MTExiCPTH227nxDe7+OS9d8m94Gy23Hoj5cXFvPfBR6SvzOKKm29k2qBlRq3AJOwKdQYO7iulMCsPt3ABEZI6ChcBNjsnv/yKzz/9kHW3XMWVV15B44+72fXudmka0TM7Rcb1l3HRFZdS+82PfPjGO5xx8WVccN11jIr463YRKAp0rYbvj1aTuCwdlU0jyakqvQLNxCjt33xP9a8/cen1V5KyKpf+PdV89t52FI9dcr7bLoCcsfGcf8EWSv/9GeUnjhG16QwyL9gCPkFMms0SjOs9M8PeV9+kreYIBZvPYc2feKt9O76g6ugRki84j/wLzkOjU0lM2fTQuPRErDlSQ4bQBvMRMgZuZm0qRqYnaepqZmn6Mqnu5lKqJEjU5rBTU1lNgVDEVqiwOG2Y1S7cDjuNFdWsz8/H7DDL1rNwMfC22Pn+tbfpa24jb/0ZrClczRcffkRTdxv5V5xPmrCT0vvj5ePHxMgwfScb+OnNtwnUG0jLy6EgP48v33mHvsF+Vl1wDkvXr8UV4M/E5Ay+eDE6OUlNbxtLMtNRC6FaixOjUsfUzAyHWhplJeklvVmRrCfBAj51ooVVOauYVjmlOKSoLmb6BzE1d1KQkYlZ5cTmtkurtMGBEU51DZGRkSXlOoR1lGhrT46M09vSQUZmhpw82MWATaVi+PQA4119ZGSsYEbgTNxuDC6FZC9PDPSRlrmUUZXQR1MT6PLi2x9+Ydygo3DzZokFFZIUaq2Sge5OLMPDLF+aik10C9wKjG4N3R2dDIgu1opl0kdXZbbj71DT2dbOsG2GxPRULAKP7gZvs5ue9h6mHE4SlizGLkZRwt1AKURa27GbrSQnL8ImyDwalcSyNJ5sQO1SsHhxiodB57BJya+u4ycJdqqJXpRAr9GFQ6UkwCwSvUbMvgYiFibgFOsvDnG1lpP1J1AatETHxkoEjk10sDRaPvrgA9YVFhK1KEGug0avlXpxnXXHidL7Ehsfw4SXOIysBCo0nKw5jrdvCFFxCTiUblQqFXarnRN1x6QNXHR0lLx+cciKACFIFvNDw4mICJf3K0C8Iig11dYRGxgsPZgHNTY5Tgi0aqk+fBRNXBR+UfOxiQ6UQlCJXJw8VM0i4dUbHIhJrUCpVGFwqjhYXkHcokQCggOlW4HGrUDnUHC46qD8vm9wgLxOcS1iXPPC8y9z9TXX4RMYKD2X3S43Xi4lVWWVJKUuJig0GLtT9EgFLMlNRVUVSWnCKNxPKBpLEV6300b1gRLyl61A56NnTCfu142fS0tZZRXzM5eh9vaWQrJqtUgY3FQeqmJZ+jIZwDQK0V0TcuEaSkvLScvOQmPUY3OJ2YATndLNof372ZCRJRXvp7Ri3KJEZ3JRXVJJ1qoCOaJy69Ty+oX5edmBErJW50tCmc1qlWLNtulZXn3jX9z+yP0essCsVRJJBLC/sriYTQWFOJUuJjVOj82XSs/+4jLSV+Wi1HtLiIAASntbrZTv38fqjQUotAKmL/x0JVSZcrEOqwsktkilUck1U5odVJaVk7+20LNnxVhFsILdKkrLKshes0ZMpjwYIocbtcVBSWU5GWeswaVTy+sziOLJ7KSspJTcTetl1068Kyq3C6dphoPlZazfsE66xHhE05U0dnTw274irrvpNhxuJTaXG7Vg+tms1NQKIHm2lCERou8apRqL1UbtseOsyMuVvuui2NA4HVL6pqGuhtWrC7C77DIBEVHGNmXm+LGTZOTkSya36M6I+7WMTXLkxHEyzlwjMZmiayZE3p3Dk7Q2NbMsLxu3RiWJLEqFm/GJYZpbGli5KkvqtKnsbrRKNcMj4zS2tbNkVZaUyRIwE5VwJhkapLujnczcTOmzLTprQhi45Nc9Ehd2wVWXynjnEEmUWsNgxyl6e06RnrNS4rsFkU0I6I71D9F7qo9lK7NkIiLii8LhYqijh6HRERJXpeMQz9dul+Sh0ZZuxodHWLIqUybIApsm5gk93e1Mjo+yLC1tTmlRfFdBZ88phienSFqyFKcgv4jphVYrr0UkgKmJCyWxQuxZkXC2dHdhdthJXJiEw2rFS8iHuF10tjSgcNhYkpIsnXTEOyTgIB9t205q2lIyVuagUKg8iaRCRUvdcWn5GLl0EXaNUA1wyfU/daRByg8tSE6UeEH58yoFTSfq0Ht7EREb4yFN2t1SqP/E8QZ0/v74x0VJu0bhSCNUD7oa6vH11hMZNx+X04leqUdtddFYXUdAaBD+iVHYtGKS5kbrVtBwsEaSacKjF8hnIhjnYt+dOHqM0LBwQqNi5N4UsVNhd3LyYA3h8yMxxkbIYkF8X3TFP3j2Fa6+4kpC46KYspgk29ptt3GkupLYuGj8w4LkOSotG1Fx6FAN8xMWog4OkgQi0UEW+/xIRSWJsTEEBwdJSIfarZbNl/1HKklIXYjBS4dWoZCe2UIZorKsQp7TQplgdnaaiLAQzKcG6Cs5xHc7Pic8NY7LL7+U0yea+e7rb5mXGM9f/n4P40YvnN56eWYapi10fL+bP77cSVRqIjfcfgv7DxSze08RibHJXH7rLUyF+zDqEvqG3lhGp/j4lbe49fY7MRnUmISZhiByOd2yA5mbvlJOAkQMECN+McIu313iyZPCxbTFjsECmlknJ8oPSYjOTLAXUwrhguOF3myn6MMPaT96hKQlKVx29rkc/vYXSqsPEnH2anIvuxizWo9TEGI1SKeV7q930VRRRtTyhVx86WWUfPM7VUXlKB6/6Rr3ZHsnUSYbeYuSOXH8GKMqBYsvu4iz77gL67QVna8R7LMIf5LyZ1/i2J4DaBQqlsYncOroUSwBvgRediFn3XarNDYWBuUISzgFHDhQRH5+nsf5QXiSapVylFdeVsTqnFXoFEKsViErW+FUUVtZRV5urtyAAlskkyscVByupiAzXwqBCnFMqxgpuC18+9DDNO3dT2xoFPOD5tHT1saI00zOdZeTdcN1uNRG+kbGmR8YxOTJRp7929+INhrxMRqICAyk69hRZg1q8u67jSVnn4Va54/NrUIlGHcWO8fqj0p7K7UYQgpMn1OJY2qaI41NZK5a5ZGHnyNYTI2P09rYzIqcbAm6FUeguI+x8UEGWtvIEowycUdKMSJ1MTA5QXfbINkrVsjqQwo+Cyzh2DSn2rvJykiV3UWpcQqyEzXUM0BG+mLJiJXYQzeM9o8y0n+apGUCgCyGnqIlrOTbb75DbfDhrM1nys+QEzCg5/QpRiaHWZqyRKr8i9pHOB2d6uljeHaUtNTF0oNCguucKga6ehi2TZOUKti1QvhATOc1dHaeYtpiY3FyggfTMIfFa+7sQWF1kZYU47l4BQgIhxBLFZ3ExYkxchwnbcpw097YhFAEDI2PkyLIHlFRBU2NjXL0FRe/0IM/E4hLh4LO+pMofbyIFhhAgXT1zOHZ9tZb5K8pZOHyJdKYWwYx3DQcP4q/0Uh0bPTcnhJBxs2xE/X4BkQQPT/yf66/7mQj4QGhxEYE/c/115ysJ3xeJJEhHhyI5wiBE3VHiA0MwTcyTEIa5Po7VRytriMiNp6AcH+5F8S6Ccxp3eE6ohKj8A/wl6MNUQSJ8UZ1VQ0JKfEEBvhJdwnJLnerqD1cS+yiePz9fcUgWT5Hq1vJ1qee5b577ifAV4glefaPGIdXHKwlNTmVYF/BqvRcqBAfLjtcS/KSpfh5qfGSwDGPumpVaRnZS5ejEJ674hSXe0tBeUUZS7NX4qURUOv//DxUVFWwPCNdsvcUcv09m/RQ+UEWr1qJVu8R7fZ4AzgpKysmZ1UWSrVaroN4f7UoqDhQQU7eakke8tyV50+XlJaTm58nMbEi6ReXZLJYePrF53nkqSflzxgEvHbOiquyuFQ6VIj3yqEWHuTSd4LSklLWi88Xlyc+a+4Fqyw5wIoNBdLTWlyHOHDE9ZeVVFBYmOt52/5j8iqCc1kFeUIYWeLtxG+JLw1FpaWsLiicex88hDvxq2WVFWQUihjmQbHImOWAsgOl0kv3P0LNc2ZzVJSWyBgp/Z/m3qPG1iZ++O137r/34bmV8ayNwCHX1hwiW3g9i6+5F1tMY2qOHmNVjogxHiFocQtW0zRH6w6TlZsz9wA9rG3rrJnDR46xSuCF/gMQEYIOUybqTh5neV62fA/Fcxf/WcZmaGhqZHlOpuegnvu0QdMoLS2N5C1bKe/VMw5RMDU5SUtzKxmZQhHh//aOkN8SEjQrxPRkDkulcKnZ99MexiYn2HKNh+wgAEbiGQ4OjtHT62HXi3dCpALi80ZGJug61cfy9GX/sz5DpwYYGhkhaXnqf/eUuK6Rnn6paZi6Iu2/sVD8YvfpDqbHxli6OG1OWFhclIKe3l5GxsdZnpY+50LkWerOnl6sJjNLkhL/u/ZiozcLdyW7g+TEeI8I99z6t7Q14HbZSUpK+r91QMFHH28nZUkaWSvFfvu/vd9W3yLfkwVJcf9z/d2NbZJ0FpUY89/rFyvd2HBEnmULFkTL90ohmGwuBe0nGtD7GGUH6z/QGXGaNjfW4+PrTXhk5JzItEbG/ua6YzKpCoqeL2OFQGCJx1Z/8giRwaEsCIuQ6+Oee+nqjx8nNGQeIeER/3O2nKg5RlhEhHT8ELHI86bAy089x43XX09QRMj//HxNdSUJsdEEiITOo4os90/d4Rpi4hIlnvc/55+438PVdSTFxRIo3Ib+v0Pt4KEKktKSpG+4kEwXz1z44VQerCFh4SKCAoMkY17gufUWCy3f/MKv2z/G7ZphcVw0Q00dzDgcROav4txH/yGxgSY08udFJ33omx/49rXXCPLXExwaRHf/aQZsThLWbOSSp57AonEzKfyxUWP8k7Sy9c6/s/WlVySUSDwSMQ8RX4erKsjJzEIlFBT+816gorisjtzCdBkzheOHThBs3XBodykr1xYIfwqm5wKK0Q2/vfAih3ftwkehYkP6SloPVEmZrugtZ5J39+3gbcQlCnxRzJpNHPnwI354/30iwoJJiktkpHeU1sZWFB89/qT7zLQ0Sl59BVt/PxYvHTe//BINaiUp69dJ4KWcH5qnJMj/RFUFEQ4Vvz32AurxKaEhweWPP8gJg4qktRvRqo3yxqwzJgQxt7iqjLXrBAYNZszgEhmp0kXF3t2ctfEMCWyWD9LtwG41exZIBE+tqGEFZkwp281FBw+Sv269TCDEGFDguQU5ZOhYOXS2U/zedildYNMbuPGVF+nVa5i/MhO3WwhNe47rmgNldNfWkh0ezrdbtxKgdGMMD+LsO27i1LxA4nNWg9tjoixIOxOTNppqD1OQs1JKZIhrFNiYydFxuo42syI3TxhcevyerG5mR0c43NFMVqGwY/IcdOKBDp7upb+pjYzsLOkqIU8KJfT19tLR3s2qvDwPQUDEc6uD4aEROru7ZVUt7Z4EA9ulkObnPf39ZK5ciUa8iApxcKrp7u5hpO80K7MzsCo9fr8Ce7hzx5cYNHrOu2gLDrkGLjlC7upoZXBmlPRlK/BCJ4i8iIxyoK2dkZlxUjOWeyptt0hlVLS1tjI5O0PqMk9CKogvgtXX2dWJdXKWjNQ0iTkS62B1u2hoaZXV5YolaR7gvUx64Uj9SdkNSEtdglasmRAWVailRZw3KhYlJMqsQdj7iMPn+MnjqJQKklIW4RaIVpwY7G6a6o7JblXsokVz+AcP3en1558jc2Mhmauy0cp95ZTYW6GbF6A3SAFnKRMk9rNCwdHDhzGGhhIbEyttmwSAXWC3RCclJDiY+AVRnjxAgCnUSqpqa2TAWxA5H5204RMgWxeHhZdxUDCxMVG45wSrRRetvKyKuOh4IqOj/xsA1KKDU1VBbGIMYWFhMv32eBQpOFhWRmKyCHpBEt8lPdycbuktG7MokeCQYA+4GQWzTitPPvYEjz/wCCG+fh7CkRjxqj2dqbSFyQQHzQVVpUiKXFRUVrEsJY0A/wBcQqhZo8PhVLLvQInsxgcb/dCIaxG3rHbze0kRmVmZ+HkbJc5J/J9Zu1li0PJWZOLt5e0hKAjGu0JBkRCCXrkSXx+dxFx5Wk1WSssOkJWThU5IOkg8khJm7FQdOMCqtfm4tUopRCu6GqK7U1pSQk5urqyOlYIt53BIeZUnn36KZ198UZaFomvtiRuwb98+1hUWyC6oac6VQJCw9u7ew4aNm9AptIKkPXfAO9h7YC95GwtlgqEVHYS5JPZgSQnZq4XDhpAQ8qyDzWqjpLyM/DWrRS4uV0EUbyIOCJum8zachVK8n0ILRniB2u2UVpRLxqMAxosgLooZwbDcX1zM6o3r5TskCkzRKZ62WCgrK2fT2rWeBFLel4v6hhN889PPPPrYVplNiENcPHv7uIUjBw+SJ5xAZCzxHCxjpllqjxyjMDdHFhNzl8/M9Dh1IoZJJw1PGSX+tUxNUlV7iDUb13k+WILaXcyMT0gts9y1q2WqqxFX73IxOTxKQ0MDmTnZUmZFJqsqFT1DA7S1tLE2WzDhPZ6DToWCvuFBmptbWJNXIN1TZBHoctE3MiQhDLlieiI82sUftrvZt+tnRqcm2XLD1XMFoIdeJ+Jgb38fK7JXSUkwgZkXTiC9AwN0neohd1WO/Juiqyyu6bSIhaMj0g1IOrm4hYSwgt6OLoaHhkkXZ4KIkPKalLS2tjIjJEuWrvAYUcsvFx3dnQyOjZGZlSU7a+J1FyGrpbUdk9nE0rQlEpopnq8sAptbpKXm0iUp8nvSscuF1CxVuBwkp6Z69p/YJ3YH77//AcmpKRSI/SYuXdomqmg8fgK1Rk18ctL/XH+LmJ6o1MQvTJQJquhMiSSi9kidHMHHxsfL6Yvoxos9dPTocXQ+Bvk58lvSTcpB0/ET+Bp9iI8X0xNPZ1bs2yN1dYQEB0l7N7FFrCpPIXv4cDURIfNIWCCEoD2FvDgFT9bUMS8ohJjYONxi3KpSSUm3IzW1RMyPlLI7oqkj3nWxf558+B/cfuttBIWGSMKLXEy3QkpHJcUmEDhvnsf8Vno8ujlYXU10TBzhEQvkOto9vReqqqtJSoiXmn/yS6yd3UltSTGLlyThFWbELdZYbE+XhqrigyxJW4FPsLCznCPeumx0VFcS9Kekzu8v/QvrqT555lxw1y1MLI7He9FivPWRsnAUW11syIbdv5PipeX7h55ANTXNpNLJlofupyXYn0Xr1+Ol10uSpbAvdFmsPP7QP/jnyy97rtHtwK1WSIeXA1XlZK3KwkulFdxmidMV060fdu/jjDPPxSg6qTJ2igaAnaKiInLz16HzEoL7YkuIDWeiv7IM/eQUX73wJu7xaQmJ2nLLDUxHhxG2thDUBok7VAkZGhzUH/idKJeCb//xPKpxYaYRIGO14t077nVnxcdRt+Pf2IaGCJofSeFVV9IfGsyys88W1F9PNBEUGZedql9/RjM4TuWbnxAkWGneanKv2IIlJZ7kM88W9AW5+PLgdNklwDp3zToUGi85upXvhd1GyS+/cta553leurkg5rKYqKmsYKUwKJdvkIh4wlvPSumhavLWbfB0TEQSIhZj2kpz8Y/0H6qg8fe9KK0O/MLmk3XxFmYXRpOydo106tBqhZaQguOV1dT98gfZYRGUf7wN9eyU1DPafPtNtAcbWbLxbIFFRq3TS7mR8TETXSdOkLsqy9NqUzmlnN74+Bg9R5pkAujUieEJKG1gHhmluquJrBwhb/NflyZG+gfobW4jPUt8jrhf8VluBvv66Onqkp1Ez/hXdAqcjA4O0dEjvi+qfHGz4qGLnz9NV1+vTAD/Y5fudKvo7jnF0GA/K7NEcBP1s6eL9tU3X+Kt0nHuBedjEwbxf/rlivT2dEc7w5OjLFu+wlOfiZtyw2BHp6zCk1csl8Bfzxnuoq29jdmZWZakpUk1ePHZ4nDo7G7HNj3NilSP8bqnonHS2NospUGWLl4y18XylMONDSfl40xNSUU55yFrV6g41twig1tyQpynizDXCT1Z3yC9YFNSFkn8mbh+MZZoOnJUauYJ1qywnpPwWge88sILrNywmqyVWVLeRx5SajhypE56lMYLvS0RHOa+ThypwTckkOiYGI+mpdiLbidHThwjICSImPlRc90tTwIrDlJhQj4/cj4qkWDKWKvgUF0NIaHBxAqdr7kiVoylyquqiI2MZn5UlMeUW3SDnA5qKiqIj4smOCwMWSXNncDVIgFMWijtleTLohQHj5OKqkriFy4kODhUrr18tf5ERG598nEeuu8+Ao1+c77N4n4VlFaWk7owicDAYE9CIR6vKLoqKlienIq3v78nAAvDbreK/aUVJK5cRqDBG2/RPhOvnRZ2l5eSvXw5Ad4+cx0fj+m7YKEWCMFnIfciM3ZZP1BcWkHGipX4eWski9+zH9yUl+wnc5UnAZQ/LCKxxcWhA8WsXJ/naZPN7X/xzCpKSsjNE9+fk0pwOKW0yjPPPMM/n3/+v89PPl+FhuKiIgrXFOBUi8mA50vYZxXt28fa9Rs9SYxIbGV3zSkxf6vXCBKFSNrm2oO4pcVdTmGh58LliMYDrC4tL6Ngzdq5wsrT1RfdhJL9+zhn7QZPMPpPEHM4JGkiT1igySTD8167bXYOFBezZoP4efH+i/3jmTKUlVewYf06OSKVyTTQ0NzADz//wiMPPiwfobgv2R2YsnL0YDW5ouMp4rIMPjBuMlN39ChrclZ51n7ua2Z2itraw5I44OmU/z+uvgJMsqtM+y2vdvfuaXd3m5key2RCPDgsgQDZBcofwCIAACAASURBVBZZHBLCEgghISwQsiwsEmRhkRAmnkwy1tPu7u7u3eXy5/1udQ/71wMPDz3dVbfOPfc7n7yi/IFpfw+tXW04xe7CP/TETDs76O7pQVXNSaUA9CRFO+sb0pHnOI2yNcpLheW1DcGSHq+oVvQH+W5qYGVtDRMjo6ihb/kh2F0NzG+sYWx8AsfLKm52lR1OXHnhRazvbuOdH/+wjPsYrXilc/PTmFtcQHFZpdJBl83mwsLyongEVzBGSjGprPPy3BzW1teRW1SoXKIkXSosTM9gbXUVBaWlRz/jz8cnp7C3vSedPqV7qbymZqexsrWB4pLim2mzGxgbncSByYTswhz5vcNoMjQyLhaiubmZ8vuyym5geHBQyAgZ2dmez1WsDX/+378QKMyJ08eV9ed3UKsxOjAgiV1yeprynTzXPzowKGPDxLQ05QKdiu1gb3cvfHz9kJiUDLWaxYzyz0wAvX18kJKefHR3idUd7O8X146U5CSl0S+/70JHd5cUvceiY5XPpbyQSoXmthZEhkcgKZ6dRzLL+dsu9HV2IjokFMeOMUYSusCb70RXRweiY2IQERtzcxO63Xj0kW/ik5/4BMIZ8w49nd1qNNc3IzUxFSHh4Z7pA2OtG43NzUhKTBZCI/eP1OH0IG5tQ3pKCiLYAeTPhOwBdF69ivycDOjD/T2xhF19LRou3UBRSTm8Qn1gpasnA7TDiv7aqwjY2cNLj/8AflZqmjhR9p57YCvNRu6tt0OvVhpZsvwAxutrYZifw9Unn4avxQaLXoPCd90LZ3kx4isr4R8QdNTAtL2tFPD9J5/ENx5+WCSMDs97C+y43lKP8opyka/RibKw0vJ/9fJlnD93O9Sc19ud0HgxPjtx+do11Jw6Dx2rTxkpWgC3GdM3rsA0t4DXf/l7uHYP4Bfoj9vv/yBsx6KRzGfdJxAOYmTl9lrRe/UVOCem0fLT/4G32Q2/uDgYAwKh+sG997k3V1cQHRqEd1QfR8drb6BvYgKVD34EF776NUDnTak0OOx78HK70fTYU3j1D39CSnEpCrKy0ffGJWzZzMj64Ltx7pMPwuXDI1sDtc0plVpHcxOKpRpmV0cNm80BL60BvdevI6+8QhiG7LZJbHJZ0VPfiEpWdTJj4B3gF7ejubkFFTWnj0YkSjvCiec+80nsTI4ikMy6hGQM3mjBkmkXpZ/4AGr++QE4VXrpVjHb3hscw9Mf+Gf42hyIz09HVnIyBt+oxejqEu79yWPIuuM2QE3+jEppg1vd6O3oRFUpEyWJJpIvbexuY2hgEBW0fPMc3nz/rc0t8aEsr1TGJ3zxBnD0MDUxicrSMk+i5IJdr8LixgpWp+dQStkSzwHCinVzYx2zU1MoYrACLbiUf15eWsLy3CwKOUqWZEXZ/CuLG5jfWEZRQTZUnlkjVSP+/Le/wcfghTvvuF2CM88pnhnL03M4WF1HcmGhXKAcLmpgZn4eO1s7KMjNPpxEybebnJjCwd4BcvNz5PyQPoITmJ6cwoHtAFnZ2Yoxuif5mRwfxYHDiqysbKUC9Fzn+Miw4LTSMjIUP1tPkkBVeLtRi+TklKPgyT8ZGRyEv1uNpNQ0T+NC+fCBgQER1k1MUgzHD0dYP/nJMzh56iQK8vIPz0X5386eLhiD/JF0LBFGXic16rRadPd0IzA4EPHH4hXYgjwsLvT2diMgPASxsXGeClb5kN6uToRFh8uI4+j6AfR09yA0IhwxUVHSCZZkRgu0t3chNiYOkTGh8gzxE1hH9DZ3Ij3uGAxhobKfmBTz1dTcgvTUdIQEB8r+4dvwn9pa2pCWnIrg4ECp5iWveLth+djj38G/fvEzkgCq+BBxIfQUam5AekY6wgKDoeJG9rwamxqQm5sFP/8AIUUonsJAW0MDjlUXCkjZ33OvDjRAQ2sTqnLyPLIuyveya9240dKEqsISeOnJV3dD4fuqUdvYiIqiUvgaFTF2KdTgxvW66yirKIOeI2MZuHJETk/helSdrPRU/jcP38Ybdag6zoRCDYeL+Fc19rd38ZMf/gjfeOhh6eIyMdPQI9StQsO1BlSdrVZy0cMNoeYouQ41VYosytF0iet89QYqT5yUnzO8CJyCRvP8/ZoTSl7pOXuZkDHh5c8lAngGInyO6m7cwMkaaqUS66usMzvfDcQM8v0lKVEWgj+vvXYdp0VE33Oq8KFzuKVjyM4jB1SEXvB/BybGcOnVS3joM19QJiqe22gzWdHZ3oaqk1XKOnqCw67JhE7pAFYeFSH8mB3rHjq6OlBTfcLzbLGkU4tIO3FcZysoc3J4PcD+3p7sZ0nAPeKy/AhqnzIBrCyrUA57qfLV2N7axvDoqNxfPs6HjPz9zW2xtysoLPXAKKQVip3NdQxPT6KMfulcY9mHwFuvvqGMgO9/n5JEKrUMVlbXMDs3i6JiJRGTWoHF6uoGFuZnUcxET+S2lP2zsDCP9fV15OffHA3z53Nzs1ilA1VxyVFSxUd+eGkam1vbKM0qlPeWfMINTMzNYn1nE3m5xKmzoHArU5iJKeybzUjNU1jAjM68D0yCbXYn0rPTjmI/r2hsdAROlx2ZGZlSNHM4SdjLr599FgU5uThZRuykp71I7OfQoGB8UxnzDjecSoXh4SH5eQqnJFJnOwVDOdzbC19fX8QmUEzaE1NVwFDPAAJ8fBEdH6+8j+fxGh4cgMHPB8eSE+SRODxm23v7EMYpBmPY4UsFdHb3IywiHNEx4fJ9D6Eag72DiAoLRXRkuJKMcv87nWjv7ERMbAyioqOPrp/dzSeffBIf+qcPITYuDi67HWotveldaOzsQkJSIqJDQqTAd3pcx5s7WpGcmIyo4HDZz/JMqoHm1g6kJiUKW5svhjdeV2NjHfIzMxHo46esA+O8WoOetg5hlBsCfWUJdHwjiwMzf30Rzzz6LaQkRuLMySpMj42jobcbIUV5+OzTPwZoW8iJhEYDL5cb/b/9kxA0C7LTUFFUJLaILQMjSDx5Dg888SRAohw3rKyFBt/7xrfw9UcekS69W+2WRgWTzJbmelRRQYEWrnItVoDkkIYmFJeVijauvI+oiHC6cQWna84IdlSZhbuBgwNc/ekzuPT8c4iOCseFM2eFHd01MIgT73on7nz4EUDnpchB2SyyHFe+9ziaLj6PuJBgnKk5jfaeAXR09kD19O13uK12K4oqinH2fe/Dyl8v4u+vvIKoUyeRd8+92AsME/V/DSwIM5tR+8TT6Gluxd1f/jcZ0/S9+Ar+8OyzOPGed+Kef/4Ilp37Urv5Hqjg7xuEpmtXUXn2OOZM61JRhOpDoHKocLWuFrkVFdjVaGHVaeBmgmizoauhCSerqqAlIN9mF3AvK6vW1jacrjkNp80pJAe7WgUvswnPPfotTPb14l+/+QhyK6rwxjO/wMUX/o6PPvx5ZJ+qxordgiC2i/dNOJiYxX998WH4ePvgvq98Flk5+Xjjx7/C5bobKPnUB5B99gT0Kr20ZG1uFTZ39zAxOS3YPeoNORx2uPUabOxvo2+wTxI93hRuUHawtje2BChdXlkJs8op3rgGlQabq2vivVpVUgadjSQQB8x+eiytr2Jteh5l+cVwU12WrX21G1tbG5iemEB5abnsJwYM4qSWlxaxMjeHkpJSmcwzGzO4NVhkJ3FzFcWFhdCabbJmdqMaf3vhotD077j1NsG4OZ0uaAx6zM/M4mBtA3l5+TBrVThgi9qoxuzcHPa2dgUP4+nEQ61xY3J8HKYDE/JzC+TEZKeCI9PpGeImzEjLyoJLEkA39Co1xidGcWA1Iz0rS8IjAzaBuaPDw3CplASQk2G12w0vFdDHzqC3Xjp6TMSUniow2tcnfoiZySny/6nW7vY2oqO/D1qjUVjTWuJHbXbxbv7ZT/8L506eEvIJxx0CTHa60N3fB0NIABISEkXYljpIZM519/YgMMAf8ccS4HC6odfppFPT09uFwNBgxBw7JiB1jkmMGo1Ut+FRSgLI70swN79vd3e3JIDHomOEOMNxIJnvLZ0diIyMEikKOwHUWoUM09naipTYOASFhAhug/ZOhAA0NjQgMy0DwUGhcL5dNXNMpVW50dbcjMzkNAQFBMv1cCxOCMAT3/8ePvypjyPALwAGF0cHbtmftY03kJadgZCgEMFM8oBiYUHsXnZulqj7O2yUStDCaHfgasMNJFYXQ+frCz2rAbdbvIibGutRnpGNED2B4k6o9Fpsa4Ebrc0oLyyBQaeHS007Mh5GOtTfaEBFcRl8vb1hc9oFM6fRqXGtVkkADXqDdOJ0ah2bItKRrKgoU/JltUZA0fzOlCOprqqSTojd5RRP472dXfz0J8/gq1/8Ery8vLBjMYm8kNamxrXrtai+pUYORYON5CiXyEdcrb0unSY6ctg8Y0KuRd2Vazh3skbiEYVtmYAzLaLd08maU0pzVE1SikvEbhvr6yVoUgVA7SYBgqMeFerqa3GC1mtOwgcUmRwedpQdOVWtJIw85Dje5ve4cb0Wt549J3IeDoFXKIlwbUMdKs/XwOqyixgtcVbDM1O48sZlfPljnxY87wEfSI63TSZ0ENN3ohJqCuI7XNJNPzBZ0NXdixPHT8AlDxc/2wGz1YTO7k5JVMma5D53qzUilj3Y0ydG9fQUFhgnnSIO9tHb0yOjW6fDIZMJhhomZ/Ty5nryXpGwx3u1u7uLodFRmW7wMOb31fH91zYwNzKK6vxCKXqYMPLfl5lITk2hhFMP6carJLG59Obr2Hz73973vvfLNbJbxZ8vLs1hdnYGZSVlEpcVOI8b66tLWFyYQ1FhoRCmZKRL7N7CPDbW1lGYly9xR/aUVoPJmWmsrq+hrLhEYAb8fbvGjfGVWaxvbqIkO1/Mawg5YqYxsTCDjd0tZOdlK6M6yuOoNJidnMW+1YKk3Bwh26icdiGrTI5PyQg4PStbRMoZr3k4TNE72E7pnAwhV7F7ynP/2V/9BoU5+agqLhFRYe4bjU6LvsEBIRSlp6Qq41l+W7VKpK8Y4+TnbGJRfkujxtBgn7DOjx1LEDIJ143nYz9jp48PEmNiFIyqTnG76B0ahJHC/wmJMr3g+vC+d/X2SAKYEM3phtJY4Fi3rbtLxraxx0gCcUr8Ynxg8RAVzqI3Ak4WYxqN/HtbdydiYmIQGxUtCY68P9z4jx//CO9///uRFBePg/19GI0khTrR0tsjag7hoUEy7WBFwH3d1taOlKQUiXkalVZhtKrVaGluQrL8frACGeHnqlVCgMjJyEK43k9cOjgiJ/nwSkMt0vIy4RMaKI5DQSotQuxqDLx6DX/7w+9Rc3sN7nv3vRjp7cdvfvFr+cxPPPoN2AwuzO6sw+jng0C3DgMXr+CFP/0VGdXF+PCnPoGBhmb87Oe/QnRyFh784peER2Di6Jz7za3Cz378DP7ts5+TtRXCoEErZ1JrvQKf8SXyXsDAanEkG+0dQHFhDrz8tTBbDmCzOBEZHi3wkNLSEvGH57NutGukgXbl+efwhz/+Fvfe/35ceMcFtFyrxZ//9FeRjfvgJz+NPY0RJhI8vTTw2tnGxF/+huaXX8D9n/wwjlVVYvitG/jz//4Vqt+/+5/cs9Nj0MAsUhZ5yZmo6+5D1l33oOLd74EjKAhLOzR71kFLR462TuTn5kId4i8PgC8FJheXUPvnv6K3sx0Fp6vxjlPn0fanVzHY2gmtnxGL5k1U3HcOt5w9i+d/8CuMzS4h+a7bUXbP3bBraCivkUPT5nCgsaUZlceroaa8B63aKPBss6GptVlYx2oe3iq1BFsHW7m97Thz/Di2l9YRGhAiWnRedhf++OQPsTw9ifP3XkB+dib+9uvfSVV3+kPvR+6509ig1JuXL9z7Dmzv76F9ZgCV1eXQsp1q8MKBzY49qx3dQ6MoLquCWq2TAEpM3s7OFgYGe1BVSSaeUjLq1TpsrW9ijB3A6iqRbODGZwJIG6u5yWmUlZbKYWlxO+SAXV5bxeL0LMqKiqUrpZbxqlvMtScmJ1FaUiLJluBDNBosLi9hbpEsYAYNyeiEmLLAxHBjDQWlxUpgpnm8ToOLf78obNG7bn0H9A6yRClQqsfk4ryMN/LycmFwuWG324SFOTs/h73tHeRm5ygQBMGCqTAxOSVekkXZedASjEETejUwOTcDk9mMjOwswUXxxcNhYmwCNrMFmWS+SYWmHOxjI6NyWKWlsUrmz8jismFweBBqLy8kp6RJZ0swYmqVjE/0Wg0yklOEhU25BoeXAZ0DAzAYfZCenCI+kjyQodfi50wAT9QgNytLGGuskNlNYALoHegvCSAFYB02h+jJiaNIYADijsXB5iYtn4mJU8YqYcHEw8TCpXLLoSYs4I5OREcoCZ2IH5MFrOa4pRsRkZES+Fi0EI9ELbK29g4RPI2NjBIJBA0fdp0azZ3tiEmMQ3hwCPVioVVpxMmgvrEB6WnsADK4uSXYEmvG4iczJQ3hwaEKS477X63CE99/Eh9/8EH4BPpLEsNgy+AnLODMDASFBMsonh002vQ1NzUhJ4cs4EB5pvRaamtZUddQh5yyUhi9fWXOIp+t16GxsQEFOTkIMnpLAsiDxawC6ptbUFJYCoNRB7fWKRhVvUqH+tp6lJeUidYZixyp5rVAbf0NlFdVSODSWFzSuTOTBMJOYkW5dFHILpRzh8G87gaOV1RBp9HAyedCy4TFjKeeegrf+sYjchBY7QrbnYfetevXcercaWVkyaSFPS69Dtdrr4kmJ0dnLH74DLnVasHinTxVIwUIJxUsNzheqq27IQ4bTKCIx+J9Z4C+UVeP0ydroHKQVKSWbh7v8bUbtTh5+pQwrXkACs5K5UZ9fT1OV59QunPSRVPDCieu19bivCcB5LPIg4Lx6kb9DdScOy2QGZKEGNt6ZyZw6dJb+MLHPy2dWjp+yPXvH6CzrRWVJypkz1C7jddq27eIF3BldTUcfG+2KN1O0Vrs7GjHceoD8llheaXSwnxgFX1FknMO26PcU7T86u3txSkmksL0FTqSTD3Yqa8urxACIPFOfKZpATY0MoIS2l+KvZVLEpONzXWMTY6iuKJYig8+d1q3WhQOpiZmRGdREmanHSqdBi9fvoSdzS08QNciOxNkNzR6HRZXljE3M4eq4lK5h7SV46HKce7CwgKKi4vlOfw/CeDGBopz8mTPS/NLpxE7PnYGmQDyGVcSHzfmVuaxvbGB0sx8aAQKo4JLo8b40izWdzeRk5sFA1nGFpuwdKemZ7FntSA5N0cpMt1O6N92jBkfm5LpVlZGtpJ8CJ7NjYmJUVE7yMxIh4OsVa0eTpcKzz77GynAqfTAfXuYAPZ7OoCZSSlH18/mSO+IIgr9jwmgWqvGwFAffH18kBSTKL11RXBeg66BXngH+CI2PlZOIsYeOlaNDg4j0OiH9Jgk+UyLlkk+0N/Ti5AQTj1ilfKbnVmNBi1dHVLcchpClrWBBbrbkzBGRiAyOkpiLa+NRU1rV4f4L5M0Inuc0B21Go8/9SQ+8pGPICY8Eg6rTeIpH5i29k6B4ASHBwmwgtJGLHDbWtulwA8IDhHYDp8VxggWw0lJ/H0lAaSqBPHh1zgazs5DkHcgjFQmsFqh0QM3uuqRU5ILFcl5VhsCNEax7Bvs7ENKUjJCQoOgNxil4FNt7GLyjeu4fPFv8Ivzw2e//Dk01t7AxRdfRWxKNt734CdhjInCuukABr1WGPltLe1Iz82BPjhAijSKlG9u7+J/fv07fO4T/wofjV4S+cMisKGxAZWlpfDm9IJwVrUbAYw9zz6L/qYbyC3OwoWz5zDW2o+3Xr0ElV4Pl16NhOwU3HXhHRipbcXVazcQkp+N93z6X2AloS/IXyTzVlbXMTY6g+y8Ejj1vrBr1XAb3PDb30XXT/8bS53tSMpOxB0fvh/dr1zB83/5G1T/cfs9br3LBtXOMpamxpGQmAardwCy7rgHpz/xKRm1qL3ZAFce1vq3fUxPnzsLp8oFi9sqN8XgtuOVb30Xg5evihFzZmwSFvom4O3lA1WwN9Ytm7DCjNTYY1jpmYJJ74Xsj34IJx/8uKepryApGAxr25slgfIMT6Qt7yAuqKVR8CSk1h/OJy1OK662N0iHLkTt48G3cF7iwmuPfA+Dly8jKkCPjKR4jAwMY2R3E9Vf+ATOf+Jf4BRnCeH/YefgAO3D3aguLoG3lRkIe6dOIQS09/SjtKL6sIMu17mzu4/BgT4cr+S4xYMCVqmwt6F4AZdVKQLRMv3h+GR1A5PT0ygqK5afMSBStHplcwOzU9MolfEG0Y3KGG9tcwvjU1MoLSmS78/KiAnyAoHPi4soLVJ+zoeFBdny8iJWVleRk1fgcWbg26jw9xeeQ4DeC3dfuOOIqckDbW5pEfM7myLM7cUn3W6HW6uTBHBnZxs52VlKF05FsodKqmcmdHkZmQpWTgDgakzPz2N/nyPgzCN2LZO3iYkpOMw2ZGalS3BR2voK4FrrVCMtLUUOSpWAhO0YGR4SAdOk+CTJOnntPKiHR4clgU5JIuNO2RFMoLqHh+Bt9EZaQrx0FyjFwNn2Mz95BmdP1CCb5BMPSYPt9J6+PkmSEo7FK0xKhxu6t0G/PT39CAoKlCCpJLDKnG2gtx/hgQyGUYJnYuuePfDu7i7EhkdL1cuzQuFbO9HT3S2EjqjIGFkHvg//oq2zBUlv65nFhoZ7MIYqwVY2dLUhOjUR4b4h8PLouHGtifVLS0tFSEiwXL9U9FCjpa0V6alpCCV2j90ddmzeltx57LuP40uf/yK8A31x4JlxkgPX1tCKjIwM+Af7w8p1Fj4c0NzUgtzcPBG9pV2SVpIEK+rqbqCYQYkFkVy7wk2ub6pHWWExfIxeHiwnv7QbTU3NKC4phd6bA0veAId0xlpq61BcWgatCEcrrXGny4HapnpUnKiGHlpohRqoEfmh+pZmnPQ864c8BK7ejYY6HK9k0SUAAknEKL3yne98B499+ztH2DR2SZlEMAE8c+q0Z+yvjJH4Da7WXcXpEyeE5a4Mqfm/yvTh+IlTkngKmUdgOGpZhxPE1nnWUnBHHG3fuIGaEyehZiEm0AvlHgup49wZOF3seil7h0UKE/nj1cclNpA8w/+QAHH9Rq1cp9LWUUaH3NW115lInhSsmAcxiIGRIbzyymv46ue/KgmkB3IKx4FZEsDyamLxDtnTGtgsVnR1dKGqqlpJJjiSIyHDbEI7f7/muCQ9PCzZE7buWdDV1YXKk5VHcA9+qx3TgWAAuf58H36vww7g0PAwKsrKFVIHDzXpAO5IYkiyhCRbTBzUwAaL5Klh5BUWK3uEkkBQi0fszPg0iorL5J5wqMjE86XLb2J3axv3v+u9yh6X5FsrxI352XkUFnF0S3cZZZy5trKO+YUF5BcVSbeciSpfJIxsrm+gIDdX4gK/Mwsgwlvo1FSUTzYxO5X8NxeWFuexs0HlgwIPHk7BXUwvzGJzZwuFuR55GGEdqjAzNYU9Fr05ubJP+ITKtIJFss0hPrcKTkO5x5MTw7A5bUjLypDkTCukKeC3v3gWuXn5KK4uU0beQgJRy/nBIjqNU4/DGKZSYXBkWDqAqUnJ8tZM8lkI9Q/3SgcwKS7xJiyFxLeBfhgDvHEslsoHkvZLW298ZATBRn/ERyconX4dE3k3hjv6BAMYeixaYfry/qo16OrsRnh4OKKZAHL9D2E73b0IiYxAaFSUJOucbvAut3d1yvg3OiJS1l72xNtCxd/+7mP41Cc/KSLvZDOzmcLCt6eNCaAiA0NqlUrOOhU6W9qQlJyCwNCwI7ctvldba6uSAIYGK9FaZtJqXG9rE8meAF+jwlz3YBHq2puQmJGAoIAAaSaRSMRT/1pjg1jHceLndpNXoILaAkz95SL+/szT8FLtIzcjCQuLC5jc3kXCLRfwgUe/K0omNqsDei8t3A4bGq9fE8KUwGNUtF/kSa7BN775MH7w7e96sOg3R/ACkykvg4EJsHR3AZXNio7f/hqvP/sLBGmAjGOJWF/cxAHhcpFhWF5fFvZ7aWYOpjoGsGKxIf/+9+LU5z4N6AxwuUl2ZGzSoqmpHaUlVdBq1VLUcqDjazOj679/hTd++d+IiQhEeEgIVpY2sEAv4Efe8x73a3/9Kz52ohRxQQGYmF/C650DuO+z/4Z//j5pzOojpQ0u+OvPv4jb770bJqdJ9IpYU6osO1hv74bf/Cpeeez7MLrVWDd64xOPPwqrnxZ7G8v46+PfhXv7AAb/CHz80W9j1GVG2q23KihOLW2a3LDZrLjcWItbbrn1/5ABTDazsGHuouev52FhUNw276O2tREXas7Bi4kJV9NmAw5MWOodhG5xCa888TiMdCpIikf8mZMYe9v14j2f/gzsNi10DJI2bmornq+7jNsv3AmjsAU56XRjy7SL1tZmXDh71tMOc0l1uLy+gf7BIZw9dUppl8sBAiyvraB7dBA1x09ChDkEYA6sLC+gbXpUmHuBwjpkDHBhcWUFI6NjotHFICDAYcGxLGNscgInTygSAYK5IxZvegazi0uorqr4B5kNF6amJ7GyvCpm0WKhp1EJjf/3f/k9/DRafJBBVdoTHA1pMTExIV3dstKSI8kC/vPw6Bj29vdQXEQ6upI48Oe9/YM4MJtQUVoi13eYnPf1D8FstaC4uNCTOilnW2/fIKwWK0pKC48AyPwbJlYcZ+XmZUkCxRfvZ3dHp3Qsc/Ny5bDgLSBpoq+vGyF2HTKz8pSFYTdRCzR1dsDLy4jczGy5FlY/3gYjvvvYY9IOL5GOqvL+/BsWD15BgcjJ4DhHIVhxqzQ3tyI4KBip6SnymYfY+bbGFkQEhiA9k4mqAmznOjD4xIZGISEhTjqgCobGhaamBhn1JieyaudYQi2uKdcaryE17hhS4xKU9ZExOROKekQnJ+JYXIxHH1651Ou1N5CUnISY2GgJ2MLmdlNKqRZZWVmIigjz4LiUFoZhDAAAIABJREFUs+HrX3sIX//q1+Ab4C/enXzRq7fuai1yc3MREh58dO38cnU36pCZnYXwMLKDb+43Plv5hfmiD8hDSDq/UOHylbdwqqQKvoKr8aynjYnMdeRXlsLHz095H479oMabb1xCxanj4magEQkhdgDVeOvaZeQfr4CfwQ/ENivPF/Dqpbdw+swpGDh691wP98PLL7+Cc++4IB2+w7R8fWUFT//wR3jyySc813cT1vf6pddw2/kL0jHh+JEdGKdOjVffeg3vuOW8JFoKvo6hX40XL76Eu+k/zdc/8DdeeflV3HHX7ZJcK/kEO1rApUtv4rbbzktnULq4hBzodHjp5Vdx4a7bj7BpgmdTAS+++ipuu5OEOGXZJGbZ3Xjt9dfwjrtuF/gGYT68ZbYDG65cvYwLd97mEamwC2mlp6sbb756CV9/6BtymQ6bS1yV9k1m1NZdx223nlPYqexIQo1d0wFqa+tw520XjkZ4/DtaCBLLeebW83JPxVGBidi2STqV5+44L0sghSZ947e20dvfj8qa40d7jde5vrKO/v5+nORhx1vrYbpurq1jYKAfJ0+dUn7f8xBtbm2iva8T1adqFF1F+Qw3thZXMT02hQpiMz1jUv7hxYsvCs7wgY982LPRFFLW4uwiJicmFVKNMP8UvOL0xDQWV1ZRVlV5tJ6CVx6bAj+bxfY/xtTp8Smsrqyiorr8MIeRe0PNUmKuyyqZkCrjSomFI8Mw7x6gtLjMcz3KzewbHoLJYkZxATGGyvdiGdg9MgyLxSZySiJ55kkCx4b7se00IbOwUBHohhb0BfrlD55BYX4hym6hcPdReENXezf0Bj0ycxWM4eFzOtjTrxDlcjKO9j/vWV9XF4x6PdKzFdy2knIBzW2tCAz2F7tMJlbC+CUeur0TAX5BSEujsgKfc7vcl6EbHQgOCkJETjJcKroGO+Rau260ISwkHLGZKSKzJNHQDXTUtyIq5hiikhJglcRWEMWor22QcfGxxGNH68w1euShR/DAhz+C5PTko2vk9TRdb0B8PJ1oYmWfcDVZcjQw5qVmICwyVmEZG4idBK7UXpeGQ3RomHTwlQDtwLWOZiRmpiMqOELZa57FuHLtGgpLi+Hr7y/rwO/K63zlrVdRWX0C/t4hAi0wcMTsBrovX0aaUY+XvvNt2NdXsK2y487PfAq27BzElVRA7faCXq0Ubnw1XX0LeQV58AkOhNvjeGO2W/HoN7+Fp777hLLqh8FNDbz8+mtC+KJuLYMLu9catRujdVeQ4HDguS99HV6UZFOpcf/DX4M+KRr23W289O3vwTq/CqN/GD701S9j3EeFlLPnAEOQR3lJKXtfuXwVt547fyTzxckD85/ZN99CyP4eXvjPp0W0WxUcglziT79w63n33NAAKuJj4M9K1WLH5NYOKj54P971pa8qen4aYHtvF95eBjRcvorTFEzW096HWDkzjFYrxt68DIxOoeEX/wMvtQ72yHBU3ncnjDGhWJubwZVfPAs/mpr7BeD8/R8CkuORVFUF6L0li2W72EKfy+ZG1NRQOsADqqb7gMWC+voGnD93i7RTWUkx46ag5Os3LuPuC3eK9Ymb0jMESzpdGHjtNWz19WPg7y9A93b3QBMdhoDcLOxHhuODn/0CVGQwCqvGhrX5KYyadpBbUAJ/D6qUDaf5t83YR8cGcOp4lXQ65UDT6bHKINk3hBPVJwQczBvJcczy1gZ6xodwoqwK3qyg5BAE1jdX0bZATF8lgrmYTDpVwOrGBkYnxlBRXeUZGCsBdH1tXZI0kkxEe4xSBuwAzi9gYWER5eVKUOIDw604uzCL1cVVVJIc4ol6vDe//9Mf4K3X4t5771HGRxxVa/WYnp7F8vomCosKpeLiWvMw4ah372AP+bR1I0hL2u4aSVL3LSbkF+RLEJZq2wWMj48LIy4vL09Cj1Tbag2Gh0fknhUU5Mv3kp6eSo3hwWEZAROjJxqPQjZTYaBvEEatGqkZqXBqKFlCI3VgbHgYIXY9kpPTjyp/pw7oIpPNqENqcoqwkvnig/b9J5/AuTNnBDOhREmFWdfe2Q5jcCBSklMpMyiWTTqDTsYP1JNKTEqUUSllFHgAUPA5NDBYpBIo0M1REXEoFOCNCotEXGysFEXEWHEp2tvaEBURhcRjCUJ8Ih6MI9kbLQ1IPhaHuKgYGf1zLaVT1tiGY/FJiIgOUbBXHDGr1Wiob0RSShIiIsKlamZnid0A/jwlLRUR4ayGlcSNArePPPwNPPS1r4u9kmDQpAOjYNCys7MRGBwk3RXpCEGFxsZGcblhh1GeIaV5h7r6OhSUFsDPn0BpRemO+6fueh2qC8vh583OoEKgZiJT11iHvPJCeHn7eLJyJ4wqDa5cvoLC4+WSAFLAWrIElxNXm+qQXU2PYB/4HJ4hauDS5ctCrtAbFZ9n7nOO2Sjfcvx0jQgfe/risJtM+PdHvomn/uMHgqekPAwhKExYL1+9jFvOnJcAroxdlbryrauXce70Kdmv/E5M/8jevvzGZZw7f05ZyMP/Uk7mylWcZWyTT/UkgE43rl27hlvOkQXsyRn5DDDhffNN3HLr+aN7oozO3CISW3NW+f2jj3C4cPXqVZw5f066T+yiCUrMxt+/ilPnz8DmtslzzldfTzdef+k1PPLQN+X/u+0QP+59swUNzfXCemaye5jGc4pB8dzzpzmq9nAiXG6YLftobG+RUbWCVlGEgs27ZrHuOnH2hGC3OG4nNm53ewf9gwPKFIbiyp7ic9MjA8NOLn9Ocg4/f319DUNDQ9J5FCgDMdpajSRVAyP9qPB0GCVNcgObKxuClyuvOO4ZkyqEhpdffEVswz704X/ykIKU+7g4u4Dp6RlUHa+CU2AdCm5tcX4RS8srKKkog51QGOJ9SfaYnBZbMsJhOJJkx5brPDsxJSPgIlFK8HAiXMDcxDQ2NzdQWFYk6+9QKX8zNT4JEyWu8ktuVrwaYHBsHCbrAfJyc6SsUPRPtegdH4XF6kBxdg4tsD2SPsDE2CAOYENyTo6Qpai7ShjB7378M+Tl5KH8jGLdxxf3RH93r4xT07IzjxJAni8j/YPy8xTKw0hoc8mZNNTdI6LK8ZSHIW7e0/3l2D8o0A+pyUliTScQCycJbv3w8QtAQooCw2HKy6dsuLETocEhCE+LF6ymzZMADjS1IyI4FBEpSXC67SKEzsvtp8ZpVAwi44/B4nAcCRu3N7UIFIa2gIwhSgLkxiNfewif//znEULSCAsfu10Kv+a6JhyLj0dkXJTYh0qSRvZxXSMyk9MRHhEjkACSKVg43WhqQEZGOsJDgqGV6RsDsR317c1ISk9FWAiLZJXkquz4N9Q1IjE5SfzFCd/ipuJn1DVelxG8n2+oFEQ6npsHdkz1dcI8PoKrP34aevM+nF46lLzrXqiKCxFXXIGIIA+5hV/CasO1K2/iNGOJQSfxiG9DqAJdTh6lw4pII3nw/So3rly7ghPHj8OLTHqZPshMCg3P/y98Vlcx8Lu/wLa1hw1vA2594EPwS43H0vgEev7wNxjNdlg0GlS9614YC7OQdtvtgMob+yYrvP10kg9cfONVnD97qxhZcCjBMEyY1cTLL0G3soxff+97SCDRx8cH4dSC/NVd97kJPl7eXcXu8jJKIo9hx25H8r134MJnvwRYDYqSqXQsbWhuuIwKAp9tfE51yizfasHrD30Vja++gZyi4zhefhzNl94Qr1I+hDp/f/jFxEqn69orz6FzbBTVDzyIu7/4RakCOWZUxCodGG7rVBww5CFVSUeDd54buqis7EhzTIIinLjW24SyojJoXXYYpb0uOi34zec+g43JSWTkFCErLR2Nb7yGqeUl3P6vn0HRAw8QFQuHisrsXDY3Xm9pwonyM6IzRQ0zt9ktdmZt/Z3Iz8+Vh4Qvhn4TrVv6hlBWVHSE82HXbddqwuDoMIpzCyTRkGtxA+b9PQwsTiM7O0+WkjguZg6m3T1ML0wjK5tjAwVvxISASdjcxBRyZJQpLRYBrFN+Zm12ARm5uUeSC3QyoD/k5sIK8rJzPHRqpQK9+spLUAcYcerWc7K+sjmhwsb2JrZXN5Gdlgq1aOIpB9vq0hL29/eRlJp6UyrB83OTyYQE6uj9w2ttaUn0HmNTkpXunOe4pr4hDdnjEpOU3/a0NqdmpuX/JsZ7BKLZvVCrMDM9D6YeYbHRNDA9TBkxOzMLo0qPqBjPQ8fApFIkGoJ1BoSFR8jhpdJz8wO//MXPcUt5NdIouSDycUy6tJgaGYUu2B8RkVGeboxySBGTGBDsj/DwMEXvUoDkwMjYCAJDghHOYOLBeLLgGBoeRCjHHsEhRzrBrN77R4cQExaJ8KDQoxEJ79voQD/CjkWLd62yNkr/dKh/GKmxifDyMXhKVSVr7+3uRnJK8lFnTRkBqdDd2Skahn7+/sp6ekYrP3jqKXzmM5+BwZvlz81Xd0eHdAw5Vv/HF7sF6RkZys/lPRQZlM7OLmSX5El3S/EAUHpXHV1dyMnOgzeLKk9HgzqezR3tKCkqkGTl8Fsx8WpvbUVGUT6MOoNgNg9lNdraW5BRXiz3ghi3w0yqpakF5WVFHtbbzUKZCXVxQSFU1AD0MAyJM3riqe/j4YcehosFnUYLJ0liBiNqGxtQTtKIoqqoNCooTN3ciDLGDBmHkFyhsAObG1twnAoEHnkcmWLw0GluRoVg2ZRNy8Scv9PU2CSklEOSyuFoq7mhEdVVFHBWCkDBhdrt6GnvRBnf37P3mbiw2GltbUUVfcI90h4KCE6N5tYWlFaWClbssBvaNzWGy29exhf++dNHRZ28n82Jzt5O5Jazw6UcsIrPtA3D/UNSdB09c6KY4kBnVwfKSkoUTBalQtwq2KxODA0MIL+Qo0zKeChBwGwxY7B/wMOWvbl7LFYzhkdHhF0rvylbU4UdmwWjo2Moycm/ycCWzuMe5memkcbY5tE95R9u7u1hfGoaxXmK6K2Uby7g6tXrkgDee9/dNzcCWcw7e5idnUVuXvbRxbAru7e7K6S49AzKpShdQV4SE9L11TVkZmbdbIex2F5dkTjJnx9dv1uNzdUNbG1vIzkt5UiDjttneX0NO9s7yEghMe3meGB5aRm7lj0kpDIWMnniS42puXlYHS4hKPA7HU6G5qcmJTFITE0+gofwYv/42z8ICziviL7lyj7j9U9NTUpBHs8YeVhxqIDJyQkhQ8XEeDB68hypMDsxKYVYWFTUTUldjqTHxxDg74sYyqvcTCUxPjYBbx8/REbHHHUSuR6jg2QBhyAsIlpiKeMafz41PIiI4GCEhEWIviMnS/z57PAIokOCEUC4iqfK4SX19/chJioawcTuHV6/0yEuPh/9+MdEs5BFrcNihVZnRH//IOITEuHn7+Oh8Cvzlu7eXiQlpcDfN+BmTCU2tqcXSWkpMPpQ2k15sQwa7OyUhoAxwM/zsYoKb1drFwpLCuHihJFBTKf0bHs6WpCXmwsdG1DsYIrUCTD2hz/j90//EKmJEThdWYapgWE0Dw4hqLIcD/74aY+suxpu8z5Uvj7o7mhFQXkZzA7l+wh86W2P4ie+8xi+9qWvwEAZGE8c4HJ0dLajsCBfxve8YW4HnYicGP7Ts/jrz36G0MAovPued6Lx6puYn54SyIDF5kJ8SgYqKsvQ2vgmuidHkXvbnbj3K18DDFpJPpk3MJPp6mtGZkom/PQRSiGsBTQWCxqeeBx1F59HfE4WivMLMNnSIdabqj/dcZ97cmkO09srCPL2QklYDNb29mHNTIZ3cgaCw1Iws7QCjY8LBq0d61PDAgzf2LUhOCBEWI/avT0sdrWhvbMDxyqqUVpShq6XXoVleVWkItYsFvhmZKD61Am0vPGSiIeGV1TCLzERWl9vWGiRY9TDZjJjvHdAOkpOo1bshrxdGmFt9g30o4gWaCazgF6dFpswIZcXJpCakgijnmMnNw7W1pEQFICuq28KHiHt5Cnk5eSj85XXsDG3gFvvuBuR2Zno2dmA28cI1/4evAL8UD8yiGPpWXBY3PA3+sK5YxKrr8H5caRnpkJLMWB2lLQ6mKw2jI5MCJ6EJAySVTQ6HfYsBxicHENpUTHU+1bRrGOnhQD20YUZZHLESQaawwVfrQHbmxtYWJ0XUgTFUFnhWVUO7Jv2MT81jTzR0VMLq0xj1GFjYw0rs3PIz8+HlYBojUYSZYvJgs2FZeSkZcJuc4iWoJ9GL+B+s8GN4ppqWAgIJzpBo8X68ipMm7vISkmFy06LeSe0Og2WFhdl7MHxgJkgb4rzuu3Y2tiAaXcfSQlJwn5lV4lm5yvLi7CbLEhITPboQ7lFDWB5YUGo/nExcdCodIqUh16LiZkJOFVuJCcmQmV2QqXVw6RSY3lxGT5OF2IiI2AlWJccECcwP7sAjUaHyOhYGb2zG8fOzsL0FMIN3ggJCIRTrxHFcxYaL//9Ik4Ul0kFus9KUqcTm6OZ6WkY/X2l+uQDyhGer94o2EO/YF+Eh4VBa3ULY5o2fYMTowiMDIWfnz+83XqpQI0GPboHehAUHY6QsFBorEpSbtGpMTw2hpjgcERRp48SM3aX2H+R3BIYFwHfsCBY2bUiC9ilxkjfEDLikgUHotK5YHfb4OVlQEdHh0jh+PkGSBUpwU1L2Zt+kX8wGig2qmCOvH298Mtf/RJ333evdOh0DrcCPjfq0d7dKZ0+sl8PiQgU7+3s7ER6Whq8vb1hddih1bAXoUdHdzfSczMkaeYoh0mMQaPHwOAwElJSFcFni0NOa7uBHdU2lEqXmFhWRdbF6FKhs6MTqblZ8Pb1EdIQx/IMdM1tbUjLy5G9x08UCyedXnQVc3MyoPOwo8mUZTeEo8bctAz4Gb3hdrADC+y8LTX114vPyxiJXU4WGDqykPV6NLa1oYCSRsTy0GWE+ld2p7gakcV5mJxx39pdbvT19KE4p0DA5sTO2F1WqDUUz+1GgSQ4SmeN3TKuf2tbK4qLipWuqUthrTJpHOjpQXF2ntwrlVEv+9NqtWKcbkBZuQrGT6/Fgc0Kl04th1cZZUWUtxELM4vDjf6BAUmo7VaLdAasDhtmN9fQ2NSC9971TrhtLgGqk3hB+7GB4X6kF+WIyLmkfyxYD+wyWmWCQ/wsnxPCWBx2K/q6u1BRWgqL2QwtpXjUWpgOrJgYH0NhXiZsb4+seJ28JkI6hvsHUV1UKgm2jAnVwIHDhpHRURRk5cg9ZcJMXOOBw4HxiUmU5BbAbibRSSMKDjtbm6JbmpWaJt1vWiq6dFps7u9hcnIK5fkeMoaI7erQ0tYi+ONbzp6H1arcW3aEt7Y3sbS8hMxM6usp6S7X2GqzYHlxHmlJiZJQsCvMYnJjewvra2vITUkXm0a+OHpd2t4QlrGQKN7u0Bj1BpjNVmzvmoTJnJgYL/J0ivajA1u7u4LFPpaQBG+DN+wHFul4rq2uYMe0g9i0RImBJMVpKca/sCiDndjEBMGreuv1cFrM2F5eEWxnVHSUxDBhAUOFi8+/gPycXCQdi4FOp4HVbhPiEvHW7FgnRcUqY1sy1V0OjC/MSjIRGRYuuFIyhW12B6YXFgSiERIYDL3eIHGQ/52amYKPjxfCg4Pl+eJ3YkSZnp2Dt5c3osIo90JSlF40LYdGexAWForQwAgxTyDWjZ3DyZFeRIaFIsAvEE6NDna9l7DDl8eGEBHoj8AAP4VgQrYrTQBGhhEdFYVwv0BhuQruVKvGX166KBAokuu4/l4Go9zngaExJCQlwWDQCSaZ9oIsvPqHhhAbnyDJqnTuWaO4IDagTKZB/LFWJUmpHhoMt3YKKdA3KABWm026uCR28JnjeUnxbr2XARqDGpbdXayPT6MkP09Ijvs72zjmH4Iglxrjdc1oa26ET1wQ7n3nPehtaEVvTx8iEpNx5s47MbexAb2fn3xXg78/Gnt74RMaAo3RiLDISOlW+/n64uUXX8Jdd98tRBp2a416ndgqDg0OSAeTwtCMv3yI9QcmbPe0o7OuDinZhbj1lnPounENq1NT8FMZRL/QKy4eeeVFGB5qw/DIIFLT8lFZU4MdxwH27GbofHyxZd7D+MI4svKLsb7mgM4YAKvbgRidCluX3sDu9CQCkhNQU1mF6dpmDLe0Q/XrO+5zb6wtISk+Eu984CN46Zmfo3d6DlEnTuL4B/8JEyYz9CH+MB9sIk6vx5Uf/wyD9c0oOnUc9955D1753Z/Q2taBuz72UZx97z0YW5+V4Bhq9IdBrUdrewduecdtGF+YgclqR5BfmIzH3uyoRWZ+LgxuHdQ2t7BiLFYLuoYHkJOfLxucG01s4ux2DPb1I7+kGNtOiwhcqix2RFocqPvhjzHZ3oXsmjO497578T9P/xDTq/M4/rF/Qul9t2P2YEdYV+F6f5hGp/Dfn/03aFQulLzvnag6cQov/fhXGJ2expnPPoiIojyoffzFs9hhpTOJDZOzk8jLyhRzb5p8U37mwGLB2MSEaFMxzWY14w0tds0H6JweFZkW44EdBrdaAOx00RidmUJOYb5CfnC54avSYWttDQvLcyKX4nDrJXDCbsb+/g6mF2aQm0dPXr1I3xg0KqxtrGBqeUY2tMqhlbEkEwvS6ml1xCBJH1R+JqUJrtdeh10LVJ4+qYwZHE54OVWSLB7s7AtRgMGdHqFqnRPLcwuw7ViQnp6NfXY/9Lx+C7ZWV2Bd30NKYioc1C/SaeBSWbCwNAeLyYwUqZKJ43RB67RhfmkWJrUDMfEJ0Kq85ABjj2pyagw2rQMJyUlw2TXQaA3iHLI0vwCj3Yno6Eg4vIiKVUFjc2FuclYqoEg6aRi1spkJxF+YmECEl6+Mb51enhrc6sALFy+isKJMkW+hUbjBIKxoajAGGL0RFhkBG0cJNKZX6zEyMACfYB/B76mcekkc3DYThseG4B8bJh67OpWX2NpRob2npxNBMSEIjggDOItmENa4RR8tOiAEUeERQgJgpCWmZKB/ACExEQiICBUWKAO7zubGcO+AyA1wdKPVa2FzWKD3UqG9ndIH6fD3C4LbRacIjius6OvvESKMt5cf3ARBsg71An72y5/hvve/H4FefvA100XDCbuPHi29XcICZkLLPcj7QrwuE8zMtHRJ0CwsKkTHTyO4oOzMdBmRaDyFlw+06O8dQGJ6BrR+vthzESxOL2M1etvaUJKXJwMbO32eVSr42lXS+UrLyYIhwFcSNoOXERoH0N3ajvycPGVMRAydaPtpZDRPbUliarxpsehywqQDugf6kJ2WIfeM/rpMxDZtJvzl+efw0fs/IoxSMlS1BgOsGrWwpCsKiGclI5B5rBoauxNdvd1IKc6VA4jvI5JSLif6untRmqNU4ZTgYdKv1jhEFzI/t1hYylx/6Qyq7ZLwFlOr06WW9WeS44IZPd2dKM4vFicCL51eRpH7DitGRkaEhcoEhN/TZLcKJrGvpxfloitHwLhbXHH22LkbHEJlYSGcNotAEwifWF1cRl1zM+75wAdgczrhozVKQsbkcHhoAMV5udJpcDKp4MlusmNqfAqplGQi+50uFSo3HCYT+nu6UVFRDouNiR61GNWw7JmFEFBQlAe7dC/YRadXu5IAHi8qlUKJiSuvlUns+PAIytJzJE7RL5Z73byzh+nJaeQR42ZXpJe4zlvrCkkjKy9bgQp5WMz72zuYH5tCdW6RsKkt7PjrXGhsviGEkgvnbwdNeXQEt7ucWN9awtLSAnJy8mTiRBCwxWKG2bYrTkpZGbky0oZNIZOs7m0LIS439f9LALc2BGOYk5wmRYXGyyCF/MbaFvY49UhhIkn/ZDfcdgc2NjexsrWF2MwM6Ly8pMgWRYelZRHRTkhNlM4dmw4sGGYXFkUCJDIpQfaxF7vmZis2Z2alwxNJizWyMo16kSF98S9/l4lNcmoi9JRBs9qF9TwyOyUj9qToWNk/Rwng/Cy8jEbEhUYoRZ1eCws7R1MTCPD1R6x/KHx0Ron93OOj0xPw8vFGVGSEyCnRCYiJMLup/gYfJASHi+QN5ZsYg/vGhkTuJTQoWGA5BsogOZyiSxgeFSmJFTNk2tRxH86MjollZWBYoBT9WheHKC70jY+IIkK4v5IA8vp55v3x+edQc/IkYkPC5Tnl+lvY2OnuQ1JyMnTeBpGMYjTnOTvQP4iYY/HwCQoS7AkTQL7fcF8fklKT4fZWlBP4wLOwJI6cCSA1UV02OzRkK2s0YmsYHR8rOOlAb2+4NncQrjKg783reOXi32AIN+KrX/43tLz8FmqvXMOx7Ex87t8fgdXXC51jIwiJiUS0lx/qf/2/eP25vyE6MwkfefCjqL9yDS++eRXHKirx7o89KAUt5epsFhuMPt742bO/wv3/8nFYqOdHD3LCiyw2OXNSstJhMaikKWJkPLe7MDo0ilNlpfB32LC+ughdaAC8/fzQ0dCKotwCmPb2JA4feOnhS+mxPzyHl3/zG5SWFuKB+z+IF/70F9zoakf67Wdw8n3vw7pTC71vkMRJX7MZXX/6M5Z7upCVkYK7bzmP7iuNuP76W1D95D3vddvW1xDpsCA+LAyLa1uYtthQ9qEHcPLDH4KFxu5y5Bwg8MCKxp/8Gn2XrsJuNSEjKQkzQ2NwB4Ug5Nwp3PvlzwJaK9xOK1RqavGrRfrgZA0lF1iNKa4HBNC/UX8JZ4/XiHeeiNUyiNkd6OjvEUHEIzVNauvQNLq9Q/T1LB7cG9vseosZ1z7/ZSy3dyEoMhr+Pn5Ym57C8P42Ljz1HaTfdoskaAfWffgZgrA/PIrf/evnEKlXw+zlQrBvENa6puHy8sXxzz+I7PvugNvgBZOHrUXdr87ODlSWFCvXLwr+wO7eruBeqIqvDOnYawUO9vfQzQ5gYQn0Qu1SZhy7O1sYmZpAYXGxBH+BYrsh8gMzs7PCZDvCpdhd2NneEh2qgoLDEbMyctlcW8XEyryAh6W69QDY15dXsDCRjJgAAAAgAElEQVQ3j/ziIqmKBGbldOLixYuyGW+77YKMicQxgxjDuXnsbW0jkSNjD7mCzK+52VlY2AHk+MQzn+F7LSzMwbS9h/S0zJv4HLUyiiU5JDs96+aYxA3MzkzCpHIgOTnt5jjEBcyMjcGhdoud0SHKiu8/NTElcjRx8XEUDFRa5m4VJkfGodMYEJeccERE4jrxIAoRDEO0Z/zD9r0bv/jPn6K05gTyCtmZVe4XE/bh4UGE6X0QGRsntmMKIUCFwd4+BAYFCcNN+UwFwzU00CdJXrhHFPVQXHiwpwdhkeFS6R05PHDs0deL8JBQRPD3PWxEvldPR7cYo4dF3sTu8b16O7qkCyqOHEcgMTfa2tqQmpSCwCBF5NQzXUJLS7OIoobS2cNjq0VNyu987zF84StfgT/Z9od+T+xYdXVIMeDnxfGG531UlFxoQ1Z6hjJi/geP6daWVpRk58DgZfDMrhQIQVdLG7LZzfbSS4eXW4UDje4WZYxBgphTcGLUowMGmlqQTW9Wb4MkDco9dqOjqQUVRSXKSNczDmH36npDHaoqK2HkWNKjnM6fN7W3oqSgEAY6lcj1u2Fx2vD4k0/gka8/LCNXdojYbRV7qIZG1HAUe7j2/BOHE43NTSg8WSlsao1gpvhsuCCjWxnRUuBU6R6zW8YRcDVHtKJFqTT82Z1tbiVb+aRyqzzuAHa3A/WN9ag5USO/KNg9lwtmt0PsuapLKfCrfFmlcARaWlpw8h9GwMTn8BBvb2nBKV4Ppww68QXDeP8QXrl0CZ/6yldlaQ79Yiw2HppdKC8pUTaszFDVcB3YMNg/hJySAuXeekhKVrMZvd2d/2e0zd+nrmd//4DiHiSjYcWRac9iwuDAIMqFdavM+/gosbhlolqeX6TQfD2ko72tTUyOjSNfrsfz7NJGc3MLE9NTKCgmC/jmFJvdlvnxSeTn0amDbBg3bE4rXnvzNezt7eH973kftOKOo4zSlteWML84j6J8KiUovtlklq9vrWF+YRFFeSUKl9oTC6mtKlZw6f93BLywtozNjU2FpasgHIRgNbewgP3dXWRnZSgkE86XXW5sLC1hdXsLqXnEMStkOH7llblFWA/2ZQwpHyr3WI352TmZZCWkJB39LhO1iYF++eukTIrZk97AQseN3//6d8jOykZFtQcqQMiEWoXRqQmBpyTH/cMImB6+0xOio5kQE3d0/dwXfWMD8PfxRVJ4jMKs8jxfo8NDomEXF08WsILg4BJNTI0hyOiDWHYAPWN8rsVg/whCQkMREakQxA5vfn9XPyIiIhEWzdhz+AAwERtGcEgIwqPp4HGTTNXFhCsmGhGEw3hGwCTpPfGjH+DjH/s4oqhNShFokafSoqO9XRyagoIDPJ+rBCxOK+ISEhEcEq4cRXwvWut19ghpT+fPcavSASesqbWnC+mpqQgmtv/w7GWs6mxDak46DL4+0BBDus9sxoDlly/h2Z/8EMH+QFp8NOaHxrHrciGkvAjvf+L7cJkcUAeFiH0btWoXX3kDv370W0gKDUaAjxE7e7tYdDoRWl2DB775qNLS39kDaMv5ttPll770eTzx9A8FdsLrZ4LM6x9oZ0zNVyZXnuea2q5vNbTi7PFyaK0WwGmBy9uAPbsFrbWNgm8WPDVzBo0GgSo1mp5+Bt0XX4Cvy4X4sBAcbK9jjVOv4nx8gG5JWiPM7OFI8uxG/W9/i7d+/1tEux3IiIzG6tw6tta2oPr5N7/ifndlFa4+9j24Vjewrzfio088ieHAACQer1bW0m2FL7/FvgmrTe3w29jF6z/6T9i3d2A26vGRxx/FkJ8e0WVF8OW4CE5YTDswehnwxrVruPXMO6B16gEzNdUAh8aJK81v4pYzZ6F2cMyih1XGJza0N7bgzEnaMSnCEHY1EziLGNPfdu68wrASz1MVnKZtLHU0wXd1GT//wheQGBQFpyYE9//gR+gJMCCmqAC+FpOwpPhqv1qLtc4+FIYF4uJ/fRtGpxOBoWm494tfw6qfGuGVpSIArVJ7SRdhfm4RQ2OjUrkYxOqGWB9i7tYx0NuHmuMnFP0pdgG1aqxtbmB0cAQnK6s9fn6KFtT82goGp8dQVV4BXzfxVA7YdMDiGgHRczheWQodtayEVKPF0toWJiZncLyyQCoit4vjDQ1mFlYwu7CGinJiEpnMKUy5hcV5TK4toqiw9IjlxIfjf//4R3jpjHjvPfcpwYEJrAGYmZnC7soacsmWFdybRg744clF7Jg3UZKbDW9hVSsBpX98Hpt22iVlwpuaZ9QBgxrD43PYM5tQlJsOA7GELicsej36hifhMDtQlp/mAUm7YFGr0Dc4KvsgJytRlHa4bkwSOKpjhzMzLdXj0QnRPesdGoJebUReSpZy33lJekoc9MDbqEdGCp1DPN9Lo8Jjjz+O82duQRklKTz4WsqjtFN2xdsfaZSTkYPdDjdJIB1dCAuIREpiLBxE2Ws1MEGN7o4+xPmFIzFRwVFQ686s1qClowvHguOQGBsqhAhW9nxAetpa4B8XiZj4Y9LVIFuPWNGGxkYkxMUjMTZW4eMTcqejzVGDSCJFUiyVrFWXSjo2N+podB6H6PBgaDzVLYuluoYeZKQmITLMTwSLGfZsThUeeujf8Y2vfBm+Ab5wKOoS8mq+0SiWb8GBtEVS4I18n/rmZhkNhwcFKJ6hTEBUTtTX1aIqPx/+vr4eCwz2vtx468YNFFVUwdfbD3ouj9hhO4U0UlRWCG8arxNcTjFiaFF39QoKqsrh5esjBQq7EWZaptXXobKsHMFGX7GA4zNhMbrw6tUruLXqjDyfvD5eP/f1W5eu4mzNKej1xAIoB9e+yYZH/v2beOqpJ8Q9Qs/b7nGpvH75LZFjURwAuAIuODQaXBISyFkB1/M9FBcJF65cegNnb2Vx6MluuJ9VwFtvNeG2c5WeZEI5Xjhxv3q9GefPVXiwY0qC4FRp8MZbtbjtAmPVTaY4/+ralVqcO1uj1FYeFwMu95tXr+Ec9Qo9iTT/jm4D12uv4rbTdDmSmZlcFkXK/04ruG/8u4Lxo0G8VgPLvgktzY2Cp6a8iQIw12B/z4TW5jacOXtauRidgpfdMO2go70Ft588rZDSuBnUKqxb99HU3oHzp85K8cD15HclRq93sB9V1ZWyXgYPqWxlYxu9w4MoPVEl90j2g4bCzqsYHRrESVrBHRbJWg1WtzbQPzSMk9UnJAYoODoXVmkFxyK5shQatQz35PB87sU3sbOzi499+F2edVbWf2Z+A1Oz8zhxPF8kZtjV5PpPz69iYXkFVWX5Ap/m1JJ/MTMzLzIwJYX5R1BLrvPkzJzIwBSXFMr7E1vOBHBkZhI7mxuoKqAVnOeU1gBDUxPY3tlDaX6JsMcl1GogcA+L6QCFxGEzYZfTXYfB4RFYrXaRjTmSgdG40TPWJx3mgsxcRcHGowTwzE//C9l5+Th94qRyJirSp6KgwOlXDhNGD9yXt5hrKTIwackKQMED2+zu6xL4SKbgtj2SBSo1ejs6pHt2LC0FFg9WlPOE4e5eBHnTF534bCccYpurQl8Lpa+CEZsYCypiH9DbFDq0t3YjJiQSKbTLdBHKwIGxCm0tPYiKiEVifBybr+Jo+f+YOu+wqq70bd+nV86hI9JUUBARBVEQULFFozHN9N7LJJMy6THJZDLpY3qbtMkkMTEmmTRN7A0FBEHEBlIUFBXph9P7l7WOye/juuYf4sBmn7XXftf7Ps/9iKVVV7tXZqWPSUv+I91OyngffeJJHnzobyQmCdNFxPyk0SrYWrObrDHpjE2MgKPlH6ZWsmlPFZnjJ5ARl0LYG5D3RHzAVTW7pe4zPk4cnqXaUj5DO/fVMWH8BMZEx0Wy7c8VsVVVO8iekosxNlpCoHTiI7a76GxpY4xey6pHHsB58jgBkaV7/734xmeSOq0UiEUpUjkkq1KkBP3MzLgYfrnzYUwuF8dCNi7/x9N0JY9mbNFM4pUGFCoRIhHAHvTxzzdf45knnpXeAXVIGK8iB7stO7ZRXl4mJQjyB6tVeH1BtlfVUlxWhlIppHbioOCTiKHdm7Yyt3QuCpUwy6oip5BgiO7tm0n2+fn6xZU4+3sImkLc/MwT2NIySJxciEJjkMgnmcYc9tNYuYOUYIDvnnyC+IACgyGW/CmFKN548r7wRGsMnT/8jHbYgdJgofjKKxnJzWHahRf+efpUhH3gctK6fiP+9i4qP12FWfxRMVHMuOJSvLlZ5C9ZzIjbg8lgEKQpfH6XjIeaO2cR6pBgiUUOFj63m91126WTTRFWSy2YWKQev5ea7btYct6iP0+fYv9x+Fxs2r6Fixctjbh1QgLzoMDtGODAxl9xtzZzYO3PaJ0hTIY0Zl13I/15Y8mvqMAgdl7xPx3Ubt3KsS27KEywsvajl4jR61CZUzjvxltwpMUxYdF8qYlw+QOY1GZsQyPUHzxAhXAli0LAH0KhVUqX2eEDB2Rn81xsgNSD9YqYo8PNkcLwXAar2HNP9J3m6LE25hSXYhAjubAoiEL0DA3T0dxFRekMqSWUhaRCxZleG+1HjzGnvCBidVeKF7KKzu4znD7ZR1lJvlyYogAReorOk12cGOmncGoRIXxSEyEE8WtWr5EF4PKLL4vcAzFSN6noONHB8JkzTBOxTvIHqaVf5XD7KYY8g8zImyz5dHJXUig42NLFUMhJYX4uxnNMqXBYyZHWkxKJUCgLvciL3Y2Kw23HCY74KC7IPndaDeIRzKfmFjQBLVPzxp1r1kQIYY0HGtHp1EwSSSDnHl1hDGo8ekRqCAvH56H8I+RVCw0Hm9DoVEzOmSiTQ4IuNyqzkX+++AIXLFpCQWGhdO4Kg4xwE9c11pBujiE7M1IAhsIB/ColewW/L0oUgGlS6yjGkx5U1DccIMUQT1bWuQ6jOoRboaJm3z4yYtPITBNZvZF1KAvA2mqix6WQnJIqS9pzYWdUVVUzJn0s6SkpEce5iB3ThKncu4uxo0czNiX9XF9BFNSwc2c9EzLTSB2dIMe/kpcnkiIq95I3KZtRiRbCAaFXE0gEFc889QKPP/gApmgT7nNNNNE7qdpWSeGkycTGx0TMQucMuZVV1UzMm0RCtDXyAhQ4IlWY7bu2UlIwFasoAM99CSLdpl07ZY5mjMGCToikJXMxyNbdOygqnoY1KiqyzmVRoWLTpg3MqJglNUbac1DggFLJpsot0owRpzejElpCATBWh/ltxxYWlS6Q+hhxe8RfLOYGv/2ynkWLF6PSCp9l5PsDZwd4+623eP7F585t7ZHiSnS0t6//VTrxxOar0uukHkxomDZu3cKieefJWHGJaJHdsiA///I/ll50oewcqeTBKNKZXLt2G8uWzTv3IhLPY+QAtHHDbhYtKpeFrkIblmkxCq2edb9t4/yl8/4U8J8bEPDL2t9YeuES+f/9w0UrwkLWrf+N8y9cIv8m0UkVl+Nwu9iybRNLlwpszB8gXDV7DzexYf1mnn54hbxOjygANaIAdLOrcifnLV6AQlQMsmEikkBc7NxZxZLzF0Xuj+RXwoB3hNo9VVw4Z36kiyI7TUr6fA52VtewbN6SP7EZ4hEeGLbRdPgQxbPL5PfFdYrira9vkKbmw8ysiETK/VEADgye5dChJslJ/LMDqFTSb7PR2HSQ+XPm/mnKEdfa23uals42CstnIJJKNQFBGlDz66+7GPy9a3j9dRee68SLbqia7pPDtHd0UlFxjtN3DkfUeayHM729zCzNjxSA55pfx9s7GRocZNqMwj+aghEzQ3unHA0Xl0YICn9kjrccb2eg7yzlIqZT9IeFhAYFh44dxTXipmxqceQBOtepP9jSgtfjpkh0wP/IIBZ7ZHMLXrdXdq7lgpWPb5iG1iYcfifTJwu5UABDWA5Aef2tt5laUMTcORWyUBW/Qnztb2hCp9WSO3niHw00+f3DTZGM4JxJERewWPfC1HpwfwNanYrs3ImRHyB5qQoaauuJiosjY8KEP7Yeud6EfCMmysz47Ey5X4s9UhwwDlQ3kGCNITUnU85aXfK/qKnf28ComATGixx1cUeVEVhLdW09qSkZZKSmytfKHze0qrKa9DSBgUmT1y8+G9HUfv4fL3DDjTeSNiZVLkHduW1ja+0Oxqankp0sMoUjJ4WQUsn6mkomZE8kIzZVnkwEbFt8iVQh0a1NFDGacumr8QVD7Ni7hwkTskmLi4skbJybfGyv3MSEglwsMRHOoBGV7Kbv316Np7WNQ1/9l3B/LxqLiYkL56MunEL2nMWYY0YLc3GkgaGEhvrt+JoPcPzdz9HZhrHFaBmzbBHBoukULl5KnCjQpLZXyYjfwyPPPM1rL72O/v/LtZZ7zEbh0l2AQUbBiXemmG2r+enH31i07AKJOXOHPJiVAjrvZ+evm5hbsQj0UX9GLgtNace6nwh0n2L9f77EKKLVlV5mX3kp3jFjKb7sCgjrZOKPMEKK+1+//hcC3V1s/c/HxIaVmFQmRieORvHilcvCp7o6yUxL45K5C6j9aT0dJ04x/eqrWfjw45FAdvFyUQRQBT2sfeoZdnz/A0UzSpk+pYDd637l2OkzLL37LxT/5U4hfpIPoyIsM6Wor6qmqHwuroASrVofAcEqYM/WdZQsnAtKWSPL58vj81HbUM/MmWV/PryihnX5XOw50EBZ0UxRPUqBrVxzfi/f3nEvR/c2MHZ2GZnpmXRtrKKt6xgLn7iDkptugVCUvB6XGoZbj/LeRVeQZTIQnZUsA7p3rt1Kt22Ya557jEnLL4xEs4SVqBV6XA4Pew8dlHw9KV4/NxJx2kc4fPCgBD5HAk8jJy8x3qjvaKF4xky5cYp/7hbsK88wzfsamVUqANdKXEEnBpUB28gQHUc6KC0u+zMMXNyIsz09DPX2k5OdLYXNEd5iWGYKi/FJgdis1EpJIhdJGA67jRM93WROEuDlCCk14Hazef0WRKF26aWiAIy4jMPKEF3dxxnsP0vh1Gl4vUF0OoN0W57o6mLEbic3b5Ic14nRkNBbnTl1mhGHPRLtdm6jEoadvrO9uJ1Oxk/KlZgYvcEoNxkRYyce2nHjxkk9jFofyYw92npUogiEEUEElwvXoxgBdXS2S9yNSOqIYD+EsFfJocNH0BnMZI2bIDUdclEIFENzMwaTnjHp6ZHxj3RVK3n/nXcon1fBxPx8uemJNSIgzp2drSSgIU045YRdXyrr/HS0tZNsSWRUbKJE5Ah9i6hMD+xvJDEpiVHJydJxKkYW4qETGjqBFIiJiYm4KaWDOkTTvr2MTk8hPjFRvjykVN0b5nDDAcZl5aAT98UgNIPgDHnY39LEqJQERkcnowwKvY3QTwap3rVLjq+F2FtE1f3xImmorWX8+PFERVulMUd+/d6uefbvf+epp56SLw+1QWi7IpT+3dt3MF3ARo3GPz8vcVCor9tLTu5EmdQhYqfEaFJsQJVVO6XAWBipItm+fgzoqandw7Sp04nSmv/PFiii4GprKJpWgFGwrP4cPSsl8LlguoiIizjfxFIR6Ii9tbUyAN0f8kVcbSGX3ACrqndTUToPu92BNcpy7sUP2zduYO7SxX+OrUQHXPs7B+/5Z57l6eefl2vf5fdIjafo6O3esoXyeXPxu50ozSb5meuDGnbt2E35/Hny2sU+Kxt+Gh8/71xPxdz58sVnFv0sp3AT69hbWcn0MsHeFKNJ8ZlHxi57d+5k+tyKP0/sYWmQ0rBj62Zmn7cAn9+HXgi6PT7haKByxzZKF8w7x31TEvR40Gr0VG/dxozZZfKZ1grEjVg/Ph+76qopmj0LB55zEfEhWlub2bpuEyseeFwWqGIPE3+Cz+ujoX4v5aVitH0OQh9WSBfw3sYmZpQVy8JPFoFymbjYVy9czzNFv+dPGLbNY+fggUOUTxcwXLGWI67tgN1Bw4H9FM4WaKpIteVxObAotRLOO03EX4pWsFLsMS7Ubi9HjhxkfPFUaXCIDOUUDA0M0XnsJHn5Yl1FsqHF8+tzO9jTVEdhuQBQK9AFVDJFpnLDFro6j3P9nbefW/cRuLsARx86cJAiwUQVnTK/H7Veg2fYLkHxuYWTJTcvAo9WYO/vp63zOJNLxGE4cv0BnwfPgI2ek91MEmYhcSEateTODvX00Dc8wNh8AbMXB44wIz4bIZsbR5+NyRNFoRdBaIm4RmGicDod50bG5yDiKOjs6sLp8TJxYrZ0nAozlVh0bceOYvc6yJ6YJ12oQq8oJj2fvv+h1HYVFZegF6i1c9XSyY4Oqc8dN0lkB0dmJGKNtzYeJCk2Tu4xCiHVENue30vHoUOS62mMjkJrNkrpjwAzH207htkaS2xiMnp1ZAImTJXHWpuJiTaTmjIKr8+PTmsh5A7Q0ljP6NTRRKenSZyNXiRx2d0cOdLE2PHj0EdbCQUVkZ/lDXKo9RCjUpOxRAuw8/99vo01NYzLnoAu1iL1hX/c/9eee5GH738AY3Q0Dqcdc7RVdkYbDu0jISme9MSUc1nAgtWnkYfzlLQxJMSJ3PX/O0jtq61jYlYWUTFivxD7vig2lNTs2iO9AzqrIcJ6lRiREDsbdzImfwJReou8lwE8JAV1HF2zmS9e+hejE4xctLCCjvom9re3YSzI5/Z33gezFU+QCBc4CAe/+pyv31nJ+KRYzquYzf4DB6npaCemvJSH33ojwioU+6GsE5QSAbNCYGDEfTzXFhC/v662RspDRFdZvFNCQQ9KjZ5dmyqZNWeunI6qJUJEtC6C1G+rpKh0NmG94BgqIwWp20v1q6+w9fvvGT1uHGXTSzjecEjycUuuu5glT68AjVn4SuXhVwRj1L/2Ct988W9GT89lTnkZzeu3cerQURQrL1wcFjFYMxdWMGfqNE5uruLH738ibdYs5t9wC/0qI06NEp/GTZw6yE8vvcQZAS++9DKWLF1K7Q8/879Vq6lYuJQl115Dr0GJTxkkQaVgqOcMjY1NnH/FVRwbcUpdoBBg+hx2tlZvZvrcWdiEFVpsnv6Im7aucZ9MDZAEFb8fi3AeOZ20tQjN3XS0OjUjgwPE6ozE+MKseuZlaeKYdf+dlM0qY8sbb7NnxxYqrruIkvMvQmcZR783TL/CSX/zQX594imSzWYuffg+MouK+O2TT9mwbi3X3n4rRfPncDbkk6cKq0+L3RdgS9shJpUUow4o8Hu8iPgd24hNIkFmlpciGiMils0SUtM3MEB951HJ9dP5Ivy+4bBXbqraM0PSTNKv8koHp2rQgbN3gO7ubkpmzcIeUnLm7FnSEmLpP9VNV7sIWC/FrdbRbxshOSGOzqPNKNwOJuZOor2nn+TRaWh9AeyDAxw71kZuSSEjUSoJc51kTWXVf7/GZTZQJCCqajU6vQ6FIkhPVydWFMRbrBgtMdgG+hmbGMvJ9g5sI26y8vJpH+onJW00ppCfw3V7MSr1xAueXbRV6goVrhH6u0/icboYnzeZATHyCwYxeDz0nTiBbWSQqcXFOFVa+voGyIhPoO3IQTFUY8LEiZzqHSYhcRQmg1aOtCwmo0SmDCp9UtQcZQvR1nqcPnWYJMmyUsp3lBCYHzlyGJNeR0ZGunRfi41NsCfff+99yY+bkD8Jl9jK1eJFq6Fpy07OHzeZOKuF4SgF7rAPrTdAZ0sr0RaLdDGjMuKy2dEH/RzraMWnC5Odn487oGSgp58JSck0H9yPUg/jcrLp6RshOiYOg05NVeVOJozPxDoqnpaBM4xOSGaUW0Nj7X40KaPRxEajMxlx+l2SMXTkwD7yxmYQpdVjMcXhGhom2WKUWcPRo1JIGZdFe9cJRiclYgz6qKuuInNiLqPSx9A9MCSLJYXTxkcffMDl115LUkqKzHA1G4x4B2zSRZs1ORf0GtnEFSdii0JDy+95lxljx0p9Y8epE6Slpcloxbq6WrJyJ6C0GmQnOSkxCYtHxe7KGjIm56ExmFCJDVWrYUQdYteeKoqnTMWs0crRhsgfDWvV7Ny1i+JpRXIE7BTFRjhMgtZI5drfuHjhebK7YlcLd7YScwBqdu5i8tQCTJYo3C4XJq2e4IhLHhSyCiYz4LJLV7PVYMLV3csv3/6P2++6E68ihF+rxOX2EK0zybgmkY5jjLfSg0fGbWkH/ZLVmVKQLwXaBrsPrVbFoNpN/aEGyoun4bM70Qb1pETHMdDVwcnOTvKLZ+IOhBmyO4m1RMn1X7VzB/lF04kelcyp4RFpdIjTqdi+bQvTZ5fLjqw0ggnnpNvH4aMtpEzMIizuvzAARMcx2HGS010nKCotkXKXs7YhyUs0hdQ0NDYwrmgyYZNWwuetlmhOtB7n5+9+4q477pHjZpfgQgpHscclkVizS0Qkm6AMRPiSHqeH+sYD8nqE4F+8FwW5wHu2D0d/r4zDDIT80jRmiYpiQACZ2zsonjFDulbFdepVGtz9w9idDnQJ0ShMelwhP6PjE7F1dHO286TkSwpXqksZkqzMs4fbsLscJBXmMBR0S3eneLk5+uw0HWxhyswywiqN1PcZRUzWmVM47IOMyc6Qmc6GsJ6g3cnh2ir6e3uZv+witFEWbC6PRFQ5TnfjHLFJ9FVAGBZEjnQwwMipk/Sc6WbGnFly3xRrRFz/sZZWmbI0etJ4Bt0OuV8IzZut8zQ9J7qZMn2aLMztXjfx1ljOHD1O7/AA2RUzODncJ01ZCdZYDu9pxGV3kymi3dQiulC8FtQc7+jAJQrAybkR+ozQi6tUtLZ1SHLChDwRBScgymG0wQCnjh6VkYt5hfnYXHbcPh8ZyamsevdjmV07rbRYOp1F/KigQxw9eBi1UU/G1Fx5/WJPTbLEcOZIOwGXh9RxY1DptZwZ6JPJRgcbGqULNysvB6fPjdvtJi1jLBu37iCo1kmyxYjLg1lvwKTR0CxYpvHRxCdYJUXB3uckPsrKsbZD0lWeJDqG/jDhQTcpCYnU11VijIsiLT9P4kiwBzGo1DQd2vtYCSMAACAASURBVIs1zsLY8eNlx9WiN8r34KF9+0kZm4ExJQFH0CevJyMxmbeefZHrr7yamKQEef+FRliYuw407Sc1I43E1NH4Aj7JkRRdzKbDzViSRqFNSJD3X9TsQkcnCsycrExiE2Jkpz8cUsjD1a7KanKnTEVrjZLrJioQRBsO0ni4nvxpeQSF2SgcIj4mHu2gh5Mb6vjgX28w5+LzuPLOW2jfsoXPV32JITODq+79K/HjJ+H2hlC7/SiGh6lb9xM/fruKeRedx5U33EBr7QHe/+BD0nKzefCpJ3D4/dIcGhMVI3O5X3v7be597FF6A2484rwkiA8h2LurmuLpM2RTR4zkDVoVCreXlj1NLJw7H4ffg9/vxIAXo0rBvrp68qYV4zZYcPsCxGl1GFwu6n75if9+9inn33g9l151PY0/b+GLVV8wYU4hy/9yFx1DPhJGpaNwezD0n6X5my9prN9F2W1XMnPhPLp+3sjqdz9A8cEVl4c7jrVTNH0qV152BYdX/cCWHbtJWlDB+Xffg01rxCXyb90DGFQB2mqrKSkowBgdJ09CWoISbvz1S2/QdqRdtkMrysvZ+NG/EeYS4VJrPnNWcmuuvOJq1ry6kub2FqZcdQHFlyzDq9ETkq67EAGPTy7o8rIygsIB6fVh8AeJDSr58vmVnD7RSfbsaVx6wQWsf+dTDh88SsmVVzPv5mvp03noHznDOKteGkHajxynOL+QdatX0zdkZ+mNdzLgcLFp7c889NijdLvsBNRC3utinMHMR/c8ia2njznXLad48jQ2vvQxh06cIPuRm0iZL4LphSstggoZHh7i4JGDTJ9ZLE/zojtlDqsY7huQUT4iRkklXGki8k2rQD/gYP1jr+IZHGTytYvJnZjN9rc/w93Ti88UoifkZc611zOloIAP//4sklnudck0icU33Ub6uCw+fm0lvsF+ovVKhh0Obrr/ESzmeL54/X38NjsarZIeXCx69Ha5se1e+SU+b5hpf72ZuGl5uIXQW6PE63OiHhjm+6dfQvW7FuKm++4m2qzni5UvS6eSzeHHozdw1SMPyo7BqtdeJllnlCPdkM7ElY8+JEPSv//gHXTigRUIDLOFRTfeQnSUlXUffEhgeAC9VU+v18PVDz6CXmfii1dWYvSL6ECfzCi8+aHHcbkCfPHm+8So9ITsDoyjYplz5zXSSbXt7VUEtDpm/f2v6HPGyRmJONH4dSqJRREcQLEBhrQqiUMQrueP3/2AhbPmSAaeKyy6NEqCokt67Czr73mOpN9dVcuev49jZ06w+7M16AIB7Eo3IYuRC2+8XY7Of3z3PcIeB9bUOE457Vz/wKP43QG+feNtYlRi1DaIOSGO2x5dQWtbF99/8t9IIaTTMKwLcfVLj9O0t5H2zzcTZYplybOP4E2Ilno40cnSacJ0Vu+h+t1PyYxP4pK7b6O7u5Mtq7/AabejikvE+Xt39KnnX6JuVyXbv/mS+CgzQx4ffr2Ru598in1799Kwfq1kVoqXotBXPrDiMWp3VdG2ay8O2wgevYqolESuves2DjU0Uv39r7gHholOiMcQY+HOxx9i5+ZtbP9xA8mmGHTBEH6jmmtfeEwGkO/9ch3j8iYz78l7cVlNhH1hQjotg9pQxPyQN1V2AH0aAawOy/zNuu27mDWlSIrPB1V+WQBGDbk5tqWKulX/IyMxkaseuYdNG9ayb3ulHEU5gh5iM5K5+q5bWffjz5ze34zf4cajhuxpU1h61XLWrPqacK+NkbP9uIN+MnNzuPyOW1m35nva9rUQ8gVQalVyDD//1qtYu/Y3OisPMGXGTGbdcxODfh9JGjPqUBBnyMGvX3zB2W01lE4t4Pzbb+Ljf7+Dp7ODkcFBPDojk0vKuOCyK/l5zTec2lcn4ye10TEYkpJZePU1/Lp2Lb1HmtD5/WjUOjKyJ1Bx2TJ++fEnBg604Rq0YYqPYdLMIiouvUBmVDs7TuEdHJHOzMKZxcy/5AJW/XcV9uN9DJ7uIz4pQRbtc5Yt4tNVX9LWdoziBQtYcMM1jGiENhUCWjW2gId99fXMLy6VGBuPUsRnCdeFh4P7DlI8Z5ZEVAgJgc7jJTmg4NMXXqH3aCuXLl1CwbRCPvng3yj9IUZGhvGGPMy/cDGZRfl8980anJ1n6Os5S1xGCmWLF5BXUsR7b76Fp+ssKl8QS2wMxeWlFFfM5p3X30Ib0NDe2Yk5I5H5FyyWGJo33niLwUEHN9x5D2MFuksUqhq1LEiVw0P897XXUQnky7w5TC6Zxr9e/Admtx2TQc8pp5fLbr6VjOyJvPXqK8SHfNjOniGg0XHNnXdjSE7l3++/h2qwlxidngGbk7v/er88YInr9/XbGBqxYdeEueP+e0lISOCdV19DMeSUWKKgScvlV11JrMXKR2++jzVoIBAM0+0Z5u4H7yM+JoaXX3lVypKuuecvxORPxGHUMSKqPZWKztZ2XA4HuVPyJNZJHD4FZFkkioh9SBw+RVGuD4UwC1TRyV4++9drkrH79IoV0qH94j+fJ1pjJDrawllnHw8+/hBnfzeu/O/b79D7wlJLHoo2cs/DD0piwfuvvYnO6Zdmj3CUnhtvuVlyFj/55DM0JgshlYpB5zAPPfggKm+QN15/C501lrtXrCCcOgq7TJ5REaNSc6p+Hx+t/BcTszK4ZOkiNMEgH7//Ll6Pg+ikOPx6HTfddDOhYTef//sjooQrnQD9YT+P/f0Z+nv6ef+Nt0iOtspulCcQ4qFHH6Oz+6S8/9FKHTaHHZ9Zy8NPPykPo5t+XievX7iHTcnx3Hv/fbQcOswPq7/DGNYRY41hxOfmgccelSSBH377FU1iIvf+81kGjFq8eq3sqonf11BdLTuSppQ4qbfWuwUiycCG2j1MnDoVi9EsC0BR/MV6/XT+toV1X37B6HGp3HrH7ezYvJ2dO3djiUngiddeZyQcwq4IEJ1owh1wsmXHZsqnzeBoZT31O6spmjGd8oVzqdxfS0bOeOITkwkFVYizvNkXYv8vP/HrV18xMSeXGx96lC1ffcPWmhomlBez9PYbGTSp8aiVGBQa+czVVlZTWDIDd5TgEIfR+PwkhBTs/mI1les3k10wjVuuuYrq71bTXFuDX+gfBW5v9BjuuPNudv38PzZu/Y3kGZN48KXnGVJoONU/iEWQUdRKftq0jhkl5SSaU/A6fCjDAbKsJr77599pbaghf2YBl1x6KY0/rWfTD7+geOvqa8MjZ06TpAyRHZ/I6aPHGAxD4S03U3LzTWA0Sfp3BDoaoKZyG7PLheNOiqCQCuJhO7ve/oSadZsJqTXkjclkpOUoht8D6/XxMXLEqk5MkkkAvs7T9HkdlDxwMyU3XiNVP2JsKSPAPF6JjCgpjUSgSb+85KqF2frkPzi0p5aktERitFr6mlrw6MyUPfI4Ey89j5ApiF/pQCca5+EgrT9vx9bcxu4f1hAbHUc4NpXcuedxMhhg+V23SNG9YOOpFF70Hju/PfISHbvr0FpNpFnjUR8b4ITHyaw3niRt0RzUGtOf0FsxDj1w5ADFM4QwXMInpOZpuH+AtqNHKRZOPzFylceWMLgC/HL1PQTO9uO0KomOMqLs6kUvxrtJRppPd5EwZgxGo4mTLS2y8yDGHw6PBzR6EuITON3ZiTXKiDHKyMnubszmaFJHpXO24wwGtY7U31/2bb0nsMfoiLHE4Gk6SVtPH3d89W/SFsyOTBOVgt3lRm9z8J/bH8TVfpxRqQlSTX+2u4v0lFSZkzswYkcfG4PeoGfgTDcxJrP8HZ1dJ4kePRqzxcxwfy9WswkBiBa6B2tcAgGvH1tPD/FxMYx4nAy7nMSnpMnkDdvpHpLjY+XYqm9oAGvCKMFfZ/j0IHH6KOINRnptQwSTLJL9ZG89g9tq4spPXsWQnYlCQs8UuIXu5ehhYrV6MseOE6qpCN8QBe+//XakAJws4Kp/KM+DDFU1UvnAy+gcbkITExl02zDa3JjUKlkAOkJ+ElLTsA0OyyJdcK8cXhc9gwOMy82TEVIBm520UYly3C5it0aPzeRs7wBBV4B44RZzOegPuojKG8dQ/zDa43biUsdy5X/ehrioiH5URl95Gaqu47sHVqAdcZA0cSzDbhvDvT0yi1NgOgZtdmLiEhBSg6DHSVJCAgNDQ7j9AiibzWB/P/bBfgI+n4RMi05Ydna2zJUWvEbhwhMdAjHyF0gGsVHaegdIG50iHZJn+/rIL5xKV+dJVCEN8ToLgbMDhDUqzHljOd59imCPndzZ5ZS98gREi5xtlTzs2IXGcG8VFZMLMOoNOCPKKcyoqNu6k+Kp08FsIKSLeCcVnhBHPvuGjS++S0FqBtZRsXScOo477CU6zordMYzD42B8Xq4co4mOcmbGGFmECD6biK7r6+9HQMQFCFsgbMRLV3QvbDYn3qCSxPgkOfoLa5RET8igpeMYShdMW7SIiqcfwh0OYpBj9kjsY+U771H38SrGxMWiGGWlZ7iXaIOOWGs0Z3r78PlDJI9OpburCwFHESgNoTcTKUACiyOlDH4vqQkJuPuGcPu8ZM8okNxRjT/ElOxc2g83S6yHZVSCNESIbp+85r4B+VKPHz2KjvZOjGoLydGJ+IdGZBqMJSmBQ8KYoILsebNY9s9nJOxVPGNiRDniddOwt555ZRHXs/ucR1Vpc3Ok4QBFs0oj4kKhFPD7ZerQz0/+neNbKsmOE3KHWOne96oVRMVGMdzfQ3xyvOSuHjhymJRRyXKdtDa3YDKZJP5jcHgIvU5PTHS0XGMxFqvkuR0Vmd96M2PHZdF1tIWk+Hgpdzh+9iweg5Er7r6bjPMWR55FfSQCE4+bT+79KyONh5iYnoJfH6Z38AyqUECOZEW3MzpO/BwTvWd7MGtUGPQ6vP4AI043yWnp9PX1YTFoCXt9eG1urNZoLPGx7D94QGZyi0iz7pPdssMo5BqdnZ0yb1bIW3p6eshITZMdt9MnzmDQR2PQmUQ0hbxlFouV7sF+HGYdNz/1OKoZBbKTLnJexYo+3t4hsVv5U/KlYe0P+P3xljY5nhYRbjIRSc67/XC0gw8ffhLLiIckvVkaI7tOn8apCKE1CueEi1EpibgCPjpPnpAMU6vFwskTJ4mNjZVrRWjO0zPSJbBa/O0CHyNy5/ttdoLRMWgMRoJ2OxatXvJTBx1OiInljjdeh9HJEYeP+PIFsTc18dbjT2C0jTA9ZwK9PSdxeJ1YUkdhs9vpPXGSksJpiIg/MVWQzDuhuQ8EsFotDIm1oNdj0BuwDw7LbGrBsT3dL0w5Z2Ssm1ajkalV6enp+Hw+jh8/Lsf0wjUsnmmxvsT1BzwBrDGJuIYdhOxuJmSOp3d4mLbhfuKLp3KV0PtGmaSs4g9nb2N1Dek549AnxcvRsEjcEhKJbbU15E6ditVo+HNkrAt46f3hN9a88hrGQICcsZmc7D6Dy6AjqayIpU89JVPIxMzYrgwQCNhp21eHeWCEX195B5MngD3g5W//eoE2tZ/cWbPxhoT0So1BZ0DlhY5V/2XDhx+RqDKTEBWLR3RBz57CVJjD3R+/C3rh9lWilLy1MPt2V5E/sxi3SbTOxK/2YQrC3s++5PsPPiZjVDIJWj2KwT5CHjexycm4gnDi7BBZY7MYPHmC/rCLMRdXcOG9fyFsSsAnw/OEOSfE7gP1zMyfKXFvcgAvnrmAjx1vvUHjxl+JDgdIjYllsHeYgd5+FB8/+VR4+fTp7Hz+JRgcwG4xcv2zz3IqOoaUWbOk9kQaNETbNuSneuNOLl58Pvi9keJGlMIKNac31pCsVPHRi0+j8XmlCPEWodfRKwk6h1n57AoJ1Q079dz3zlt0mh0kTZuMTi3cPJGbYfe5qd67hzkzy4gSwmxpfQ7CyCDHWw5LDM3n9z5JklaHUx/mtnfepcUWJHveTEJ6Id4VIWKgHBlk27sf0LJhC6MUQt8WYigcwBkdS9YFl3LRnTfR5/BhtoiyzYt3+CzDR46i7e5j9d9fIU5nJGAxcOv7b9I21MP4WSIgXkMwGOl2iIdAZEXOFmYPUVgJFpQwgYhYpFbhfCuXuaTi7gfDXrxDgwSOd3N8RzW7v/oOq06DUx3kzndelzqFjm3b2Pz220SbzQTHZnDtCy9KjVfz7t3s/eJztAE/8ROzWXDXXRCfRP3GTdR8vUoKTGPGTuCyJ1fAUD8nKnexd91m+oZsTFq8EH3OePqsUSwRySdikUg0h4B4thA/7KJt02Zq1nwtOV3xpWUsv/l6FOoQh777niM/rEejNmAsnMai+/6CaDdVfb2K0xu3EfT4iSooZOm994LVQuX773Ns7TqMRgOmkmksFdeps7B39Rra1v6CIuQja/4spl97HWhMbFnzHa2bN6AKhpi+aAmF11wrxE1s+/ATjlfvJ6hSkzJrBkv+egdd2jDJWRPQhYSuTIpLpUbJYDaSlZUlT7bnyCi89MorzJo7hzJRmMv7H8Sn8nO66RBjhkPs+PAzWg8fYNhjo/ziRZResVzyMta9/jr9TfUSUp17yYXMvPRyoapl6wcfMdS4F0/ARfE1yxl/4UXgDLLmw0+wHdyPShGWzKXxQmdGmG+eexHfiT5ZGC6//z7GzCrDmzwKQ9o5gbM0trvpbthLqtvP2g8+wHmyk2M9Z1j++BNkC66k08EPz/4djdPFqZER5v/lXsbPnCkdh18//TSGgX56+vs5/6/30dbXy8LLL+HTR54kqs/FsNfFgodvY1zRFOm4/+G5f6E+O0Jnzymu+OfDJOUI842G1a+9LUdiTp+Pax95kFGiYLa5Wf30P/APORjy+bjisQcwT87GOGk8WKIJhwXvT43X76dq925Ki6ZjjDLL0ZgYZRgDQte7g+Ki6SjEpq0RTlkRvxbk8JYdTNLH8em9DxPjDzEccnHxP+4jdtxosLv5eMU/MI/46XWNcNPb/8CakQpnRli94gV0/U6CRi2z/3YTjd0dLL5oOe8+8Cgmux97wM8NrzyLyRyFJqDjy/sekWNdZZSFm198jrMGNQmzZuLTGlAGRVdAZF16se+pQe8c4cN/vYzG68SpCHPViqcxW61YXC7efujhyB6jUHDLK/8iZDLh7e/jwxefJ8blJKxRc9MrrxLWagn19vHZa2/i7xtGaTVx58evyWgqOvv58rl/YQ2pcWsVXPLcg4QtBnSuAC8/9jSjjVZ8CiW3rXwlclg80cd/X3wNowDzRpvIu/Yi9o/0c8Ojj+BT6iS4SKh7/UNOqeUsmTdLFuxixxPbf2jIQcveJopmioxdEJ47oXMdHu4hcOwExqZjfP/SG0QJI0uMias/XUnYM8LwwRY+eXkl6TGJaJNiuGTFXyVjztZwlB/e/RSdJ4g+KZZLX3gErCb6Go/w+RvvEaPUoYqL4bp//VOO7dQN7Xz03CvEC+BxUizLnniQQYOe0QXTQUSDBvxotCpcfaexHTmCu+Egm79YhTLoIXVyHurcXFLHjCHe7eanjz/C39dH+qRJXLDiKTCbqf/tN7av+YZ0hQKjNZpl/3wO9AaOr1vH+m+/lYfb5NwsLn30HhCj4O82UPfrFllAWTJTufDxe8BkoPmHjVT+vF6ObpMn5bDsqcfA4aXjm99o2LCdYbeLzFkzKP/LDQyYdIzOm0xYqSMoXDUKJUfbO3DZHUzPy5eHdIHbEe/YtiOtkvMm0C5SiKsV3/XRdfQwxgEbLat+oWNbNVp/iKkLZjE0JoYJk3No37iNhs3b0Br0TFswm2nLF8u9es8na2irbpDvldw5JRTefpXc+3Z+uIrDu+vk9U8/bwFFt94onERUvvMpnQeOMEKAgsULyL94KYq4BMxjs+UFikgzEQXQvG8PeXoTO154i47dtShNBgqWnMe0665EEId3vf4hXQeaGFR6KF6+jGlXXobf5WfTax/Se/gIClWAgrmzmHb9dSI3lnWvv0ZP61GJUlp01aWMXVpBaMjGlve+4NT+ZgntvuKe2ziKnSlFhfz63n8ZOtYtpxTX3nsXiSVTUVji+PW+Z7GfOEuv38Mlj96HojSPUFoy8fFp6IUiXEjiJJqqitTcTMzJAuoflnxZwYLas2UneVML0cZbzhmCRD65h8M1leQotKx/7GWi7AHZjDrv7ltwTB7D6JISVHrBaAVxPtQTYt/an9n41rtkjfgQxEIhN3HEW8i6fjk5SxajtSRJG6QEavjDtGz5HzlJyXxz5xNg89Ln93Dx3/7CL2daufOfz6BS61GIRSKAvL4ANXuqmFJWQtgY0UlLDLfDzon9zUzQ6vj3nbcRFfDT7XDx2LvvENKrpLb5ixdeRhNUMeBScu8/nmY4DpKKxbMVG3HZhL0Ef48o/EEawZZJM53CLyISI+bPkzt2kCYSaB5/VKZueYUpsmAainfu/1t42qhRHFu9huBwP8rUJKZecjHk5JK3YCFuQcM3GGVcmy/kZ9ev27hoyaJz7B8hvPXJk07buq30HzlEzS9fown60RnimXfBMqLHpXK88yhbf/gaY1hDfNRYpixezND4WMovuxTEi12hkZo/wb3ZVb+HWTNLiZbOkxB4XdLytH3DWoYPNtP59ToSlBrM45JILSvDWFhG7oIKgsqgdFuJhmGcSkPtZ59S8833xHqUMpXCb1ahTE8hnJ3HrU8+IYXSnkBQAMUZPt3JqYZ9dGyrpHtbFQYBjI0zM2XZeZinTmLqbIFo0EdyVUIiaW5Qxn+VlZf/X9gzyEzJg63NcoStkgJVAd8M4BjuZd+Pv+JubufIuk1YtBpis1IomF2G2hJNR8M+erZvJyCSACbnMf2CC2QLv3H7Dk5s2YQ+HESfnsZ511yLQ2vkcON+WjavR+H3EZOVxQWXXoJBpaBx+05atlVjjLISTE1GMW4MabNnU3HFlVJXEUkCCXGq+RCDtY0c27GTrurdUgCvzsll7kVLsWhCHN68hVNbdqFWGdBOzmf2Fctxq7zs27KJgZ1VmDQG1NkTmX3JpdJ0Vrf+N2x79mCKMhLOy2HG0gtQh7XU/bqBwT3VqBVBEmYUULj4fLxqI1WbttJbvweF30vCxIksuPgiuZnu/HUjw0c6UWh0GCZlkX3+fBKmF5CSOQF1QAilI/yxpgNN6KNEATg+4tM8x5t65dVXKZs7WyJH/rj/YnzR3lCHtrGDxp9+5UxXByqThvTiSRSUFKP0KNj67fdwugtP0EvmksXkFJUQsvmp/O4H6OrAG3SRuXge40uFgN/Ej19+TbCzHeHFzZhRRPnC+bhsQ9Rt2s7I0RMo1XrGzJ1DbOFUMmbPJiotPaJfVIvILpuUUSjbO6lc/Q3uUydRGs2kVcyjsHgG5hEbG778gv5j7ehi40mbv5BJAmtjs7Hju29xt7ei1huYetnlHD1zhsLJuRyurKa7ej9xKclkX75Qju80A042f/kd/hN9JGWkEl9RQP6sEhx9g6z+8D+RkVi0hXGzZjAhdyKhfht7N++g//gpVJYo8pYtQjt+DEUXXoBSxDEJfBFKqRerqqqSyRJ6o1HiU8SXiH6r3hYpAFUWE2GV6AtGCGQN6zdiOt7Dzs++JtDTiz7eTP4NS4kaFYuyz07Nj+sJdPXKblnW8vlorWZSMMgCJCmkZcDtYMxFczjltjFlfA6bvvsJg8OPT62k/NariIuNw3Sin/WffS1zWENRZqZesgyyMxl/0VKCuiiUAWFsUYLbRetva/H3nuGHzz7BLMaS5ijm3HQrcYmJeNva+PU//8EqHPZmCwVXXU1Kdg5dhw+y7btvsbpEcpCV/OWXEZeeQV9bK3UbNskRtT7WSvHNy1Gb9HBygJ3f/IzO7kUVbab0jivRJETT29HFT59/TZxSLwXxhRedz9is8XQ3HGL96u8xqXTEjEtHlZ+FI9bCLYIDqNCJrB651whzgigAiyvKZcczkrcKoREXh+r2UzSzLGLa04nyQ6itPGz54gti20/TsXEnocFhTKnxZFxSwejMDPr2HmbHmh+JCqmIH5tG9iXziU6M53TtQWp+3sAoXRRE6Zl6zQUY42No3l3Hod11UhtlTU1hxk1XSO2dfcc+Dm2txO7xYM3JYsLyJejGZ5I7ZwFhpQavKMAF/qf/DIc2bcLTdJjaX9YSrdcTnZ6BYnwOo9JS0faeZfu3a0g2GrCkpDDzxls463BiP9Utv5+uUhCXmMSUyy7HHBfHkZ3bqdu+VSJlotKSWHjr1bL+Ora5hoM7a6TZRj86nlk3XSZ1V61bqmncXoXBaMCcNpo5N1+Ny+7i7PZ62vc2MeL3Ep0zjsJrLsEwLoMJRcLopyMUVkmmW5vostsdFAqGqth6JEYF2o92EHQLE4hgqApOUaQA7Gg9SE/jAfq37uH4zlosCjWZ06fQaYFJU/M4W9VAS3UdWo2WCTOmkjm3GK1KzYEfN9N9oEWmQ6VPzSV32VzZ0a/+5hdOHjwqpzPjpuRTeMFiAm4v9d/8RP+JbmzKIGkzCslcUEHa1ALisybLgljwUMWBuKWxBmXnCQ5+/BXu4924wwqySkvIWjyfoNvHoa9+pL/jGC59iOyKUlIrymX3reHLH7F3dGLQK8ksyCdr/hzZad7x1ZcMdh6XCVcli+cxakaehA/v+249/a2dREVFMb64gF2nW7nm+uvY8cX3nDjQQmJSIulTJzFh6RyZxzywuYGe5uOErVFkzC/DNzWL4ssuIUqfgFaoSgXTSBaANWTkZmFOEq5eUeQJjbOS+k27yM+fijbBioirFBetxEvDnm34mtto/fcaODOEwmohZ/ECLHNnkF5aiiE6KQLIABlTeXTrNnZ8/CmG5nZStDqZIJM2Zyajr7iQUaUzCemipGlH7oY+H517NtC9u4pTG/fi63fgVCnIXbqA7cPd/P2D9yNNC9HMEiDQQIgawSadWRIxBUayWFCFgjT88hu+1hZavvsKtduFImGUPPiPLymip7uLPd+uYfjMAArjKOZedhmmnBTGz5sHpnMcwVqQmgAAIABJREFURlGHqYJsq6phRtksufy0wjAY8ILLxYk9tfTurWff6tVSnqZMSiEmJQ3FygsuC4/YBkgfHcO80hls/2Utx/p6KbzqKi595AlQGCTHR2wlGqWSxsoqikrL8Ip3sVYig8DlY/Xf7qP7cBNxyXGUl5TQVFkj27yCgh9ShhkzIYO8nByadtbS3NPL1BtvYMn9958Lq4s8Rd6Al7rGemaK3E051gvKjVu4Lf/7xApaavcwflQSi0tmsnH1t/QFA5T89W7Krr4atVEo52T4Egp/gPbd1cR4/Hz32ptyXJMzr4T8RRWs21fH1XfchUZtkX+XNFWK67/xLoaPdTC2MIuUlFE07drDUdsAS19ZQd7ceZjDFsHwiKQBOJ1UHW2Ss3wBsRVtd3H9zqEhDrQ3UywceiIiThHAjg+B1vzyhvvorN1L0eJyRsXHcHjDNrQhJW6VipFgkKz8yYwdO5Z1//sfykAQk94gC7bc6dOIS0pi28ZN8vsCeaLWqCXw2BITzYZ1v6AKC3dZAKVeTerUHFITUmjfup+6I208sOZzkmeVyQi3oAhwF+tuYIj3L78ZxcAQxQvnYImOYtva3+SLRJqeVEoKSkuIMpnYvWmzJOPLiapWw8RphcTFxdGwu0pqpsT3LXGx5EwrlDq3xt3VcvQU+fdqZlTMkSL5qm3bJT5DsAuFA1W4M8W/37Nze4SnJ3qTWiWZMwqIMlk5vKWOMy4PD/3wOaaxY8An+h8RR3rTkUOYjAYyx0WyiYXrTuih3n3zbSoq5pA3dbLUV4iWuA8fQ/uaWHvbEyRrdVhnZBIwQPOeOgkhD/jC6PQmZlZUyMi4E0dbCXi9EZp/lJlZ5y1keNjG3srd8vqNep0seucuXsRgXx9tDfVSb+L3eXAqAsy+6mJOdJ2mq7YNn9HKfT+vJhBtPecODqEIuzi5u4pV9zxMqs7EnIuW0dV9ktb9B2S0mgzmUym5aPlyujo6aGs6IF9ocnxPmPlLltDS0kJf1wn6Tp0hZXQKw04Hy2+8lsaGfTISyWo0S/OHOTaa+RecL8HHZ9o70amEicCN0RLFBRddSMO+vZw93Y3f5ZTJGca4aPLPn8vB5qOcOnCM5Ak53PjR27LTIu+/So1XG6aytpqy/EI5Apb3X+gblQp276ykXCRymI34VcJxGkIVCLLn0y9Y9/p75GWkU7KwnJp9NfSdPS07yQK35PcFufiqy6nZtRvH6T65doY8TswJscxZtID62joGj50kLP69JUoWrlOKizjcfJizp07iHhggSW8kKTWZiXNL2birCvugh6SphVz91is40WISH5o4HeLh51depv7Lb5ienUPB3Aq2bN2Kd2BYdiVM0VYJ+p42fQa7tm/HfrZX3n+NyUDs6GQmTZ9GzZ49OMXaD4gnNERCYiKls8pZv3YdCpdPRsWNBL3EpyQzc3Y5O7dsw99vkz9ffCaj0lIoKJrGti1bULh9MqdWG21mYkE+GTkTWP3Dj/QOO1h40SVc9NjjkTGV4EWqVTiFC3hvPRUzS6UKRxhrZLKI3SMznYtnlcqXmXiY1eJpdrt5//4H6K6rZ0ZONsXTCli3fh0uoa0Tfy86iqcVk5E1TmoYDSImzuPBp1cxLjebzPHj2bFxsywQ3SMOafDJyp5ASloqmzZuJOiNdPacbjul5aUkJSTy69btnPH5ufHxJ8i6YAl+taAAKNGG/PJl9P5ttzHYfJiKGcVkZE5g04ZNDJzslqPFoFpNUelMUjPS5fUIbarYoj2BAIUlxSSmprBhwwZMChU+twuP30f57FkSYrxt8xZZhCmFHjfkI396IUlJSVRvr0Rhd0uTgicUYHpJsZRbiPsvdGm+cADMOqaVz8RotbB2wyY56vv7qyvR5U0GrdCpKwmp1HR0duF2OJkyKWICEStK4CePtR2XyVE5E0XHLRBxXomXb1cnj95+O/FqNcWTJxMTFcX2rdsYGBiU2jdNWMG8ufPw+f3yORXQ3pBKgVujoGROuXy+anbsQusJSLamMBAtWnK+lHVs2bgp4spVChMWzJxdJjtx6yt34fldC/fcf7+Qo+CwwSxxWXi8+I4c5rFbbmK0SculixbhHHayd0+t7C6OuByoDUYWL1qEZ9BObU01AWVI7iUhrZrZ5bMJO7xyn7H5HGi0GulqrphTwbDNRm11jfx7xP0PmfWUzp3N6dOnaWk6hDmkZGRgSI7qxfWLvXb/oSZceDEY9Wh+Twy6eNnFHGltp+rQIWJyJ/LX11aC1UpAISZ1QmsPDTV1jB+fiSUxRjZXIkWghr0791A4uRCN2RBpTomXctBD8y8/8ME/nyMrOobLll1I7b4mDnaewDI2kwc+eE+miSiMZsI+hfw8D+7dwzijkU1vvkNfayspE8ax9KH72WPrI2/2AllWasLhyOjZ76Lx8w/5+t23GZuYxpKFS9hb38i+9nayZpVy6/P/AKtZdu8FcUB0Kut375HOb+ENkGACoRILhjj44Qesee8NxmWmMK9iNvVVdfT3DcjfZ3c7iE2M46KlF1C/o5oDbZ2kz57Dta+ujBRh4gGRsSs+Nm/ZwLyKeaiUgscsijRxH7xseP4Fqn78ibFp6Syct5Dq3bU0NR1E8fkV14WbO45yyfXLmTFzBmd3VPP+p5+Su/wiCpZejFdlJajWSiaX2u+mo7qG+XPmYUOL3enEqgiTqFOz5t03qanZzaV33kZpaRmVP61lw//+R5ReL1EUy664jIIFC9i75js++fY7ym6+VWp01MLCL5lhIkwwyNHG/ZTPmolb6cPvcWFVqIhT63j7uRdoa2vlxgfulJDPbf/9irVrf+G8265j9sWX4A5rGRlxEysy8QYH6RCOrwkT6T/aLnVb4hQlqOnNzY3ccONN0uyg1xhR+yDWaOWrx1Zw4MA+/vr6M6SOH8dPK99je10N5z1xDxNLSjB7tWg9CswqPX1OO9s7DjO5tAT/73gK8fEKEfzg0AAH245QUjZT6pR8igBuXRDzsJ2qp1ZidDq5bsVf0ScnU/XS23Q2t9P3u4B/2KDjusceJS09g+/efZ/Whn1oBGZBq+W2FU8xKj2dj998i84DTUSFAhijTFz7twcZlZHOf954jW6RXKEKoY8xc8WKB7HEJLLtmbfpONlL0cP3ER6XIccmwkEoiAya7rPseHYlcWotlz9+P8THsOOFVzjVeZJuAcJOHc3y++8maVQCn7/0MmeaW6XRxZI8mhtXrJBC9s9eeoG+jmME/UGJDrjp6RXyFPv1SyvpbW+XYGVr2mhuFsJnFHy+8i0Gjx9D7feQnJ7KbY88JrlW77/yIrbuk9L4kpqTxbK/3S3Zf98/9jKDHh/lf38U0lMJu4MRdIxeS9Ohg5j1ugjMVKmWTjO9Rsenn3zM3NmzZLC70H2JWDOxEfgPHKXusVcpGp9J6Qv3g3eEjx9/Tuan9vp8xGRmcc8/n+d01ynWrHwTe18vDnxkTM7llvv/xkDfIF+9/R7O3rMEvQ5ypkzm+kceY+DESb546WX0LjtWrYLRk7Ko+NtdOPqH+f6ZtwibYpj93AoGY8yyQHK77Fh0SgZr99Hwrw+YWzCN6ffeKbg/fPXSq1KMftjjJGfOHK65405OtbXx3Wuv4bfZpAh9ypw5XPmXe2TygvhczAJ7YXdRvGAu5910JaeOd/Hjyg9RegMMq4Jkzsjn8rtu4XTnCT5c8QKxWiNeRZDCkulcfMN1dLU085833iBBp5Nu1/yy6Uy7fjm9PX18+sgLTMgvouxv9+ISuhqHR448+/VKdtXuoSxvioxvVKnF0SOE4LxXVe5idsEMiZkZUYgXVhCj3cGJHVXs/Ww1Fy85j4l3X8PJqkq+e+8jTBoT3TYHS665hhnnL2D/nnp+e+9zdAo1Nh2ULVvEnIvPp/XgIda8+p50MosNu2LJIsquvIS6LZtY+/GnTEiIx28b5v8RdR7AUVft27621/SE9BBKCiSE3ltoAoI0QRErIiI2UAQRAbGLimKjSRERFEEE6dIDoYQWIEAoIQlJSO+72b77eU54vz8zjjMMk+z+yjnPeZ77vq+hY0cSN+4Rcs5m8edPm+g58jFaPj0Rd2Ag3qoG/IQTT+nkxObN1O4/xgsTJhH62ChuHTpE5p/bUWm03LRaGfvii/QePpKTu3dz9q/tqFxO6pxOxk2dSqdRj3L40CH2rFpDsF4vx0dPvzSV1N7dOXXwMMc37ZDO02qdh8mvvkT7Xl05tmc/Z7bsIlhvotrWyJSXnid1YH+O/LmNjO07iQoOknKaR58cT+zAXpw5epyt67bSb/Bwhjz1FA1qNY1iPdBpsXpdkrk8qFtveZgSRBIRCO2yO7mQnU33/n2lZkvsCUankzCHkx0//YQ1/x4vP/8MppQETv61jfMnzqDWGGjw+Hh+5kxiU1P4a8NGrhzNlDFEDj8dk1+ZRlxqIts2bCLvYKbUeeJv4NkZ04jumMqutevIPZopjQK6UCPPz3gRdVwsBzdtIePkeSbMfBW/nl1pMOhxujwEeCGkroHt3y3Hdj+fue/Nh8gYDqxeS11uLm4RRQW8vGghoa1as2r5d5RnncekVOH1MzFtztv4xbdizYoVFJ09S4BOi8Y/kFfefBO/8BZsWrGKm6cvYgoJlFro1xfMxWw28fuqddw7do5gkx+aiECmvz6TgNBQNn77HRU5ufgHmFBE+DFt1quy+/3rqnVcvXCdN+YvxBDfEoteT4NoSWi1FBYU0mSxSqOZ7KkJt6lGw708YQIRCQdJMp7FIPBfQgpVXsH6b74mxKzj9XfekkaSrT+tkt2cqpp6jJEteOujj7DX1rPux9VYiyuoszZiSIrh7SULJBZw5dJv8RZUSse9OTacNxbMxfWf83rlsm9wFJdh1mmJTIhj3MyX5Vh23eo13CmvZPrCRbijY7D4lAi0gcFiQ11UxMpPP6Jb1/ZMeOF5qLWwZfl3OBobqLJbCercgZfemEVjQRkbV6ymvqocpVmLvmUUby14n4Z7pfz4zXKsjkY5DWjXviNTX3+TxqpKvlu6DG2Tq9lh3SWZGfPeory8nBWff4WmtE7y11t2asdTM2dQc/8+q3/8Hp/NgkbhI6VDKo++9BLekhK+WbEKm9bIzMVLqNHrsWl0Epso0I2Xzp4loW1b2XQQucE+pRt/nYHsE2fpkdKJQL0Rldslzal6hYfzJ4/x68a1pA8fzISJkyjML2L5su+Jj2nD2x8sxqIUMyIFXptCph0cv3qBju2S8RaVUFlYSFhsFNEp7fj9+DG69O1LgNaAu66eSJ0GlbWRM4f/ZfPm3xg16QkeGzOevJu3+XbZNySntOeNBe9S7rLjUAp2swZB/Dh59gKdevbBKeKwRFyQVoPR2sit7VvZv3UzY6c+zcgJ47n47xF2/rENjUJFo9NOv7EjGTtuLNcPH2PtynUMGDGe8c+9gE3to9HnlAWlT6vgZFYmnTp1BZfAAqpw6XzorA3k/72TEzt38uzMGbQfPJTcg0fYuHYDivVPTvLdzb1J/549GTF2PKdXr+fM9evEjx9N9yeeRBESRUltNUY/FSEeB/8u+5brGZkMGfEYI4cOY98fmzh2KpO+Eycz/LkXqFFrUAnNTEO9dM+dP3GckelDwOHD1uTEPySUMms9h65foHO/7jhs9YT4ByJsbmYb7Pl+FdknMxjzxCj69+3J1vW/kn0lhymvvErKoAHUmLSSM+unFf/eytYvviAn6zxDx4xj5IhRrP9mOTcK8hny8jSS+6fjFxqD16eWp+/6O7f567OPMfscdB86gCGDH2HH9xvJyr7K43Nfld0Dp1otXV1Gp9jAvHz5+Scyn+rxx8YxuP8gvln0EYXVVUxZNJeg5GScGiPmoDDJkywrL6G07L6EfPtp/GSnyKqyo26o5tDSL6m7cZOnJz9NQpcebPt4KYW19Qyd/Sat+/WReYEyl0ylJS/vHg/qaqSmwedRSgSQOCrcvXUDZ0MtnTp1wOpzSPi31q1AW1vLuvfm4LE1MfKFF4mNimLH8m950NjEwLmLCOncBafXjk9oNsXOcL+E44u+RG21MOyVp2kRGMiBr3+i0eWl5+xZtOjXi1qcksASoNZTLEYCljqSU9NwqkwStG3w2CkpyKfRYqNVcjtU/uZmJqrNQ1HePRqcVhI7pmIRjjiRa+fycOPyJQwaJSnJyTjsThkZIXR0dXeb74vDYmHmp5/RVF/P7m++wanRMejDT1C3aYvTLXpjCjkevp5zTW46reJbyrw2h9sjWaYrV60gPb0v7ZLbyY6V5EkrHNRlZ3Ppy+8IUsK4ea9S19jA9m9W4xcSzmPz3kLTthXVCjGF1hLoUHL5UjaKFgG0TUxAa3Oj8vpwqr2cE6fDuBiioqKx2B2Y1Tr8nG6KL2ax/bsvCA4M4Ll3F3D3zl2O/bYJt58/o7/4BldkJFZLrYyDMGhU5B89wbXv1xHrZ2bCwre4dz2HnT+sIy41jUc/WEBtgD8uoR1xOgl2O7l8/izhbVsT3LIl1U1OdGotfv+dQr/88GNefeVVglqEUetuLoL1TV7OnTlHfOf2BES3oNraIGNj3LWNnDt5ih49uxLk74fX7kLl9qJyubh+7AgZG9bQpmU0E15/lUsXs8nY8hctEtoz/KPPqTFoULob5UjXYwjg6LETDOzSBb1Gi1cl4krdKLQuTmVk0LtzL0zGAAn8UPo8aFwN5O4/QO66P+gQH8+wd2Zy5sghTu7aT4defRg5+w1sfiaqm2wyh1Dv1XLi6Ak69eqOKcCfRks9AYH+lJY9YO2aNbz92uuEhoVR1SiOoD78HA5Obt/OhX920TElmREvT+XQrn84tfsgvUaPJe3F6ZSrlESGBVNbXYFW4SXj181U7z7A4E5d6DplEsf37iPzwGF6jRzJkLdnUSpIH26ljM1wNlRyK+cqaYId7O9Phciu0xvR11vJPHyEAUOH4BSYOcFEFrYXm5vzly6S0ruLNJTV2iwYdTrcdRaunL/AwPS+MltSPFMiw1Pn8/HL0i9xXrvJwD49SHl8BJt+3UT2mWv0GzWWAS8+T61I/FU3c4xFV/vs6bMM7TdEylHEtRdjSHG4y87Opm/ffjKeUrQHtS6n3Fz+Xr4c3/WbPDY4nbih/fhlxUoe3K9g+BNPkTJmJFaNGr1KcLPd1DZZZWegf/feaPQ6GpQePA4Hmv9cvfdu3aJzvx4y5kv8Pn+1GnOjnY1fLqMi5zrPPzuZyF6d+Pqjj/E6FAya+CTRjwzFajbh9PjQu71oqyrZ+cN3WG/eYNpTTxHWLoUNK1bgrK1h7LPPEj6wP5U6nXRjyziZ/ELu5+XRsW8f7MJ1q9fLwrdOBDgXFdOje1+5clpdTrkGVFRUkl9SJB3kBn+zjGwRTOnCnBsyPqxT985yLRFhztEBgTTlFbL2q6/wWmt54enJhEZHs/LHlZTW23luzjyMKcnYHoaLi/gfsRc0Ndlon9IBr9BTirmEWsXtvNuyIBEjYDECFTmmBpcLe9F9Nn61lCCXnddeeB61VsuqXzZS51PxwjtvE9y+DZXWJjQY0Sp03Lp5SzZuEju1w2KzSA2gSW/idvZNOXqMiYvBq/Lg8FoINxspzrrIjhVrMVo9zHzzTZqaqlm+8WdcQQE8//Y81BHxNPnU0nyiarJQmX2RPevXEqZUMWPqVFx1DaxYuwZNSDAzBQM3PIwqu4MAY5DMVTwrKEehQcS2bS27VXpXsw7+dM5lomOiSYiKk+xdl0jx8Hi5npMjY6mEnEMophQqJUq3m19++ImRQ4eSnJqMy+WUf+cvWL2HDnPoz22EiM8zexaFN6/w664dqGNaMvWd98AvnDqbG1OAGZvLzrnsLGLiWxEQGiXNQT5HAwa7jcLT59m54RcC9Fo+fG8hxWcusvbXXwju2o5XPlyIXaehpq6RUHMgZoWOU9v3sGPTL7RtFcKrr8zg7sWbrPxjK3690pgxfx46hQadRodTRM3YHZzZc4ADW7eRHBfLa6/N4NyBPew7coS4Lr2YNv99qhVKaq0WIgP8MbrsLJwxHZ+1kfYpyUycMIGs02fYdvhf/Lp3Ytr8xVjsejyCd2304myoo/BkFgO7dpcRaz6lEo/wFSiVHDt6hB79eqHw10gtYJhSS4BLxcHv1krpQ/seSYx5cgw79+zh5JVs4nr1ZPLLr4mVEbcwnih9mMQ7vXkz144fkbrT0c9O4eSBf9ktJhbfT57gc9bWEuhwkhAaTs39ckpdbto/PZmBb7wubd5qoxa314Le5+bI0i+5eegYKquLhKgoKovzsRh0xI+fyLA359DkUqDQqaUuUTiHzp86Sb9+A5tn4FIsJLiSTg6fOcaI4Y8I1sHDeboQ0dk4snwFdzNP4WmspGNKktxMa1DQ+5nn6PXydOmIs0s5gAez187e+fMpOXtGRlKIE4atwUqVElKensTgGa9gVxhwu1WYlVCceZHVb75JuxB/vD4LISYzFXfLsPqZGbxkDsnDh4JCaM0e8l8cdn57/z3Kc3II9iA5gw2NNlks9HvxGbo9PQVUepkXqFD58HpF0OZtUpPay8DbZraVF1dVCes/Xog19xYRbjX+SgOFpeUQHcOoRQuIF8g9l1BZCoC1lsqKSorqa2mfnIheGKGdyPy5ispaigvy6NZDsIPdeHwigkCLr/gBv81/F/t94XzzkyNzp6OOm9XVTP9+HW1690VlEO4lm+xEiezAVU8+g7quBnWQkQCDgYabhbj8Anl+/RrccVGoDGp8CrG5KyksKcFdX0WH9qm4pWqhuY68ffeO7Fq1S0qUm45wAZsMGu7cKZCn2E6dO8jNUUgHxJ+7eXfk5pealCzHEXIe7fNivX2LPxa+j6usAnNIGC67DW9jFb7gEJ79dgW6hET5IP+PyXnj+i389EriW7eSY38RzyNA7su//YaB6QPp2KkrCpG4Lz+ol7Kss+xa/AHaulqMAv4oxu7VFjyBwbzy2wYIDsQqQfZ69Ci5cvUWmshgYiLC8GvyoVAppKbq4tXLxLWIJCI8QpohdCI42u2m7splNi54l0CPF43WJIOBVWo3toBAXl77G1a1FpNRg1Vkv5nNFJw4ye7FH+LvsOMXGSQLWHuDG1VkNM/9tg6vTk9tg5Ugf5NM/L+SdY7oVnEEh4c/dHw1B+9/9tFnvPbqTEJCm3+GQIUJ+ZEoENp0SEEf6Pc/ZKsMGr+SnU27tPbSsa6xu9GIAHDg3JZNnPt5JZEaNYbAICpqarE32WjddyAjPluG1yjCfYW7XuiatJw4fpK+PbujFmHV/0tpxcUZEaTctQdq8Qz+D+nic0oO5ZU1vyCongGx4RRWlON0K0jq14+hHy7EI2QBWqPs5opw/BMnzzIwvVczGvehFLjJ4+Czzz7l8yUf4bQ7ZP6jQLyJ8cbRlSu5tHUrYWoNoWHCsVuGGzcdHhlB37mL8AqEkuiUSbGclx1Lv6T6wCEC7A5CYiK5np+PMSyShPR0Bs56DY+pmYgigSKCrZx5il5du8vn1aGS/k6J0ss4fIJhwwf+H/lBaIlcPk6dOU3/gX2lxlj10IEpxoynMzIYOmAgiv84zgJg34x+8/D7hx9RtO0fEkKC0YQHkF9TTbUdUgcPZeKSxTLXrplE6ZbO7zOnz5I+cNj/XWMlNFobuHz5Ev369McnxnAqZXP4tc/O5vnzsWecIcpgwGHSUO6wY/VpGTXtJZKemCC/l6fJgVs4XQ06LgjWcFJHtDqhopLSMzz1TVy8kEX3/r1QacXTJ0bPwunq5uc338KTfZMI8TwYldS6HNR4fDw3713Chg6lvsnRHPQt5UL1rJ7zFt4buURodfiHhpF7v5A75aXM+uJTWj0+Hre4zlL5paC6oJyq8go69OggfE1yGxEqlvqycnnQ7CEMUv8jbyjgXpFg+NbQsVMKTU6PzFkTI/yKklJZAKa0S0ShEeIiLyqPE2rq+eaNWagLC2np54/RoOfq/fu4omJ47ZPP8BNaP/EQinulhLy7d7A22UgTximZLN78v9y7uThcDtLad2jG3kkGowdXUT7L352LprCQtsHBsqi4XVlJttXCV3/8hl/rWJRGfxQ+nZwc37qbL8exbdu2RK1ufoncbp9cU/U6gzzcC0WAT+HA01SLt6ySZa+/Q2iFlcQWkdQ4GyhyWrC0CGTBDz9BSEwzqUcv5EseyrLPs2rRIsJqGukUHUd9fR1F1gYcceHSnElIC1DrsDXYMfiZOHXhIgnJiXJ0LfNWH/K8T5y/SExsrHSU6rRqmaohLsXV7OtyHB8YFiLpTuKP+Bbz5sxh6RefodKomichRpO8PvmZJ/nlk88Jq2sgJTqa6oZqqlXQEBHJ3HUbQSESCB5iczwesi4Ltm+qNKCJBqufeBiaLNw7cYz1Sz+nldFApEaPqs5BUZMVT/cUZixfBsLpLe6JQzjj3dz99zA7VvyIX30ZHeJaUlJcSakCwh5N52nRmdYIe4kKr6OZvHT37z3s/GkFIS4XbVuEUFKUR7VajbHnAKZ+vbz5oZQtYZGVWMe3ottbUgL3i+iXlsade/d4oPASPuoRnl30ER6vTmL4hIlOXKUzJzIY0KOvXMMfigOlvjojM4s+/Xo8DAV3IGCg2N2cXbaSqwcOoHXW0qZVFNfv5eEODSFsYH+efP0t0IU267mkc8zDhZU/cGTLb0QJKYtwc9vt3M4vQLF+wTu+kb16sH3pp+hF1phXzcyPPydfZ6SVSMUXD45YSTwOWYlkHzlKuE/B3599jcZikV2l6Z8sIi/ERKsewhVrxudV4nZahWSIQ8cPM2TwMNTosQszhmDAoODYqWMM6pcucUBi0xWCerGZlpw5h39dHds+WoK3sRanv55XN6wjq7yctMEj0KKTXFCtUY+tqob6K+fQ3r9Hxup1OOst2AODefm7bylWuwhu3w6dPgCXszkn7t7FbHLOnKdHbDQ7v/wUtd2CPiKUZ5Z9xdlpL/5wAAAgAElEQVSKCtqlD0GHUVIvhKPV3VhD0dVzGAvuc37pTxicYI+K4cmlX1DmdRKWmoLK7PeQFGSntqaa6xduMWDA4GamlQz0tskHovzWNaqvZHNFGAgsNvzbd2DMO3O51mSlw+BBDzmuPkneKCgo5H55GV27dscsksQdPpQ6hRw/FBfkM2BQf0k7EIuYKITd1TV4cvKozDzH5W1/yGIydmA/3HFx2CKiGf3cc/8HLveqqM29QZCrgSv795Lx21Y0HiVJvfoxaM4cChrriO/dTcAa5QtTqTBy724+5rpqUjoLPYyIoxDhvwpp76+oKqN/T0FoeVjga91cy70uR7ZpHTvLl8Jut6I2aMi9c4vK8loG9hsgEd5iUxbjkpp7hRgr68nevZfbRw5gczTRdfxYOowaRZ05gPCkZDmeE8We2JCyr97AbISEtkIDqJPPuNprZ8XSr+g/YAQdenen6aE7T+W1UnHtGiH1Fi5u/4vC48fwCKHupMdJeOQRHP5BhLVshVq88AqlfOn+PXGSmLbxtI6Obb6NQiOkUHD6ZAZtQ6OISUiULGohwHd66nlw+QrRtS5O/bKJupxsKhtqGD7rdUK6dkcZHU9wq1ZShyqCZEVbuOB0JvFqD3t++I7anFs0Ob2MnjUHU2oqxEcRGBvzkA2llEZ4oflKjorCP9iM11+8KRrJSnnr7bnMfXcW0eEReN0+NAKwrHDz7769DBo6XBZ4IpJCouy9Hk4dP07bbt0ICghGJzSqlkaUWg1Fly4Q/1+22Z+ff4Groopqh50nPliINTKSaGEqMJjRC8GZ0ND5fBw+eoTOA/ui15vkJ1F5PKjcCs4cO07nXp3RB5hlQLqISHLZ7JRcukS8o4m1ixeib7Jg8XiYsuRDqk0mEgRCTG/A5xDZdVqptTpw5ChDhw+Wi54dFzrhuvsvnPjzjz7hUwE6V4g8S+H2ENQAJ/fOZJLg9rLqPeGeduPWqXj2k3eo8DMR0XsYiM6iz4dXfF+djoLjR4lqqOf3r7/G1yBCj8N5ZPbbuKIiiOjaGafHhUInnLeS5svuv3YycegwMGjxepvw6kVMq5ZDxzN4NL0/GnxY6pvw8xcsZTd7/9nFqEfHN7//MpJFHF487N27h8dGjGuWvOCQ3U2zVkOZCM+ta2Tle++jF5ltES1oN/lxrtTWMu3t+RLp1Azg8uFx2jl16jT9BCD+4fouNXKWRhkQ3bv/gObYCSn6F96hMkrPnyOhppE1Sz6WGjFzy1gmvDuXWr2eVj36yqJbFIHigFVU9kCSdgRDudHaSIDJT36FuuoqyeweOChd6rNFGLPT0SQ7266C+2gu3eLPz5cRZTDiDQtk9FcLycVNUq90Ia9HL36HzYXdVkX5lUuoruVyeOMmbDX1pA4ZhDMtmcYWQYyaMkUeMkU/VWimGsos3Lx2k/4De+NVe3BrRBgOVBQ+oKamjuTOHXG57Bgdwnlr4EFRIQWlJfTs10yTak7E8VGYe4fSgkJ6DRZmCh/VbtGZNVCWl0tLl48b67dw/p+9OLwuEoYOlNKHGzV1dOkiEHdCUCmO3D5uFNyWHcCu7ZuZwlIDK3jpeTfkuts1Oa3ZGCiLQy+5V7NIMps4t3od53fuxk+lp+vI4ZTGhWNOSaLPsGFYrA50hiB5zzIzz8uRdKoMdm6UoeN6lZErV65LuVH37h3lT2+y1mA26bh5PotYr5Ibv/zO1UNHsTo99Js8iZTnnuCBTxBFOjR/fmWzgz8//y4hjY3krljLnSPH5QSl39OTiHnyUYrVClolpuJ2iEmFqdn8cf0KKp2G5MS2aIWZRNBDNIIKc4GWcS0JiQiTTmiRUykY6zeOniEluR2mmDB5XRpr62S80qcLFzP+iYm07dRBPj8+pwO9Rs3ZzGN0Cwth33uLaLxxSwawPzHnHRQ9e2CPiiCsVbwMjDaKCsujJPPYSTleFV4D+X5JALqPzGN/07FFMNvnLURRUSMzf1/4YDG1ia2J6toTr1uDSRSkQrvntXEt6wSt1EoOLFmKt7KW+01NPLXgXXxpSWgiIwkPiX5oOmyOu7uamUErpZZtCz5EVVGJUuliyoL53IuLJ1q4iT1OifAT3Winy8Hnn3zAvLET2P/GPPQ19VQrvDz3wWKqW0RgTkpGFx6Oz+ORzQVxYvhnz9+MGTMewYKz1Tdh8Bf7kZd/jx+mZ98+mHQCYieefbusw3LPXybK4WPH2wsIcHsodll4ZskCymLCSOo7iCarArPB8JAwY+du9inCm5rYOe8TjDY3Fo2KIaMeRfHN26/70uKiubRtCzqbTTrOBk16Gm37jrQfOVK+LGLREadAIe6/vP9fvBVVMvA3SKHCaDDQbcwIrCmx9B47DiXiJONDqVLh9bikjq5PnwFyMxCZSVYRK+l1cvrQMcYMHyetHnKZdTlQOqxk7tyB414e57f8TqjAW/mbSBs/Gnvn9nQdOAqFVYwUA2X1LLByOXt3UnbmJLn/7JWVvTY6lm4TxqJKFm7jIXh9HhlfIbp6lzIyyThwlI7hkZxa+zN+uFAFGugpTsFdupDab7hMQdeJ0Y88rJZSeiaDimMZFG/fh8mjwhcXT8dx41AmJdJOAOUl7NONz9NIZWUVebfKmhdhkRrg9KAQbuCi++RkHCP/XCb3M4/LTqVdF8CwF1+Cdu2I791TarOEdkhsqBWVFeQXFdKtS3eZDi+qALVOQ1lpKUX38unepyc2j6CSqOWiVF9cSMWRc9w/cpzisydkPh8R0Tgjo0gc8xidhgzGJCom8bO8ainArs27yqntW6m9fgu1T4U6NIrBU55Bl5RAy17dmwt+YWwx+JFX+AB9ZSmJae1AaA3E2d+j4O7dPHlaTUpIkkYaCavWesnJuYbKo6BdYrJ0hymF5V3ZjHBzeRSkpKbJ7CmTcB/jJu/8Bby59zn955803LuOUq0gNDWNpKHDiOjdm7DEJNRCB9Qsa+fytZuYTNC2dRuZwCgKQK3byoqlXzNg4ChSenajUYbH+zDj4tbJ4xhKKji0fp08kYuYi+DuPUkaPpzW/QZgCGmB9HWphVsOjp/NpFXrlsS0iJIxPsKkYlBpuJJ1gZiAFoS2bisDkAXiR/RI7p47jeZqIZe276Cx4CYas47wbr2IH5BORM/ehLRq1RwNIRYsp5e7wnldfJfdq1ZgamySWXbx6cOJ6NWTVoP6ECwKQKvA5Gnx6tQcOXac3intMYf4C+sZNpHubgxj0aIlvDP/Ldll0mlEoK0Dg0rFxXNnJWUlJiYWpRCJC0SZWsOFk6eIaJdMi8ioZpPiw6zEWxnH8WZd4MJff+Gsr8UuTEaTnkCbnEzyo4/iNZrRi/dULp5ejh07QtqAvjI/TRQ/AnaucCk5c/wYab06YQgwyfdHjPDUXiW5R45iybnEye2/o7NbcClV9HvyWZQt40keOgR9UGhzVILovCvh36NH6NOvt4w3EBmhMiW0ppZvl37NvCUfoDaYZGEs106cXN2/F3VOLid/347X7sZn1DBgyhh8reJpP24KNoVGHEslbk92QnfuwFBYwKFNv2JSKGlUqOgw8UlMiUl0H/eY5CeJ98ohiBEWB3eu3aB/j+5SXyVQl6IArbJ6OHX2HI8MHiD1ukpxOBEkhqZGrmVnky4OgRINp8PjsMuF/tixEwx5ZJQ8TMgOlNKHq7GO7P378F6/yem/dmBUKPEF+OPXqzsNAQHMfHcRHrGWqsQ3dclx7JnMswxIH4pSKY7PIiTBi72hgYuXLtJ9QH+ZGSjkDyI419VUQ86/+3FmXeTK4SPSROAyGUl/5ll0sfGkDnlEdpWFjlOr0WG1WTh27CgjHh0pV2ZR9mhQ0VhTS1ZWFkNGPPLQdyxulYemhmquHjiI/Ww2Of8cIErko4UHE//MWFwJ8bTrPxSFGG8KqoJSib2qmBvHD1Nx4iS3jmcQZDDhDQ2ReXu++FimTJ8uNVnidwskWEleKWVFpXTr102us26FQ5bP5blFFJeU0mmIiOhSIOlZXii4c0eGKvfo2wen1y0zSIVRr/ZBBWVFJaR07gIG0cltdsXWFeVx7/BRqg+doORStkhMxpTUhvDRw4nr2oOkxC7SRetWe3D8FxeUW3Abm9VGt/adpD6ruQbxcv3uTZlj2Ll9cwEoeeAizuN2DsXnzlJ67DiFWRfw0xmJSE3hpgpGvjyNdj2649OKTrw45sDlC1cwmXUkJAsspqxu5E/LvX4Xj1tBSppwGYulxIHSaaM09zblFy9xZ9duqQe02d2EpqbSevyjRHbtRESbVtIkJ5IJ5B6YdQZfYSHX1q7HV1Iqm4MhXToQPmYwLfv2Jjo6AZfTh1aMnLxezl0+T0BoIAltWsutTuitxUg659Q5gkRUXEqSRNy5hBkSuHj4KGnJ7fGPjsAlpAMCc2d38N3X3zL+ySeITGrbjHm1u9Cqldw6n0n99avkbt6Eu/gB/iHhBKd1InT4CGLEGhMWJq+xZGd74NSJTDp0SCUg1F/Sd9Q+UeS4yb9zgQfZWVzf/CdNRQ/Q+AXQduAgzL16kzpkBGb/QNmd18kTfRNn/92FqbaWo1+vQGl1Yg/0J3HQQAJS25P+pIjcEehOsd945ft763wWltw7nN/0B77yCgKMGlKGD8PatSudHh1BkFGDvcmKXnRzUfLuW7N5umdfLn/9E677D/AF+tPviUl44luTOuVJ5AMrLqjFJnMOT2UcpUOnTphNATJ1Ra7N/xHaDh4+yOAhg9GIdVx0rEUzwuMm8+hx7LcLyPt1hzRzCvJKtyfGYklqSeKAgfgZQ3HYfWh0Ag/q4PTebbgL8sla/zt+Dh/hkYLVrEQxf/J4X1NlOW0DTTzapy/nDp0gr7SKjmPHM2b++3IGIuIGFCKU2AOZH37F9g2/kDqwN+l9+nNx52Ee1NWS9OSjjJw9DUSnVXwzrxaPV8X+Y8dIHzZYLhaidBAFgYg6OHvksMQQuTX65lGUmCFa6tn38QfkZJ6kdUJbenXpzrEde7hd9YD0+S8z5Lmp4PQHuwqvSYPS7mbDzJkUXbxEx+7d6NqlM3v+2k5JXS2jX3uFnk8/LpIimxdcr5qym/dYOuMN/N3QMTWVPh3SOLFtG3dqyhjz1WI6jxoLHiMNVidKf7Fp2Fg7eSql5y/RZ0g6HdPS+GP9JhoEX3fufJJHjaD5yC6YsB4aamu4UVRCckpnlA4V/qLwEe9wfT1/Tn+Z+pJ8WvdJISQgiDuHzlNcb2fSN18TM3iATNkQC4l46UsrS7mbn0f/Hn1kQdg84vBRJBxo9RYS0zriFIYOowGvQoGyupq1z07HV1NNmz6dCDSbKMzIIju/mFf++J3wnt0kGcDncUkjBVYbS8eMQWlroOOwPtLVe2LrPhrsPhas3YA2sW0zbVzojrQ6cgvv4a16QCex+MjWuPhMHkrz72Nt8hKV0Ep2XcT99fMoKblzD6VBQWTcw1OU0CJ4NBQV3qfW0UhyWgdZIDi8PvyUPmy5N/h12hsEKyCqTweMBh05ew5h1eiZsfV3WSiIrUhSRn1wM/cuBqNSouAER1q4Z4WQeM2PPzJg4GCS0jrIE2kzzN5NzbnzbJk1FxFmlDCipxwBX/0nE7cpkFnbN+MKDZUbafOW4OPylUuE+PsRGxMpHdfyBtjd8tQVGd+GgJhYbPKZcmNQeOQ44eCSL+QBqufEEZSUFFN+4ToOoz8z9+3DYdChUXqxWRowGc0UHjvBxrfnEBtkptPQPtQ2WLhy4iqq8Eje3LEZt1qDwuZCJUT/PjsXci4R2yqGSP8gDJI7La6/isXvLmDBwsWog8xYRCC7CLJFQ9apTFK6pUiXrrgrzUFXBnIv5dAyIQ5DgL+I/JJfWKvykfHLerK/+5Fwg4aOEx4hJ/cW5RduEZHSmYkb1mEzNBdh4j+FT82Zk5l079VDaq7+F8EjTqunMzPo3LM7Go1BdqGakZYeMn78gTObfyUi1Ez3MYM5ffocDbnltOrSg/Grl+PUaJoz+nxgczZx+tQphoiIA4XnYZagT+hG+GThByz87jsZFiwWL0tjI4FGDX999jmFf+6kVVgYKaMGk3n2NI23CkjpP4ghy77BLpBsThsmORb18dcXS8nZtJkeyW1pN6Anx85mUf6gnrT0wTy6+D0Q5AGFQnbLxAN38NA+hqcPRC1Owc3WW/k8X848Q+f0Abhl3JP9Yd9KzeHjR6QbXRxZNDIPXizeaulG7Tasn5ypiiVDKZvsLn6eM4vyExl0TU6g65C+bPtnDw9K6hk4diKPLHhXdt3dSrHle2Tn/8KZcwztIdjEDx9y4Z9rsnLhyiU69+knV1oxkdJK07OdlS++gC33Oint2hLftwu79h3E8sDKM2++TeLzU3CqVTKTU1BzHB47Odeu0LtXr4dB/82Pv7uynry8fJJ69aDeZkVjNKIXhzu7k8+emoK2poa01vEkJrVm77+HqGho4qXFi4kd+xiNPgUGlbY5MaK6hpWzX6f2zk0G9uxGeEwMB0+cJLfoAe989jktRwyTgeNedTPbuqG0gsL8e3To0Qmnwik7YqLP4iuqpLiwmNie3R+OjGXfE2t9DSVFRbRJSkSvaX7+HVa7pK3YHS5apSQ0T8bEy97oRGm38NnUZ9A21pDevSstgoLZse8gxQ4vS9f+gipZrHlKHCoxbYGiBwU4LTbS2qb837OvhPzCPKxuh2R/NxcsSlQuL9wr4KNpLxCqctO/d3fpkD9w4hR5D2r4aft2aNcKh5h/2b2ScV96rxCH00JUfBgag8g4VeKwOim+V05QYAuCoyOkI1qhFWcRF77sG3zy2pvgbGLS2DFYGxrZd/w49gB/Pv75Z5Qt42QOo9DgyzzAq1dZ9OartGzhT6+unfC5vew6fESODz/etAnMgfLfi2gZtcnA2axTJKUk4mc24/LYMahEoLqSO5lZJIjIm2B/OSERTmGxt5y9dI6YsHBahkXLAkouMkol7897lznvvofBPwCDqMLExXT4qNnzD+u/+AS9z8aTkx/nen4eJ6/fxNkimo//2IZHqRLbPW6c6JRqrt+8RFREhES6qeTuqEbh8pL755+s+GQJcTFhjB0xgtLbxZw8c5mwDp15edVq0Cuk21srFqWmBq79vpWtP/xIZFAQY8aNJ+vmTbKv36J1qySmfvopRARjc9tlyLZaFMJrNrH5+x9omxjPiPT+3Mk6z/kbNwjp25c3vv9GSo3sNit6nRHqmlj64kzq7hbSJiKSp8ZN4PDeA9wW2tSh/RmzcK50ncsIEiHgFTjI/UfpOnQIaMXTKbQnouRVkHnsOH3T+4tQv+Z2s3DbNXk4/uMqDv3xJ3HhoTw+ahRH9u4j50ERkYP78uqyZTK3WFTkgp+gtNRx8scf2fvnbwQmRTHhsbGc++MgJTl3UfzwzBTf3Vs3eem5KaQOGED5rn2s3vAraRPG03HUGKymQFzCPedxEOxwcOKHn7mbc5Nxs1+jU6duZP2xl7+3/Um/iY8w7OnHKPdUywVO26Qj2D+cf09l0n/UUArri/G5HcRqAqVTSHQj0ocNowYvNfX1hBuN+Bl0rF70HheyLzLjg8W0T+7A6a272X9wL+1G9WXYY6OJ0IWjNQZR7HHibLKy7YuvqC0p5ZlXXiOlQwoHdmzj7+1beeGll+j7yGCsare0/ouZlACCL5n9Fv7mAGa+M5+2cfEc/W0LO/bvpMfUSQwYPZpov2hsThcPXLUSpbRj0VIaq6p5fvFcouJi2L16AyePnGDarLdJ69eLKluVjPkxaPRU2JvIKLlD6w6dCNFFUF9eh9LjIFmn4+/Zb6O0NzD+/dfxT0zi3JLvOHXhGt3emkVU/z7YFC5sHjsud3OLt+xOHoP69qW+vl6O9vz0ZsorqmQOVWybtgRHRFBvtUoKRGu1ht9emSk7ppMWzkfXIoyMTz7jal4Bya+9RfzgQTRaaiSD1e11Y65tYNusd4kNC+LRuS8REhPF34u/4vbdYgbNeovw1FS8brs88dpMBvLv3SFK6aNL+/YUlNZI8X+UWS+5lV70RKQk8sBox2610tphoPZ+CeW2GpI6tJPuPy1azF4ThWUV3PdZMMVEYQgMxW634bM1ElhRwa7X36ZLUiIjP1wgi8tdc+ZRUtdIr48/wde2rRzziJO1RmngZk4ORoOSlvFxKLV6OQ4UzN/Vq1YyML0fScntcXnUMk/L3ViHvriIffMW0CU1kaGfz4MGC7+88RF2pZ5+nyzAFh0uxzX2pib0WhXVBYWEeBR07pDCg6Zq+X019Q7u5N/H3LYNFrXQvOgkX5PGBty3b7N74fsMG9Cf3u/OgcoKNsx+B1VQKD0Wf4gzNpr66jL0IsPMz487h45x9tufSO/VjYGL36Tq1m3++GwF+Acz/JOFPABCjMEofB5snnqKivKICg0lyj8InQNMSg0Kj4cVP67gmadfwBtgoC5QpIVo0JRauHv1Om1S20oCgODi6lUGlDYVZ85dJKZDItqQYFxag4yScNVVY792hdOff8GEkUNJnPkc1oJCNsxeTERSGp3eX0y5WYvK2yALGp3Gn4yjGfTq1kVC4L1KrdSiKjQuMjKP06VbT4ymQDxOJTq3lwBXEwUnjnP25/VMeXICLZ+fQNH5i/z50Q8kdu9N0hvTqDJopUlIsG21/6G6BHu6V1wbYqLCuddYjl5sGOUNbNu5mxEzplHlFFisYBmfoLDUcG33Hu5s2cbLzz9L2BOjyT+ZwbZPv6XXsFEkvPIKVX5GFEo3tsZ6zAol2Tt2UbD1L6ZOnkjElLFk7d7D/k076Ng/ne4vv0CJWzBGlQT6m/F5rFzNOkO6GOeLGA4hBXN6CFcbOSmKtsHpNCpc1Drq8fP3QycK5DNnSO3WQboWDV41Wrcar13F2atXieiegk2YJ7QBMk7K5GrkyPq1WM+e59UXn8M4uDun/v6HHet2MHT8k6RNmUilqB/lHi46YF4uZmYxqsdglB6BgvPgUfloslu5eOUyPQb0lzIktU+Nye4ixGpl/4oVOG7d4JU3ZkDPVI5u3c6R3/YzacbrqNN70WDUEiyiWhxN2JoaKLx9i0FdukqjhGD+mkVMRrWVm3fy8G+fgMtkwBQYhLW0jBiXl90rVmLJv8ec+e9ATAi7Vv/M5RMXeXzGTHR9e9BgNslAXJFB2OI/dvjmr5airq/inXdmQ2wsf6xcTe7VGzz7+psoktpSJ8T9BqMU3/vKyrHWVtG+W5osggV1xVPXSKDFQVVpOYk9enCvpgpFsBm3x01NQZHsSCclt6NREDEEptPsT2HhAwoqKghOSsDgHyg7/jqLFWVJIXt/XYurtox33npTfp5f3l9Ceb2Lkc+/iDktBYtRS5PPKVGaghftbLTROSkVn2DmivpGI/IB78gCsFVqO9wiUsmrxt/uxnM7j/0b12PyNjH9/XlSRvDDp0tRqP0Z9NRTNMWH4/Hzw6w04am3UnHnLgEGFSmd2tBoqZV7vtkUyPXsPJxiHY2OQhcSQIO7Eb2QKt0qYO/6jfgHBjBNHBbqqlnz/ffUut1MFMSVFuGo/IOkCSnU5UVTUMD3nyyhS98uTJr6HFibWLbsW9nUmDb3XRpNJlxaHWY/fxw2K4V3bhIeGkhgiB96lQqTUovC4SX/Vp5MAIhuE49aL5o9HhptVm4W3qVVdCwxWn9cVjtqsxmHRs2ytWsYOnoMYeHRaDR67BY7fo1WnFnnOPrHb3Tu0ZHeU58WYk0+XPoVga2SGfviK1jMgWjDgqmxV2OxVFJecJuk2JbEBkVJRKc4oKssdgozzvH7po0k9evKyy/PoCLnHsuXfUdwfDyTpr1IhDCxmDQUVz3AoIRbGadZ98MPTHxyIoOGDuX+g1I2rPiZ5MAYpi9aTK3CRo3XKcfdepeXBxev8cPybxgy+THGjhlN9a17LP/+e4LbJTJh6vOER8fKWJy66kqZzvDjwo8pLihiyISJjBs7njvnL7Nh9UraJLfilSXv86CqDI0w+3lB5VJw+9wV+vbpjVXtoMpSh8Hoh0qh4lJWFp26dMKucEnogc6hxs+jJmPXbnbu2smoZyfz6NjHOH/gEL/89htpw4YwYvJkGlyg9jNR724k2GXn9vrfOHVkL6PmTaN3794U7L/A9pW/oNgydJyvqr6GViltGT1xAqdW/cyV27mEDO7P+DffpsFjpFa4moJ1NNVXcuf0Kbp17II6IAyHzU2UORBXZQm7N/5AZuYheo8exvhHRnNm7d9cOXEBQ1gLci01tJ80jLGPjSDzpzWUXLiKCgONCiXthw9i+KOPsG/tz5w8f5b06S/RfdIEvP+xAKuq64jR+VOdl09V0X16tkvk0C8bKCwqYtCzzxOQ0Ibjl7MYMuQR6u9XE+gfiFOvxOxxsHnBAoqvXGfQiPGkD36Ef374jou5V3ls/iy6Pf44DdVNeJVqtCY15RUPKL5XQIfYGPatW4PK62XIuEmYo2I5deU6A8eM4n5duexwBfi0hLi9rJw7R4YKT5j+PG3aJrF9zRbO5uWSvmgGSUMH01ANoQHhqNxO/CvLObx4EZbCewx5+gmS0zqy57tV3K2spees2UT16ondZUOtVWIyaXGXVrDl/U9pKCtn8qzpBIWGsuWnddwtLGLGkkVEp6VS9l+eVovIaBQihqa0mH+WvIe9rJzHnp8pnWJbVi6l0NLI0Hmf4p/YHrNRg81hwaUFU009B+d+hPo/G/vwV54lMMDMkTUbuVFcyphvlmFMTMRjb5L5Xk4B7S6vYvOc9zDZfbw0+12Zk7f315+lI1nok6wGLaPnvIJOr2bnV19jK68kJC6O4vpaps+dAw4P+1dv4l5NLZOWfY45OUEWi4F+/uiUGmqvXuGIOAW63Ux4cx4eu42T636ixuVi6MfLoE0Cdp9dNl40Kj25OTkE6FTEx7fEKUK7RVi5RsePP3zH4IG9pGPT55ZncLRqD7XZFznz5ZcE4WX8GzOprW3gn6qDQiUAACAASURBVNW/omkRweDF72OLDMOt8uHzufDXqLl/8hwnl/+MwuHglS/fJ/tGDlm7juBUaxkx7w38WrdBrTbhaXISaTSRe3g/Zzb8JLOhXpy7hPx7eez/fTWEhTFo0VKcoeGEGDWofS7q62qovnSVKz+uJVbk9M18huLKcnas2ECLtkmMeH8BzuBQmqwuqVnx2qooOHOG/V+tIjGqJc/MeoOr13PI2L2LAI1w54oMMwPjZs3gyrXLXN69W36OsqpaEjt3Zsqs1zi4dx9Xj51G2yKcCZ99hC00iAYRsP6fGShCbSb7r7+4vnEtCeGhTJj3LpdOZHB+335CktNI/2Ap1XrRvamS0D2lNohjRzPoJwpArRanSsAXBRPXxqmTx+natQ9mYxA+h1q6gI0GB0fXraVi2z46RMcy6K3XOLVvHzfOXiS8Qwd6vfUmHgGIb7LiddrRa5XsW7eRsgMniQkJ5qn3XmP/vwe5sOc4rbt0YcSSd6TjTlnnIcIcgF7h5M/vv5Ujtq4JCTwy7UWObP+TnPMXaDdgEL1fnc0dq4XAYDNGvQZbbR2ZW36nZt+/9E5LodsTY9h3/ChZh07QZ/RjdHzhWSpV4l5pJCvaz9XIjh9+ouzMFfr17EP/Jx5n+/bt3DhynEh/0Um10aFnV4Y9PYVNG9eRc+YELQICxKWl74BBDBg+go0bf+XGrVw6pg/msVffpFThw6oXhhE7IaKAWvoNftdu0z0pgQ6TR/P3339z/fJdEnr2ZdDM6dRqFSjUCjzCkSjz4s4yaMBQ2QUVHUGvGhrtFq5kX2Zg7/4SnuRTqFG7XQR4HOxa9g3KC1cY1rsnsaMHs2H1GhpqHLRPH0on4TJWK/BarZgVPvx8Hr5duBhlWRVDBg6gy9ABrF69hpLr9xj+5BP0nP4MhXarCAvFT6nEZLewasH7hJTXMaBLJ1KG92fbli3k3yth8OQpxIweQY1GGKBstGrRAk9lKdu+XYb7+k2eGTee0C6dWbl8uUSEDX36KWIeHUGdTofD5iFCpSWkuoqP3potJSPPvvA8UdFx/LHxV2oL78lYn9raOuZ/sBifWcvq1aug3oK7yY7RaGTc4xOJjm/F0h9+pNxu55k5bxHWtSO1Yr1QadEJ01ptLasXLiTM3sRLTz6BISyEdWs3UGrz8sy781EmtMah08pxrpBV3snPkxrAju3TUPia1X4+pY/cvFvSBZySkirJUEKYonO68JSXsu6TjwixWXhj+nQ5Vl216TeKfApeXLQITas4HFodziYXQahx3L7HDx99QIBZycsvPS9JJmvXb8JiUzDv8y9xRobRKOJQ9SrMbifOmzdY8+GnxPm3YPqzz9FQX8HWndsos9mY/eVX2GJbUSVCgZVKgpxOrFnn+GvlCswGPa/MepPG4mJ+/XMbVSoVs7/6kqoAMwqhr2mwYXK6KLtylbViShUewowXnqeurIotv2+lweUiOCQUl9XG+++/z52b1/n1142S5+y2OyX2cObbc7l5MZvNB/fREBnE1LnvEBQWSaOQIvmZ8Xc7afzPmbrl889JjIvnhWkvUnI3V+ZINmiMzBKRYmqTpHjpA5WE+ak5/udv7P55Iz2iU3n5+Re5dO0cOw/uJzg6ntlLPqLRZJTUFp3FjkarYM/pAwwf0I+bu/7l2rkLRKel0GvCGPbcuEJiWhqxZj/UIrLN6cTfCTf/Pszfv/1Bi/ateWPWLC7sOcSRE8dRx0fw2ofvUedzohOTFYsDvV7H3pP/MrR/Opd2nuDapWzie7Sj3+ghfPzVF8z74COc2gCJlhTM31C3m5M/r+PU/v206diB56e/xJ69+zh9/Bh+Ci/1tXV07juAyVNf4PDvm7l8IQuPgAeo1bRJ6ci4UY+Rc/IkB48coUXXTjwzdw6NeiN2n0++6walhkP7DtG7fzpuo5kGl+hgKgh3u7j28wZyjh0mLDGWyTNe4ebfR9jx258ofhsxySfGIwIjEhnkT0NJMTajjrZPjKff1OmgDBDGP5yiDatwcubkEYYIfYuQxzfrkqVebP/ShVw8vBejVkNiSAy1l/JpGd4SZUgIeY01lCltRIcF4cm5SbR/IMawKIqqqrF6HLSKiaL42lXs/ia6zH6N1ImTaNIEyI6PUEeIruiNvXux3Mzh7JZNBJj0NInNYcF88nRK4lPSCNEKWoECm8qNwWnnoMgNPHicMF0QrYLDKcu9QanPRqfZ0+j54gugbXaDOsQJzm6j6FgGpZmnuL73bwwKBfqIOCa9/wG3FAqie3QXGlr5sgsJgdLawJ+vz6Apv0CebAPNwRTdKoS4cLrOmybRYAYCpeRImAC1DfVsmTMby+1b+JmMsqNU9aAMi9mfkYs+IHmQII2I/rxI8/ZCTR075yym8tYdvCY1waEhlOQVoYsIZ9y8t4js3hX0ZhmlolNpoLyEbR/Mp+raDVq1aCvdaEUN+eT/Z4+f+vkKSXQRoyChfZH4vpo6Nr0wQ2pA/MKC5Xi1prgEb2QEI5Z+RosunVAJjaGwHooWdXEpW99bxIMLV0mMa4fS56OiqoCwkACMWiN5D4rRtYzE6bKhra8hMiyEKpuNersD/6BgaTKpySvGP6Eto774EENia1RyFG2X2jQeFPPjrJmS1Ws2htHUUI9eacHhZ2bqsjUo2rTFpxBjBnGzVNy6cZsgnZLoeDHeaOakinvz7TdfMyi9P507CxOLaK2LLroby91cVrw4lSgvhAvGrs1BRUMDirg4pq9chTdc6Ey8+Dx26SauPnuRv+Z+iNnhQhcdTJPXRXF+CW169eSJrz7GGxiMUqa7I0/QTbevs/LdNwnxKggzRtLYZKGeaoxJCTy7fAMY9HisVlQGMVr0UXj4GEc//xpFdTUhbWMpq6+lyeGhRWoHnhLjh2ARHf7w3XLZuPfX35xevRmTy4fXbJDgdKfXgbOxgTi/IOwWK34R4bIYqasuJr5lrPRr5BXeJ7Z1WypraqVusE3fPjzy+ac4dWpcotsmQk1dPnJ27uTEyuUYGhuJi2pFpWCONtXSZuAQRn36jQyZFRMAWVmojWScyKRvj26ohFFC1Uxs1CicnD5xjB7deqPW+z+89uI22Mn8fTP31mzGXNMoaSUl4vtq1YR378aYzz7DoVDQ7A0TrlIrJ37ZzO2NfxEotK9RgRTXVFJT3UCycLh9+TEOgxGdQDyKsZbHRsb6NVze9Tf+dhfR/qGUVpZjMylJGjKUQXM/aHZxPtTUCEzbwR9/ouivXRhsTYQkxJNzvwDXf2Hlw559hq7PTsEldDhCwegQshcnGd9+z50d/yIGiuqYFtyvLCMqNIQAtRpryQP5PiuMBsprKwlpYSbAbKSyqEK+/y1i47ial4fP38ijzzxHu4lPS2mFxc8gI1yC8PDXJ19QuW0PCYGBuAK05FaUU+700X30WCYser9ZWyseZqEnttk5nXmGPkOHye7T/x4Tq8PK1UuX6Nuj3//XUjZXJ3Z+fXc+zoMnaBcUit2gIq+uhka9iXFvzKbNY2OknlWksUqEXVMjv3/wEVUZ54nxD0QVZCLnXh7+YeGMnTGd2P9H1HmHdVn+7/t878le4kBxoKAICiruvTW3adlSW7atrKwsW9q2pVlWluZKc6S5UQT3wgXKEFH2Hu89f903fj8/j8N/kAPh4Xnu5zWu67wmj2tZGau0LWk71no2iBfv0dN0CQrBb1KSV1VOs07HU8uXEzZsmJwSi+mpfB4ttax+cwn6G/lE+JWoTAHca2rgtqWBJ5a9TddJE/BIkgFyKkxlObtXrOTWmbO0C48k0BzIrTsFhHdsjcrvQ1XVjFgWqwMMlNdUENkqUsoJmkoqZUa0T6vjckkxyk4xPLb0DcKTkyVYWxhNhKRBxJ+ufOop2tY1ESG0zSq4a7VQHxLKE8uWEZXat4X0LKMl/RTfzqfZbqdHz+T/f/GFCzg/F4/bRY/4xBaJwH0TiK30Nqtefw1z8T2Swlvhttgpczm54HeydN1PRMYn4FcLha3UxODPv82aZe/gvHebLq1b4Xa7uV1ZjbljV54W4N+ocDCKWDfB+HXQeOMK6977EH1FM13CorA011HjtKBsG83Czz6Fdh1wSwMdqG1WKCjg+yVvoK6pIzYsQlIZihrqUcV34elPPkbRpjV+lRal3YlCqaDuv/CFP1d9je12EUntY1E4PNyuqiSwZzfqGhpQlzfQPjQcu8tOk91CSHQETosNZYON8MBQ3H4F2XWVlLQJ4pM/fsUcHCVNKQ7h5vZ7Kc48zJ8ff0JEs4vu0e2oKC+jzufD2C2BR1aJLF2DdLIK17PCa6PwRDq7v15DwF0Lie3aU9pwl0q/i8CkVOZ9KaD1OvmYSAe8wkvOtWPYCvM4v+oXwnwaan0KJr3+KiWd2tKudy8i5frdgkHIPtxe7m79h51r1qH0uuncqg2eynpuN9YQNWUocz56V75v5NhOaCRdTgqyT2PNv0vmd5sI1Boo1TmYuOhxDty4yKvvf4QLI1aPC4Nah8nv5NLPv3Fi4xaMXj9RYeFUNTbgU/mJahOGraEJW1kjbULDcTst2HwOTDFRVFbX4RORt+07kp9zjWaDil6PzWbYwgVgCBFqUCkfE7KPS0dO0G/wSLkBlmt50SY6rZz+9htOiiSd0DD0fiEr8FBdUYPilzff8s8ZOoy/31kmNXj2IANPrvyEG0oF3UWh51PLBAQxuhai932H9jNuzFgpRNQKPYB4LFwuCrJPElBXxe7lH6BpdqAMjGbBB5/g0+uwNNbz89tLCRVCfh8sWPkRBKmwVVWwY9nHqITrJSycaZ9+RJnWSetBI/B6AluMJzJAHHb+/CXX9u4iwaND+99kpsLXRKuBacTNeJBuQ4a1FFAKHzaPDZXTQ8n5GwRU17Fj+buEK9VogsLpP2smp2w1THtzMY1SSiy0ShBocbPvo3epy8ok2uIixGwmp7mO6OHDaD91Fp2HDZKaNZmr7LGhbS6j+cpFNLcr2PfZegw+FSHd2jH69Re5hoeEwcNRiew/YZ5We2ioLsNRVIC7MJ+9q1bhbrLQPiWV6W+8wTmvl7jU/gSLA8MloJQOfE2NWG/mU5t9ncPr/sDRbKXboDTGv/IclxyNxKcNlWYbcXmEiaK2qABFeQW1py9wZvUvqJUKWo8bgrd9DJ6wNox95LGWJ0KcS24fTlGwVZWSs3MPN/YcorGhmS5jRjJ08fNc8dqJ6ZWI+b7XVMRmlOcX4GkspTgzi5sb9skopG4zRzJm7mxwqLm87xBHd++QHXLaiBEMmDUVAlUy67Po4BkUDiWp4yeTPG0ipcEK2vZKAo+2BU+gclGTl4OuuZnLu/ZSsGc/TqeN3vOmET9+HFZDKNE9kqWJQsBABSzn8tUbBGh9MlnGLVn04p+dfPvZ5wwYNobUvn1b5BLiJFB6uHPtIm2cLk7++geVxzLlAT7g+SeJGD5UurJat4vDhGB33Y9vuniOWLeCQz/+Rs2lG1Q31PHAa88TOiCFuogQItsnSPq8dB97HdzLvkQ7pZrtK7/Afz1PHoSjljyHLj6ewA4JGKNaS2NBSxGioCgri1itin9XrKQxv4hah4sJb7yOuWciqrbRhMa0k1pEUavj8FORlUWr8GB+Wf4+3jslsrMb9fqz5BYVM3fiXLYtWUZAQzNVTbWMfX0Rrfr2lJqRNe++j7nCQaPNzZS338DfOoo2XTqhio7GLfDlItzD5+fqwX30DDWz6f0P0JXVSUTA5PffkKv30G5JKE2BqCVTR5ysCg4dOUJfEcMo1nT/50T1wYlDh+iX0hudABurlDI/XDhLC85k0tMDm998G39tDXadhjmCr2nUEd1/ECqtMJkIg5IowH0SAxXnM/LHq2/ht9to0voZ98bz7L9ymRffXynRS9UerzRTGbwuCo4cpHOwmW9ffI1ou1qy9xau+ZC7WjXt+4xCoTfKuEop/PK4uJOVSQevn59feplgtZZmrYZHv/iMWx4n3UcL97GYdQrpgtCc+ilKzyTW6uG7Ze+hM6lp1Ph45otPpKg8pMbFmrfeI0Ktwq7y88jKZTIz11deztcffIJOIGkNATyzcgVlVjuxaf0RSnSxqRDxplq/neKjR4mrbuLPFZ/jctoxxLYjYc5MLtfX8dgrr8liRZhthAnP7XBw4tRp+o8dKzWx8t4XLuSGei5fuMCwwcNbmiohUxR4GE89hcfSSWl0sfG9j1EJk0mrcGZ8vIwbLhcdBwxHqdLIRtvvttBsq8WSm0d4TimbV34tnanGzjFM/fAN8uwWevYfivBeO4SxTjxj9moqs04RW9LIho8+lRNcY5cYxr27mEKfh64pA1GrzS1aaK+PhsYyGm/eICj3Nn99tkqe1YljRmNJjqcuOIAZD8/DLSd0gjTgoqq8FF1VHfX7Mzi5aQt+h5Wo3gmM/+RNbE4PdfvPsnvNeinD6ZKWzLhXxJQNavafYuevf6LQGwhI7MqY9xdTZBURbv1AKdIzWjBltwuvEKtUULB+K9l7D+DxewlJ7s6YD5ZyvamJXr0HtrhBRTWvVHArL5cmh52eArYr7Rkt2u3r+Tn4XC76dEu6X4ALvaiXwjs5BFuayft9C3n7jhDgU9Nr4jjOBqloO3Y4SWnDpV5LKqtFpOqtK7TFT96GrVzas09OpgbPnU3HuTMo9vqI79lXSoAbENGGCvIvZpEUFsH+91ZQdi4bhVdB/wcmEf/oHEq9DqK6x+PTGiQYXyjmiq9do4MIXPhtI1f+PSBRRVNeWIRyUArNwcF0ihN4GyV+j0vqDK9eO00HnZajK76l6VoetuoGJj35OK3njMVqc5C5Yi11N/KpdTQx9ZlHCevfgwC9idMfrqU6p4gqr4uhzzzGPkc5Ix59mO4x3VGJrLb7MRins4/RQQ1XP19NfXYO1TYHj7z9DvWxHQhKSCAkIgK3wotPJTTIXq6eySJRF8T+pZ/iKy2jylHBjJeeQ9W9N8aE3vjDw2ThIxoajdfL2cN/cWDNd8QL82iDE7tLh79jF4KmT6bPzOkEGAVsCJpcDYRrteQcPkyCPpBdn3yJraQCq9fFzNeepzYumjZpqfj9OvQa4YzXgNvPpb+3kfXrBtqUNxOg0lBlVFMXYqQhKphla9e0kBO0amx+txzWXD9zihi3j4Pvr8BbWUulx80Ln3yAsmMbKU3a/uJSjG4fxX4ni1a8jyPChFGl4c9FS1FZPdRotTy7cjnFejsd+6eBKhA0WiwtzCey9h1g3Ijx8v9ssamLxtFB/okDtPH52PzuSjQ2N2pzECn9+wsX8Cv+3q1aUbB1C96GOvytIugyZjSanr0YPHVGi2UbhdzvKzUaDhw8LCNJROEhRPBKpQGnpZHjO7cS1FDH5fW/42u0oItqT9/xkwjp3ImSwgKyNmwkQsSbqdRMfvxhLOE6yooLubljL77qBiJatydx7ChsnVrRa84j4A/AabmP77H62ffXWq7s2UVsrQu910Oxp46BD80hoFeazGhVGVS43XY0ott3ecncvp/GnFxy9/6F0mqhTafu6Nt3wNoqnIfff0uun20SWqNFb3FyduPPXN68mbaNLnxON6V6PwMff4ygfoNok9qXBofMJEf0Xo7qAgqOHabmzFXyd58mVGfGavIw6NE5mNIG0U4EoIvTVxQ4BqgsvCVJ99cO/cvN9P2Emc34zWGkzZqDL6knif2HSCCsiA7yaPyU5ufQdPEqBUczuHvuAiaNVjozRy54FFtCR+IHDMdjgwCBqsFB1e0Cys5epiLzNMV7/yE0IABF5040hoTRa8o0+j0wWU7CBA5HCPTLsy9jv31DJiDcyzhDoCkYS1AwvebMguR44vv1RS0DtATnLoB7V69TXpzNub27qTlxifDgYJSxrRg1eTKR2jCO7N5L3pWLspuMS+zJ4HEjsapcZJ86ze3085i0gbRJTqXrqKGE9OlKZHxXlCpziyVf5eLmqZMoyms5tWkLjhtX0IlkgeTudB0zluhefWjTNV4evm6BFVGquCQKQINwH3cWGSwtL0Gvje8++5z+IyaS3CdVHvAtiC4n2SfSUd8tJfvvXdRfvEBweCjapJ7ETphA2IBBtGrdkQBhWxCwabVXBoibS6r597u1KEqqMQcHYegZR9ykMQSn9iaiQ7zk2BnVwufq5PKxIygKy8jesQvrtcuERYaj75VE1zHj6NhvEIZ27fCJiapW8NZcFJ49g7HkDru/+w5NfRMaUyBRaUOIHjiALmOHoo4Uy2ofwviPXUlZZhbFhdc4+c8uvIVF6ANMRI8cTHldIw/0GsL+dRtQ1tagCzASP2kMQZ3aoDUo2bNxM878ckyBEXR7YCKBcZ3pJ4xLgnMn9HtioOr3cfXIfny5OdIF7LxTgjowgE4PTEIb341+4gwwmqULWxi1RNNx6OhRUgcOwCg+LmXYLZ6hrKPH6JuSLGPNxLRWDEiFG/L8v3tRXL3CrUMHaL5XLNNcesycjS6hB6nTZ+JX6dD4PegUApbi4OT27bSrsvDP92sJ0mix61WEDEmhoLmJt7/9SRaAdkHWB0x+F+f+2oo7/xYXdv+LocmDX6ci9aGJ+GLb02fWfJrdfgIkC9ALTjsX9+7FVFDIya1bcdc3YIpuQ8LUGejju9J9wmicSq+kGAishcbu5WZ6Js0Xszm5ayc+twWnUU2fh2YT074TjZfyubz/KK6aKkwRwQx6bC6qQKPMrj26Z59IZ8KnN5M2fRatunYlbvgwOVHyGbWyqfRY68g9eAB19g0y/txCWFAgVqMOXe8kCQRf/OEK6dIVBaDgjAqnaebpMwwePlqaJMS1lxiYxkaJgRk4dJjcbNw3xVLbUErJ2dNU795P4fEsqUt0Bprp/+TjeNrG0Hv0ZGmYEsGTInG42VrFlX/2ob2Qx5XdBwkNCuKOq5lBrzyFKyqcIeOmyAKqWU7QwFJdTM35C9zbdZCizNMStO0JD6TXUw+j6hhLrwGjhHIUl8WF3qCltvw2eSeOYTl1Tp5vUToTtsBAahO7EdmnD3Mfe1zGKmp0KkmLqKqopPTMBSp27afk5ClCTFp8USF0mDMFc3AYVUcukCMyfw06tJFBDJo9SRaaBUfOcO+G0OV5CUuMp8uM8YR06Ux8gijc7kPbtFBbVsjNI4dwZJ3j5tEMCXUO7ZlA8MSRtO7Tl+7dRTMpiIdeyVDNK7iFxS44gL1lASyeB3GtbxTlSmlMareeLRzAFugkOdfOU3/9GsU7/8F6Iw+9V0lkYncKWgWRNHs6KYNHS3uVkPyLiWpB7mUqLpwnf+NWfHdL5Srb1zqKTg/NIrJ3Ch27JuHy+XELIxEeqvJvUHTsOPcOHKIp77aIH6ZTvzSMaSn0mDSW4PZtZciACp00xORcvojz5i3OfPMNgRYbCpUGc3xXWk8dT8cBg4ho3VlKdtCLYY2Vy1eyKDl3jvK9R1Dcq5L8y459U+g0cwJ19Q1c+nU7ykYLNc5meo4aSMcRfVHa3Jz5ZiPO8npsOg1dJ4/ksKWcRR8vJyYiFnuTDbMhRL7vzl8/jbUwl1sin7y8GgyBRKX0pePUaUQlJxPZtpU8C4X9yWFppODSVZy3irixYTvWO7cxhunoOXoEdE2kx/gpKMOi5ZpODOmMCjdF546x94dv4dot4sPbUVzSQJt+A+kydw6Rqb0whhlloyonZe5GCo+ko7lTxuE169A6hRnUSMKYYehSexAn4ldD20hyscevwuiB28eOcfiHH9Hl3yUqIIhyv0+u6Q09u/HY22/e32qIl7VJalQz9u5HV1ZF9k+/oWmyoAoJod+k8dA6Emx2rm7YhqOuAWdYED1GDSEmpQeNJWWc/XkzQWoTdz0eBj80A31CG5InjAFVEHarFWWwGaffxYl/jzBJoKbETSkOYFEJOxrIydhP461cMjf+hdLipENsF/lTK36c9ai/4NZVkuNjGDN4AMf3p5NbWsmgxxYwYuECnGa97FRbklh9ZP1H8R85YiQ+m7UF7yEmby4XJ7/8gt2/rCMxqSfTxk/m4Ka/8drcEmjr0mlom9KdhB7dyMk8QVFePl6dHodeS7hw1YwYwfH1mymvrGXyiy+ROHUahIfju3+QiVF/7tkztEfJ7vc/wtJUT9y0cQyeM5trd8pJErxChbA6igmLBuqtrH3uJWrv3iUmsSv90/pydMt2buQXMn/ZeyTNmiaU9DS67ARpA/HbHFzJPk+Y08mJr3/AWltH37mzSJ45i5z8OyQMHCS7Co/XhV5U9G43axc+QVnOTQaPHEeX2E7s2bSJUksTj326gm7DR+I36MWwBE+TFY1SzW8z51JXUkDihD4ywmz/LzupaXLzwvdrCEvpDeJaanw0KZ0E+r389sCj2O4UEzs8iU6dYrm2L4Pc4lIWrfuBsLSB4GuZvqKTBGY+GT8NX0U5E6aMwaBScuXYOW6UV/Pipo0Y4+PQm0W/6MfncKF2uvho5lT8lnr6jhhIeGAI1w6c4W6DlZc3/05AXAcU4nqKzteqgQYL381/mOrKO4yZPxecLq5t/5dQr5qGuiaZd9jvwSk43Q7ZQbkaGrELcWtwICPnzKCxqZkjf+0BcwAv/fgDgT26ye5EiNqFg1dX3cgHkx6k7X+aij4j+soXxc4/tqKMiua539eja9/hf/hpcbbeyM0nIEBNTFvRK2skYUXMBld/vYpBw0fTvVcvaTKTGzCXBW/RHT6b8xjRZi39JgzE7fVyeNsh2aS8unmLdLJJQKh4WFROaq9c5ctJD9G/Sxw9Rg2gwWbh8K4Dkhf30q4dSAaNUnN/MGCj+spVVi94ntZaDRPnTJYu4FMHMjDFdOIZ4fQzimAin1yRG9R6bmec4NsnF5IS15HeowZQW1bLtb0XUIZH8eyR7dhE9KuY8fq88rYu2LmHPz5bSWSQgYkzJlJadIfs9NP4LS7Mej3aiGBSZ0/mdmE+t4+ewCQ2c14f2vAwxs17kEuXs7mWcYYOPXoyPVtsUQAAIABJREFUb813ENwCahaUe61Ky+kt2zj80Se0DzQy8fE5XL52ndOHTxE3cBhzflyDQ1AAWuA/MvYwUySKpPWT0X8tTaZPJhZkZmbQp08qWgEclqRChXRCnvj5F/79bhUdW4Uw8ZGpXLiczdmjl+gzaiLTPv1MIpOUaiXYm6VbL+uX39i5/FNG9OpF3zFDOHj4MEU5hQycMoURH7+HT6FCqTW3nPI+C+l//M65tb/QITSUoTOmkHk6i5vnLjJs5oMMef8j7BpRhvpQel0y5WfHZ59z7sefGJGSTOq4ofz9917qCuoYN2ceSa8/C4HCfe2WebNY/ex5dznXjhyid7fO9EyK58aNGxTdvifXgoLvGNu1Cz2HDmL3np2oLE24rDZcfqU0aw0dPZp/Dx3mRk4uUx97ggEvvwQ6DV6lD5fTgUGt5fel71L4zz6G9UoioW8y+44d53p+CaMfeoQJS17DJ3A4+KXez46bsyfPMG5ASxLI/yHnPBYL57Mv0nvwkP+5gDWiAfU4Wb3oaRzXr9EzrhNd+vdm98HDFN+tYcHit0iYPguMaimBUPgFJNfB2qefofjEaWaPG09kVBQnL13k9M2bvPXtKiKGDpETB5Q6qSHFY+frZ5/CdaeY1Lgu9ExKYOs/eyhubOKJpW/Tbex4vMaglmfR6pABAZ8++hD1udeZM24s7SOj+fvgEU6XVrLk62+IGzVCrsjtlkYMYv1nc/H13LkoqssZO2QApkATp0+dpaKsFpM5ELvTSmr/PkS2bc2RAwfQ2FxyymnBS3L/NGI6d+GX9RuwOTx8+MN36AakyG2CANxLbmZNPYtnzqCdRsnw3r0IMhg5cvosl+saWLHuN4K6J7V8P0oxk1dwp7gAl9VBckLP/7mAxXb71u08HB4nXeO6y2NZTI9F0o7IAl7+9JOEexwM65cqz6VTV69zpayK1X/tQBnbEYvFhjkoUFjgoaiID559mnCfnUnDh0gZzl//HsQeEM7Sdb9CZCSY9DhtdnRaDf5bubz2+KN0iAxheFo/fDY3WZezyXPY+WLzRtRtomURLMxIomS05eSy9OmFdArWM3pAP5x2JzsPHcUf1Zrl69ZDSJR0ncvm3O/GeuEMX7+1hID/zvbZDzxASXkFV6/k0FRjxWQKkOakkRPHUmNvIuP4sZYsbB8EBgYxfsJEikvLOHz+LM1BRr7avBFChOhBNCgqaeLK27OXdZ98SKsgDdMnjedeUSnpJy+gb9OJN/7cDDrRuLlbKm23l9JD6Xz5zjLaR0Qwe8pkcm9cJv3cGcISk3jlp3Ut+BaNCDFwS+NX7sWTdDKaOfjdz9zNLUQf3ZoF775Hzt0SEoYOwSKG5SrRxroxet2Ubfibnz/8mFaxrZg6fQrnTp4m89w5EocN5ZGvvwK9Xspn3Cq9fF3czEina0Aw275ZjaWmnoCoKB56/10+W/U5Sz75sKUAFM2n/P7h8po/2fzN93TrFMPMKZM4cTSdkoICDAIab9RjCzEzcfpULmdlUZKXj0bAUax2OiT0kDzAMyczuFKUR7fxI3jwg+X4FGKTI+owKfzl7LmLJCWmyFQlSX8QZYLTyqlPV7J/xyaiEzvKAd75Xenknr+KYs2Eaf6qukpGPzCC/mPHcGfHv2z6axdtho9g0COPUGs2UOOyY9ApUTY2UnUxm4lDh9Ngs8pDX+QQCifk3t9/JffGdUbNmsmQwcO4vGMv/2zeRnBoOI0aGL7wEZJSk8natp2zh4+hVRmw6DWkPj6DIcOHcnztHxzeupuH5y1kyJRJlChtOEWUq8OL2+3lWl4eA3sm0ZB9TWZdGhO7YlepuH7qAuNHj8bqsNBQW0vrkEiCtXr+XLmSiznXmfHW63SK70b6xs1k7DvAEwuepkf/vpR5mwkMCUbd7MTqcpFZeIu+ycnYr+RKfpaxaycJrC0vvEtM+7ZogvUovD6C3TrCFFo+eeN1/GoF4+bPo1NcHAf+3CbFmZOffZIuAwbQ6FehUWkJ9vkxlldw7NMvcTVXM3f5y5iiojj6xS/k5BbT79HHiB00kFqvg3qVG2uQivBmO5de/RTzf9OKycufxRAWyLEvf+FaTgF9nn6CqN4p+BRmnEoldq0LTW01J1d8gd7pZNriZ2VE3b+vv01hdT3xz71AQM9ElCovHrcTrVKFqcnCtqXvEhVsZM5bzxOg0ZL++W9cvVlE3yWvENAjDpXCLVEAJqUBXWU9+1eswGBUM3X5awQGBnDkjY9wllRRq1Zhiwhm5juL0ejU7Fj5pcwODhBst/AQprzyjHwA9vy4nluFd5j39tvo2kVjFfO8/2J7FGJSWniPzPdX0q1Naya8+gxKvY6/3lhGtdNN6tKleNq3ky9woRv0uZXczM0hIFBLdJtoefN7vQKhoGbN998xfNgwunZPlOgJpUIhs6rrz53n8ndr6dgmnEkfvIytto6dK36m2a5gxOtL8AtmlVBkCau91otD8J4++p74tm0Z9fFirBVl/LVyDT6VnnGvv0xjUCB+UyAu+UpwUXnhPGe/+o7hfVIZ9MKTuOtq+X2ZkDmE0W/pUmwREbgczYiZlUFkRl+5xvGvviElMY4H3nmBmptFHFz2EyFtYold/AR1rYLxK5TofT5CnE5qzl/m6Pc/MXxAGv2fmUf99euc/HUbXouDCp+T6EEp9H36YfJyc8hd/xfe8loaPV7iBqUx6sl53MzNJfO3bagMZqYse4syv1tGQ4lIP2GQLz6WyZ3f1jN2UBo9nplHwYVLHFu7GWPrWHn9q4QL2GuR5iitysSxo8dIE7gXrVZqwTweFxqNnxMSA9MPrd6Exy0ITAoCrFZuHNhP/v79DB+aRuojU8m5eJnDa/+iXedEUhcswBYc0CKtcVpRumzkHDnK7X2HGT90CD3mPkDN1Wv8/sEqkoePoNOTc2k0mVBaRV2tx6u0c2r7Nip3H2DOA5Np/9AULh8+xJGfN5I0dCTtH3+CCr2GkCAjFjEldXvJ3r2Hqv2HmDNlIrEzxnPlSAZ7v93I0IlTiZs3gwKfQ5oBhDGilcPNsd83UH7mAvOmTyN68lju7NnDnt83ExwaQoXPwdhH5pA4ejhHDh7gxMZN6P0KvAYTsx9/nG7JSaQfTeff7TvpOWgQQ+Y/TqXHhUqjJEgAsBssHFj3G/ZLl3lq3lxCh6SS+c+/7Ny0l0ETp5Iydxa1GpFEIxCwHsm2O591hkn9RqLyiTWyQIIocdqsnL18gd7DBuP1K9D61BjtLukCPvzrOmounef1JS9D13Yc2LufY9sO8+ATzxKYloYj0IjLZ8fgcRHhcrFl1SqU9Q0sePQRdN27kf7Hn5w5fpqRDz5I0NB+eENC0fq0+JqtaJ1NbP9pDfY7d3jn1ZdRtg7n0JZtHD9+munPPYemb2/s5gD8HgUai51wm40/v/gUo72JFxfOR9W2LfvWb+R8biHjHptPSEovmpUtDUeQ20NEYyO/fvoJeoWbZ199Rb6AD/66gdqCUmoaG3FGmnnhvTdRaNVs+HEdlpvF2Gw21O2jmL/4RXSmADb/tpHCc9d56KknUfXsiCtYrHLU+IQz1urh988+Q+ds4s2lb4rKhd9XfkF+ZSMPPvciAXFdadAosKg8MuHqtkg/sjhaVr1Ck9tCmpYFoE1gYHok4Pf5ZcEV7PDiKyxix5rviTQoWPjWa3Iq+ON3q6mos/PoC6+giI7GodNic7sxOFzo71Ww6Zuv6NIhnAefWwg2G+tX/0JFrZPHX3+TxsgQrFo1JvHsNTVKpt+WH9cQFRnKU8Jw91/03ddffkGzVsuMRc/hjW4tqCFy8mi2u2jOzWHX77/QvkMU8195QcRL8cP3P1LnFtF0S6nSG/AZDfK9rhVa3etX2bv+Z3p0jmGy0M67PKz5+EvMPgMVDY1E9evOoy8/S/6d26xfvRZDg1NOmUPiOjD/+UWUlJTx6/o/uFdeydufraRJr0IRHIjN7SHQ5kabncfmr78ibVgqEx6aJTXV77z9HkFtOzPvlddpMBix4yNUr0VpaSbnRCa7tm9n4KiRTJo0CUtVJd9/8w0hUZEseH6RTLIRmw2FR0xs4WT2eVJ7p6C1umXMXrv4roSGRXDzwhUZWadvK6LmLOLwIUZv5sZf+/h762ZGPDaDIeNGUF5YLN3BMa3a8tTLr9BgUEuIss3rk9PiK2dPk9ozGbVXyfkz5+jWtSvmADOrf/6RV5e8JptswSJurKultTGQK/8cZc9ffzN8xhQmTJ9C/vmz7PxtPUarHRG22fOxWQyeMJbc45kc3bKDQI+SOpuNXtMnMmHaA1w/kcHWDRuJievG44tfoULpx+P300qho6K6hrMld0nsMwBHvQuT3ojb7yDK7yVn45+cOrafMc88SGJyErWXCvn1yx9QfDZlgt9pd5AYH8+UUWO4sG0nx8+cJWzYQGa+/gb3nAp8Bj1uTxOxGiXHV37F2X8PkjpuHNOnzGD3mnWcv3mDDjPGMev5p6W7U+nyEBnVFmtlBQcvnmTg6BE4PS45+u0Y2Y66exVcOXeOPsMGYoswUdlYR7vACMKb3exatpJr584SNzaNGdOms+OLH8kvLaHrQ5NIGj+GttEdJTdNuGO0AnHw5bdczjjJiOkzmDZjBj8tfZOSe3eYvPBRUqdOolilQGEOlJm2t7NOs/md92SIe6+xIxk8YCB/ffkDZfW1UlSZOGIk4UGtqWxowG1SoHHb2fLBJ1Tm5zFq8jgmTJjEV0+9itPpZdKiRXQZkoY3RE+dw4rRYKbwzm0q6yqIi++OWh2K3+mXEXSmpjr+fGcJamsTvQcNoXfaYA7+8DM5d0sZ+dpi2gzqTz0ebFqx+dYSXN1E+tNvo6quZsxzD9KqXRSbPv+B8iaL1Om1/Y89VGv3Yw4NR6nw4bh5nfMrV6BsttBr9sPExnVk61cfcq/ZwpClK2jTtz/uxjqJe1UY1Giqa9n75nJUzc08sOgxogKD2LvyW0qabQz48H1C+vTGJlIKTHqpw7TdzOfwh58R6FMw4pF5hJiNHP7hW2qtViZ99CGGHt1oVrkl+DMcI3fzC6lrqiexT28cfh96cyBWq5Obefn4NArC27ZBFRAoI9zMKg2NFy5w9tMVBGl19FvwFHq1ivM/fEOdw8mQFV/jiu2AX6zlREai209eTi6hAQZZAHp1WrkS0Wn0/PT9d4wbnEa37onUCcWLQk2oEiozMjjz6ad0iY6g99xp8gV5aO1GXCoDD3zwEZ6YNjjFQENCnx1Unr3IrXXb0LqdTHj5ceoa60n/eZvUI8xa+T4ukZfZ7CQgIFDmXQsNWvbaH2gfFs7Q+c9QWVNN5pZfsJlNDPv4K9yR0TIYXut1SeF6YUamJPeHGjRMeuEJqkvKOL16KyHtYhnwwVIsbaMpa2gkNNCI3l5HeeZJsr74iYToGMa8/hI3T6Rz6fAhDK0imbb8PRpCzFRiIyQwCH2Nk0unztKuayzh7VpLvVJURDS1d6u4cvUaXXr3lHgfszkYj0eAyn1c27WL8k0b6da6Ff0fn8f5S5coPn4Sb0gUIz7/llqjDqO7FrVX4F6CST92gn79esmsWJ9aRC06MSjtZJ3OpHs/kRAShNqukm7kAJWN9PW/UnXoOD06dqT/rClknTzFreOnadUlgUnL3qNMpcDmcxIabMZeW0XGlm3cPSK4eHGMnTuVrPR0zu87To8hQ4mdNw1Nu3aYlQE01dQSEmLgr1VfU38gnVH9+tF79gMc2r+P3IxTdB04hD6LX+Ouz0uQUduSftLYxPENG6lPP86Q5CRSpk5i165d8p5t1yOJYU8+gyc0nMrGZowmLX5XDSf/3ET1rmMM7NaTtAWPc2DDb1y9cIohUybT74nHqVK2ZPKK+79taCuysk6SkNwDhYjm8ysIMAZKE1HB3WK69e+NxenErDVLGLdZ5eOnd94luOgefbt3o+eDk/jz9z8ozCmhW58BTHjuWep0SmxCc+73oHJ5OJ95PwtYiOkFGFarlC7Zi5cvMnDgYPy+FnWgWGFFez389u676AtuM270MKKH92H9Hxupz69h8OQZdHloNmU+J3qFn1CtCk1zA79//iWO4nuMGTmchIF9WPvjTzTfrmLMrNm0njIaq0loKhXSLCfWbF+89iqhNY1MHzqMdn2S2PrjWuqbHKTOmkHUzEmUer0E+PUE+xRom+r445OPMJSV8+C4sYR1iWPLxo3crqhk/IInaTdmPBUen8wJN7hsBDdX8s07b6CyWZkzeTox7bqyfdMWcu/m89BLi+g4fJiMthN8QJ1Kzc1LV1GoVHRM6iHzgcWU2qjSczs7RyZRRcZ1RBsSSKPdRqBShbK0nF8++IBgazMLH56DIdDEb5u3cafawvw3lhLQPYEmtQK3uPYGDbm383Fa7PTvliyh7kKPp9Ao/lcAdu6eIFm3Br8Gs9ODM7+Ard98jdHZxKKnF8rhxY/i+ntUPPbaEjQdY/AHBuCwuQhXarBezeGXL1ZgMHh56qnHpAbwzz+3Y7ereOzl1zH1TKDCZUdn0GD2uKX04ftly2kXFMWT8+fT7KxnzfqfZfbt88s/whHWFqfGIDX7USol5RnH2P7Tj+j0Gl5e9Cz2mio2bN5Gg9rEk8s/wt62DVZRgDsdmJw2aq9cYNv3q+gQZGbhs89RdT2P/ccyqdVoePyt19F2iKLRLVI9RJMI185dJCIikqhOHRDp7T610K+qWLV8JQ89PI+gmNY0uhxo9QbMVgfNmec4sPZX2gQGMeO5p6m4eYmt6QdoDgvlqXc/wGmMxOETXEsXSp+d3JyLBIeF0rZzD2n0U1rtRBvNXP5nD3+u/5mwTlG8uGAhNadusHXbLiklenjpEuo1KgLCw7BUVxHq8FB2IIN9mzYT2r41Tz63SEL+161fT/e0Pjyz/G1qVW5caqU02LUPCCVr49/s+2sH5ogQFr/yMtknTrNl1w5iB/bhoRdfxKrSExQShsplR2+18cWLr2CpqSWyc0defOEFsjMy+PGn1aRNHs2Tb75JgxVUOj1KpUsyfS+dz6bfiKEU22rRmk2oPUq0HgVn0jNIGzIQVSsz9Y31mN0qWns0ZG/azfY/NtB9RD9mz5nNnvV/curaNbrNnMzIh+dhdygxBARid1klBubK+t/JPn6I9j078dBTCzm44S+OHUpH8dnD0/zWmno51YpU6XCWVmDXqOn39HySZ87GrQ1EGO5ER6aqKOHCdz+Sk35CIjHE6tBZUkmT2UD0/DmMXPAEeqFMEbpDmx2FScvO4/sZNXy0nER6Ra6w2iB1CldPnyJlUBpulVdqYQS8VACaD732NoVZmRjCjYQK0PHdWprUSjotnM3AhfNxYpZjdCFaVlod/PPOOxSdvYBaa8KkUGCwNVFua2Dc0pfpOnsGXpVexjY1Wy048m6z8YWXaCNcviYjZo0W670ymnUa+rz0FEkPzpUjZLtbGsVQe5xsfXUx5ZcvYdSoMPpVKBtdNGsMjFnyBrGTxkoIdE19NYFhkdg9Ns5kHmfE4OFolCLrUGxI7KiVbra/t4Tc9ON0jeyA2a+lrrIai9HAtA/eIzItFW+gSU5sxYsk2ONn84NPoSwpo9FVR+e4juTl3kQRFc7Epa/Tdtgw3Aq91NGK66poamLrow/hLC1HEx2L1WnHWX+H6v+yGad/8h2JI0f8zxXldNvQWe1seuoFmvMK0YcEEBkcTNWNXIydOjPq8xUEJiVKsbxK4CE8bnxl5Wxa/AbW/GLax3bF0lBHQ2ke5q4dGbNiJQGJPSTjUa8WkFA1t2/lozVqaCsgpGI/4vHh0WrIv30HS301qSliFaKQ7G+x5qS4iD9fWoS1vAp1hzj8bhcUXCcstiNTv14DIvLtftakWK/kXMslxKijdYcY/CpVCwYGJd9/9SVjhgwkoVdvXMLJphAbXQ/OG9f5+7VX8ddWY2rfliabHVt5LRFdEpjx7fcQHY5XLZheYsXpoujEKQ5+8BWqpibM7SNobGrE1+BA3zqa+eu+h9BQPG4FauHAdjhx5+fy24vPorLYUEW2x6fw01SZT2TPROZ8/ysWYwCBYgfmtEv45829+zj93Y9QX0dIl3ZUlFUQ7FCiiWrNjC0bwaSVeddC26XxNFF04DDpK37AbHFJ17YoliobynGEB/Pq3n/xanXYvTYMKgMqv4YT6cfpNSAFgyDKe72oVVp8fhEzdYaucR2JjIhsUUuI+DW1gmu7dpD12QrMLgcBnTvTaLVhKS2l+8hxDFv5FS69CHgRFHpxxxnIOnGStH4pqEVjKGOz/egUDrJOHKNnP2EOCRLSzpb1sN9G9rYtnPl2LWa3B3NMG5odDpoqa0gZPY609z6QkR4utQ+tWD153GT89juZv27E7HQR074NhUWFaAwmAjt3ZP4va1oI/Q7xjIoVYQPntv/F+XW/YXK6CWgbTW1TvUzG6Cf0r2+8g1enxuNoWZkJfdjBb7+leOdulHX1dO6RyNncGzK9ImXCBIYvekXgDmTmuIxzVVnYtfp77q7bSazShMpkpMregDJCT6cRgxn68hK84l4TnDiFSk4+MzKzGDp8sMwq9rjcknsmrsahQ0cZNXZ4S1SYV4G3yYrKpOafFSso3bWP1kYD9kA1pU1NOH16eo0YwziRS6pV4tMqcPvcKJ1uzmWdYeBQkVsuF6vSANFsb5ZJIEMHtESXCQenQESJSMeti19FlX0dk99Lc7CWu7V1mLWhjHt0Ph3mzcEvhPCSQuCW66Ktyz+i6MgJwo0mDK1CuVVURFRIK+Y+/xyh44bhES5gn2iwxP/v4scXXkSde5twse0yqCiurEQfEcXIhfNpO30STRodwcJR0OxAofbz2+KXsZ2/RBu9geCwMK4V3aZRq2Hm4lfpNuNB3LqWWEmx/qKxlJ/efJ3m3DzC0NE2pC2594qxRhpZ+OEywnokgVEmpMprfO9eCWWVlSSnpkoZhfi40KdW3LlHbVW1bErFBy0uJ2adBndhIeuWLUN79x6homA3aChtbMYdHMHCpe9iThUJJGIlKgptFTdv5+G0OUhKSG6BGYs/apERfFNiYOJ7tGBgVMIkI2jrJXdZ89YbqMpLCNdp8fh81AuNos3J+z+txZSYgFepRCUMlQ437tyb/PbZSioLrtMlpo2cZlY1WojomMAji19Dm9hDmpls9uYWrNHVbNa9/zHaSivRQSE0i0QqjxVVdATPv/8RijZdJIVAEiM0Khz/gZrXffwxnqpaYiMjsDfUUud0om7fmadWfg4dYnCqBFfaTYBOSfX5k2z6YiWKklI6BoXLwr+gvgFt7x4s+uZLCBDqUT8et0c24QKFEhXVisjWrSWdweFzo1dq+fzd5Tzx6GNEdu4gtawixUZo9Yt27uHf1T8TbnXTNiyYMkslpUon5j7JLPzoUzCEIV4H0giv8nDydDoJyckYTSJZXAZPgc3NvQN72bTmK3R6j8wCNtwVLloN6v59mfn1l7j1KuocLiL1GhlqUb5tB9u/+Rad00HX2E6UFJfjiwhHk9qdOe8tBZ0Wr0par1C73BTsPMDfq38kRKcm2mTAVlFBnc+DMS2VR7/4AjR6KZ3UiWfI6+PHR56QU3RrczPRYaHYq2sg3Iw+rTtzly4FVWiLW1ztxuf3cPh4FgOGDEGtlrh9OVYWT0HmiZMMHDIAt7Q/CsC4wAv5Off5as7v3C3pC1FhwRIA3iR4qv17seDDj/ApNKI/keFfwtB5aOUnXN6/l3CTlsiwMErLq6ioqEKxZdmb/okDB/HLsmWEosLW5ODpr1ZxTwHtRo6Qb6FGm40gk0bSxutOnkZdUc2etb/iabbQ5LDx4urvKdJqie7dVwJ5fcJwJ35hCg/HMg4zdOhQaRYRP5gocqwOD6cOHuYBETUnYeF+STdXORzUXb+OuqyUDcuXyfWdoPI/8f573AsIoN2godQLYrpej1oQUyzN3M0+Q4TTwS9vLaOVeCGo1cz8/GNu+ZpoN6A/KqWQ0rfY7HMyT1Nz5gJD27Xj56VvEGbSoQwLZOryd8kLNNK61yAcLoWQAMmv7yq/h7MoB+4Vse3Tzwk1BeMMDOWhz77g6n95xd2HCNp/C4jBp/JQWlVGYV4RQwcNk4ZPtyDlq/1UlxTgKSnGnnOLI9/8TLBSL52hU95/nyJbI7HDB2MTuhWvE7NKR31+PoHlNdiv5rD/+9UoRO5w726MX/IyebZmOg0aIu3losPCYUFVU4266A4lp8+yf9MWDFoNnZN7oI/tRHObDox55BGpRRAQaLVSTcX167Sqq6Xs1Bn+Xb9RAn07pqYw6NmnuaLw0rlvP3Q4JQjWqA+hJr+AkIYqLu/+h3N7DhFoNNChVxyDn3qCHJWWDj37tUT1iGJPARcvXZZh990TEqR5QEiphB71Wk4uGrWKhLg4FCIuUNzhCg9VV68Q6fSQsf4Prp89K9ckInS+76zZ1AaFERbfvcW1J9yZAuR75ToBeiVd4wQepkWHpvS7WfXF5wwcNpKUPv3uvxDEt+Oh8PRJOmn1HP5mFaWFeTQ0NTN6+iy6T5xCQ2CoNEc4lT48wqmlgLLsy3Sw+vl31WrKc3Lx/ZcZmTZ7Cj3E+k8D0fE9pPlEnkm4uZlxjG4h4Wxa9h7exibKK8qZ9sTDdBkxGktEW0wxMbi9TrT3g74rLl6mld3Gv19/zb3CAqkXm/TwE8QOGUKdyLiMjkCrNcm1t7D5FJ3IIjaqDVtffpX624VYfS4WrHiHP09nMWPxm5hbtZXpOoK/JaKXMk+cIK5Hd8yBgfJecHt8+BUKzl28QFz3eEJMZploJjVk+CnMOEqn/9BPG996U5o67pSW8cK776JqH4suuQ+uABNa6TITSTUqjhxJJ61/f4xCC3lfCC/0gSfS0+mbkoI+MEj+nlqicN3cPnGCziod619djF/lo9rSzKsfrsBqCiKwRy+IDMWiEEnPorx0ce/0edp5VGxY9iGK6jopxO5y6GVtAAAgAElEQVQ5byrnKu8x/+1lUn/pFo2kUID6XBSlHyXWoOfz514kOjSSmv8alJc/WUYVCiKHjcclzgupYfTisduovXqVqLJK/v5yFbV3yzC1j2Hiu0toDA4iJqXf/5oWxORN4eHS0QMMUoew4eU3CfPCXXs9C/74mhyPg56Dx9Jo8xBsMGNvEtnKWjIyTjBmzGhZCAj3t93jkffQ/v9o/TMnTmoxCdx36FnrKrHm3iSytonVr72OKSIIb2AAKeMnk2+zM3PJEqmFFtfX7/NKxNOpU2cYNmx0S/13/0vZLE1cvHiBwYKIcP/aizOoseoemvJSVBev8ufX38jEHlV4GAvefZ96jY6Q1L64VOJ35cXtaZZgdkduIaZrxexa8wsWhw1jTDTzli8l11JP/PBh98Ph1JKNV19ahLaqBveF62z9YbV0jhpaR/LIu0tpMhoJ7JEs40VFESa+n7riPPyl97BfyubAb+vxW2107NMHXd8+NIVHMGbuI1jFe1GpwOVsxnKviEibg3t7DnLu738kESGyRzyTPniTPKeNuJS0Ft1XiwmSvOIiGixWeiUltkR/aRRSpl5ZUUPpvWISE+LRBwjhfwsix11SQkBDE5f+2Milg4dl2ku7XsmMeH4R5ShpnSQ0g/dxFIIDWJiP1SZMIMn/J7+U93lO4U1p0EmOT5TmHNn4+nxU3LyKob6Omzt3cfXwUdReBanjxlIaHkTrtL4kDhkiGwhRSwqcTcWtm4RarFz8fQM3T2TJ6LWk0SPpt+AJ6v9bLUZ2jpPnvszCEQSCG1dprzFw+uu13Dp5Fite+k6ZQOojsyXbLyK2K6iEZlOJ1+OiKPeqDA5IX/kVlVevSdRI/2kP0HXyFBzhrQiIiaXRI6OhZYhB4bkTdA80s+u9T2jIu4PXq6LflAdImDONepOBsJgO8pPdckSkICvjBJ1iYiWkX4I5lFBTXce3337DM889S1h0ZEs6kdsl3w13r1yhlcfDwc+/oKGwkHqnlQlPzidk6CB8raIJi+4gTxERQykYmEdPZJDcO4XQsFCcNi8GoRH0Qf7Jg3SJMPPlU/OJVKixVDXzxJK3sSd0R9UxDl1wpAzXEDF+Bq2X7IvHSQkPY/sLr2Oss1JeZ2XWG2/QlNiFwITuGNRBUtIkokFFms+tw0LrF8DqF18kDDc2Wy3z3lxCbZd4DN26ozaZ0GlFagh4m5pZ++knLJo5kx3/pTW5Kitp9Dp4ZNmbNHTuQHB3kXYVJqVtCr+Iy1Nz5Ogxhg4ehsPiJCA4UEZQmgN0HDuSxYhhg1o0hJIu5Jac3JKrN2iPms0vvIqntgZvqIl57y2luk0EwfGJKLVB8rYVZ6rSYqPx+mWCLE1sfGc5nrpG9CHBMrJW8cMLi/xxkeFc37cHVaOFAFMovUaNR5fcm25TJktRtsiJFONXpcgC3r4Tyio5+Mt6TAIREB5EyqSJWNu0Z+CcR1vI1qJ5FskzjmZOnspg4KAhKHUt8VPiWRXa5Iyjxxg/cricBsrIEqVwYbo4s2s3zTdzuLB9i4wJ0wSZGThtGvr4nnQaOAQCgkXjIB8WEWl25eA/FGQdJy/9CMEiS1djZOi8uTR0jyV59ETpr3LZ3WgNWrKPZlC4/ygJBiPH//iFELMWl1nLgMcfprZrZ3qMEJ8vAB+gcvihuYGcvdupyb7I1X3/YhY79aAIEqdMJXTEEGJT+qART794NSrdVNfXcPNqAQP6D0KtFSgJPw5cOOsqKTx0hHuZJ7mTeRqjT4kxOJxBs2ej7Z1EtBAHa4QHr6UedldWcPfoCZkYcffUKYng0MVEkjx5HMGpvejYfxB2OfsTYmMnluIiSjLOkH88g5unMmSBFhYTi80cROLU6fQeNxal2diiGfd5sd+9Q8WJdK7t30/p9Vsy1zekUyfiJ4zHNKg/rRO7y5G7TqrWdFTfKqDmXCZXDhyg7HoeXreTdt06kDRpPMZ+A2nbvTcKt4ABa+S5d/XqdXxOL71SklpSAe8jwHJEMeX20TM+AaXI4hTiXpzU59yk/Pg5cjIyKLxxGY1eQ9tuCSSOGUNAam/a9hRoAgV+vxKPogUDo9f6Zei4KBtaegg3qz7/nAHDx5LSJ6XFnefz4vtPO1R57Rq16RnkHD3KzRtXCAkPIzZeuLpGEjpwCKFd42T2qwADiYKu+Nx5mjIukJ+eSWl+Pgqjjg5pKbTpn0rnccMxR8fgFFMvlRAyWym5lE3VqUtc/Hc/9fcKZe5ybFIvYlL7ETd6HLqYGFkACDeb2u8nL+M43quXObtnF5WlFRiCQonrO5DwpGS6T5+MPyRciv1F0q7abqX0/EVqL17mxI4dKB1WVHo1QV07UKVW8eynX6ENjsLvFpM+Yf1XsO+fvQwfMQq9MCLdn5yKn+/YiRN07ZFIq1Ch4fLLDFmcNm4fP44vL48jWzfTUFdLQFgYiQOHEp6YRPzUB/AEiXxLsVZsea6PCAzM4EFSpC+L7/t/0wUGpndvTGEhuBQtbCqdz0/OgYO4LlyQLvJGSw3awCD6jp4o2WZJs+bgNRuwywAkO8Eir3THHtS3Szm6YTNGjw+XVkns2MHcbKrjtW9Wgc6AzeNHp9ag8tjI3rML3618jm7dLgtYcWiPnjUFY6cudJ3+MF61BofLhklMAP0ezm7ZgrngNllbt0mHfZ1fQdKsBzF160bqZJEFLMBjYo3hwYKbK4eP4j51iSs7dmMWSRRBBro9OhNlx1gGTZyJqHrEfa0UkyI/HN63n9ETxsuDzq9X0ORwotVrpUZw8pjx+F1ilS4OPZfUHl3ZsQPr+WwuHz0qJ4/KkGBCuyXgDA/n0WXv4FVqpEPU7/Fg8TjJPHWKUcPHyGxdWQCKdKv6Oi5duvj/iDoL6CivLlw/45KZuEASIIY7EQju7tpSqFGBtn+91KgbdYOWFi/FCwQrBHcIlkAIBAgJceI6brfnhHtv1mJ1ldJh5pvvO2efvd/3eek/bKh0dsrC3CtMXw1c+Gc7ZF7n4v796PxN2PU6Boms57ax9JgwBac4JMjVx4miuY6snfvxXbrFlX2HMIhA+fAgOs0Yi6FjLEmjx+B+mNOLw4GrtoIbhw7TePkaF48cxhDkJ01GyRMmEJTQkQ4DhoPRXzZVVT4PvtpKLu/ZRXNWFtcOHZLxfKEdOvIgtBWRqQOZ/NTT2BVCWesVAB1cD0rJ2b0fsnK4uG8/pmAzhpg2tBk1ktZJyRKW7XB60ImsVB8UFpdQUVND525d0evVwq8nPDfcu11AbVUl/fr3lc+hUylMSm6a7uRy9+hxKi9e5s75DGkgMce0pdusaYR0606sOBAIfJlC2HDg7p1cmi0WevZOlE/E/yWVZd/Nwely0KdLT5mBLalJHg+lNzKpz80hc9t2GvLuSS9u665dydOoGPbkfHoMH0G9w4FRJxz1HvKuXqY28zqlB45QnpWNv78/5oRYoieMJKR3T6LF2qnRtxgSVQqKM69QcTWTa9t24CyvlJ3+dkmJmJN7yWI9XBAURBmgVOPzebh17QrVVy5TmbaPyuvXUfkbaNevL6EDBhKZlEpkV5E60XI2FL09UQCWZ5yn7NgpKnLuyqzb2ORkAvv2kfgefWSMrPIsPrdc/7MyrhIeEkZMfBuZSCPrlv/6Ap/811V+YsGThESGo1WrW/Zvl5vrZ09RfyuHrC2b8VRVozYa6TRkCNoe3eg1bizG4BDUaqG/FwWFgqxrOQSFBNMuJrpl430YN3n73CHqb2ZyY08a1rJyeY26Dh+Nf99UEgYNx79VZEtBKjcLG2fPH6L66hXKNu1CXVEv79Fu48fh7NaJlMnTMfgFy5d3q0QtAPmnTtCYfY3MnTuwPShB76ek57ixeHsmkzx9Jm6tApUwBrp9qBwufvr8MwZGR5Ox/A8CPB4sWgV9pk/B27ULKVOn4dEIk6iIKmhpI+/dvZeJE6bIKYK8+A/t5cf2pzNcYPckb8jbEj3rc3E+/SCNWTe4v3k3AV4flQo7KbOm4E6IZeDcx3BjkJdG1idOJzm7tmPLu8vZLdsxexUEh4Sj1epRfDR7tk/objqEmRjXL5WLB09z5345vabMYPQH70m3rAhF14kejtXOv598w8X96fTo3pnhA1P5959t3CwpYdT/XmXIwkV4RN6mSolSjrvgwrmT9Bsk2FHSYtmSB+n1kX72EKOGDkfpalmsnBoP2v/s9Tvf/oRL6QfoNTyJnt07c3rXvxQ/qGT4E/MZ+tKLLQ40cZHEizu9rH/yeQpuXKXrmETiYtuQc+AkN/LuM+HttxjyxNPSLSv2OafOS9N/MTs/Tnucdjoj0Z3iGDAgmd1/r6egvoqpH75HrylTQWOSr+912FAqVKye9xQN9+7RuVdn+nTrwYm0I9x4UMHUpUtInDGlxSkr7mWFiLSr4/6NfPr2SxGUTllUNHvdUvvyy/jJeCoq6D1qCHHt2nF0w0ZKm6zM//EX2gkQtMAeyHO4B53Vxq+T5+OsqKTb+P5Etoni2JY0qhqbWfjD10QPHYxPLZZHN2pXoxQj/zB0KqpmC8Nmj0Vr0HD236PcLatgyfr1mHr2AhG67nFLM4iIKflq3Gj0bie9x4zBaDSTefAElXY3C1esIqxnj5ad/mEPh8pqPp86g0Clgs5DBxNo9uPa/r2UNTby2l+b8evcCbdguOkFHFxFWUExWFxExrQDvcDQi16Wgvzb9zA4VUR1iGsBUnusyHZxSSU/T56Hxuuh/5NTUOq1HFy1DbfJxKs71qGJikbtbYFeCBTDrdt3JSqmXbs2D8dgorBS89vPyxgyeChde3eTkVnC2ShOm7YbN1k2czbtAvzpPm0iNQ315Bw+hl1n5LU9+/CECOxKS66Cyuem9mIW3854mk6xMSTOm8i94iLunbiMV6vnzb//lB06eQ+6xZzTQemxE6x69UPaBgUx8tEJ3CvI49KR0xjCI3lp22YpLPcptbJDoFMpeHD6OF8/9Ri9OnUgadJkqmoaOL51N4FtYnlt9y48WgEJfjjedzkpPJDO8lffIb5dW/o/Mpm8Oze5f/wEGnMgL+39FwwGmdfd0nGD00dPMDClPwqDcIe5JZFIYE0uXLxI545dMItoLjEft1vlf3+waw+rF39I104dSZ41nktZ1yjIuElwfAJPbFyFV7hWvcJvLcY2kJlxgU6piai08nfkZqdU+Dh76hTJKUlo9CJ1uSWPVunwcPb33zn02zK6xkYxZOpozp3P4MaFHLoPGcnUH38Ck0aiKjyOJkw+Ded++5O0n1eQ1KsHyeOHSU1dQUY27ZMSeXTtL7JIcjc7UOvF57NweNkyMn5fR1KHDvQcO4hj589y98Zd+o+bzOiPxYhZJWdIbptFDAg49OP3nFuzlqRuneg5ciAnz13ixvm7THjkcQa98wYYxIbpxecUXmZk3OTlLdvp3SmB3sP7cTojg5uZt5k0Zz7DXl8s+W8CwyAwSAIQfiH9EP3GjmnpWqvEwUIhi7ET/x5k6Nix/79tJ+4fazN73n+Pm6fP0qt7d7r1T2J3+iHy75cxZPo0Jr8vsoC1LWBzgePyOLh46RLD+w2QG4gUvItXtLRoAHsOFOMice+opSZLwGp/e+5ZnDdv0iW2DT2H9iPtYDr598pY8OZ7dJj9CJi02BQCJOtE3ezkjxdepiLrBiNS+xPTIYG0QwfJKsjjtc8/pcu0SS0OUdFO8bjlVOgX0Z26fZsRQwYS3TWBTdt30Fhr45V3PqL1iLEy9cEmjCyuZkz/Gba+mTUDe/4dpo4eRpu4tqzftouiWjevLf2BNuNGYVeraMKJPz50Fic/znqU5ru5TJ08Dr+4VmzZu4/KSguf/bICc1KyHNe1cOXA22jlWk4O3Qcmy+vQckiG5rIaCvPu0WNAiowtU2hUKMW8vrKK7+fOxdXQwNiRI4mMiuKvnTsodTj45Ndf8e/RQ3a4vCJLXaGisPg+DquVzh07Pvw7W5iLd4vvYXHa6ZjQRY7T9QKg7/TBvTssefYpAn12po4dJdmkh0+do7jBxtfrNkDHBNzC0CFWSMGqvF/Ci1OnExsUyPTx42RCyqEzp2lQKfhsxW8oO8T//8JHnLZzc1n89BP4+2uZPmE8ikYrabv3owgJ451Vq0EwRVXCAaxE4XRgvXWTV2dOo29ECLPHjqKmvp7NB9PxtG7Lkh1peLR60BtlHgFWC3VXM/jk5UXEhQQwe9JkSotK2XfkOH7t2vHm35sktkVcHzn88cG1MxdlDB/iICCc/Q+v/+dvf8Drr7yKqXUIzVYrJqNR3rNVZ0/zw+LFxIWGMGHMGEorK9l++BD62Bg+3bKlhWkpxsWSGavh6qVLxCckEBAaKNc7mRAvzHD/pvPHxx/TKtjIjKmTyLubz6ELFwnt0ZMXVqyQMhOxbvgcFhQqBTd27GT1V1/TPSKaKePGczk7i/M52YR16syLy1eAwYTd40OjVaKyubm1fiPrv11Kh4S2zJgyifMnz3Ax5xYRiUk8v+JXiTMTely91gAWJx/NfRLfg2o6B4cxccRILl+/xr7Tp2SS0NSP3sOn9eETFAWXA4VKx7mzl+iT0lfGebYQF4R+zE326Qy6921hh0q0mcKHwu3kwLffcmzLdpI6dWdAYjLZWVc4duk8/eZMY8aHH+CTe0hLbjaNTVxY9hvb1/xJ15QeTBwzjlPbD5CfnYviy2kzfI7memZOGEW3vn2p3H+Mzf/spt3wESTPnkmxyodNDX46FYEuN2nf/kJ9YQkDRo9gwpRJ5B47wsa/N9Gp70DGzZ9Po1Ejha5t/UxUFBWSlXONpEEDsShUGHV++OpEb8PD2YJs4jp1wuDSo9LqaDJ4CfB6Ofz5zzSUFNN3zlhGjBnBsY3bObYvnckzppMybBilTqvsAPjrzOianfy7fDW38m8y5H+zSR3SjwPL1nHy2Bn6zZxJytBRGJUmNP4mKtVWbv2Xq5e25Gu6tIlh5kvPEtWmNWd372LfnjTmPPc8XZJTaHJ7UOoEKd6LWaHir6++p66misdff4HYuPYcWL6B9JOnGP7G84R264Beb5R6NvEQ11bXUphzm4H9++LEKfVRar8A1EVl5PzwA4qGBsa9/rJMQ7i8ZiVnLl2lz7P/wySyd/VqHAo3HpUbY0U9ZavTqLpfwJxvF6MzGTi2fAP3cu8xduECDLHtUIWE0NhcT4SfGndBMWd+34zLZmXcK49jiG5F2mffUVhRTfKTj2Pu2g38Q3GKE7i7CUVJAbfXrcPeUMfjSz9HbfJn74dfk1dYQfILr2Du2hWLCP4O8JM3nDv/Ptd/+hO1w8HcLz9Cq9ew//MvqCgrZ8o776FvH0+tyiVzOrU2D5aKWpqrauiRnEi9zkd1UwN+ai3VBSX4uRREtYmmSuHAP9CEuqkJr7D+/7qWwLAgxixZhM3pZM/nv1PRaCHp7efQxLcV0xoUQoOp1XIj5yZ6vZ52MW1QqXzSzKBR+/Hbst8ZPngwXbt2wqF0Sh2UxqeWDLfbv/5Kp3ZtGPzh+3ibm9iy5EOsCjWJb7yFq000XqUbn8ACKaAp8xYFG/dhNhsZ9O4CWZivf/kTosKimLz4Jcp9TowhwXhdDsw+B/W37nL4tw3ExrRl6P/m4WiqZ9u3y2lweZn8yRJqzCZcGlEgeAnUeCk4cYSSPWm0bR3OmNdfpbigmMPLVhEQFkn3p56iSehJFTq0Kh8mRz0VFy6S/VcayYlJ9HlyBjWVpRxd+i3RraMY9tqb2CNCya99gJ/JhNrmIv9mLh3iE7B7PaiDzLIT7bE5uHfrNh3iEggIDKCospzosGACbTayDx7h4OpNTJw+lS5PTCfv+g3Sl20kPDaelFcXUOdvkBgNnVKLzqPk3PnzdOrbG7VwEgsbpMeDRuXj9JmT9EpOxmAyi8M9ercXs8VK0ZkzXN/5D5PGDKPDjDGUZF1n9++bad25J30WPUeR0os2UC/5ngH1FrL3HaLo+DkGDu5Pr3lTZDZw+vdrGDx8JNFTh+MMNhNg9MdaX4+fxsfxLVspPniCWdMnEzF1ONdPnmTPmn/oOXAYPeY9SqmIpAsMxOOwYXQ2k7F9Gw3nMhg3ahgdZo4l68xFjq5Io0//YfR4Zh651kaMQWY5kfBz2jm9ZSvlp87x/DNPETK8L8d2pnH5n8MMHjiclJnTcQUHUGStw6DXY7R6yLuZS3y3zjS47HhNOnzi5F7XTF15Je1iYtAIp6JKKYHv4R4ve1et5mbODeY/+xSRg1I58s8O0tPSSRkxkqTZU2nSiAJchUd0K912OeodmZwqs0FtCtF5UOBrrCcz8wqJQ1qg9QJRbHD7MDdZObpmDc6cHF7+30KZBXxg5Soyjl9k2JRZtBs1iko1NGKjTXAQxpIqDq3ZgK2sjPlzZhOQnMjhNatl13HeooWEdmwPYvNWqPE2N2N2O9m68g/qH5TyxFPzCegQw/4tO7hw/BIzHn+G0MRk6sxGytUuqds1FRRzau0azI21PDJ9EsqOsRzaupMbOUUMnD6HoNR+3Bfd2vBAlPX1xNRa2PHDj5i9Th5fuAAiw9i+7i8yz2Xx7CtvENy9K42yFBCaVhc1RaVSf+QfH41d4ZXGMZF84C6vpaaikvgeXXEpfNJcITonhgcVbFrxO06vh4XvCL2lhj9/+pmK/8awk+bPxxwfg12no1n8HWo19wsKsNssdO3cWbp9BXZMqVJzJz8Xm8tBh65dZUawn0+D+WHU3Kqln9E2yMCTr74oO8url/9BeY2Vua++QXNkBM1qJQa1Ak19E9rSSo5u2S4lFwteWAhmM398+omUvzzxvxep1igwhIVh1JuwPqhEVVbBuhXL0IYY+N97iyXW5s8fl+HT+DH2yaexxbSlTq1Go9WhqK9HmZ/P2W0baa31MUO8fl0df639C4s5hL4zZqNt30Hq+31NViL+i4erv3GN/RvWEt8mnJnPPCXRRz98/Cnm4HBmLXhOuphFVKxOp0Ph8nDveg4RUZEQ5o9LaMi9Xvw1erYuW8n0yVNQmAwYA/1xOBz4uV3UXs1k8x8rSO6bwrhnnsFeVMyvq1ahDg5mhvh3k0lmZ4uJgkKp4lJGBvHx8YSGh8jvTPTPIjQGrm/dzZm9e0gekMjcJ+ZTnHublStXY/AL4O3PPqFByDmETt3jkbKDguwbrP1zNYMGD+fRRc9z8fxJ1v/9F+FhrZj39LOExiZg8fpodtrlZPHKjt0c2LGd1HHDmD3nEUpz77Ni+QoSOnZg3sIFWI1K3CoFbrsdtcvL2p+Xc/fGLcaNHsO0+U9w48w5VqxeTVSnDjzx1isUKmz4DDqJmnLXW7l37Tapffth89olM1YYEIP1BjLPXaJHryTsBgN2rxc/nRaVpYmr6QfYvmUrI2fM4pF58znz737Wb1hPl/4pzHjuWfLqGwiJaoPHZsNY30jBzr3cvHieQTPHkTJiBIVHL/DXb6tR/P3IXN+Na9fo37sPk2bO4ur6DRy9epk2MycxfMEzuHUhNHm9WGhGp3Rx99xpBvfth9ovmKb6BnQuG6EaPQd+XMHxI8fpOXYUs2bPZvOPP9FUWCy1Yc0uJwmDUhk3ZQp//7GKq3l36DJlPLMXLaS52YlHq6bcJSJ9oPxCJkOSU9AF+1FVUykzC43NDrZ+9C03rlxl2NzpjB43nr8/WEpJYSmDZ8+i/9OPYtfZZRJC25BIKkoecP1OLokdu3J+007u3S9g2MJ5kjt48tBJXn75FaobqjD66STx3Ozw8NP/3qW+pJxxs6YyYPBAVv/6G1dybzD79UX0GTOcBnGz/ffFtvOPIL+wmDN3b5I6bAgqYTf3KvGqTdTW1nLvVhYDU1NkcpDQdgmXpO5BORe+/JDae/kMmPcMnf/rtOxf9g25hfeZ/vF3+PfshduslZFbTmsTkRY3O55/B09tjeyIdenTk40fLsXRaKPMYcMT4M+kxx6jS5fO/PrpxygbmwnwqBHhI8OemUX7hHjSvltBRbOVYe++TmBiIlahwdSosdvrCKmvYfeLr0FjA0MXLSAqMorD36/gVn4Jj69cja57Z+p9NuxKNzaXjbA6CweeewOD3cXUD97Ci5t9S79C53RQarNgDQpk8puvYfLzJ+2bH2S8knBQVrpdzHnvPSlG3btiNar6BvSiU2j2Y+Lzi1CotGz48RcMLi+eZgumyFAmvf6sdNldWr2bBquD8V+8gyYhRoKX3QoVCq2O7Jyb+BmNxLVrKzt2TkHp1/mx7LcVjBgyhK6dOsh4Qo2QBCi0NFy/zv7338asUkp2UklJCWf+WInaHMS4pd/gahNFs6sZs06NyeGg4dJ1dr3zJTGRrZiy5AVKy0o5uuxvvBYnjkA/6pVe/vfu25QUFrJrzTr8nF783ErMrUKY8e5Cbt/JJWPzXlT+gcz87guqzP5Y0aETQeuORspPn+Tsh5/RPTqaae+8Rs7Nm5xdtwWdOYi5331HQ0QE1WIsp3Di72um8OARzn2+gi5R7Zj82btknT5M5vatGNQqSkQ6REAAb33xGWdPnCYr/SiNlZWozDpC42OY/dIiLl64SEbaAdw19USGBKMN9Gf+4tc4fvIE5/ccoJXJX26Ioe2imP78U1w8d4kL/xymbccuTPloMfVmA/Wija4RgxsFF85doE/vXuiEU0qhkqN2rdLHibMn6dkvBYPRJMcmWoFN0qo4vuEvLq9ZS2KX9kx7ayHpe/aRsfuE7AAOfPsNqvRqPF4H/lo12qYmjq7eQNHuIwwWutR5U9izO42Kq7cxagyU2JrwbxvFvIXPsT9tD/kZVzH7wKxSEBkbxeinH+HwgXSyj1ym88AhpL71Eg0BZlxOLwqPC6Paze4ff6I6LZ1po0fR9fGZrP1pGfWX75I0bBRdXlhAU3AgKp8Kj7MZnaqZ9D//oHLPCQZ3602/R2Zx/MBBiq9m4bBZadZBq67tmfb0PP5av57SrFzJfxOygd5D+jNoyjjWrl5DcwlM7AkAACAASURBVEEZ9up6TAYjvVOSGDZ1Aju2bKMk8yb+Oj0erZJufRPpP3YUGzZu5uaVm6QMGc6kRc/RILJ0BelSp6Xe7eDq5SuMTmkpAK2iByI8JU115GRmMnDAIMkps4oRs8dD2H8jwbXvLUF/7RYThw4kblQ/Vm3eRP7dEsY/Op/OE8fTKKYPSg96r5sIt4/l7yzBcvMuCx+dS2in9mxfs4qq5gbqrVYcbh/TZ82R7NWvP/wE1X/dDsFCDAgxM6B/X7r2S2XnmvXcLnrAmKeeIWb8WAo8Ljz+BvyVSgLKK/j7g49Q5t3lxSefQN8xnlUrV3K3pIxHXnmD8AFDcJkCqK2qIS7QjLroDuu++gxPdTVPzJhDYHQCG5Ytx6FTUF5fJQ0wjz0+j3bt2rHy9xW4Gi1U1FRjjo5gypyZslj46qNPZXar2WDE6nMz9/H5REZG8uv3P2LwKLCIQjY8hOmzZ6PT6dm0Yyf3HlTw3LvvENK1Cw6DAZvQoCmVFOTdo9lmoVOPLtLk4POq0CiU3L99C7fTSecePXB5hL5Zjc7hwH4vj7+WfkmQvZnXFz6Dw+vl13XrsRr8mfnS//Dv3oUmYSZQKTFabbju3mfFJ5/RyuzHC08/hb2xgc0bN+F0u7D6vNTh5X9vLcZlc7JmxUoMPjUeq5V20RHMnDWdJruFTf/spKrZwauff40rOpp6AaAXhzWLBe/t26z6+ENi/PW8uOh5LDU1LN+wkSq1gVe++gZtm1hqbILXqCRU4ePBubNs+eE74kMCmL/gKUrLi0k/dJSKogr8g4Jwqjy8/MYr5Ofns+XvjZjVOprtNpRBJt7+aAk3btxg218baeMfQmNtnUwUW/zBEkTNsXvHTmn0ETiVoNbhPPXss1y7eo0Dh4/iFxrBgsWLsQQH0GTQYlOJ6Y+Sq2cv0D42jojQUDyioaEVY34n2Zcu0aVjB0JCA/HYrPihIMSnJnvfEf5euRpTqxDefuMNrh8+xaEzJ3DEhvLG11+h0QRSUd+IPtSMVqPi0vGT9E/ozM2DJ7lw6gydByQzYtpETpw/R8ekPhiiImhqtuLv1WGyuzi3YzvbV6+he+cuLHzrDf7dvYt/Tx2nfb9EXnh/seT7CnZikF8gJlMAuw8cIKZHNxStguVBRe/xYq63cu6P9Zzf9y9dE3vyrHDpbtpI9sVLcqSsFbSJsAieffZZTu7dy+GTx4gdkMTz331NvddHaX0tIWaDlCQd2H+Q5KRUAgLDabTacQhMmCicl68k++hhOvboyKQnn+DoP7s5fuwEihVTpvhEvqTZ5SXC6EddeRkNBg3t589h8BMLQGV8OEIVo2kvJ4/vY+SwYShkeI0YxLqgoYnTX/9M4aVMHG4Xeo0Ge20dwX5+hAT6U9dQS11zA35mfxReJdVqNe1nTWXEswukG05obsSiJc5xZ44fZ/hQkY0rTlcefB6B5lBw9tPvuHPhIk0ei3T7hjQ4sKvUpLyyiLhZ0x86tR4KEH0eMg/uo+76TfJ2HcBPq6cmxESnsSMpUXjlSVYAYb0+l/wn4pS89BcKz1/Ea7dgMuqwijxIvZIhbzxH0sSJD5P2NFgbm2V00oXsLAb2GyDjw0QB6FGqqa5tJC/3uuwAygSWlqEiWqeDrc/Px1lSjlMTjFY4V6vy0IWHMuzld4kaOBiPUch6H8ZhNdvZ9fwbuEvLUPmp8HmcuKrrCQ+PQBcWSn5pOW6PQuZilhcX0qVjR6kdKHpQBn4aTMKpeKeQSpeLud8vpf2YsVidKhTCpOv1YKqrZueLr2K/X4gv2F9qMtxlDzBGt2Xw2+9i7t1DOgNtOOTYz1dUQPobH2ARo91WrVCoRJzcPdlRE9qS/MpqHP4BOBxONLX1dIuLpaGpTma+Cj2bSqPHUlpOQlRrVD4XBaXFmFu3weH2yli8qKjWoFeTc++2RJeIQtdT1ogpMorHvvsMtRh7iDcvxipKFdnXb8g0jIS4WBRelzyJu9Vavv91uewAJgnuoXBjySg4DfXXMkn76B3UzRbsxiBpenGWFxLavgNTv/wO2kVj8dgwqMSozkXzhSv8887nGKx2VEEGOYGwVzeQ0L4992uqaLbbCTIHYhfAX4eTdtFtcTtclNdWowozySzgxrJK2qf0ZeonH0FkGzmOEs0yq9NFQ+ZVTi/5FMrLCe0Yy4OqKoxuJcGx8Yz6/msICcAlngmpg7JSeuoMJz/6CX1tEwGRITyoK0ev99Hc3ERUdCxl5ZW0ioqmovwBZq2WhNhY8gruUdXUgH/rVrjcHrQuDwmto6kpK6P4QRlRPbpQWl2F1+UiOjpadi9q6+okwNXSYMVp9dKhb19GfviuBH07RXqFNNz4uHDmHCm9ereAeoWBQGhrFF5OnT5Br34p+OlMqMQHlkYTO2c2/c3trdvRW5rwbx0s4bB6nT8JA4cw9N13cBkN+LwOmWygVHo4umodVbuO4iwoIaZLPPkl99EZjVRXVxMZGS1F+MGtWpFfUEiIOYiwwCAsDbU0WOoxRbY43EKMYXQYNISUN1+WGkOBePS43GiMsH/5curSDkFlDX4xUZRV1RCs86fr0OH0WPyq7NwLGaBY+JzUcWjlSqo3HSTCDn7BIZTXVaMPNKITaR4uGzX1NYRHtaawpBj/gAASYuMoyL1DQ2Mj/q1CaRQbktlEiDkAS3k1dpsNU3iIlBaEhoYTHhpOUVEhBj8jBrOZ0qpq6WJPSEpmxicfS9mLVymKNBWNNhuZl68yInWAvC+lC1tMehvruHn1Kn0HDJGaLKE5lfmgHgdbPv0Cx6HTRAhjRZCOO9UVaEMjmPjkM8RNmNgiklN6sNsa0GvUbP3wU2ynrhLhgojwEK7l30LdNpzAsBBqC8ok88zsH0hNQyP6gED8AwOorSgjzGRG6XBzp6gEY0ICIxcsoK1gtYnxoIgdFDy6hnq2f/ElNUdPERcQiNeoo8jSRE5dDYs+/ZxO4ya1CKHFh5LZwZX8/c5iGrOy6RLYCupd1DisKDq2xqXx0nz/PuEmE1qdjntF9wlvE0VoSAh3s28SGhgk96i6pkbatI+jvqGB+ooqIiQ+S0FVUyN+0a3lOm0trcKkNeDn78+9mmrcrUN5Zsn7chqC0BeKEbwo9PLuyVSszj27SVmL+CXebuGtW1IK0L6biGFUtCiDPF6a8++w8oMlGEtLaWM0Sgh9ldvNHa+H13/4kVaJgunaksgjXNj12dls/PZ7lAWltA8Iluiiu4X3COkYg0+nobK8ktbhrakpq8KrUqMNC8NPb6DpTj6tQ4OlaancbsMTFs6LP/4MweGg1+BUCqoF1GZfZ+NXX+K+n0/nqEiampqpdLlRJiTw4pdi7QmRfG95tnP5qL96kTUffURgfSNtgoKod9moE2ipNjHyAFRzP492rSNwOJ002iwEtQqXnfDKolIMGq3swIrrb8dDYFAQbouN8KAQ6mprcYiiV6z9ajXleQW0Do2QiK68B+X0HDmSSYJrGBAgR6VOOSSHjIwLdIiNJzJMyHCECswt94QjZ0/SrWcPgkxBMrBCimgsFh6cPMOKjz8jQmuQWcM1d4qoVLgwTxrA3M8+EllCeCT7QQjU3Fw7ehTF/RKO/7yCdv6BVNuaeGLJYgoC9HQcPgy7jGAVGeoeqaPO3vwXF3fuRllWR7g5iCbc5NSVY07pxuLff8LmcqLXC5e6QJh5OX/lKsn9BklTiEGlx2JtpJVWz/2NW9m7/DcMPg8hJj9Zf0hSSXiYNJOWFBTRLqw1zeVV2Iw6oqeNYegzT+IJCsEhahicErx/8fx5+if2R+nWtMTBSVOBg9Nff0v+0eOYHU5MJj8qFR5ulxSh+OuNV30zhw9j++efY62pQhURzpNLPqRQbSRB5Eo+lIK5hKRB4SU9/RATx4+V0SniK3E7bWhUSh5kXMJYWcWmd5cQbjZT7vPw4g9L8eo9KJ02Vr78GsEKPZXNPhatXEWexk18v35yrPd/E+Udbg/pZ84wevRIqScQ2g1pPqyvpTA7E01TA2u/+pJWei0ND0p4fdtmrtVW0XHIWHQeAaARmhtxGm5k728/kL1zNz09ZkI0JqpUUGJU0Xb6KCYvXEizU2SJGqTWwV1Zwf3rV/GrqeHA1z8iEk5rDPDiql+50VhFXO9kjJoQmcsqxs9iJJxxPZPRo0a1SOXENVb4qKwTHcB8BqeK+KCHBYhCS9XtXMKaqsk7fpL0dTvQ+HyExAQy4+MPKPBqiUkdIBdrlyy4oLm8CH1ZJYVHT3F0xRpiIsJQh5kZLfRJNgu5GVc5s/0AdpuLuL6JjH/heblY5hw/zblNaTI1oM2gRAzt4/C2imL4rEdaxGEPf+pyCwiqfkD+kWNcTjtAc2Mt8QN7MOSVlyhS6Gjdp7d0a0rnpM9D7Y1sgi1NZKUd4NSuozKiKXlyCoPmzABlCMd/X0vJhXPojHpM3bow/tnnQW0ga9s/XNyzC51WSfuhA+gvMonRc3TjJm6dPo7LZSFl7HAGzJwi9RnHNmwm73iGPBT0GjOSlEdmUmbWEtGhMypfC2JGVFG3r11HEWQiLiFOFg1iJRCF9jff/cjIwUPomyRimh7aAhUqck4coWuQjmO/rKD40n2qa2qY8dIc2gxKpS4ilsAOnaToXMTqCWVladZl4ps8nF25gerL2fIAM3LRPKIHJ4NRR9pvq7FcvovT5mDUoieIFt+3WseGz5biLK7A6nUx5JlH6SCgvH7B+LXt2JINL9JP3FCVk0Ubm43D339P0dXrqI0mBj42j5jhg/DGtELTKkS+H7Exif8x72IGXRU6dn+xlJqrV/DoYdhbz3OrrJRJU59iw+vvo6qupcbSwPhXnic+uS94tBz85gcsxUVUW+qZ+PKzRPVNkZrYNe8tkfqeB42VvPzNhxgFiFmlY+37n+EtrpGr/6NLFtMYGkCrfsm4TQHYROLKf9fY6PZx4eRp+qQkoRPZiA/rPLEVnjx5nKSkZPz8/B86jOWTQe7Jo3RSKtny2Ze4ix/gVCh4+selFANtBo/AZzJJ3ZSg91txUp6TSUJ+Hbs//Q5dTSMNHhtj33mem5VFpI6fzJrX30VXa8epUvHUd5/LZAQB1vrri6/kAbTaYeflL7+k3uhHVOpAqb+UzkwpSHKTd+4MMdVNrP/kCzwNzWDy57mff6FSqSC8dzcwSWiVlIFY8ZJ75hgp1S7SPvlaskeb9AqpAdZFRuC5V8yKT5bi71Hh1KtYsGKpHPN5c4rY9dtaNE4PDj8NUz56BYVJj8bi4+e33sOsM+DQKln029f4rM3Ybhfx94+/o3MpUAQF0Gf+DLIaa5j31mK5tItNSuhZPY12rly8RP+hg2T36/8aim1N9WQLE4gwygllptgUlD5qGiux3rlN6I17bPjkC1qHhdKoVfHYlx9R5IW2/UdJrIgAHQupQJW9HN/Ne0Sdv8e/3yzD7bAS1C2GMT9/IB3CjpvF/PHpt7QyB6EIDmD2L19CcyONmbf46/tfMKq1BMTHMuGd13mg0RCTOPChTrdFo/dAuoYrsB2/QPqqtRL7E53UB93AATQHBjFh6iwZQyY+gii/S8vuo/1Py+w+ep6jv6+SvDh3RCBjvvtI4k2K0tLZt/ovTP5mdFGhzPn1K6ioonLnCa7uO4rFYqF1Yhf6v79IbohFe45xePNOBPu2bd8ejFvyohTvF/y6jczdR3BpVEQOTqHbC49RpIGuPftJNavKK4xBkF9wX3YAe3Tv2pIN/9Ccef9OLl6rnY4iOUR80Ifi2OI71wn7T5qT8ftKSs5dROH00H5gf6rjowlNSSF5xHg8YowvcytdXM7LJFap5ZqQwBy7gMrpYODMcUS+MAuEqXLdDq4fPoPC4WHYzKl0fHy6LKAOvr+UiuxcrG4nAx6dQdTUMTQGBREV10Wkisu3I2TXeTcyaePzceSbnyi/el1qEgfNmUn0pDHU+5lk118YdkSSk17p43bWWWJ9cOKbX7HevU/Zg3KmPPskMbPGSRPH4R9WUJKVg9vrYdSj04kZP1iaMy8u20T5lZtyKvbUkjc476qge1IfTq/ZRuXNezTU1fPoq4sIG9NPuucPf7qM5oJyquxWpr/5Eu5e7dHHxxAW1q7l+j/MgjqZkUFcfBxRoWHyM/m8ogEDZ06dp2diIiqxFgjPgtshi9iszFPEq7Qcfmcp3nvlqDU6pr6yiJqECAxdO2KMaIfN6ZW8SJXHS+7+f9m3YjkRlkbCBOzZ6qLSrCfmzedoO2Y0gbpw+W48Tc0Y9Wpunk0nVqFh5+Kv8bP5KG6u54VvPuX3jMO89Lk4vAnsnWjsqEBvYHf6QUaNHItRGLjEdy5zHN0UnD9DbJA/G555Gn+VkpyaGt799SccYWZ8Nhtb3/8Uf6uAfiiZ+8VnVLXyI6xvEni1LfpGhRurrZEjR48xefL0lihacYOKgsLeRHlWBq2bbGxZ+LZszN0PVNFhUF8UG995yxcmRJFpO+RpwxMURI9xEzF1TyJx1HhcDhcas76FieWDf9MPM2HcKFkAul12NMIv7nZyYutmfPcLuZ22B1djE+pWEfQaM5SA9pEU387hysYthKmMGEyt6TV5KjXx0QyYOQO7iMExBUp7sN3hZv/xk0wYP0ogf+Sp/SE5g/NbN1J19yYXjxzA4LYR5qejlygU+/Wjx7Ap0r1rt7QUYoF6OLtplXRehZY1QpMTV3AQ+i7tcXaJ5bE3XkNEYwtKlEAyuKuquHX2JDcPH6Li7AVZAPqC/OgxaQz+A5LpmJyK0uuPtBdqVVRXVZGZm83w4cNRidGAGA+rfFRW13LrVj5DBqSiEaI1acDxonU4uLxpPdbbd7mSfhodPsLaBdF5zCiUial0HjpS3rTC2SU+b11ZIXdOnZZYl8Ijp/A01NMluQfd+iVJ/UduTi7n9hwhwByIKiyI0dOmotQbyL5whVtHzmA2m/FGBUFUK7qMGsPQ6bP/XyEv1qbGvAKKjh+m7FwGd09cwN9kQB3lT49pEzGkDqZt7yRcjmYMog1it+EoLSH3SDr3L1yl/EYxNqeVgI6BjJg4DoMqlBM791OblYnOoEOVEMewKdNQeFScO3hQiretlgbaD+5Px+S+uNHLUX7u2ROY/LT4t4lg9LSJOLwuzqYfpSbrrmRohXbtRPzIIYQPTSWiU2e0AkYpqnsH3Lp+DV+QkdgO8ehkoqHotKr5aum3sgM4oG8yCnGC8LjlyKUmL5fSI3vIP3KautwaVGo1kSkxtB81jJDUUZjj2qNQ+rD7LGIv5PbFs3gyc8n+Zx/22wVEtA5H360tvUYOlAXGkR17ab52j0D/QMJThHC/H3aLnbOHjlN7txCFXkNoSlfa9U0mdexktMGtQalv8S15fNw9dwrv1Stc3rELjcWOzeOlTb9+hKX0IX78MHQiF/Lhj8ft4v6lq9ScziD/8DG0lVW4dWAc1I0HFgsDY/tw51wm+VlZBLcOp+uY4YS1jkTd6OTQ1h2obFaZbdtj4kjadGiPs97GsX0HKLqdS3RCW8J7JtC3fz/ZYT68aQeGOmGuMJIwZijm3l3oOHYUroBAbNJtrUHncJFx4jR9+ibJKC6hy/F4fHiUbk6cPEa/xBT8jaIAbNnExUOcc+wQ1WdOc233PoIdXjxqNZ0nj0XbqRO9Js0Es3+LoUDtpknp4tz+NFpdL+bapjQ0Fit+rYKgQwTKACOdo2NIW78ZvdWNX1gY4YNSZPaz5c59Dv6zU+oS670ChTGZsG7d6DFxivQZKZUtYn1UNo5u20J4cSXH123EX63GZw6gzYhR6OPjGDh3Fm6vA7dIflAJW4SCc7t3EnzlDtnbd+NtrMUcF02bmWPRh4Rgv1XI3dMXqS8swxAWRPK8Kag0agJqHOxZ/bcMcheC+OT5UzEE+ePIL2fP31vRarXowoPoOm4w7ePjacq6w7nd6ahcPlQhQWi6J+CNjWLO4jdwKoXbWlx/BfY6C5dFAThkoMRUyAJc4F6aa8jKvMLg/oNQi0O1XPm9NFlryEo/gPLSNbLS9mJQqeTr954zHW1MHJ1GTZMFmsUg7GdQ2VTCzb0HicwqJmv7HkxCrxhmpP2MYWjMBqy3irh84Dhapw91UAA9Zk2Q3c/8Uxe4fPg4QWZ/TG2iiR41hNZ9kkjo3RdELJVLaOgUNFUVkXngX9yXr5N77ARmgw5TXCx3/Ex0HzWG8XPmgscpjTg2r42KynLuHjuJ7lIOt/89hNplJzqxB+r+fQiJjKLqRAaZh4/Lbom5XWs6jBlIiJ8/jaezufrvMVq1akW9Hvo8NU12wm4fPE3exSzCgkNQhAfQadZoArUGHOmZ3DpyFpXBgK5jDG0eGY8vvg1d+w1AqTDKjraA8eQVFGCxWujWras80PlE0ACQdysHr91Bl87dW0568rvxUnLrGoVnT9N45jxFGZfQ+JS0H5DKueZ6Jr/yCp0HDBcJZzKCT2NUk3HrElVZ16ndfgTuFqH1eAjqEEXbqYOwKzxc33WYiht5BBv9iezSkahRAzD6mbiyaRdN90tpslroNGIQ/kP7EdqnFzEde8nplSgYDRoVuRfPUJF5lcJ96bjKK3C43dI1HJyaQoehQwlulyAlWc1CLqFScD3jONbcXIr3HaHmRq7cNbsOSqXN6IFU1dRwbv12/BxeLHYb3YekEj8ylaaqWjL+3IauziZdzKaEaK64q5n6yCwO/7kRW2mVhNZH9uhM2JBEnM1WKvedpeLGXTRBAcQOTUWd2p3YIf0Jax3bUsC6lRKqfjrjPPHt44mIEAWgArW41i4f505foEOXbpjCzNLoJXAs+GwcPb4bRXEJ+Wt3Yr11n/DWkcT374v/oEQ6jh8DgaKTKDq84qzqIz89ncMb1uIsukO44JNW1tNx7Eg0syfQdvAwdG6hg1ajEXvjfwfTC/u24ldTz/V1e7CW1mBRQ7dxIzhZW8Rnf61tKf5EESgPZSrST5xkxNAhAv8ne0ROBWh1cPGfLfiK7nF560Z5ONdFRJKQmkJUSk9K7xdwbdceVNVitO1P77HjcSV1Jnn6VFC2TGKFmU+cIk6eOUHKwMGoPFq0EmDuReO1k3VwD56bt7m9YYecuul6xGP306FYNnmqr6KkkB7t2zF93DjSNm8nq7iUbvMfY/Zbb8sRn7g/7XYXfgYNl86dpk/PnnIMqtBppT1eaWtm63vvk3PhAsHt2jJ5wkTO7t5Lxb18DHqNBLP2Hz2c3t27s2fNRgoe1DLlnSUkPj5PkhxtPo8UeWrQcfn8FQb3Tvx/OXai8aOwefl73iKqC+/glxhNSkp3bqX9y+2795m4+H0SH50rOzOiJynGxaI6z7l6jmi1gv3f/4DP66bNsMF0GDyMg6cvMX/BM2j9dDIn0yfEsU4vf8x+isbi+ySkdiMhpi0Fp65wKTeXWd9+TA+BhhBuZXGjKMV36uHU5Qv0TU3BoGhZmEXXqrnRwrV7t0hOSpRndrEQeBQqaQtfPmEMnqpKOg4cTveunTm5eR25ZWU8vnwV8SPHyJxD6ZoSLc+mRj6e9wTWuipGzRhNmJ+R0+u3YfapqRNJK/5m2qck0r1rF9I3bZLZu0KL4jFo6TJiAG3bRHPxn/1czcvjxQ1/EjdwMA6PWm7WKoUHdUMN302ejrqxmT5jxhDz3+hXROUVNDXx+Lq1tE1OQSMccnLD9EF9A0v6DydMa6T/7FmodWpO/rMJjdOBw+YkMKI1KSLz0+Xh4v5/8dlFH8cNJgOJI0djNgdwYONWjF7hynXL7tb4Rx+T44dLh4/JTammqR6fXsOQSWMxqvVc2nuCcouVxTvWQXw7eR/Kh8gDd3NzUZgNtGvbFs3D6ywerp+X/8GAYYPp3aWz1GaKqtcpGJNFBXw9aTxtDX5MnP8s1XW1nNz3D01qDe/vOwaBAQ87Vh7ESl9y8RLL/vcmoXo9k+bP5PbtW9w4cx69wHo4XBgD/JnyxGPcuXOb6+cu4LM60fk0+Pz0DHtqFgVFhdw6fg63VsfifTvBaMLlUqPUiJ65l4IzJ9n4zAvEh4TSZ/okearOPXYcQ0Qrnt2+FY+MmWvZWPQ0kXcgnU2LvyBYZeTRF17gVMYpCu9l0VRTSYQ5jCa3lykvLSLr6lXuHz9PoEotg8E14cEMfnQ22TducuPQCSKNftIVqjTqeOSVlzlw+AjFN3LReZEJPmHhoTzy2GOkHzxM5vmrdB48kNl//CA7YjYJqRA9QLiYcZbUXn3QyoQBMb8Cp1h8Mk7RPzEFP8Hoa8EGgtvO6U0bOL5sGW0DzUx9fDZHT5zk+oXr9Bkxninf/SAPVbI1KiCMahebv/+R/L92kxDZmqTHxpN+/DCVV3MI9LYQPVvFtGXwrMmk7dtHQ3Eleo8CW2M95tAgZi18ik07dnD3Rh5Dp0xnyhfiFC5y5sR3KyQBTtZ8+imV/xykW1Q0faeO5e8dO2iusTB08lQGvf6y/LxiYRbjbgFI+f21xTQdv0SPmDh6jxnCnmPpFBUVyeJO7xTs3HaMmDqRTRv+xvWgVnb3rC4HrTvGkzJxJH9v3IjJ6kHT7ERldxPXpSOJU0azfttWmirr0Qq2qdNLQvsEBkway9a0NPJu5TFi7iOM+Pgtqd1VyhEk1OHh8uVLjEru9/+vsQqavFYuX79C/z6pModWIcLLH+a5fjx3Dv7lD0jt3pm4Xp2lRqyyooGFi9+n3YxZLcWKmA+Kwsvl5ucXX6Ii5yb9e/UiMbk369atRiui09yCQeakT6/e9Ovbj21/b8NVb0eh1dCgctK1V3cGJ/Xl519/o8bl4c1vvyV69AiJbhLMN+kM+i8taNkTT9Ccd5fhA/oRGdeOfw4c4M6Dat78cilx48ZLV2lDcyMBZlE42nlv9iysRcXMGDmG6PBWbN60Bb3JjNPlkoDvyRMmEB4ezvq16wgWEgabVWa39xvQn7CwMA7s2y8jzES6iBjJDRoymIiICNJ2pEnoV01VDWFhjrMsvgAAIABJREFUofRNSiY8MIRtu3bToFLywZqV0DUBj0bc+y3PY2VhOTarhbjOCf+v+yqeidL8fOnyj+3USf5Z8aMSQvCiQj5Z8BTa2gpmTx6P2mhg8559lDQ7WZa2F9q2bZEvOVsaBu47d3j12QW0CvJnaP9+6JUKjhz8V07yRKNBpdEwcsQItAo1B/eno1HoabZYMQQaGTl2FDa7jb2Hj9CAkh8PHAB/s2Ryivtf5VPgvJops4BjWgUzdFAqjc0WTonOpNrE29t3gL8fHnEKFogSn5vGzGssef45/JXw+OxZlJeUkpOVTW1FLSHBISi1KsZNGEdZWRnHjhyVY19BAVEb9UydMZ3CwkJOHD1Gq+BQHpSVYzCbmDvvMXJzc7l+PQevRyn58sJB/8jMWVSWlMsiSf2fOebNnVslIUCY9VrkZnDjUiYJCXEYggLkpEsrq3A4c/YiXXr0xC9AAmZaANFuJ3d37eL3rz6nTesw5k6dRu6FLE5kXMDQOZ7FGze0SIsEqN0hwb2UXMsiOjyEHct+IDc7k4SunZnz9lucKrhH6pAxaMSNJf6sXhSeDvI2buT3jz+hc0wCc+c+xrEL5zmZnUlkUk9eW/5zCw5SLRkqUip28fwlUhP7ohFUCzHUEudkt5PLP37P9lW/E5vSgyED+lNw+iKlt/NwK5VUiijehDbMmTad2/uPczkrm1YjhvP0Dz88lCeIWbgYhfs4fO4Y/YaNRCMHwi1buDCU7P34Ey7t202X+HZMGDOak2JaeO48ij8mTfVVV1cya8Zk2nfrRv3lTH5ev57oqRPoPXU6zV4dOikSb0LntnP/YgYDE5NRaAxSW+Tzugg1GtiybBlXrmUxceEzJPVJInvvQc7s3ofa55EMupQZE2SY8e3TGaz4fTX9J8+g/+RJWAzQpPTiEqgJl4/s01cY3W8IWpdPUsTr9R5CUHLl+9XcyrzEuPefpk9KD86s3MDJf48y+pHHSRo9klqfXUb9RJrDqKis4nZZPr17dqH+7h3qmxsJS+xOVm4eeVfusOCxJ3BYG9Do1TTYbTKjb9un31FSUszM916kbdu2nF27k/Sjx0h69lHiU0VXIwhrsw2jn1lGOpXUVdEjsSdelx2t0MR4/aipreNKYTZ9+yejdgr9osjvVBFut3Ppi09lluG09z/AHGDm3J/LuXgtm16LXiOkZ6IEfgaI8YZYCKwWNv6yjEZrHY++voBuCfH88/mPlGXflXoHbXgIkxcuIDqqFWm//Er+lSw0Ch3+bSMZ/9ozGA16jv62jmu3chn42nOEdO8uR4I6rR6ro4GQ5maOf/QlgWoN0957E7/Wkex6fQn3q+vp+c5baOJiMAuEuKDWixyVxmbSP/+OYIOJ6W++gcHkx46fvqcy744EpyoCAnhiyRK0ai3bvvmeprJSnCJPtXUE8999T+o6dvz6B5V376DxOYiOj2PmCy+hVGpZt/QHakpKUWhVhMZF8+RbL+NotrNl6W88qGtg8tsvo42Npkm4txQq9CoNOTdzUPppads2GrPQm1rtqLUmVqxZQ+rwwXSKi8VotaPXaalVePGUFnP6gw8Y1L0HQ55/HqvNxsYvPsNrMNH/9XdxmIMxSdCoA5WfhtyrV0hfu4H2HeOZsuhxvB4XG774AVWtBaXVSfve3Rn+3GNY7BY2Lv0edaMdr91HeMc4Zn34CuUV5dKkZAwIZNRbL0J4K1w2hUSpeJVOGrKukfvLSgb07kPqy8/T3FTPhrfewhgaRv/3P6BUa0JvCMXRXEeAtoE7J49zacM+BvUdztD5T1JWWcKO37/G01CDy+ah98jhpD75KMUFhaR/vRw/pwe72kNMaiIDnniEygeV7Fr6K0arA6fNQr+Rwxj62Gzu3Clg78q/sVbVodQqGTJmhDyoVT+oYtMvqzCGhzHhzRdpNOtpkjFwLYiCC2fPSg2gn0qPwSv0OV6a/XwcPXuCAX1SCBQaQIcCjceLyueg4PxZTv32G0/Pn0Onsf25X1jMxs9/o3PiQHouWPB/6HoP6Kir9P//Nb1n0iuQRkIgCaGGhBB6ERELFhTrqisW1F17W9uqsKuu3UVd62IvqCsgvaSQEEqoCRBCKqRnMpPp7ee9g/s9+z/nP7ue3RMiM/P53M+9z/N+3oUBrUZachgMEb++ul+3cPTbX1i6bCk51y/i4KH97Pvnl1iHgwS9PhZdeyW5l8ymbv8Btv/rSzROL9FxVkrnz2LyglkcOnqMrz5YR87Eicy45Xr8JoP00FNK77Qg+779nq4ftnDPH/6AdX4pDfvr+Pbtj6TqNvuKSxgw6qTiViM4oXYbNT/+hzPbq7lu+bVMuGQ+m7ZvlUpdgwiHCKu56voVpE8rYt+eKg5+8R+pArSpgixbdRsp0wrZV1nNnrVfkBDSotVouPzmFaSVTWDD5i0c3bIXd7eNlLg4rrp5BZYxI9m+cxd7vt1IYWkp0267DodGicorziotvUqvtHtZMLEYrThVgkpCGiWDYQd1Rw5QVjIdpS+MPqhC5w+h83vZ8eXn2OsPcc8fb8Y0Np1dO3ax+euNLLn6BkbMms2QMLxVCc/GANFuP//+51pOnm3kiWeeIHlkChu++57aDVvRK1SY42K44dZbiE9JZptowrfXEgyH8KVFccOdt5KRlMr679ZTUVnDnGXLyJw7E6dw4UGB2eMjxenl69ffQGEf4M5Vd8HIFH5at479Bw+z7LY/YhgzFrfBKK1LRIOucdl46+U1WAx67l15FynRSXzxr09oOdbAsMNBQvoIqfpMS0vjiw8+5nTNQVlkuOON3PHg/RKBWv/ZF5zYXIFJp8c0Kpmb7vojVquVz9//mJ7DZ6SViHpUPCvvX4VVZ+Ld19+mpbmdK2+/DcvEsTgMGlzCBkmlobupGY/bRXbBGOmqIAh8BpWGcydP4vP7GFU4DldQxFaqMfn8aFs7WP/2G+TGR3HdHbfIAuvdf7zB0HCIJTf+gXD6KIIGPepAQKLdis4e3l/7DoaRsax84B5UijDvrv47yvODsvmMz82Qn9Pr9vLPV9/C1yVKPQXWjCTufvhP2H0u/vHGm3T32rjn4UckpcuvVMqmQO90y2zir99/l9Gj07ju/nvA7eL11a+icKm4YdV92FLjcRh1uAN+jGEFwrT+208+omhyIbfdegs+h4u3XnoFxYAbvz/A6JIJXLFiuTy/PnzzXbzn+mRPmD5jElfecgO9vb38+9338ZzuxKjVkVc2lWv/+AfaWlr419vvEez3yKSi7CmF3HTHHzl34hTvv/cBSoORGx+8n944Iw6t4MeL6EExchUq4EwMScIPOIDWr8RitLCtYg+jx+URFRsto9VijAa0Ngdtu6r56ZuvmHbxLK68+koGzrbzzzfeZkR6OjevXIldqUBlMKEUyU4KFTXV1RSNL5RJK122XvQJMaRlZrJnRwUTxxYSqzWhCIUIasOo3G5ObdnFhh9+YM5VlzHv0iUcrD/MW++9R8HkySxZcS0eq4nBgA+1Ti9cXandXkF5cZkUGzl9bpmEFh8O0bL+Z3765ksWrfoDc+fNpnN3LRs+/hxtSIldo2TsNUtYdMlizmyr4POPPmHivAXMvOwyfCazXBcJ3hBKnZr1x+vILZlGwKeW2g1BbErwBzj79Xr2b9nIVXdcJ/eVrsoDfPjmWhRvXn1NuE10Y1Mms/jyy9j6ySdUHjtCzmVLmXX9jSiiEujo7yM20YLROcym1a9ysrKW6XMXsGzppWz88CM2Vexm1r13cfnK2+kf7EUnihSvQPyVbKvcxcVXXsqgZ5gh4cJtiCUo8iwr91A2vQRvOIxPpcCrUeLx+TlYVUt5WTlKnQa3UI+Jrt3lprmqjovmz2VI6ZWIXkxIiT4I/3j0CbrOtrFg9jzmls7g87VrOd7SxKzbr6ds2RWorPEMCPWTMsj5kw2sfewpYlU65s5ZxII5c3j/tVdo6+rgyrvuoGBWORqhwBywYUEvsyR/PbqPiWWiE1NLTzNjUMmQzc6BU40Ul5eKQbh0dzcFDPT29csCsKSsGG0gLPmNfpWWaLudbY88yGBrC8W33MqECeP5afXznBuwUf7YM5jyx8tcQLPZjMvhYKCvh77eLqYVT5YcHOG4L9Ib2ltaOXP6LAsuuYS2gX4JQ8cpVXSdaaX9bCdl8+Yz5BvGF/SRkBjHx598hF2j5rKrriXsCMmQbk/IicVm44uV95FiMlK84gpZSH3+/Bp6fAFmPv8c0fkFRKs0BMJBBvHT132eYNc5yqeU4vVrUarVuN19nO9sxTE0zNRpJTh8LomMmowmGo+fIOTySaWow+UgpFJgiIqi/vBhlCEFk4om4HDYUYTCRJujqKvbR1SMlazMDDyOYUxiUQvl0pGj+FVq0nNypcGpGHUZtFqOHDuMQq8mKzsjEjEouluNiTd+85ubPm8W4/PGyMNG2GMMqRX0Hj3MvhdewBqG5U8/TXtnJ1veXwtmK4tf/Du6UVmYAmEp4Rf8o5p9exmVlsK4sXk47DaJpFhNZg5V15Kkt5BZmM/5oJOAIkiSWs2+XRWkj8omNT0dm8+FWmSqhgJUH9iHdkQaSWnp6DxqlELRZVBwVqhv//4GI6JjueLRh2g41cDer9fhM5u46p9rGTTEYvQaCQU8hAwD7K/ZzYxxxcRHpdJnD2Mw6TCaXDzzxCM8tOpRYhIT6A0NSa8/nQsOVu8nv2A8cSkJ9HsHCAkCtj6Kql1VjMkrICExAZfPIQna2rCOij2VFBTlk5SSRFd3F3GxsSiDCrbu3k32xCJUZpPMW9arBeIVpKq6krxpE6TnVVRQJ22fHMYQ2yp3ygIwRm9B7VNKkrSgV1f/8B1HvviC/NwMLr77Bul6f/yXanInljL70UfoN+ikr6N7eJiw10vziROUFo5HbzVxxtVHSlISirZ+PnjlDR596klcYT8Os0aqv6ODSg5X1zJpQqF0vg8IQpBAbHQ6Nu7YydSZM6WtUJTJiEnEDvb2sOvfn3NuZyVFOTnMunkF2zf/Su2uSnKnl7Lg0fvp9PmIMcbi9/pwBYY5fuQwC0rLZYMzINan1cKwxyEL4SvmX0LfoA23Qdhc6TEMeTmy7wDjS6bg16vpC3nkuEvRa+dAxV5mzZktUWmnKkQwGELvU1Kzq4KLFi3ErwzR47VjMBppOXqSDZs2c/Of7sMvrn1ILXlWLmWAvbXVzC2fIYcFYQkhKHH4hjhwaD/lJWWEAqJY0aIVPGqvhx/efAP73lqWzC2n4OLZvPX2O/R2DLDwqhsoumI5/UqVtH0yivirfhttp05TUlos7bocATdWi5m+1k5aTjUxRxgXDztwBnwkxsTi6DzH6dONTJg9DbtnWE5DjEaTTJM50dxCQck0iUMIEZJ+2Emc28PHL63GJSyurric5MkTePsfr9Dr93LVH1eSObUMOyp8SjUhvZL2/lbaO1tYNHceIRElNyT2QiuNZ08zYLcxZeo0BvoHJRUpSmegr7md3oF+soqLpA2JtHvRGug83IjLMUxe8UTpaxsMBmV2cH/LObq7uxgzpVB6RTqHnVjMFs42t9ElogLHjyesUhMIhKRYrl0k8Tgd5BaOkchmQCmiBlT0HGsg4PWSXjiOYWGdpdVgCAREdAjrXniBpICHu2+7GZcyzLufrSOgt3Ld/Q9hHFtIn9uHRadD6fLQcfQEJpOBUUVjGPK7JJXTrNbQXHcEs95AplANu10yRz0m2sr+fbUSjCoaOxav14VNHcCQGMfOmr0Y9SbyRozGEFahEklbLicDZ07z2euvEquCVQ/8ia6Odj5b9xVx0Slcf/e9eNKSUKUm0+10SJXtySOHSUqIIX98PsMDgxiF+FBvoaaqltRR6cSOTJEpXoLSIBIzjlTWkpyWSlRWGk4h0AuHiTdFseahJ7n15ltIL8yjs69H/r54ng7WHiQrPRNrrJWgUEMLC7ZwSFqtZRXmo0+Ik2prlT+ENhimvraWnJxsLMkx+Hx+dEEtao2W7Xt3M25iAQaLQXJwleEwupCCul1VlJdOx5oQS0d3J4kjk9AOuWj8dhPr3nmb7Em5rFixnNMHjvLddz+SXlDEHU89iTPGilOrlkWmxRfk8OffseXrr4hPi+Whh//E9o2b2Lx1J1n5k7nnhecZiFLR4xFOEkYZTffGC3/jTw89zLBehVcgqmo1yt9swQ7uqGL6FOH3J4RdEcNzvVArb61hZmkJ6ngtLt8wWoUGk1JL9cbtTJ46BWViFHafT4YhCODmh/ffZdvPP1E0fgJ/XHEDW7/4mspD+0hbOIPl991LWGnCLSNYweJyU//+Jxzevo2cSXksu3IZe3/cTO3OKhSvXH9jmKEhzP0DpEWZ5UM1qFWTf82VzF9554VcTA3+oFOKFypefYvDm7bLhzEzJg7f+fMEk+IxXXEJS0RHJ6BIwXuR0GyQ3bVVFArLCLVWBkCLKDiBzh7atYPyyZNR6oXxcoQ06w34pIqldOYM/DK4SRwg4PW72VdTy9zy2ZHotd89in0+fn3l7xzdvJW4oIIkvQnv8BAuo57xN1zL+JtvlrR+8WCLTIvmumo+/ctfSFPp0Ps0WDU6BjqbCcdbmHH/nYxdtIhQUINSb5E2LsN+P3vr91FaUiIFESIZUEDOIjv5RMMpps4oI6wUOrDICNg2MCRHwKUl0/53BNzbz08P/1mKQUJxKTJXUtvXSTjayuzHnyZz1jypGhMFjhCvChXpyfYzFI7NQ+8NRAyWleI2DdFw/CTFpWWSjih+Xzz8tp5+Bs4PkDU2J8IHEGrTgIv1P/+IXqXjysuujPw8kjcEvb38cO9DDJw8SVzGSDrOtREj5PSxsSx46llGTJ2Mz+lBo9VKpVbHuXZsvZ1MmVhM2KmUir6wHtq62nE5PVJ1qrmQ/+cQqrXmFomMjM3KkmMEMXpzhoOcONOMIqwmLzsHoxSliP5Ew8mzp+V9zU5LQyeksio1PnWY5vYOQt4QY3Ii5qeRyDc4ceyENLsWowC5mqSMTs3Lr73FjLmzKC4aHxkBCzK+Rs1QUyOf33UHRqcbTeIobA47cdoQHouFWz/8DK8xCp1AU4SfGiEOHD9McuZILEYjJjGZ1xoIhUOcOtFAsjma6BEj8GvBFfRiUcKxQ/XEJ6aRkpQieSrCRDgQdHL8dCNxicmkJo6M+OVJZaOPll072LbmFfQiOzg6VjY6HreN5MkTWfa31Th0UVh+Dz9WBdlTsZ2cMfkkJ6VdyHQWwE+Y5559isf+9AjGKAsuzyAGo0k+Mfv3HWBMRi4mg05ocST3yu0PSJSleHIpOkms9eP3+WSG9u7KvWRmp5OWkiyfN/F8CWuFA4ePkDd+vBydidslXeW9YQ5UVpBXNgmD6JwFY1xMIFRhdlTvlCPgKJ35/8aTBKj47GOOf/MNOq8LkbMoCiZ9SE9OSTkXrX4Jr0olc2VFFLC4RhXbdzKleAoGoT4mLCMJLT4lzz/5F55esxoMGoaCPjQCpQN2bN7CnOmlaEX2sVR+K6QhvUAF5pbPIhwUNjXiGfVLVGnPW29z6Nv1pOpNWKKjaWxtlZv98gfvZ/SVl0QkkEJhIR5KMYLbtp05IvZR8J0FEq1W4gj5qK6q4qIZQnWrkEkmYiQlCNsHa/ZRPnu2bKDEcyr2B0UgyN7qaspmll+Q9whGmVLGJ+7ZtYdZc2ZKIZg4EMQ6bzhcz8b/bOSxp56OrHvJaRIcUj9VeyuYM2um3GMFKi5ui8tlp/7AfmkDIzcAGQETSQ349KmnGN5ZSaLwxYw10WYbxKc3sfS2Oxlz2XK5iQiVqHif4fODtJ5uYkLpVEKBIEGdShbWfrubg/sOML1ciDouUAzF+w46OFS/n+lzZ8rvL9WsCgXdXd3S/mLixCmEBb9ToOuC4uJ28c877iSqZwCzP4RfNPlWM7vbmrnp0Ycpueb6yPkhtJzhIGf7z9HV301RfgEGQb+XG6WCvsFBTjY3SbqNQG7k/hAMYTvfQ3dvDxkFeYQ1giUmeGLQ09yG0zFMzvh83AGfbH7EmmttPivXV4EQdYj7JYoHpZqWcx30dPcxbeKUCJVVxiZCmxCBOIcYNz5folLeC0lEPSdOSg7gCDFtEVm9QkkukqCaT/P5X/+K/+gxsmKipWq7w+WiyevjgX+8waiymTKWTuzjYk7Y2XBGFvrpE3KlGENs2eJqNB9uRKvSkD5WOCJc2M6DcLjhGMlC7BGTEAnM1Yble9Q3N0qB46SsfGQ8l7Sl8GNvOMKHq19C13qeJJ2BsE5Lh22QqPRMbhWGyUZD5DzWG+S2um9fDRlZ6STGJ0R0hALeC4TkCNcSE0PSiFRCYp2JUaNSzYn9h0hOTcGUFCeLHrEmxNp/79U3uPaa5ZgTYtGaDCiFUh3YtWM3E4uKiIuJRvCdxUhZfOfKA/vIzMomOSYhkswlfjkIh2r2Mjo3C0tizIW4vUiQRHX1LvInjMMcZY68p/yPipraA2RljZb55+6QD69SBDOEaPnuV/asW0dvxyny0tNwdPfjCCsYObOci596Bkwx8pkQl87k9tG1YSPfvPYysWY1Zq0Se28fDrWe7Euu4KIH7sepV+PAjxktgrH798ef5nFhQq9RSveHiClCiLrKKqZPnYZKmLtfSJcJhVRUbq1h1pzSSKiEW3gEimmBiprtVZSUl0VofiJ3QFD+QvDr269xfPs21HYvoxOS6Wk+I4WRaQvLWXDP3aC3RvYH8QwMOzjw0afU/vCDtHpKsFilSbnQEii+ePbF8OVTp/LjE0+gGXbI3M8Vr77MGb2K9KlTZHasGElKnojPw1HR/ZtjWXffE8T4QwyHPNzw6hraDEqSppSg1Qv/diEEcqPUKKioqWJO+Tz5EIq9QSx2cSF2bdvM0kWLIgtKKqBC+Lwu9tbupXSWUO7JxEA5yRZKrt01e1k4dxFq34WoFMEx8jrpOFSNYbCLX/7xMt6+PuJGjOTK1S/T4fIxQnTDRgODLicWo45D1bvoqT/C/MwxvHfvo8RrNUSNiOHS+1bSn5ZEXNFU8EWsLYToq8fm5Uh9HeUzS6R7uPjcgirt6huks/4UE6eXy6B2sTuLA7m7r5/GxrPMKpuGStwtsaHaXZi1Wtz7qnA2nuLLtz5E6feRMW4ES554lIP2YYrmL5EbW9AXRKVV0Xq+myNnGuXhJTRN+Pzy8OkQZNbWdqaXl/7X5V5co7aWs3Q2dTK7fIbMLFcZBbk0zKef/IvsmCTmLlyMW+ziOhXekIuhkw2kh5U0ff4d2z5fj9FsJGdmEaU3rqDblIApIxtTlHBSiiy2M8ca8DgGyC+efsG2J1KN1R3cjzPgobykRIphIlEUCo42Nkjri+JJU2ThLQ4AhUrNicZGqWwdmzeWYNhPWKGWI/L640ewKtUU5Y2L8Jbkiadgd1U10THxjBmXKyll4iXq12MH6zHrtYwWprQyhkJF8De7nZfWvCJ9AKdPmyqbD7HgBEp07vhhMlReKt75F/WbD0qrjty5BZTedRsnXAFyJk6X3auI2hGJGlUH96O3mhmXnXch4zhy+O7fd5DE2HhGjR4lrS1ETSEKpj27K8gcPZb0tHhJpYp8ftjy60YmF04gLj4Jt1olycniUDi1Zze5BgM/vfQ3fK3naOvr44aXnsM7Ihn96HSsI9JltJI2oMLsUUlEKXNSvozZEmMmoVgTZ+rjjz7GYw/cTWJqMgFvUCZjiBX6808/cPHsOWjNUZFNQNj8EObXX3/h4pkzUWm0DLk9mKPiGHK4aTh1inGF4zBoBZohSCthfE4nVXV1jC0pxmI0yesuidWeIJUVu5hcMlWiuuK6yMZFGfyvCMRsskYKQFnQeWmp20tGKMh7Dz6CZdiL0mDgWpGLGRNN9ORiMFrwOpzoBEdRgeRsLV66JJLscMEJQDHs46Xn/soTa/4q14EowH93mtnwyxauuXih/GWXw4PGoJeam/U//criiy7CJOwEXBGRiVfpoqmmhnyFibWrHiZeoaUvGOCPH7zNMecgReWl+ETBrBDlmRZzWMWWb3ew6JK58vPYHYPy8BFfb9PG7SxdMEsugkG3A7NRlu38/MMPXH7Fsgv7mqBdeiK84apK5i9Y9N/6SeyH/qCC79evZ9nVy2TPLGzyBaLU0XCSn9f/zP2PPyZznC+40uAMuNlbWcGi8lmy6RE5wTK0YWiAIwcPMEMWpBHCubggQ+4BBg4fJrNzgI8ee4o4sxlVcjyXPPEg54TidcJkwiYzXT4HUVoLQZuN/ZV7mbtkMSGFoLAIZrWK4Z4+Dh88xJyLFkYipAG324fX6WO/8JGdVyZ/rhViA7UKZ5+DI4cPUzxtGiqLsCEJ48dD7/lWYuwuBn/Zw8Z3/kW82UTKpPEMF+TiFxSWa66WC8fRP0BMdCKOLgcHD9Qza3G5BAnc4YCMPGw63obb6WJicR4ur0v+TEQDtp4+w/nuLqbNiHwe8RLLsLujk7aWVgonT0Qn4u3k1VFw9nwHXe2dlE+eCgIhFihg0MeRk43y35w8brwsQH4vAE83ncI5PMSE8aLQE/h2hJ/WeuwYCo+P0QUT5PkR1ERs09pOHmZUIED9ex9zautOKcaYsmQxbckxZC6aR+qEIpRqY+Q9/AFpIi6Aj9FFhQyHfGiUOhnhdqKuXtrXpGdnERQ+k9LmB441nJHnxpTxuZFYVbH3qGHb7gqysrLIGpkWKSqEx4HfyenGw2Si4dT7X9NaWUdHVxfXPLCKhIVlnDeoScsrlE25TPEJwbH64/K6jsnPJegLodJHEoe2baukoGAcSSkiMi1SAPq9Xtn85I0bS3RC/P9c/wfvu5+HHniQ1IxRElUT90sUjoITlz4ynbS0ZHmjhglIJfOuPXsom1pKsskaUUjLaL0w1TWV5OZmEZ8UfyGFK1IAVm3fTNGEfMzxlogCPqJ7Zs/OagoLJxMda4lEzl7Ib2/Zv48Uj4+fnnkRdf8gdpeT6x57UGbXSL37AAAgAElEQVQBq9JziI1Nw+++oN8QCSfbNlMUH8t39/wZnc2OI+BlxZqXOPnbSD9RaAFkXKYYxocJe7ysfvwZnn3hRblGZKqQRoETP7v2VkiAKEohuIrimRCMURW/btnKvBnzsYiOXfRuqiAePGzetp2F8y7GKAoScX9FFx52cnLvdtJ0Bj5+Yg3BnkF8nmEeeesftKl8jJo7h5DKjF8SL0JoRV56bRXJDjfrH38Jvcsvx8rzll6C4rU7V4UnpaXR8M1XWIMh/GoVBZdcjKswj7Llyy+gFkIq65HIVc0vP+M520Hdh18RI/gP8RZy55ajmpDPpKuvJYxeIKAI0Eqo6bbv2knxlFJMGqv8maioReDZti2/cvHii2ScUeQVlhtl1b5qppeXRbpjqUFQ4HO52VFby8K5CwWH+/+8DzwBjm/4jpa9O2mu3IFOnIpaA5OWXIZ2crFUAArzSPFAiUt9rKaSys+/ZXJcMkd/3CghcY1Zw6Lbb6Y/I5X8BRdD2CwvtP83G5hem5tTx45QVlYsNQgBAvhFvJvNxvkDjUycPkN2e2KFik7//88Gxt5ylrZdmzmxeSvDp7tQCeNiS5CiSy8iYcEi4sYVoFZoUat10k+us7ubM+c7mDp1qnQKF55V4pTtOt/FmTNnmVJcilIf2fjFCPp85znsg24K88dEMpiVyPHBjwKyDqpYet0NeMUCDAcwKBV4O5s5+c33DB04TmvtETmyDKeZmbD0YlKK55IypRhnwCkRQIUnyFB3L12dLRRMnEzYYMYr8jWV4vO04/J5ycrMRCE6c0G0DwVpbDolUa3CCUUyW1PsSQG3h9MnT8lkkdG5Y+QhLZa+GBM0nT6NOhhifF5eZD2I66PW0NB4SkLeOWNz/ru3iULkRP1hjAYt2bkC8RQFY8Rv8eVXX5c2MMWTJ/6PDYxQ3boOVVHz9Xo0/UrpGWbOiSZj7nSyL7sSowgc9/tRiUIyFKJqfx1xI1LJHJklkUSdSoPX6ebE0eMkJySRPEoggOLRErc+TE3NPpLSs0lLiUfplu4UEjw6cvAgaVGxxGdkSJPu3qEhUqwWztZU07V7D007djF44hTWxETiSqZhKRjL7BuWE7YY6SOACQNGj5oDG7eRNimPuIw03BLT1sl0g2effI5HHrsfrVYtOZBijYRUIaoqd5ORlMzIbFEga/AGRRxciJrKPZSMy5eqwbDBhMsfwKjRsmnTFgqmjCc+IVYWH2J8Itr/yooK8oqnyrG+uO4ShfKJv38PU6dNQWsS6P3vdU7EBmbq1GIZLfjf3V8RYO/6b1GfOsWB79YTLxIlg0HSF85CO24MJddeh0+nj5hKC95pMETl3moKp0yWo8RI2JySofM9rHlxNavfeE2+p7C5EtMEsbY2b9rKwtlzpSpQf+GAcnuRiSXzZpdGUFPxUgQIq7xUbfgZX80xTv26i0DvEPrEREYvuxhFeiqzll9BUKnEKcseNSY/7N1QTemc6ZFKwhRxWPA5gtRUVDBn4WzpoSf+zOP3oRCHWtVeykumR0LRxUuQ/JVhftm8iYsuupiQ6NI8frR6I84hB0cajjN1egnDQVHIiFgwOFpTy/Zft/H408/KAlAOGcLgDnhkAbiwfHYkslI0q6IAHLZFCkBhAyMWn1QdhnG5Bzm+ZTOODdtp3rZL+vx5TXqKb74OReZICpYulTGWASHqQ4Gt6zz957plnJfIZbX7PRg0Rux9/Rw+WM/cBQslOiwiGdVqLQ6Hh6rafZTMnynXiE7U2SGwdQ/Q1HSaKTOm4fF6CJlUOHwO/F4HDZu24dpcS3dNvUxnMWWOwpEziqSSyVx+801SbCTc1kQo7cDpcwz228ieli99wYYCPjk+dHQOSfRuavkEiVSJVzAQoL21FdugjUlTJssUCr/fj1qtpvVsCx2dHZTPmiVrCdFIiVFj67kOes+dZ3ZJmeQ8i+JJNBYNnS3YBocoKZgsR+m/R801NzfhcA5RVFggIwaFWZZ4nW48QdjrI2+cyD+/YANDiPZTR2kU1393FYP1x4hSG8gtK2XDuVaW/PkeihbOQwQO/m55duzgIcIqFeMmTYp4h8oyRsXx+noZh1k4QVhcRRa+WBdV++pJTkljVFqCjFaXCfEKOFp/DL1RT8640fKjC4BCQYAjB6rxN7VQ/cZH6PodWC1WKTCIWjCNCZddjMIYhdkYQ8gnVMMaqitqyRqVQUpqEiF/mKBeIc+Xo/Un5Ag6NS0RlUohCzpxG3bt2MHo7NGkpKXK6y9dQn5DONe8tJrbbr+NqOhouf+KVyDgp27vPjJGjiJt1AhZF3iV4lMqqKirYkz6aLLixcTswvMLkv4gCkBBU5Ff9IK6f8+urUwsKsASJQpAqV6UV27H1t1Mm14uR66yYRc/dg5zYM9O6OjgwEfr0AwOyYI6a3YZoeJCZgv/46CYAkTOUp8zSPP+3dj276dp3feEe3rRxVjJmD8HykqYdPllke8k9k2FQgqlnv8NuX/updWRzyK6Bw04CbCrtoKSacVEIZ7zSPSr+B7bdu9m/qwFCOhYuLooDUGZJrZp1w4Wzl6CPqRC4RKcjoAsAPf98j2DzWep+XojOreflIRYxpYVEzW5gLwlS7CHVWj10ajDIiY1SPWP3+BpOMmpL37CIJxJUhJRmowoXrjisrDDNihjqZbNm8ehjZupb2hkzNIlLHvueVDoI1nAQlbj9bD7yefZ/cPP5EycwuWXXcqGdZ/R2NHKpOuWc/HDD0VgaIE2ySgMH9XVVUyfJzYrhWywhNZXfOGqXzdSNn8OHp1WjnvFYxQI+6mprWZGyXREeqFAccQB4PP4qKjbx+yZsyP5lr/75zgDfHPP3Zys2sOUWaWUTy/jp8++pN0xxNyH7qb4yisI68wS/VAGvQyfOsPfrr6FqGCY4gVzKczJY9enX9HY1clFa55g6oprpU/a70aedk+Qw4frKZ06GY2sYgIENArsDjuNR48zvbREPqIC1RJG0P2DDmkEXSZ84S4YQQsDV5VjmLeuuUSSUnMnzmRsbi7bf/iYM/3nuP7lV8hevPhCxy5UrkqC9mEam5vIF12mKIiEIlevkgqs4a4BcoomRbpVcbAoIt3t6fO9MoNYHHaBYFgKltd//xXWgILFy66WK19ulEEvyiE7/7rpdmmiOu+yi4lLjGX9N5/T7/Xz9KffQlYWIYMod2WCJK1tZ/B5HOTmFuBDmFoKdaqXM8eOE3JDzoRJcmImpq7i7nY3t2IbGGCMKMQi0xn5OtNwWg72hVIugvqKe+mnufEIIYuOjHTh6xdJtBV64QMHDpFgjCFDcACF6j4caYAajx9DZdaQnZkVKXgF10Gj4/V3IlFwkwryZYyXfPgCYVxNp1iz/HJyEhKZNH+JHG0d2PILNoL86cfvIT5GrhGJdvvCnG1oQJMQS3KqyCAWHVcE0jtz6AgpMfEYR6YRUPml2k0gn4dq60gaM5bY2AQUvjA6rUK6yFVX7mRyzliMcYmyERHRdCH3MC2VVfzrvgfJio1l6fXX0NLSwtZv1pM3tZir3nodYizYdRHTZcuwi45jxxkxfhxBown7BT8482/Ny4tPPcsDTz8nR8CCmCw2IPE+tfsPMKGwCL1BQ0CKZ8KoVGoqK6opnTgVjVEjVaqC8yUD2WurGVcykbA6grpHLMyU7PwtIq6kfDY6o5lwSESOiZMzzL7qSsZPm4zOFLEgEFN+pYiCq9hF0bSp/2sErQyw4a03pBF0ltXCzMVz2VVZxcnGs0xYsIDFf4+odP0iTF5wC4IKqnbsoHjBfNlRi8mBLAx/Q6L++uzz/OWhx8Bswqv2o1CopdpPZBCXiJGroGmEFCiVkezpnbt2MW/WbDxOB3rhDyY+6EAf/1n7Pvu++IGCjNEsvOJKtmzdSvPRI5QvW8qMZx9hMOBFp7diFA+R08fxvbXkzyqXxYHnAuqr9gfY96uIa1so48PEGFFnEvwjqNy2kxnSzP7CGr9wUffs3s3MGQLJuuABJu4ZQXb/+gtlS+ZJs2efwGqCfjqa29i1eSer7vxTBHVXqwgIw/NQgL17q5g9a6Ys2MR9ETfM4XXIKLiZIiNYoNDiYBQRdE4Hb6xaBfXHuGRmGYkFWXy7YQPtLd3c/MADZNxwtXxoBSdOIMNul5sTh48xuWiKVONGTiMFQzYbp44Jh4PSSIMm85Khp7uHc+e7KJowIUKFkeKxMMOCxnKmiQmTJ16YWIqyLgheN49fvYK48w5mT5pKzsTx/OurdXTaenn4by+RXDxVcnMVIeG6oCbQ2cH5ni6Sx+WitkRF3Dq8AVx9PfT29DBmwgQG7U6irSa5FtvazkmPufGF4yKIlVaJ3xukq7eHIYed/PwxEcRa1HoqsPV309XRylgRlylggrCfgEbNmfPn6O8boLRwKlqhwBYesGoF51pbsHns5BaOlTdXLTiYCgVNzafwBLzk5RVIY3phlyKU7cHWM7x4793oBnq4fukSOfJfv2kL3T54XuSEZyRKVFMfVKLQ6rGf66J/aIj0MbkotWJ+IlgLftpOnyHOHE1Mapo8V2VFqtVwovkMRouZ+Ng4TIICQQQwaT3ZRHS0lejkeLQGUV6Ka+/Hc7SBR1feKZWuly++GGe/jfVbNjNgVPPW999Fsn2FYlsl1luQIw0npGXOiJgEKUIS68HudMg9SwQTJCYkyespUrK0WiVHjzbIzyL+HY1OpOlE7sFjjz/FqvvuJS0tCY+IldSrCfj8NBw9RGb6CKJEQRcOSuFnSK1i38FD5GaPISkqUTZ2v08U6urqGD06k5jYGHkuikmhsJXaWreHSQWFJKlMkbm5uLkiwu3IEXLGjsNgiDRWolfDG6Tjx42seewR8sdnccXFi2isOcCBo8ew5udy++oXYEQqw2KKpNRiJkj9+//mi7+9wuTCfBbMm0N9fT07DtSTOLmE+956Wzp4+IbtaK1R8hl44bnneep50bwJiyyRIy2Q0xB7qysomTwFnUZYz0SUx+JBqqraS9lsgepfGNfLszFMdWWVVNwr1boLYJzoAl3s+udbrP/sM0ZnjubeP97Bl2vfo6G5iYIlC7lm9UsR6yUxBRB/XW8PFZ99ys7135KUFM3yK5exbcMWDtYdQPHmlcvCzW1nWX7zdZSUzaDtP7/y8UefMv7SSylcshRndCJevQanq5/kYID9b/2Lk4cOc8VDf2L02DEc37adjT//zMTZc5ixdDEuTQi1WoNywEuiNY69dXsZNTYLr0mB3mgiNBgQNCgazp4mY0IhNp0an+ToiRGon9qaGmaUTkerUhMUHoQKpSR7VtXtY9bsOYS8YuNXSpm/0eXk1zVrCA8NseTGG8nJzePA9t18/tXnzL3+csqXLpadrSggo1QaHM1tvPfk88QnJzL79huYWDSJ6o++Z2vFHrJWLGbM7OmopN2CirBQfPUP0NLWLkeZ+pBCpiYIywqb086RhqNML50mBRpiB/7/RsGJzVqgUg5viFydlsrnn2C4vYPrn3oBy8gRVLyxmgOH61i46j4SiookcVgkXaidQSmg6OjsJDd/jBDvojXqsQ32M9DVC3YPozKz8FlEhrKasN2B3T5M+4CdtMwctDq9PF+c9n4O1+2Tn3tqSSkDgQApqWk4e7qxOl18/8IaLL/5Yl33zMNyNLzp7bc5caKJK+95BH36KNxRSvyasBRttLWcQasNE5uSilMdhVVvwjrsYOBsB+GARsb2KJMjWcOhgSFcPf2E3V7pD+a3GFAZDThtdmzd3WhDIeITEtDHxEgneYPPRVd3B051CFNCDMaoKImCiFFeT/cATl+QkaNzZOSV+K9VpeHwiSP4ojRkZGeiF5nZvv+NgisYK4LavahFJJbdjbm/n1+ffoKp+eOY88jDBB0OPnv0cZlfueSxh3DFWfEKRNUfQD8ckFYEHrWStKwMFHqtbEa8PYN0t7QTbYnCkhiLMsmK0zOMyuGgq6MLbUwiekuMTEgIhfzy+vd0tJNkthLzWzC7aHTE6CkwZMN5uoltb/+TovxxzLj3DgZbWvjP6++g1xq5/E8P4k9NxWY1YrMPYLL10n7qJCkZmfjNZjzRMSgDIVLdPr7++DPmXrEcU2wsWo0ofBTYh1w0NTWTm5sn+VV6s8gqVeJxeWXMUkFeoUycCKlDMr9XpNQcrK0hvygfpUnHsCZSLEb5tdTV1ZNSWEDYZMIXCKMXwgJ/iOq91YydNhGNwYBSeM5Jjl0kCm78tKlSKf97FJza56a1qpLqte9x3eVLyL/pCnqPN/DZ398jO388c++5BYdJjcPnkRyuqKCak42nyJw0XnqamVRazHoj/QMD/PLjT9xy9XWE1Aps+jC+gI9Y1Bw5eIjsgnEohZmrUiOBHPEMHzl0mJIJkyR9wynYdW4nGToje77+nqPbdrHi+htImFVG494aNr/3IeNLppJ/w5UoR6TS1+fAarDAoI0TJ06QWVSIV9jJ6PUE3cOM1Ko5UneArLwiDNZYhr3uSEMQVnD04CGmFBRJAYJgrIim2CeC3Q8fZkrhBNQatYyKE2ICQyjAsaP15E+ZgNKolXmlQnTQ2tbJpk1bue22u2TqT0ghkmFEgRKiel8N5bNnEhKUBSH4UKtw++yyAJxeMl36MgovTV0gTLJKzU+vv4GtuoaHH/0z5CSze8tWtn3zK1defxMjZhYTjrHg8Xikq0MgHKb51BkmZOfJQ2rI7yakEfuYh/YzZ5kqaBF6HT6jhp6hPil8sPUPkBgTj9lkIjouTvLz3F4f7ec6SU0ficliIuT3ofH5MLv9fP/PDwj1DnLn3XdDcjxbfl7P7u1bufmuO8mYPh17SDRLOuz9AwQcg9gcNmIyR+IKhrBa4jBpNXS3NtHT1c2Y8ZPxhxTodTqZZCOac5/HS1pCEtFRVux2u7wvNtcwXT3djEgbIZNCRHJFOOjnzKkGDFoV2aPS5XMxHPQxHA5xprcbm8tLdmYu6rAQAIbk9TjTdpZBj4PM8ZFCUudVybPqZMtJXCEfo8eNI+QLYQiqZBawrreX9198lnFp8dz453sliPDxK29gd4a5euVKVNnJKEwGGUln7xukvaNTpt4kjRqJV3DFdSKVykn/+R6JrKanpGIwCIGiF6Vew4nTjdIDMTklRX4ecVYatXo6mlqk7dTo8fl0nmsnWq0lWaNn8Ngp3nz1ZQrLp3DV8qvlWfPRR59IvvuKW/6AJTYel6iR9Bq8KgWnzzbLPS8rORVFMCiLP7VOS2t7Kzq9kaTEEWg1eom+uj0ezracJS0llWjRNAZDGI1GHM5hvvjuGxYtvkgKbGKihe+vArdrmOPHD5E+Io0ovQGTWVjQKHETZn9jI9bEZCzWeBQKDYpgRKW7r66G7JzRRMeL5CmhIFZJ+7BN+6qZVFBEhmDh+cIyl1fwyHfUVjN6bC6x0VGSB6wLKzEM++jYuY9NP/7AtKUzWbR4AfaWc3zy9lqS4uK445E/0aZw4rfqsLmdGNwhenbX858vv2PGZRdLP8Pj9Ud4Z+0HpGTmseymm1BGmWTsm9Pvl96KQsm88q47UahVEpAXSKigQtVWVMoCUIhKxdZg1Bvxu9wcqa2jYGwuUbF6eX64RHShKYr9+w/IyFetXoNRrcHdYydKrWXfb832+p/Ws+L2W6UnZfuJBr746ksSx47hij/czqDIaFNpUKsURHu9HP3ya+mhfN09N5E/vVjazHzy3oco1l56VdjpGCB7VAKXXbKEzeu+5WR7F8kzyrnkzrux63V02m2kpiXg6O3mbN1BymfOYFAdkrFiMcKaw+nmqzfeYtumDcxfdglXL1rKzne/4nhVHdHJsTQ7upi2/CKpgPv57X9zvKmVCdddw4xrriKo1RCQrvUqAkIdXF1LWdkMlBoNPn8gkmTi91FdV8vM2eXy/8vCVphWe120HD/I4jnzGep3YzRE4fJ6sQCfPP88x6ormDN/JpdfvZyPnlzDqdZ2bn/haUYvnkNX0C5VMonqWPpsQ1SdFYT3PKyi+xGeUSYL3T0DnGhoYtqU6TJTNhgIolIrGLQPcrzhSKQAFJJw0aVptQz0DdByrFFGwfkVfknGVRmjULedY/cTT+Ds7KTwmmWUlk7j2xefJ+AYpmXYicJs5ZprriUnawwfvP0efR1dMh90IOhi9p3LGT1mNN/97U0sXnAM2ul2O7jhLw+SkJrAh2teROX2owgb6LY5uPH+eygsLOSlVfeRJDyxfB6GQgGW37eK2Ng4PnnxFeIAR+dZ4kamMOOmFaSNGsm6l1ajC2lp7Q8Q0Bu444G7sEZbZN5ntEnP0FA36sQ4LrprlUShq19bi9Jmx6XT4tSruPru2zBFWfj49XdxdveTnTqSlvOdrHz6Yek798oLq4lW6TD5FLh9Xu5+9nE8Pg/v/e0VMuKT6GpvRx1r5apHV+H2Bvj6tQ/xhFXcuOZZosfmyBxMhT9EfFgric+2OA0jcjIxBRSoxT8qI2++/pZEAIuKCvAqfXKNmMT4av8hNv35z4yIi2HuQ3+mpaOdph9/JjA4RJvdiXnUCC79w/V4/T5+/PgLXD2DxJuteLQKLntwpXSb/+qvrxMn/KIMGno8Q9z9zGP09Hby7zdfJzd5FN1nezFGJ3DHU4/Seb6Tb9e+hyEUQhkMEzYZuXfNi1TV1rBx3ZfECHPXgJeMvBwW3XUnDc1n2PLl52h8ooALYUkcwa2PPMyho/vZ/N1nJFqN9HX3k5Cexa2PPs6ubds59ONPJJpMDHl9GBJiuem+Ozlw8CB7NmyRY9zBvn7yxhdw46qVVFRV8OPX35ESlyDRAcGBXPXk4+zYtpktWzYTq9ajGxgmdXQmix9eybY9e9j90Y9MmjmLhU8/gN1qwh9QoBNOnb6wRPXHFUcKQJVCIy1WRDEpo+CmTsVgtsiixRAME+3xUvXllxz54Tvyc9K59P7b2PLzL5zceUgavdsCHpKz0/nDqrvYuGED9TurMap19NkGmVA2jatvvYmvv/iSc0dPSi6s4Mxk5Odw2R+u54efvqO+cg+mkAJzQE1xyXRmXr2MDZt+Zet/NpMqYrBcPkbn53H5yhv57ruvOLZ9D6l6IwZ/kHETxzP1lhv46csvaDvaiE6hwh0MkJA+khUP3MeH/3yf9hPN6NUC7w4wfkoRS69ayvfffMW+Xbukgt0fVDKttIwl11/Hv9eupbaiSnrViSJ9wuRJLFx5K2+9+AIDPb1Syaj2BKTIrXTpQj776kuajp/EEFbKhJUZM8uZNHcm3/zyHypr9jPjsktZcMetuBQqjGEdPhEtpgixu6aaObNnSWBaFGxCnKccsnGk/iCTZ86QdAnBWRE2MGa7k2/W/A3FiUYWzy4jY/501n36KV0tvTIf2Rv0Uja7nAXXLudfr7/O8cNHI1FpgTAzZ82i5KIFrFn9ghzj6tRqPINDLF5yEZNmTufDDz9goL1dGssmxyYyb9EikvNG8/kXX9HT3CH3c53FxIKlF1M8ZwZ/+8szmAadqHx+zLFWFiy5iOSifD54+WUZd3e+rx9nIMB1N97ImLxxvPv2uzgGbLK4UBs03HDzDcTGxfDhe2vxDtolQGAbdvLMs89JB4V33nmHYbcLn9sjD9gVy69lVF4eb778d/rsNnRGg/yzlStXSoPov7/yCmqNnr6ePqwGE7f94VbUOh2f/vAdLS4HK/50H6PEKFZE8QUiE4Kzzc3YXHayJ46TQISwIRHgxakzDXgCIgquQDYgAjU0eXw4Tzay8aMPGGpq4NH77kZjMvPuu+/jVRiwuT3YPUP89blnGD7fz2cffiSnHCJSTUQCPvDow5K+8frrr8nxihBTiHt93/33yuv6+JOPEW0UUa1BdFFm7hEqXpuTdZ99jsPlQqR3Dfk9vPaPV3F0dPHBP15H7fKSmBSPWx3kjocfoKe5hZ+//xFX3xAGk1maqD+8+gWONzaw7ssvUIgPFAhgNRm57+67JBVg3b8/wyUaAyFC1Jt49LEnOHP6NF9++aUseLwuN0kxcdKGpv3ECT769BMscTHyz0R85uN/+Qv1+/fz3fr1oNXKdTJmZAY3XX8DZ1rb+OeX6wgmxfH0O28xLHKyVTpUQTENUEqAKGPMaIypsfiDPozBEEqVmk179zK+cBLJumg0ISG8CEnnj4q6CsYXjSVGWEGJaFm1Gu+Qi+bao0wSzZjViMagk84kUW4/jd//Iv34ErPjuO/JB9mzdRsbtu5gxNgJrHrqOXxRVgY9grkuAogM7Kuqlk0OFiOWlES67EN4/QE+ePd97r9zFUaFWk6pFJqIir+yupJpU6ZgUWnlgEBEwqXo9ex6Z62k1xVMGsuyyy7j+IGjfPvN95hFfB4h8sblcvWSpRzbVsmvu3aTMruU2558DJeYtmpVDHvs0tpo2+adFIyfgsYSh1NQ+lQhRqiU7Hv1bQ5v/IWcgiwuu/Vm9v7wM9u3bEPx9pXXhXE5UNu6SLVGMTDgwGOwUHjF1Uy/Y2VkBPC7UbYgZ+7YybyFCyJSekkQDmMK+9n26qsc37Ed/7CdzOhkPE19ZKaMwm9QYMNFm/McJoMe7UAQt85C7vXXMeu2Wy/MyCOWhb8XgKVlZf8zOvT5g1TX7mXmrBnyYojfFoNXIWjYU7GNeTPnYlCIjkNFQHhO+WHD089zds9OrCo/8QYDw112OsWmf8t1LFx1Bz6jXo44deKwdDjY+RtH7KKZ87BIY+GwzEYVG+7RQ8cpmzbj/6KkRPEkeDuNxyibXhqZ+xOSeXz9tkFajp1i+vQSiTWLkVRAZAH397Hl8afpaTiB3axFI3iDnR1kpo1AGRNPe0sn+mE/MWYrHQODZI7OkSai5+292IxBtBolys5+UqLiiEpI4LzDRquth5h4C46eDsZm5+BzC2qDV+akim5K5fEwMNBPTHoqvQ4HGoMJo0qLu6OPUWlJWFJMHG8+RUhrlJvnwLlORqakY7Gk0nKmLRI+JSb5glXp8Z0AACAASURBVNVp0hEdb+Rkeyt+UzRWrRFVcyc5I0fK4q99sEfOZgOiEEBLbHS8LKacrmEZAOoPBeR4ODU+CaMferu78etFOGXE2Nms1DPSFENbbxfdphBak4XAeSfGtJFc+cpz6EanyzG7QnLENDQ3HMcVq2bkqCy5/nSoJUr3xstvsKB8FvlTJxBUCcNpEaClpL9uP7ueeAbtsJOBaAuesB+Ta5hRcYkolHqamltISUvCZrczMORkYkERimEPTR0taNLj6O3rIyGgITU2AY8WOvu7MJiN2B0D6A1KEszRWLziIBlAHRslVcZitJo9Mh3vsJOegX60cTEMOIaItUSRHBeN32mjta0NQ0IyA143IYOStMRU9ENKelp7MFtjcAdcKAx+jCYtWoWK9vZzRCekYh8cIs6gxd7fS2pSMn2D/ejjhHl0SIqORqdnSj5S85kmElKS6eztITYthWiLhcCADY/DKUfFotMWCG283kzqUFAWrvZ0K8OhEBa7ihETJzH7H8/g1gtpiDjoVDIRQfjaFRZPRCsLwP+SAKnYvYtJU6egMwn1ruAjhVH5fDR++y3b312LSVgmxZrk50lJGkGSNQF/v4Oh3j4sVhMDQzaMUTEkJyYz0NmFQ4xUYs2yYQgMe6QFkM6glf5ZAi1z+J0YY40km62Ez/bjdXgIx5jpdTkxR8eSkTIK2+l2OZ5VJZpp6eogOzNTWmIY/QF6e7pRRVvoEUhcXDxJsQm4W8+hCATwqEK4hTI5KpbY2Hh6Oztw2wZIjbfS2XOOqMyRRMfGMtTejdfmQK8Vn8uLKSUJqzkKZ9t5yXsNqBUERCZnlBGzzoDF5aPvfDf6xFha+/qwJKWSnTwC54kmSbFRxVk53duDS2Ng7ML5XPr8k9ITTyQhiJcoUHfvFQWgGAFHJjySZTVgo/7QQSbPmyVNxAW/VjzDKl+Azx9+lODBo0QFg/h00CfQ1vh4UhOS8Z/tQOX1yWb1vG2ArKJCaX/j+Y1zqVcoCSrCDPjcGFOTMOh1BHr6pZmzWqehe7CPhBFJpMXGM3CimYA3gCk9jSNNTWRn55Icl8D55rMEfF6JIrrdLkYmJkubk8azp4iymFD4/dKnrmV4mKTUNEz+EC7bELHxcTSf6yQ2K0uiSIOtrWilHZaB7v4e4rMyibJYGGztlEVprNVKt92GOT0No8GI/XQb0Wo9Ab8fpyKIZmQieqOBgaYW4vQmPG6PzJdVxCYwalQGJ6r3kmyNQa/V0djTRShjJLc9/wwGwfUTKM5/I9+aJDKdOyES+SbZbCE4fapB5tKOGVdwQYMquJBB/E1NrH3qSQxdXcQoIwIKO3DK6SQnJ5dw53msYQU6hRq7x41hRDJGkdXadBa9GMOGg/S7naSPz8frcuHt6CJap8c+bEdp0Mgm3u0cxtbaSVp8Mv02O04FxIxOl2jxQFsnCQazbMotZjNRqYnSJkyMsuNiY3B7vXKykhyXjNvlwWYfQqXX4gkH8SrCpGRnyZG6vb2TrPhEvN2CnRwkemymPCOd7V3SEF14Aop1bklPk+KccPcABukm4EdpNtFk7yclJQWVbRiTAHvEfdfqMI7KwOV0M3CikdxRGdhcLlpcw2QtnM/SRx+WRtYhMVGMHLPSJi49NwdjsuAAgkEoqcKwrbKSgvETSYiKCLGkAbMCqupqyclOJ0WMjAlLgYlWradqTwXTiktl6tHvFENhXdfzwwY2rn0Hn62d1EQrducw5wNBRi26mKuffo6wUieRaIEaK0Nhtv/8E/OWLpGGzgMBDxq1Wf59Tz72CG+veTmiXo4oT2SS2p691ZROLcYgxCEC3BLooNfJ0XVfUPH5OrTeYeIsFmw2J4boOIwpSfT0dDHcdY6CkRkMtZxjSK0ma8UyZt97j+R4ixG4YAwKhULljkoWzF0cqaciwnIMLif7336Pwz/9SLRBRTjowy88Hrt7UXz0xFPha+bO4fNnnkLhsBM2GLnjhdV0hlWkzZwteS/u31QtOpGcAfzywy9cesUlDHqdaPQmXASJIcy5qu2kDA3yzTPPo3IHcGqjuP211xAxA46eNj5d/RxGlATCRu548z3OuLxkzZghyZfCR0wQ8EXETt3eGuaK95Uk5sj/uLweqqurZfTaBTW4/GJuv536ygrmzpyFQiUC3JSSb+nrc9F3/AjmgV4++8ujxOnV6JPiKbvqaqq7B1j24KN4lCLORQY/4OzvZvvxQ1w07yK0gmgpRkYqkUvq51BVNQtnzY5wEGRah0YGWdccO8L8uXMj6lFFGK9Cwbm+Hs40nJIeXeIlCJ7iYQn19aI+2URX3QF++uJzFIH/R9R5h1V9ZW37Pr3QexEUG0hTVFCRbi+xG1NMM5mUSSaZtEkymcmkTsZM6qRPejcaYxejWABFQEAElSKIqKggvZzevux9nPfzuvKPRo7nV/Zee63nuR8rcWOjWfb00zJdpL3qNFWf/yjH25rE8ax+5UWZBnLh9+DovZ9+JmnwkZMmctPfnpNGnLrySg7+9ys5wvWPH8Wtzz8jBa81ew5S+9UWgvVGImekEpw0Ht+YCIavdlH+5RYMVpgwOY2Mpx8G3TDVB/Zx6uutMuIoLDeDm/78GJicXNx3mOJvNqHWaAjLTGPB04+AbYDqA4eo+G4HgT4BRGdMYc4D90qdUOXPm6jZLWKmtCRkiMzf9TAqiL2ffMKV34plQHza0kWk332H1HnUfvc9JwqLUGi0pAj48MrVoA2g+fvv2bd/Nxp/X2YtWML0m9fSonYTN3mqdM+KEbkQPlfX1qPTw6TERLnZiXwK4an6z8Y3WZiVS/LMdNwC8yKHZm66G+qJG3ZT9uFnnKo4gT7Yh6lLspm2ehU49RS+/RGOxibMFivTb7+V+IULZGG/73d48aWTNbIDuOiOO4ibN0du5Ns2vkHH8ZNyBJ999xqmLJov7e373v2IrpOnJdty/iMPME4w0Nxqdr/+Bta2C3KUddOfHiBqbg7Yzex8+z0cjRfptZrIfPp+EtKno8OXXS+/ifnCVeksXf7EHxiVOxMsI3z373ewtXVKoPRNj9xPc9t55t6ynl+efArPQC8DdivLHn+MqClT5LP646uvo+jsYcBmYelzjzJG6Kv6TPz8l+dR25xSK3vzi88SM2Ys2DTsEEw+pYlrv9MAnn/xTSwhYZCRis3PR7qhhSpR7VBTWnSYmdkzvVnA/3PoKaHoQBEzMmdhDPDDJrdBB1osXC47zjhtIF8//BgqhZs+lZM1Lz5BSHg0xn4FW/75NobhQS71Xeehj/+DSoyIzG6+euav6O02hl12Vj71KK0dl8kqmMd/n35WCvO7HSYeePcl/AMCUQ4o+ezPz8l3oss6zEPv/At9QJBYldny1xewjgwyoLDz2BcfeA+XNgefPPpnonRGro0M8tDH76AICRXVPT++/C80NgeDChf3f/iGTBmiZ5B3n/gL8cYA+j0O1n7wGh6jHsO1fr7620vC0yWBtXd+9Iak9xuumfj8iecI1Brp18IDX70rsUHGjm6+efF1tG41Vp2Bu994HZVWI/Nrf3zmL+j8jLiCgpl1+11U9fSw9rlncChEGqow4jllMXy0rIKCufP/5y2Ra4JtYIgTtTXMmJsvkx/E4VMlVknzANcraojpGuanje9Ks4ElyMAdH/1T6v4MNW18//q76PUGhv313PvZO7gELqPqND+++R4GtQZ1TCRrX39BOvlNFXV8/6+3iQ2LwOyj5tYPXvFqAkvq+fWjLyVY1ydhLOteelZq1K5s/40TOwpxm214AnxY+9+3wTLE9fIT7PzqO3QODxHxE5i0eqnMpR1jUfDdex/KsX1g0gRWvvEPqT+8VlJJ+aZfMQyZCZ00lnmvPAG+Rto276Xo258IMhoJSYqn4JlHUBp96fqliKKvf0Kv0cqfM++lx3F7nFzeVcSBr34k1DeY0PETyXnpRRgaoH1fISXbt+GxO5iQlUX2M0/TbrYQNz1D4li8R3kPbc1NjJisJE/L8BpuRRtMGN9amrE6HaSkpsoWhUD6aHBytfE0oUMWmjbt4ExRsZxKJC/OZyAlhuRJifRtPUztzgNofX0YlzuLaQ/c7l0jP/+Rc8Vlck/MXLuC5HvWySSnEx9/x9l9h6VpLn3pXBL/fLfEejV+9BMtJ2q5qvGQtGIBaetX4G8wUrbxY9oOl0vlcP661UQtyoLoKA69+Dod9Q2YHVYW37KOuAVzQWek7N/vc7GhUeaHL77/biauXYp5xMz+9z6n98Rpwp0wb91KjKvnyGnIb8+9iutqN9f7+lh6/wbCl4qaQcWe5/+Jrb1DEjwW3r2eE44hlq1ezeF/vkvf6SZMgwOsf/wJ1PPny3SivX/7K/T3cXVwkJsefIjQ7Dk4IqMwjh4lTVdCFS7ywiuPljN+QjxB0RHepHSJAvBwrOSQNB0GBAV6NYwKgUhScKjkqNRDh4q4SSlSF5pWF/sPFTIjJxuV3ohOgFtsbgnLbj94hLiQYHY9/xzmnk76sXPL00/iTphEaMoUPBojCs0N46rbTfXhIySkJqONDJGSL7Hqifv3ytPP8+a/3vA20EQNeEOOV1RURF52jjTYKET3ThQsbhcNpcUk+Rj55pGHCVIoueJy89BLL8ON7/ntn5+QhzyRKrLh1Vfo9NUSKXLODf7YRG6zNEe42XHgEHPmLfIyQAVaz2LDoFbSc/QooQ4Ln770N3noUgcGMz1zNor3HnjQkxo3mpN7dkktXYCfP6l5BehTpzB17S1eQ4ewZ5utGPRaSouKvCgAoTPzuKQQW+Mwc+zbL/C50kHjtt0y3NgREk7q3ALCJ43lcts5KrZuQedyo/ENIWnOAgJmzGb68uXeGKkbtnChdThRUc6cfFEA3rB2eTwyZ7CsooL8ggIJllQI+73bhdVior7iOPm5OTKZRMaJiqfFo5BFSc+ZOs7+thuD0o1PVCjaqGh841NY+fTzOIU5QzwnVjsuEbLddo4pk6cTIMKVhZZCD61XO+g838KcbMHhEccZwVjR0dfXz4mGBgry8uQJ0ONx41Ao6eztoaWxmfxs4WL2dikd2LF2XOHCnoNcO1lLbXkpBo2CgAAjC1esQBkSTtXRSi4eKsdf6CUC9Cxav44Rj4NrLReo376fUB8/NBHBZCyeiz3Yh9YzjTTsPoifTotmdDC5y5diU2q5Wt/ClX1lMlFLkxCJPURPcFwMWpuH+p8PEB8xRhaqc29dxlCIh6rjpfSV1WHQ6LFGhTJn+TIC1AbKCw8x0tYhdTIBSWOZXJCJLtiXqoPFtB8ox983AN2ksWTftEjq7I7s2cvQ+YvS1xQ+egwzF87D7KehuvQoI1WNYLMTmDyelJnTUXlcnDlRRVfTeSl69psUz4JFi7F3XKPt9BkaGhpxqpSETRhD/NwCIufMJyohUQZ1i/tqVys5daaBQI2CiQkTsEqRgPck/v6/32R+dh7JM6ZLK6IXZDtM75lGzIerOFdUwvUrl3Bp3IQljiFrwVxMQ3YqDxTTV9sgdRpjczOJF39fCSV79+HquC7HRhMy0xk3OZkhq4mq0jIc13olDy4yI4UZ2bNRDlrZ9+MvqPqGseAmbn4OienTsXb1UXe4lOHz7dJl6zdxNJMy0qQ+78Cv23G3X5PRZq7EODIK8uH6CEWbtuPsGZD8x4m56YydnIjNbmHXpi1oB6xyvBeVkcaI3UpuciolO3dj6bqOT3AQsZnpUljvtNrZ/u2PGIesuLQqJq6YS2zcGHSXe6koPMDI4CAuPx8mLZ7HlJRUnGdbKS0spMtiQh8SSOzEicRlZZGw7hasvoJuJTKXhetZTXFRMdmZ02UH0Muc8y6IIohcFoB+RjkyFXAeAfppPnAIS1EldfsOYle66FU5SFkxl0kpKQw3X6F670EGzrcTOXY0o/IymJCczPCFq5Tt/Q1zd4/sXoakJdLV18OC9Nls/vIbNKKL4KMlZdlcxoyJw9LQQc3BEoYG+yUPK2lxAZMmJtBf2cDpkuNYbWZUYf6krVqI3ePAf8RG2c5CFMMjMrIw5747UOgN9J5uo+bQMVxmC4aIYJKW5hERG01v03lOHyxF02tGEehP1IoCYhPGMnyynrOHSxm8eh2/sbGMX7OI0IgInKcucGrfETwWO5qYMCKWZhEYGYK27RrHftmJcsSOf0wsKevWEBISTHdpKWeOlmDy2AkcE4ciYjSeUaNZ/+pL2FXiiCbdTrgs4jBcSc7ced6lWZp/3FiGTVSdPElmfi4uwUGU98uOq7+Hpv2HGamop3LbXkLEeD7ISNo9q2S8m6KujUM//UpYZASDBhXTNqxGr9fjONVC1Z4DuF0ughPGMW75XNlBs9W2Ur1rv0wFMY6JYtzN86Xgv2/fCc4UH5cOdldkEGnrhNnKiU97N/u/2USAwcio1Hii58/AN9ifCyUV1Bcfx6gzMmHKZM6Z+0kSYv0eM3XHKqQbXxcbIZ/bgNBg2ksqaSg6SqzWF9+YcOLvXCZHsa76Fmr2HSQ4KAhHgK9MTPA1+nKl8DgdJ8/K51IdE0byHcukjurq/mNcKKuSiR8iAWnSTUvR+/pwvvggrSer5ZjbGBvLmPkLiEifwfjZOVJv7vEIPbqC883NmEwWUgTfUAIgvBOj5nMt2OwOUiYLjIpY+QWR08G106e5fLSCobJTNB+twOjnQ9iUeJp9HIyLi0NT3crVUw2ofQz4J45jwvICyeds+XU/A01tcjqjExnHaxfJa1K3aQ+uS10YlGpipiThkzuFIB8/Lm/aT9e5Njo0DkZlT2P8wmwsvf20/lSI/7BDplSNzZjC1HVLudhxmZYDRxlo70CtUTImNZGEOdlSK1+36wBXm84TO2Y02tERRM3LlAVw3bYDqC73ou8zMSE9jbAVufSPDHBh1wGGzl+SvM7Ueflop8ZLR3DjlkKGWy+j0+uIm5HGGc8w06ZNpfHXQpwd1wkwGJgg5CKTp6DWqjm5bQtd55qIiYvDL24co/Pnk7RgMaqoKBlNJwxxolCqLCuTndPQyBvu4BsO//KSg6SmpeAb5C8NLOKUJwgSxSXHmTp5OoEBXoOWS4xvjSqOVRQzZtIEgoJHyTOswSZQSxoa9+1j5Fwzp7dvx3S9E22wPwlz81AlJ5GxZBn6gFBpirLbTPL9Ofh74tm8JYux68RKJ1pQKhQeJ68+/TwbX33dG0MppBoC7aKAooMHyM/JxSgJATfWTpuZisOFmBobaP5pq+yCtw+PsPrB+zHGxXCxpYUz2/fgiwKLSkFCdhaRM9NJWb0WtD6yrlW7bZI5uOtQEflz5uGr0uKyeNBoFQIRQNPuHfQ1N1Cye7uUEYyKGYPZYkPx7Yq1nqb2VsZPT2Z+TjYnt+6m+cIFMjbcyZwND4I+2HtiluZdJydLi5iaPg2n3g+FUiMLAMxmSt56kx8++JA58xZz08Kl7N78CwM9PZitVjxaNROnpJKXl0Phtq2cOt/K/IceZsFDf7zhiPOiPNx2OxUV5czOz5FgVeFAFTmlond6vKocMRoWXgl5x2Rr1Unx0SLy586R3SGvq8YuC46v73+Yy81NJGamyUJt62ffUnumgSffeZME0fnx8cPscWFUiNfVzQ9F+1gyfxmhHmGJ8/44IX84WVnOjMwM+VLLxUQgKQaGqWtqZtYs4QIWNb84bYvfH6S5+RyzRKflxszArXCjHDTzwx2P0NXaQtraOYybMIbS77cw1HFFun5U/v6k5M9jdOwYjmzdzHD/dexqJ061loUrbiEqMJJ933wvs4E1/gJC62DOinXyJd36/efY+gfR2LV4PDryFy9n9IQYNm/+mCHzdWwSRmukYNkd6JUG6g4ewDPcx/BwF7qIIDLWrsbhcFP9y24CFQb6Bq1YVFrm3LIGg0HHwZ9+kBxIrVaHFSUL190qhbz7N/2MXXSMlU5Ufv4UrFnv5UDt3421u1s69dQ+/sxbdwt2pZvf9m1D73FjcCqkmzF35VIcajV7du7H0d9LrLjRCiUzl98uRxc1h3bQZbHyt1/2wahRXneheA61Ss40nSPIoJXoAKEfFfdGUN8/eOc9cgvySEtL854f5H8u+mrP8umdj+L/+wubff8ahsxDlH//K74eNx69C5fRyNI7H8I0NMLhH77AV+VmxGGXUXEr7riPwe4+Krb/SqS/L/2mYQj0Y9balfQM9lO6axfBTgXGPhvBoZFkr7+N1s7LlB3ei8M8JNMhRLd55R8f4VxjE7U7dzI+JBinw4b5d+bg/Ps2cO5cK82HjqKxeHArDCj9AljzwH2cOV3HmYMHUAtNk85IQFQ0GYsW0TcwSGVREZb+HnR6BQHhESxadxdn6+ppKCmSyCa7VochNJzb7vkDRyuOc7K2DIXZzBhtkOz25K9fzalzTRzaW4Sv282EAF98/YPJWLme6tpq2msOEJ4wgbVf/QwGL59PjBQEeuVYWQXzpqfIDqgoRmUGNwpKSsuYOWsWWnH0FLo0sTk6HZR98F+q3/+OyfHxpN66mMPHj3L9VDNO0zDaYA2a4ABW3f0Ahwr303e6BpXNglWlInT8eBbfvp7C3bu5VluL3u2WUO7ICeOYuWQ+ZeXlXDzVgLt/kFEBfmgD/cm5cz17iooY6riMq29QJrfogwIpuOd2Nv36M12NpxkTEITa7CY0Mpqctas4WllBdUkJgYYAwoNjUAcEkX3zSnbv2oH1fCsuOZIMxz8olJtWrWP37j1cv3oZu3kQo07BqLFjWHT7ej757DOUdjOm7j6MHh+SUqcwe/E8vtnyPVevX5Y8RduAnemTp1AwN4tN27bSfKUTjUJFtFJLUnI8Y3OmSW3U8IVeClauIecfz0h9seBcygLc5tVgzi4Qchgva06sky6LjboTtczK9sJkhfBcIXAzFgffPPI4rccqWL5gAYlTU9mzZw9t9Y1EhIZgtZvIyM9kVGoChft303f5Ahq7cPkHMC09k6m5s/nws/dRMoLNNIIGI7NmZjNtZobUdg0ND0vYvGvIxdKbluE3Kohfd/3KcF8vgUY/Rvqs5M+dS3x6Mp9+8RFu+5B08vsoDOTNW0jwxPF8/803GIdNUuNl0miZmplNxoxMPv/4E9RCa+ayY/kdt7Ro8U2MjRnHj19/g2O4n0A/PVbLMAULFxI6Zhy/bNuGxzoizUQOMyxdsYqAURFs3raZnt5rMklDYVexYulS/AP07Ny1i/5Bi9Ty+Rq15OXn4Pv7u/3bwcN0dPXy6uefw+QUqU+UHQ8FXG5rx2w1kZCSKB2egmsrZhCdrRdwWZ2MT47/v96FDEVou8zLd92Lj83O+ptvlqPCX37disViJTAoAKvTzIpVy6R8Zu/u7Sg9Vux2J1pDGKvX3CqNRHt2bwPXoMQHGXxDWL5yLT09PRw4cFCanoTLWeXRctv62zE5h9m+61fsphEJalepfVm77ha6e7soKdqPZ3gAlUqFOiCYtTevY7iri337djHiNsl92q3Sc/+GB+lq6eC3vXswBOroNw2i9/Pn9pvvwNI5zN5du3HpRaylG41SyZ133S3B2Xv27iTAqMFucaBTBfGHDQ9xrrWF4xWlDFk7BXqe8FFxLFq8lEut5zlectRL+xDdsEA/li+7ievnznHqVC2DCgXP79oLhgBZAEodHVBdKUDQ4wkIDrshBvP+fllZKVPSUjD4CDe4WI1EKaam7EgZ09NnyLQxtVHtLRuwcKbiODNmzcSEBrPTRLTaTzq96777ie8/eJ9RUQHcdcvNVBUfo/jkSaIKcvjze++BqA9UIgHGS/84VVklkUlKHz1KtV5ODQVG67O3P+DZx570Ys3E+3gDL3Tw6BHm5OSil8EAComrFSXU8W/e4Zu33mJWSja3L7+FyiNHqKosw6N0SN3ihKRp5Bbks3//Llo6LpKam8eaF1/0YugkVNpL1Dh+opTMmaJO8vfWSJISb6LyrY0c2raF6NREli1aQtXOQpqra1FsWrTM0zHQQ/bqRcxavJiOLTv4cctWwufmkr/+biz4Y3Z6UOqdWIevc7G2ktkzZuDQ+kjlVZDQiPb08tvmXzjX1s5Nd91L2tTplO3cQdHOHZJervUPYMFt6xkfP4G68hK+3/wDmauXMyUvD5XeD2HiFC4us9VMeUUFswpyMUlytEeaBsS45viJSilKdoh8RZFr6FJIoHJDYy0ZU9NQCaecxczoiCAsvSJ/8BOu9HSz9rFHiRs7gdLNuzi0t5CVt64hJWsmPVq1hDe6h030mEeo6b7ClJmzGbrSL91/HqdbatUuX2wjbfoUMAo9hlt+zmD/EE2NLczImoVT7ZbuYB+3RjpdzzY3kzFjhozqUQn3pc1CjNLA5qdfwahVk/en24kdH0vx1z/TfLwCjULoogJY8uBDjB0/ni3v/Ye206fQBxgkvHnN/Q8zOmo0h779ictnz2CzDaIPC2bFHx8mMDiEvd99JVv5GquagIgYlj74ICHRQXz/0T+5cqFBippVQeGsePhZgoLDKfzyMy6XlzFRo8XpoyHv+T8TM24Cv/3t35yvOgsRUWjiRpN/920EBwVQ+NHHXDnTIFEEwWPiWPXnR2Sm8N5Pv+BqU7MEV6tCQ7n5yefkiWjXR+/R09REkD4AfWg4K5/8Mxa1m+8/+4DOlhYMDiUx48ez6rH7cSuVbPn0a6wX2wm3D+DrH8i6f70PIyNs+feLdAwMkvfkP1BHxaJx2fCoFQypVJw510Swj55R0ZGSqC5GWXqNjo8+/pjZc/JITk5BIQpQKQRxMXDuArs2fsDktBTmPnE3gwN9lH7wLSOXL+MxuvAZE8MtT/+dwb5+dr79Lxy93Vg9HsalTWPNAw8z1NPHljffxNTViUOlZMKMaSz4w130Dw+y+b0P8Rmwou0aJnFqOvP+9jSt7efY/N5baOwWmamZkp9H9t33yISFxp9/YeD0WYxuDwlZM8h96hF6rnRy8F8f4ewx0avREjtzBvPuWU/nlQ72FpdDvAAAIABJREFUvv8hmsERlB4lY9PSWPDAfTS3trLzk89wjgziVLuYmp9P9vJbGOy8zq6330QnRl2WYTKX3kT+8lWcbzvPju++QGUyozK5SM/JIvP2lTSdP0fp5u34DptwXb1IVu5c0h7+i4zO2/ru34mYMJb0x57jukEk47ilVsuhM1By5KAsAA0aJXahP/GIRAsVR0vLmJGZiUGrA6sdH5US59AgV6rrKPv8J1avWUXS2gU0NjRy+D/fYVS4GfaxkLogl/Slq+lobmXvGxuJDfKnfWSI3LWrSZozh/MNTRR/9iU6qx2rUsVNd95GWPJErrRf5sCXPxMinP7mfubevJLYOfmcbmxkz4f/JcrgIx2Iy+66g/BZUznXdJaKH34g3O5BPeRg1e134J+bwemaakq+3yJTTXpdChbceSdxeZmcOHaMkz9tJky40l0ulty8joSZmdRWn2Tbp58RGRKAXeMif8VNJOXmUnroCMc2byHCJ4ABk4M1d91N9JRJnKiuoGTXdomwcisNMks3Nn4Uh48UUVlShq9LQaDTzZp1awjLTuNoURFF3+0gJTObyffeRrdWg0dtwOPwoLG7KC87RubcHBwqj3Tea5RqXEMigq6WXMEmFbootQKN04HviIWfPvpYUJtZe/NqIsbGUnmklDN7SlCKKUqIjlv+tAG/6HD2795Oe1kZzkErUaOTWLzqZiInxFG4Zxv1x4okqN83PIY7H/yjFPXv3bGbs8cqUTkVhEeMYfkta/GPDebAb3torajGNmwhODqOtRvuxhAbxLbNP9BXX4dBFAjoeeCppyAmgu0//kBn5UnpXu72MfDQX58nMDicH//7Od2n6nDaLATEx7Hs9tsJjYpl2zc/cLWiCq3HhW9sGLc+9AAq/yA2//AT3WfP4BbUh6jR3HLffehCAti6ZRPnqitlgRkcPYZ7HvgDBj81P3/zNV2NbQRo9ai1Cu5/6nEI8uf7t9/lXMsFNjz1FxxjYxlSqfG4lNLt2nK+BZNlhMmTk7B4HPIQp1ZquNZwAbfFycTkJBlpplUoMIoC8Eonn2x8g6RJE7nn3rsx263s2LSF7oYLWOwWglLj2PCn++WU4ecvP2f4wnk5UY9ImMK6u++Txdrn77+DtbNdHqxUEVHc88ijaA163n/zHUyXulEptUQkTOLWu9bLadbun3/iQm09eoMvoUnJ3PXwQ1zvvsYvX36BrbmV6NAwjNHR3HLfH0RiA99+/D7DbhM9DgvhScnc+4eHsVwdYOs339HR2ojWR0vctDQWL1+FfcjFtp9/4eqlVjxKDxPSJrPm9lsZNI+w+dtv6W46i6/Ol4Sp2Sxfe5ssVL/7+lMs/ZfR+xvwGzuO9fffz0BvLz9+/Cn+IxasZhNx6dO49dE/Yaqt5eMPPsAQGc6aRx6l0xiEWYxd3aIh5KL6xFGZBBIUFonN5ZYNAJVGxbHSI0yZnIyPv+iTiY6YShpHaipqmD5zFkNC8W/QoNercA0O0lVbT/y4sSiCfGRGtOtKL5FaIzWlR9m6dTPL71zDnDn5XGk+z2eff0nQmDHcetfd6EQqlEqFTRhs7DZq6xtJTpsqx946P18ZOiH2oy8+/i+PPfCw7NQKFJfgwHp0ag4cPkhBTi4+4oTmEiIZDb5KN0c3f87p48dZctOtzM2dx5nyco7t34fHMoTJbmf+rXeRNjuTpuZ6vv7qC1ISklgjoOk+IqfaiUIwOe1mGi82MT4xFavNgI9fKDaXgwDLCM0/fs/pslJufvgBxiclM1J5is/+/TaKjxcv8ViGB0idEMf8RQs5vm8/R07VE5mbx81PPU2n3YVDq8TtsTBKp+XXV9+gpugwGTlZbLj1Nra89z61p8+StnI1t73wIiMDwwxZzUSPCpWROeWVFRTkL2C4346/XwAm8YUcA1TWlTJTZN85fXA6VagNOkasFo5XCsRBvjQfOERUmCiUbQ7OHK2UTC9h01crVfi6lfiabPz8xkbJ41q7ei15q1ey+fWXqTp/moXPPET2upvpH1GiUhiJCA6hraKC/zz6KMF6FXnLFpIxNYMdn23i8MmTrHnjBRIWFGD1KNGo9fgodQx099J6rolp09LQiMB0j0u2wwcGBqV7b9bsTOwajywA/ZwqCXU9fa6ZqbNmYlOI05Eajc2Je8jE5TPNzM6ezaDCjkstE3vo7e7mQvtFZs+cgcopDBxmfENDab1wkfa2i8zJy8VhHZGaAq3Rh/NtF7l+9TozZszA5rTI2CWZQ3nlOp3Xepk8LR1FgJGhwV4ClW62b/0Zm8vFujvvZtDqkZo7j8sGlzrY/ezLeCzDzNqwiviEBL79+1uMWJ0s/8dTRGdMxSpGMHo9WrWKhtpaiRKJn5QgM2FF9qLo8F2+2MHQ4AhpGTOwarwOr1C1nvamZroH+sjIzWFoeAS3WonWT8/Zs2clymBSSjK9djMKtwPj8BDGnh4+/NOfCfP1Z/n9f5Caz51ffcWAQsm6t95FGxuLUHiK1v6QWySNNBDkp2eMKAAd3kxVpU7L+598QlZBPknJKXiE49KjQONRcL6xSY6gUienMOK2ofC40FmdnG86JwXPY+PHY7GbUYq0F7eCs2ebJM5l4rhxOIYH0Ws1aPR6qurr0QQFET9hIo6BPjkSUul9qD5azvRR49GHh9HjMcnNUWcRjvZywuNGExwdQedgH9GBQbK9f63kOF+/spG4uBiW/fEOrvzuDv/13S8ZNW4C97z/FoQF0jvYLwG2YnMqLy4heWI8/hERDIu+j1ojNX5v/75R3X7vBoLDItBodKgdbowWBzXVVcROSUTja5QnTGmeUCnZX7iPnNnZqIx6rAbRT3LgYzFzetceyj79kpjQCNY8/yxlxYcp276d2LQ0lv1rI31GvURmiBmGWu3DkUOHmT0zDa1OiUulkI13lVvN0aPHycicjUGrR2G2oRcdBbWH0iOHyZ+eITEhYoTvMFkJ8Q2jqrCQhIwU6cSzK8V7qsDodFNSfIT0nNno/P3oHRnB3+iDq2+I/7z1Nv949RX6h4cICgtlZGgYLVqO7C9ibm4O6gBfhj12nA4nQXp/SvcWkjkvH49Ow5BlBI/VIp+xHW+8Q8ueI2SkTSb/sQ1898lHXDnbxqw5cyl48Xksg71yYxGjUKG7O/LbfhYIXXJAIG6bcG5a8QsK5LdDB5k+cwa+gk8nXZoeGVhfeqSETHEdfH0ZcdjQ6rTYRJpRcTFLly6Vm6XCV4vSKa6/le9f38j18nIW5sxmckEW2wv3UV5zlpS581ny5GMMqpWyEBCzHqXMYq5gdkGBHPWK+DKBwrAMW6mtriVndo6EUQsDl4i+G+nv4UpHO8mpiWh1GlwOhzRxma/1UXf6NIm5GRJ1JNYRrVLJtasiMeMSk5NT8dUZZdC8aNIMWEY42VBP7sL59A0MyHhA0ZPsutpNb0cX0+ImohIE9AC95OH1XOvkQmsb06dOR6FVM+i24K/RYOgZ4IeNb3O5qo4Nd95BRMIYNu3cRnVtHU++8AKxNy1h6OoV+Yz7BwXTVlsnoc1jEidK3IeIdhQsvb72K1y51EFa5iwZ+yd0sRqVhvNNzViGzUyKn4SPrx8Ol1Me3NsutsnDgEip0BsMUlLhI+RFbe18+frrGMxD3L5yOX5+vny7bRv13X088NLLhE+egklERIr1UKOhraUFs8VM0pQ0mTIkMYxKNW0tF2TnblJisnTFC+SI6veEmSvnW7Cah8jMmklvf69EuOg8Kr796HOSUlJIyc6QBhmRs201mehouyC/X9yo0dLMImDKSo2aujN10hCSOGWyXAeFBEqv01N9vJLIsHCio6NkxKPbbpNw+rbmFtmEiE9JlvL1oeFBgvz9Mbe189JjTxAXEMzDDzyMZ8jMO59/ynU9/OODd/EZO06mqUQEhKD38aW64jhR0dGMio3xuip0Pgz29XKm/Tz+wUFMGD8Oq8XiBT673ZysqSEyNIJxY8ZJPquQbAk+5iv/fIlFSxczNX06FptFOmJ93G4aDh7k5w8/IHlUJHfdsZ6mmhr2lh7FFhLBY2+8ybCfPzax3rkFR9JNTWU5EydOJCgsAqtLJHApJO6mWDBIJ6cQ5OsjjRcaoRd3C1B2FaMnjMcnOABfrQ7FwCCRaKjevoetX33FqJgwnn3uOc4WHuSzb75m8or53Pfai5icNokDcmtVhOuMlH+3lR1ffsOYUaN49JE/UX/8BJ/9vJnI7Nk8/vLLMqlLjNlFU0ncm5defZV/vPSSXMNdLqcEp4uJyYFDB8nJzUUtAO5uYfAUe6lD0gOyM9KJCvbD4bAwYLdhNBgo23+Y/ExvFJxbq6HTYiEiIJADn33Bvh9+ICM1mfv+9DC7v/6Goooy0lYtZtUfH2ZELQgRLmmgMgyPcPyrrzl96ACJE8dxy933cOzHrZSXHEPx4V23e0yXLzHKapEhw50mM4N+/mTd/yDpq1fjMBiklF6DHd3IIIfe+4yrVbX0X+tgTHAQjt4eLD6+xK1bT+79D3jBsILSLwjBSgW7ReTbvOWSR2cd8qD3E0wrD/sPb2LxvHng9PVaYfRayREqO1FJnsjdFJ1F0WIXHEC3jdPHKikQuZ5i5CrbnULNbGPns88z1NCA1mxG43DgNJkxRQQw9W+PkDR/CRp8JNRWhLiPnG9j0zPPEeWxo1IMS5fYyCUL6uhYEh++jaRVS7AL2brTia9aj3XYiiCzzxTRYiKj0O2Uuq++nl5azjSQnZMjM1CFTkaAPEf6BmR3Kj1rtswRFAkeIrGhs/0yHRcvkZ6dhdPlxCJOiAY91wf6ONPYxJzM2eg8Ntm2xzeIK729dF3uZGZaKgpxyjQNSlRMR38vLWfbmJc9G7XIs5SUcQ19Pf2ca79E+owp8oWzWUbwNfhIfIavjz+LFy+Wi4hYTMRiqRkyU/j4X7lSU01QbBAjJjOOfieaUVHc9f5rKGPCvG1lGfnhQ0vLOfpNA8yYNg2P2SzF4OL3m89dwGFxkTI5QVLLReqHyqamubkFh17FhIljpXlAjIbdej21Zxulc2pKahImlwtflQjbGsHe2My2196lv+U8Ko0CjV6HzeFGOSqaVS+9SOCE8XLUIHYiMYYWB44AXzXxo2NRK2TmkmzL/+f998maM0cGZN9IY5Ojg6PFZTI1JGpUOP2Dg/gYDHIxr6o8QXhkLGPGRINj2JvmqvXneE0dIaGhTBwzCpUomAVMWWvgUGUlYXGxTIwYhXFg2Dsa1Sg5VdfA2MhoAoL9MCnMaLV6NG4Nx0urSEhOwTfQgEYjRnVOGLHSVXmKvW9/jKu7m+BIP9pEBzQyjuCEBJa98hwenQKFUVw58Z3VVFeeIH5sHP6BfvI5FEuheCOf+uvfeOGV1zBqlJiH+gkVDEKrgqqTp4hLnkBQgK904arUGjweBcd/F96L3E2Dn+BbWTEa1OiwUfbDT7Rv2YOitw+lv45rvT0EBUUSkpzKsn++glVCVB2SUapCT+mhUjIyp0ugtEAtyHGLS0nJkaPMmJUlM4jddo+MgjSLLOCKY8zOEigljXQg+qpE8L2LssMlZC3yRqw5bIOotUIYbaRw337mLV0o33UxeFa4XbjMbja+vpF/vPyiN1PW7ZFOZ4VBT3FpGfk5WdjsTlR6EawkJv8qDu7dz7xlC2VYvUYjRkIuHH1DVG7ZweUd+1EO9GM1uKXLUmcMZsbixWT88W4wenXAIkPYpTVwrLSE/Fk5EsAqgOyC62dW6th1aD83zV0kP89uE0HwIj5RwW/7DrN40RzZ0VKqvQB8oQU/cqiUgvxs+cwI3IlecAOdTnb/859c3bePWL0WpVZNQ2cnA/6hpK1YxeonHsciIl4FTFYkcDiclB2vJLtgvpxKCgiBuBzmISs11aeYnTNLro9C6y4agWbLCOU15WQLfamUq7ikVtcyZKL8xAmyxBos9GoWkQttxGy1U1l9goK8TFxmEyoBoFWo6esZoO3aFZKmJKIQqRICP6PUYrbYqa04QW6WiIkUSSse6Uoc6B+iteUcs8TaKZJGxNMssl7tCn58/Bks9WcJElFzLhtdTjtXdRru+stTTJ6TB8JcJJirCiUDPQO0tJ0nI2cWHoWbQacJrcAEXeuj61o3U6ZNkxnyLotZplq0X77G9e5e0qelygJEFANKtZKLl67R2d3F9Iw0uY7bLXb89UZpAPno8cdQt58n2O2S4PEulwtnYhLL//QYo6dM88aXemzo1ErahQbQbGNSWroXJi2ygxVKmlvOyzUrMWmiN1DEG8RCY8MZFCqB8UjEZDehF2sDKt56fSMLFy4idfo0TFazRMyI7lL9mUb0KjWT4sd5s6vFddAbaWw+j8Hfj9ExUYyYhjAKlicKmhqa5QF14vgYef2Fbkmh0XOmtk5qMyOiI70P341Ns+FYGfu+/BZ3XSNJYVFyPbSJLPGx0Tz48j/QRkZ4/19Jy/ZQd6peZpyHR0fjHhmWvDvxRyVVNUxMSCQy2B+P04XDapMcxaraBiKiIogOD/ambsh0DCVPPv13GV0ZFuKLw2yWRZtKraK5uJidH/yHsK6rhKuVmD0eelQ69KnpbPjXGzKr2ClNF2K06pYF74Tx8YRERMpmhEzJUcGBsmKmTJlMqNBMCmj9jYjZ4zXVjJkUT2BQsDQSaoWR0+bm6u7f2PXZ5xiGBwjWqmX+rjs0AHdaPOv++aq3iNEJ/JOgilho+HUnJd98T8CImTC1noHuPlzhYehzMln93LNSCoPVBkIX/Xux9+qL/+CF117xrlMSTCrui5rDBw9K3JP4/mLjEoYrtdrI3v3HWLowF5VVrDFiSC2UaEqJxSsQa88Nra9do5PufoGNObl9J5Ei6nNkCJXajTPID9/0aaz82ws4ZbHuKw9jvgKT8/En1GzfTohlhEiDD4NDVswmK4rv//2CZ3XGLLY++QyhqLhmc3Df+x/QoFYxPs9L1x8x9xJhNMquw8DxavTXetj99n+knsCksrHh44/pUPsRMnU6KqO4zCLHwYXZYUbcgKxZuWhtanQii+VGvk1h6Y8sWbIQEMHxaqkFFJb0YydEoZfvTQAQmiOFmyG7haOVx1mQMwcfmTUuwrY9OB3D9Jw6SVBvD188/hipkbHYHXqWb3yTaoeZZOHStTtlFS46rqeOVtJXW0/26FA+/Ou9ROgN+PtNZPmr/+Kan4vQqamoFF6/o7j4nR3X6GxuIyMvC6ec4QvkiEJqG8/U1ZM7p8D7AHqNwPR1X6e5uZnMbG9gujh5mVw2hrv7uHKykRnCTWxQeUXFwJVr17jQfp6szNk3ZMNCOKyg9/p12ptaZafPrRfh2GIjddM/0s/5s+eYPS0DX3Hikr4UFx3Xr9PZP8CUlGS0mOQm1OtysnNHIX7ouGXNKqyOEZlEoVUZ6KirJ3JwiO6qara8+z4RYVGEJKWx8NmnaBu+xris6VgdNnSi9e7RceXqNRqutDJbxIKJbyX1CxrONV/AYbWTPC0Rq0KgJ1WoPX6cPdOM1QAJE8ZjlCWbGrNTTfO582hdbibFT0SlE5pFGy77ANcam4jFj6qff+X0rp3yBZq8eiXT166hU6shSiSHyKdKLWOTas824a9XkDx+HAox5hVizd+fpLfeelt2AKfNmOnFk9yQAZ6uPk2Izkjs+LE4jN7oLJ3bzanKarmQBIcG4eMnNn0Rxqqkpq4e36gA4sbGySxFUeDYbR5O1Z8ickwYY8OjUNo1YHVLiHZpZQWhE0YREx2FSqpAxIgrhJOVpxkfOZrwKMEUNGFxDROg8uPqyXpG21QUvvkfBttaGXG7yH/gQWJnz8TqpyNwwmiJIBEQ3kBNEMeKj5KamkiIwMdgx+Z24KsM4O8vvMJjTzyOr68GX61IbhFvayBFR8RpOJnokEBUYgmTYSZGjhw5yrRJibIzpw8KkPpTgQ5origjWeXPphdeZPhiK0q9njv/8RqmsAiCp03FYRQlg11qzXDpOXq4hIysmWiNOgmD8mpjVZQUHSE7IwuVr05qaL3uSdixZxeLFi9ApdJK9JLLYyfIqeVE8TGmTRPJJCrQi6hJERZuoLz6FImzp0rdsQIbBqEUMsPfn/07G9/e6K14LFZ5aBQ18o59+1i05KYbKl2LRCJoMFBZUkmeWDy1MKTwgquMqGg9VEySQ8HHT/8Ff39fTCoV97/0GtfxEDljGgitkEp8skqajEoOHGRl/nxvkohGJNq6MCmNHCk7yrKsXFwus/y+Im/VY1JQV1VLXr54p73QKvH8iw7pth9/ZvX6Vd7KTKSMiANNfy/W5iYCe3r48emnMWo16EaPIfamFdQMDHHPX5+ViBaNWDjddlw2O0fLTpA7Z6G3ALyR3OIasFJzso70gpmyUfO/NFTTwDDHKo6RLzN8Pbg9wquokGDwU/V1pM9Mx6DUohZpOhYXNouCk/UnyZmXIUBbN6x4Ooau2yk7dpzFK+dLF6WY0Ii7M9DZS+PZerLnzpJ6RGEGEInSFpOF6hqRo56FDZtc9n3Q0v97GpOhqwdVUzNb3vuAUGMQfvET0RVkcUHp5rZ7N0izg0x/8KjoudpDY2sLWQVZ8r0S5iLx2UOdQ1xu72DqrGnejV0852640N7F1d5eUjPEIdAtUURaNHS1XqOnt5uk9EkSDC3WL5HUca29jSgVnP3uG2r37MZpMjEhO4dZTz5Fo81JUrrQf4tfgknr5GKLKADtJEwR10c+WnLtb208j83pJmHyxBvaTO89EKYRt9PO+PjxaITsxrut8dUXnxMXM5p58+agFR0umeqipOFMm3y8JyXGeBEV4p1QGDhbf0HKoKdMjZfPleyBiGnFyUZ8/IzEJUTL6y/0uOJtFPnJ4QGBjBWMOqcoTAR3TiSWtDLqdyfvsdfeovvUKexqFxPzc5j5h3sZ9PchICpCcvWk6QKoOFbNxHETCIsKw+myymmO+IzaE6eJiRhFTEyEjDn00gDUlJWeIGbCGCJjg7Bill1ipVvNe698xB9uv5vwmFAZnSrTrTQaOepMiY7gt0cehK5rXDGbWfvUc/jMzKfX6E9E/GgZhCMLQFxUHati4vgEgiLDvRdSLD8q2FNeSkraZCKMAcikZ7s3wenIof1Mz8tC7SMgVHb0DpcsAjsbm4l0etj395dwD/ZxtreDP775GiMx0RhixhEYNsGbvStuohaqKw6QHh7Gl6vuIsKloNtlZcPbb9DoZ2B0ZiY+OqP8PDENGbKYeeH37t9rr76Gn97ovVc37vuhw4dkGpAwG8mDkULMObUUHaxgbm4WSpsNld6JTeOUz/qBwsOsW3IzCouASyrpM3VL+dPVshNEK/R8+sCfiPAz0Kse4bZnnmAwPJroyRmg88NltaH088FqHeHK2TNEms3sfP7vaAfEBCKIqTN+Pyy+/NB6z+SISC7v/Q3dkAW9byCJCxbhSZ/OtJUrZcdI9hvcVrBaOf3LdkYazlG3sxAfIbHy05K0YD4kTiHj1luwqLyJuQLGbLdZKCopYeGCZQiQgXXAgY9o4w9bOHqqiLz5oqNnwCVjptSMmE0cr6ykoKBA6vz+d9WGbSYOnyhjXu4cfGQsl+gMurFZBij/dTN9p2rprKyAnmGMyiCyb70T+6x0Js8vEPnvmPqHMYT5UVdezfEffiQ1UE914XcS1Gs0jiZxznwC580kPi/rhshTJ63VVrOd0+XVZM/Jly4e0fI3qlT0dXVzqq6WOcLC/j+3MtB57RrNzU3kFeR5I4sEHxAF3devMNLQzpTMLFxKJx6NAGpAZ+c12lvPM2N2JjalV0gvttSejqtcam1jRm4ODqXQCXhziC9fbGeoq4fMGTOlzkCpEn/HQ0tbG1e6usnKnIXd2i+dV2Lz+uqn7wjW+XPrqptlDqIonMW1u97QQH9VJdXbd2Bp78BuceE/Np7x+TmMX5JPUOI4PBpJcZNJIM0tLfTZhkiXOBYbapcChdLAufoGnGYrSTPScKqE91UstjrqTp1mxG2Vri9BKJLOKLQ01DWiEdq3FDHGEP8gccq3Sj6iyGU9d/AorstXZMtcPzaWhHlzGTdnHhEpKXLzFUuAW6Xh5OlGjFo3kxMSvDmvUmir4N9vvklOQYHMUJYTMNlFhqa6M/g7PIyfnIxdK4AOgtTv4szJOnz8gxkXPxGHzYJGsGVcCk4cryQoOpgxE8bK1UVoOMSp/HTdabR6JYkJCdw4EcjF52RtDbrYYEKjQ/GVfEobRmUwx0rKiR81jtHjonEqRelmkd2XhuJi3CfOcnr3bwwIALa/P2PyclGOjmHBXbejjAihT0IFDDITtbS4mCmpyYSEBGGSWcBiZKfh6Sf+wtPP/IUosTg7huQYwoaWwoP7yc/MlEgUjbjOolWhMlJSfJRpSan4BQfjsgs3nNi+HFQV7sVR30zFL9vwtdnR+frITXnS/AUkLV2GJ8BXdjHks+7WUlR0mNnZszD66GVZLiPAUHHwtyKyM2ZjELFcwkSlEHQcl4yImzV1Kr6+fvR6rPgojPIgV7y3iIL5i7xh6Sqrt7Ns03DkUDEzFuTJQk90TUXJ7u6z8ebGt/jHxpe9r5xkQoo4LBW7du9k0YoVjMjukDdyScTZlx4oZkH2XNBrMCsdWDARhJYTv2xDWXuWmr2FklNm02qZsWIVIZMmkbJ6hVxorQoFIzcoe6X7D7B67kKZIYqfVo5zRFZw4f593LxgMR6PHbtS5Hq6EcCcwt17WLRs8Y0NGZlMYXRoZCc3Q2QKS3bZDReg00b1z5twVVXTeqyUYcEkHBWDbtJkrELv9dKLcu0RxYfHaZOdlmNlleTOW/x/rFQhOrf2mzh58hSZBdn/R9ASuinT8BDlJ8rJmz9XFqii+yQK+d6+Xqqqqlm0cDEWqxk/vY8c8Q12DVJ7qpa8hdnysCE6U6KDOdg1wqULF0mdmozaoJb3Vlw716CZU/UnmZI7VSZAiWfB5XEx3DssE1TEuMvrCBdloRv71U6YGIguAAAgAElEQVRqduxi6ORJGo6U4qfQEjQxnsthgYybV8Dyu+6WCCHxnrjtTro6r9N+6SIzstOxyR1ZHIhdWK6bON/UyuycTFxum7fbBHRcuMrlrmskzpoq05zFEy5Yr2LEPzw8zIRpibKDK3rfongYaD1H05FDdB0t5krtSQwqFYGCwzotnfQ164hOSpZriCi6BIqntalBdgCTp82UnycMLeL9am5qweZ0kTg56f8Kc/Hnjafr5fObkpoiodviuumUOj54/z9kTM9g9uzZsoMozB6iO3i2tgmP20XK1Ek3csvAYXVxvvmSLC6S0hLk9ZUuY4Wa+vJauS6EjwuX74soDcWSWF9XL53OyRPFWiUSrIQIzcWZmmqJI+vcs5/+pmZ0QQKfk8CovFzGZWcRPmmSXGfFL/Gc1FRVExEeRnhUGBoReSiecuF6rmwkNiKaiNFR3gJQ8ARF+k59I34hgUSPi5LPv9cio+CNv7/BhtvuIlZ0Nv/nfHA6uVB1grbSYq4fKMR1vROzQkF87hxUydPIuuV2lCFBsj8kv5XHReXR47IDGBYV/f/NoArYd6zYWwAGBqEVJyBZALqpLCsmbvIkfMPD5XMjwvI0YlRdWITlbDNnf/gZrdOKOVhLTFYGPqmp5K9Zj0od4l1npAkVKqp/49LxEsx7i1F19Uq3e3D6NAIXziFl0QL8fAKkREylELwEN8/+5TneefPtG5Qs7z0Rvw4ePEBBVo7MYJcljtIpecPHD1cxM30WRn8Rt+fEikkeWI+VHKMgcx4qlw6lMNcpRZfXRu2WrQw3nKOx8DDYzAxr7WSuWY5y7AQy160Hm1J2MN0qGVRL2fatjDSepeannwhRqgkJHyWjHxUb1y7z9HRfZ9zY0ayZu4D6wkNU154l6aZlLH/pVbkYitfOrbSjd9s5+PI/Kfl1O5OmTWPJgiUU/bqL6lOnWPfoQ6Q/9AccGlDqtag8Fsn3ERy9qXlzsav85cNplNl3UHpwP7mLFsgiSUS9iEdOaHeqT5yQbl95UvK4ZbaneLgqqsqZlZstxyCCKO4dAVv48aEHaDxZy4ylK0iZmEz5pm00X25n6YtPMPO2O8DpDXW2GaDn/Dn+vWIV4/19GJUUL7OFt3/5E61Xr7D+lWdJvXmlDHCXUUoqvYwYOlpeQV52rhfoaHWCTo15eIhqkbv5v7xPUaGphdvaxNnWRqZMn37jpCqeHQ8Wax89dc1MTZ8hOwUiMkicuoVW5VxdC1MzZ3lNzOIr293STHKxvZ3J6WmyWyjNrBYnbpONlvoGErMzZESc+NlC8G/t7eNc83kmz5otf86QaYAAHyVbf/lRTnHX3/YADIouyw03d9913l2+Er3NwqzliwkJDePI5l209vTy1M/fEjglFYFDFIgfJxZ6e7rovNTBlLSpEpwsPllEiA1du85Idz8xk6cy7HChNGowKOxcam0Cs4O4FKGf8W50Ph43l842o/CoiU2cKF9qcQvVDit0XOS1m9cSqBTu4ztRutyUbvoGq0rDY7/sBmH5F6Gv8iSooqnlPHqDirhRMd6N9IbN/t/vv8uiBYtJnBiPQUBXhUEdD6fqahgdEEhsXKx83sxuM/5KLfV1pwkNjSUqKlYWyALUKTrF9XV1hPuHERt7Y5G5MU8WXd/wsBjCo4MZEvotrQaV00NTTTWxE0ajE4WPWlwfD2qPg9oTVYxLTMFHHyANU952jY1zhbvZ/vyrxAUGsXjDbVTW1NBWcxanry+P7NkGBjF68O5odoeJjvOtxISE4xcYiFMsHOLnuxy88vzf+PsLL6HU+3q7sqIL5R6hoqpMxhfqxO97NDIxQaVTcfRIMZmZudhdHjSiS2cVhioXDT//xJaNG5kYO5b5N99J05l6TuzZRNLMDJb891sw+HrbHEolViWSwzg9eSIGgTgQnyv6/Qoor6oiPT1DYoi8ebQwohKdqRPkpU33dnGFZlDwBD0KSvcVkTt/sZetaffi9rQ2F9XHj5GRkyMLe7sVtKIuN9l4deNrPP/6q/I90cuN17s4nzx6mGkFM8U8jn7xbKLHx+OiWOhnFiyW+dryHyPHKCPseOVlGn/9jczUKWQszGfPwf2cO9NEzsqV5D//LG6jgRHRuVCIQsFFyaHfWFgw36uBkixQca09lB05TFZWHmj0cgOXgfBOG8dLjjAlLweN1scLTxAnEbOVkydOkFyQL99pgS1SW71dvS/++Ee6T9aR8btDN31RPr9s30FLbQuLblvPnBeeldofsYyLb+Gx2qmurma6cPt6QyiltGPE5aL+1Gmy0/4/gUBsmCb7CLVnTpE1a6bcULzp3mKDdHP8aDmzCkQGsVB7CA2duG9WTpRVkJVb4J3W3Lh05pEBqk7VkJU/F6vDjV6YH8S6OmSi7nQ96dmZcs22OocwqrVYR4Y5XdfIrNm5cr8X75dwJGMb4f17NzBy5RpL5hYwZswotu7Y/v94Ou/oKqvtaz+n9/TeSEIKhBISeu9F6QJWrFiw19/16rVevXZFsTdQEbEBItKld0gIEpKQkN57O71/7h3H9y8jMMJ7zrvX2mvN+UwuV1bz4iefEjFrjkyHEqs3od1zdbXSXFfFyFEjUKrE09QQcHrx2u0ymi4jd/TA9kjplxGG1pYGWpuaGDZmLC6vX+qVRQPWUVNHb5+VwaNyZayvXsQrOz3Q0ckHd6/B2t7EiqWLiI2N4ctvvsUe1PDyJ5+hyB0xoLn9Z4TTWFuDy+MmI/sft68MAoCahgZsLjfDsrMHoMX/UCDKKkpQapRkCMOB/BQHmgqRMjM8N48xU6bJYYP2nxtrXUWZNLQlpg2WG12JilNCxeVLhEaEEZ00MBGTCbL+IE3lV6QWOSkrS0L3rQGbbNovFF8gNjKeuIgUzKIRsDoH1o5ll/n37beSGhXNskWL6Onu50+B6/r7O/DMNnH2WECvxuEGvUGssIvRmzQkDUqV751Uiwbhr9PnycrKxBARhj/gRSk7cD+F545L/aU5NG7gbJCwPvjPC//igUceJjwqWT4vcX8LCQRp3rGNz1/9r/y/3bH6ZorPnKHwUrFkYf7fz7/KTFu/aF6lCQSKLxYwKG0QlrBI2TjLByEA0QWFZGdnYwr9h00qumUCXCw4RWputqR+SEmJ1064wkjtll18/tL/yBqUxK23XM/+Q3u5WFeJYUgWj3/0CR59KGLoFip+WUeQoq2b2bDuTQYnx3LHyhsoPX6BXUeOkXbNTO5+5zXZF7iDQneulLGBbzz/Cs+8/rqUyHhV6n/g7D6KCwqZOGr0gEFRXs7dcn18ce8RRs2eI80BPoUHr9+BQWQiHz3EuKmz8DkVqPWCZSgenoej69/k9x82MXL4KJZds5Tj+w9xvOAcY5fMY+XLL4PaPBDLLUzCwQD7//sCe3/dTPakPBYvupazf+zl7OGjKN5bsigochLnr1jCpBG51O45wq8/biV7/gLyFy+nOajFL2JO4gz01Fzh9Fdf0dPYyKyV1zNh4lQuHjzNgR07yM/PYd6qZXRZjLR3d5CgUqD1eCgrKyc1dxSNChWW8EgsLi8dLW009jlIyRmKLSjuhwFUCpV0Qokimz9mtHTMCDGtUjjJtHquXiomJSURS0w4eqUSvd2D0elm7/ebJHl+zsMPywbr6MZv2b9nJxNuuIbRU2YQbUjB4Q/So/dQeek8B9/9gPiwSFY+/gTxKSmc27ubXzZ9y91r15I9ehTtfg8hEVG4uh00dHVzxdZNUmYmISoD2qBYBbpw+tyU1VaSlT0Ei9osDQcCDtnd30Pp1TJGTxgjo+BEk6M0qumvb0JV3cqI1HSZeSv0ZfaOLvraunH3e8gYkoNDq5QZghE6A12tbdTUVJM+JBuFxSRRIqo+B/bWDrx2J5bYKFwxFpQibLurC0dnN16Hl+iEZDRRMahUfpytVzldcIo+i5H88XOw+GLxeQL4DDbUnQ1c+OBjNF43t77+vOx6Dr2/gfKGZrLWrEYvclVNIXiCPvx+G121tSRikPy/QEQYFrMJV0M91sZm6XIKiU3EH5eEyqChr6EMr8DViA1dZAy+pESUai3Kxhb6u3roCgQJTU5BYTJJt5xOzCUqr1D0yScyPmj58y9LkfOOpx6j1+Yk/9Gn8aWkENT4JDBcTBLFRFKlV5GWmkrQ7Uep1eI1qPl8w1dMnziFYYMz0YiVlpgaGpWygUoXxVhEJkVbpJaus6kJa3cfRmM4Gp2FsIgEufZ2eXvp6+pE51GREJWAVmQ1+tw43X00NjQQHRqPOTqKPr0XlUaJyeXnauFF0pPiMUdG0qdSYzIbUfZ1c7WmCmdEKKFRSRi9FpQ+Hzqzi+bCM5Rt/JHhGYOZ9syj2Osb2PLcW5hj4pn87BM0i8QFlU5CYxUBB5WFhUxMziY6MoY2hU9mq/bXVHNw1x9Mmz6TxJRMXD4dBrOBrp5KmhoqSYxPRqszozKIA1qE/XRR1dhA3JChBAxGHB4foSo1YTYbjSdOcHHrL8yYPptRd9xHU/FFjnzwKuEJMeQ/9m/aDBa8IttagIA1GjlRGpuTTrhej0qMp1QaXCqlxKnk54/GpFQTKg4qhQ9fhIaCE8eYlZKFWa3GLlbwIhKqq4/Otg6iY2JRGELQhCdJLa3K1sbV4ouMGJEn4+cMhggpSWpqquTQycPMWLIYlVorV7nCzCAAwxfPn2bMqCx8ehV9FgNef5BIn4KLfxWTNDqf7j4nifooXD0dhIUFuLBnFzV/HGXFwsWk3LSMkn17+O2r78idMZOht95Eh8EgYwiFBlDttWNtbmZoTBKOPjvxael0tLWidtpoqquV7647oEAj0kgkdqWX8spyssaMw+byoFdopOHL77JztuQyGXPm0S2aRZ8wjnkId9g589tvVBw/xaOPPUxobga7tm2neN8pMvPGkLN6Jd0GPV5hThM5x2K1WnCeMVNF2pDYzAwkMvX5fVy6cInZeRPR+IJSJ+kThhh8XL1SQk7KICItIRI3IjJaxVakvb2LlMGZ0t1tiQ7H7bHTUn8VZ5+dzJSR6DUW2bk5PP30Oppp7WwjSXyOpjC0Irmitxdbf5+M31QbTETFRBIZZqClqU5uKGoa20kdOlbG5Sn9XuKNWjR9rWz6YB3+PitPPv4ImqQYtn/9FQ1Xaphz/U0oRuTSLEC+oSFoxJan9ir09xAfG41GpSXEFCndxX2tLbj6rQxOTkUTHka3SUe/04qjvga/3U5sQiq6kFACOi39tj6Cbidl1TVEDx2JKSoGu62XJLUafWU1P334IXFxkdy25k6IiuCH99dTVVnPsrvWoB6SiV0r5vBaAkEF1bVC6+eSTlSxSRbTV1FkKxoasDvdDM8eJou7yIhXK4I0NdfjslvJyUgnTGfA02dDrVBy7NRpmbubPmQoFjG1UgudZSvdbfWoVBrCI1MxGMKkfKm3t42ujmo0GhWmsFhi45OlXMpps9JYUS5NIBqtkZCoMPoDfbiCbmpqa1GbwohOyUGp0GH0+VB1tKGtrWLHN1+TMCiRm57+N7R28fE77+HTqFl45514k9PxWsLpsznRqYLUXikkNsqCOdRCmDkcX78fR48Nl8OKP+gjKi4WrcmAMdREU2MNfR2NWHRGYsLT0OlCZFxkWV05u4/vZMo18zDGpNDv8mMyWoh2u1GcOc22r74gc+J4bn7gfqip4a3XX8eYEMeytQ/QJl3ABpl5rVYGKbpwivTBqYREREtds9hQiaar6HwBgwcPJjwyQka+Cb2gMuDl8sVC8vJHyvzmhPg4VJ4Aun43tUcK2PHTVqYuWsC1K5dRW/oXn3/7JZ5QI6sffoSoQZlY+50y+tLg9XJi5zYOHNjFnJWLmD9nAbVnr7Bn207MURaWrL4eY3I8vU6nDEkQ78+GLzZwy91r6NWBTfSvOo3kLJYWFDF65Ci0QmMvqCJSf+ui7vR5xuTl4zLoUejUwtyLs6eD8uILDM/NJ2iKQhHQYXAFCdj7OHP8D/Ye3MuC629m9qwFlJwuYtOm7xg8Joc5K1fi0kWiMoTILOBgcz3Nf2znr7PHmH7XDeSPzaej6DIb3v8AxZe33xksLf6L8XkjuWH5Sk588R1n/7pMxsplzLvnPtxaC7agn35PLxaziksnDzNz4iQ0agM2mxOlWkeoVsf3L73I4d1/MGf5Im5auYpf/veuBFMKTIHPYiJj9jTmXruInz/+mqIrlUy44zbGLlxASGSo1DTJW5zLxeXiYkbn56MRkNJAALNeh7+jh82vvUf15cuMmz6RGxYv4fMX/0dDU6vkqM26+zZagzaZ/BApeHU9PRQXnmNC1lB2fPQlHS3tLL37dpwKFYXnL7Pi1jtwmy1YfXaMBhEoD1/e9QSVBX9x7S03MH3mHL579X2udnUw7T8PkTJjIiqTWbqzDK4APf29FNaWkT96DBa/HkVAgU+noKO7k6qyUqZOnIAq4MOr8OHUBdD12Pj1oRdw1TSy5PbrGTokiy/fXicnmA57Pz1+D/PX3MWkKVN489EnUAtDTriF+u5OrrvvAYbljOCD/7yIxuXCZe9BFxbCdffdT1h0DF9/+DGO3n5UAdFA+rn+zjvITh/Et2+/Sb2jmyVvv0jksFzMwSjJ+8PsQdPTyud33CmncjPvuk1yBo+u+4661k5u+nwdxlHDsAUFycONSdT3pg6+uOcpDAEFix+7B71Rx44PPyfY149LuCvDzMxbu0ZiY35/733sTc2YwsOwqZXc8PijuJ0e/vxyM+3WflZ/8BpxucMJuIOy4fVqFQTrG/nxnoeINBiZ/tBaNEoFR9etx42SRe+9jzIrQ67OxYRYrzRKWLSoqhlDs3H5BBtOi8fnZdPfzf+kvNGMHjZcius1OhU9Hiv9V6vZ8sjzpEdEsez+1VJLtOGd9+VnJDQYlqgYrr/1PhmB9cPX4nl2YjYY8f1d5J546VVqa+vY+s0GdD4vQbsTc0wUd7/yAgWlpfy0cTODQiNRdvbg+jvE+1+fruN8QSF/fLIBS2ws933+PorEBGwO/4B4XmWj/cJ5tjzyNKOHDGXcLStx29zse3cj4fHJ3PLJu7SadThVGokRMhGg6sBx9jz/HrEhYax+7d+cu1jAqS1bidEb8AgzkNnI2v88y+Gjhzi173d81n50Gj0xScnc+dAjnC28wPatvxKansKDH72DTUwugyrZnAg4++mft3L6ky8ZkT2EmWvv5eypE5T9+iM5Y8cw59XXaNELF7BQtmtxKzScPH2SvOFZhJlNcseu0uoQtKbjIug8Nx+zcB2rBePKjdtt5cgPP3Fl02+Mzspm6f23s/PPvZw9cgKl30+oxYAxJIT7n3merZt/4NKpYxKuK6axWTnDWX33ffLPyy9flNw1e8BHbl4eN9x0C9t++JnL5dW4evsI8bjIGTWcxY/cw8ZN31N+vJAREyex6r//oTMYQPD+heZUa/Hz8/r3KftmK6sXL2Pw1InsOfAnNYWl5EyewrXP/4vy/n4iw2PxOZwYg36+fuk1eo9fZNKYsSxYeysbNn5N27mLGHx+TGFmolKTuO6+u/n0049oFROZIDg9PqbPnM28JcvY9O1Gzl68wJzVNzLlzlvp9vuIMFtk2ojG6eKn9R9Rc/gYMyaOY8rS+Wz7fSeFJ4qYcM1C5jz6AH3CvSvc9wqVNLkV/O2UHDtNrHoV+LzCganG4XDxV+FFZk6YNpB4oBzQv+k9Hl5/6mm6Syq447pVjJ48mS8+XE97Tw/Wvh4SwsMYOiybOSuW8PEXn9BUX4XH5iTcEMWs2fOYMHs6765/F5u1E1tPD3EhscyeMVtG/n3+9QZau/qwOp0YQswsnDeXiTlD+fzzzyhtbmTV/Q8w4ppF+E1mubZ09nYSqw/y0UsvYKuoZPWKlQwePoSPP/6MuqtN3PPMc8TMmEm3Xk+/20OcTo+5oYkPnnkGl7WXG1atYlhuHq8+9zJRCh2Orm4USh/Lb7sRU3oKH368nkSDgbqKSsJiYlm1ejXRSUms+/hDmltbeOTFF0icPAGnXkefrZ9wpZqwbhsvrr2faKOO6xZeQ3h4GFu2bqOqrZt7n3uByLxRONRqKVESBrvqatEAuhmcnSUz6ZUKIfL3U1tTj9PpJmfocGnOC/o8GINB+mrreOv/niFWoeHptQ9KE9z7H67HrVHKLFuLVs3ae9dIM8bmLd9LrbYASptDonn4kcdxOBx88vF6CDhlFJ9aoWfNnXfjcbnY9O1m/B6lZGMKrfwDD98v1+HrPvpAJno99r/XCKal0eX1yjqqFQa4xkbeevIxUmIjuf3mG6Tz+PPvvsUbGspT696n3WTBrtQQZgjB6PZQefQQX7/9JoPj41l75xpaGtvZ+fsftLW3ExoagsGk5841d8iBxR+/b5eJOzrx981RPPTok5T8ffn+bscvuMxKXnj/XbzGEMld9QjHv9tDx9GTbHzzLQZnpHHfnXdw5cIF/th/gEB0NI++8Ta28GisYmodDEp5R8GZkwzOGExEbBxOsd4SKTkqNYVnz5OeLrR7kfKcFc2f3uWm/OBRtrz3IZlhUTz21P9RcOY0m7b/Slx2Bs988SVun4I2Wx/RcRZ6rR1cuVrCqEGDOff971Sev8SYsWMZv2oJx4vPkJ4/koSUdHp6HLgdCuJNoRRt3MBvGzfICek9DzzI7l17OHz6DEMmjeOOpx7DatbI+q41GHG7PVw4WyAzwsWZLb5HZp0Wk93J0S83cOL3PaQNHsaDd9/D4e0/cvLQPvRmHVYfRKUN56477+XM/j0cPH6A+DFDeOTTD3E5fXQL5JbZJCNXd+/fzZQJ0zARStAjBqhqFF3tlGz9kf0/bWbk2JGsXLWSMzt2c/CPPSjevuGWoIhbUre2kBMbT11ZJdqkRJKWLGLy3WtknI/YsomxuUoRZNeubSxfuHhgXylmu2JG7fOz+7U3qTx5HIPCJzlPyg47gxMHEZ4Ux6XaCjo8NjQCK9AfQBkbT+qKRcy+Y/U/m/EBoKnT6+GM4P1NmYpQk0itjAA7e/38ue4TCvcfxKwSD95Cd1Utmth4xty3lvR509BGibWNU2pN8NqoOXaK2iPHqdi9W2YPJgwfiTE9mzZDKLc8/ogMypah6bgwufs49uonNB4vIOAW+i2hU3TjiQoj96HbGHbdQpwIiGQQU0BJT2cXJ8svMnPqbEz/rAZcCmjv6aa6pJQZIstYinfFCsaKCRV7HnkBz9U6+m09mHQavP1Wqd0KjQ2jvL5G6pDEGknjcpMYHY3RoKOxrZ1et0fiEFz9/USFh5KUEMvlklJ8QSUWSwT1DS0SvWF1u+np7ETlcMgmxaTUUOro49oP/suQOfNlVJlgAnrFeLm9jq3PPIOnuYn+QICE0Fgcl1uIzchmyjMPETJ+lPy/KsX6VozSy+v47dnXcNQ1ookyykgzhcPD4NQ0DBYjde1N9AQdBN1uQh1+hqRn0Onqp6WnEy8KosOi6anrIGpkDtNeeARzVpp0A4qGIqAM0l9VzcGX3pECcU18BDZbP6FuH7q4eK55+UVMOUOkfkNM+/VBDWWXr0otRNawIXK0LuMBBXvpo4+ZOW4ieZLLJPaQwn7pp+10AQdfeA9NZy9Ks4Z+Rx96jYrUtGQ8ARdXKyuJiojBIzJRRaB7Rjo+r4vqujqZx9hvs0vgeVpCAoaAn8rqKhSWUHo8flwi/m7QYAw9VjramnCYhN5DicFrIC5nBDP++wzECJi6WECIeYyDiqNHuPz19zRdukzCiGzaWzqJ8YcSMSiNea8+K0KTZZyY0JQJR1v5tn1cWv8dFp+fToOHjv4uojUmfDYHMVFR9Np6UZk02N0OQsJCSE9KwdrSTm1VNUkZ6ZQ3NGCMiSNmTC7Xvvy01M/qlWIJKf2yXNyxi/OfbSTQ1YNWcDTdDhmynjp6NDNeegmfQScLnVKhxh9QcfLkGXJHDSPEYh4AsysGNC5CYzgpbwx6s2Eg4kicQH/Hpl3+8VeKPvuBCB94DUqq2xpJzkwnIiwMR0c73S0tRIWH4fJ6cChh+MhcutraqL5STpjJJLEd/V43qNVYTEb6OrsJ0RroFPzCqGiGZg7FXdWAs6cLh9on+VxRMckMmTmLYQ/eDQbdP6vbIEGlmy0fvEPweAHWyhrC05KxenxCRsOU5cvJvfc2qXtWiefjFsk/as58/i3VW/5A5/HQY/IhNMkZkXEkR0RTc7VcpP3hNarosvYSFRFJdmo6jWVX8dldkh3X4rBhzB5M/KR8ZojfR2gdxQMTeo2/dV0/v/I/nAWFKHu7CYmJoLGnl2a7jzGLl7L8P8/Iian4NohT0mO1ca6gkAnTZssGMCh0eiiwWW1cKBTmk5n/CPIFtkcImd0cev8jmo+dh45eQrQiy9SLLzqE5OR4WgS2IyyEdmsfHU4racIIJzJo27pw91sJalSSkxqSFE9UaDidJZVYxMVBp6WhpwdLZjZRcXHUFF0gQqUm0G1FHWKhNyqUhQ+tJXLa1IEaodYOrLucvXz6wnP4S0oJF6xUvZYuh5vaLgf3/OdFspavkKs0lU6Dyu5EYfew7d/P0F5yWXIlhYNauBcHxaXKVXN3WyNuvxNVhJn61ibSklOIDg2XzE2dWitj8axCehAdyZL71xA3ewpBgY2RhjWlfCYbX3yJvpJLxOkELklFVUcnISPzWP7gw0TnjSao+ieJggDVFRW4PB4yckagFOgiIWwKBqiqqpYN4PARI/+paf4BV25dA1+98AreslqiBUZbrZHPudekIj4hBmdlJdEmI2q9nmZbDxGZqWj1OqoLhQxFLiDpc7tIHD5EZvJ2VdSQHZ+CrbcXn0JDZNpQuvtt9LU1YzHo8HrcMgvYmJnBza+9Agkx+IRhUMgufB46CwvY+v77BBtqiDcZ6O/vwWU0osrM4q6X/ys5sEJ9LOuvw0nfhQtseeMdzN29KPqsxMTEUN/ZSXLeKJnQ1VZ1lRiLRSbziCzvzLwR9On+5hsAACAASURBVHR0Ym9oIcRglu9ztdNKX2wEr3zxGYRHyp5iQM8AdYeOs3X9egxd7ZIq0t3bg8cYgnHYSG589gWIjBhQfiqFIj3ImRMnycrKJiImRrqAlSL15u9ozIIz58iQeJiIf5SHPnRBL5U797Hj7Q/J8usweJG51l0mFenL5jD/wQfAECKJHQNxvW4KTx3Eebmc8g1bifYqae7p5O5X/0NDooW0qZNw2YOYLNFSHaFzQfXmbzn4xdeEBTREiHrc1SWjH00jMrlv3Vtg0g84oZXiM1By5Mhhxot3QqOR57si6MEkcDVfbKRwxx40VhehCgXunjYpQdJGhNPv8tHWIegVZuzdHXhMaoYsn8NM0Z+Zo+gX2CH1QPrPjoN7WTZ7CUYZXfuPCxsfpz78gOIDezE4bXLQ4vMEpb5W8e1/XgzeNm8evz7+BP7OTtyhFm5b/wHNviAJIlZIDTZZfhV4RYO29whLF1478OmJyZ0QeLjctBRdIs7v5+MnHpY3K6HEuf2tt8GswdtUyyevv0KIzkyvXcXjn3zCX55OcqZPReVRoVQJ0noAV8DHnsMHWLRgIRoh8B6o7GDrp63sMuZ+Bxsf/Q+Jwllj0rBMQIrbe0mcPWlAiKoR5dUrJzVbX3+XK7v2MsSglyvjRruTvohIMlauYuFdd2L3yihDlHixttfSX1pBkjPIt0++iF7wztLjWf36y9Q4+kiTiR8a/ML84AvSZ+3n8tUrjB8/Hq24BgotjBJa2tuoLiuXpG9ZGaXY20dfeQWhDjctp87zyzvrSYwMRxNlZslrL8vn13T2HAe++AKv20VUXi7LX3wZuqzSpbvn2w0EFH60mSnc/NxzMlOm4VwhP73zDuF6M6kjxzF77X0QZeLI1l9p3b4bZb+bxDETiZw6mSsRJubefJ2U0Ilz2C7MJ1dKybD2U33wIPu3bCZg9zFu/FzGPfwQ9b5OkieMQiEaKNEgBLT0lFcS7nBR9PMvXN29h57uTnJXLWXCmrtEOj1Hf/6JqoN7UQcCDMqfwPTHHwddkNNffEb1n8ew97vInDmPmY8+wEW1jdhh2UQgQOKiJfLQUl5Oqs/Iqa++perPfZIfOWH1zQxfspB2g464YTkDmiCU6NBQ8lcFWoWH4SPFnw8ErIsvy/tvvMXS2fMZOnwY6JUEfC6CAa/8/aM8Sgo+/5bm0xfos/Yw/c7rSFm6EDQm9r/8Mr3FBehNRjKvWcLQZSvk927/B+/RWlxEt62fBfetZcj110N1Dbu+2kh/cQWugIJpa9dKt7zQqe59+w06K0qxuv0svP8pQkeMwZ+YRMigCCkNFJ+jeCeLjx9hTGwK2599loayv6Rn/sb7nyBu3FhcMSL6KQ63dNAKEbuWhnNFpOpD2PjQQ2DtwhP0sOyBtVQ2tTJ55a38+K9/oW6qpcdtZd7TTzFoVD5CwPLH8y/R01xPh8/HqpdeIpCRiiY9kdCYhH+k2Qo8ASdNRZfI0Vr44vEnMXa10t7Xw9oPP6YrJJT4fJH6o0atEr+lioBbyckTZxmZn0do+AB0VWoVPV6OHj3GhLHjsIRaCCr8+AJOFAEXFcdPkhMaz4d33U+sCFNX+Fj14uOYYmPBo2Hrs8+j6Wiiy+vgzq++wK/RonJ62fLaG4TYbFQ2NbB2/bucvnSJGXMX8O2//oPR6aPd5eLBDZ/LYHONU8k3//csiUE/HU4bN7/3NtV6PUlTJxPUykhy/L4gTo2ChsLzDHV7+frxx2Rai1en4+FPvqS4qYERyxcMYDD6bGC0yCbt8sGjDFcZ+eKZf6NTeej3O3j4vbcHxIn2IOufeBLpbw4xcu/77w04lLv7+eZfzxNrDKfSauWBzV9R5Owib8Yk6adWYhhQ4/m81B49TIbXy3dPPoHf6cQ0KI1xa+7laEMTtz31L2lYFS5scZa4+vs4c66IidMXoNWK7HNx0QzQ293LuaILzJgz7x98jkdOAH3Wbtr/ugxX6vj17Y9I1JpRRVhYtu55AW+Esjq+efYlYsxheMJDWPbx2wK8Svvhw+z87Es59Q/PyOSal54DswX3qXNseOUNYs0haBMSWPTGK9JUETxygt/Wf4ZBacARGc51H71JqdtGzsTx0hcccAVk5nGLSFCprcRYfJlf170r5GaEZ2WTteJGqj0BFq26CQTiRCEtX7RX12Lo7MF3sZgf1r1LVGQI+pgolv73f1If1rZzP5u/+IyQCCPRmaksffUV+dm1/L6Hgz9uQ4MaQ8Zg5r38b9pDtcSlJWOXho4wfD4PrRXlpCmh/rdtHPl+k1yx585fwKj77qdOpSVjRO4/LlShYPdQXVaG0+0nfcRYdCqRVCWcZm5Kq6uwuVzk5+YNTABli+mlouAcWaZQLny5hdIDx2T06PiFc2hPNjNubD4tO49wcvtOWT+GzZ/FGHFB0Gq48Oa7NJw9L40rY5YsYsgjD8g6c+GDzyje8ydKt5epS5aQuuZ2MJkoeOll2q5U4BAomnlzGH73bVS5bFLzONA6qSR37kpxEUMNek6+8QZVx47JnOlZt91B0vIVtGkNDMrMktppu9sup1NXzhUwxBLBoadfxl9TS29vBwvvvRPjisWyvu194x26Ssrp6+ji1ocfwjJvhmT2nXr1dbquVtLn8zHt3rs5gJ8JS5cwLCV9IFJVLyz+CioKixC+5iMvP4ezpoqK9g7ue+1tXNmjUKdnYI6PwB0Q+k7hwoYTh06QnTWU6MQEOZsQNU3k3Z46dYacYcOIiouStA7hOzfgo/L0cXL+RjztfvYNbNVNtPX28uC7r9KaEYlhaDZmS8KAWdDnx6yGM79vY9+HnzLKrcJkdUr3dJMehj9wG/nXLUOhFPZW1YAzX2gwT+2T/cjmu/9FpDaEeredBQ+tYWdDKQ++8vJACLDQIAtJjEbD7/t2M3P+POn8HggxFTxfJZUnL5OmUvPR/beRERXClYZGnlz3AcQlgdXGN88/i09As5U67n5GyKKiMIvMd40Zq8ODxRCUqTi/nTjN3PmLBVtFGi6VvoExl+CMxvh8fPt/T6Lz+ehXGZi7ZBmKTx95MpioUtJ18ABGvxdPqIn48eOJnDCJUStW4BBNnkYvDRzipnlyzyHmzp014GARGiUxZbFaKdixC0dVFad+2SIjm0IiYxk1ZTJh6Uk0N9dxaucOtH4lUdFpxOaPwjRtJBMXLSHgUaMS1VHoZAiw59ABFsydJ5sJ+cnY7fKAObzlO3rKyuk+dBZlnxVNmIFhc+diyJvE0GWLZa/S2dFEZEI0CqeDkxs3U37wCIHWFjnnaHW7SJ40AW/mYLk+FWkWonEQfbjabeX0jt+5+PsunAUlWHQ6nFEm0mdOImHCWPJnzgGlYYBXKNzKvb0UlRQzaepkVAISKnUgCjo7u6i4UsHUKZMGNMCi8xeMpNo6zu3eg/VqJcViiqlREhIfQf6Mqehj4zl1+Aj2y5dltrF2cBoT58zHpLFQevYcDUVnZcEPG55N/sxZKBQGGkrLKRGfl0JFZGIqI8SNIj6c+vIr1O7cg9oTIClvPMUeDyPuuo0pyxdK95Mo1oJcIrKJq3/bSvWRw3RVVyLIQmERg0iZNIHklXOIG5UjdRQK0dx6oa28kqqjR2k9c4aOk6exhBjxpcWTM2UaBnMUBYeP0nuxQK4Z1HFJjJs9C6Wwzh89Qn/JVfQaExE5uYRPHEvMoqmEZaYTKoAyPqc0p3VVVlKx4zCV+w6haKhDp1fjTopl6DXzyJg9m/C/x/Wi0RMtiHD0VVyuQqf0kTk0E588bGXyo2RrLVlwDUOGDSWoE8ktIr8Tqk6epvVkIXVHT9NzqQydViCORpMucjvdcObQn1jrSrE6HYyYu4S0YbkofX4KhTvt6mVUInZu3AQGjxiJUa3jzN79dBQVYzBbCB01igkzZ9LfUM+lE0extTbgDCqJHz2d9Gnz5ApME6VH4NTEwSqMO2XHj+I4do7Le3bjs3XLG+6g3PEkjB1D3vWL8EcJ7dXArV1gbipPnKXlz6NUHjmMu70RnVlH6NBMCVkYNjiXCwcPo2xrkI1C2jXzScnMJtDQSuHhw/R2toPFQtrkmUSMymX89UvpU4rexSwdoX6fncqTp6nZd5jG4ycItfbiCvoJmzSRhMmTmbRiJUGZ+StmrQr5vp45XSBF+SHC9PIPfMXv8XP8xEnGThiP3ij8nkKZJhzLAQp278ZxoZSSPYfxtnZiigwlbdZ4mQjTdbWRsmMnUXU249OpybxuGeb4BLRWB/u3/ITJ7SQsNgZVZhod/VYWT5jK9m82SVOFPjKSuEljGZE/hs4rNez57nuyw0JxKiBhzhwsY8cy+sbr5KVHHNsKobfWwJEtvxK8eIGyg/sRmWFKs5mEcZNInzGN4Uvn4xbaVIFpCSgICGPa/oNQXM7hH77HoHSjjTAxYtE8TJZwnNUdnP3zMB6vTeaGjpo/j/CQMEL67Oz69kcMAlISEUXK8oWoswYxa8UiQczE5VNI+K9ILzr/688ozxdQtn+vvBQZk1LojklEk5nNmuefH6BkiRdRaFrtNs6eL2L81HlykChNBcEAtj4r54uKmDRzhpzei3mAyKL19Xdy9redaGqaOfXzb+isbpnuETtrNFFxMXQVlFBy+BSmoAq3xUTm6uWYwi14/rpEyf5DqEVqR2ICcdfMldrX3vMXqT59Dr0PPCYjw25eQUxkBF0HDlNz6hwKtQ5vXAzJqxZjzh1O/jRBRNDi+1sYr1cosXd1UbRrB96Cc5QdOkB8dBje8DCqDaHkL7mOeStulKxVvzogNXS2tlbObtuOs+ACV44eQaPyk5o7goi8fELComk4eYGqS5fwqb2YEmPInDyJ6LBI6o+eoub8JbQKDRE5OUTMn4FxRBYjJo9BoTJIoJewU7XXVFK8ayfOM6doLSzArNZgThuMbvJUBs+ZR3b+GOkCHqCyeaituIrT7SNteL5cMugkqtJLRU0NdpeLESPFBHDAoSTGIM1lxVzatY9AcSWX/zxKhMlM+piRlAb7GDokG/v5MtqvVKMLMaNLSyZy+gQsBj21v+7AfrVakhviR4/COG0iDo+XlgPH8NY1oQlA7JAsoqeMw2I2UrN7D3VFlwjqDSRPnIBi9EjyFi8iPj1DupYNBov8rly5XETNkUN0/L6DQFMzGpMJzaB0YuYsIHfhUsLj4gZczEL6Q4CS06fpOFdA0687Ube24nbbic8bTvqqZdQ0N3N170GC7d0yq31Q7gjipo7H43RQs2MX1vpG1JZQQsaO5s+Ah3+/+x4pYdFgd4FFYFOCFB4+RF/heXr+2I6nsR5FaBiWnJGET5vHqMXLMMZH/mOEFHPJIGeOnSYzI5vI+Lj/D+DwebycO32OoTnDCI8Kk5xhsWvR4uHiwX00nzpP6S+7CfEIOkoI8WNz0U3IIW/JInSWGNQq/YDHzR/k8v59nP9lK93HTzEyMYnatmaGL5qPfsYEhsyeLXWZDocbo4DEB92c3bpRNsY1u07RfLUeU0oS8RPyONvfxhsbvx5oAMUKVRpiVOz98wAz5syREXgDnMQBwP6Z3/bTV3aZ6n0/Y2+pRxcWTf60WcRkDKGzrZWTO36WIQoKfTgZY8eTMG4UeQsXE7BEDZQKUcjEpK+khOGjxuKw9RFjDiHocsiJ/uXfdtB49ixNx4/i7O4lPDULmy+IYt3yVcHmxlpyMpO55bolbNu0ict1deSuWsXKfz0LCpMUAos4EpNOy5kDh5gwc5Z0WYsNoXDJ4Xby+9PPc/C3HUycM50bV63k63feR+H10N3fK7VR+ZMmMGvSFPZv/oXTpcXMfeZhZt15B2jC8aORo1zhZisqLGTM6PwB25jgD4gJoNvFp08+QUVRIVPG5nPdgvl88+FHXGlo4aZnXmTUDTfJW764DghorIihajx2kqSIGL5Z9wGdvT0su3s1oSkJ7Dt2lNWPPjbgjBQgX3GNcPv5+rY1dF6tYM7iWWQMTmXH5p8oaWvh+rdeZOS8eWhEVqBfJDAoCVptnCm/xNgpgvUlnHx+tAotzl4bJRUVjB4/Rjpw5BZS/PsuP5/ffCe1JcWsuv8WeYvd/uXX6P0iRtlDUKdj9NyZ8gbz01cb8dnsA6gkpYIpCxeQmp7GZ+++T4TBRFdzC+awUK65+XoiIkLZtuFLAv1WLBqjTEkZvXgO6ZmD2bXpR0raWrl/0wYS8ydLG7lkK4rn6ejl61tupK+5gek3rSIyNIaTm36n5u8Vw8O/foslJ1uma2hE+oBY4/Va+d/8ZahtNlasuYmwCDMbPlxPiFaAb3XSATz3huuIjgqXgm53VzeRYeHY/T6uueVmGaN0aPMOGhx2ntv7K5pU4QRTExDOYY0Cz9UqPrn5LsIVKsZetxS9QcOBjV/j0Gh4/Jet+JMTZeyVeOP1fjWNFXXCd0B8eoqMI5KiXz989elnTJ49g9SswRJ+LFpG8f3sL6nglRvvIjUikiW3rsRp62fPtz+g8YorB+jjoph55y20tbVR+Nsu3O3dEiorMpdXPbKWnv4+tn6xgXCVDk1QKfU2dz39GBVVVzmy7XciRDKNWPeYNMx7+E6KSq9waf8Z/LoQntr9B+gGoK0D0cRWOs6d5bv7HiXeYmHJY2s5f/ES53ccwpyUzAO/fIs/LGTA3+lzo1EFubRtJ9ufeZXRmRlMXrWA4iuXKD5xgt7mDpITUulxunjo5ec4dPAAV44eQxcMYvU4CRmUzNzbb6G6vIbjG7YzNHc013//JR6fC214xECd8vi4tGUL2157iyEpKcy56QauVJRyds8OknKHc8NnXxIwhUgHozSgBVUUXfiLUTlZ6AWUWmRZKwTrS8WZs2cZMW70P3gi8ey9qJ0O/vptN1ueeZXc9Ayuu3s1R48epfjIKfQixs8oTETR3HH3vfy2dRtlhQVEhoVJOUVSxmCWrb6ZfXv3UnzyDFF6QZJTytv/0jtvYfuO3+isqCVos6IOuskeO4Lh185k996D9Ja2kDZ2Iks+epsOYRgR01QxfhUr0dde5eTWX8jNyeaaG1ey9fedXC2tZNLSpcx+7ikZb6cVB4q4fOpVfP3vZ6nevpepeaOYtnIBv+3aTm1ZCaEqPVqngrRhOUy9bSVffvs17aXlxFvC6GnvZtzEycxZsoTvtvzM0ZNnePK/r5Bz040g3MKSZCBuvR4+eeRh7H8VMzo7gxlL5rNh02bOn7vM6kefYOpjD+LXKqXEQUwNAk4XFy5ckFq+AeSHAIxD0O6V6I/Rk8b+g1r1owm6UDucfPbE/1F/toD5kyYxbeoUvvnqK2ydPTIpAq2O4Xl5zJw7iw8//wSbx0HQ68fsVTN5zATGzprJJx+9Tz8uqVnSB9QSyC/c3hs2bpTbEJ/LieXvpBmRdpGVl8NXP/1IeVMbT735HumzFkhNmYiMFOcd3VY+vuM2uqrLWbX0WqLio/j9wAFK69p47I13SJ6/AI8gKnghTBRIh413b1hBd1UFd6++maRBg/jwo4/R64347G78vTauv/UW1CkxfL7xS2JNZqydXRJJsmz5SqL/RpV8+tUGWrp6eXvjBrRj8+UkZuA2Jjk5PL9sMTp7PzctWUx8dBRffb+FBoeHN7/9DmVWFkGB25IgegWN9bW4PR5SswTvTwCHxPdcRUdtk2Qfpg/7hwMY9KATG6CmFp6/aTUWp5vbVq4gJi6G99a9Jxs7pWDBqbSsvu02PB43P239GWfAI9UT5qCO++5YI2VBGzZ/h03hxiCSfVw+blp1o0TubNy4AZ3RIHPFBaLm5ptvwIufz3/YjC8knP9t/hkiEgZW2LJRhd7zZ3jx/nsYnhDNMpHq0tPD9r0HcBlDeWnLrxAVJYkW4mzwdfbgqS7n+fvuIsms46G776K5uZXtv/+BSySv6AWMSsl9995DaWkJh44cxBN0Y9IbUTmCPPjAoxRcusz+grO0aoKs3/kHqEWu+D8rYF+Qpv27+fyVFwlRwT2rb6GrtZUdfx7EExnD01t+kmenX6saAJ4r4GLBedLS0qRRU1wx5fNXqCi5eIm05FTM4uwUPywGV14XVTt3sPG9dxkSn8hN11/PyYJCft27h+yxY3jws0/k++0RbECVcA+rqTh7lqysLPa99y6XC86SlpPNdc/+m6L6WjLHjUMtdzIBlIJe4Xdx9efNfPT6a6SLFKfb13DqxFn2HT7GmNmzWP3yi2DW4//HvS4qwMVTBeTnj5FSBolVFSoTX4DTX3/Ij599QPaQdO686WbO/3lcIm8EZ1hjMRKTnszixUs5vGMfl8qukj19Jte/9sbAGW7UDKB+1AF27vmNRQuXSLOk3+2T753IAj70ztsc+W07aZmDuXHVjRzbe4TTx06h+Hzp8mBbVzsh0RZGDcmioeACzb09+LLSUSelEVSGYxNh00YlBmWQ7soK4iJjUVmi5PRL4+nD39WJus9OXVMLyqQE0jLS6SgtpbuuTn5owhAQNJoZlj2E1ksltPV0YUsIJz4/D5tCR3e/g3CjBZXgPlVVk56SiEYnHD5eVIKhhYKW6jo6+7oxp4jYmzhaSq9g7eolVnzo8QnYDXr5UugdLqldEXFiUdFx9PY4ae3qJmVYBs2NNfRUVTBx7BiCBv2AzV5gJtx+nPXNVNVVEpOXwaBBSVQcOSNX0obcDPwhZiyGUCwqE46mbpR6g3QHmxJjCQixuy+ARa3DZXdRUnFV0unFiyueT8DjIl6hwnayAOz9xOUPJi4uisrDp8EukgwMtAX8hI0aQVhMNFeOnEDnFiBbBVafl8SxY4iJjaPq1Hn83T1YRAqBmNDkZBMdH0XZsYPE+wLE2QL0ep1ELZ6KJsRAyfY/UAmdWk42mtSh9HcGMeuNaBQOjN2tKM6fG8hOnj2T8PAozmz6ldCEJLqHZWGLikKlNUiOo17jQ9PUQmJNO/3NLWQsmCJhsvVHj2FR6rAFtXQolaTNmYrD66Tq5HFS1Tr0Hb0EtDoS5s3EoDdT/MN2whOS6BqeTrekySsxGszSyq+oqyP6ShmOnh6yBUvSbqP1j53oLGH0jZlAd2QEbqVLbuYsChMN1fVoRERPfCw2nwu1WkWIRse2HdvJGTea2OREXMItrdPhs1uJ9QTxF5Zi7Whl7PULsPX10rDv9EBmq9JHTcBN5vLF8jBsPXyCFL0Jt9uLy2ggcfokent76S24RFRQJDcEsWsUZF47nebWJnovFhPWZ2OQWkOn10bc8tnY3W4a/jhKmHCOjh5Fh8GCRhsq0RgRxiDBqgoiS6rklDt50Vya2jtpP15IWPIguodnYQ0Lw9bnJCrUQsDRQ0hXN4aichROJ9mLZ9PY3khbYRGxYRE09TlQJyagy07H47BjP19ErEIh14NdqiCJc2fS19KN5+AFmQXtGZ9Le6iJLrdHyhfCPD6U9fWoy8uJjoggYsJEauuq8JQUYIqLpWfkWHpDwwj6PfjERF5vlkat3CGD5URKTMtEDJRRpeNcwXlyRufJyCpxf9MHg1LoHayqx1BaR5TJyOC5E7h08S809b1yVdZs8OEMNTNoZD5dTS0Ea+rw2mw4jVq0CXEkjBpJTVkFhuYOlP122bSEJScQMiSV9uYmPKU1xAstlq8fTZyF0OmjuXSxBEVREynD8mgYmU6DWo0BE+FuP1HdHXLK7KitISk5kfhRIykqvkx7eRVJI0fSkZaMPyoGW4edcIMOha8Hf20tupJaspKSiB07nMMnjmB0ODCqNPQ6/BiSE9EPS6WivJTQ9h7CRHZ6QIU5Mor44UMoLavA39GPX28mcvIk2gjQ6xArNjUh+OmrqMBzpYphWenEjBjMqXPn0TmEdk1N5LTxtCvFHdKPQWeQa6eLRUWMmjgWl9+HNxiU5jSNH0ouXSY3Pw+PKH46FUqnnXCHE19tPbbyCkYPG0rUoASZEhFss2G0hHLVYSUxN4ewhFhKS4rlxM0gCnRQT3rGEMJjoym4cA6PS5gATXR29TFsxCjCIiMoKypCb7MTZTTQ39vD4OEZxAxN5uCxozi6XaTlTcQWN4hGjx+lyUiI10tsazvBhjp62xsYMXwICakp7Ny9B70xFG1SKp6MIfLnQywhKHu7SHH30Vl8gWBfDxPGjkVrDOHE8ZOEifPbLzTWflJGDEOZHMuJo0eIsTuJNhhp6e1m/NSpslHYs2sfCRFx6OIS6ImLpUucIyFmAj09hPT3SaKBu7uD8XmjiBAZx/v/RGUIJXpoDraoCPrFBUdoBjVaGtua8fq9JA9Kkpp1IdUwaPRYG9vkmZOUmY7L75HSkwiFAktHD12lZQR7u5g7Y6okDZw7fZYIYyiOALSpg2Tl50o5QOmlv1B4XNLt7FPoGTYiT67vzp09RahRLZNQRC2eMHmKNIdUXb6MVLy53RJBs2TFUuqaqjldeJ7whBQ0cYPoC0sgYA6jr6eHyKCPdJ+LposFWK1dLLpmAY7+fs4VFBEwWIjPG0ODwYRNpZWr/zjRo9RV0F9XLrXyEyaMw251cfbUWaLCIrF7vfQE/eRPmYTD66b4/FniRbPsdKPRmBk/cRp9/XaOXzhPv8pPYu5IApEJOFQDjuowvx9LawPNxZcwh5qZNHYMnfV1XCwtQZ+UTEj2ULp0FrwGs1zRqtVKSkqKGJSaitZokcBw0fzGhYdTdfESSZFRhOp1mGWkpF+6wR2OfiorK2SfNFVk+3a0c7GwiCHJ6cQmxdOn9aILCcHZK6gOJorrakhLT0XtdtJQX0NyRjp+rZbqlnbCIyNlMku6oHA01RMumMANTdQ1N6JPjic9K5uWyno66poJ1ZvkWdiu9GBXgtEUQm+fnerqRtKzclBoDTi9fvR6C/6eNlwVF8Ddh12tYtKEydRdKMHV2YNRraClt5OQrDSyc3JoKb1KQ2U9iYMyCUtMwmPWojLpsfb2oNSrqeqsJzwmnoBbI936PhEa4LShq6qkt74WU0IsY8aO5/KpAmquVKL4etnSxahMewAAIABJREFUYGNNNXlZQ1h8/Q0c/+Y7zlwtJ+baOSy+/yHQhtPZ30dkQij0dbD5vy9x6eBR5s26luuXr2DrV59ypOAcM9bcw4onnqLF7sYdDBKiU6L0ujlz/CgLFizE1iUybVVoBRJEo2bf4T8ZPj4fl14tAZh6u58wV4CN/3udi6cOM2f+JFYsuYbNn3zJhYuXue7eB5hyy2r8oSZqO9uICLUQrtew7o7baCkrZ9qca5k/Zx4/fvEZheUlTL/ndubcdCtBdST+gEY6iBqLCvjk4bVEqALMuHYu02fNZdv7X3H8wkVuffNl8pcvpsftkrDVGJ1BgsleX7uG6rLLXDN/Dtddu4RPX/+QS1U1rPrPvxg2azZBQ6hc4YmgdKu1n9raWoYPHUa4MRSP10lAG8Df1cqut96ht/wKi66Zy8jcPL57+yO6PT4WP/kIg+fMpMvtxBEMEBUZSXNNA90NreTm5tHj88qiJzJM2xobqaq6yrR5c6VIXrwQKoUfcwB+vnkNXc0NLHj+AWKT49n4zMv4NCamPf0sKROmEvAGJKjSrfVh7O7kx3sfIMITZOaNNxGbGM+mz96n3mrlupf+R+SoMTgEikGrRqXw4igp4dyb6/C1tjHzphvJHJzGZ889h9Ycyl1vfQBpg+hROvHqlOiNRhQ1jfx6z8OSszXp/ntkFuSBDz+lL+Bnybo3UQ9Ok9A9dVAlV22dxRc5uO5VAvZ+Ft3/iBx17/vgA1kwF7z6LtrsLHxKB36Fj4BCS4mIkdIapevLK7Jl/R6px1n/8YdMnD2T4cNGoHEr0IloOpWf+jNnOL3+U/QeJ6seuYvuzm52f/4DhvAo7nr3VRRZabQ6bHiDyClr2cVLmPUWUnOGUu+0yttzpiWS4mOnpMA8Lj2VLp9DYhBizGZajp/k+yefJiUxmnmP301VVRVFm7ahi05kwfvvYY2KkmYOkbkdGW6i6tBBTr+1jmi9gVX/939cLCvh8M9bCEtLZ+Ub79AnWFx+leQM6pVeLu3cwbn1H5Edl8C1Dz7E+dMnOX1gL5EiWP3Tr7B7XNiVghwYJFIXQvlvOzn43ntER0Uw//8ep6joIld++o3IlEEs/ehd6nUagio1Sl+AsICSM1u28NemjQxLTWHhmns4cvwYRX/uJWHEKJa8uo5ese4I9MlVo0Jl4dDho0yYkI9WQN2VKlmIhd7s2LGjjBJpMRYLQcGVE869gJdj322m4ZcdDI6KYsmTa/nzj12UnSgiKSeH5etfx6P009TbR7gljDCVQUoi0sbno44Mp8vpIESjR9dp5fO31/Hs889JlmOvzymfjzGgZN/Hn3Bh+zbGjRnJ+BVzOXXyDCV7z5AzeQbjn36UBrUKsyUcb3cPcT4XB7/8gqo9exg3bATTblnNTsGhKyogY8J4rn3mWawCX+E34HFaUan6+P2z9XTvPsKErBym3XE72376kYuFBUxftozZjz2OnSA99j6SIkLBamfr/96k4cR5JowZy4QblvPzps1cKShmyrJljH/gLrp1avzeoGQZmvGx+fU38BZcknns029Zxnc//8yV4hrGzp7PvLX30qtR4FeLPHa/lCacFlnA02ZIn5lcASv/H1PvAR119X1vP9NrJr2RUBNaKKGG0Am9iTQBEQsCduyIooKKCKioSBFURBQFKSJNOqH3XgMkhARSSJ9M7y/3xu/v/85aruVySTJ8yr3nnrP3sxXUuu0S4Nyri4DZiwayCnUwQBhefvzoI0KXrzOoayZtBvTml1/XcP9eKeOmvUTL8aOxu50yaUhEMNZardy8nkP/gUOpqqqRG29EhIWikvvk3r5F/z79cNkdco2MDguTG+LSV16lJieHKZOfIr5NY75a+j3OWh/DJj1P6tAR1Gh0BJVqtF43lppKVs/7hOrb13n+iXE0at2e7xZ+KTFY/Sc9TesRYylx+DGo9KjcNky+cpZ8OBP1g3KeHTWeuCYtWLpsKdU+K9M+eJeEzO7YAkE8CqVkzApt6JJXX8VTU8akCeNISE7m+2UrqbD7eWbGeyRk9ZCoL9HQMwqYfkkpK2bPRl1extSJE4h5hHP6eulyyjxBXp7zKWHNm+PT66UUQETK3SnMx+Fy0qpla7kuy4xXlYq7t29JioCIfBPXTJgi9IJyUPSAlZ99gtley7QJ4zGZzPzwy2qsqHl/0VeomwlpQzVavUFyJEUXV6PR0ya9I5VVVjRaHQajniuXLqDTqElrkYbLapcxiJEWM87rF/hixkwaRiUx+alJVNaWsnrjn3hNBl74ZC7BBi2oEagUBTQ0asnfu1NqKaMsFl4RPMbSMn79Y53suL20YAE1wlyh1hIeUGC02ah8xN1bvWgB8RFGXn7+eUoLS/nrn214LCZmLv0ehJFEIRBRKqK1Ru7vOsjqBQuJjQrn5denU3z1Jn/v2UuxTs3rXy0kGBePS6mQUZxqm43CI0fZ//tvaG21vDtrJkXXr7Jy3ToiW7dhyodz8JqiCIiOolYj17mT505Rr0EDEpMayXsSrlGjstdybtdONv+0gnomHZ99MIuco6f55a8NmNu3Zvbq1bL7abPZUakUGI0mrqzfxMoFX5DWsj6vTn+Ni9mnWb7+L1JGDGLqh+9LJ3ZYeLjsMiocbk5t+Zctq1bTrF4c77z+Ksd2bmX7vgMkZ/Ri+rIV2Ow1cr8UUyUh7fhk0iSq7uXRtmUKU5+fLNOTft22g+aPj+DZdz/AbgsRGVWXrhLwObly9jRdMjujNptweX0ISY2I9jy6dy8ZXTqhDNNSLZ4TtZIYUwQ7v13J37+uJrNbWyY/9xR/b9jEvrOnadS/N5Pfeg+tKgKPOJzqtRjstWSv/IFrhw+QktKQMVMmk71zF//u3oti2aQnQiZ/EOX9EuI0eqrLqwnGx1F/7OP0nDZNbkRCSOV2V6PXKji+fBnXdu0jVGol3mDCZatCmZxI1PBhDHxlOt6QRsJ0pTSFAEeOHZRsNp3CIBcmwVL2+QJcPnOaHn26SVmdjNQR44EaN3u/+prqW9ewFt8hPsJEaXExRMWSNe1lmo0dL0cW4s+IaY7R5+bkt19ye+9eKRpXB0LSyalKTqT1s+NJHzMWv08nO4NiUl126gJ/zf2UBBFl5KxC7fPhqnTijY2l/xcfkdCtKyq1MCf8J+OoKOWfxV9Tdf0KOmstIadHAjK19RvQc9rzpAwZJkG1GrNaFg9lj0auDx8US4xN3XgtWEesrS1j09fzyT96lFhPkChdGFanD2dUFP1nvkVKVi/pEBIB2T6VloLi+9iKq+jcsYMUIMvRoTtEVU2VdAxnZHT6v6g8cSr05+eTPWcetXm5lCicsu0rnNgPvSFGff41TXv0QqkTp3ovLl0IZVU5W96agePabcLDoqV9vMpVSVjTFEa8N4vwFmmE9AJGLEZMCnSVlfz5yov48+8SHRWLtcZKKODH1DiVQe/OwpLWEhELI7KbawX4OjeXsx9/gf3WXRQJ8dQ4bGidNiKaNmbAx7PQNm6EUSQPiJmigGgVP2D1e9OpuH2Txs1aypD3GJ0BXb2GDPlwLqYWTQQxWurNBLr46rXrkqnVpEnK/wG0RfTgd98sokefPnTskFE38hCTAL8H262b/DP7E2x5d4hNiiMQClFdYad+p06MmPsxREXIvFOxK9gCPi5duUaT+k2IihGC4rqJiMELNy5cIqF+EtGJsf/3jIsrVHDkKOeXrsR2Lx9VdBg+rxut04O5aQuGLvoWf2w0BjFr9rjkyOHK7p2cWPw9hho7Sn0YTtG+10Fs61aM/ugziInD7XRJ9yu+ILnZBzi08HPCXS48QSWGyCiKqirwJyTy9u/r8VsMqJRB3B4nWp2BGzt3ceObpSjKK3HHRFHtdhBn0kni/8B5n+ExR+Lz+zGpdSgCAQoeOdN2fTEXs9OBQhx8tFopm2gzeBh9Z35CwCTsH4JAL26YnkMHD9GlW4Y0zUh4eUgU8wGOH8qmfUZnjGZLneZFPLg+NzceRbWdWrIcva0WQ1QYZdZaGdbWc8wY2r08hZBejU9ZlyIhspJPnzpLZv++VPrccjMUYx6D3ce3Xyzgo7lz6sDfYvQjoyW9XNi4mUt//IXrfoEMd79XdF92cHqOm0C7116RnWinP4ROmEhDbvYs/paH+w5ARRWmiBjpkq7Xujmdhw+j1dhxhJQGFAoxphWvpZfdP3xPybadmGsdGE1mCiur0TRsQOthw8mc/DwejQqf14VZyBSCfrIXL6fo32wCZVVoI8K4W1ZKkw7tadanFx2nPYMzEESvNtZF6wU9bF2wgPKd+0gUuadmDbdKS6hV6Gg/cAhjZs/+P/C04GYGPV5ZAPYS0XT/y5hSQI3LyoWLF+jbrXcdzfx/n5CLzQvnY9t7iASFCrca7lZXYajfiKwnJ9JCGPpMAsshseyyoMw+fJiMbt3kJv0f64GaKitXr16hV++e8tcKDZoA/Qtn79Yvv6b2+BmZrexV+lBGhlEegqffn0V87/64lSq0AhghR8APWbtgLrXnzhAjvM3OAIRHcKSkkGlzP6PD8FF1jmG5NgQI1jxg9cL5hC7fxljrRq81UuK2oW5Rn8env0JCl25Scyu6Zmox0r5fxF/z51N16RxhAT9ms5kHNgfGFq0YNf11jM1SUUeG4/G4MGrVuO/dY92XXxG8eQu904lar+Whz4u2WQvGvvY6MW0FUUA8CKLaDnE7Pxen00W7tPT/lwKlgJt3buL1eWib1kaOcCUjJiC6uzdYM/8LdA/uY/H5MWkNVBHizKOOzWe//Ex0sxQUJiHZrwOk38rNk90xkXYhTM9uwUNSKbh28yYGvZ7mDRsLf1ud9NbjwXfnGr8I3Mv9cuKNZmw2Kz6THkWjJJ6f9zkkJkuJiMVoJFRdg/9uLuu++Rr3g/uygyUkBdYQGFq34bnP50FsvIS1+x1etIJte+YE//ywHHduHlEqrTRSeUxGQk0bMuXT2RAXJ80vGlM4XmsNvht5bFn8PbbbN0k0GAg63HgtYVzVKPhi/R9oYuOpdbsJE7nXgQA5+/aybdlyIh6Wk2Q0UmmrJhgThbtRI176fjmoDAS9AckIFTnZpy9foEFKquzUCoWAyhGQ1+nu4d1s/+kH9CVF1NebsD6sxhsVjbF/b56Y+YHUoQrNmswl8HvJ2bKFU5s24M3NoX54ODa7F0eEBV3PTkx8/z2ZdS/eI7G2CRnX9Q1b2L96DeF2O7FaNc7aSrxRMZh69mfk+x/i9nslskXeF6+br16YQkORdX3jBnFaHdVWG97YGCIH9GXEjA/qgOaic6QWfy+Ro36YLpnd0BnFgLkOEiDesyPZx+gr0n3EuDsopooCZh3g8NKfuZ2djb84n6TocIrKHmJIaUy9wf0Z+Nw0UIT/Z6KtW5Ou/PojJzb9RbiY/IgDYzBItcOJYuXCj0IjOmewadaHhDm9+EIapn63hEKthuQuXVBoVFL4KfQ+4i+Wc+w4LUzh/PLGTExeLza8TP1mAcUmPQlt26MU8FCUuBw1aEw6dh7ay+B+Q9A+OvG4BfdKJwS4Ifbu3MmgAYNQazRSZCvGmoaAl5pLlzAVFbPl83mEXHb88Rae+3E5d2qrSW6XgTJgQikE2uL9qnVSc/U82vt32f7VfAI2J+YmaYybv5A79iqadOss9UgupwOj3sztE+cpvJZH90YNWf7WFOIsejSJiUz4ZhEXKx7SIiNLYmScNi9hYVrc1aXY79+m9tQZzi36kWidmcrYCJ5cMI9ijZrI5i3RGET4V13FWFlZxp2rN8nIyCSo1mEQDgThCLRX8iDnLIoHRRz87ieUngBhLZsx4tM5XKqsoG23XiilqFJAchXk3y+k5G4hmZldQSBjHC4Mgrv4sJTzBbfJ7NlTwkgNGoHyCPLw5lWSgwFK9uxn68o1mM1G6me0wiA6WJZERj/7HEohqtGpcSi9VBTmEVtVTtWZ8/y7ZBUKv4JGmd0YMGcW10ruktati4zgcvkUhDQW7t8oINVfTsGebRz6cRVao4nEQQPp/szz3PMpaNa+PU6rFa1RQ0CjpPRuDo2tbm7vPMChPzZJR3Tzft3p/d6bXC3MJ627KHi1uLweNFotBZfO0Uyh5cratZz8ZwPmyAia9h9KxoSneKDREtuiKUoZLSFKBJHgcQ29WS/Bn0LuLt5pUYAsnjeffr2yaN29O446/woGgtw/d4JUJRxbvYac7GME1Cq6PD2e1MEDqBCi4AYp6Hyy7CegUZB96jgNE5NpkNxAPj8iTkXjV3D13FnCmzWQMUTBgIjJEmkRCnJPHaelJZztH8whUFIlgeD9po2n4eBBFJpiiG/UBJ3MlQziU/kovHGZFBVs+WwevltF1Dq99Hv1ZSzpbTA0bYIxQehbvLJQUKgslF3JpYnSyeZ3XsMnsCkeL2NnzeHvi9cY+fpbxDSoJ7umgjpfHKqh+mYObTxG9sycjbuikmKXlcfefw1degvZTdUaYmTInNflIaAKkH/6BGk6Pevfex9vRSVWt4fp33/PQ4Mec2YGAUMYBhR1qROhIPv3H5BpPSaj2LjqDPgC9CuSMTplZEgAr09R584WQvjbxw7Rwmzmh1deQ+/x89Bm470fl1EY8NOoSw8wm3H+d3dVXh8Hd+xm8JDh8kRtU/pl5JWnqlqafD5fMJ9apw2DxVKnABKg7GPHaK0x8vObM4h3B/AZNIz+bi75BGncNhP0FgmNFRGDSrWHOycP0zwQZNnMD4hBi1WhZuKiRdxxOmgv+XoC8CYWfyWKgJq7x4/TxO9gxZuvEe1xEQizMOrrxRToTDTtlIlbtFdkFJwTld+O9fJ1EkpsrP9kIdjchOpF8/g3H3PZWknX3iL/XGykdZFpHo8V260c6lXa+GXGB6j9fiJSGtNq3BjOVpQz4c238SlEb1eUwX78bjcnjp2kX99BMtv7f6ETIif84sULZPXMkmWcLEKE+a26EMftHFLsPhZPeUmO/ZPS2zDio5nkut2kdu+DS7oy9XLDqci/z/279+jatydOrweFTmieFFIXe+HyJdoN6IMbr4zUE4euB+X38OUXEn4pl8MrVqOqsmJolMiAX5dwuaiAlO79ZBibwGV5qmxoFU48ebdRXrjMxm++QxHwk9Apg7BhI8hTKRg2YSxGpQK1+E5uNw+ttZhcHu5v+Ifjv/9OYpgOZWIcQ775iiuVlbTt0k3aLQRTVK9WUXz/DgmCSrFpG8fXb8Rut9O4V3f6zfmAy1VVtO3QFZvDhcVkRKSbVFUUk6xUcfWH1bKx4XW7aNitC30+msHNGist07tI8b4okMWh4/bdW3LU26m1iLmsK7QDihCX7lzH4/fSoWX6f2F7Yl0KknvlHKkGA1dX/87RdRsxqLT0GDeGgvoxaJun0qvvYJwuj5RQCGHzmdOnsFgstGjZCrfNjj7cLJsApy5fJMxioWXjFHmfPAGvxOLcO3uWRpEWDn45j3tnLhDwqOj7xFOkjB1NnstKo/bNUGp1MmdYGdBQdP0WSVoN5xYv5MK+XQQMRvo/9ywNhwzCpjMTHdtIutsDRlGQ+rl69hAd4uux7eX3oLSKCreTbk+OJXX0EGrNRszhMWjDI6RFTFyNi2eP09Zs4fj87yg+dQ6VWs3Al6fyR1k+j7/9JuER8RgUOjkxwGXnxrVzpEVFs+v9T6m4ekNKep6dMwt3eispPYlJbiK7wULiIP7IsWOHSG3TCkt0LF6PnwjhhAoFuXhuP2kWIzvfm4M7t1A67Z+ZM5uHqQ0xpbXGaI74Dw8j6qFarp0/RvuISLbM+JjqO/dw6nVM+fxTKhKj5fg5PrYBPqcXjclAyOsm79olGqk0/DVzDqHSUhzOGl5c+AV3E5OI7tgRg0bYLEUqoAefy8a3C+cy5/kX2fD0q+iqbBR77Lz80wrKPS5iM7tBWAQuKWwUu5qff7duYvTjYyR1w1Frx2QRWskAf/+7jaz+/aTMQKTXyI6Tx03umXOkWqL55+1Z+CurKMLFG8u/5YbKT1qv/sJKJiEk4owcsNdQducyiYI08MoMdLVuNFFRZA0ehGLOWy+EWkRHceefv0nS6bG7grQbOAxV63S6PzlBctrk2UQEobvcHFy3EefdAs5s2EycQeBYDKR0zyA6sz2dR438vxBmeWpShDh06igdumaiVwsnYd1DIrInDx86xLDBw7HZ3DLZQIx1cFVzduMmrBcvc2f3fozigB9uoH6frph6dqbX0DFogyJqS1+XUuTycviP37BeuUjpmWMoPD4cmjAyRo7C0r416UP74Ve45UlbaDguHzvLll830ioqhrx927AI2rZaRctBA9B2TKfX8LEo/cKVrJQ4mYC9mjN/b6T65Flqs89gVmiojjTTcthgTG1b02n4MPwhATT2Sc1VdVU1165cp3efAXUCbW9d9qCg2d+9eJyzO7dTeek6upCKgMVC22HDSRowiJROGShELJE4kWmQ0NLS/EI6de1at7tKzkwQ28NSrhXlk56ZgVohOiahukKktobDa1ZRcOwkjlv3Cfl8JLRqQolWS7OxT9NvzNi6F0gcflRBqu7f5dy6tZSdv0DZ9RziwmNwBtS0GTSQxqMHkZyeRsjjRKG1YPfqqLx7n/v7N1JweA9VN65LEbU3qQFtho+iSe8BNEhrhfY/lbHIiizKuULh9t0UHDhG7a0CoqOjcUboSOnXi+YjHyO2ZWtCIbWMmhOxbEIjU7X3CDm7/8VWdJugSomufgtaDh5O44EDiGreREKNRPmnCuq5cuUa2jAtjVPEYihKdjFqDLBkwZf079GHll0zqdUoJTpGF3BRfvE81cePc2nHDqrzCwiLicYRFU67USNp8WisH5/UBLUowH0+MKk5dPIYDZPq07hBQ1k0CJMDLj83L57H0DiRsIRYwlSiJKq7N7mnj1Nx8BA3d+4lUFItR95hrRsSk9mF9hOnoo+JRe8UglPx6Cq5cjSbkgN7yTuYjfdBGUZTBKk9+xDethWtHh+KKj4SX8iFSmVGDFcv7DqM99hu7h8/gLOmHGdISXLHHuS6g3z40y8EjBpUIqJMG6IGH+cP/ktg11FKDh7HXVGD36QhdUQWpvQ02o0YSUhvwRwQXS7R3Q9y9cA+avYf5O6Rw1LYXGV30rJrH2IzMkh7ahxeoxmD3Nbquvr7D+ynW7cemA3CBCRIRkFUIT9HD2WT0TlDOu1E10d8BD/g0q6dlB05zKW9e4g2m6lxe0jL6kN4sxZ0GzMRLBb5volCTxsKcWTXXnp17wlGAyFNXaKoOGDM/vBDvl2yROIjRMaw+D4amWW8nYqjp7i5Yw/xnhAOZZD4Ef2IzexC95FPCuuc9JPJr6Rws/e3X1DeusXlXbtROj0oxFi/V186Dh1G00wRpK4lIIsrFeqAiiNiRHb1LNd2baWeRiHjDVNGTSTYIJU+EydKDqAwBChETjYuDqxZg+f4ZYqPn8ei1lGhChIxvKckCmQNHomzxoUxIqbuhRTf55dVuE+c4f6pszJez2vQoxGjRwHfnTcPt+TNid/hw+P1yAJwYO+B8rkUjVbh+rXaa7hw6QI9e/SRkBmdMDkIzabaw/YVy1Cev8z9k2fRa7T4zCZSBg0gum066f2GSj20mKqI3xGscXD+1Ck698iU2iIB3xavtr3kIZeuXaXzwH44Qh4MAoqvVFLrqODc1u1Y9xzDdSmHCH+Q8oCHppPHYezSkeZ9huBDg0VORMBbUcjJjevxnj1P/smTspMTiE/glimKJv36MeGFKXLuoHLUykLkfkEhV7OPYN1/CMfNG4TcVsJTGmHu0YsGPXvRukdvHC637MwGAz5ctnL2/PwzyjMXqLp6nfDwcEqU0HDcaBI6dSajRz+Z8a4XbMiQn+Lcm1zfv4+aoycpu3RVQryNjRsSPTCL+pldad2xu8SyOCSHNER+/h08dhftWqVL84GMi1WEuJx7QxaAbVu0kfuN6Jlrgn7Kc3M4s3kz1lOnsd7ORavUYGmawlVNiLFvvUnz9hnoheRDdo58XL18icjwcJJTU+vWfRnFF+LMhXOotFpaNGuOTisO/nWH3vKLl7hxYC85B3eiqrXjrPIR1ag5iVlZ9HzqCbRJkfLJVIj8wZCWe6cvSLhz/r+bMPhc1AQCRKelEZbejqxR4zElpEiDgjDihJReLp88SPnJ01Rsz8Z7vxRleBj6R0EDjQdlkdqtK3HN0mRnrUawWy1hnDl+iIpz58lft5lIhwevx0Ncl47sDzl547tvSYxpSCgo5A+Cc+XncvYeHpw+RfGuAyiqqtFYjKga1cfSpxddx0/AEpVclzHv8qLSqDh9/AgpLZsTEZcgn3OlqI4dVs5eOELNtavkrtmIRRwCtTosbVth7J5Jx8ceIzo+qQ6LJxFAXq6czObO/oPc27obi0JNhSJEUscOJHfuzICnnhYOTNAb/+MVBji5aweV129wYcPfaGtrSUqIIbZda3wdOtJ59CiiLFHykCa0nwI798msGaSHxZC7Zgv1NEY8ejXxbdNIzOhIh0kT5RrjUYvVy0cg4Ob8oaPSdCWQeBqjMKeKBQv2Z+8jS0TEyaXCVRcI6Q9yafsOam7mcfuv7WjFvlUvkpjObTF3Tqfn2HF4gzq0eq2sTYyPJG+H1q2m/MJ5io+eJswdkqkuIl1FMW/0qJDLVk2Lxgn079GN/Vv/5Wb+Azo+NppRM2eBXofL76/rZrl97J+zkOwdO2japT2PjxzN1t83cfXmTQY+PZpBr7+ADAIVr4UAGwl90ZFsMocMkJmsDr+DGLXYOOHA4Wx69e4rl3HhYFK57OANsOvjuezb+g9ZIwYzKKsfO35eS05RIZ1enMDAl6aBR3RkghARKR2Mm956l1O799G5b38GDxrE5l9+4kbeLca8/ipdpz0jZ8sCuyCWt5q8fL6Y9BwRqOjWux+tGqZycv0Wbpc8YMjcGbQXXDilgaDHhTdML0Oil016hYdXb9BjSBaHjfb7AAAgAElEQVSdO3Rg44+/UVRRydi3XiV94hNyPC4tu4ogtXY7F+7k0rptRzRBPWEatWj6gN3G0pGjUXlstOjdgQ5t0zm05h/OX7vLKyt+JqFvT5nTKzqhghRnLS+n5FYu6ZldJKvL7/fITmlhYYEsMtPbdZBMRkFAl9e6uprvpj6PtbSI4ZOexKLWcm79Vm7cK+W19RuJ79i+zhklsgfFp6yc1ZMmY694SOdJIyVg+vya9RSVVfL231ugYSMQ3UXhupBthDK+HDEEncJDzxcmydHk+T//Ie9+OTM3bkXTpCFqg9ioxYhWg/36NXa//gbK8kq6j39KAqhPbtnIPUct7+zajS8uXsZa/S9fk8IC5gwZQlKkkf4vTsRabSVvxwnySqqZsXUrypQkQgrvf3wzHddu3MRg0NGksSgMBUIyiEYRYuWypfTu1YcWbdNx/ddC14eCeK5f58vR42gQbaHXlDG4fT5Ord9LhTskf34gIlwW/f+VyFy8fJ6ExHi5OekEp0akYCiU3Dx/nsiEeBIaNMAtFxK1HINVXL7Kkikv0rxeIllPjKTwXgF3T56jyOlj5p4DBMP0KMXqIxzYSgX3du9h1+zPiLOYyHrpaSlSPvnLn8Q3bc6ENashMfE/mG/dqOfu/r38NeNN4i0GRr7zOpevXOPkum00aNGOScIpJyd1QotQx248t3Ejh+Z9SsvERPpMeo6L165y9J8NJDRvweQ1f4Ilus4FKevXEOf+XMuhr76iYWIUHSeN4Nq1G+TtPEHj1p0Zuepn/GHisCEGVOJhVnP06FEyRadPbET/gdBDygBHjh+ma8cMGZ8nsD0SferxcWz5Dxz5cSUtmjYg86nHOJh9hIJDV+iSNYT+i75CzmbFR3R9PG4uXDxHh97dCIqUE7UKv8uJ2qhnzscfMWfmhyhNJhw+oQEU2bs+/pm/kDMb/6Znehv6DMri4MFsLp29TsfBwxn82Sc4FEInqiDCqJcn6C2zZ3N32w4y0tvQdfxI1m/aRMXNu7Ts1IVBi74Go1kqX8TZS+F28Ofnc8jdsYMurdPIGNiPHTv3UJLzgF4jnyDzgw9EQ69uPC6C2r12tnzxBXd27qN723Qy+vbkt782UPCgjMcmT6bzqy8KIru8XZLjEvLw64x3eHhIJIF0IrV3JzZt30nhtQdkPT6W/rM/qHMMiqdfGcSGn5MnTzGoS9b/mxMpwel1cO7KRTpldJcFiCgRFOKZ87pY8fILlJ48zsjBA0hu15L1W7by8EENT738Ji0mPVO3Zotxo90p//XmzWu0bNMChXj2694wamqruH47h+5CY1i3HRFy2FEo1Swc/ySKklIG9OhKi3ZpbN66nTu37/PK3C+If3w41YEQ4SqdvDxUV7Li7elUXb/M44MHkJjahD82bKa4qIIPF32HuVMGCC2leJTF+xJw8O6gQaSodPTq3IX41FT+2PAXBXfz+Wbdemibjk9o7oRcQiRD2Kx8O/U5VNUlDOieSVJSEht37Oau1cOHi5dhbN0W9HXcWfmPy83MQf2INCkZ2q8P9WPjWL/xH64WPmT5jt1Qvz5oVfiUogwRseX5eJxu2aH7/3/u5udKg0dqs5byP4vwOEGXoLiY98eNoWGUkSH9+8jD8+6Dh8nJK+G79ZtAZAoLiZXoYGrUlN/NlxiVhOQEVAKVIuIFVUoZMKA3majXuJH8+QGrHZVYo/PymDNpIhGJ8QwbNpSg3c7e/Qd4+MhIOO+336FJU3ks0YkGgNML168y7/VXsESbGD58sDSO/b1tJ5qweN796VeIiZVdKa/Tg1angjs5TJ84jkZR4Ux9+mnu3Ssk++hJav0we9v2uhaTyAQXQd7+ADWHTzB3+is0rR/NpJEjsBU9ZOPe/RRHR/HFmt9RRouMYAVBl8gm1lB74CBLZn9IrFnDxCfHcj3vDkevXqNaH868DX/XcZvk2izWHj+XTh0nNaUJ5ujYuv1JPCf+AJfXbeLPbxbTNDKGcaNGcz0vjy1HDhHXIZ13ly+r+39VIQKqECrRQVu3nRWffU5Ky4Y8M3Uyu7IPc+z4GTLaZTLxozkQL4DV/2UZewNcX7uRn7/5mladWjFm5HAO/vMPR8+do2n/gby6aBEhhQ+FmEXL/djGVy+9SdHVm7Rr3pLnnprEtg2buJR3m8QubZm2+Ev5s4V/XxZ0IRUndh+mW/9+oPYS8HlQaQzyOp0/epyOXTvVhYdL7YsarD7OfPcDW1evoW3bVoyf8hx//vwTNx8W0WrYICZ89PH/EC2SV6i2VnL559Vs+eMXYjqmMHbkKC7/tY+rB0+h+PGxMaG8+3lMfOFp2nbpSN6u/fz0y290HjWGlv0GYhesK6USUSQmKZScX/UHOdeuM/ztV0lObc6tY+fZvmED3Xt0pMegHji0fmnqCBU7iIuM5/S16ySlt8AXKzSAAQIPyqTb925xEQ3TmmMnQIzJhKXWSZgvwOY/1nPxVg7j3n6dlAYpXNm8l7NnTpHQoxVZwwYQozbhDSmkkNpZa2Pb4h/QhNQMfOp54hMTuZK9m73bNvPY8GGkde2MI1zgUQIYFWpq7hWwat5cGjVszKBJ02iV2lq6Xw9k76P9hKGSERVnMOMK+inCjSakYuNn36NVahk142WZ8Xryz81cPX6C0eNHk9Rc5CbWnZ6DXi8VPg+XrJXUa9oSs9JCwOmTGaApSjXH530NzmpGzXqR8MgITizbwPWb92k8/kmiu3aiQu3BrfShI0jkI2t9ybkrtG3WFLcqgCEiDLvLQUV5ObXVVpLrJcvui0VELDncqGqtrPtqIRqDivEfvU2UwcyBL5aTV1BG02kvEp+ZQYW1ArVGdBIURFbaOPTxF9SLjaLPBy9jiQtn1wcfU1RcRrOnpxDXRQirQ1LsbBSxnDVVnFm8GKNJQ6fXp9GgfjJb3vqQ0rJa2r01A03LplTai1Ebtaj1YRgLi7k0ew7NomPpM2e2XLC2f/YpD2w2mr/8KuY2bSVmRoxSNEEl5ppKDi78lLTmjej+0hR5EDg49zsqar20futdFKmN8AVqJXIkpNZx/VoO4XojjRs2IqBS4fN5MGiVLFu+jF5ZWbRo2ZqAXylD0v32GkylDznx5be0b5VKr5lTKc7N4+xP2yit9dHjo1nURIfjDbiljssikgnu35f5jI0bJqM16/ELt19NLffvFUhHttZixhQbja22Fp0vhL/gAdsWfEWH9m0Y9O6rsoBf/8lX6KISaPXKdIJJ9fDZrZjUapQ+PzXnL5O7ai2pTRrQ+5O3KCnI5ejCbzHFxtNm5vvc8AUIN0fhtdmINWh4eOoEZ1YsJatXDzJemUZJwQMOfL0clSmC9DfewhYbgddXQ5hRh9fqoezsWe7+tYY2zVPJencGeY/SaQ4t/4HIhCR6vf8xl6uthEfHYBPGC71Bgohvrf2NYYP60HrKBIpy89j31UoMkUm0e2sm5WYdIUUtCoVAA4WRLTSAnTuiE3mWCpUcZYrWyZFjh+ncsTMmU5g4m6EVmbwhuL17D7c3bGL0qCE0eeYxbp05z95v1pLYtA3NXnyeKpNe5jSL0HLhjL149jSNGyQTGx1B0OshLMxM3v177N+9hynjJuELBglGmHDUWolHxakt27hz+Cjjx4+iweAe3Dl7np0/bSa5dXtaTH6KcgGDDwtH7fGiLntI7r+7qT10nGFDBpIwvB8FubdZP2cefYc/TsITY8kTg2ttOMqAl8hAJbf3/cvtrdt5ZdoLRPfvw8X9h9n89Q8MHT+J8KGDqdAKF7oSnQCP11ZwbPNmHNdzGDV8KI0H9uLaidOsX7KGgeMmENG/B6WhEIlRSbirrag9ds5u+Vty7p57ZgLhvdtxeH82O376mz5DR5E6cihVGoXsXnoVQZzKgHRhDu6SJWUjYl8THUir38nZKxfI7NZDFobagBqTP4DWWsXpvzdhv3yR6dNfguYNOLr/INt+28bIp6cS26cPJQGfzAwVHRkFPu5cvUxmq1ZEaLU4qqrQiYxphYcbt2/RqlFTifnQGY04yiuIQ8WWn1dRXZDP27PehRgjG/7axNXsi4x69gXUXTpSrdPJuEzxTgkY7Yal36Goeci7b05Hk1iPnes3cOnQCUY8PRlLt17kCfJDTAzuylKi7WUcXf8H3oIS3nzzHYiOZev27Vw5nM3AsWMxde1GKDaOyrIKYlRqzOUV/LNqhXRvv/HO67K7vGnlak6fv83E6W+jb9GcEreL8EhhaqzFUm1l25pf0KjcTH1uEsaGDVm3aAk5eaUMmvgMYemtcRq0uIX+SqOiMD9f4l7S0loTEB1WcSRSK7mbd0cWgE1bpeH3+tGH1Jg9fin72frzSiL0QV59/x1ZLC378lsCAT0DnngKT/1kag1aQnqlhPZW5dxB7XbTOq05KvG+qZVUinX/UQc8qFaijY4gzGgWiZ4yQsx66wZ7duxAERbBtDemy8i4Jd8tQmk00XfCMzy0xKOLTsRZXk5jvQ5uXePXpd/RKL0Vz7/8Ilir+f7r73CFDIx7/S2KwozUhkLUC4tAZ6ul8tIFdq3/nS4Z6YwYPUpidxZ9s4TYBk3oPvwxAgnxuIw6Smw1JBvNqK/msvnHZaR3ac7jTz8pk1aWfbeUe6iZ8OY7BCOi0YZZ8Ij4QGEmunKdXWt/pXOX1gx8egLBigo+X/Q9hsQmDHtmCt6ICGpF71vpxaBTUpaXS4xWT7wxQkaPVnprsVfV4MkvZ+OadfQZOIjBQ4ZifcS6W/zDUrxhKqa9+pI0LLkDPh44a0kIi+LK5v2cPnKE9gMz6TEoi5LSctav+JUUbQxTX3iZ/IADVZSlDuNmd5F74ix/b9vMgMlj6Ny9C97Scn5c+RO62DgmPPssZouZQDBQ13FTqPn8zfeJjYym68B+tG/fHltJOcuXLqVRWiojnx6HFSF/0hGo9aJHx+XzV0jv1B6v1iclBSa9SWbV5+fcplnzZqgj9BhMZmoeWjH7leQdPc2hAwcY+sxEmrdK437OLdauX09Ms2YMnzSJal8Qj0aBMcaMoriIqi07OH88m+4vj6Vzly5Yj+Xw21fLUfw2eFSouKqMhGYNGD98GBf+2iJt2DH9ezPirXew6aMorbWRXD8Oz8NiSk6epn33nrjVWtzCyi0cgk47W776nMM7NjN4WF8G9x9C9q9bOXfyEkFzGHk1ZfSfNILHhw5i17JVFFy9ic5k5qHLQfqQLEaOGsnahYs4cv4ck778hG4TJlDpFi+EhliVCXvpA67cPE2bBokc/fVP7t65Q9/JE2nSNZPDl67SvU9/7BU2IiIicYf8RAS8rJ3xHpeyj9J96OOMGv8kv3w4i9zCPKbM/5SUYUPwiyzaoAqd1oitqpzCW5dpERspBakeh4MB48YR37Y9F/Ie0K7fAG6Xl2Ey6aknxm3WKpZMnUrRndv0GzeWHt178dcPP3PgykVGL/qUzqNGUVXuItIcKV/qsPJKtr39AbZ7uWQ8nkXHHj3458sfuHK/jCEL5pPYsxt+bRClOkTQbSeY/4AtH87Heq+QSdOnkpCUyPdffCmjh+wBH06XmxnT3yYxOpZFC77EZ62ieVwUVp+dzhNG0rJlGn99/g2VnhCDPp2LvmULopJiqKiplA90nN3LT08+jyUQoPez44iNj+TfVT9R8ChDecz8r4jqlEGFsI8bzWhtbvQPilj14jS0Phej334dk97AriU/8NAbYNCib1EKsHO4DrvTii/kJ7yqhh+fmESKJZz+T0+UI5Tta/+g2OXmqYVfYWzWXIb2WSwReKvtKIvusfTFCSQY9Tz5ynsEXT72rVpBdUjFY18vR9M0hUDQRlDkAWu03LyaQ7TaSJNGTeoyNfEL6gWLF39H96w+tGvbAbVXhUq4UDUhqq9e5vfX3qRpVDjDn3lCusC+/2QRhsZNyZr7KcY2LfHhlTmWsTott/cKU8RiojVann33FRwuBz8t/FYyrwxREZTV1jDr008pf1jG6uUr0dkddIqNxe13MXruh+Tm3CR74xa85gieWr6SaqMRvVaJ3+UgxhLOnT0H2TD9XYb27knGhJEUltxn58oVqGLjeGbVKirDI7H7fMSZwlE+rKT6zBl2zJtDg+gIRr/3HlfPnufw+r9p2CmDAQvmUyqc9JqgLDLNGi05+/axYeZMhmX1psuE0dzOy+Pgb+sxxiXy6qpVFCvVeANKws0WvLW1XN25jXM/fE/b5HoMnTSZ06dOcWjPDlK69WHInK+p1ot+hnh2/GhUEWQfPEKXLh3Q6LX41SIezi8PLkePHKJdlwxZAIqoP1UwhN9j59qOnVxcupIOjRowYMqTnBfff9dhUnpl0W3WTGzhZoIOO2alAsujRISNi5eSt/MATeLjee7d19i4YR2XTp/DJEbE3hDJTRoz7o2X2bRlM9eOHSdeqaGeQiUhsH3efZEdG/7iyrmbtO83iN6vvYxPAIzdHnwOB3FqBQdX/Eju75sY0LUr6RPH8PeGdeSdPU+HAQPoN2c25SoN1faARI2YXVVsX/ItZfsP0r55M7qNHsE/u/aQe/UOrbP60/tdsUZqCditGINeIo1qfps3jzt7DzBi4EA6D87i97V/cuvSbXqPGkP3FyfjNJlx2LzolCoidApWvv8B+os36JrWgrYTHuP3X38l59YDOg8axpBXXqJGPDs6BX6/D4XXx+ljp8jq3R+FwBKJBogySIXXxsXLF+mX2QuVdI6pUQR8GNV+lrz7Dubrt+nboQPNh/dn1apVFJbWkDXxaVo+8QTeMLM0KJn1GgIeO7OnvUjY3YdM6NOf9iOGsezjWZQ4qmV6g9Bxj3zscXp0ypSZvwXFhRL30/SRnio9vTVpw/rVff/bBTw9/W0a9OiFLyycgFaD0u/DV1bCT59/hqroPhOHD6d+67YsXfAlrkCQx198iajuPdEIHFVVNXEGHaHiXL5/911MD2t4fuIzmBrUZ/mvv1Blq2LS228SltEFh1aPQWiu3R50ZWUsnPEmGm81z04YK+Una9Zt4sa9cl7/7AsSO2dQHQpKPm+ETou7oIAlM2cSXWPl5acmoomOYOnyFTwMKJn68RwsbVrj0+sI+bwoVApuFeTJArB9y7Zy/ChLQDXk5N2SI2ABIxajd0k48PpwPzIm/fTZJ0TarLw08UkZW/bL5s0UhhS8/PkXRLZoTWXAjy3gJFqvw379FotnziJeoWL6c5NR+L38+POPuPDLZonfpGP6q9OJUxhY+MknGMK0+JwOmsY15MmpU3C7qvlyxRKIiOCljz4lslUnqoNKfIogpqAXx7XLfPP+TJonJTNtwpPYiorYsG07pToDby5eTIUlDJPoAlodhLldlJ4/y8/z5tIkwsLzz0+h5n4xq//egj0uktcXfIEiJg6bmC5pNYQFQtw/cJgVn82mfVpDJj81jtwbOezIPsIDhZYZ33yPMjZBYlVEgo3wENzevYstK5bTqkEiT06cSP7FK2zbmw0xybzx7WLsEWEUeW3oIjQy2ePg2j/Y88ta0iOTeXnys5y6eZp/DuwjPKkpn3yzFIfGJMfdhhoHyvhwDh38i14Z7Tjz50ZOHTxKu6x+ciqy49BRug7oh8GsxmG3YtDqMKvN3PppA2t/+JHEtFReEcSFrXvYtX8vCZlteGHxQvwhr5SrOcuria5Xj8N7/qV3u46cW7eNwwcP0nHkIHqPHcE7c+Yw/7vvZISu4AyqAiGiwiLIXryMbWt/p36TZN5+5132rtnAtQsXRawI98tL6dCjN0+/9ALb//iNMyePoVaKBBcFLVu2Y+TIkRw6sp+tRw+QOqA3b82bT0WtjzBzOAGbDaNGx/592XQW71BEFNVOOy6fnaZmI7vnzuPSvj20zUhn2PgnOfTLBq6evohizYgJQh6NrbYSUyggI8s8ei2pE8bQceo0ORIVXUehYQ96HFzYt49eg4aAEK2KQ6NPjIZ87P/2C3KPHCD0sJQkQwSBKj/1klLRJ9aj1FFDXlEuYVoVuhobDRProXv0gJbW1FBmrZL4CrXbiz6lPrpBPeg77UUChMtMc43QJyvh4p5tFB49xP1/9xEfEU6u387keZ+Rq9XTsUc/DBKqGsAtWIBBP3s//oziE2cIOX3yxBAoL6dKHaLF1KfoNu15AeYhoNDISYzS7SNn62bKjx+l9OhxyR30msIY/8Es8iOiiOuYgUqQMMTUJuTD6Kph+6wPsOXcESY+VH4FtaXlxLRvTcvXnpVJKhZdtGQzithDRWU1Wz/8GGfuHYJ+Jz6XC787iDGlOR1ffU2KlAUrUuirBG1eWWNl1/ufY71+G4+vLgTcKXhb9RLQJcZQWVKOM7eYWHMENq+H1OaN0ap95OTfxqkTjCWwoORmWSUTvvqWpv361kWjyaazAn/hA459s5T8YyfqnKaKIC6XDRLiGD9/PsbWLXHIXqGSsIAC58Ucjiz/GmtujnTQut0eqSUK1kui90ezSWjXhoDbhV5fp1Ry38tnx2dfUHUjB4PZLF1iIbUKXWI9nv10LsrEJAHiqqNVBKDi8kUO/7iImps5qL06lEEFCrUPdYOGPPbxAkzNmoiLLEWxYsR8/fp1YrRmkhs3rotTlROsAN98/ZV0AWd0yqwbj8kbFuTeiSOc+mElnrw8LGo1DqeLkOgIpTRl9Lz5eONjJBZCGF90eLBeuMbOD+ajra6VJ3OrzSqZe1GxMXh1au7k3iVKb6a2phZDuIXmDepDeSnlFQ+p1qopczmIS4hF26AhY+YuIBgbQygkNG51HYM7+7O58esfFJ2/RGxyEiVlpViiLCR17kjft98hkFBPSiaUoSAWn5p7W3Zyae1PuB7kS11KQLjaVRruPSqwPtqzG7dBiyYkoqcEBN3BlT17uL1+M8XXrxHZqD55DwpJTkwitUsX+rz5JoQLvYpapjiKCc7J9X9we/3vaEvLCFeFYff78ccbUTdvybgF3+MXUxhBrBdjToWB44eO0aVrZ5mQIqKkRCKQLhDg1OFDtO3ynwtYpuaI6+/nyB9rKfhjI+E1tfJdr3A6USYmEJfZlUEffoxLRk6LpIgQKp+LC+s2c23VX+hFHJtZQ6XDilYIzvUGIgV4vNZBdcCDX60gMiaS+jEx+ItKqaosx6YL4dCq8erNtB84mJ6vvSY1UCFtXZ4xfhfZy1dQs+sw7sIHaGMjeFBTRWJKE5r17km7p58iFBktReQy5cHj48TyZdzdsoUosU6GfFT5A6hiE0kbOIQer7yCLeCXa5vMuvU52fv995QdP4v1wQPMMZHcLS4mpW17Urt2o9vUyfIeCnywFFh47exa/gNVW3ZjrKlFE26gyO2kwmCiae8+jP/wYzmC9CuEAceP2u7m1NGTdOs/sG40VsdHp9JVw+WLF+nbtY9wJfyXkiBkHy7+/GIevl2HiXZ50UVauFnxEH3TZnR/ciKthj8uE1jEmyu0SCqVj7WfLyRw4BxRNS6J8qn2OTA1T8YYHUFNaSX28hrMITVVLgfhbVMkbqjqwnWUXi9OdZBKsY4lJPLYs8/TuP9QCTuW+lqR+2av4vcFC3CcOY+p1oFBo5E6tGKlihFvvE678U/gFsB3KSPyCvEn6z+ejf9SDiZfAKcodkM+DE0bMXjaFBr07iPJAFIF4QtCYT7bflzOvTPHMImOpkJBpdtHZLM2DJs8jcRuPeV184b84rLiKH3A2k8/x3I9D4vTjVsRoDjgw9C+HSNefZU4weKTQHyhBwiRc/eWdAF3aCVkNf9JZJTCBXwDr99Lequ2dWQDSfkNUJt/m7UL5mPKu0eMNyBBzg6LieM+O++vXEm9Zm3/u7/CSOWhOu8O6+Z/jebmPeqhlmaYGq+d+pltqfQ6KSx8IPmrqionSr0OQ8v6EvXx8MxlCZzw6dVY1UrCmjXl2Y8/gfhkKV8RMGWfy4H1URd3oxhZ3s4jWa1FGwxyT/BJ+/Zi6GuvEZ7aXKRIIhT7eL1UXTjDxm8WYSwqI1woNLx+nBFheNumMPWzT1BExOATSC+NVsYa5h/M5sDaNTju5hCuUkgNoD/MQu6j7PpF6zbKglHAMTQqYVTyUXDqiMwmVuTdIyU8CqtYcy2RhKd35PH33oe4aOGLkPpX/DZpyDq86g/8F+9SPyKcUn8ZtWE6YjJ68sxMAV62yAh4KX8IBSm8dZQ7xw5w9ac/SI1I5J7VRY9nn0PfqwdRac2IMhrxeh0YRFHq81O4bht7fv1DMnLDFGqMrgBWVZDox3oy/MN35LUMiUhYkRXudHDv0llKTp3nxpptRBiM3FE46Dzhce4GXEx+5y2UKqM0tIvFUBv0c/7n37i4bQehykosChVBdwBjmInY1ERqrDWUF5ShUSpxB52YosOIb9yAmrJqrHfKqBebQEHFfWxxJho/NYKBzz0v2ijyBCIMejIqb99hevTqK6nZYvuTumevi3OrVnJx6za0VbVEaIwEQhpKRRbwpnc+DI0ZNoQ1M94m6LDiN+qZtngxhW4PDfqIyDcVNkG91on6O8C+3f8ycvBwfNKFaqjzKBDixqWDmCrL2DZrHskKEzX2AJO/W1IXxF5Tw/cz3ycmzIgz4GDqtwslqJSKajZ+vBBPWQWmpGhGfbOAUns1CX36gypMauKkqskN/yz+khs7tpGu0uOsqqTWrMPQphUdnp0iAZNhJlGQBvCE/DiravE/qIa8fDZ+NIPU6Cj82jC6P/kkB6pLGD3jTRwIIbm4Omoi/bDxw1lUHT1KC4UKv8NBgc9Lcp++pD35FA26dZLAT/F9xIWuLryOuvguhsJS/p37I2pnAE29aB5b8R03ygtIEzfAK6JupEqd6qJ7aCpKqLl8mR3fLkOHgtiWzRk++xMKK+00kFq/OuSEaHU7KkrQ5hdTefIC+35Yg06lJKxVI0Z8/J5EueQeP8+JRb8RFtJgaFafwQvngK+anH172LF2C9ERUSQ3b0RChw6URCfSe/w4WQ15gi6MSj2F1wpHykYAACAASURBVK7QxKgn5+9tnFy7GZ/DQ9PuXcl67y3uOKqp1zkdtxDeYsQcVFN5JZ8YXxk52zdxdusOGcId1yOTx95+l8u1btI6dkIj9FvyYQhQfuMKsYogZzds5uyOA9LC32lwPzInjKPI7Sepc1cZ6ybIKyIu78G1yySrFRxduZLC/dmyyEx5bCjdn3ueAoefhh3aEVR45AMdFKaIixcxajW0btVa6txFEaMK+ln05UJ69e5D5y7dJJ9LEBREJm3JzUskO+0cXbWG0qPnsLqc9Hz1eRr360dFyET9Nq3rog2lTNhLzqkTtAyLYf+iJRSfuSwFuf2fHkO9vj0gMozNXy6m6thVdEoNfZ4dR4PBWWCr4eiKH7mTc49yt4PHpz9HSu9ePNRFEte4mfy5IvdY/KJbZ47TPjaeje99jOPmPcl9Gj9rBsZWLfAlJaGpl4irLq4ek1tNxenLxJv9/DvnfTzWGvLKyxn3/iwO5Bcw6NXXiYyLR+/zibWJ0KM83YJz52ikM7L+vVn4rE6cj+7FsOmTMac1R9swBUNsEsGgpk6CRpBrh/bTJjqK9a+9ianCRpXPy+gFs6mtn4S5VToqowWzuLXiZAHsPbCfzj26YxBi5bpHHJXfz9Fdu2iXmUGY6CAoRDkNHtzknjxGus7AmtffJazaRaXPw8Ql86m2hJOclinNHm51AL9CpCd4eXDiLI014ax+cTphAaj02Rkz+3Wu5+fRe8goVr7wBuFBDeWOWqav+Kou1DsIy2bMlPKBSp+X939cTlEgQOOOXes0d1LPKh4IF/lHjtAYHT++/hbhWi3FTgdv/fITuS4HqX16SM2wcDWK3GlxAL23aw+NDGr+eOcNgu5aQtHRPLN0BdesDtKEjlkaKIJy/VTrlFSdOEVUlYMfP/mccIOJqkeRYC98PY98j4vUnn1ld04U8f8fU+cBFeW1tu1r+jBD74KKIAKKIkhTxN57i9GoiaYn56SYdpJzUkwx/RxPekzRVGPX2BWsYMGGiFIUBMUCSIcZps/82Xv8vu9nrWQtWcC099372c9z3/clXKVul5kr+fmkerRseOMdtHYn7rBgUp5exuHrtTz10j9xiaxFoQF0O1CYLJw4WcSwSZPkeyxpUjKHsJ2S8+eZNHyMl+EtXqpYYh3NtJddIr7qDhtWfCgzFdv0apasX8ul2loGZY4Bg0EelBxY6HB00FZWQY/yeja98wlBbgX+cT0Y98krMkWg+8wV1ry/iuigcOwBPiz85kNwOTAVFvPbqi/R+RpQR0fw0CfvUdneTtIQwWkX8RhSrMXdu9dR3LlDSNkNfn77PXw0SvrkDEU5dBhVagWzH3tM7jMBAkXphvZbd/DU3UFdXMaeH37A5jQRkpLE9A/fo7yjncQhQ+XWpxabvt1O580a/M1dXN+/nwN//IGPjw/B/fox/a0V1NxtJm7oCJlbqRDRQ9i4UXuFnhY7pq15HPnpd4FaJ27iKFKXP0lldzdpKcO8kUbitKRWUFpdIQ+QmSnp8ogs+w4KNxerynE57GQlpcjOrHSR46Ky8gJ9Bdv3i++5nl+AutvJ0AVzOROiJTQ7k5HDhStcXEBiItVNxc1KYlVazr73DZ2nS3F2dZE1dQx9nr5fdmBPfraWywdPEOTWkjJ2FIlPLUbodPL/u4ra4hLMFhcjZsxh8Ny5dGg1hIrDs0aDQ6GV1JiKc8WkhYRycsXbkkFvcjqY+rcn8Js0mkadntj4FPmaZJKQy8blMwWkBIdw6v0vqDt1XlrxpjzzBKox6bT5G4ntI3IPxcsVJjEP5UcPMyAygt3vvUfj5ctyfZj88DJOWM2MfvAhQnrEoFBp5O0oWOHFF09IN+7eF1bgvtHA7a52lvzrNVyDklFEisit3vckp4Lj6KC04BApIdEc+ue/aa6q4q66g9kv/g3tkEw0UfEEB/WQjSOhqRctj6KDW8n7/DMyWl34mtyYdL6YoqIJmjaJ4QvnoxXTDZkSJ3YWOzXHjxPnH8zPf3sRvcVBl83C/H88i3lgDEEDB6BSGtCpfb3XhMND2daN7P9yNf1tepxdZogO4YbSTmuoLyt+/8WLghPUHymnFVjJfWTE9OXXpU+jNdtpVXj428q3ISYKLHbWPfYMUf4BXGip58Uv/40rzIjKo2LDU6+h6nLSrtXx+KfvUuNrJS4nG5ziuYBd6+Ufn/iL8DFp9CQUUjd878vdTdXZw/Qz+vHd0mcI8ejQRUSSlJqK4scnnvNEalXUHcvDT6PApNPSM2soIZk5DFvwgFcQCrRYOzHqfdm/Zy9zp81EDt4cDpRuNWqlhz83fY/rdh01O/Nw3m4lumc/BmYNwz+mNzU1NVw8ehSnpQufQB+GjMnFEBPNrau1VP55kGiDP4ZQfyIHJdJrdC69Z8yUSfRuvVYeHIVB5NyubVzYsg1FZS2xkVFcbL7DjGf+jmpAMgnDc4QIDxxeeLNYbPas3UBnWQU39m3D1+nENzIGZ0QEAUPTmP/K85jwukR90OP6y9RxeddOzq7fSFB9Mz1CQinv7mDSk0+gTRxAbHa2xPl5O00OsLZz5Nc13D1VTN2eUyT1jOWux8rAmZMIEMzAUePBLoTeIulVQefN65Tm7+FG0UluFZ3FoNZg7BFFz/RM4sZOIn7kKC+YXeGQY06XqZXCX9bTWVrJlbxjhAYFoegRyOAxw3EYdNy6dJWbe08Q7hOIokcIOdPH0YWJirIyqs9UyCDKoOhQTL5G4mfOY9LiJTR3NRLsJ4BYSpprqjm7Yxs3T52htaSS6OBw6ZrqMyKHuNlT6J2ZgV16r1QYXDoaS6qpPbyF6uMHaflLdOzRalHH9iFm+CjiR08hKS3Ni+ATHSKXh/aaq5zds4Ub5y5QX1GHQasntHcYsZkZpAunWUycF4clc0Lc1F0soUy4mkpLuH2mkNCIcGw9+hA7YgxDps0kNDEel3hv5HFAS+nlMvQGLf3i+nkPCNIo5+LzTz9l9OgxDM7MluJXmVEnYkiKCug4XcS5zVvlaEDn50tbsB+pM2eRPnUuvhFRXhOIwN6pXNScO8O1I4WUCTbxnWZ5MkzOzaRPajJNdgtnC05C7V0ZdtwzO5WEQYn4Ktzs/3MnpnYb3UqIzkgkUnCC5yyWhA+Tox2dRku3x8qtkotc37OP6ryjBFg82KxOQgcmEZmZQcYDC1H3iECUu6Jz5e/WUp1/ktbCPVzM30V7Rysug4HeQ3Op7Lbx0lffovP1Ry82KGFWQSEZz/VHDlN5pJDOhk5U/gZ6jRhEZMZgsmbMRxUUfi93TNRFTkrzD2A6cZJLu3djEE563ARnZxM5Ipd0cXjQ++Irqgkhmld4yBNxL7k56HXezExJLXa7OHX4EOkZmWgDAnCKroM33ZJLwum3/wCV+/LoofbBqddhyEohoP8AJi96Uh4yRdag2DDFtizYr82FZ6k7cQZFRxchvXrg7hvG3a52hiemcmT7XvQOD9oAP8IyBpKUnkLVhYtcOFmEVsRdGH0JTRlI/5EjGTZjtsyVkzgv0UWzd3Fq2zZs5y5RmpcvR9fKwED8Bg1i4ORJpEyfLLMglWKR97jRdtm4dugwjYcPcDl/L0G+Orp1eoKHjSJyaK5kJYspguheikJIOhK3bMNSeoXSQwVSoG730TJ4zhSC+yfKbD98DLhEB13Qkk0tVB05zM0/91B3oggfhQJFWAjNvSIJy8zgkeWvyKOA1+vrwmmzcfxUEbmjJ9xjYHsXeZOti+Lz5xidM1oWJt4sOmi3t1Cw8Q+0J4upP34GR6eZwPg49DnpJI2fQELOWO91I4w4SgdtnXc5tWMXjtOXqT10nECXAt/oUILHpEkklaKulfN5BZKIo4sMp8+kEYRHRnL3eDGXTxTJIsUd5M+gmZMJGziQtPGTvRmbMoXARWfHHY6t34Cz4Dx3Tp/DYFDjF9+Xy0otmYsWMGbBAtrtXfTQGvCYzThtdk5u2kbDnnzaKsplLa+KDids7GiihmWTmJ2DWmtEQMnE2tNVdYWyIwdpOnWKmvPnZecuJD6eiJzh9M3JJS7LG63lVArWuZvmO9e5+OdOuvIKaL54GaVGhbtXJOFzp9J3xChSBmZ78+CUbtlYvXK9SnYABw9I9XZw7w0ayq9Xys8mPdHrAva2LtxUVZZQnp9H15HjWCuvYfCoCeyfwHkfmPHsM6Rmj7yHxFTicJgpu3aZK0cKsBw6K7uqkQEBGKNCiJuSg83t4uLeozjutMpYqdiUwYSNzMamdnNk23ocbe3oFT5Exvend24uiSNyCRHEHq0Wk8WG0cfI1ZISLu3agfXoUWx1dXI0b0zqR/CYEWTPnkdwj77e5qU4VCuclJ8/TsW+/bTsL0DR0IrW6IuydxQR00YzYuH9+ASKtcTLLRd87orCAppLSynZsR1aWzBqdAT3T6JUp+LRt1YQHZsof9ThcqFRuzlz6pAMg7YcPEVn9XU0oYHo+/UlZuoUMqbMwKgPlJ+XbOk5zVw+cYy7xZeo2LAfZVsH2iAtvYYNwSNwjHPvxxAYLevpNrcdH62CayXHOfbdGjxHiukf2pNL9Q0kTpxIwtwZ9BZoNz8fafg1ObvRCJLV0WPUFZ6k8eRZGT3l1KtJHDscZXI82dNn4B8UJfcgp13E/Ci4c+wQJ//YRMe5cnoFh3PxZg3JE0Zhigjg/heeA4OIxRPhKMJUo6Z4/35qDxfQcews1pZWuv18GDR6BOH94qXTvu7AYdrv1KOKDCdx5DAiU5OkhvvGgUKUZhfqoDB6pCXTc3QaqdOngD4IUYF3YMVg8OXggXwmj5niRRfKGAzx4J0U7d1CzYlCWk9fxHG3g/DoGNm5VXw79X5PQ+MNUlP7MjxrCKWnijlytoTMRQ8y64XldOu9cR1yofxLp3Eh/zBpw4Z6nWOihy7mnC4Xu1a8xb6tm8gel8N9s+ay+6etNNbWY7E6MEYGE5TUi8mTJ8j2qrmplbstLXJOHTMkk1lTZrDug09pam1mxouPk7xgLh6DYOhpUXgEaxSqz50hSqHjwOdraalvZtCU8WQvXcL5i+dJHzVKVuPyWOEShaCNL596iltllUyYPJ3c7GFs+G41l2urWfDmy2QuXigdeOIkKLosokwoKT5NpNqH/Z+sxtLRRdq8KQydN5OSi6Wkjsi9F7rqEfBeCapc/chT3K29wcS5M0jo149dGzZR/FcQ85NffMqAiRPotIrGhg5nZzd6lZrVs+Zia2sga+5YyfY99NtOLl67yRPff0v8qFypYxObpciOormdVYseo+1mHfc98RAhwYFs/+FXOpta0BqNMnB52pxZxPaO5bfvfqKjuUkaNETRMP2BxfSI6CGF2WU3bvHu5u0YE2IhQFSw4iZCwrg/e/AhzC1NjJs3i+jgEIrWbab6Vj2vbd2Com9frGIk7x/g/fmOTj6fMxWbqYm5Lz9Dp9nM8Y3baTW7eHPddlRiBKq2e117bh8ct+r4+IlFOE1dLHj6JUkN2P/TdzJf7p3NO1HHxd471Xnb9DTW8/bsOQRrPcx9+gE5Wj38+z463Vpe3bAeVZ+euBQW2dUTRzvhAjb6GejVq5c3i8slQoE9fP35Z4waPYbk1CHy2peNd4cVz43rfDjvfvoE+TF60UyZGbb9x414QiL4x86tmHz0khUrg209bhqKTrP6jXckyebR55+m5eYtDv+8SeL+7nZ34RcVzvQHF2CyWNm5bos0F/i4nRgC/Jn71FM0/JVPtu23X1EHhfDqll1g0OJRi56e+HwVVBw+wjePPs2wAQMZff9cmhsaObjmV0L79uOhzZtx+xq9m7scQXqkSeOX5U/ROyyAOS88Q8W1Gnav3UB4v/48v349doMPWlG8WgT/0kDFnztY98nrRIeGsPTZ1zh24gSFB7fTJ2UgT3zxIwT6y4OpiLgRsRdn169nx9tvMzCuJ+Mevp/LFZUUbDpAcs4Y7lv9DU6dCLXwxkF5UHKssJDModkyh1KMW+RnqPZQWHiUocIFbDDSLfxtYqxrtXFq3Tr2rfoPyX17M3bhTM6VlHLkz4PkTJ/N7P98RJvLQaD8W04wmTn041p2rV4j0WXzHlrI/n17qC65jLPDTKDOSGxSAsPmTiH/6FGqSypQWB3o1GoZDzF98f38/Isgb5Qzef4Cxr75qixu7G4nWuGSvhdcfHrNb4wbOpRhMyexaesWGq/WkjpmLJM+XIlHZ6Dd7sFXq0TjdPDH229QtmUzsyeMJXbwIPKPFFB24QrjH1jC6H/+Q1I6PJ0m6XbH2s3G997nwu48RmZlMWnOTNZt2MDpk2dYtvw5Mv/+mFw3ux1ODOLn7Ta+Xb6cjtNnGDZ4IEOnjeXnTZuprm4gd8YcZv3rNSn+l3leHrHQ22UHcEruBG8YvPhPCV2WLk5fOEd2zkgZQSJDt0S0ETZWPfEojkuXGJ+VSdrwofz4x3qqbjVx/3PPk/nYQ1hQINJZpQu7vYOvX3+Dq0WnmTZmDKOHD+eHr76WMVVmsxmVv5Hs3OEMGZLObz/9RuudVhQ2F0a1ihETxpA0eij//vJL2u608M+PPiZk6jjvPiFcQaIp8ddG+/6Tj9N9+QpPLFxAVExPVn35FR1WF8vf/4jg7CwICpRaQ1/RxWi7y7uPPkJIp5XRWdnEJCfx88YNXL91ize//IKA4QImoEYjdEqigd/exUdLH6T9Tg3LFi+gR2QkP/2+gSs3m/ji13VoBidL17ZZjLWFy7mxlTcWP0CQwsG8KZMI8DGw7s+dVJmsvPft9/gPSJEjBrtKFIxKamq8BeDAganygOkd7kF1zRXJ8+2flOwNyhbriYhmunOLV5cuoadWITW/eh8D2/flUdnQylfb/4S4GMxCq6nRoHA68Vy+wgtLHyYiNIhF998npTVbfl+HyuqQDyTMT/ctXIC5tYMDW3ZjtGnoEOz46CAeeHgJ7m4za9b+hNLXn7c2bILISC/rVkzcXG7MF8+x4vm/ERMSwILZM7CYTKzfvhOLzp93fv4dQiOkK9luEdFmCprPn+a95c8QHxTI4tlzaL3byp7DR2lXqVnxxzoICqLbZsPH4CdrtI7DJ3nvheeJiPbniaVLqK+oZnveQZoCA1m1aQv4+nmvWVGYOOzc3rmX7959h769wpk3ZwZXqqs5cPwUJn0AH2zdIacDdpsVrY94/g5pKFv52j/pHxfP8qWPUZ5XwP7DB9Emx/HKH794x0FalczJ1er1nC06TmZMP07+vJnTRwuJ6N+Pxf/6B7euVROVkITHLxCPVuONh3HaKV/9Cxu/+Ybg3qEsffQhjh48TOGp0/TLyOCpL7+WIAohaXB6lDKI/uzBvWQmJbHz27VUlZaROGgg0596nI+/XsWrH75/7yAgpBiiY+im8KOvZJReTO9olj26jLxDB6i4WIKj4S6hERGooiJYsPABzh/Ip+zseXmY6HTZCUyM58FlS9m77g8qr1YRk5HG/av+Az76e1IQ74nv9IkzZA8bhRxZitJG7MkeJ6c/+oh9W/8gdthA5s2ew/Hf91B9/jKK76fO9TS0NjBjwTRZ6FRt3sXG7buJnTqVwbNn06zT0mm1EKLX4m68S/vFMlL798ftb0CjVaM0m7C3tHD5zBkKzhcx7emHSEzqT+nuY5zcewiFUkWTs5uZLzxK//5JXMs7zqGNfxJk9KNVqWDkU4+TkJRM9e6D7F63jvGzJpM4LA1lzxBMAnJtEaYHC0WVZUwePQFtfTe3bzYQnTlEdgTKi8+R1j8Zg1qHTqWW77PabmXXrz9yp6mZGU8+i29AILVnTrP5j9+Yet8c+g4ehMLfD39fP7rrG7HgpuBWDWPHTcJe2UBrUwsxOYNpaL5D3cWLDEkegEovRsPdhCkM+Do1rPv2Z7pxMfGpRfgE+XJ8x16OnjhB7sL59B4yROJ3/H0DMIqFrKGJk59/jb2ziYXvPkdwZCR7P11LaXUd8Q8tpMfwLLqsJimyD1Cq8DPZ2Pj+f4kID2HkQ3PoERXJwR/Xc/PyFRxOB35RYcx4/EEMfn4c3rKXK2eL8fW4MIQEMfnRhwmLiODP736grPIaw+5fQkxaCkqjB4fTgsNkI8BsY9+nn8nxywMrXsZPp2XfB//mxq1GBj72OEGDUrE5RRqGrwxrVjfeofA/n+CjcTP3ndckE/H3F9+gud1C1rMv4hEsWoNCujNRGnG3trLp4xUkxMYwbskj+BqMHPzpe6qv1TLiwccI7Jsgs7M0OpGf4aGrsoIL335FmL+ORSv/KbuU619eSavZTcarr+Ls3QMP3VKE7XSrqKy8SoCvHz2ionALTYZbJOyrWP3113IEnJg8CLNHANA9BCqh9fQZKtb8Sr/eEUx9/Wm62trZ9elP1FucDHnzRbr8fQnT6FGau2W46o1LZRxYt5G0tBQmPXQfjk4Te1f9gKu1C5vKQ8yQZEY9OI+Gu03k/baNttqbGJRu4gYOYJIApjc0svXr1ag0BkYteQR97x50eNpRazwYPSpazl/ixoY/iY3qwYRXn6X+WjVHP18NRn8GvfgC15UqgnxFWJGYk9i5ffoklb+sYdLo4WQ8vIQbV2s49M0vKAKCGfLychp1SnQuOwa3mkACKTlyhHP7NpOTO5SxDyyj9FIpx7etl7X8bOHqFTl6ajd+RgNGu5vaQ4epWvebdAEnPzibmivVnPhmPQpDCBmvvMpdX9GtMkmtn1Zt5MjBI+RkZ8qOpkqpkexZj9bD8ROFDM3IQqc3SB2Rzo2kT5zbuJmb+/dz37xp9L1/IpfOFnPoqw30GjSEvs8s47bCRYhCg7LThJ/TTVHeQSovXGD8pHEMGpnFtYpKjq/fgbO5A3+jkfHzZhKYnkh5RSWFf+wkAA3mzi7Gz55OTM4QGhqb+e2jb0nNziHlvuk0qVxoAgyoFS7cbc1U7MvDXnSR6ePGETt5JOUXS9jz7VqGjBhF2JRJWEIj6RQoPr0Wf1cXR9f9ROupIh5b9ABRuTmcP1LIkY17SBg2nMj7ZmIL8MPZ0i4ZtAYlbFqzFvP128y/bx49kxMoKS4hf8N2+qcPIWPxHDr1KixOlzR0hCmU7Pv2O1RXq3hw4TxCR6SSvz+fI5sOkpg+jPRli2jTKuW6ZhNGAKWTohOnmZ49Fo1L4OGEoEpBh81EUck5snJz5QjS4NLgY3MQ6LKR99MaLBWXee7px1GnJ3N4y3YO/nmYsQseQDciHau/AR8P6Cx2gmwefv32W6wWE08++Tj+AX6cyjvMtePnJH+WyEAWPrqU0JAwCvcdoqboskST+YYGMP+xh3CH+lFYeIKCzXuZ88Aiwkdk0Oi04uOjRyfuU7uVn//9b8I98PDCBQQlxLPtp58pLyln+LRZ9Bo3gZt2O2q9DzqPA1XrbQ79/ivuuju89tq/IDSU377/nktnzvHAs3/HltwPp38QCpMLZYeVUJeCHz77D4FBOh55ZAlGg4Etm3dQcuEqcx9chiG2J916BbpgA862VsJazWz88ku0f6UwvPbPV8Dox88f/Yerdc3MfeJp9IkJEsVnVTjR6DRcv1ol0wtSBqXidHpLQKVawbXqq1hEDMzAAbidbgweDX42J67rN9j904/4q+w8//brchz4n3c/wGbXMPuxJ+iKCkURFkRLSxPhCi3uslp2rPuDHgPimHnfLDnG3PH7ejqv3pCM7YCBcTzw6DIUdhdbvvsV29VGSQ6JGCpybCeg8NjYuW0blWVXeeT5l7CFR+PQGSSRJ0TpofHcSfK3bSAyKpS/v/YKrvp6Vq36im6XjvlPP4urdy8aLBYCjEbUpk66KsvY8dMPDE9PYd4DDyA2hpVvr8QvPIoJixbhiI6gXWZmamTWqelCBXnbNpM6cjBTp4zH025m7W/rOVVbx4rPvsDkdGNXelAZVBi7zGgvXGHP2jUkpycy7clHoKOd/3yyCk1YL6Y98gRt/gY63Q6MagUau43ac8Xs372boWNHMW3UePybbPyy+jvcfirmPbyQLnc3geGh2Cx2Om0Ozl2rIW1IFtaWLjq7uvDrFUqgr4Hi/fkMSUmVa67N7cHltBEgei+nL7Bt6yayFkxh+OSxmBpb+PHzb4gOjGDewkVY/YzY1Go8SjVdtm6qb9XQJ7a35GfXXbvOoOSBdFutfL/mB5Y+vBS7w45RxE85nSjau2ktucrurduZs2wJgzPTqLpSxt6NG/HvttPabSLrwYWkZGbQermSfes2yqxjIcvLfWwxvfvF0ny5nJ2//sHgxMFkTxhPd48gTB4n/koNjXebudLUQtyAFKmi1Wj1ODw2wh12uf9dvXSWrEdnkjMil4ajpfzw4WcoVs2Z4WlraiZRcEVnzOLEus2cLy8ndNwIZr/0Ch36ADrE8E1jJ1rh4vD7/6Zw85+kjxzDwvsXcfj7nyi8cI4+C6aw9NOV3G5uJMjoj8EqRLxOCk8dY8SsqTR0t8tTUYhQdLabOX28kOyZ02gSwmqblSi9aONr2fzkc5QXnyF2+AAWL17IhlWrOVF6kTH/eIZxCxaitaglOFyA7pUmMxteXUHNufOMmDSeOTOms3rl+9y4eYNZTzzCsCeW0WzrpNPpJC66D82XrvDqrPuIDQ8nddxwRg7PYeMX31J67Rr3vfsWibmjCPGLxGyz4TYocLU2sfmd9ziXv4/5y+5nyrRZfLP8be62mJjy979JmkS3yobJY5NRAK3t7ZSUVZA6JBtfvxBMbZ0ECEGuqZPVzz0vbC0MHDqYQQn9yfvlT8puNzL6ny8RMypHUg8Ea9Ju7ZbxEHerasnNzaXZ2oFWq8Hf4E99VRU3b98kLTsTs9uOSwQm6400X7+JtbaOpMwsTALHJk4MRh3bt+yg26Jh0aLFdHTUY9CpZbSNprGVtX97AZ3LwehlwhWro/D3jdS1tjHtnbeJyspGrdXT3tUtTzzWa9Xse+M1At122bESbqOCXzZz22pjwqcfok9OkuxL0aFrt1lobWjA3tjAn7N+OgAAIABJREFU6GE5dHZ24ms04LJbqbt5m6Y2E336J6MI9KfNZMZXo8d8qYT811+kl78vg2fOx1dv4OSPa2h0uJj89fe4+sSgVwmBuhurw01l2RXCDIFERffEplPhcIuwSwWrvxJRKaNJGpiCGSVqhQKjw07n+WL2v72SaD8fxiydg9VmZ/tXv6MOj2Lmqg9wRkWgcLlxOR0So1dVWSkjTLKGDqW9rUl2cPVqHRUXLqANNBKXlCCDTzXCcKTQUXn5MjHRERhDgmh1K9DrfVCbTFRWVKEJ6Ul4nxisrja0QpTeZqa1qIQd/3ib1MR+THzmYcquVnDk9/Xoo3qy+PvVdId6I1pERpRWq+PakcOc/vRDemhULFrxFiWHCji/M5+g5AFM/upjbmtVMm9PHILUHjWXz54jITKC6IR47rY0EB4ZDp1dnDh9Wuplu1UqNEaDdE4qOrsp3bqVKz/9QN/QYCmrKCwo5NrhQgw945j5xQ80+upw0SwDen0UgRTkH2NE5hC0Og0uvR6rYKuq3Bw/XiBJID4C8+cQS5BS8l+PrPmJ21t3EN8rggnPPMj+/ENc2XeauCFZTPzoLRp91OiUahQ2O0Y3XDh/ntgBCUTH9qaltQk/vY80Wf3y/Q+89MorUmyvCDZis9nwVRko3LaTEdNnyRFji6VDahC1Hj37duwmc9w4XDq11MeIEb8BO9s/+S+du46R3S+J3McXsWHdb9yqvEb/7GFMe+stzAoVdrUPzU2Nsiv95zef03DkCDnJAxgzZxZbN2yhvLSK7NlzSX/ucWn8CRDvpRjFtLdSfbmMCZnDJCWmzWoiKDIKW109RcXn6Tcii26NAr2vL9auTkKVarZ8+An2Y0WMTE1h4OxxbN6+g/JTFQyfNpsRzz3BXZ0Cl1Ycfpx4nE7OFRYxZdg4WQAK7ZJbdGrsXZy5cI6Rw0agcotrX4PG4cDXZeWrf7yC7mo1Y4dnE5ben31HC6gurWX2g48wYN4MGgVGRuS4edxY7jRxu6aW9Mx0/IxGHAKPplTR1tHO+UsljJk6idbWVgIEn1mto6mhmbLKCkZOGE2HRfhUPRLz2NnYRnFJKYNH5uLSqFCpFbg62wm22vj6X2/grrvNgmnT6RkTzW8bNnKzuYMlL7xMaHoGDqOvfEyFw4LBbeGD5c8RbrIxPmsoCSmD+Or777G4XMz++5P4jxxKi0KJv9oPxV9dxPa/phjWjlZSUxNxOi1St6rz8ZO5hA0tHfRLS8Gu9ggvExoRrHujgbXvvoe+q40ls2bi5+PDpq07aex08Mibb6FNTaZVK6gtTrkOiwQKu8lCZv/BcuokVbEaBRW1V+lyWiWlQkRcGT0a/C1OXNdq+fHdt/G3mXjs4QfpsFlYt2s3t8x2ln/wET7xsXQL2pOY8jucXC+5TLCPgaTEBCyWbrSCx65ScvVKpZz89E6Kl+uaQcxo0VBxsRxDYADRfXvTJvSpPkqpe7x44hwalZHovgNkBFK31Yy/y0HHhfOs+XAlvYN8mT99moxS27EvH7Pen8fefBtlbB+6lEqcdhuCndFSfF6i7AQ95PGnnqLm6lX2HCuk22Bg+Scf0RZgwO0fIAeB9o5u7lRcoVdoEDG9wvDI6BwN1r/kkys/+5qp8xYQ1acPavF67WaCrHaa80+y5d//JTEskDnz51B/o5ZNhw/h6t2Hv330EZ0+Bpw6rWTeOy0mrpWXE90jit6xcVg6u1Fa3PiGhVOxcR0/fb0Kf381/3r2eW6cLuf37btwDkjipS8/RxsWQYfLhlVhlUjK+l0H+fnDT0kaMICnXnmV47v2sOHPrfQflsnff/me5qY6PMJX4HARpjZy8pfNbPh+LWE9I1n+92epOHWWNZs2YMwYyKpNf9DQKAL9fTG1dxCuNfDGsifoaqinR+8I3ljxJhu/Ws3xM2cY+FfkzJOvvYbQlJm6u/EN9pXSgcKjhYyZOAmT1YxCYPK0eiwWK2dPFTEkIw23j1KmgGC2E+bQcG71OvZt3EhEch+eWP53dv7+BzsOHWLYg4uY9/QzYAyUyE2dUYNvZycVa3+jYOdWYnOSmTlnFoc37aFYSGxWLZ3vwWyDxjYihLuow4QyOJD4BXNIe2ipFFALSpZD3Nj2do599B+aRQej6iaxwZEomtpwhAcS8ch8hj+8FAcqLCYLQYIpiou9h/YyYfIUyZSVPXOrCLzUcuLYEYaPG41dIbYVbxtd12Xm1MdfUXnkECqDE7uwZ3e7UEVGEv/oA2Tcfz8uhwqFRie7/Tqnm50vv47lWi0tHa0gnDtiHBcZxrCnHyV6+gS5+IgRh83hovPSVfa8sRJ/k1kGRHscNlxtJgL69qXfkgWkzJwt3ZX/+2W1sPfNN7l7uUS6d8WoydPuxj+2H8OefYroMcJRppAicDsubNg4ln+E6RNmyNcjdDjiMRROK3++/44c/fXy80dtdWFutUiX6MhXltM7J1sil2TDR7hEq69ibe8ibUi6/J6l24SPwcDdxnouXSln1KjREtMjjBQCodXR2kTn5SsMHipS63WYvSBNft/4ByH6SKaPn4xeHPGF01ecBhua2ffGezSUleHSicB9NZaWFkKTkhjz4gsEpwzyMpfFCVeg+urq2f/WP2kuKfbycbutmO+2EZWRQc6br+KXnOx9rUqFDGC+WFZKiNFIYp8+XuOA6AyqPFRdLkeNhtjkgdjv8ZyF09JxtYrD779OXXExvtH9ZCCttr2J8IEp5K74EH1SLBqZIivS+FVcvniZUL0f0bF9pUNMXD9qt4MvVq1i9MjRDE7PlMWxWCKVVhuea9fY+PKr2O7cxCdCcB/NODocxGRkM+XdN6FXz/91UzqVHk6dLqJfbByR4RHe5y9UzioV54pOEtYnmp7RPek2deInmLcoOXXyJDExPegR3ZsOh1uao8QVWnikkKiYAV73tt6Nwm1G59HQeuQURz78DG13N3cVVtxaJVqFgrDkZKa+/TYekYFms6KX2EQ4u3UHV9euRnO3EZdauLyVsvC8pYQXDoi4GT85WhYFo8Xh5nD+QaZNnig1mR4pBhYkHzcnCwrolzKIgKBwOdAVwnYdKip376L4q89x3LlNQO9YWlrb0QpH4+QZpPxzhZgqS3e6dBl7fCg6cpKhWeneQF3VPbeZwkXB0cOkZ2VhFLoXL6JCdh5q9u+n9Lu1dFyvwSc2nHaR/2hTkzVlGsmvLJe6Mc+9z0vsFsfy8hg1cwoi+lvQX0Qwqt1k5ovP/ssbb7157zHF5ivuADi6dz+jJ0yW4w6hG7Z4XKjtSo4dOsboCROlyNvsEM51pXR556/+no4dR3HcbkATEUjlnTpCe/Zi/P0LiZ8xA5dah0rIH8SXx8nRH1dzdesWAm3eQPaGtg504T1JnzOH1MeXYhEHMflMoNXcydmiIqaMmSA5q0qj3usgdcKxA/sZNX0SJjGe0gi2ilu6nrd/sorOPYfw6e5GEenP9aZmVOoAkkaMZurKFbh1IsZDvFoXSoeDs4VF5I4Y939B6kLD5DBxrvgco4eN9Cr4/2c87LZw8L+rqN+xl0AFdBqU8qAXm5BC1sSpxC2cL80ddqk3UNJa38D16hqG5ubKrDadTi/XoIaWu9xouMXgQalSDiBMP0qVhobWZiqqrpAr8FaiTy9SCzQGmluaqbp6jWHDvMHR4ipR2s2oLBa2rPyQ28dOytw4h9OKSankUmsbS1/7F0MWLJQGCgmNF4i9tnq+X/kuzotXCJZGEg/1pk5CBiYx8bFlRI7JpcPpwaD2lROv2uo6us2dDByciNthlWHDwg1z+0Yjd5taSctIkX4UYYjzEQ9Tc4Otq76g88IFfO0OdFoNLVY7QQnJzP77M+izM+Q95HG7JHqvurYau9lKcqJw+/7fDLj2+lXMLhuJSd6AaI34DIQruaaGn1e8hft6DQFKBW0iPDs0hEudXby1ejXBqWlYRai/j7jXFZSVXZYHzsR+Sd7P0GmXn8+FilIZu5QU1w+ntRu9eBE6Hy5duYrN4yItub/UiFqkTUPJlcsVBBgCiYuLl0uY0K9rbDY6Si+y59tvaDx7mr7h4XSZzZjVWnwHDGSRMFHF9pWiaoFZE5P7tqKTbP/yCxzXrhOs09MtDjkqFZFDM7wat17RElWo8PqwKSosIjkpnqAQP1A4sXR24RMQzBvvf8z8RQ/JqZCX4OORsUD1+QXkf78Gnzv1hOk1NJvbaVC4iRg7hvn/eh0Ewk0Y/YTGWaXgZMERUgan4hsQ8n8s5m4rtfn7OPDLjxitnfgLKUyDGVVIJJoxw5n01psyhcIkrluVAoPHSvW6zZzduJmu69cJM/phs7pxhQWjzkhmwQoBwBC0Me89rXHYubYjj/xf14Gpg0CVEntjI8qwUIKnTGCqkMo5HHLyIX+jpYOvnn9FstVNTXcQMAKXqRsigjGOzmLJK/8ApcBoKnG7LSjUarbs2CVRcAqHXWZFdknOlIKDhceYOGLUvRB+p+DLYHB6KP58DcXb/0Tv6cbR3Smfp494b9OSuf/1N+gwu9ELfSNgdDk58803nN+zC5upDYNgjts9WLutKDZ++JZnYloGG99ZSYhCTd2dRl5cs4abBp10kWo0WrlhGn3VKD12Gk+eIqDDxKaPP0fRZZIZVA+v/oaKjk6SxglH0z0GsSC0WM2cO3OKMcNyUQsyiF4rETPCVLJn105mTZ2MWrT7dT64FQpJzag7UkCYxcK6D95DJxZ+BTy65gdud7YTkpYGxiBZjBrdHhTtbZiqq3DdvMU3r71OSkwcbpeTmSvfotrRQcyoXLrdKrQqsSG5qD5RROfp8wxPTOSHl5fjK04iOh8eWv87JXdq6JOTi1FtlLoot9mBsquV7htXUDbU89/lL5LUJ55uvQ+LP3ifa7Zu+opFz67y3jAuK3db7lJTdY2RI8dgNTvQGzQIQkJ9TTl+5nZaz5ew99/fEukTiDo4lBlff8mtrlai0tLw2J0o1CpsSgV1t25jqm8mPXWwV3so9mqLk6aOVi7drJKdKR9pR3EL+iiNDbewXrvBkJR0iU8SGpdWu4k9+w5IdvKCeZPlhSmYg+L/t8rK6OnyULE3j6N/bETjcROXkczYt16n+uZt4keOlEWVUKyJaNg7pZfpp3JS8duvHNi8XY5eo/r3Y8SLL1HX2U3P1DRJJhECYaG9K79ai8vZQXxsLD7agHvwchvl586i8QslLikJi90uR2yicKw9eZzY0ECKvvuGgvwDBAUFMzhjKFmP/41Wp5Lg5ERQiRJbBNnouVhailGnJaFfghS7yrforzHBpx9/LIOg0zMFUsd784qN5/KhAwwKj+Dk119x4XSR1KwsfPQJek2cxC2lkrCEJHTKewW4Ek4UnSE6NJLIyB7ofKWaB0WHnbLSUkJiehDaM1KexhwukT+o4cypM0T2CKFnL+FwU8s1W1r+zxYTFdOfsN5+9zSJQoNpo/HsReKCI9n43HLam+9idliZ+cgi4nKH4+rdF3dAIFqdjs4uE75Gf66fOEnfMD/2vfIy9bcbuWsy8cJH77P19ClmP/8CPhGRUp+EwsvV3rP/GKNHZ8qAZoOPn3RKqzxmTh0vJHXwUIwGfwl6FydPtUpFef4BBvSKZuvy5TQ2NNDc1cVbX3+N1T8Q1eB0HL6+yDADaQJRkXf4CFk5w/AxGiSOTLKAPU4KDh0kPTMTY2CQDBzy6qOclB/Yz4CAIH598SV5mBHB7C998QXNdiehw3Kl5tEmuMoS3QdHducxZvpEOUYWaESxEfrYPbz8/HJWffO57AAKDaNKpZLxEHn5B5gwdpxE2ymUgjouEG5wbP8RRk0ZI0Xe3vLGQWfzLSxXqolqs7Fu5UeYLeLAG8BjH7zLdXMXfcaMRWY+OQULWDgVzTScP0MvF6xa8iBh/gEog4JY/PHHXDeZvD8vilSnB5XIyROh5/v3MmPSVFm/WEVotcOBv0ZH3q7dTJw59V7V4MFtt+KyW+gsryCkyyqnBB6tQhrnht+/kKIbN1n4j1dxq0XJ5ZExMA6rVWoAR4+dKDuMXhcwtHV3UFx8njHDR0kN4P8UJw311fi2teJbVsXqf72Jf3AQnqAAFn/0Ebc6Oug5PBePTofF7ZJ0HkGAENfz0Jzh6HyUWCyio6egrdVM4fFCpsya7N0UxfrgdNMoOp6VlYweloutqxNVoJ8shJrv3OXOrTsMGzYUq0VkDGqlBtnWUo+ztg7d5Rp+fv8TQsOC8ISHkLhgHhV/UWBmPvKYNJ9pxYVsNdN49zqhLhfXt+3j6O8b5fQhMD6GKSv/xbXWu/RJSUVlEOB7jZSiVlTX0tbZRnpWiryeRNEsDiO3bjTS3txGYnw/fI06FMLe7bLRfv06gQo1ZT/+xKmdu6UJJG5oFqNfeJ5rbR30zRCFrbi3vAWIoEzJGJhBQ+S6Ix2zCg/lVRVyDUwdMEjGWElLvstFbckZGcB87tffKD98DKXTQ8bkSXT0jkIZF0vmpCm4FGqp921v6+TG7duoVWoG9O0nbjX50AIocqGyDKVSQWpSf3lYFA9utTu4dvMW5m4z6SkDEHeD/OAdbkouluFjDKBX33g0WiUWuxN/jYrrJwvpExxE4Tvv0VJdTavdStq0qaQteoBWvYHg+P5y8hMoKCQWM9VnThDfK5ojH/6bmnMlUhs+6cHFxD8wl1aHleC+iaAUDmOVLDKPHixgYMoAQiICsbstGJU6RNny3Ntvs/yFV+gT4I+zy47BqJZ62fLiswwIi+DX51+UQIOGzmbmL3+W8LGjaEBJzz5JqMUJThTTCgVFJwsZMCgF/8BATCYbvr5CTOjmQuEB0npG8t3jT+FrstLZ2sXjK1bQFh+LKiaOgKBIVOKg43SgdFq4eq6IAWHBbHr2WfytTqpuNPDst99wJ9QfTUwfwsJicFpduDWifoC648fpHR7Ol0sW4++2YbG08tTHH3LTL5TooQJbKRIRFF7ajdXKjx+8y2NLl/Hr0kfkQd+idPHw+yu4Gx1KeGqmmKVgs7nw0YkjrpuCY4Wkp2ZIo624zhw2UOsh72ABo8aMFD427/UmdkGzSVJGYrU+/Lz0YaL0Wu46LSx5/21uhvoRmZGNQuknHeF+Piop0WurKKGHj4E1jzxNsEqLOjCA5LRUFKueeswT4+dLTd5+dDY7gZE9CUlJRZ+ZxdjFi+WmqxION2Eg6Gjj1O69NF0qoyLvEDrBwPXTEpeTQ0D2CIbNe8BrixeHf+H0cdsoOJTPlLETwel9BUIDoDIo2bVvN3OnTEUtdieHE6daiCpVFPy2jobiYsry9hGsVeMbEEDMkDQic3IYOHcuduHoExldQtz4l+7n+IZ13C0vo+bMGWzNLTIrJ0FgpDKTGH7fAglFtjk9clx3ueA4535eT6JOT/nRPFQuO36RPQgYkkLQ1NGkTZyKR4RDC06teCFtrZzYsI47xcU0FF+UIcrugAASx48hclQOg0eOkfBmkTWo8NPQ0d5GyfkLjBoroh68C3O324zGZuLQjz/SWVrG3dMXUZhthPWOISIzg+CJ40iZOOHe5qrAplDS0HSXm2XV5Obm/G8BKO7rWzfqqG29S2ZmBmqPG6VAXAF1N+qkllF0vrxtL+9n8PPv62QBtnD+dHmCFSNU8V633qjj4oEDVB4toLPqmhS6B0eGEz88h6RZswkdlCwB9wqFQHYraKq4Qu32TTSeP8uta9foMnWRmJZCUNIABs6aT9SQIfK0Jx7Y5NJQc70Gc1s9QzOzcAtaq8WKXumg9U49VfWtpGUNlfQgKfp3uTBVVnJu4xbar1fJWACNTkd8v1TCEweTNmcewYMG4FYJaqL4azoull5CrVfSP6H//4bhigtv1b8/kTmAGVnZ8r0XJ0fhcq0vOc/t3fupPHaMG3U1chMMiYqmd1Y2gxYsJLBPHCrZNfHQ7XJSdrmcYB9/+ibEea9lh1uO22ovXcZj1MrxpFdy60Hp8HC68AT9ByTgHxAkHXeyelaJ0/AJonsn0CM2DIdCLJFOmbt149RZqvccoObMWZqa6qW2qP+gwYQPSCbjgUUoe/SQ9534fBUODzdOnuDGzi2UFxyVXTGbSkVg7960KlW8+tU3EBwiBdIukZ+o8yHvUCGDB8cTFhqOVYz8hS4aK0cPHyQjbTi+Bn8U4psCM+WBsp276Dx7ltIjBzGZOzAEBxPVfxCByQMZumwp+AeiEzf0PWfKvkP5ZOfm4KvzlZxYCST0eDianyddwH7BwdJFKEaWOqWH8zt30HHsBDWnTtHR1Y5HryMhM5OIQSlkL35I0hpEl94udDgKPSfzj0gdjMjB8gbnIDvOX/xnlRynKAU5QRRECi+ebte+nUyYMkV2l52CKOJWofZoOLo/j6yxI9EZ9bg9djTitGGzUL5tB61nLnL6QJ6sZBxatWTK9kxPJ3XhQplTphWYLdkBtHNqwx+Yjh7nbslFWTBaNBpic0fQZ2gOKfPuEyiIe0WC6MRZOXj0CFMmTb3nAxWNVgd6p0cGxY6eOO5eRp94/11gMXFmy2aaTp3hSlERRl8jZrUKdZ8+GOP68ujrb+ERuY8KpJHFYrNy/MRJxo6biFoU3/fKya7Ods4XF0sTlGTR3sP8CTLEnm+/RnPpCtUFx9HrdDh89MSPH01Udhb9p0zDLddU8Tw9dDS1yZzLrNwseRlLl70HWu60cu1aNQOHpqPVeq1z4rPvaGvnVEEhk6fOkN+weawotVpsXWbOnj7D8NEj0YoYDKtFjkQcLY2c3PYnXSdLuHHmPGq1Ar/4WKr1GjLnzWPSA0vkeyk3UqcdS9sdDq7/A3fpFa4XnUPt9uAfE03w0FRSp04mOnOoN+9GoZMGgLq629xuvEN6dro8HIhiWLxLVRVVdHeYycga4mUki1xRtwPHjevk/fY7nmvXqTp3DpVajb53NBGjchk8fhJ9BmbIQ49H6ZGM8rKqCszmbtJT0//3vRfWKCHjcAgX8MAU71oic07s3LlymcqCo1TvO0D71WqCfPwI6NWLWrWHeS8sJ37EKFkgqWWmoILSi6VSNz9o0D3UnAK6uu3cuFUn/2RyQjxOu0tSScSHc+bMefx9fenfP8FrgLyXdnS1pBS13kDcwGSvAVvs424nrefPcWHnLlrOFXOrogKVr4GYjCEYkwcyYv5CtCE9UBp95JqnVHmov1BE0Z/buXPyNN236wkLiyAkvi/KuF5Me/hhr2lE6yPvAbEmnjt5luCwIHr1E8g6N1rvKslzb73JY48+ycCYGBH84L323XYunyrgyonjNB0vorW2Fo2vgT7ZGSgS+zH94UfRGINRylBz8eNOzl8UU6gw4uJj5TVrc7rRKVxcOnlYuunr84+g7hCTLr10H0eNG0P6lGkYQqJwWe2oRBal5KUfoO7UcRrz8rDerieoR2+MCQkYh2UxYfEy1D6B3ndNLj5OrhzK58aJAmoLj+LqaEZnVNJ7SDrBWaPInH0fBAd6i35h/HE6eX/5swzr1ZurW3ehNnfjMmromTUE/6w0Rty/EI8hWE49xHNRejzk781n/NiJMiLn//8q3JvPiKkTvN8SZyjRkvG4OLhlMy1nL9B+4KgEEXTrVfSfPBZS+zPmwWW4MHjvaatTkiRLt2+g7sRx6o4cx8fuxkes6QYjik/mLfR0NNczOD6S+6ZNZtemnZwtryJt5jzmvvE6bp1AnDu9LjGbm93vfcrejZvJyMlg8fzZ/PnjD5wtK2PMU88ybflyugTTUKdHcy849sypQgYNTsPHL9ibiSOOyGrBAt7DOFn4aHC73Dg1SrQuBxuX/4sTe3eRPW0Ec6dPZceXaygtLeP+l5eT+sgy7wXuY/DCmm1utv5tOSePHWTUgzPIGZbJtlWrqau/w7wVr5A2ZQoYQ6RrR2CUO6/d4KNpi+mt1TEwN4Uxo3LY9sMazlSVs+SzlaTOmYnb7pHzd1nBdtn4Zv7DOJpbSR01lEEpg9i3fjsl12tYsPI1MubNkYBteeVroLOji+rKqwzJSvdGkIhCTMSUWrv5fNYS1G1tDBmdRWZqCpu//J7alnaWffklUaNyvaR0hROPTk9zWxu3r9SSmpWBR+nEYhdINgPObgdF5y+SK1zP4o4Qrj2PGltjEzU3b9I/O9MrCheuQWDTH5uknm7qlEmgFW1N8TuisO3kg8VLcHlsjLxvInGRUez9eA0d3U7+vvZbjIP6S/eV2+ORXQaR1/i2iGPRq8mZPZ4gPyPH/thG7d0WXvh9HYHCWecUekHRMdRQd6tO8hDjEvp5+bSira3WcKuqFodCT2xCAk6nVS7+kt9Z38yqafcREmRk2BOzJRfz6NoddFg8vLl9M/TsgUMlTkqgdsK1ynK0wXoioqLQisAn7wrHV59/yYgxoxiYliILY7H0qD02HJU1fDR9IfERYUz82wPUN9dzdP02nHpfXtqyCcLEOMGbcSf+1LkzZ0juGYdvaLhIZ/W6g9V6ys+eJWZgf7RGkX/pQaVUy9Fe1YlT9OvfH4KDJWsWo5fhWXzxIr37xhEcGIDbaUYtRskuDY5T53jrkSfo178vE55eQHXZVS79mkdU70Tu2/Qb+GvkrSLGtkJXdjM/nx+Wv0hMjzAWvvoMp06epvTPI0TExrN4wy+gvcejlqmfKgoPH2VERgb8xc/1qEU5IOPoqb5wkfiBqXKsL3/HakNAb+u2/Mn3b75FTvYQRs6fwtGTJ7h4vITQhP48+esanGqt7KhJo6gajp06xsisDLQi4Nej8YbBK5WSUTskMxOtXiXNZ8KZLbosJ3/6lbyVqxg+ZDA5y2azO28ft4ouEZ+Sxqyvv/TG1omoB5HP5vBwtqCAzIljZJGn+B9msULBK889z6erPvu/TD/h+HO6OJufR6YYeYt/i58X0gWliiMH88idLBZPj3c9Et83Oyj84BNO78sjMTmBsQ/NZtOGLbQW15ExYjyjPnlf5qqJ+kMiSC1m8lat4sS3lRHjAAAgAElEQVR3a5k2dhTp08ayddcuLh2/wNyHHyPt5ee8+ZfiPRUdUpeLE8cLGD5+zP+cA3BZbajUOk4fOUr6mFxUao0U8cvTss3Khpdf5Or5YkaNyCV7ZC6/rt/Ilao6xt03n6mvvCTvK4G/dCtVmD0OLpw5z3hZ+NyrjsVG1e3gXPEFUkdkyWtfbHM68fctNn567nlq/4r5mTd5Iv0HJ7Nh62Yqrl7lqTfeJGbOHO/1Knc78QG7KDpxnOxx4vmLuHCvdMfZ2sGlynJScofJQtRHPIKo8tu7uHqplITcod5KUUThiILY7qDkdBGpwzLl8/euPeJecrPqwYex3G5k5qSJ9E3ow0/r13OtqYvn315JzLiJ3lwnWX26obuTDx95iPbqqzz90INER0aydu1PNLV08Mbnn8OwLNBp8Xg8snDqbLhLbW0Ng3PE4dN7T4uPsbupnbrrdSRlpGHpNkudnHiOtLXzn8WLsFvM3H/fPPz9/Pnx19/oVmt59aNP8BVGAb0Oq9Irdbh58xZ2UzeDEhL+bwSsgurrN+h22klIENFUHu97b7dL+cmKZ57F4LDx4H3zMBqN/LB2LU2dXXyyYwdE9ZB/X1bTHrjz/4g67/ioyvxtX9MnM5NJ7yQhCQmEhBAIPYQiXenSi1iw4Npd165b3F1X11VRQUEEC4oC0qVIqKHXhIQWCAHS62Qyvb48T/x9Xv41yMzJOc/5lvu+7sqb+Hw+UnoLduj//VFw/V7euEg1ieqW9MfYsWvY11RVjdfjIalntrwP/V4bKq2a2vNlREVFo08RHL0uCY583isqefPRxzBFRbJ06WO01dXwy6Zf0YTF8dra7yFUNLFdZAXx/2soOcQnb71B1D0z3XNPPU5NQz0bNm0mxBzBS79slqtSkXbgEw2uSs2F4yfI7d0btVHw9f7Ikr73TP717Xd54eWXMUWEd91Tdpd8XmuL9/DpX98hOSyCpx55nGuVN/hx+w7M92JQX1u7FvQC06KSTFdBAzl/+jyZGRlERIXJW0Tc6yEeN1Xb9rDq3XfpKRiU8+dyqeIyG3/bTXxeHs+uWSPX6ILTKK6NYMtd3/Qrq97/D9ndU5k3dw4nL5zl0OnTJGT24unlX8igAltXRDYGH5StXMOmFZ/RPTOZRYvnU3rmvNTqZvUfxNLVX4nQczCJ/F7AaufvTz5D05XrFObkMXXCBM6dO8fmnTsZfv9EZgvun1H7R8a3gOtrOLrvKEX3jSEoJGUBj9weiOel6ugp0oW0SxT8WgEw96D1ujn05VdsXvk1g3ILWDxvIbt3bWfPkYOMnDeLmW+/JSVcHoWATwtnvJVTn33Or9+uof99g2UW8P712yg7fhbFfyZNCzY31bJk8Uxyc7KpP1PKijXryJ0ynZxJE2kP0RHQixgfD2pLJ8Vfr0fl85M/uoiBBX2pPnOCPdt2kJCezahpM+jQqVDrtESqlLTW13H7bjW5+f1oszpIik4k2Gqnw2Wn1HKHmB5phGjMKPR6HBo/wbY2Tn2+DtM9J13vScPok5dD5e8lnNx/mKzcHAonTsAqSOcON9GGCDwNbRzfsgOr107WjBFk9c6kau9Rft/1G+lFg5ixYBHOdhduhRpvTDiXTp3jt399weA+fRg5fwpp6cmc2Pgrp04eI2/iKBKyMzFFd3UcAiYd5tdw7Odd3K2tZcozj5HWowd7v/mJg8dKuG/ZIkKF+8cQhk8mV6hpa7dQefUaQ4YMlus3kV3rCrqIcXg5/5+vUHVYefgfL8rIt/M/buHk6fMUPvoI+tRkwuOjsXscMk+yo6WNjnui97SsDIgxS21doMNFw+06vC4fid2SURtCiA4Lp+3WXXmgNVgthCXF0y0rk7b2doJ2N+dOnMSg1dKrp9BkhMu8VZ3Dhdbu4ufV3+BUepn/zrPEhEby2ztfcre2hQHPL8Xf/Y8kCjGJ8Hrw36mj7PuNhBBgydvPylH6b+8vp7qmnvteeAaX2Uh0dJSU7lRW3ZATP0NAQWxsLIa4KJxuN16bi9q79fgVShKTU2SWqFjjutpacVyr4uJ3mzCGhzDhb0/L77bhzU9ptTgZ9uyT0D0Fq1CDKZQYAwGuXrmE2qwhKSUFZUCEkCtklM+XX37J8NEjyMrphcPnkkWyxMBcvc3tVZvJjI9j1BtL8djb+eG9D1Fo9Iz50zJuO+2ygBN5y5b2NlwC6eENyJdBZGKsXGF52jqpqalBFxlGZHycXDELc0Lb3TpqblUTGxNHdEI8SkMIKr1OTnFv19zFEGbEYNCTkhiPweOj/XIlug4Hu3/YQLfeGYx56SH8Th8bn/2IsIgk+r70JA3hOoImnYymC3U7aTx5mvJftjKycAjDHp4p86B/ev1D4hNS6P/IXPxxkVg9LilS99ud3L1RRXpisjw01PHh+MSLrslK4+0awqOjMMZE4jPp0fiDqOpaqb1wieKNm5g4dTwD5k/h7o0bbPnqJwwJ3Rj0p6VYtHqUHiU+gcMwKjh8eL+MFTOpdQSUWsmTEm7gkpLjcgIYIhBOfg9qZQCl10nlnv00btjD4tkziZs4iJrGGtb//SP69C0g98Hp+CLD8KqEj1CJ1u7m8rWrxOX2kKL3CK0BrVJF1Z07nDh6jMUPzsXlcqEKM8mMZqXDxY3rlUSlJGIwmwk1mmVGs+DH1TY3EpWWhNPjJDk2Fm2HHX1dGxWHSzhx6BALnnyEpKI8rpRdYes/1zJq4jSS5k7lltKLV62QbL8wl4NLW3dQu/sgTz32MOahuVw4d5YDP2yhT/9B9Jw4FqW4nmIa6Q+gcLi5dqOSbjmZ0u0YGhqKz+GivbqODksHiT0z0IToiQyLoOVmFfHBAId27OByRTkLlzxE2sD+nDh0lG0btpE9eAgD58+iQy/mt0p8Wq00WZWeOcekgqHoFEocYiIgMq87XZy/UEr/kcPxKIReLYjR4yXR7Wfjx5+itXTw5EOLCMlI5WLxPnbu2M6oKVNIHDAYr9GI3hiCy2aTEVdWmxVzSiJqUwhqEfVnd+FobKG9rZ2Y9BQiYmJQBRV0NrfhtdhwOOz4DWriU5Kk47+9uZmOxkacLicJPVLl9CwiNBRviwVNq43fBNevoZ4333kToszs3riJwydLGT97ARmFRdR2dqLQqdGLRA5LOzvXrSFME2TRnFmExMdyYOOvnCw+yrQFizH37YMjREeIyUBHayst1TWYw8w4tUoiEmKlTMDS0CyjzWydNpKzMwmNiJBTwNYbN0kJKvjhqy9Rhxl48oXnIDSMdR9/SvnVGzz64kuouiXRadDTplbiV6u5U3kLf6eDgp695SQroAzKSU7FjUqcfi9Zudkygs8ocq1dbjTNbfz42eckhpl58pk/yYpCuMRbmlqYJDTtcTHo42Nx+dy0N7XgamlHpVET2i1WmgE0Gg1OixVbbbOsEcV9H5+cRMDjl+dsXfVtTCYzxrBwqTXucHVgbW/F1dQs+5LolBT5PhZTIH9rG8E7DWxY9z1JOdksFlnAlnaWL/+cTo+CmY89ibpbMs1CfyyKmU6r1B3/8MnHjBrUj0lTH5DGjv9++D/M+lCmzpmPLyISTUw0LnWQmpq7MvM2KiIcnTmU0IhwiVoT1IWS4gPki4lZSqLsexLNUXTcvUPL9XL2bt7IiEHDGDl3IcG7daz6cQO1omB+9RVZf9g1Gvwi9lChku+0HhnpRMVFyjQXofWOVmi4svk3SosPMKhwALPmz5F57+u/Xy9NklPnzcMZqiciNho6bdRdr8Te1Mi+vfsYNHI0U+bO4uKVUtZ+uxa9SsejT/2J0ORU6iwdqHRajD4f5dt3c+C3Hdy/eBaDCwupvVrNzo1byEhOZsDwIWiTYmTohcNul+vqjd+tp6m2gfETJzB08FDuVlXz22+78asULHz6CexmLe0+p9xMejqd1FZU0TO9Bx6Fj5ioMLxtLRiDSipOnSerdx9UMTFyU+HzuQl0dlB57Ch7d+1l4TMv0iOrF9UVl9ixYzth3RIZMW0qirg4PMLM47AT6/FTt2MvF48donDORIZNmsTd30/y9acrUayaPy9YU1VFQXY2U6dO4+CXqzh7s5Lu86YxadkzuIImvPe6IafKJacp14+VMGpoIWpTNJ0d7QSDdok7KX757/y+aQfDpkxm6sOL+fzD92iuqyFgt8vEhMEDhjFu7gI2f7qcQ1cv0e+pxcxY9gRBt4KgXkuLyoMy4Kf+2DlGCOGwQU2npQW1VkWIzsh3T7zE8eKDTHl0IQ9MnsLX7/yby9cqmfzcMu57eikOj1WK2kXhISZjp44dITsxlX0rf6C5pY2hix/E2C2B48dOsOSJJ6S13O12ERMeDi1tfP7qG1wvv8iEaZN4YPwEVr/3EeXXb7Dk3TfoP30KdqFf9PmJ0IdRX3WTE9cvMXTkCNQBsWJQS+Fyc2urfHmNKCyUBYRYQQRC1agaWvjtub/RcvUqRfPvZ8CQAr7/x/t4bU7uWttxhxiYsuARBvYvkN2W3uuUDDqr38+IxQ9TUFjEv15/A09HGxEi9UChYtyUufTO7cOK5R/R0lqPzqjD7vMybf4ievXszcoPPkQbDErOkzjc5yxZTKTZxDef/BdnaxuJ0XH4VCqmLllIqCGcDZ+spcUfZOLf/0LG+FE0WDtQqVWEC4r8PVzND8+9js5mY/bjCwnRq9m65ltsNhs1dgsBg4mHn3ieiBATv3zxGV6nBYwqGlwOFr30GjqtkQ2ffCHXXX6lB60+hCefeBmn28fqtV9iCPhJFABfnYIRT84loFaz/5tfsXrg4f99gK5nJpagmESLZ0xD+aUL6PQqMjLSpfhYrEREkbBixQqKRo0kJ6e3PISVGgVKo4qmY+c4+Nw/CXd7mfv6MppsLfz24wY8TjctThdaczjPvfIqDXUNrF/1FbbODkyRYShDjSx96SWqr93k0A8bZUqDT+klGKLjhb++y9lLl9j888+EGQ147HZpu3/j3fc4feo0xTt3Ske31hSCyqDnxTde48qlUvas/w5/azvp0UmEJcVR+NAMmlosbPv0R8zJ6SxZ/Ql1eiUqUwga/EQF/VzcvI0jy1fRLSKcWc8/zoWyMs7uOYLf6cHitqMLC+Mvf/8HR4oPcnrvPqzNzWhCdEQmJ/Hwn1/iSPEhKnYfRO10y2usiTCz7J9/Z+9vuzmz9wBRIprM6yCpeyLTH1lASckxDuwspnv/gSz64F9YdSEo/BrcKiV2s4oDB/cxsW8BRo0Gh0qgSARHTkOJyAguGIQx1Ig3KDSbXlS6IMfWrqdm5S/0DI/ivjee5dDOX7l46jShxlAaLVaSe/Rg8TPL2LT2W5rLKmlqbcEeoaNnQV8eW/IIP6xaQ8OtO/gdLoIuL9l5uUxdMp8t9w7k06dOEQgEZORgUlI3HlnyCLu37KD8+BmcThH5p6NX/1wWLVvKuuWfyTSDJFMY4WYT0amJjFwylw0/bKCpvE5m+/Z76XEsoSGEmkz4O61EqoJ8/Zc3MVyopG96OvmLp7Phl5+ovlpFwOWV676MrCxmPf4oP6z4koYrN7GJAibcSM7QAUxdOJfVK7+ks/IunjYrEZGRdO+VyZSHF7Jm9Zc0Vlah9vsJM4eS0zeP4Q9OZ/VnX3D3Vi2Fk6cw4U9PYA3R4VIo8ahVtLkcXDhzlomDCtGpVNgVogBU4rO6KLtQxrCioq6EEaVfitcjvT6p/bNeKGfRhPtJuoei2bl2FVcabhNQa1D6VQweVsiICeP4cvlnOGubsQttt1HH2JlT6Dt8CF99/gWaNjvtd+uJjIyU0828EUNZ8c3X8pkRcV+hoSYmTpxI//79Wbn8M1ru1KCT7tYgE6fcz9BhQ/jkn++jbLWhV6oIiTQzYsxoUgcU8J+//g2n0cyMp58hecRwbFo1RpMJlc2GoamF9597DqWllfkzp5GSnsoXX6zAJ6fOajqsDhYvfoiMlO588b9PULp9uAI+2hU+Hl72BPHx8Xz1yWcEW60E3V7cyiDzliwmIaUb36xahaetHa1KhdaoZ/L0aUTERLPh1y1UNTTxzFtvEd8vH5fRQJvQeavV3Ky8idfmYFCvXDllFd9PDEKvX6/E4/GQm5sroehiLal3u+m8UcWKd/+G2enh+UeXyinr8uXL0YSZaLC0SfPHc889j91iZbM4kzps0rBk6BbLQ08ulU73rz9bIRErAqoszoWHn3ycdpuVlV99hdvllTIpkYD14ssv4nY45DnoDfhkdrSIXPv7W2/jarfwxcefSF6mRqGkW2w8D86Zg9Pj4n/frMEXHcMLH36IJzGeTgWY9HpZwDaWnGDF22+TFR/L448/QtXd22zeth2n3YVOGJmCSl548UVu3Kpix9ZtONo60Ov1khf5/Csvc+XKFfZs3ykbI/FdzLFRPPfG65w7fITt27ZgCNMRcDhIMUSy8NmXpCxm8+GDqLO68+wH/6ZTnK1qLUoh61CoOHniOKkZ3QlLEMGMQdQKtZzIXr54kQEF+YRGmGhvbCRCrSEkIobLP23ms/c/IDY6hr/99W8c+XU7e48cwJyXwasrlhMMqCUlxK9XikEcl86fJz8+lfPfb6XixFl6Fw5k9LwZFJeeIX/UcEIiI3A5PLibOkhI7s6ej//LljVrGdCjN48/9yI/f/8de06UMGTaRJ58/59gs4FGTPu0+L1e9p84Ro/8Pnj0anQ6HYaAilC7h6PrfmDzl1/TL6cPT7/2Gge/XMHxI4elw7vT6ycxPYulS5/g902b2H/8EN1HDmbZqpV0tnagMRjRKwPYOzs4dOYUQ0eMJuAXqBql3MCZXE5+/+B/nN+xg745vZjxyCMc2LKNgwcPo/hy4fyg6KIDDU1ECJSH6OZiI0mdO53CeYtBESr3CW4xxSfI4eIdTBRmj6BOOhXVegVqSzuXP11L8+kybt++TUCjwK2FmMRY0rsny2rcWd9MwOFBrdbjT00iZu5kRi5agMzeUSpxKEU0m4ezxUcYP3qsHHMHxfRGr0LZ2cmh/66k6dJlahvvyqIyNqjClJJCjyUL6SOI2MLZ4nKiFuG7Hg+X9u/n5oFjtB04Iztle6KZjHFF1Gpg8TPP4ZfzBoWE1Yo15N73/knthfM42hrlNYgxhOGPCKdg2SP0mnI/fgTuwi8RAEZDCKcvnmHwwEEyeF0pVoEKBfVNjbIAvE+4dsTM2u/BowsQaGrmzH+/5s7JM1iDdtTqABqHi7TuqXJqV3GlEmeHF31QhbejjdyePTCFGrhx+y5tngB2j49Qk4GkpFhZfF0pv0xESDRurxe7wk50fBQZqalUlJXj9ynkxM0YHkpNXQ0ZaWlY2y0ovX70GhUOh4UemRlS23D3Ti0qn1puaEVUkC4tlYmvPU94XrYs+gWcWgDAuVXL/vc+xX7tJm53pxQn+wJeMrN7otZrqLp5G59LQcDuxhjw0Scvm3p7G7fFdE+pJeBXoPP56ZneXa60hVFG69fLA9wadJLTOwuDz0fF1QoCEXpaOqwY1aEYEpKZ99abqLN7y5We0IOJRJbSy+WEqBX0zurVteiVSmyhAfyIUaNGMVAkk8h9sTDJeGkrr+DkG59gaLTQ5u1AF2XEEXTTPTUV4TptvNMgBb+WDivduncjrltCF/X/xg25uhPaEYXDxZB+/bBYWqltaqDD58UlEpyMerKzs3G2Wbhz/RbhulBcdhdh4Wa6Z6bTZGnj1p1qlMKFZusgPjaCvOye3L1Zza17QfRiclV5p4bExB5EZecw+e1X8UeaceEXkg80fic39uzn8vebpBYzLDaK2tZm4lJSqK+pJTe5O62NzTK71mqzER8bQ3bPLDlFFp9faTDKF3R8WAQ9kpPpaGvhWtUNgiaDTEsRE4aM9O44Oy3cvnOLEKNecrF8aj0ZwwoZ++eXwWAGv1qu5kRu7/6jhxhTMECCzl0y31iBPqDmyL4DkgMoEjrkaaF004GNa7uLufXR9xga2jHEh1PVVk90Viph4eE4a1tob2xBbzTS2dFJercUElJTuGNtpfxyBTEhoQR9fkLCzRJTEqk10NzUiMPnxqsT+dJRdE9Lp6nyNm13G0iIiqOhXqBv4umdm0N19S1u3b6FxqDF4XbQPT2FSHMozdV3aW1pxhgbRaNIG4lNpfuIIgpfeQabQi2zm43CmIabI6vW0vDTLmhuo03tlQzU8OQk4iKisd24g7PVIiHQbZYO0npkkJiYREtzM9dv3pAvbEunldzs3kQZTLRX11JfX4cqwkizzUJ892Qy0zO4fvYiGrUai8clC21bANIHDWTWe+92rQiFGFWpkqyw02fPcN/wIjmdE7pY8RvwWJ2Uny9lWGFR195QOtncUme19cNPaC0+gaauBaMvIPVIyl6JUvdbd6qCeFMENfV18tyQJh6jiVqBbGprlR43h9tFz8we8vMLPJXgAfoNWq411pIzbLAU5FdfvEzQ6ZJTKjHlyuqTQyDop/72bZydnRJfIwxD6T0yZIFQXVWFWzRNIsXbbOJMZzvzXn+VATOm4xY8PMF+Ew9xayvr3nkH27XrxIpMdEuHnPqYuyeh1+jpuFkj4yrFlNXudBCT3I3E1BSuXLkqGwBh1hKfd/DgQQTcHm5duYpWxPApoaGjjZ798yTPsu7aDampFAVijc1KYv88pi99jNA+eVJPJqMNlSr5TDntdqn1E65gv9AGEuTG5WsE3F5ycvv8AUYXemuXNCn+/PFyQmpbUbdYUQk9sdnITZeFpO4p2O7UEarQoBOFjNdHYkZ3NIYQysvL5SpYTmD9fvr06YOt3cLtq5UkJSbQZusgoNPSI7cvHU47NTU38bqc+F0BwmPi0MVHERYWSv3Vy/jaLajdAdQGA7E5vQj6/TSdLyVSxBQ6HbgiQjEM6MvUF59DkZQkTx6F3y2vf8PREn7/9ntayy8TbxRTdy8BnYa4Xpl0tFlov1JFVIgJn9Bye1z0LxxKu6WDu9eruhJpFIIP60dh0JLcLYmqiiuEqIRhJ0BITDiGjDhs7R2YGmxo3WBxu7CaQwgrKmDac0+jFjIcUZmJOiEI504cp1tmd8ISo2UylEyAQUFxyRF65eUQbo5CLS0WwrPQwdXig+z7/keMFgfRCi2td+oxZXRDMzKPGa+8iF9pJKgKwRFwy8bk5KG9WM9f4tb6rcQF1TTaLMx85Vls/TMJ75uLRm1Gh44Qafhwc37rBi5u2wVX6tE6/ShEwRodSnVIgL99+7WMWQx6fSiETlKhZEvxPgpHj0Kn7HIMi0+v83g4/eVXVOzZR6jLjeVuDVqlgvTsnmgSY2hoaaXmahXdzFF4mi2o4qOJmnYfI594VJpiRTCDWayUFQG27dvDA+OnEHQG5dnuVvnRBX0c/OQTag+XYGxoI+jx0m5Qy8hSxU8v/Tk4b8Z0Vjy1FLNOQ+s96/fzX66irK6ZvAmT/8hw7BKVCE3btp27eGDyA1JuIyhUEuLSaaPl1DmibQ7WvfkmMWFmGlUKHv3nOwQMQYIOK+tefxOjG+xODY99+x0XHI2k3esKw1UickmIbJU4fH5279vP5EmT0Mp8QaEFCUi3UGtFGbrWNr549TW6h4Xi9dpY9OVKLje103vCZIkO0QtII35pEFn95ru0lpwm169B7fXSoPZQpfWROW86c//0AlariyhTmJSZuGvr6ay9QfBuNdv+/QGRei31ASd/2vwLt6urSR0g8kTDpeYQg4b6hkYul19kzLixXcIoiW9RUN/SyLWrVxk7fCRStKAIEFT5aam6SXSDFfvlSlb+531MBg3JWWlMfvNVeVbXlFWw+70PidCGoElPY9p778mkkqoDh9i/YgV6pYKI3llMefNNCSq9sf8AOz/8GJNeSWR+D2a+8TqCv9L6+2G2frkahUFHzKjBZBYOlqvZlquVnP32Z1mk9CgaxmgRah20cXv/QbZ9vJYwcxRh/XKZ/rd3uNVQS9qQQVjECk8l4BZ+2q5fJcka4MbmnRzdvBWv38PA6ePpt2QRaPQcWbVawoRDNFriCvoz8rEnpZOyYtt2jm75BbffRb9pkxix5FHZOBxZ+x3ndm6X2fBFUyeRO2OK/B2f27SJk4eP0OnxMHbhAgbMmk2Tw0NsTv8uV4WQDKrh7KUyQrQq8noKE4gwS3ShhP770YeMHTGKAQUD5CEcUHjpVAa4evY4g0NTOfXRF1w9eYq7bfVMf/VJcseOBnUYxf/8H3dPnJWC6LxFM+g7ZowMCdzy13/L31lTWxOz33yOZNFodDj45b8f0X6rCou9g6lPPEz2yNGgDWfba3/FW1ktExOmPreMiAH5Uhfy84cf0nnlulzVz3ruaRKKBssX9Nb3/8PdM2X4lRqmv/g88QUFeMxhmNO6SymbcHyJAuT64cNkRSax69V3aLt5B3vAy4y/PMP16mqKps9nx1vvYrO2SSfY5BeWkdG3P3TCT6+/K6HcnQEXD7z0OMkDCiAkkp9feoXW6ipsXgevfPQvFDGRMi5tw2uv01JTh1ev5eF/vos/Pp7wrN6oRdyQV+A0us6BfQeKGVQ0GINBKIO7/L7CK31o3wEGixWwQKgIbIPGRzsezh/dx5jQdH549BmMSiU32+r58w+fd+WEuzRsfO2vOFo6cKgVLP3gHTSxUfibLKz7z6dE2QLcaqxj5nsvca3hDuPHT2bFn14kTqGltqOVJ1a8j94cDnV2fn37fYKdLpw6FYuW/71LY+NS8M2f35CQY1+olnkfvIouLgJaHaz+y5sEOjrpvPfy+vNP67nV2kza2NE4pXGgy8HsdLTRUVpBslfHmsefITYmmiaPnceWv9/17Ftc/PT3/+Brd8iUhiUr/iUlG67y2/y8fJUEuQbMISz56C0Ueg002Vj56tuo3B4McREs+vi9roOuqpHPXnxFFs+quCjGLX2I36+V8+ibb0rrk1qA4kQR6LBTcuEM/ccMl1de5K8KzZmz08HlM6UMFxgYGZgTlOnTd9qq5QYi4tJddv4ZhwAAACAASURBVH3wucw9t4comL1hOe72FnQ3W/nslb+SGBqJLjGGyf/6i9T/thSfZcMnX8kCXJ8QybS/PS9jNj3lN/n0rb+TFBGNMTGOaf96S7oebWU3+e7jzwnXGyWjcf6/X4dQE7d3HeDQhq0YPAFMSTFM+uANacRxnL/Oxk+/RGGx0n1If8JmjuWMtZUlT76Ax+/HKFz5Pi8NdyuJCPi5U3yEjf9dTmqImZjUZMZ/8g/579ZvK2b7uh/RqrWkFvThvv+8Dc0tNO89xc51G9BqtcRkpzH+tadkakLtL7+x78dN0rmbNbSA4W8+Dx2dNG8ppnjzNprcdnImjWbg0nlYQrSk9Mju0nmLpBFU3K6qpMPtoHffPn+QdoTFAaquXkPh9JLZu0+XdlEjw4mpvFJGmtbI8c+/5dq+I2B1cP/C2VSHKykcO4Zbuw6yb/0m/N4Aw6fdT97jXSlV57/4gaslZ+TUrGDCKPKeXtiVWPXZOs7sKZbu5vEPziRt9lwZI3p41adcPHUKfyCEYRMeYMjiebL4P/j5x1w7foIQlYGhD0wha8lC+Wwef/8Dbhw7ISd5s158FuWoAhrNIaRm9hUWInQiizno51bFeamZ/+0/y2U0nfNOI0+99mcYMwCiIin520dUX6ygsb2NBS/9iYSJhZL/u/u9lXRW1mCxWFjw0jJOuusoHDmc3R+twlfTTOPdGha/sIzwB4ZJTf+ux17BVt2AU61k3LJH0I3ujycumpjoFHH3g6CI+KHs9HGSeqURGh8jC0DRQKgCKk4cOkFuXl/UoYYuSaUIBFZ4uH6+hKyoaH7602s4r97GrDMx693XqEkKwdA3h9CwFLx+BQZR0Hjg+o5dbPnsE1IUPsJcbnSeAPV6NSnPPUq/eXOlmTVErcHr8BKi8lJ2ci95EdGsfOgluodEUd/ezvxXnmdT5XkWi+btD112l6hYy47de5gwYZKUYHeZ6kSvHKDm8AG6hRpZ+8SjRBn01DjdLPv7OyjSEgg6Hax+8VXCHQpUDh0PvvcPOlPNhPYVGfaheISsK1Q0EC6KDx3ivlFj0QmSwR/NWNBuofXyRaJdPrY99jJGpYo7kVr6ThiF4utHnwommUOoP3sc673YHWVsLBG9+5A2YhyF02Z3Ca6FBVuIeNUqjpUco3BMEYLZ4vO6UYvpi0LJse+/w1JRzp3Dh3G2taOIjGTAxPtQJphpa67h2PofSYuIQ6uJImXocPwD8ySJXiX+fkCJLyi6KQ2HT5xhVOFgiYMICJ2oKJE9Xg6sW0PT5UvcvXgWY9CD19ZGwcRJhI8cT+7YSaAJwR8I4NcoZcF3/JfNXN62C/2NOxiFj0HrI3JQH7y90njwyWXolKESViu/m93KyV1buHZoPx3nzxOmUaGJDCMspxe9p08nTaAAlIILppZOHEEUP3P2NKNGF3VlyP6hWW5oaZIawFGiC5f6Y3+Xe8zSzpEV66i/UEZj7W28HocUseYXDsNpMlB7/Qb1xYfQocSc3ZvuAwbhN4VK0b73YlkX3zAzjZT+/QiGR1JVcRn7pTIEnledGEXhqNEoHAEqz5Zhrb6DR7DZMrtR67aTkZGBosNGy4nzqP0BdEkJDJl0H3WdjdTcrKL9UjWR5misei3JgwfQb9pkkgvycYjXi1IErfnpvFVF6fe/UnPiHO6WFrleUEWFMmzcfdLcce5YCe1XymXHoe2WyuBR4/E6A5QdO4G/8S52jw1j7x5k9OsvNXvXL5bSfKMCo05NWHwcgwQ7TqPh1LESbt+uJqDRoo2OJbtoBP0fmEJcdl5XFyh8Pyo4W34Jo1ZDdlamZJKJSa7Qun7wwfuMHy5cwIO6BNFKH3aC3L1aSu1Pe6k7egZHexseTQBtZhx5gwoweJQUb9qO2Rugw+XEnN+b3gUDMPrVlB88jq+6FqXQtfbqRopALQQVVJw7T83Vy4RHhhHXswfpmT3RetWUHz6B9fINOeFIHlxAWkE+da3NXC29iP32XVkwhWV2J6t/Hja7hTMHDxPuFFYHNfqMdBIHFDB6zlw08XFdp4MwoCh93Dp+nFtb93Hr8AmwOtGFmVCmxsqJdEFaluyKmyzNEjDcfdhgsjJ7o2myc/PkBex19RCqJWJIDvE90mQO5NmDhwnaO6VsILFPNplZmfhb2jl9+IhM+2j3ekgZNJD4vn0Zs3AxSn0Y+KUFTf4ORBbw4OGD5bSway8QQB1UcrT4MEP6D0RvFtM6UQD66cDLpRMHaV6/h9bTpThtnRAWQsygHFLSuuOpquXCwRI0Cg0enYbkwgJSM3sQaOnk6K+/EWL1EJeeTHtyKC0+O6P6DWDnt+uJ8IIxMoLIIX1IEy7um81UHDiBwuXDroasyaMIi4sl2NDO6b0HULo9WBQecuZNICY1kdozl7h56jzhSi1hUTEE4+LoNW4M/RbMkfe+OJ91Ek3j4ezmLdRtP0DduVK8YgJi0tFz1FA5wakrv0L58dPofUr8YUZS7i8iMjaWwLV6KoqPS8e/KSWO8BF90EWEEqhp4sye/URq9fg1aroXDZSra8vF69y9cl1qOYPi57rFEpnXm4deeVmmLKjEjS/crg47xy6epd99wyQupSuiDxydNsrPllIkkBSyAFTQ5Zv38dv363CVlNJw7Cyh3iB+s46kqUWYoiOwl1Zy7fApQpU6tLGRRBTlk5CcgqviDmV7j6IXOL4YMwkTBxMSFUrThctcOXaaSAGCjggjc+wIzBGRtJRVyu1NhNmMPi6ShKF5mMLMdFTcouLoKQwC9B1uIH3ScKJiY6g+eJr6cxUkh4ajiIvkrN5DweyZTF+wRPJHxf0g7iFLfTUlu3ZQe/QUbWVXiPAqCIuNJq4wX2rhbhw9SeW5MkIFXzU2gvjh/QkzhdF48AKtV6vlBEoVH06PqSPw+D10XrhG1dlSqZcN7RZP/OB8TCFG2s9cpupiOabYSFwRRrqNKyRt6CD6CLONUt9VgKDibtUNKbvomZ/7h/dMPL1QfeW6vPd69M7tMl2IGJygh5ob1zjx63Ysx0vx323CoFBhTIzlqr+T/IJ8ms+W0XKjGrM5nOisdMIH9JYYo9t7TtBZVSfP1OjsNMKGZOPDT/3Rc3Jq6PN56JaZSVrBABRaFeePHaKlrp6gT01aTh+S+uXi87i4UXIEW10DGjSYU5JJHjkMjUbN1V178NY3EaoxoE1JQjM8nwFzZhCTki5Zc2phaAr4KT99lAt7f8d+thxdkwWDw09oQizdJhRi9Tgo2/U7brH2DTcTn9eLsIJsOpraaS++QLDeIjWY4b1SqdDZyc7PoaHkPNYbd4g0mEjM7kHkkFyaG5poOngeR10LpthoDFndMRXmUzR/NqawOBnXqhD6Hz+UnjpOcq8MQhNi5J2vFSshN5w+eopeObkYIk0SmdKFaXBz7PetkipStWUvYZ0eTBojUbk9CRkzkEFzHkRnTsDv73K10+GlteQYx7dupPToHnomxOJqbCP/gfsxzJhEWH4/ok0xOG1eQozi/vRwds9G6k6doWHfWYLNNjkt7jagLxX+Tv6yZmXX+lfyfMQAQ0XJ8VMM6jdQTmSVBrXcxIkmrnTjT1ivlHJ62y8y1cp5D/HSvaA/UdkZuO02zm3ZhtkJBq+R1IJB6EYUMEzktAv3u4iUFBQOv4fDx0oYOXpcV7P4f5HUbjsnf/mBzvOl3Nn+O0aNFmXPVGocHSi+njEveOv2DfrkZ/HgtCls//EXzlbepP/CBcx6TkyKxHrzjwvq81FW/Dt5QwaB2dTlTJFuFQ8b/vwyFw4fZsCwQiZNmMiuDRu63Joil09MjIYPo2h4Ibt+2sSpK5VMefFVRsyfh8+klhwkAckQHe3hA0cZM6yoix0nSABaUDsDbHj8RSrOHydlYj5Tpoxlz/++4Eblbab85XUGL364yxklLrY3QNDlkvzBASndWf/WPwi6nQyaPZHEvr3ZvG8fDy97FhTCvaTvsvl4/Hwxfwl1Vy4xYc799MnI4OjajZRV3+b+f79N/zmzwScqagUBh1uuFc9cu8SQIUOlTkvE9YhXhc1i5erVqwwYMhiffC0G8eLG6PKzYtZj2Jqb6f7AEIYVDeG7d95HL0CMCg9Wn5vxCxaRl5fPivf+TWdzM2GRgsOuYkTROAYXjuCL9/+Fy2FBpfZLKOz0RYuICo/hu8++wme1ER0eis3rYdgDU8kvGMD/3nsPvVqFLxCQq1MhOE5JTuLn1StpbWzAGBFFh8fDA/NnE2eOZt/Xm7jZ1MQLG1YTPSDv/0M23U6w2Hhn0ixiw8MYMnsiao2Kg99tQtHZid9rRRsVysRHH0Wp1LBlxWqZiyp0YL57MWCT5ywgLDySNSs+RxVwyxeqV6NgwXPP0GqxsWP9ZlRWp5xMiBfkwIemEWIyc2DNr9S1WXl703qUGWmyyRD3tHB9VVy/RrjBQGq3bvIay20vSI3L2KJR9OrXV3bFQgslEiDsV27wxeRH6BEZy+in5tLsaOfg1h04W1vQCa2U2cisp5/G3mFnz1ffErQ75WfEZGD+0idx2Zz8umYtar9HDDzxh6h59NWXuXCxjOM796HzB3B0WoiMiWXZ6+9y82I5O779Ab1KSVA0EzGRTHhoIXXNdRzYvhlHWxvx0YkEgirmPPQQdbfrKd64B1O3ZJ7a+iOI3M4uLgf4HVwvPsy6F94gu1syM554iEuXKzi55yDezg4MJiV2dYCn//Mvzpw4w6UtezG4/bS1t5GUns7sR5ZSfvky+3ftRK9V4PLZCI2P4ul332L7lp1cOnJGBtS7bVYik+KY/dKTnDh+mgvbD5OQnsWjP3zTtYIUx5QA0Sug5ORxxuUPlGJ1MeH2yDtVzamjxynMH9h1IKn9BJQB3G4rJes3cvyDr8hKSGLmy4+zZfcu7l66RtBuR630EpEQzcOvvMDPP/wkV5IRaiNtnVZSszKZuXAexQeLKT13jmDQj83nJLd/XyY/OJWd27Zz9VwZBpUOl9NFj8ws5j70EEf3H+Tq0TPSRSempd3zc5j0yFx27N5F2dHjBJxuIqOiSMvMZOz997Pr111Un77KqJkPMuSt5/GHdUF5xakkms+VYmNwspSBffswbO5kftz4Cw0VN1CLLGWTksT0ZOYuWcKar1bTeP024VoTnRYrgwYPYdTEcWzaspm7d27jcNrlKrpP/75MnHY/X69eS2eTHY/dI/VymT2zmDxzOqu/XUfp1WuMnTmTGW++3uWqVSnxK0SGsItzZwTweag8e4UOShI+XR4uni9l8LChfyCKBHjcL7OVP3z6GRrKypkxfgJDBg1k3XffUt/Wit1uIcqkY1jhYPIHD2bNqjV01jZjVhvwOj2MHjOWfkXDWLniczxup5R9KNRKxkwcK93EK1d8icfixGVzYTKHUjBkEH2HDmLDD+tpq7xDuMEk17UFIwvpWTiAH3/8EWtVrYQYi9XmmDFjyenbn3998CGtgQB/+fAD4ooKpZxHPtQCE3WPEvDXufPwNDWxePYskhMTWb1qlWT+tVuEdEDBgkXzCA+PZNWKVRgUGtw2F8qgkoULFhEXF8c3a9fQ0t4iESB+rZJpD04jMTGe1Su+RuXVyRmAeKbHTRxPcmISy5d/Jpc973/1Jcq8HNAJl+sfBeCtW7gcDnrl9JLXXpw/4vVeKwgHbi8ZIgruj3eC/PxVNbz1yGOY/EFmz5iBKTyMb7/9Tn4+AawOCVXyxFNLsVisbFj/EwqnH6VfIYvSJUseloanH39cL7V66hANrnsSmoceWSKTp9Z89RUhSjXegJJWd5A///kVlDYrX3+xXBqwBAbGodTz1NPP4rC08uN336BSeCWDVW2M4rHHnsTRamH199+jSorn3c0buxzAwtEuspuDCqxnzvHPl/5MjCGEx5cskQ36geJigt4gVmsb8UkRLH50EZdvVbF9206UbqGTD5X30COPLKXm1i227NxGMESFPeCWwPFXX3uFyrJL/LZzDy6vAq3OiDksjCUPPUR1ZRUbtmwlukc6L3y+HGIi8ItUGPGGDSi4dPIU6Znpcn0suBAKgSXww+kzZ8ktKJCRpG63GKp70SuDXNq6lU/efptBvXvxxKLFnDl8gh37f8fcM51X1q3tWu8LLJBY0bo81J04TWJeLiXLP+TUyaNk5PRiukhfqqggf/ioPygmIjXHK0kP59Z9w3cf/o+h2fnMm7uQkqMlbDt0gLwJ97H4X3/vmvCFiIW0ik6Xk2NHT3D/uDHi9STPeFkAimHJys/57rOP6FU0kCnTJnNmbzHVl69Jw59YK0f0zGDWvfOgdG8xJcdOkzpsBA9/8nGX1EPYo4X5RK2m5OhBho+fKA3fWp3gMwYkALz43+9Tsv1X0nLSmfHgDA7tO8T+vftRrJ4+J3i39g7zFsyW4ur6k2dY/u1a0qZPofe4CfiVoXIS5PfYiNQouHH8GLlZWQTEutJopONedl/ovbHtsS1bqaysZOpjj9IjK4urJ05wcPsO/G4noVGRjJoxlbSMdG6eL+P7DZvIKhrN0MkP4NQFpY7I6fGiUeq4cOoCwwqGYNLqsXuc2DR+YoJKTn28Bqu1mQHPziQhOYaG3Uco2fU72SNG0rdoBAG9DqVChcYNVpudakszWenp6K0OrLYODOkJXKwo48qp8yyZt7CLLi5ddQ40Lq90NwcDXkY/NlsKZKt3lrB11x4yFk0lZfBATLpQebCEh4Zxs/Yu15pr6dm7FyaNBpXXL4HA9g4b169dk/gWq8JHQBVEFQxgtro4+sk3BP0eJvzlUYzhJso2/sbVI8cIUQVQRYUz8dln0RpMnPp1G3Xll+lsaSYuKYV5jz+DQqnhyO6dlJ85TojGhybSzKRlTxBqiuTi1v2UHi7BF/AQlZ7C/Y8vRSOi2n7cxI0LZXi8XhKysxj3yCKZWXl6+w7KT55GqdDKn5/4xAKJdDi/dgfnL5Yz4qXH8ceEo9fqCdHpCPjc0rSw+8u10kk8ZtkCIsLDKf7ie+rLyhE+xPC0bkz80zOSsnHo2x+lu7HN2krvfgVMX7wUh83Fvp9+oun2DRQKJ5EZyYxYtABNaDg/r1yHt7YFY7uD2LRujHtlKZZOG0dW/kJ9YxvDn34YEmIFLekP3hoyFskcapRAarEqFRgE8z3m1XdffyP1l6k90rD4nbIzFsW56/odznz6LUMLCsiZK9JhYMunq3A1NRHwu8gbOZSsCWPxO72c/WYjdgGxdXXQb8woRj34IK31TRSv+5GgtYNmayM5hQMYMXemhKLuWvUdlppaibTJyMuhaOaD2K0Oitf+iK2hSc5gMgb1p+jh+dypr+H3b4UJxIKzw8mQ0fcxcs50Gmoa+e2L9fhUWoY8uRhFbIScBrtcTjQGNVdOnKRs4w7uG17IoOnj6eyw8tN/V6ByugSmnvxxRXQfOwpnh51DH31NsMlCaEI0KXm5FM6YRs2dGoq/34C1qR5lCAyaMIrY/BwJTd725Xo8LR1o1UoGjikic/wwmuua2Pu/b6XLePhTS2jWKHEFgngEUibMQMmBg4zt3Q+9KMr1Sul+VGn1nDl+WhaAYsJgRaBPIEyjpuTnX2k7dp5JE8eTPrmIyps3OPj1z9AhOuYAI6dNIHFAHk236yjbsJuWGzWYEuMofGA8PYcPlADuko3bcVgsUjs3dPxI+o8aypWLlzjy01aCbh9eg4aJs2aSlpPN1dMXubT5d2kYcZo0FM6aTOLgXCpKS7nwyy70XnAJ+cEDE+g1dBDXLl5m/8oNctrTY84DNOmC+NUibUWJyenh5LadNJwtZe782cQM6EVFRQVH1m0mRKHAo/cz46G5RKQmc/lcGdf2lNBR34opPpZJs2dI16ngRJ7atZeAiBq8l5U7ZupE0ntncuH0BY7tOITb4UYfHcbMBXNITE7i5InTbN+8jd598xk3azadWjUWrRKvTi0LgrJTZxg/YChqkbwhTCACPi5IA6Vl9B8+DI/fK/9biMdHnF/BhlWrpKP84YcfIjohloP7izlZfETCmRVqHwsfX4IhPoZTh45Rue84atExmkJY8MRj0qj02/btXD58Aq0w/Jh1zH1sMeboCI7sP0Bp8QlC9UaUZgMPLlmIMS6K4h27qT9WKnV5wWgzC154Cn90KNs3bqal5BIx9/BLnUo/T7z0PEGNmkOHSzi47xDjp80gIT+PQJjQptmICDGibetg7afLSYiJYNbsmYRFR7B72w7ull7FZe8kNCmM+Y8skiagI3sOcOn3EvRqPWEpicxYMA+DwcCh3Xu5cKgErUEr3wPTF8zCqNdTvH0P109dkRrr8Nw05ojPr1Sz/edfuXPlJmOnTiO8TzadRh0W4fJWq6mrvCUz4XN6ZxMQRgtlELVSzZ1rVVKTnZbbW/IvNYouF7biTgM/f7WanlkZzFs4X0549+7aQ7mYxhr1JPRIYPbiuTLTfMuPG2m4cE1G7KXm5fDAgzOkvnnz+p9ouVktIy+j+2Tw0JOP0txQz87Nm6mrvCGBz5EpvVi4+CE8HU1s/+l7WqqqCKq0JPcbyqgHJqNS+Nj60/e0XrtMUKUmdUgR902eKocl3637lpbWDuY/8QTB+CjscvgSJBQlDWfL2L/5V3L7ZPPgnAex+dz88M06ua416jT0zM9k5P1j8WiUfLd6He47zZKZmjdoAGMnTpRGwU1iGFRxhbC4SDKHFzBqwn34rXbWr/mOznaH5G72HlLA/VOnyIJ03Tff4nD5ePSlF2gOUWPXyMwctAoV5SdOSRewKSYcv8+P1q3EYDCxp+Sw1J2GRUficjkID9Gh6LBy+/gpjv2+j+Gjh1M0ohCf081Xn31BQkQMM+bOodnvIqlHBjW19WiVGsrPXCA/N4ewMBO3REJQejJ2j4fL5VdJSUrBpNMTHRGB1dqOyuWh6vR5zhw7zoCiQkaPG8ete6ihDRs34VWqWPryC7Spg7SId6hGI5NCzh0/TUFuP1QBhXQA+xUKogIBiaU5VXKQ8U8voWefbNouXeHAL1sJdjjxhejJffAB+g4qoPbsBfb8up3UzN4UjBqJP9ookz30bVZ5351suE1iTg5qXRgur5+gKkik28OdTds5f3g/U59eyICBA6g8eoF1n69G8eHMWcHO2gaGpqQxcfYc9qxaQWljDQkPjGfWiy/hVRqos7QRnhKB2tHBz3/9B+d/28/owjHMn/4gG9as5sjJU0x+7EmmvvYqOC1dq2EpeoSDxw4zetJ4Olta0Cq16BQimSDIzqN7GT5yODpB3PcFZDFmdzo5eeIUw+8bLbVeYoomlntqt4cbJ88xfOwoWhV2ggEf0UKUrlDx6bKnuFpayswZDzJq2Ai+/t8KKm/XMPGxJYwXJhOjQQrqhYb0dnkF/1y6jIggzJk5haLCoXz08f+4dP06b33wAVkjiiQTzmrpxKwx0m7t4PDlC+QPGYharIN8QfSoaWuzcOHKFYYWDkMrEDBi+qhU0drcws2r1xhcOAybOigRAZpgELdAKFy+wcDhhXKiIyE/YtXW3Er1nTr6jR6Ny2XH5nLLVUBjdS322lZ65ffv4sqJKVxSAo0V5dyuvsWgqRO4bWtArVaR5NfTdruRuuZ2cgb0oyNgk82zya9nx8ZtaHRaJkyZhFPnl0LdUIw0VNfIdX/vATk0BjrQKpRE+I00XbtFdXsbvfrlE1Sp5OcXKJuqymuoXS7y8/PolNhSBSafitrrVXINktKrJ36fR4YQie6xpq5BXqNB/QqkI9vW2IQpJZXa8+ewu51kDR9Ek6VBRqCJ3NCaimtEOAMk9MzCr/biDQbRKw1cu1RBqyJA9+zsLiiyuP4KJWVlpSiNOjIyM6X2TABshclCuOtGjRAcwL7YlX6CioDkcVVeKCXJaCY9LRWnNijdcWa1lopzZXL9nZCbQ2dnk2wKwkIiuXT6IgZzBBm9euK1t0senEJw3EpKSOudTWy3BJob7xAjjAm+INfOlxIdk0RUcgJOhVMiYnTBEC6cOU9CtySiEmOwBZ1oVBqMXi1lJ86S2b0bhoQoWn2daHR6zCoTR4oPE909lci4eNRCZ6II4FQLR/tRRufmEx8ZJSPohGtRrdby79ff4ZVn/4w6ORGLp1XG1YUrQjl35BSp6ZlEZ6TS0tmAWqUg3BTJ2d376Z2ZjSEhhg5HEyFmo9TXHDt4mCF98yX2w6ERkyMI8Wo5W3KcuNxs1JHhuAWTUCUA6QFOHjnKoLx8Ikyh0oErGmgBKy4+fJj+AwZKDIcodkSMmk6j5MShA0wYPBS1Xk2ryodWo8HsUnBq/2EGF42UQmmb3YpGq0OnMXDy4GHyCvpjiIyg2WElPDQUV3MbH7z3T/7xyUey8/babVI+otToOH3gAIPGjJSQbNFYy8NVoeP0ocMMHDsKlyqIzesmRKmS9+2Z4oMMHD1Sds/Nng7p+NV7BDh6P/1HjZQvQJExLW5nndfL6UOHmDZ+vJyCeYXAXLhnfXCy+BBDJk6S7D+3z0vAFyBEpef4seMMHicSSBRYLR2E6UPQegQf8CiFD4zD47DLl5nQsInJXsmJYwwfOxKniC4T30mAiy9fZ/uO31j2wks4hQNYp5G/AzHVPHfsOBOGDpc/K+4RoSF0CuzTxYsMLBoumw7R7KkDfmkAqLxUypgxowj4PHjEVFmplBPTS+dLKRoxSj6jdp9H5k77OhyUlpczZNx9WF1O2VyJKZPC5qS8/BJ5QwfIAh+7IKsqcdns0vjWf+jgrolYIIhGqcbR3Mb1mzfpM3wI9qBP8ih1QSXumhbuVN2iz7DBuPHg9DvRabXs376XxsYWZojwASFeF9pegljr/x9T7wFfd13v/z/PPid7j6ZNszrSNEmzR9Ok6WQvvRcEZenF67ziRVQUEFEUceFPxYWoVwRBAdkd2XunbZomadI2aZvRNHucfc6f9+d7wH948HhAxjnf8/1+Pu/Pe7zGNFcuX6SkpFAJhYtfugUda5OzTI1fRz+YZwAAIABJREFUIrO8HL/TgR0fQUHBTAyNsbi8TE51JTMz04oEEhsVzcVTg1y9coW8ihLlFuVeXsUSEcHlkRHmV5bYnp+tEmedTxCXBi6fv8js3CJbcvNwGo2sCCbOZGLi3Dk8K2vkb9+h7r9w3SUxHB0dw+F0s3WHlgBKh87gczM5ehajx01uZqbyGpfflUP/93/4I9lZ2ew5cIj16RmMocGYzVYGu0+ofbClpJDZq7NqhB1hC2L89BAmo4Hk7enY7WvoHC6skZEMnuzFbDKTkbpVkTscei82s5mhzj6iwyOJTUvH6/fhNPqxmkwMdfQoO8/ItM3Y/W4lkC774nR7H+FhUcSlpeIQpIEouhoNjHT3kBwbR9rGjcrpRHTqJOE93XeCDdGxxCYlqwmgELKkA9Xb3E7yhk0kZqSzvrKimNERSUk8+ZUH+e8vfo7wxFjcdjtWh8CIoulobWBTegox0ZHq+pXUjcFEU3sHiSlphMYn4JMGlMeP3q+jt72d7RnpxMbG4PF6NHkYo4nGpnqy8nZiighSRX+IOOh5/PR1dCsCkGhReg1+fEYfYZYgen/7Is//7Gds2LqRz332AQbbevnHa/8iOS+Pr/70p3gtNux6vVq3Vqebpj//lRd/9Uu2bE/h4a99lXdef513jx4no6CE//3jH1i1z7PkcapiKMRo5Ztffognvvc9VkxgF2MekxGf20t3fQsV+SUKLy9rU3C6Vr+Rk8fb2F21B2+EH7/Rj3dF9kUIvcfqyJfrjw3F7nBgEyy20cSbv3iGV1/8i3IF+8ztn6Dub69wvL2Zjbfs54HHHlMYdrEF9VkMRLg8HPn+MwzW1rB1Rwa3ffw/6HjtCJ2Nreh+9unP+INW7TAwwqagEAVsN6cnk3DjYXZ/6pNgCVYjx0WWiMDPO7/4JedqmtFfWSFKZ0bnWMO6aRNxh66l6r8+o4C7IgwpLBG33seRpnp2l5cTabB9JNhrd0Frdx3791SAWwN3qjamy0lHexsl+6pwKhC8XzEhHfZ1Ojo62CtYtw8FS5UKpJPO3/yCrrffQrfsUKMsn9NPeEoqJffeycbrr1FClcseN0EmM+c6u/nn08+wLSiYqyOD4FpXQPGwLWlkf/xWsq69EbdTjyksjDWlGeuit7+L0tJCpWguC8uMnsW5RU4PDFGxe49iggWmMCzOLTEyNEzx7mLldavpE/tZnrnC5Jmz5MnYxi++suqUYn52jqGzFynfXaYOTBWczVampq6ycGGG/Lysj5w9xFNxdnGRhdU1tuVuZ5Y1grEgjoJTlya5NLtAfl6uhsdSiAM9r778usKj3XDTtRomTl2PjonxaVbnrpCbn8268ngFm9/IlXPCjFwkM3eXNlOVkesHsglDYnPkWGeXMOLUfdAEdydGzzO/uMquvF1aP9sASzodA2NjqiNRlr0dz7KdoGBNIHNocAiPXs/WzK24/Q7lqyrQjrGRYcIdPmURJ+8rYtaixXjm5Ck1DtqaKT6X2iUp4eX+fgxhQaRtEfX7gFiqDn7y058rGZj8ojyFuZUvkdg4daKPsIgwUtPSNIcNNbbxM9h7iojIROITxErNg95qZtkPnd19bNmcQVx4ODZxLFpbxRoWQveJAcwhoWxP36x0tdWIFi/9vf3ExiWRJPpcOPGLLhtmWru72LhpExvjE9To26LEc/V0t3WTkbKRiA3R2PVib6dXz6utrZWMzelsiNsguZzaA3J/6jvqKcjMIiFMyBhONXqVr8cf/Q7f+NI3sNmC8Fv9qpti90JLSztFecVKr1G0muXZWNHRdKyBouwCgqNDFDZM3EmMRgstTU2U5uRiDgnWIBFqj+loaWwku7gQW7CssoArBNDS1KjkPuTAVYLp2hSShoZWckuLCQoyastHkbO9NNTXsKeiHL3ZhF3de71yFmk/Xk9eYQmWILE/0jAryw4H7b09VFXuVp0Zi9nIutOF9QP/4x9+73s88fjjysLOahP8ofbZGuprKa+uUmLUglpVrHCdjvdra9mzb99HbhZWCR4eaK6pU0WmXzyCpVMp14Oe+mO1VFfvxyc2fx/uX7+XpoY6Du4VyzcN7qFikB8ajtVSVbVfObAI1klTjoZ3j9dScmCvKhoFwqy0/R1+6mpr2H/dAVaXVwkXnyd5jh4HDe1NVFZXBUg/6tUZHhziX2+8zcPf/LbqcgcgUGr01tXUQnWliMf/G6nhWnHS3d9PyV5JxP6NL7cvLDDQ30vZXsEGagmylNWiV9bb1UtlRRVerw+jONjIJGndTl2b4LyFCCVjcO3615eWGTh5ksKKMsXKFnFcncnM8uIcg6Mj6iDSLBm19bAsklhjI+SWlapCXp6LxBnRRjt//jzFu8uUdqJEJdmLx997n4Ur89wpmFOjcp1WqJ7JiQlmpicpKhFnEm2zy+8vTU1z8cJFcvKLFPTHITq1ZjPTlyc5e+E8OWXFmoWYemoe5icmcUrs3JGJy+HAKumr0cCFi+eU7mF2tmD3NDiJfE2cv8DslXkKiss17+DAPT0/cRHXygp5okwQWPfyR8Oj53C43ezYsS3wCtp+GTxzEoPfqzqGmjWRtkZ+9YffsyNzJ1VFu9EbTWoUKJ9ueHBYJYgiBC3PSjmuCOylu1/9d37hLrVFxeFBrr9/eEB1M7ekpKnXFa6QkDgGe04QFRLGRoHP6P3KYlS+BCcqAtHxqcL21Ros4ss72N1LVGgkyekZKsmThFoSfIFSbUxIICV5U4BYp2Tl6TvRR0JkDBsTU/GtruGwGDAH2ejp7iY+IZGkjUm4lL2ggbX1dX7+k59y152fIC09XYvjguWRkeipTtK3Z6jiNoB7UQdPS0cHyZvTSEzYFCDbaLe1o71bSwBFy1H+IuB62NRYT/auLILDQjQhbrlLfj3H3jnK7ooqgiJC1ZngwEGI38/An19lsKaGqfFhIs1G/CJPFBOHtSCXm7/xiBLEdolOuxNCDXDxrbdpeOn/cExfxORzawoo8QmkH7qevfffgzMiWHlcSHwQl+/vPfxNHn/scdVJl7WjnUc+eppaqBJcqQIqypkpWFEDjcfaqKysUPJNMs0TEW1pAjTWN1JZVan+2ilQEdmnPj+Nf/oVZ1oaFaQi3mTDNT1D9NZUYm+upuK+u/G5TegtwTj8kmD66fz985z419uErzkwO7z4vToW5hbR/d/j3/XfVl7Om08+iXVlFbvXzyee/iEzITbiK0qVx61f58UiXSuvm6HGZraHx/DC5x9Cv7SCz2rkvp89w+VQC1FZu7CZw9TFLjjWMQVZON5cyzUVBxWY2LUSgNKZfNQfP8J1hw4q/07RxxHD7RX7ikoA91bvVRtFw3bpWbevK3eC6/ZdEwBDBzCJjmWWTjYRvjjPP7//LPp1N5bYWK574tvMhBiJLSxkHasWNvx+Rjs7me3toSg6mn8++RSxIVY84Wb+4zvfYsJgILlwDzg0XKBg3icXHAyc6aN8dwFilqQMzdGxODfP2IkRygQToFg8GkB14eocp84OU1YppBHtbJRpysKVWaZPnqG4slKB+qUDKELRIlcxNjhKpfiJymmpRPclQZtgeuISpTLOUXZXfkw+lKBmx5kBiivKsaowqIX6scujXLxymbK8UoLVT+SF3Lz417+oEcitN98GBk1t3qFzMTZxjtXZZfLzC/EpI28xCjFycXSchYUlcvJytERA2M16GBw6jWt9nXzxLJbwIt0LrzhyjGBfW2dnwS7tcBFTenScOT+MYcVBTuYO5a2pUnmvh4mJi6ys28nNylaiucrJxGzmzOBZZZWVmrVVjWdVkHfD+f4BtS7ScnYoDLYUBFaPj8HefiX8mrpdgmogQvrhRz/8MSUHqigrLVKFg9p1kgD29SudteSt6TiNksD6MblgtK0La1wkG7du017HACt6P029jWyN38Cm+A3ojeLxqN2O9rZmNm9MYuPGZPwu6Xb4VBLR099FXFw0qckpmlyKkpNw09DWrEg4KXGbMHgDkcrgpqe9jdSUDKISE1WSJx0beQqtTc1sT99KUmKCdj2iJGSEusYmdm7dRkJsDF6vB4PZoPywv/aNh3ns248RFRyhBVR5LZOfo41HKc/LJzw0Aodga70+Qnw6upqbycvNxhgerlmsGQwq/jTVNFGYk0tQSJi2ntUH9nOsoZbs4nwlWmyWNp8EIWEWNjZQUJBPVESUxpeV9xbv3bpGckuKCY6wqqRFXtvg9dFSe5zy8lJ0wTYlKyJdR53DT/PRYxReuw+LyaSBvKV8MYmUwXscPnwIk8ixBO69a22dp5/6AY988xEswcFasri8RFCwlZraGvbs24vFYMQgi1ARyvy8dfR9Dhw+rLr2RmHly0V53RyvOca+gwfQmcW7V0tI9S4Pdcdr2Xf4EAY5LJVdlcYTq6ur5ZDYO3q9ChKt9rbHw5EjR7jm+hs1LJLyHvThcTioa2mi8tBBtTtl3cifiJPK+/96k2tuuTngZKK9vmd1nebmJvYekgRT6+bJhxs4dZLXXn+Txx79jrpsuW8yKvOsOuloaeHQvmrV5VNfIsSwuEr3iX5K91WoZ6gSN2nCLizT191J/gGJPTLaloiqx3VlkY4P9Cr33HhYYTilwJVXm7w4wdmJ8xTtrlDflxgjh+na7ILSHzx03fWBLafD6XIwP3+Vs2NnlTiuFMd6uUgRib4yw+mzI5SqWB4423UwPjOlNOP2lEoCK8ZWGov8vX+9zeLsPPfcfa/q8gVMPLg0Oq5Eo0VsV72OxGaJnZcvc/7CBcoq9mgxKZC8jZ8bUxp523JykH6tkB/kUJ46d4HZyWlKd1eo+y/6FWKPOT48ytrKMrkFeQE3Dk1SanzsHFdm5ykq261ceeRjSTw/OzLG+sqy2i8mYZkroQofA0MjKgHMyc3WWPFi1+uF0yf6Meh8ZOYE5GGUe5CP5577jSpsqw8dUPdTYpL83emTp9CZjWzeLgmg9voer4PJkfOqa7xl+zaF69bYpX76+jqVIP32rZmBFEMs3Iz0tncSHhpKuhTV8nnVS+no7uggKiqa5Iw0dfaaAmtX9DQjIiJJ35KBQdZgoLDubWwlMWkDiRkpeHUyEZJ756O3p5u4iCi2pGUEyGESnaH2+FEytm5hY3Ky+j05u4OsNp79yc8UNyArW1jGWoEpf9B8vIZtmduI3ZSonSHSafX56WzpIGVzGnGJG5VrkYQHMbFqa2kjMz1dCbt/uEbknY/WvU/urh3ER4WjMxhUWSdRta+5l5zMXEIigrT1o97bw1xfL9F+Hy8//igLZ89i8Ph44HtPsJSdgSM+ifj4NCVAIo9A7xKljg42GfUc+co3cE5OMa93c++zzzJjDCK6IB93qAWd0czS8jzhtmB+8Oh3eOL738NnkGRaFIHlOHLT+QHcoaqojGABkxv0ipgke/J4Uyt7iiuJkOcqt8YEC65VjjU1cnjfdYRrpOZAF8TJ+c4GUoKD+cPXHsd9eUbp3n7uF88wZXaTuE/sBYPEg0yjOKwvMjN8igy/kefv+TK2NTdBKRvJKStB95MH/tufHBLE2ffeIUkEHDGTvmcP3tyd7P7UnRrRQ1aDgB4ddur+9hLroxc48Y+32BQWiVPnZVNZISEVxewWJW+PVVNAEWckvNQ21VGSX0qkWeRetHLS7fXRXFtD9YH9WqcwkMo4fA4621qp3l0ZkDeQe6Fjzemgvr2d66oOoZc0O2C9JkjHphd+wdrgKcYbu7B4dHhMRnJuvh5TRR4ZB/aBOVRI7SognmhooP3lv5MfHUPbK68QHWTBqfey66ZrCS4vJXvvteAJ0g5eG4xfXWfs3AC7xf9SCb1It0bHwuKilgCWV/77wBS89cIKJ88OUbK7SN142UPyzK7OzXP59DBl5WUaa9Io4h4+pq/MsHhxml3Zu5SPpHQj/RY9szMzTI6do7CsmDm9GwtmQj1+JkbPcXpygv37DilGr94g2olezl+9oPQRy7KKCZJQrnwl3bz80l/V5rvppls1tpDOj1vv5tz0BZavrpC/UyzrNICtPOXxcxdZXFpRG0l08FQiJlXpyBDrdju5ubsCwVaLlWeHzyvqedbOTAUaFwcCn83CqTMniPDq2JGVpTBK8uoyAjs9MKBGKSUFJRjWXMquRkZGp4dH1OtlZm1TSaRMuiSBO917ApvVQlrWdnUAyt23+nUqAZTENkUStw+//PDTn/xMdV6KCvI0C5xAEBs4cYLgcNHlS1UbUQ4Lg1vHcHcPltgIUtLTEeE1l9+NI8xETdsR8pKSSUlOZU2asgabsnFrbWxkc9pmNm7arC1w2dR66O7vIjEhhs0JG5XVmzoUDD6aulrYmJREavwmrXCRwKp30tbRSkrqFmISNqiukeSpcp9bm1vYsXWbkhoJRHO11rtaOti6YzvhMeHaAaierpevP/oIX/jil0iP34hBFpoPXFYfx5uPULo9k6jIaFwGUawSbKyH7rp6tmVtJyQ2BqfRog5a2RdN9W3k78pTmCR1MfIMzHC0uYn8gnwig4I1/05J0PR+6gMdQHHdUGey7GsZiTa0k1NShDVEC2Lq+xLk62op212KwaJ5S8t6k9+vq6lj595Swqw2LAt2zUc5WMebR9+horRUJe1yuAo2R1wnnvreD/jBz36ubo0A2c1WzRO4pqGGvVV7VbiTQ1ddqUHH+3XH2Ve9T+sGyINX2aSfmtrjKvb49XJIaEmaJC51tbVUX3NAS+Y+bKMBjXWNVFZrVbhPOtQKweHh+PHj7D90jfq+a3mVkJAQNQGpqz9O+f4qdRCptEo6IX4jde8cofrQNTjdLjwGveaYYvfS3NRI9SHxFZc4q13/iTOn+debb/OYdCPk9SXplI9g9yu2/N59Ab2/wPpfX3YoDGBZVfFHSbNecrHldXq6OimsrtASVwWo1+GYW6Wju5ucgJyP6ke4XGpM3NTWTHZJPqEhonwga1OHfXGJk2JDWb1fQXUMQTY1npxbmGVkZJjyknJNkU3us0xP5mcZPDuiYC+i+aZiks7Pudkpzl44x56y3SoRlfUjCfi7b73N4twCd39StGf/3QyaHZ9icnKS3LKCj4pSuQ+TM1OcvzhBbmEBFr1RYeFF03Xq0gRj4+fYWZyH1RKkuoZmjFw+f4Gpi5OU7alize5QBWWw1aYSPdHXk+JWPXhlyeZXyeXc3AKFhUXafg40ukfPT7C2skLB/8+rVx7Z0NkxXC4P2VnbPuoQy3+cHjitzg0Rp1cdQLXTdTz329+xJWsHxRVlCtIhNCt5a9krUfHR6md2v6qKsOhMTIyMYV9eJycvXzmPyHYXfcaJoWFCbFbSxTVKLVC5z3pO9vQTGhZK6lbxzNXKKHnufT39REZHsSklWdu7gURMfKTDoyJJT0/99/r3wZmOHtXRi0rdoC7doyTPoLe/j7joGNI2bcLt8ii8cnhYCK0tTaSkJLMhaYOaRsl7yrs//NDDPPLIt4mMimF5ZU3tFZG+6WhtY+uWDOI2xGuyaYF/Ots6SEtJJy4+QWtEKMITtHV2sy0tncSoyH93YPVwrKWGvOwsYkJEg1Rb56L121zfSs6OXQQHhyrXOnUxAn84eoSZ/l5OvvUG8eKg5HIRvDWNmOv2UXXX3bh9YejNeuSYCjNDwysvstbXx+y7tZjX1vCF2gjK3EHEnn1U33e/Rp75kHX7wX595KGH+P5T30cnYugIVEBKKR/tHS1UFJYQJDJHCjrmV8Lldc2tVJVXE+Qy4HK40YfrxKWTN4+/xw0HbsQm+2pdTXbBt0rjqy8y2X+SszWtRKAnPjaSqLRkQvOzKPn0/bhFf1evDBuVB/SRv73AfG8/czWthPoN2DYmMrW0iO6pj93kX19apHD7dg6WlNL6zvu0njpJ7p23c/PXvqEo8HaH0J6lD77GO489QdO/3mZXSTl3/Od/8sYfn+fE0BAVd97F/i99EYIs2jjH7VE3tbWtlT2SiKmnKI/GrDwJWyVIik+n0YhTAoRk7R4nXW2t7NtTGYh22oZcc7lp7upi/569GOVGyHkjo3CHh+c//1lON9Vz7W03c7Cqmpef/R2nzo1y8MHPsveB+zQKtqqWdFztHeCHt3+aOLOF0kN7qKwo48ifX+Ld5mbu/9VPyf347VqE14PLDEsuOHWii90Fu7BIViJerhYjMwtLDA4OU1G+R1V6mm8lLM4vKYZqWXmxqOSotSYdhJn5OUZHz1JdUgorbpVUr1rh0uIsV8emqJARaqBdsGoQe82rzJ06Q650MM0m4c0SIS1Jj5/+U33kCvVfqfiCXednfPYSMzOzFO/MV9ZbamygN/KPf76mWsY3XX+92oaCvRQ7qQuXJlhcmCMvW0a3Oo0Qo9NzYfwiq4srZOXuYE3r2xGNjrHhYRZ8DnZk5mgB2691C0bOX2LWvkxR1g6CAzNXIWUNj57BvG5n686deAVH4fZg9JhUm3rYOU/G9p1KJcHp8GIIMjA0cR63Qc+2pM2EqEQDhcM6c36UEI+f7TKWkMPLL+mqnqFTp7FYbKRK4ibX6fGjM+l49le/omLfXnKysjBJuSgSRgboGjyFPiaMtITNqP60y4PXbKTr9ACRcYlsioomNHD/14x+uk52khefTLiMGWTWq5R2jVwZHYe4GEJjI1SCal/3YrAZ6Os/RWJCIsmJMejdAR94I3R09pGRlk58lAgpB05qkbHpH2Bz6mYiRe4jkCTJlpHqdlt6OtHxcSJfpxIo6xoMd3SzKW8H1qgg3D7xPNVKke8+9X0eevhRMV3BEkjcFnHQ293JPjGxtxhZ9K8QbArG5NAx0trL1vxCCDWp4OJUzx3q5MAvKCDKbCMokCitmqG+u43dO3OJEKcQv1fDYcoIuKWV3F35BAfbVAwTGJocXq2NreQUFxEUIg4TWrAV+bSjLbUKFytuIVanF73JjF0PR1paqN69Wx1+QsyQe+Q2uOnoaaeipER7AVWISAtMx3e/+SiP/eiHuFx+JUDvFDSFCWrqm6jeu0e9pyT+ck3ygGobmqncXaHkANWJGVBjeL+unqp9exXqRJIV9XOPn7q6OvYd2KcSLTlw5PXEe7q1poHyQ1VaJ04ONflDv5f6hiYqqqoVpFcSZJXwer2c7O8mRzQgA2tWkh+d30h7XTOlVVpHTDq78sic0jltbmCf+HurZMWvdZTOj/L+e0f5xhe/ou6vFBqyVgwOH12tLewOjHS1MaSOtXUnfX39VJSXfDT/lc+w7Fyjp6eLfeV7tKLaJ2x6PTP2dXpOnKS6tPSjMa8oSbjtq4ycPaOYym6PS/MtlgRwaZXh0yPkFWudOBk1Snoyt7bG6NAQlQUFIvuo3WcjLCwtMXh+lKLiAq0LGlj/VxeXGL5wjryCPC2WSLGnh/fee5+5+TnuuvNOLQGRLgJ65meucnHiErkluz7q0stIWTRXL05NkbcrT72+RXVg4dIFGekusiN3pyJNCBxAPKtnLk1xZfoq2YJLlvgemM6cm55kaW6Wkh07FaZPChz5GOcnL7I8v0zJDm3kKsgmqaFHxieUlFG+eO8qJIzWtR0dPYfX6WH7tu1av8SipFk5MT6k2MxFaZkYRZtOgrZBxzMv/omt2dlU5xaooZDB5cVmMXB5/IKauG1M3YTDLX7pRuV2cW54TI3t0rdtVwRdgVLYLDrGTl7AajOStCVRNVyMbhNGvY5TfWOERIWQmBajHHmMXqNKlPu6R4iKiSIpNQafkLd8RgwGHf39JwiPDCclZbMKm4Jn1Qs2sO8UcVGxxG4MTCUkCdRD50A/8QkbVCdOO121f/v7etmUlKD0Z1UlL196A09+90nu+/QDJG3cpMW8QDrQ2N9P6uaNpIRFKeKSR+9TdqEN/R2kp6aTHB6vkvsPJz0tXd1s2ZJOnMRmn0+Dauj0HO+spzA7mwRTiCaBoui1eho72ygSrH7ALl29jsvH0F/+zq+//z125qTzmfs/RUdLK28eOcLWkmLuEy/dzZtUjBKAQgheBv/4Mn948vvsyM3k3k/dRfORGmq6eoku2c1XfvyTQKMsUE1+gPUUqMrj3xMWsNJ5wS2EMby0tLdQXlhEiAYMCfhdO+hp76VA5MtCBD4XCKjo6G1sI79A/K4lSgZwEevrNP36V/zrby+yJTOLzz7wAK88/zz9p06SX72Pjz/1A7DYFCZcta7X1uj7/e9486W/kFWyk1tuuYkjb7yjHKJ0z95xi//M4Gnuv+duikpKmW5o4zcv/Jkdt95M6u4qHLZoDKEhrLoXiMFD9x//woXTZ/j4F79A4oZEJnp6OPLGm+wqKiOrtJhlq4/ImBjWp5awGswMnj1DfOoG/CEGIkIisKzqWVt1cuLyGNuKCliTObtsUotIOdjpamunWpw0fH5VOcoNdHq9tPV0U1W1F59DcmkdLpMOs8NO7XO/Ud54N917pwL7Xuo8Rf3R42SW5JFZuIuQyDB8fj+rC8sY19y89ss/EpOQQNX9tytc2NljLTS2thFZlkf5DTfi8xhY83ixW/TMry9xfmyE8l27CBNWvFjGWMxMryzRPzREecVudE6PAqML1mFubp4zwyOUihSDXL/fr7BBV8V9YWyUfeW7MS/aVQfwaoiOSwtzXBwZpzKvhBCPHGgOZk3rmP0elttPkrttO564CEJCQpnqOcPamp15s5+E9HRCQiJZc7pUw+ny1BRzswsU5O3C41xTIywBx7/+xr+U6v31112j9Pw8Hi86g5XxiYvMLVwhd1eOCrZKSsJo4oIYmi+ukJO3C7vBi9flJNKnZ/TsCIs+J1mCDXT40Pv06AxmhsfPM+daZVdmFkELDgweN54QHavzV7CfvUBmegZEhxNmDWZ9cIKpuTnmEoLRxUURH70Bl0uGny7OjA4r94Os9O2ErvkUJmk93MyJoQGiDGZ2pGUooo3f51c4n1MnT2MxWUlPS8Mg60NwcWYjz/3mOdUJ2iFB2OPFYDSqYNU1eBKDJICbNhNpl2ZHvgntAAAgAElEQVS2B1eohc7TA4SEx5ASE0/E2joIWyvSysWzZ4lZcJG+MQlfrFWxzTyXlzk7PoVFupHBNsJsQZiEKCPirP0nSIhPIilpA173Onq5/3ojPV29JCUkkhAfi8e1rg5TYea1d3eT8oGllQCZTUrxWT6XgdbWFtJSU4iIjcZlNqhDM8ZuoK+zlw07t2KODFEi3NL5FSmep3/0Y+65778JswUToo4tDx6bnvP9p8j0BxMTFY43LZJV+zpMLDNxYZrEvHxl0WcOCSI0SnAxLuqa68kuLFQiqcEucVYBZ5BoVjVTvG0H4cHBiukrh5EA5Nua28jJzSMoOEgZlyuoht5IQ32TAiyHCmbQJT4yHvzBJo611FFUUabEfa1LbsVSX7EYOSYdxtx8wk1WQjw+DF7p6unpaWliR0ISSfHxeK1Gxepfn1+lpqmFaz7xCVa8PmzBYThcLiw2K7V1NYr8IyO9Dw8dEQBurG9gT1m5cqDwejzoTEalE3qsrpbKvVXK+UHnFHiLOGp4qK+vY/++atxeN2699E31BHkM1NXUs/e6wzi8LnVo6nV+dUg2trSSlVOgLO3M0uXzupXq/qmuDtI2bGBDQjwhoaFMX72qsLsTl2fIzitizevHYTKqJASDn8aWRvYdrEbn9WD2SGrv5/TEeWqO1/Llez6rMkWfmNh7vZicbjoEo7e3QnUUxCVCbzCx7nQqGZiq0gp8Xslcdaojv+y1093bxaE9VRg0WUlcOh1X3E76Tp+msrBcdS+DDILL9GJwOxg+0UdB1g7F+rWFBHNlbp6Z+UUWV+1k7sxj0elCFxqqGKFOj4uRwdNU5herqYTMzeQ+T3/g7DF0bpRd0lnzSAdUp2LkldlZxi6cp0j80gWbbTSrffTOkXeYX5znjjtux+/14RPHDINJ2XiOj1+kqKAIrzhKqOaxh+m5GS7PXCFja5Yi/Vh9PkJNBhxL81w6P0pa0gYFmRAM9NiFca4sLWMKCsUWEY3PbMUaFcXc+gozi1eYn51RCaAQQES5QZLAC5cuKVmonPRMTOLQ5PEqT12Bz6yvrZCzbZvCt4rfs+wLcQHy2T1kb9up9DmdVh3rBi/Dl86p7LEofTsGuweL3ozLZOBHL/6JzNxcMpPSSItLxLe6imt5EefKAvalBVISE9gQL3qgcHl6mvHpGSXdZQoOV9aVhtBQLl2aZHVmHovVyIZtGxQ8xOgyYjMH0913Uu3vDWlx+ETU36PHZgyit/c00dFRbEzWEkCZbwvppLe/R+mabkreqE2K5JkZzJw+eZrYiGhtuiFnml7GsV66z5wgbsMG4qMS1D5xrK8QZDFycWwYm99HioyZExJYWlpien6etxrqKdt/gJgNyXiEDCRWqXo4MTpIctIGNoWGYxTxfimMjNDY3UlGegbxIVGYxW5VRqA6HW1dHWzZmk5sVKTqpPukgrWaOdraRN7OXDaawrC5hN+l4XhrBzrZmpulkkgl4OxYJ05vZbKpT5G78quLKKkoZXV+kb89/wIxJht33PcppixudDGhLKyvsjIxjWlslrb6ZrKuqaKwvAzLuoenfvRjbCmpfOyee7X4IrJr0u3zuPn1c8/x9Ycfxml34BP2vMWI0++lsaWJ0sIiQgUII1h3IxhdHi52nyJ5QzzBCUEKuz0/u4DJZ+Tc4FlleWqOsBIRHs7y9AJGp5ehvm5aOtq54VOfIn3bVqbPn1MyQkmbU7nxjk9ycd2JPihEWadGrDsYeunv9DQd57Yv301WQQ4Xuk7x/C9/g+7pW67zu1aX2ZmWxC2Hr6PmT6/SP3yB1IPXctu3vsWS2ci0fYW4hCjmJsa52NlDtThgmMRyzI5NgMwih/HUM7z7j39QeeNhbr32Rur+9Dq9zW0Ex4Vzee0qez5+Dfv2VvPSM7/l5Ng4+Q/czbWfuR+D1aaEP8XWR5hpHW0dVFbtVQw6BYmRg8TloqWrg4rqPYqppRp6Xq+yvhk82c+1hw+zNreoxp0KRef28ocHH2aguZmD11Rz/eHD/N/PfkXf8AiffuoJsu68nStrYjhuI9itJWpH2pooKysjAotivulCbVy6Os2gsH0LignzG9GJYJTewMzSAj0jg5RWViiGpd4nbFM9i1fnGBIW8J4K1lUZCyanl8WZWc4Nn2WPfN/rxG82KmKNiARfvjJDwY6dhNrdWEw61i0enFPTvPTgd5g6PcTHHribrK2Z6r6dn7vKnT//LqmVZcyvrCrWltfuZ/LiJHMzVygoLlJ4A9Ge8+n8vPqPV7FazNx4g8gASCfOq1jLFy+Mc3VhnhwhjQiuQ3p9ZhPnzp1ndX6J4uxcLGIH5nPjseg4fXZYAadlVK1amqLbaDAwcn6MdY+d7Myt6gCX61/1rTF9YoC3HvkRrtk57nz4C+j0Bv757AsseTw8+H+/xrItlZn1NTXGtbq9nB0cUhpn24RZ59Wp5FlvMdF36gQ6k56tGcL2lbNFrtPCiZMDBBttZGRkKCanx+vEaDDw3C9+ycGKKnKysxV2UhJtqTb7+wUDGEZ6SqoSLFaHptlE58l+dMFWCnflEmx34l1dISTUTM9b7/He939OkMHAXd95iKGxMTpeO47fFsy9v/gh4WKDtGJX4xajT0d/bx8x8bEkJiepkbwkgNLh7OnoZPOmZBI2JKg2v5A3ZFl0tnewOTWVhLgENYr2SWfApKNZRsNbUlX1LL6XwnqT1md3Vw+paelqpCPdFfFoFhzLD3/4Qz7z359TFks+lx2PfRWrzkvHS69x5nd/V9d/788e569vvMZgTSfJ23fw2Wd/hD8uBofHr8DZOp2bxoY6CvKkcxemnqt0rIR00axYvfnYwkJw+CQBNClPztamVvJy81UCKGBNr8xd9Uaa6hspyysmPCRUM2qXVEbnpba+hrLycixmC36XttfFHvB4fR355cVKXshnX8PidhLu8/Hqz37B4JtHSU1M5O6Hv8Ir//wHTS0d5FRVcc/j38IVHIzD5ZMGACa9XumSVYskghxcActKqySkx46zX4pJgUr4vWpfSMuzpqZGWQYK7tXokmLGwKreTW1DHYerq7VOv6S1BgNuvZ4jNbUcPnyN+r7JJSx46RB6qWtu5IZbP8bs1BRB+EkIDYH5OZ77zhNc6u4nL2MrH7/jE/zhL3+i7fxZ9t/+n3zi81/AbjCxotp5RpzrDpqamlQCKOWE7Duxzuo9f5Zjx2v4xuceVMQK6VgLVlrvcNLe2qxYw9IVl26heAELtra/7wSVuytV8awZDHhZWV/SROv37tU+k0+Hx+tnec1O/8AAhaVFxERG4JqfJ0xIdx8kpd+5936Wh8e466ZbVFfit396gb7pS1x39ye56b8eYN3rwyFB2GBgdnKSs8NDlJWUqumjQ8mlGJTN3ujIWSoqKpRwvM+oV93mhckZLp09x97iMsWhEq1Qadi89f7bLC4vcOedn1AJoBSBkthemp5h/OIlSovL1OeSbquoTEzPzjA5M032rjyVKM1fnCDE78P8ATv8yf95kPnTw3ztc19QXsA//d1vGHet8+mvf428fftxWazq/q85nFydmlbXmpObg0GvyXYpbOD4hJKjyskvVPJiEjulg3bh3CjLa8tsz81UXXS3X7q2Bi4PjuF3eMncmY3D78Mlsj14GRkcwOD1smvbDoXF1UkSgo5fP/9HdmTvZP+B/XgddsxuF2EGPee6OvnB/z5EssnGF+65T7Fof/6H3ym7tsf/3y8I25zCoteHKSISh9vFQG8vQRYrWzNElka6ly4lXN/R16UwfVs3b0Hn9asC2mDS0dHbQUx0NBkbUtF5pS0gWqVG2vs7CY8KJy1NRsNaTDLojfSKwkFULClJySrRlqJJCqS+k33EJyUSm5ioxOODbSZloHDk7y/z92d/yc7gKB687zPMfODL++yf/4hzQzRP/PbXuIKC8ZitRETFqYlZf3s3m5M3EZUQjd4gOEifYgOLn3paxhaihUAnhXOgw97V1kZGRpoak0uhI+eZeMe/3dJCbk4BCdYo9TwEAyxwp5buJlKF1BoTidliYsUpfuIeLvUNsyUlnfiUjSytLKmEMcgWxsjv/sQLP3+GuNQovvLwl2lubOLl198ks6SSLz73e3zrDhw6nRp5RyUk8O7bb7OruAivQYcp2KbOUtGDfPbpn/C/X/ofwmwhihTok+LE56WprYWSohKC9SZ0Oj/LrjUSrRZqfvErjr/4V7Zs3cw9d93F6c4TvP7av7CEh+HyecjM3s7tN95E35Em3qmrI/navXzmh0/hlhGC2YTH58QWHEzN8Tryi3ZjsIbj0umZW19kW0Q4737925x67x3y8ndw6LabqfnHawycHED3s3vu9Fu9LtbHR4j069Gv67DFbmT7DbeRc/+9auZsV0B1AXR76a5rUuMT8XT9ECZjEgXqp55muqeH5SvTCmDPgoedO7MxxoYyszbL4NgphSUyL/sxJ6WQePtt7P7knWqCIUFMOgiih6USwL2Vit2jJkACvrV7aGpvofJAVeA9ZRToZ8W+Rk1zAzccvF6b1Hm86kYbnE6O/uCnzHR14py9SKzVyvr8MishwaR+4uNUfPp+fCHRalohsIDJmUucuzRBZUEZljWHwqZJYjGzeJXTg4PsKSnDJKhMBQTRsbowT+/oECV7dqtqXbaRSBMsXZEEcIiSyj3CBVVYJ7mulakrjJ4ZJq9qDx7prOkE/QLTYh13fow9RcVYAsrrStF7eZ33H/0B82eGWF+fVx6FhnW/YlsXf/kBkvZVqSRMux49Vy9cYnJqipzSogCgScvT/vLSi1iDLNx6880KR2KQQ8fnZ2rsAvMLy2QJeSPQv5fgfW5igqUPqrUCSfSEAiUPwOJneHRIkT12icWY/KJg2QQQPXoBu2uNrMwtGITdrObeXrg4w+tffQL97DyLvhUWV5aIC48jdHMKVZ//NKH52XgsFk1Sw+vjvPhoYiBdbJTkVAvgoM5IAhhsYuu2bQE4tEbDOTEwSJAlmIwtmwOTAQ1A/eyPf6IO/ByxPAuQWKSddaLvhEpKFNZPrj3w0U729RGaEEPChjis0tXxuBRy29c3wJuP/gjvwhILZp8K6AanjoySEg5+80FIiFGdPIWr8eoY6O4hMiGGpM3Jgfuj0HJ0tLeQunEj8UlJAcyzBlYXqaPU1HTi4zZo16LGz35a21tJ2Z5OfEyc5pDj16lRZHuXsIbTiI6KUrg9BZH6YDz35Hee4Kv/+5DyY7bYxLZPKnonV47U0fmTP+C9usi0yYPbYiI8OJLN+buo/NqX8YtGli1UdWAMRh8tdXXkSQIYGqkSOXVNPmivb2BXUZ5iQKtRlwIH6mlqaCF/VyEhYRZ13R6/R+mYCWOtYlcRVkmExAFHJ8/FT31tDeXl5ZitNoWFUSQQYeMeq6Vsf6UCeWvDFsEZuxh/9XVaX3gZ4/KaqqYdRj0rQVaC0lN44LlfKmiJITRcuXKYDEYaao5TJSQNER4MYLXkIxw/8j6HhM2qfCs1yXD5t1bYuFXV6ATHKae4cozzUNtUz+GqfeoZqXmvTrodOt5vqGW/+j5qXK3YzV43NfV16n0lCRXSFWsrqgN56v/+Rtff3yDU4VVsZ9EBc2yOY9/dd7J9/wEQnJLRjMvtVXuysaFBkQE+WguSAI4M8u577/Hth76uvi8TLUnofGt22pqbqJIi3KjhqyTRXlle40T/Car27P03Bk28y8U7uKdLQSM0jqtOQSbsiyv0C2Zwf6V2VzxOLfF1Ojj69E9Y6OxHN7eI3uvnqteFbdcO9t9zJxsrKjQ9TqNNEWFWFuYYHRmhoHy3us/SXZRrWpi7wuiwwGTKFdFD+Xjj4+r0FFPD5yktEQyjJJFaLHn7nTdYXF3kk3dpZ4J2rQbGL08ycfEyZaUlH07wVXIyPX2Jy5OXKSwuUQ0C6RZKp9E/OsY7v/sDy/39WNbXlZ/uAhCcnc3Nn/9vwoSNqwoX7V5cPidYv3myC/M1/3CJkV4fk+fOM7e0pFjwamIZ2BOXz55leW2FbfnZ+ORgVxNvP+MDw0qPMi1XCHQ61SkTCM3oqdNqL6crh5CAaC/w+1//lswdO6iorlISWgYpohx2uHhZFUCuwTEs6w5NZiksBMO2FP7zK18CYfWazHi8OgwmE6cGugm2BJOelqWNCA1S0HvoHugmPDiM7SnCVg4wUnRuOnpbiYmOIX2jWNwFxpAy0u3rIixaiuQUDRsYwOp2dfcSF5NAisS2QNyUe3Syt5vYhHjl261+IBwB+yrTJ0/yznO/Z63rNOnh0Vydm8O8MZ5Ri5ev/+rnmFOElWzGbndjswTRV9dCWnoa4ZsT8ekkumvkwN7WDiXsHhoXE9B/1eTWOptbyMhIJyoxNoCxUngnjjY1sHNXAQlhYWq7f8i5q2tqIHP7FpIE9+x1qsmVJLiNdXWUlZRjtAWrpFYxk9dcXHnrfRpf+itz42eIDrWyML9ASFoqYSUlXP/5L0FYjIKVCTFIJovNNccpLivBGBys1riaw/hcPP3Ykzzz5FMfkfk08hI0tLRQUlKCVZoBCprsw+JaY+ClV+l+7TXc05NEW23MTs+yedt2QlM3cWXuKpPDw0rKzHHpKoYN8aTc+zGK7r0HdMFaXNMJxcTDsboGDlRfo8FyBOogknAeFyd//yfOHnmflQkhE/mxhYczcekyul9/8yH/p2+9mV8/+GVsMlLUm/n8L3/D+NwKm/ftVx9UbqZAMqQt33ysnsMH9ykMi7RYBQdi8TpZaW0m9gP9pdceeVSNri7pzHz+L39CWBuu2cv8+qtfISk4HLvbxN3PPsc5r5fk3WUKoqdJc+iVV2pXa7vqFH5Il5fVKGbezYINFOZeAA4gJAq7y053azuH9+5X571j3aHkIewLy8wOniJufZnffv6zbIoIwRgfTel/3EHz1VVue/DrSuldGimCQVmam6Zl8BQHqw9iWnKD1YTXAjOrC/T3dHGdeL0KpkzAFyYLS1ev0n76NFUHNbyQHHJyMMxcnuTMyBDV0kX48CTy+lmcneXk0BkqqvdqxFTB/uBVlefk6HmVYGoIfpkzG4U1gmfqEhc7W3n3t89iNfhIzNzGdd98lJl5J/FFwugLoGL1Pq5MjjNyZZry0jLhGGhfJnjh5RfRWXTc/vGPYVOHt7y5n3Oj51lbXCe7UIDPAdyCSBaMDDO3skR5YTEGuVAlWwBjZ4eUcXROfsGHEH7Vkr9w7jwOp52dOzPxeh2qCydJ6cKZs0S6dJx86WW63nwds9VA5sEqCu+4gzVTEMEyohWVclXNryl1+YXlNUp2FWsrVoGwvAydG1JVnIiQSvtfS0z0nOg7iSkkjK3bM9RhHNAt5cfPPMOevZUUFxdpoHMZSen09HV3YY6OIGWLSBBotj/CMj7R1Utc0iaiEqPRmWUNujG6HYw2tJGRupO6bzzO9MBpVpx2bv7y54ivKMcdEoopI1U9Jpc69F1cunRZSQ3lZWVrSvFyhgRDTVs925OSSN4kYxUFhlFj+NaWTjJSt7PhA/V9yXfVj/xCNqgneVuGklBQoVmuX2+grr6eLdk7iI2JUxpj0okwfvBonnjkUR784lcIS4jGY5DjxoMI65yta2BL9EZefvCbMLfM7OISn3/6SQzCtNu4AeJiFaZEEjdx4nj3/XcoqagmOjhaq/ak6LLA8eZGSnOzCQsP/VDTRX2Go0drKSupIDQ8wKwLPJpjR49RVlBEaGSElgAGWPNNjY0UFBZiDgpmXUGzDdhEZuZILbsrKhFTaK9JkkU3Oped6c5uEoxWfvs/3yB+xceS28XHnn6EN3o6+OSDX1e6gTL2kaRIKGRvvfsW1153i3q2OgFKy5jQCm8fP8q1+6qxqGlCAI/k91N7tIZ9ew9pCaMULXq/YuOJjuHBA4c1UohiXOhUN+JIQx2lBwQzaNSelQj9rrvo7+iipLzi30Q5SWDXl7jSe4I4r4lffvF/iREMtcXIfX95jrOTF9hStV8DLuoNePxip7mqEtJrr7tZiyQBDOnJ08O89c5bfOuRhxR298MMxLmySldzO3sPHNYaekYtsV1bWKK/u5fK6v2BBaWFoOXFBU6eGaR4927W3HaCTILEhJXJK4qgUH6wWnWm9FLAieboyjKr58YJHp/i9098nwhLEOtBVu796+8Zm5ogvUiKTBPoNGvAhaVpTp7sp6rqkHbjA2CwyxPTXLp4gRLBJEoKqGSo/ExNTnFp5ALlJYJ51DC68kKvvfEK8yvz3PPpewNCU5KCGLh8aZrzY+PsqSyTkKByT0m7Rs+eYWH+qoItqW6B7DuvHsfUDNalOabq3+PdPz+vEsDte6qp+vLXmVhaI7lQXIIkAEisdXNh7Bwzs7MUlVfi8vkx66XzDj1t3QTZLGSK36piFmlV6diZYVbX7AqHrSV5sh68jA4O4nW7lJmCis0KAKpTeo5r6w6y8/PUbRPyksmo4w/P/UrpAJaV7cUgnWkhfPg8THT1khyTQMezv+Z0faNKAPMOHaDgi5/l8vwVknZlaxIiAkj0+xka7mfNvk5+gVgD6nCJjZ5RrwhlAqEQ2RW1oeUz6Hx0d3cRGRVLeso2LTEMkOV6+9qJjItgc1qy8lbXrt+gNFFDgyNIycwIHCxaktnWVEdqahpxcRvRy0ORwt/vZryznc1Rsbz3+NPMjZzH7nQov/Smxcvc8oXPYpQiUySQpICW6UxzGwlJiSRkpKizcc2+plxQZPqwY3smsbFx/17PPj+tzc1sERmYDQFMoppICY62hh15uURHRCqsslasonC6mZk7iI8TmRm5xU70Jj11tUfJl1gVFqtRkVRzxMN4cyObo2N56SsPqwmWdLTve+RrrG9OIEIY1aHRigAo2sUynWqtrSWvKB9TRLiSzpGETkSwnvj2t/jB49/FLDHmQ6UKKUqPH6e8sgKT1YxeJxFyXe3HodpWtkfF88JnHyDI42RJhNK//12IFhy6jV9/5ouEOv1KGeGOJx/laqSeqIICdNYE1hx+Qqx+3H437zQ0s3fvfmyCrQ3sRZ3LyZXmZuJCbPziv+4nxGgkOD6RncIl+N1XH/S7F+ZYGRkkyCfWTS42ZOWw85aPkXPNDeqgXl51EhyuuHS8/crr3PixW9UmklxD9l24aHE99//wnh7kUk2DsmPzbUpWFfuGnG3MT04wUVuHfsWONSKWiB05JF93A4W33qgOQBl5GPUGXC4nnW2ih1P5URdIyjJpt7a0t1NdrWl6KRynzNpdDhqPHeWGa65VbhlehzgSiB2ch/ee/y1X+rqxnzyB0W3HHx6MPTyC6PxS7vraY+oACbQfWZ+bonF0iOo9+7EEBLfsZriyMs/owAn2i4CzBGGRLTFaVFXQeXpQ4YhU0aVhzrl6ZZYzZ0UfcHcgXgsK3sfVuaucGh2holL7fYVxlip54Sqnu7s4dOAQbrcIb1pUq9U/PcPrL/ye9YtjTPZ2EGo14LQaSSssoeKWO4nKLgGbsHrlxXxcGBtk0imj2FxCfWYtwzTC/732d+V4d+stNxIsmbZgXHQGzp2TTt8KBYLP+VD3TSekjnPMrS5SlJOvgbaV9IeO8dERZtzr7BQM4IdYeq+whs8xdXWK0rJS7dCUH3rg6qnTdL71NpN9fSyPDCt2qSPEwvY9FRRdfzMRuwpVJJcCQtBX3X3d2MIjyUzbjmHJq4FXzTA4MKA6kNt2bNViqogR+01a6zoohIytGZoen4yGdfCjn/yY3dWVlBQUYlYtEw0g39PdiSUhmuSUNCV3oWQ5XDDYd1JhH3fkZ7LgWFZjDLOws3v66fjb68z2DuCfnCVYdCGjQsjYW0HRjTcSkrkVl160Cg0YfX7qjwnmtJgIWxgWUTAXgd5wHQ3drWxPSmRjYqLG/la9YgMd7T2kb9pCgkrctPUg19Tc3ErK1gwS4+LU/0tHW8aT9Y0NpGdnEhOlfV+N95wevv7Vh/jmw98kZlM8q+51zBY9RpedkdY2ht6rZby5k7B1r+o0xRdkE7Ytg32fvhciwtVIURJAscKrra9lZ0k5oYYQbGKkazHgDYJjTS1U5OYQIjqO0lnwyXjbRK0IRxeWE6y8gAMJl+gV1tdTll9AcGioSlgUttTvVwlsUVExQTIaDly/1evjyBtvU1W9H2uE6A/6WVmaIzTERs+bb3KxrZvR2hYS7Do8MorNSmYtPISv/FhYwGLTZ1FrNdRi5OjxY1RfexMW6S0GCiCXRRh0x7lpX7UiGXzEwvHrqD1Wyz5JWKQLpPyW/Th9HmoaGtlffVCxXj8kLchfvn/kCJXXHdZ0xPxOwnQWrD5488WXuemOOzSxMK8LxB/Ua6f5lX8w39bPaEsnYQYLXpuF0F2ZbN9bQf4NN2kHb5DYzfnxOhbVCLjqwLW4vHolvisJyJlT53nttVf59uMPq0NFOrCSUjudDrqbO9hXdTDQ8ZE9rVOOC2IRVy3F84edGiFpXJ2jvbeb/dce1ljE0nWXI29lndqaWvbffKMW23wK5Ky6mA0vvsxcRx9jHT2KKRuZnsJyfATVt3+crWW7tW6AWeuizc1e4tTpASr27MNoMGukILFVnV3hzOlTlO4tVz6lWgIo05ZpJkbH2VNS8e8Y7/fzxrtvMLcyx12fuks1A+SHRsxMT8wwNDzK3oN7tMLZ5cRm0rM4dYlzY2cVwF91skS9WBxRZmb51x9/g2v4BJdO9WnM7MhYIvLKKLvhNlIK8vA57OjDJZN0c2FwCKfLQ3LWTvQmGeQrpSCuXpzk6tRlCkoLNZ9VlUDpGDk7xuqag7xd+R8OKtRzGB4+g8ftIHvnDu25qPhj4OyZsyytO8gtyVXXLxI2Nh38vx89RUlhMaV7D6tfdy9cxRQazOyZ03S8/R4TdS14rsxhs9nwR4YRV1bA3v+4jYiMrfjtTnShEeoe9Xc0qQQqKDYeky00wDqHM70DRATbSN2apl2/qmigu6+fiNxPxU4AACAASURBVKhYUjenaUMSTcqUnv5OouIiSE7ZFOgJaNff39zNhqRk4lI2aOQfEco2QltjLSmbU0hMDsjAyB5w2bl4qp+2t95h7dQIyxOXMVktxO7YQsfCFA89/RQJGZmaJFlgktRy5ChZ2VnK+UeY8ZqzO9QePUZu1k6SJHYGEhnJ0QQnvXXLFuKkiJXXCBAwVQKYv5OIsDBN1kmipM9A4/FG8gtLCInQYpWMjfU6D031x8jLLyAkMkHbj9J99Tg52VTPYH0TV9v6sDjcCreXWrSLiIKd7Ja8xyIWuGJyIUoHOt7/5z85cO0hdGEhgS63SLx5eOzhR/jxUz9UGHX1FfgMx2qOs6eyEqNJ5Ji0poPsu47X3+Z8Uzvjx2qJs1oUubL48D7CMlKYvjTNmeMtisNgMYo3dBrbbzvAzo/dBvpolbs6lhaU1uFbNcdUERhqMONzqOMNVpY48dqrXOhqZ2p4EPviIpHRcaysrqP7zeEb/VeW5thasJMbDx+k9dXXEaZNzn9+nFu/+ZjWCpBun7AAcdJx/F3KZfxgtikcj8IpuT28861HOPrKP9h34Fpu/o/befNPf2FsZISV9TVs4WHsyMvj+ptu4O/P/44zly5RdPsnuP5/vqxOM6lyBDQvI4iWrjZKK2S0qrE+ZbDldbhoa2+nYm+VaruqJaJ6rXa6+5oVKFO17JQqpAvcbv76X59nsKeHyhuv4+DBg/z52V8qa5c7Hv4SWbfdiscWrixewgU4bjHycv1xqiv3Ey8nn0zSgmHF4WS0r4+C4nwlQyIAT8EXLK2s0jd4ht3ibiDnn9ertPFWlhYZGDmjWrxKzNivU9XI4vwCZ4aGFA7qo+Ds9bO0NMvk/AQpaSnYTBEaY8fgV6ydn37yXmYnJrhGgm7GFt7881/p6uvh56/8hZDcHJy2UG0MubaoEuehy5Pk7izAIm21wLTub6+8gjXcynXXXaPEPj9MNcanppiaX2BXVg7BKhv14jEZ1P0R54ICGcUq4SKNhHPxwhiLTjtZ2cKUC5ylPrh46QIuk5PNm1IQyVsVY9ZXYXWJL19/HWEhNj52372EmCzU/+kVLk1N8cTrLymG1YKAkoNCsLhWGb9wjnmPl8wdGqNP1qyA1Qd6+jHHBJOSLlIGCqmoqqvBoWGMFhsZqWnqd1UnRafn57/5Bfuq9lKQmaMd4BqRkO4TvYQnxLEpcaP6fQHDy8/GBs8QGhtGnOjuKZqx0FBXWB44wVc+9p8U7sjmjvsf4OL4Zd75+2t4gs08duwfmvq/KRKXw4moBA709xO2OZn4xE0aG1EYwog/ZRvbUpOJj41RmmQ6xfE00NPXR0ZSOnExkeqcEJkAiRBtPZ1sTc8gISJKOcjIqEuwU21dnUoGJiokQo0MlXSDHn709NP87ze+xuraCuEhIl/kAY+LUx94af7yoW9Tkp3DHZ++m76+E7z76luqi/zFv7+gcHIevewsybNdtDe3sLN8N0a9SIvr5CVUct7YUE9VaTG2YG1cLwxYec7SjVeakyL4LsWYzqfwJs2dzVTmFhJstipckFymjLBbhLVaXKqsjwTPokYuPj2drS0U7inX2IuSOYh3qtfFv575MUd+92cO7a7glns+yd9feonOvpNk79nNvT96SikNrPi8WA0WTD4PnS0t7Nwjo0zz/0fVe0BHWa3v29f0ll5JSAhJCAQIgRBKElroXZQiKIIV6xHrOeqxHj2Wo2LFhoKKYgGUjnQIEJKQRgmQhDRCIJA+kzJ95nPvif7+X1wu10KdzLzzvns/+3nu+7oxiJfo8dBpgMLCAqaPHiufKaHxE0AiQYU7evwokydOl4c2jdctR9VdAidzKofpWVPln2v/4n4o4VjuSanrFc+/8MRqxRrkgTN5+YwYJzpQIrNZdEB8Ntj1r7xK8ead3DptBtm3zObz9euprq1nzpLbmf3MUzKVQJ4zhQnC6eRCSSnJwl2rM/qa3zaoLqvgyIH9rH5utYR2/7X+9GCXjLRZ46b60Dyis6lW0uTsJq+kiMljJ8n3LwpU2cl1OCktOyujuXy1uger2SITdQSZIHn4MN8YVloV7WCz8NEDq7h27jJ3Lr2DpPRU1qz9mJtNjTz+/L8ZvGCpLytW6cbpsqPxeCkqLiYla6KMaxSJDVoXEhRdcrqAkdkZsovfa/LmZlsTV2rqyRqV6Tswiq6eCvYc3kebuZWlC5f4ME2SK6+lubGFazebSUob8vewQo+L7vqrNDffoH/6cN+RwikOzyK7uZ1/L78dRbuZFYuXEB0dzafffE1F802++eU3tNFJYBQQbjtulw1Fk5ma2noGjMugBzVdwsyDCuuNVjpuNDJEZAErnBLQKw7PlXU1dHbbGDFUILH+76eypgK300bqoMFSR+ibEaq4Ul1Hjxf6DU6gy+3CX6XGiIvv310jdav9RospjHj/YkboxHutgofuWMbAkL4smXer/AWbd22jorWBb3bvgaAY2UF2KR2oVUpaLlXKAiB08EBsCq0PRizW5ouVhJtMRPWLltAor8qXUFx0/ixBoeHERYs1+/8wtqfPFcsOYGyfvkKgISdaKq+akrxiEgYmo/A3Sru8VsLNPVw4dZKhQ4fiNhplEolCyAd6emg5f5bnHnmEQRFRPHj33TIlZt/J45jVCj7evdvXPRaFujSOabhaWkZ4ZATKiCDcGh12mTSlpLLkHEOTktEbDX+7tsX/ky/W1KQk+gQJVJYPNCO+h2N5x0gZkYKfwU+ygwUSSu1VU3hUuIAz6RTPp0Elx/wC6Xb2+FHJurS63JIooRQHIKeLwk0/8eMXXxAeHMiTjzxC6cl8tv2xl5gxaTz95Re+9y9qFZVI9nBRd6mCfvH9cRq1KNU6OfVw9dj56oNPePa5533oHCEx6W1cHT15hCnjJ2KS7xLs4vfj4cgH77Lz2+9JHTGW+1Y+QP6OnRw/sE+OqlxaDVGDh3PvQ4+y78efKC4roc+oZO5f864M6vB9i+L+cXDixAEmTJ+Js1sti2+XzY1a4aHwzdc5uG0ziZmjWHjbbeT8tFUifhQ/z7jNW3OjgYmLZjM+eyItuafZsGkTYROzGDHnFpyaIKmD0fiDu7uN1vJzhAUG4jH40y86Dtu1JmxNzVSXlXGuvIL59z5IdHRfLhw5QnlRMfYeK1YUzL/vAaLiYqk9X8SPv/zIsMkTGZqZhVdvxOVRYNDppankRGE+mdkTsYv2qCDOKzS4rXYK80USSDZWoVvyiKgzJUJ7ePFCPpFhIURFxhFiCqDpSg0Gl4uiwznUNzczY9UqQiL6UH0inx0/b2LubTOIGpKIMyoMvV8AXbU3sDiclDnMJI9IJ6BHjbPHgVOroqOjnWsVlQxPT8Xmp8SlEIubEku7hYvll8kcMxadECw7XRLeKcSkotAT1HqHAPYK0K5KjbmtXWoAJ2SNw2UXcUNe+Rl6Ottoul5Jn/BQ/A0hsn1taWtC63GxZcP3BIdHMvWOuwgODOXIps3UXSojY8oYwgf1RxETiUtE5LR2cbWhEavJQHB0LA6rW2ZhBpj82bl7J1YczJk7E41H0L89qHV6ahoauNHaTtqwVAwOj4xGcxjU1F9roLutg5HJKWhl9I54SoXZo4Yum5WUYanSmS06U2KRbLp2BbvlJlHhYYSGRPmintqacds7+fHX74kalMD8++7H2tbJ2Z92cu1SJVMXzkXbtw/6+AHy5rdfu861mzfwRoejCAnB4VXJjV1EdtXX1dKtcEiWlXxAhdtao6Ps3AUMGqMsAP+KY3KbtKz94nNmTMiWgmuFzelDeunUFJaWEhoRTmxsP5QCoyKQC0oN1ReFLlWJTpD3YxLlxqhwdtHW1MAfe7eTlDKUcfNvRafUseWjLyVnLOvW6eDvR0BINFqViOGrp7WrE29UOAoRDafUyuQKtVYtE04i/P2J6hMhY5dUomBSCEhrEUmiAAwNl/FEPcJJq9NQWHCaIfEDCAsKkl1NsZgIcXFpaSmDEgYQJNy1TqGXVcmF8fNPP2bhvFmEmAwE+fmhcbnpunEDu9nM9s2bmTh9MkMnZmDt6mH/d1tkZmbWovl0aZUYQoKxdnWj7rZTev48cRmjcYvXF7o4hQqTySQLtMH9+8tRmFMlxhtemWeZI7Aow8fgJwoWEVfnFfePirzcXKakjsak0UnTiyheJTIiL59J6UL3oqXTJownCgJ1RnJzjjIwqT/BRgNhWgMOs0XGZ1WeO09xbi6z5s+hX9pQmtva2P7jZsmlm3HrAqwqBcaoCDoFiL61k6r6evpPysQiMl2VJtQaHd1qwRjLZdLQVLm/tmkc0lEsCn3h6p0yaZq8X4VeWIzgelReDh87xszJ02SgvcDqiEOd+Bx5RafJnDhOmof8NTqZBatwuzlTWMjwoYNQu11EBwZj67TQbm6lrLRUZrQuXLKImKEDOX++jC3rf2T29NlExcejCQ7EFWDCbrfjbmqnvcNC6OBB8hCkMgXg9SqwNDaTe+wYy5Yuwuq24TYqpeO0R6Ql5Z1mxsRpEh2idXhQGbQ0ODo5WVpE9oSJEsfiZxcxywo6LRZqrtSSOGSgPED5G40yScX3/k8zJm2Y3D7UCr1cd1RdrRzeu5sOczeL7riTqKR42YmsEBiuSdMJiUrEFB6B0wQWaxdNVxrl+h40dCB2rRDrq2S2uNIiouaKGTVuNDYReKVRSMdm080mamvqGZsxTjamBGBco1Gx+4ivALxz6RL5fGocXrmOVVyupcflot/gQdidNoxqBVqHA7XZQm1lBTEDEwgNCiFcG8DVy+WoVVaOHjlIh9nOU089Kx264v3X1lxk/IRsIvsMICQ6lmtdLVJl1FRVL9skEcOGctNuw6XVSYD61QsV2Ds6GD54kCzArSJaUq/hUlU1PT120lJG4BH4KVFRqKG8qgKXw0pqcjJqpweDV0RUKrhUXYfSz0RI/xjZGRI9RlVnF+cOHibAaCApPYVA/0CijeFcq76MtaeJvXt3EhXdj+XLV8p7ZPPmn2m8Xs+SJXfgxY++iUnUWxqxOe00115D7x9ASPJA2j1uLE43QQHB1J67gBEFA+NicXudMgpOvP+C0lJCQiOI79tfGiuEgUhoNAvLiggJC5Kge2Fg0zlFAajidPEZYgYMwL9PuM913tNNoFJFS8VlGQEXHhMlUzk8bWZCtHounC1l3x97JDdz6oxp9DhsfPHlVzTUX+Oxf6xGpdYRHBlJx5/g4pstrVytvsqAIUNwiOlLcACdVl9kZmVpGZHBYURFReESMGW1MHV4OV14WnIA+wWH43K6JT1CZL4fP3GU1NSh+AX4yX1L5BFr3CqKThWSNmasTCoRjF2P247e6aS5VKz9RkLjY2VEnqK9E43VTmNNDXv372XivOlMmDRB6ut/27wVY3Awk6fPkBG3Hgma9qFdis+VyeaWS6uW2ueezm5pltnw+Toee/QxafjsUbjp0Qi2qiAKHGb6+IkEuFUoXAocSjV6p5XyPb9TdfYst9x1P3F942m6cImzx4/j7Gyn2+Nm7KIlxA5Mkkbcrb9skukpo7LGogvyRy0JKg7aujqoba4nJmkQfkH9sQqig8JLpMfJxe+/43LJaSYtWySh7R35Z/jm/Q9RfDd7sbeluZHRIwYzcfo0/vh2I/kVlaQsu53bnnqSVsGvUQoYqwujtYsNL75C8aHDzL/lFm6bNpMdX26gqOwSQ5cs4q533qH1RjP+gf5oFW68ThuFxSWMyZqAyyPqXCUutxWHy0Lh6aNMEFR2px6HS4nCoKXbZqUgT3T6siVnShRcYiMUHcDSUwVMzZ4sMzfFiMboUaKzO/jiqdXUnT/D+KkTmT//Fn7434eUVlYw5bEHmPfcv+jussnFrG/fflgKi3l+7i0kxYSRPDlVjp82friRwsoa7nz/NRInT8BtNKFSagnwaqWzuLzsPOmjR6IyaGT7XmzA5rYOKssrGZ+ZhU7kcLqdWPVK2ixm6i5UkDF6rI+ir1Vj9bpkAdhw6TLZmT5Eg3Dkii6Iqq2dd1beja67kwWLb5UIkM8++piLN6/zxPq1JGWNo7vLLeUh4tSGxcK7ty/B3FLPvHtvJS4hkXXvfkPtzXYeX/s+AyZkofAPpFvEvTgVbN2yFaW/jlvmzfFx7lwueaPWXanH0tLOyOFpqBQKrB4ndr2Kuvp6bG1mRggmlhgmSC2IgqrqaunQThme6nP5ebzy+juq6/jgnvvwt9tZ9fhj6I1GPv7oI6q7W1mTswNneAAOm2AAQpgpUJpDXly4ApNCwZIH70ZnMLDuvbUy7PtfP32NMjYahXRNidOVh3PnzqExaBicNACjGEfLEbyasrPnCdAaSR4wUHZahfPWYdSw9vPPmDluEqmDh8rrLKLBhD6lqKiI0OBQYvvHyYJKCNtNHiU3Skr5+LFHSAgNZuWqVVi6evjq8y+xBxt5c88mugSTyaPA2maWXbnWovP8d+UjxIdF8o/nnuH8pXJ+3bRZ6jRe2PgVjtBA1P4B8rRpUyITG4ZExUo3q7h3JAbG7aUo7zSDYxOJjOyDXeiCBI9LpZL615T4AQSHhGAT2EeVQjpYi8Wf940nIjgUldS+CVmEjY9ffYX6AwcYm5TE3fc/QHFRCdt/3YqpXxQvHd2Bw9klMUDmphYC/QIp2rqLdc+/TtqgZB5542V2bf2NQ3sOMWRcFivefAlvZCidTpdkEApswYG9e5k5OlMulGLc53J70Kp15BzKYbxAF5lMONW+AtatVlJw/CRTU0fLsVWH2o1L68Pk5B06xrRho/H388em9srn2m21cXTLFg589SUpkX149J//5o8fNnE87xRDJmay4puPwNkjMSNiE3fb7Dy57G7Cb/QQGxTCA2++wk/r13P6ZBGjZkxn2WvPYdYocTo96Ex+9LgdHDp4gPlTp8kC3+N0ys/UqVNy6MgxZo+bgr43hUhkaou81GPHhIB6qs+VLZRoSrFeuTl29AizZ82SGCiXzYpBp8Nht7Px4485/euv3DF7NtPnzePLtZ9z6WI5t957F5OffUQicrrNFgICBbNMwS8vvcGZHQcYP2YM855+lDWvv05VeR3zl93JnCceE2RiWvHQ7XJRXXGZnVt/442XXsTlsKPSCcSEB6tTTENOM0Xonh0eNKII1Ou4Ye8kt6RQEhREyo7gKuq8Cjr+dOJX/tmFyRiX4ZPbuJ34+/vT3d7Bh6++QvmRQzy65A6yxk3hm48+pLC+khXPPM74VffgaGvB2WPDFBomNYv/XbIcV3kDt8yaw8hbZ/DSG/+hydzNI8+/wNDpk7jusKGPCJcT4sa6epqvXmNc+kh53XztJiWNTU1U19SRKZJAnB70IktdpWDrwd20WtpYuWwZapcHrWA9qjTU3bgpD6yjxo6Whaq9vY3IsFA6mxp581/P011Vz32LF5M2dCBvvPkabW4r//zf/4ieNpu26zflvRMg2LR/Tkr+vWgRqi4H99x1L+GxCbyz9jNavU5efPcd+g1Mpt3pwCCKk+4urlTVYjObyUwdLju8NpUHr17LhaoqrN02xgg+oGQVCh2mgvO1FbJATRs8GJXDhd6jks3ZC3V1mO02UtJS8dPpsTU1EazVsWvzL2zdsJ44Pz+euPd+HBYrX29Yj0Xh4v1fNkJclIzZE/egX1AolNfwzMoHJI3iiX88jl3h4q3PP8UbGsrL771PeFx/LMKlLvA2Fgu1l6vRe2HEgCSJexEFoJA95ZWWEh4SzsDo/nItcqjFwcJD0bliwkODGRjVF73oyroFDkfJqfILsvs3KCUFo0ZDR+1V+gUEce5ELp/+93Vi/I08df8D3Kiu55v139InKYFnN3wFgTo6u8woNCr8gsPY8K+XObVrHzHGQF594QXOV1xkw45taBITefn9DwgIDKSruxuNyYjDJeDouQwdPFSi3cSaLfisLrWC/IJ8UhKSSPAPw+sQhZVo6anIOXGM4akpBPqZejvFAgSt4FRJKZFxsYRGRxIgMsevXSdaa6B0z36+/eRjwkP9ee2ZZzmz5yhbf99O5OgUnvj5OzxtTVImI8gNSlMAOV+s56dPv2R4fBKPPvYYeTlHWffbFhJnzeDZN99Cr9XR0WHGLzBQInRee/U/vPziy2g0GkkgsIphiV7DwSOHmDZuIiFOlTRqdClBb9BxYt9eZgoGqdslp5x2txNTWAT523ZJqYBCSBn0GlyuHik72vnZOnZv/IH0IQN54P672fXHbjYf2Mvk5bez8omn6XZpsbmVqPU6VBYz+d9/z6ltv5GZNpx58xeQt2UnRbkFKL5atsJrsNvpunCOSD8TbT02QocPJ3LmDDKWLcFhENZmN25nBwFKFWfXb6LqeC41Z0oJFaHuYkrYN5aYFSsZdccyX8Sfx4lB8pocbN+7hwVzRFtfgUPwebS+tWDf3u+4Zc5ccIvWotB8qei2iSSQAiZlZ0vrtC/xwCOBmMIVNE2YMYSV/q/8XauN3PfW0FhaTEtjnWxBB3kNBA4exODV9xMqUgl0Qdidbum6aTlzkT9e/i8hDjPt1joULg9es4G4URnE3D6LpLnTaZNjHqMcjXa3WKQObawY88gxiY8y29HcQtXFckYJYLX8EZudgub2NuouVJKZkenT16qUMlS7rb2N2rJysoXgXawKorAStVVTK6fWfEL9qVw8PR14HTY0Kj0BaSn0e/BOErOy0YlIBumWAJpbOLLmI2qLcrC7GjEaDPQ0Kxk95xYiZo4nbqoYw4g7TY3S5mbbb9vwGtQsWDDfFz7vEQ5kL1dr67A3dzBIQFF7abjihC74XD3tZtKE1k8Wfz6nU5Vc9HoYNmK4HOmJfyO4Su6KGnLXfETnhQt0m9txuFwYQyIwpg0l8aFlRA9PkyNS34+XjvJqij/bSO3xE6KJJrmPfsZwokePIvGOeUSMGSmBqyqNQY7Cis6ck2LZlORBvpFcL9+s7MxZQjQGopOS/77+Hg28/+EHTJuQLVMt5Fyp9zOUnC4kODiYuP79Uep6Xa4uMBecpuDjj+mquozKpKfF0oMpNApT6hDG/vMhTDExmHzKHfndNxWe4dS739BTXo1S7ZQoGUNoHwKHJDPx6YchNEgCOEW6suiaC+hnSnQcMdF9/3ZnC5Zh4ck8hvZLxCRGz1Ls5xsBF4mYxYQk/PpESnu6L1TBS+GpU4yMH4RR5GX26rOFC/jjf/2TpKZm2ssuykW2qb0TfUAI/SePY+KrT2DXanFZLJiE61Tppu7oSYrWficZjTqDGnOPFf/wGJImTSD9mYfBqMUlFh9pLteSX5jL2KQh+IvFRyXwPALNoeX4gaNMTM8AMXaWLnKfvij3aA7jho8CgavReqUjVKwdeYePMmXYaPDvjZoT8z23m4Itm7n622/YL9fgrxZFG9j8TKTffivDHrxTjnrt3d3o5KZg5X//eIoRZnDXNtBt76TDZiewXyKDJmcz+okHpXZRuLylrt3pJv/kSd8hU0ZbCdSOCrtSycHjR5gzfmovZqeXhu32cEJwA6eIRI5ezY6UonnJOXqUSSKuUUgE/pJSuJwc2biRtoMHsZRXolLqcKi0BA8aSPLMyaQsmYdXbEZSMiFGgi72v/8xnceL8NxswqN00eZw0icljSHZk0lefrvv/QtIvNvN5fJKjh08zFOrV0tJi7yfpQbQLvXQU6ZM7Y0a8jlLe2w95JcKVupE+Tv/AnEj8DBnSn2jagn9FHo2oTnrYO+GDVhO5uKtv4bBqaBNyA5SBzN11d0MzM70ZRUL9JVYzNo62Pbhp3iKz6HqMNNu76Jbr0eTkEj20qUMmjtTvnebUqx5HhmLKeLXxqePlRITXwGo4MZNkQV8RTow/9+0le37dtJqaefeu5ajFJWqQ2ju1HS0t0kM1VjhtBRrsPgePR4czY1sfO9DFGer0bW34XK3Y4gOpSsinJn3P0TM+Gk+LbFcnt3YK86y64tP0VxtoKP2OkpFIF0GE4rB/Zl5953EZ4zrhfYqsLrd1NVewWbp8q2FkkcmWKlKLlVXY++yMmJI6v8P7l5Rexmry86IIUN80hkpKYHLNdXSWDd6zCifs1+MqT0evv/f2zSVlRHa1IKfSCax2vEGBhKYlkb2ijsITB/Suzb7tNgt+Wc5vulX2oqKCBBTGIWXZoUXfXoaS/7xGIEDBvnMJxq1zNMWOunI4FASRUawmJ7INq+SwtIzRISEERctiAU+8bFYWgvPlsoCMDE6pjcy0fdcnL5QiiYoQI45BbxY0iqcbiqPHOPILz/hqarEaLWhU+pxGU0EjUhh/r98pIS/srHFxv/9W/+jp7wG0/UWtF1d2KydqPv1xTlyOCv/9ZzsfPskO+K7d5CXV8CYMWNRCaCxkKyIKbkcARcwtP8AIoQZQ86RfZqhEyeOM2J4qm+t6nXwi/v8eFEBsQMHYAr0J1Cl871/h5vzv+8gb+d27FeqMPTY8PPoCI6PxzEojvnPPwNCxywiCYXRtaODquOnKNyyA09FLUbRuXfZ0Cb0w5A9gXmrn/CNYB3CQCrGrjZefvEV3haA6L+8Z71m2gOCNTp+IjpR84gfwZ1UKziwP4ep2RPRaNx4RJNMo8fu9VByvIjJf3kQXDZcepWUy+Su28SlfQdR3LyO0tGN2W4mOi0FQ+ow5j/5LF6nQjZTnF6PlBMd++47SnfswNR8k2CF8FuIPHAbim//84L3nuxp7Pv3q3ha2uj092fpmvepUamIHSeCxQVupZ0wgwGFxUxL3hkJS1z/yD+IDjDR0tPBiq++oqzHRdKM6b2h2U6ExNnm6KbgTCkZYyb4BNq9C5OtWyR7bGPaNMGmEikJYqaulBFDJ08LgfNkHyBX6ou8mB09kpE2a8I0DPLQ5ZUJGDi76Tp3nuDWNtY+9QQJgSEyiuuWD9ZQ6bXSf/xEHHaf3Vy4fi+cOkVHUQnThw7gg+dWEabTE2aMZ87zL1Klt5IwYTweMRZS6KUTyM1MFwAAIABJREFUrb3VzKXzZWRNGCcXTXEtRBaiMG9UlZ5nnKT696qeFdAkTCAVFUwUeqRegYjQQd1oa6bs0gUmjZv4NzVd8PqszTcJaG2j9uAhcr/dQKhKgzEonBnvvkOlt4f+IzNwN3diCBCfC8x1tQSK0+mpIxz68VNUDgexCelMfeU/XLE2EZeVIZtkGpXQMSrY9ds22S2au/g2RBKZL+zCS2NdDa4b7QzupeL7HBwKKmuqZBdzVFp6b10iujVwqboSc3cXaakjfALyXvREc3U50bYuynfuovjX30Uri2GTZ5D68MOc6zbLzpKqvQeFyYjV3UPDpYskaUwUfbeeSwe2ofS4GTn9VgbffjtVim4GZGYKlT2I/F2PkoqyC7j0agYNGSTvHXFLCJNn2aWzhCv0JCQO/FtcKz7Dm++/y4TJ2YwZJbKAfeJb8ZnzBeIgOIiE/vEYfUnJ8ru8XpxPnEZNwdtvc7HsAlaFlhl3P0TcxMm0hYUSFhuFSmyA9k7cflBRUsKQgD7kfLKWulPHpDlpxt0P0H/ieGzRoRgkKkEUIcKlJzp6p0mIiiU0NlrCTX15kB4K8/MYFhtPuIg5+ksk7IXcnOPEJw0gMibapwXrfZ+5+ScZIZxsopNkE8WAEodawWevPc9TS29n50P/wNJhw6YxsuTJp9EMHADJCSiNJvSiMhYg6CA1OXu3M2lIKuvuXYW68SY6rZHlr7xBh0FHUOYIPELHojP6UCEeD/v27JVcRbWIZOsNiFegIefYUbLTxmL0E+aNvxgZwlxxiDGjR+MXFNiLpRaf2UXuyeNMSB+DSSzmopjR+ADdZUf3MSLAyNbHnsbVbEMT2odFb/6HGqeNhGnC5ODrQHts3TQ62tj8zZc8desSPlx+DzGCGuD2sPKzL2jxOAkbNhiXXiPdzSI5QURsFBw6ylhxaBSdSK1Q5/nYQIIbOCN7Kuq/kEAiFcLj5kjOMaZPmdqryPTtR4JnKITnEzIzZeqPdEgKALBwDOblktRpYfNLb+Bv1dL4Z473fbs2kV9fS8ZE4YrttUeLu1Bp50phAX1azHz78qtEOt14TCYWrf2EG3joMygJh0aNSi+wDkpKi0s4sOcPXnzpZbmBe3shs0KKcSovnxmTp/mUP70i+LaeLgqKi5g+Kfv/rckxd1nILxUj7CzpIBRaYCGnENnKnefKCK+/xpY335Yj/0a1mvu3baOkupq09HSf3lopOIlquq/dQNlyE/uFYr75z2sk+odh6BvDrDXv0GC3EiOg7+JAKmDEagM93V2cLSiWWBopUhMAP5UvC7i2upZs0QH8S5asgN9276Sts4O771rh01VLAoGSy9XVNHW0kjYqvRfP48DeaUHpdqFpaMJx5DRbPvoArb8b3cA4lnyzntKKetJGThKeBCFVx2510N5RRx9PN9U/beLkpq0onSYGTpzM2Befos7cQn+R1atU09zThZ8xmLqrdbQ3tZKVLrSTwl8vBuhKyqsqZQE4apjoDPaeBxRQVlUhQeEi51yssT4Oo5fisvNojDoGDhiEFzt6Kf/xsOmLL1k8egz1v+/g5NatqHRaRt56K0Puu59ap4tEcT2VArDcg95goLrqMglaDYWffsKl/fultjP7jjuIf/A+2vAQEtOXbpFFrRHiHD2l50oIMvozdMBAqZLzSUIVFJUUExEsMDBx/ydg9ELBmSJCwkNJiIuTU6G/3Dwizzw2MZ6oyL64PXb8hP7NZqe1upZQnYa9Lz6P58ZNamsbWfr004TNnco1IDZhiO/woBWjcCevvPY8bzzyCL8+9k/0jTfpbr/JbU88hmNcBsoBiXIU7ecX0Jt/rCDvVB6REVHyOvgSeHqj4ArypEwmOiT87/QscbEPnshh+PBUIvwD/6+AReSoH2bMpPESdi1MOkbhirA7qLtwXmbp7n7mWbxtbZRcbeDV9evpCA5EHxWDPqIfHpsoyoXi1E1J7jEyE5L4+pY76ONwYnNaWPLfV2kU+8ToUahlo+yviD4rb//nTd5/672/zsZS6y0eVQGhnzR+guQAStmewI6hYue2QyxaIFBQdulQt6Gmx+0l91A+kzPG4SfinoQwXvahPNw4UUgfnR/rH3qUYJUHm8rKnS+/QFtQCCHi2VIJzJRTcpZ7LO20Vl2mv17H2rvuIlSYF4PCSU0fjeL1B+/wDg4K5cbeAwQKE4J/IMGpaWgzxjJj1QO+jHnBSPNaUdlslG7aytWTBbSdu4i9ow1dsJHYzAxMGRPIWH4H3dJW5JFCV7fTzu4D+5k3d6GMG3f1eDCqlbgtVk6XHSEzW1jXTVIDqFGqJZj2RGEBkyeJzpfPxi3+YbZ1kZOfK3EvIgtW/Aubwo3b2snRb7+nubgU88ULKDu6CNQFkCSYV+NHkrlwMUqxASqUkrpfeuoUJ7/bSD+lh/rS43LmH6SLJHbUKPrdPouE8WNRiOJDwKE1elpaO7h4roxJk33uXZvLB/Nta2+lrLjEB/H8K93Uq6Dl5k0uiAJw0iQfLkKc/L3Q3HyTc+UXmChfx+dwE49kd/MN/li/HhquceXkSfwcHmL69MM4KIn4uxeTmJGFSoibu2wQaKTz+g2Of7+R5tJCLNVnEU7KkOB+hKQMZfCKW4kaLbh+AoYtHlIvm3/ajNZoZO7ihTjVvo6qeF8NddXYm9oYLjplkpEm8A0KLlddlqfVdAE/ld+iz01SXlWOpauT9BEjfIHv4t2LQPaqcvJ//4W63FyUDU0EqY24vQZS58yj3+IFhAwYKDcd8UvFmNbc2MDxdV/Teb6EnroLmNRqdEGxxGRlMvrh5Wij+6ASpiMhQbZ7qSy7iMekJ0mMVURHWQHdCjhbeY4wr4Yh8b1cPxE3p1Ty9vvvMm5qNqPSxvS+f+G5FTqWfIKCgxmQEC9NPL4F0UtDcR61v/5MQ2EhzR0WXCojEYnDCB6SypRVDxAQHuxbeUSHy+CituwsJ7/bROuZs2g6muTvCE8aQsjQwUy6705UfaN87j9xJPVqKM45RXL/JEwxfeQZR+SPCvf66aJTDI6Jo294pM/85LtbOJZzjLiBSURF9/W5EeXSoOTY8cMMSx5M34gIFKILJQPZvbz3zGpGOWy0nr/A1Zsd4BdMn8HDZQd/7Mo7CAwPQyUy/VRg9Vi4VJJPzd791B07jp+lE63GQMigVPqOGcXolYsg0OQT+IuFW6Xh9OFjjBk5RmoevVolXfKOUJNz8igTR4wh0OgrAH39S4V04woYeUBAUK/j1CfRPp5zhLEj02U4vW9j8eVi5v62Gcvh/VzPK0Tl0GL2qOgzfhxx48czbuFiX/yROLnplVhcZt769z8ZZfCn9tBRAkUerc6A37A0YjLHMO7upaDTSMmFVqGTOpy83fvJzJ4m/9yjE7nZvntXFKrTJ0+TCRR/VXvdbsEBzGHq5Kl/mw3EfyuMHYcOHWTGdFHQefB6nVK+IYrA/d9/iz0/jxt5xei7VSgio2gdlkjK7NlMmyoICkLw7jMpuR1d5Py+mZb8Aq6dPEVQVw/aoCAMWZlEZ2Uwfslt8jns8rrRKPScPVPKwT37efHfL/mmBsIJLQ/jPeTmnWLmlBm+c5vv4ksdamFREdOyBVD6/yLKBbRY5LHPmDVHvn+nq5tAtQ6npZPjG3+k59gJmsRzptXSHRSMfvRYhs2YxThRgPc6F8VlcDa1cPCXH2k6k4+5/CK6jm60waEETBzHwCmTSc2eKD+vsDoJn/3VK/XcrGsgQ+SlS+i16KZ4qW+8TnVNDdlZE3yTHNGNdCP1ym3mDlauXOn7tV6PvM4NV+u50lDPiIx0ed8Ig4IwIdyorubMtj10HM7F3lAPBjcdfjoCJ2WTuWApgweO9cV19xrBmm5Us2/jOhRnz9B5qQqTMgCb0Z/wKeNJnT+LhFHDcYtNs9d9LPKNLR0Wxghgda+AXzyjlysrpXZ2dJovyq7X6M6FynJsLidDhw37+7KJ632h7Lx8auKS4vEXZgNc0qTzw5pPcNXUob1ciaelRd7mrqgoAiZOYuyC20gc1Osm7i3TKi6co2TvbpoO7MfY2iqvga5vNP6ZWQydN5v4tFR5f4siREzg6iqq5d0+dPCw3mfRt/OUFBcTHhTCAMHj8y070sNUVFxEaFgo8fH9e6MOfdVtSUmRLGAHDRbvR+jCnRKmX33sFBcPHqClKJfGigr6CaxMnygYPpTbHn4UU2CE78V776HXX3+RWMHzPJKL/XIVcZEhaPr2QTM+izHLbic0NlaatEQRrVPpKMk7TVLiQEIiImXh+tccJv9UrtRDx4gpSW93Tfyagzk5sgMYHhDUi7fxfWu5uceIH5xEhCQxuH1xfF4lZw8couLIYW4c2i8h3Ko+UXgiIonNHMecex4AnegACkevz/dx7PA+Luzbhze3GP8Os+SfRAwfiv+kSYxasghtaAjdkvEgzHVKnv/ns7zzxtvoRYxm7/0j3tHBQ4eYMH4Cep1Obr0urwOVV0nuoVOMSR+JIUSL09WDVziNxVp76DjThbNfnPSEwVV8WcIw+N1PtJ69yJXjpxAcZ5vCxpDJE9CnDCPz7ntBLUyBAkAtjLpujvy4kfq8kzQV5OEn8L6mQBQqDYp3F073NjU3MWLUcJbPu5WDn/3AubJKhi9dyjQRRK5VyfarrBMcNn5/8SVytu9kwuSpLF68jO1ffc3p4iJuXXUvY1Y/KvduoX0TBaM4uZ45lc+wURl4DGGyq6a2OuWLnTp6gKyZ02WbU6kUcd2CCeeSr5UhRqjyxnShEaNLu53Tp/MZIzpxkmkkfM/iYij56R9Pknv4MLfccxczp0xl05trKL50ntveeo4Jy5eDQyAsNFiVDjqvXOHNOYvp8ye0dsr8mYzNzmbrJ1/IrNgH3nmFpIXzfU+0XnRB1NhsLgoKhK5mkpxiiNauMKs4urvIKcoje+pU2eHQSLQtdLWbqbh4iVGZwvmmwP1nWoPeq6KnoZH6mmqSJ2TgUnuxu6wIvyU2Fx8uup325iamLV1Eesowfn37Iyqu1vLc1vWysEPjg/O2Ku0IktGaBXfSUVHJslUrSY5P5Jc1n3OhpoqXtqzHmJmGS6UWtzkam5vtW3fi0GlYvHgJajlC9cqN8OqfGsP2pmZGDBvWOyHxSLNKw9WrdJktDEoZKl2sYuES5vmO6zdoqW8gWXADZStOOKbErtPO8/PnEuRnZMlD92Pyqtn73le09vTw+OZv5M2IW+sj/hugo7aej+9aQaDbxqIHlhKsN7F77U9U3mzk1UObUSf2w253ohMPn0tNXVkFCq2OuIEDe6ewbnoMKs5WXUDn9JA2eKjktClVasnXWvfN19IolJA8EI9Si/AeBqKmrOA0scFhhCX0wyu0JF4nGo+SrjNneOe+u6UY+96XX+Hq1WZ2fPYDBPjxn0O/4dBp0fYIVpz0a9F26TyvLb6D4fH9uevxh6iuqmb7hh/Rh4fy9O6fwV8nWWIeaWQxUpZXyoCwWPTR0fK5EDFHYjxWcr6ExJhYooLD5RhSmIjEM1NQUiQd36KAEpxLsZELRUtxzknSBWDWTy+5b7K36fSy5r4HaM49SUK/vtz7n5c5mVfMrq+3EJs6nKd+/xarQoVBusLFKuakZNceNj71IqMSE7nriQdk/uWRbYcITxrAA5vXiQccj16ijuVfeQePkSl4bYJbp1VIDY5doZTdgrTBKXJDk6E8AlCsVMnxzPDUVNlxFx0T0THwV2goPpJDekamDH11KUS+qciohMOffsbutR8zJTOT+Xffw2879lKYW0rS6DHc/8UHMiFCLI6+TcTFw7fcil/5VWaOHs305bexe9s2SnPPSA3g7Lf/hcekkuN3CRhHS9GJU2SMmQhWe++4WoCKkUSBrBHpsisgfgSbUZpVzpWSMnJkr4sQ9PLG9VJy9CgjBbBaJT1+0ngkTsYb//0SBdu2sXDObKbeuoh1676l7GwlS+97gHGPPizPAW4hPPc40bg9rH3yaRryTzM9cwxTF8zh288+p6y8jiWrVpHx0AoEH6RHpaUbFw31V9nxy2+89s+XfScfOcLW4HKLrORCxmZk+BIGeqG9dptdJt6MyRj712QPtSj4OsyUlBQzdopIUbKjEaJ5of7vcvLZ6iepz8tl+eLbSc2axJrPvqCyro7HX3qZlEWLejl9vQxFaycfr36Cq0VnWTxnNhmzJvDhm29yra6Ff775JpGie2EQSUBOVErBGlRw+mQ+WZmiAJSRJfL1XNZuLl6uZHDaMBQiE1rE56k0HN1/kNbWVhbduezvAkp0K3tuNHH5cgXDJ4zxmRBEieOwo/ZoeXH+QuyN13ji4YcJj4rmvbWfUt3UyAcbNhKSlvl3ce9r5Zp5Zu5M9E4PK5fcTmJcPz75/AvqOzr577rP8UtJxCvzVkUBq6Kl9jptZgsJw4fJtBLBbRUO8taGRrosncQnJ/m6o7371o36BnmojEoUPDtRqColHP9GRZV0Xvcd0A+FGCmKcsbj5eT6n/j6zbdJ7hvOPx56mLZOB9/8+BOdCg8fbdkCAcESFeRboEXI8RUeW7qUSIMfj6+6H7fNzGdfr6NLpee9rZshOhhXr2Zb8DBrL15GZzARGh8nyxL5Mm4X1ytrCDD5ERETLe95MWUQspSGc5eIDYvEFC52GeEs93W6K86dISwqHEOfYB8H0+tE61JjyynhpUcfJTYulPtW3cvNpna+2fgzbr0f7+3Z66s2BapM3LcKBf977HHKT51iYGQYLzz5OFculbHu++8xxsbz4pafwU8tOXoC/SOu83mBykocgD4kGK9KI1FxYq0UOfAxcf3QCLavQhzvfXHtJXlFPu26Qe9bL8TYW6Mg/1QOI7NG41X5sCvCKCcs9Vd+2sHad96i/+C+PPboQxQeK2D7ngNEpgxj9VdfgL9AvUhEg7z+x37+ka/WvMe4Icn84/57KTywjx379tF31BgeWfe5DCF3/qmTFZQKkdzz2tPP89rbb8trICYPfzVfyopKSEtLk+u7ViXGuRIHQP7OLWTMmyMxc7KuFXGiolkgQNNiiiFPM+JzOWU9lPPRZ2z99nsyx47lzgdWsXPLFrbs2cXslUu586VXkRwvwb8SF8jSzYm1H7H9h28YO30ity9ayMFNv0oGo+KLpXO9VQ1XmHXnYiamjsRecIl1a78hfsYMkmfOw2IMpUfEECmt6B1dnPrxBzROF8ljMhk2NJXr5y5SeOQw4f4GRk7Mwts/BofKjbrLgt3cTsO1RuKGDKPB7iauX4LUvQk21eW2DhJGjsCpEWJT36hE2KoFy0osYkIALzUTwsARGEzRiZP0je5DcFQYOpUSfY8TZ3Mbp/7Yj0OlJGnWVPr1j5PdyVN5x+mTMZQJU6Zj7NHRbulCFRvC+dOnyfliA1PGZJEyeTLRsTGcOXmUXNGhyMoiemAi6gjBZlPTfrMDO0pqzG30HzIEtd4gsQsKczddPV2cv17LMGHhd4ooJoXUTlnNndSfLyd99ChZqIhIIaPNLR1GnVeuERAaiCouFD+DHkVdE8YeB39s24bbz0DG8tuJCA+ncNNWLp0/Q/KscYydNg1Lm4NugZ/pH07VmbNc3PgbfQNCmL7iLnmKKNq1i7KSQqbdMg9XsAnVgBhpouB6J5cqqmn2UzNm3AQMnW45VrHrFAjXd1NXO8nJg3woCXnK0XK1plZqA1NGDMeiF3ufG123A/u1JoyCBelnQNk3SEZHmc9fRmt1sn/vH6hCAhi/YjHhfv6cW/+zjD/KuG8JYQOTMbe4CevTj+s97bQ3XOH0pk0MSoxj9MLZBPv588cn30id1+hFc7D76wnrH4e920H75et0dPZgD/YnvG8MRq9G6hns/hrOX74k0xcGJiRIh7hGo5UF94Zv1jNj/CTiBiTQbVThdDowdjqw1zcSq/Gx5gwDo2XEXWdFHdruHvb8vpWk9OGk3DJf1rVFP/7OjRvXGHb7TAaOGIHnulW6ks2eHuoqLnJ+zz6GDRlC1m0LsFp72L7uawKMelInZEJIAIED+tNtdXCz4ipWi42wiGhMIaF04cYu2jV6NaVlZ4iOiSIyNBydWylFw26dmvz8fIbGJRIcFkq3treL09SB83ozEUoNAcH+2COMOOw21DfaKTueR1vjdRJHDiNx1kQsli6KN+3B6XaTtnwBAX0iUDRZCPYLoMNppTQ3T2Zfz5o6hZGzsmm41sCub38iLDiYzJmTsftp0MaE09rRge2mmY6mduKTBuHRaLCrVBIV5FApOHW6gGGpqfibjPL+EaNCIY3IP5XHmGEjZCqJy6DG63CgN9vouFxHjCmAwLAg3BFGzOZ2vNdasd5sltzP9AlZxKQPo7Wtg/0btxIcEsrUu25HHxxIT4cFtUYjHbDvvvwaWRHxpKekMGjCaBkztf2LDQxISmLYzPG4Q0zY9ErsHi+WVrMEno8cOUZyEPUGP3nYFNIRUQBOFOk+ShGZKA5qPo6kyNZMGy/AxQLsrsDk9GDqtHO9ukamJCi0SoIjgnF2d+O43kz5mfPUXb3K5DkziUoewM2GG+xet4mUQUPJmjMDVWgADV3thESG0fUndmn7jz+h7rIyKSuL5BEp1F6uYu+mLWRkZMjvUBHsh8tPL8eQl6/Uc+FiBQvnLxLHOQmeFRtSj91G8dkSMsZlyY6gWCeFa9LRbqGkpITMyQJoLHR+HkzCaNbejaXxhtxMokTijZ+errY2TG4Fe37fhtNpZ+6C2wiNjaegoID8nMMkDUxiwsx5Ug4gQL4Go4auzha2bvoZP5eexQsXoQ7VcrG0lMLtB5g3dz6KqGCMfcOlXKC1s5OKyzWyQ9s3YQAqAS52emUkmaWjg8t11QzJSJPPrFavxysCBvYfwWI2M+e2W/GKtV+Ytf7UUrlvtsgiNiDAiCnAiF+gv9TmdTbc5Oj+AygNau5csRKFysjpgnwK8nIYN3ECcUNGYAoMkTGfLls3nTfq+X3LVkLD+7Ly7ntw2Mwc2b+f6guVTJ89G7+YCALDQ2WjxWLupra+AadeR0jyALxGIza7U6JpbtZcwW6zMSAlWa5HKlEEujxcq6qTBsXY5CSZRqXVqfF0dtFdU4/e6SIsKIDw8BAcLgedre1UFJRwtqiYlNGpjMueTMifWtxNmzZRW3WRebcuICphEB4ZF6bAae2isaaCnMNH6J84WGLNNEonu7dvo+NmO9PnzJb3jjEoQBZJnV1W6uqvoQwMwD8xDqegD4iDlN1J/cUK/IwmohP6SbSQOBCJbnld8Xn6BIYQGR2FQq2QmciCB1VbVoZRq6Z/Qj+CAgOwdXZjb2rHeaVJdtIHZA5n3IwptLW1s2vHblobm1m67E5ikpO40d4mZSJdfyaq/PbDJnnfZU+ZxOiRaXS2tnFk/wFpBps6dw5dBhX+fSJQKTVUXa6lu6uHkKgotOHBsgngsouDl4JzpWeISeiPJjxYxoWKWDch6zlzPI+hg5Ix+flJw5RTHERUHqoulhEW6I/JoKdveAR6j5LWqnp6ahrZd3A/IxZMYersGVw9U84fu/bS7rSz4tGH0YeHcK3hGrEBoXIULA63Ah8177b5jEpNpbG8ipwDhzD4GRk1YRyGqHD0AQF0NLdL9/f+A4e45c5ltCl9hkCZLO5BehlGpqdLyohgBIpcX729G0v1eSJCQ3AbQwgK60OPpYOe9lZaG+uJiIxCH9JHToscbc1oXQ5u1tZwJCeHmUuXERWXQFNjM0ePH0MXYmT8tJno/fpi6RGp2S7CvQ6u7dlO6amjZCyZx7RZM6g+lMO3H32C4t3b53qbrl1jaHwcy+fM5+im3zl/uY74eXNZ+NS/6PLqZXC5XSsatA7OHD1MVno6gaF9JEHebuvBoNWx56VXOLJjOylZo7j3vvv48X9raKqrp8tuRxsSzMCsDObNXcAPaz7jbM0Vxj32ILPuXYFCI+KuhJPTIwOVz+QX+jh6WqU8rRqcHrSdVtY8/zL15eVkZI3h1hkz2fzJl5y9eIElz65mwiMPyopfuIWE98feYyH35DFGxiay54P1tF67wbyHVso0kCN5p7jniacwdzpkmoN/oAJFSzPrHn9RPgTT5s5h2rRZrH/zQ4pqq1nx6VvET8pCaTRK/prRKRpfrRRVX5BcP0EdEgtxq8olRwOtpRWMTUvHZlTJz+Uv8lNbzLy+8mG6mpqYs3wh48aM5pNnXqTFbOaRj98hadYUWhw2dHq9xEyYqy5zpboSf1Ts+uYnXB43tz1yL2H9YqmrqmNYxnjcSh1mexchUQbcDdd4d/EqPOZupt69lJTBKXz9wju0OBws/fwt+o4didLqwaDQyCK76toVrnk6SRqaLN28SrER6jTUV1TB9XZporCYFHIjidDoMV+s5n+rVqPyuLjlobsktmbjG+/R0WPnlV9/IXhkCnVt1wjQKwnBS3PZWZwOK/bWTvZs2IZWZWLlM09i9jjliK5/+giZnGFzWokIMtB9qYLXl9yPwu7ivpf/KTeEPz7ZSDte7vlprUywCMEgs5jFOK3scjleo1q6pv2VWtnBEaDsLz/9jPljJjBkyBA6DQo0GjUmUUyeKeft+x4jIjSYpc8+TEtbE3u+2ShP9m9t/w1i+tDi7kah9BBgtVJ/9gzBBh2NFy+z//vfiB+YzC1PPsTZ6/VExycQ3icGj1ONzd6FKVhBXV4+n961mhCdiUfefY0L5RXk/LATbVAwT/3wJe6IEKyiY+0RPgstp0tOE9g3nGiR+OFWShyDYFHmHztBenQCYZERtPkrcSs89NEYyft+M7+/9j6J0dHc/fIT5OSd4MjvO4jo159nf/4Zgkw0WJvx99NjaLNQf+Ys/SMiKNh3mJK9R0gcPJg5zz7OyfNnGSuSItQ6OjttaDRK/MMM7Pvya/a++iFD4uK546UnOXjkCAW/7WfI6NHc+8lbdBh8+BrRARAi0xOncklKS/ElfrjcaNXiO3BRcOwEU4daHvluAAAgAElEQVSPQS0yN/2UUjoSbIe9n6/n4NoNpA1O5u4XVrPzjx3s2PQLY6dM5cHPP8dj0tHlsaLXq9HYrZzPOUFqbAJ71n9P+elSxs+awdgVS3jjs7X864VX0AWH03GzVUYaGUNM/PryKxxb/zOTMjJZcN9yNu/cLuPqJi+6lYUvPE2PgL7LLpRCZroK8PLkKZNxCkOEyoeN1brFmOewjGTrsVvRalSYvAo03XY2vv0ex3ftZvrECSx9aBXff/QBx48dZeUTq5n03AtS6mKzdmEyiZF1D5UFpxnYJ5bNH3/KtevXGbdgDqmL53KopIg5M+ahVJloq28kJEhQ/r18uupByo/kMW98NrOXLuPzDz/gbGsjo2+Zw/KnVuPW6eWmIpQIYgM+e/aM1PSJPHGBwRBwWEdTO6WFhUyYPgUbLukSFXotk8XGm489jflSFUvnzmfU5Am89/brXDe3sOzRRxj74MO4u61yjdEF6Ghtv8rVM+cYEZrA92+8g9llY949dxCYksj5ujqyJ8+TrWyB7NKJroxBy+sLF9FaXsMt2TOYOmU66zasJ7eukkfefI0hM6dKPIxgyokitq3xBleu1pE+fqx0eBvUemzdVk4cyaG7u4d5CxZI84Nap0Zpt+FvdfDU0uWEdjtZPH0myX92mP/3wbtUd7byytqPiMnOxmFzyKInMMiPmzdraBEdRkMQ37z3oXTLP/ric1gjg6huayctbbwkQ4jcX5MwMTVe57k7VqDvsPLI8nsk+PrzTT9QYbPwv03foYnri1sUqVKU66WuohKX00HqiFQJpZbQcJWayxWX6bLZGDgsBa9GiVKjQNHdg72ugfdWP4PhZjv/efpZaaT6eP1XtKjdvPvDd9AnGgxGaXbx89dRXl5CsGBNXutgw5pP6devH3c89RhXnB1Y9TqSB6dj7XZiEIYqt4uO4kJeXPUwcboAHr93lTQJfbLxO65rvKz59UdckSF0eb1oVVrpWi4/c06igBKTEiWnU2hf1WqtTJHxDwiQxZVKQOI9dnRuN60XLvHO408T49bw8uqnKK+s4Lf9e2lRufl4zy753ttsvmuvUns5X3yaGJMf1YdPcmzHbtmtW/baS3y8/jPm33UXCf2TcNm8qJUiyEDJlT92subfLxGpD+DFl17jdP5pft2/F3dUKB9t+o4uodIQ+eTSx6IkX+SrJw3ALzpcupSFVlmnUFOYk0ty0kBZBGuNWpxumw8Ht20XG996n9HR/Xn4yafZv/13dhw5SPyYNP750ybZP29uaSIo2B+Nv57S3BziA4Io3byL8/kFDB2bztQVd1JScYER2ZNw6fQoFTq8FgcarZ6in79jw3trSAiK5NlX/8vh37az7chBBs/M5rE3X8WqU0ldrE6pldDtE8dPyHxtpUkv+aMifMDZdIPcHzfx6+dfkT5iFKsfeoydP/xEWWmJLGQtdjuDRo7iwcdXs/OH7zmSe5TBE0fz0BefyUlKp8ODn1YnecD7jh1k/MQpGNSCPCDuThcGl52cD97lxO5txKUksmLlCnK2bJfrteKdlUu9EQLkWFeHxtIt8Rua6BiSbltI+vIVUrAtDCsCDSF+Tom4pEmTZNdIoEE0Rj0qm5X8T76g48IFai6dQ+NworN6pZYsMCqS0vIyrjZdk/3mYFUwqui+RC6azaSVy/5u04vwZoGBKT5dyHgBpVWLUHoPdPfIzSd33QbOHTuOo7kFdbeVQIWKoMR44pcsYOj82WDQ0mXtlEJ2ldtF6R8HuLz/KF2nzhCo0dKhV5I8exp1Bg3LHl+NRulrtbroIhAnx974lOaCczK3191pJSooHKIjiFu5gGEL58nmtMfta+13WywcLy1gxpRpqMR4RgktShfmrg7aSisZPTqjN4dF6CAdqOwu9v73A1ouXaarsx2n2Uy0zoQuJorhj9xL3NQJtPd0YjAapQ3ca7Zw+VgueZt/x15Vh59OR7sW7nzmSdzRfembkopSq5WGm1Za6IuCPY+/QXvxRamhsFq6SAqL4VzrDWa89yIpc2eg/stNLCChdTVcdZpJGToCMewWPz0ouFpfg/p6B4OENlDYfMWOI4LNK2o4tHYD7TW1NHe2oRKdQZuDuFFjGHLfg0RlDOkdWTrF4JzO67Wc3baHC3uPoL/RhcKrRpcYz4z778MSGkT86JFSWif+VmKl7UIpFWt/pe1sBRav6LsqCHBrMA5OJO2VxwhIHCgLbTkKc0H5hXO4/DUMGpiMRlo+3RIls2bNu9w2NpthQrgtHUfiv3fTfvI0x7/YiKutDbPXRuPNawxO+P+Ieu+4qK7uffuaXukgqICC2EAQe8feS4yxx1SNxiQmT3ovT9qT3kxMMZpYUixJ1Ng7KliwoYKoNJXeZ2B6e917/H1f8zF/iZ6Zc87ee61139edhDGxM2OefQlNShw2hRB62wgRJpn8C9zef4xzf+8kRqmjpLaGrvdOYcTDD9BsMNI5uQd+ewCDUYEDO6Unsyn/dgvqqmaqbM24/D5MOjMd+meS9dITqDu2DwbQ/b/YpZM5hCfGkdA5SS5qsrMPnD56jIEdU9AILaExIEeZGp+Xsj1HKd+4i8aC67QK6ppZgz7SzG2/n+fX/Y4rJhSX1EeJathJ0aGD2E7nc+rPbbTXmKhqa2XY8kcIH9QXdXISkbGJQVOj/Dqd5O/ZQcO6PQRu1lLjtMj0n9ioWEJ7pjDmg1ekjEB0oZSSWu3n1PFsuvXPwBweIbWIYuQk5BpnDh9jeP9hQe2bgImJLoLHT8Gmbdz+5yCNhdexOi2oQvXE9Uwipn8/hqx4XnalW1qtRIaIkbKTKwf2YT10ivxt++gUEUOZtZmUhfdQjJdlr7+JM6BBpxBAWiGNaSPvz800b8um9fpNWvxOPAYN0Z060W5QJlkvPIFVDpWUUp2jEQe9A4cYOUnIN4ICOnEHxONyePc+xkyYGAQiC0eu0N55fZxZs57ywzlYS28SsNmk7CNpQC/iRwwnfcnjtAj+oEGIQDy4HQ1cPXKU0k07sV65IWP7atV+sl5fQWO4iWFZU+QwUdjMJKzcWsvpTVuo2ZuLt7hK8hDLm+pxJMcRPawfs995Db8qeP1yjmR1ymSbfiOHSTOQmJ6Ipdnd0sqF02cYLFzMygABlYBgiCByJzmr13Nz1zFsJTeJNJuwa/wEkqLIeuRBOo+bjkurkh9XXH9DSxXlx05w7adNKCvrcfi9NBpUzP3oLVojQunZWxgDNZLoYBZxiPU3OfjzWnzni+Xa0VbTKKPvwoZm0mv2NLpMGYstGNInp1H1VTUS/B6MiBOaMgV+l4dde/bRZrOzYOGCoHdGyAP9Xry3K9j3/Rpaj58jSnCq22y0GZQo+6aQteRB2g8aIeUqmqBhk7qacsqPH+fST78QarUFpzNxMaQ++gCa5GRSe/X/P02WTBGqu822j77AfbKQCHsAnVZLjRAS9OtJ33kzSRo1Ar8yGAEolEdFV6/hcTpJFwBt6QoXF6qkuOg6Do+H9D7p/2duVge82G+U8M8nXxNWUoP3Vq1scug6x5HdWsGzq1YS11vIo4JrgBAv3Covomj/Qcr++JcIm0ceYMN7daP3svvRpiTLTqFGa8ba5iFCr8FadIk933wH54qJDQj0ShttYXrCRg0ga8kDmLunSBC1VhRwwKULlzAbDPIAGNToBTOvT+edJSQqki5dku8uUx7M+Ll66Ajn/vwH5YUSwoU/QdA0DGDI6s2M559BFd0hmIDhF5pNN9cLzlGWfYIrq/+ke0gkzVYL8cP6cyVUwbwXniUioiMaVRDVonLDzcM7OfbLekIq2lBaXDTbHeiS4wkbkcnkxx+BmMjgKFasPQGFhL4nd+9GVFysHF/LaSlw8vhJCaY2RYbeBXR70QU8lOzcz6lf/0RfWovZq6DR7SA0vSu6QamMX/IoAVOMUCkFNYY+G/m5R6nMzqVqy14S9WZKmmuZ+czjeLolkjx8KH5NCAEhcVAKOZufU7+tpuLocVTF9QSaHfi1OlrDDLR1iWHF6m+DTmIhwZG6cAW52UcZIAxlJkG68ON0WSRe58yGLRTsOwxV1bhq62WMW1p6BuHx8bS0tXH29BkZterxegnt3J6kcYMYsXgxGKOl7EXArcUusv3gASaNm0rA6UcvXgrh6wj4OPPdSq6fOIqzoZqAy4VGqUfIRhS/vPVW4OGJE1m9eDHtNBoafD4W//IrZfVNJE2cIMXrNqluEL01H4e372f2tMnBObs4oImdxOWm4thJOni9rHrpWTqGhtJk97L488+kLgprIz+99QYmpR6bU8vSNWu41FxOt6whaH1aGS8l/j5hNMi+IFzAozDJAOKgoYSGOhpKSzBb7Kx9/k3CA2CKDOGelV9TVt9A0vgxMsEBo0YeZMQ2subV/1Jz7CQpigChahUVTjs1ZiNd5s3h3scew+nxYBCuO9zY6yoIlNxGUVbF5o++IlxnoM7n5Km//6So4gY9hovgcgE5VcpxUV1TI1duXGXMsJGonUG8RKvKL92+FVeKGC1cODKJ2RnUDbU04y2vxFpwnXUffEJCeDg6g5Z71q6VYeQdx4yU+is5fxCU9HoL6974AEv+FbqbdPhcdsqsLfScOoXu8+fRvnc6dqcbvV4r+p1UlxTQxaXk1oHjHPzuFwnmDO+VQvjADEpD1UxcsBBDQDgwBSZAxY2yUiqa6xjUb5CEhYquWpsCym+WoKyzkpHR9242oktqx6wVFYRaXZzfuJXC/Udw2VpJHzWIgS+/SnOLj4g+3eTndLua8Jm1WG7dYuuL72G8WU1XvYEmawvlGiV95s4lY858lHHtgzB1+Xy2UnH+HGmhcZz5ZjXFh07IQ2zXe8Yw4slHOGdvoktqP0LFUM7hR6HWUnj5EjZtgIxevSWIW2hu2lQqPvrmY2YMHc3QPgOCuhmPE3RKmgquEhnQceCTr6jKv4LDZWPcw7NJmTmLRsKI6pGAmGUGcEh9ZuOFAva88TnmumZChaY1wkQBPlImTGTK4ifQhBplmohP4Bg0Li4ePkD/pHS2LH0W9a06rAE3g557hA7jhtKoVRMV3wmzUgBKJYiNkyI3u1NHEpO63BU4C1NQgFNHsunfqSvhdzWDTgGTUSi4nZdHisfMP0+/QrRfQUFlMbPe/w+HK28z44lX0bUTsVBiAXPh91opO3KMw+98QZeATnaUKx1tNMVHkzlvFv3uvRe33oRWoQj6MRQ2inNO0FMdxrpnXyemzU+FtZGZn72OOj0FdWI8fq0BvfhP5L+63JzIPUFqfzFiE1pFsTKoJMLozNHjjBkyXB4gZbkr/S1eLh84THpYAv8+/7rs5BTX3+LBn96jJjIcc9cBGCLDJBjd73ag1Hk4vvF3Ln71Cz1UJtmZs5o05AbaCB+QycuffS03ZCnrcgk+qZWq3JMk+EL5ZelTREdFUuOxs+Szd6kI0RA+oB+t4vjhDxApkk68sH/PXkZNnygXfel4JnjYPrRrD7MmTb2LXRFzG9F28HN57wHSQzqyZunTdNKbaXK3MXfV+5TaLCRkTZW4GgFfxt0mhIPs+fxLajbtJcErDlYaih0WAkPTyZx/H33GTZIHIplV7fRioo2mU6eJbPLy2yvvoPcGMCV2IPOROeyvLGbB669gE99wQIlZocbdbEcI4YeOGiY3EZfXi1KtoamtmfNnzjA5a8zdXVE4BsXItRFLQTEJdW42vf0RRocbVbsQpnz5OtcdbXQdOVkWkiIC0dfWjEaj5/fX3sKfd5F2djeRWiNXm5vwZw2g17x76DNmJB6x3biVMvnOUleK8uZNlKdvsP3r1TL7VNepA9O/+4iCult0GZaFRWqJBQcCqqurKbl2lREjhqIRnT45nFayads2GposPP7oo/L6bWKj1qppKi8hvNGK48hZdq5cjVLEGvZJZeQ373CjsZYuA0fS6gWTqA9trShtLtYK/trpMyRrtZKvWep2Y5wwnqEP3E/7bsnYROavXqajc7sojy5+JXUb95L72z+4vR5SJ4yi1wvLuO2wkNCvP85A0NgipMAF169jb7UwpE+mfKbkxuX3c/H6dWmA6d2rlzQOBBRCh+rndv4FEtFS/stfnP17FxqFksHzZlDVIwZnpwQGjp2GXeDRVC70qgBVhdf45bV3SK5qIs4jtNkqarUqwqeNo+eMScSL3HXEuh/Mja4ruUCCH658soai/cdxetyMeXgBHR6dQ6XPTvteGdgEGPmuhuxc/kXCTAZ6paRILqzgqroCAY7lnSG6XRzdBTZGSowdhAhj4JmTdA9rx9E3PqH2XIFs+sx6bjnG6UMoVSvomHLXDOP1Y1D5KM7LZfMHH9O5wkIHn1rmJbdEGrkQGuDFH1dJ7JRMLBdpMUooyztEckQ0+554i/pLJahDQpjz4tNYerRHl9oZU7t2UsMo1xgREXf8OF27d6djuw54ZdiCWn7m48dzyOzbh5DwcPk+u3EijoJluSfoFh3Prideoa20EvedBKgH3nqJ+pQotN27YojsJNcpaahy28k/fIC936yie5ObEKsTpVqFJSaE+EdmMvD+BeDVyixjixdCNXD7xAESzWH88dCzhLhVWPw+pj+zjM3l+Sz539tyP3e7vWiFKcPnZ/+RwwwaPgyjMQS/X3h9nagUGi6fuEh6RAxfz5tNlwgz5a2NPPX2W9A+Uer/1q54loDLjSc8hMfffYMWHYRn9gV9pIBvYFC7sDqsHDybz0hBS/EJGHnQwCti7qwFBYR6vWx48gkJ8rbrQxgyehyKz5c+FQh3uwhcuoDR48Jj0GPs2pUuU6fRZ85sPAqRRiA8RwqZGJGz7yiTJ024G/wqhHs+BGsq548ttFwr4uLu7YSq1IRExtK+axc0cZH4fE5ObP+bcK0ZhTKUblkj0AzuybgF81GICDcxWhLX6XLKA+CoYSPQSXDx3U3c7+HQxvXcPJWHv7AUg9NNQKcgpndvEifPpOeEcRAioLMevEKIKdINNv1L0R2OlkXoxcSXEBlOWGoqzs6dmPvkk6gEXNbvEQZD/E2NnNryNyXZJ7AUXCNEr8MTokfXNZFec++hz2iBpNBKh7YQLjc0NHCu8LIEU6sFDFSpwCG6gNYmyi8VMmLw0OAiLETkAohdW8Ph3zZRffESTdduoPV4iIuOJKRzF9LnPkC7IYOD4bRCtCmCtZvbOPLjeqrPnMVediNY3cZEMerBB7DEd6DL0CGoNOKeiKXAT33xdU5v/Yf6sxfx3CiXeBVlhyhuqjyMWfEYWZNnovJpgoIPnVYmflQ01JKZ2RujQnwPfpxKBbdvl0O9lR5pGXfZV+JA6qOhqIj8rf/SeOEKDVeKaB8TiU3jIyYtg5EPPIE+KRmMPjBrcCr9WG5WULJ1L+c3/43O0khEdDi26DBGPvww/sRkOvXtIzFfIgNd4G1rC65w7s+/qTlzDvfNCqm1UiTHETW4N/0X3Edcp57B7cMeQKHRU1JURIvKS2pqGgbZKoBW4JNvPmXa8NEMyuwXLE6EYFbh4/bZc5TuOUL+ngMYnC50Rg22UBUJA4cw6v4VmFMSsNmbMYUJy4uP6rx8bv99iIs79xFiVFJltxA7YjADZs3CmJgiyfgS8yOjRtyUnzzJ1V0HuH3sFJqqBtQRJmzp8eh6pTBn2eMYQqNljSbjobx+Lpw/R4ekRKJiY6WH/K4MU1a3fTp3JUTkXGrE0+zDg4uy47k07TxO2f5sTG4PDnHaSGtP0Z0K7r+r/kAVGYVHRKxpBCPTy83jOVzfsI2y46cxqLU49CqSJo6i/eB+dOjbl/AOCVKoLJv6fhvFRw5zff9RCnYfIsYRQBsVhiW1AxGDMrlv6VIUarPoncmfEdd/5nQuaX0z0AoQdBAZLrvuAgQ9YpCINBMF3f+D0XnJ/Xsbzdl5lB84TkirHUWYFvPodNwJ8cx7+l2JLHC0tWEQyAVHC6UncqncfogbB48TqTfJcVPIuEFUaeDF9z7GZXOhNoSItRUCbeSsW0frsQvU5hfidNplkHry6KGE90lnzKOPYJMmLY3U9Sk9cEQEsk8SwmrRVwtGSQk8z5FDB5g6WqAYhN7u7m887F27DtfZIqpOnsNod2HDRfeZowjL7E3/2Y9KrZYIdheYBq+tmSu79lH190FaC4qDxgF1gKwVj+Lr3JGugwejNAVd0iJGDbeVsxt/4+bBHKrzC4gymrEEvDgTRH5tOg+/8yZO6RuVPWS8dg9nTuYyLGuYTDCRB3+Rveu2ceHcWcYMGnoX4B70TQZcDrav/oW201doOHeFjqYQGl1WOk0eQsLIkaSOnYlfBNOLOykKpjY357Zu49q2nVBRg94lYvV0jHzlGRTdOtE+LQWV1ixHuvIfdtRyeN2vVB84hb28CoNWSxM+2b1MnzaJ9HETcAQrAfm8NTY1UVxUyIghAyVSJ8hDUPLPzl3U1zWy9NFHg8YKrwetgIxX3ebQ+o005ZxF3WCVBYFNqyByaCY9J02k66hJUn8qBP5iYmSvquPKzj3c+HMLJqtVjkQd4eFMfO1llMmdCI+PQ2sOCYYSOB0468s58fsfWI6dx3WzRo5znSYdCeNGkDltMnF9B8jnU1yU+Lg3yspobbXQP6NX8M29axG+WlImAdg9u3e/280Tj5CblhtFHPp1A97L13HerpGHAFX7KArUDua/9BK9R07FIYDYOnH9bhpu3KRw9wFKN+9A32SRI+OItB5kPLoQfY8uhCXE4kYtjXKiwV585gjXDxyg9sBJzHYfTrcLTcd2mAakk7VoAWFdu+NTiF0iOGXIL7xCeIiZrgnxd5/8oMP25PkLEkvVuWPCXbKTcPt6uXX6FBf/3U1Dznl8dU1odXr8cRHETR7O0PnzMMV0lpBwcYeFS/XWxXPk/rYZ98nLRDh9MrkmMqMHlfGh3PvsCgxR7fAGNLLQEDvY5X1buXXiBOV7colRmeVZwx0ZQtyYQYxYcB/Gju1liSl+i+sX+uPu3boTI6Lg5NYrnLp+sk/kkp6ZSagAzN49AgqAy8Xduyg9cpziXUdIMIXT5nRj7tqZTlOzGDpvHogOYBClKa//4r49lGfncHPHIdIiY7lZVs64xYtQTeiPJqUzsbGdcTt9KI0G1D4f+f/8RvnRbJrPXcPV0IYpth36pHjy2ur4eOsf/3/MonhfRG58zgkGDx0qgfri+VGIM4vQom/djf3aDRr27UbrsOAyq0kZ0J+o5G40VdVz7cARqeWudDlp36unNJQOWfgA6EJxegLoRXSLwsff2dky59wso/CC3T+BATv+xx80X7pM6d49kgIQmtCFOksbiu8WPBYoL7nOsIG9uOeeqfz788/kXDzP4AcWMfPFV0SWVvBQcjcE9tKxE2QMGYJfLXJNRYEczNDb9PzLnDhwgNHTJzFj8iR2rd3IjcuX0Zr0tLhsDByTxaTxE9i37k+OnD7FpJeeYtRjS0AhxPnCrxYMas47dYqBA/rLykduIo5git4vr77KyUP7uWfSeKaOG8uW1T9z6mIhi157jz4PPIhH68MV8GIWi6rPjyX3lIzY2b7xNyrraxl17zTad0nmwOFs5j79THCNF64vUQV5/Hw/b5HUjtw7fwbdu3Xh79/+JK+smEWfvUfGhAko1WbpHpIt0dY2cgovMGTUCLlPiO604NM52qxUnS8gMzOTQKg2uEAIMN+dCuDDe+6joaaCe5cuoEeXzuz+bg2FhWWs+PoH4kXKgE6MREX2sQ9PQz3WGyVE+pVs/Xm91JqMnXsv7UeNoKzgCkmDBskcYLmk2pzyAt4fNxHVnYP2uIVTSe/ZnZ/f/pg6h4Ola78hfsDAYFamQOL4FDTWVtPotUvmnBxcCV6QRkPtzdt4qhrplJ6K2xyEEOvF8tDQwstjp9LOZGDiwnvoEBfNlpU/UFnbyLt/bIHUVOkoE+gcIeptulVBqBjLVlayd/NmXI42lr72Am6/B5tKSUS3VAIBjbShY3NAq4P/9BtM9+QEJi6fi9/r4sC362hxunl131aQWb16yXgU1tCKGzdwheukiUe6XAVkPODh+2+/Y9KgEXRL64FLtO7woRf393oZL0ycSZeOccx6+mHcuFjzxVeERLXn+T+2S0CxR86SQWFv49aFSyR36kLx/sMc3n2AqPj23PfiU9xsqsYUG010u/ZB3p8YSTe3QektXpm9gMzUrsxcfj/Xy27wz/o/UYWF8cb2rWAygUIcLoUN2MWVwkISuyVjNJmk/kbGvmkU5J08LfmAxugI7DK73I/R7+P6tt389PRL9OvZnbnPLubMpTy2/vIraX0G8ehPf4DQiOkCuAJuiUm6ejyXnp1TOPXPDi6dPktcUiIzXn2Oc2dP0m/0KLlw+mxOVFq9dJRd3/IPP7/6DsMHD2DGU4+QeyqXdd+uYcSkKSz65nMQcFVxAJeiIQ/nz+WR2jcdrUEXxNiIQ3gA8o6doG9GBiqTTvIbBfJC6faS+9MvbPr4C0YNHsC9j87l2Onj/L5xHWOnzWLO+yuDnAXRDhDvi8/PtewTdO+Ryt+ff01tUSn9x2YxYMlc3vr8I959+4PgdYjwedFpdDvZ9/VKdn27mmnjxjJq1mT2HTrEgW17ue/hRxn50vN36fP64Gbt8nLqdC4DhWlHFFbyFBmUCuQez6b/8MFSRC6JgW6XlBzs/+IrNv+0momjs5izcC67dm5j584dzH3kMUY//0aw2xwq8pJFSpGSyydy6N2pJ5ve+1gK/vsMH0K/ZQ+Rl5PNgFGjgjmiLrfs3NFm5edXXuZ8bg5Txo1l2vQZrF/9M9knz7Bo+ZOMXrocRESfWiXrN5vDyeWLF8gSzEwpTBMdKJG65ObshXOk9++LRgjMxYe1OxBC548feZT6itsMGdSP6dOnsnrVtxScPc+L77xL0rz7g8WqQRwyRUHv5sbJPLqGd2T9+5/i8riZvOA+4scNIb+ogN59BuJqs6MLDRPYBnDaeGP+PDz2Nq5bSjYAACAASURBVKaOG8+g3n3YsG4jZ/ML+Gjl94SLgkCAyEWHzg/NTY1UlJfSRxAFhPbb50Kt0XJ092Ga6puYO2e+JE/I9rRbrKpenp4+CVXAzT1Tp9C7Vzo/fvUtddcr+GLtrzCw313IdBCibWmsoeF6CZ0VRtZ8/rVMAlmw/DG0XeO5eKuMfgOH4RHGMbn2e8DWxovTpqDUKVh0/0IJT/75pzWUllWyesMfKARr1BwWlJP4/JTfLJWJH93TBdfPd7cLqKKi5LbkDSaldJXpQ/K7tFnB0sTTc2eh0wRYunQJCrWKX9f+isvi5NPd+yA0NMjFdDlQi6SRS+fpYAjBefUW+zdtQ6/XM++FFTSrXdh1Kjp2TrkrJREmDT8UFvLsww8Q1SGK+x+4H4/TxS+/rqfN4WPlwSN33y2zvH7BxL1xvYiwyDA6JrYnEBDO2uB49erFK4RFRBIbH49KjC2Fe7fViudSPs8/tpiUzgkse3IZ1ypu8YeAt7v9fLHvAGj1eBx21HqNjLMsKywkKTya05v/5eLxXKlnvu/9t/ngk7d58vVXCAsVCse79mOPV2KgXnvmKZJSe7DsyRXk5Jxk7/7DxCYk8sqvvyLbnCaBNBFbqZ9L5y/SrVt3QiIi7nI2g+t/3unTsjMYGhqKUtwr8e46HVTu38v7r7xIv97pLHnqCfbdKf72HztObEInXlr7i+zmiT+HcA+rIPfgAYYOHkb2d2u5lneBHulpZD21jHOXT9Nv7Gh5ZJNyDNG2RUnxb+v45sP36D14ILPmLZDXv2PXPoaOHsPDn3wUlMHIiYgwJXo5l3uawaJBJN590cUViVWBALkb1vHT/z5kxujRzJo+jRMHdnP8+NFgzr1fQVp6P+Y+tJj9O3ax/1g2aUMH8MiXX4LWFHQLis+gV3Lw6D5GjxknydkqUbiI/dvj4sjHH3H833/pkdaT2ffOJnvPEQ7s3o/iiwmzAta2FmbOnkZ6SmdqCwpY8/tGOo4fRc+sMWi17eQY2eqxEKJXUXgim+7iITdHEB0VjbuhDl+LhUsnz1BSWcno+xfI/L6Wwqsc3bEDh8OGOSqS4TOm0aVTEtXnL7Pp7610GN6fXmNGozBFYHP7JAjSpFRz5UQumWk9UWj8RJqN+Fus2Boayc7OptVpY8a8WURFhHHj3AWOHTxKj569SR08BFtkGEaTEU1jE/XlZVitLQwYOpyaFofM2wuJjeDapQsUHj7MzOnTUURFyQ3QWllPhErL4b+3EQh4GT9vGjExUVw5cYrdhw6QNnk0EYkJtI/pSKjaTHNpNQ5/gBsuK3E9uqIzmrC5XTK6Tu1w0ngqn4zuXXGEqwgJMWIrrSRcoWXX39sJmLUMW3QPEWEmLmzewc3L1xg0ajyqqGhCuneV4uHmm2V47aJydZDWLY3WRhdavQlNlJnrNwpR2i2YTEYiEjuhUWhxVzXja7Ry6sABDDGh9JkznjCzkZKd2TJ3sP+8GdJZG60LJ9wUQWVlHaX1ddjDDbJDK1hbIlPRoNfRVHYLnxjb9kimKQL0IQacJZUoGlq5fOIMAZ2KsY/MliiAC3/tpPpGKeOmT6PO6yN+4GBcARUtN6skJsHisdOnbz/qq+pkCkt4VAglRZdR2FvlwSchtRdOuwdnZROe2mbOHjxMZHIcvR+cIiGvl376i6bKWjLnTMITYqRdlNCOGGioruNaVSXalATC4+JQ2tyY9SJ9w8eWX9czpc9A2rWPwhGnl0EAgbJa7CWVXD5+hoQeXciYPQ6nV1REW7HWNDBmynQIDcPUKVGO9+0VNVibW6TjNS29D7dKKoiLj6fR00rp7esYlD7CjTraR8ei96px19poKLnNuSPZdB/Qi+SpQyUj8cCqdZhVWvpOGovfZMAQEo5CqcXSYuNySSkJmb1QGfTofQIRECBwJ7LvfE4ufWM6Eh5qpDVUgV5w7W5U4K5o4NyR43Tvl06PmSNps7eQs+FP7LVNzJz7oBx/h6Qk0HxnM7NVN1Jf20B8j+6ER0bTUFWLSYCc77glr9+4it7nISEqkuS4WKy1Dbia7NSXVnIh+4TsikWPzKSyspKy3Tl421z0v2cS6shwFBIs6ifgV5BXcJnkQX1QGQwo3aKHCSqRM5qdzYCkLhhE5m6UHoXYYG83UH6hgLJrxQwYPZyOQ9KoqCzn5F/baB8aRf/BWejuxFn5IkJosFhxtzikG7h9txRiomNoLqskon0Mxa5G/tm2lbmDs0iMiMRg0mGztuK2Orl68TJlV4sYNWkcSUMzuXH1Grm//0v3hGTSBRbFaMAY04568ef9AS5cK6KXQDIJ/aIvIFNyBNolN+cEGemp6A1q2X1SC41MbQvnTp6muqWRMdMnE9+jC2dP5pB/4IjMnBYGIb1YS2IiqHfaKa+qoa3VwbABQ3C3OWhtaKZTl86U1FVQWnyN1Ph4eXiNT+xIfVU1Oo+CEydOUGFtYOq9M4gIC+d2cSm7N20jNaUHI0eMloyxZr2KZq8Hm9NF0fUbDBkxArvDIaP+/G637MDmn8sjvVdPdFoRf6bH0dCIzubheHY2FbYmZt0/H3NkmMQ/XD+Yw6A+fYlNTcYUF0tAa6KsphqbwkNzQwvDUwfhdfmweJzoIk00Cm1j/kX6xnejU3QMPr8DS2MDfoeXvPPnKauvZv4D9xMdFkHesVzOHDzO+KyxxHdKIjQujmYV1NtbsbbZqKyrJaN/X+x3AMF+vUpGM14+fpq22kbGjMgiVK8jzKCnub6GNmsjOedO0qRwMu2+mdI5f2LbPmpOXmVc1khU7UOIFWNdN1RbWrjZUisjJjtHJaLwKGRxG9U+igvF+XhcLmL1YXRPSMTvaqW1th6vxcnR3BzsYSomz7mHqKhI/vntTxqv3mLGhGkYzBFEdYzH4vPRbLdxu7oaj1ZJQkZ32d0SUpAQlZb60mCOeqf4eMLNJkK1GhqrK3FYm9ix71+ie3Ri4sxp8rCyd8sOLIW3GTNsBBGd2xHePpaA2sDtxgZuW+sxh4TL629rbJWxiiqjmsLbRbhddnn9vZK74HVYabpdhaLFze6D+zH3jGfcvVPQqdVsWrsBhdXF6OGjCYmKxRAeiRMFzQ4712/dJCQ2iujEDjKvXhhDTCotxZcKCNHpiWkXRZTJjMnjw1ZTS1tDPfsO7CWhVzcmzZ1JjbWZf7ZsxeSErKHDCOjVJHZLwen1UVRWRoXFQkrXHrQPjZYgbWEU86gC/PDbWgYP6k9yVDSdoqJxWaw46xuxV9azP/swKaOHkDl8CF6nm+2btqJ1+Bg3ZhzaEBOGiHBaxeTD5+dy0TWSevREFybWJBVeh4sws5lTJ46T1LEjkUYDsSYzWpsDt8XCjWuFnLmQJzWzPftl0uy0s+Of7Ri9SiaPn4BH4aNzSgo11bXU220UW5tJ6JxMQkgMdRXVxCXGU9fcQOntMpmVLA6k3RIScdc1orTaKM8v4NzlfNInj2HIuDFcLyhi3z87pd5w+vRpkt8bMIps9AB2j5e8i1cYJCHooqmmwSOi/tQKzmzfytXzecycPY8+GRncvFrA8QN7aW1swBwZQe+RY+ia2ovqslsyojM2ph2ZAwcQCA0hIrYdzQ31NDusFDdX0DW9N0qRwSWMV/gIczu4sW0b+cezmb9sCb0HDKbkRB4/f/sDilVTZwYaKyvpm5zElEWLOLTqW87eLiduxkQWvfQ6bqcWpVaHzS9E2hq+f2YF5/cfYOqYycwYN55tG9eRc+kSw5cs4d6XX8MdUEtgsk7hRaX0cTwnm9HjJ+JptMsNXI57RSxS7hEGjc4Kin3F/xxeQr3w0zvvcubAbsaPGsjsqZNYt/J7im7eZuLy5Yx/coVk2bk9bnnq1RrUrH34Ac4ePsy0uYsYOXyk7AxeKbnBlBXLGbPwIQjpgLXFTmiIkbr8s3yw8D7CcDFqxkTGjJ3A+v99z6WSch758kPSZgiHm2yJBcWbBi3v3z9P6g8nj8hi4qhx/PDVj5wpKeGp776Qo1hdWBRWu0Pez9g7LuFPFjxIbeElpsyfyqgRw/jx/a+5UlrJ0z/+SPcxo3Hq1DgcbUQIPrJayecTJuCqbyJr2r307TeAdT+u4mJxES99v5LOfQeh0ou0CB0OrwOds5lXZ09B3dbAzDn30ie1Dz9+8B23m6w89d3nxI8dJTsZTrtT5vIW7NnNu88+TdfYdjw0ezadE5P47JtVXG9p5q31a2jXsydKgVfx+VFqlCgaG3lr5hz0Hjv3LZ1DQnwH1n70HTUtTl5fv4Hovn2xe9343C5ChOOx4hbv3jMDzZ3K8v4nVhASFcMXn31G6x10wes//SAhyahEDJkau7MVa9k1vnr8UfSeVp58+RmcVjubv9mAU6Hj9T83QGoKbY4WmVEZognDV1rK04tmEaFU8Pyy/8i2+X8//pBAuyhe2/ALREQRpg2l1dqKLtTI+q++lIL9pOhQ7n9qETarhb++24BHbeK9PXshvgP1TQ1iYkFUmJnaE8f4eOkSIhRKnn/lNWytDn76chVuk5n/btuKJyQUjTEMt8eL2yPcwef55pkn6Ryi4+knF1Nzq4ot63fhM4TxWvZ+cLXh1CrQ6jSyC1C6axcfPfMfUu4ctp577lmuFt1g429/o+7QgQ/+3kJLwI/Zr5ZuSF+4jvzDh1m//Dl6d4hj6XPLOHvhPLu27CYioQsv/LVNOoWbfILs7CIyRM/HDz5AXe4ZOphDeP6ttzibd5Ytv20lZeBgHlu1Ertag1pUuAqR5gBH/trMlvfepW+Hdixf/igXjuWwY08u8b36sPi3deCw4DCLVrRIzwnh3OrV/PDZ/+jbswfLH1vKwYNHOHriDJFpqTz+/dd4TWaMbqVMRPGHqtm1YR37P/yM4d1TWLB4LseOHWP/P/voO3w8i9aIrocVdYQZpd+Dwuch+/tv2L7yM0ZkZnLvw4/x1+bt5OVfJ2ngIJZ99pHkMXpswq2swqVw8MTcOYSVVzE0OZnZD81l5z87OHjsHOPnLWTq269LDaRLOnHdGLVmdr/2lgTFTx4/hjELZrH6t41cunSdoffMZO5/X6dF6IDtboyh4QT8Hj59/U1K9hxkysD+3DNnKpt+/5W8i5fpP2ES8z//UnZq69vaiBEOTJRsfv5ZTm7ZwLQxIxm78CHWrPqZnMtFzH3yKSYtXQIiQ1mwE1pbUGm8rHr3v3K0OmvkcMbcN5Vff1zN2YKb3LtkGWNfei4Yl1hdS7gA6lZU8tikySQoVYzMGsrAmRP4bNX33CypYt6S5QxftBClcBF7fWgES9Xv5v2nnqI29wyzJ05g0MghrN6wjrOXr/Dkq68ycPEjMv5NjN4kLN6tZNUTSyg/d4iZE8cydORkvln1E7k3y1n+xpuMvG9hsLOuVeDxC32ahzcXL8F15hIPTp5E71EDWPntt5y/Wcsbn35FF8EqE101YSqQ2m34bNED2IquM3PaZHqNHMT7X39FscgD/+xLkkYMl7nrwj2udrkpPZPHOytW0C0ykoXTp9EzJZkvvlvJjaY63vjmCxKzBANWdKaE80R0YPy8vWA2jorLPP/4EmLbdeb9b76VRqEXPv2ULql9MERE47bbJZLFVnuLN5cuRXe7mmceXERUbAjfrd/I1XoPn/78K6EZPcDvwKnzohdrf3UDz89bhL7FzrJHFmOMjuKzH36gxu7kve9XEZmRisJgRGXzovMr8Ny8xYtLl2D0unl66WICHherN66j0mXju82/SyMYImXHIbrcao7+tpWfP/mQHpFKXli2GJ9bzVe/bqD8TjP8k1/XYYqMQxsiulzgtDTSVH2TD555mpgWG689sQxvwMbHK3/AbY7nf1u3QZQJfPagG0alwHL+Aq8/8RTttUaeXLxUuqS//nUtreEhrPzjdzCFSLST1mySUWe1Fy/wv+efJfIO/PjNFU/jqm7i+9VrcUZG8L9du+Sz7GlpQRMVJidz1w8f5LPXXqKTDl5/9lmu5F1h096DuBI78u73P6APbyfXfcHv09wxkb3/4n/IF7nlUTG88PhjFBfls/6fHWjiU3nz980QaZQdX19LM6qIcK7t2M4Xb75FSmQML774MmdzTvHrtm2Ye/XkozVrcKt1oNFJzaaYUp3Y8Q+rP3yf9HYxvPLUCvLvmEK27NxNWEYaL/7yK4jnXjiXBEzZoOfC1q388L/3yezUjuWLF3P+0Ek2CqxL1kDe/eknAm7p75ZDA7XHzZHNm1nzyUcM6NqZZ5Y9ypF9/7LzUDaJ/UbxzK+/gd8lv3ufS2j6lLwzfwFNN67RMzme5Y8v5dDeA/y+Zx89p0/nhf99js3iwxQeicNjl+7pY4cOMGbMGPmZBBZMIOT0JiPHtu8ga/JEOd4V3XKlKoBWo2Pnh1+wbfUaRg/K5P6F8/hz8yYOXblI56ljef6jT/E4hU5XbBkqjEIG8r8PuHRoP2ndujBr9hyO7NhDzvFcFOsXLw7o3W5ar1whxB+grc1GREYaHefMZMA8sQgI94oo8UVQp5Uj366k+eJlKvMu0iUqBktTA2FpPYi6ZwaDHngIl0ctOU5ikxUul71H9zBp1ESUTj9arQiyF2OMAIcP72f61ImyQpPQTPEDTi/7P/uc5sJLWEoKCBcxMuIMG9OOnnPm0mfeImnQU5u0wYAAv5tjH7+F5XI+lso6XBaHjLqMyUiny+yZZMyaIw+c9jYw6pHE/n8+fp+M9mGUXbuAo7mZSG002uSudF68gLQpU6VvQy+4SULTXXWTYxt+oSI3B11dI36bk9aAirgB/UmZNZ1e0wQ4WoNdbCJGLTQ1cujDj/HdLqOhqpjW5mZ0KjMdBgylw+z7SJs8kTYbyAAFceYtLeHimh+oyD1JwOHFLvRRSg3tMtPpMf8+kicKs40aS4uHsDAN/opq9q38jNYbl/G31dJcU49WFUHnYSNJWTSbTiJrWJxE70YUZW/+k0tbNtFduIiLrmGxWNAmJGDo3o3BDy2i05BhEulga7ZK95Sz5AbHV/1AY+FFfO4WmhrqMOsjiB84jLQlS4jr209KPmUqh9uHq/gqed+tRHG7gqrSW9gFb61jHNqUJIYtfoSOA4ZJ44l477RGsFwuIn/DOi4f3kVElIamhnpCddHy709d/BDt+vSVgnDpL/JA7eXLnPxlpXSoO4prJe5FGR+FOaMnWUsfJ6qncOLdTXNQwpp33sZUVo6nohS3oxG1SoFWZSa23yB6P/44RkHXD0Z6yq55xekcLq39kYDkH1poam6lffdUtCldGPvsCtRdhFNOKfczwS6uzTvL4S+/wlVSRIjeS0NzM6Z2XYgbMITBjz2EOSVFaotEbrKw91edyuHUL7/gK7+Ju66eVruD8K49CEnvzdgVT6EXGcF342V9Gg+FBw9SuuY37IWFKFRuKQnQRnUgfthIhr/yGi69kEUE/VeqgItVLz9Hp+pqjHWNVN+qkil6USldMXTtyuTXXoGomLuVZlBfe/XQQa6s24CyvARVWyMKrRZPRDwdhmcx5sX/EAgNC4Y2yOmzlys7t1O+dw+1584RFlBQ32QhrHtPYgYOYvzrr+BValALUKoY76m9HNq4gbadB7EVFaI3BmiwthCX3JP2/Ycx5OXXZJqI1E4GKe9c/PNXGvZuo+bcOSJC46i0OAjtkU78sGEMf/pJCZhWSVhzgMaacla98TrDtGZu5+SiVwhotR5Np26E9c5k/Msvyhgsj0IZjAf1ermwbj3WA0coPX0SU7swmnweYlMzCO2VwdgVKwiIeEtp3hD2xgDHft9E7a6D1OadIS5MT7PXjiGtB/1mz6HnrIU4AyoUWoVMZFI3N3Hmzw24TmVTfuoUoSExtCp0RPfpR0z//vSfPxuf0YhKnLzFGEjhYve339B6NIfWoquYtWANBDCn9WPQnPkkZY3AYwpBKxihPqjIv8jmTz8m1evj1qXzGNqF0iiiH9P60W34aNIXLJIYI3G/tMIyaGlg708/4jh+Bl9ljYyYqg94iRjUl7RJE8icPhOPy4tGbw4+cy4/Oz78L4prZ6i5eJ724R2xivSBjFR6T5tO2pjxMtpNrOFKdQBLXQUHVv+MJu8S3vIyPN42HEY9xswBDJuzkPgRo/G7vXg0WnQib9tu44+33sRw5SquytvY1B684aFEp/eh/9SZJI4aD3fXWVF0n/57Kxf+3U47axuO2xWo7zjcWzVK9H3SyHrwfhKHj8Dl8qGTsaE6yYfd8tG7qK+fxXWzDI8dtAmdcKf3YNjChSQPHIrH7kIjx4c+LCXXOLR2LfqC6zjKSwmo3bTo9Jj7j2bsg48SI0DrCg9OXUDqqj0Vt/j3q29RF5XhramntrkJU6cEjGmpjH/kEZmW5XH70YhxrzuAr+w62374Dte16/gaGqTBxR1qQtWrG+Mee5TYjEyRTojWKaaBev7+7keq8nKJqr1BqKONlnobyg7xqAf1lQEGIiNabqLSkeGmufQau3/4AdXFAtQNdfL6lXEd8HcfwLTlKzCkdJaAfrfbjtagpS7/PPt+Xiu1h+FuH5amFkzJnfGmpTBl2TLCugTXQqfPh14ZoObCaQ6uW4uvtBhNowWaHIR17oJyQD+p3TaKtVCY9mw2tCYt1ZfOsWv1KtRXrxB2B9VjabAR0qUbgb7pzHjqKbRh0WAUubziWXOw8oN3iLS2wtl8woVO19GIplNnQrKmMOaRx1CaDagFlkdIyvxeqk5kc3jjb/ivlaC2tMkRqjGpE6r+GUxc8hjadvH4XH5UwkFtt1N4/AAXd27HfuEikd4AbU2tRPRMRTtsMBOf/k+Qwq/RCim/PARe37uHk1v+wF2UT4jTg8+hIKZfP+rSkpj5zDOYTSJq7i6E3ufl8r//UrBnD56rV9E5rLQ6mwjvmYZh4FimPPeSREfpBSdX3C+vm0+XP0aiQkHrxYuE+QK02uyE9ehByKgRTHh8BSgMUqKulBgOPzt37mKK4GnejWwVKhfx69iRHMaMHiYNuMEUooCU1ZxYvZ7a02epzztJ+1ATNdYWQjNSiZowivEPL8bl1KI3GHHbnRJpdXHDGs7+8zeGZouMkPVpdLQ6nChWv/JiYP74sWz75AOZiefwBFj65TfcMuiJGdAfj1KD1dZCB1MISqed2vP5xKJm44r/oLbZcWvVPPjlpzSEGYnulQGakODhqa1VdpWO5Bxl9NhxMixdipW9HgxqDReOHGNo3wEohA5JsAA9bpTONhwlxWhv3eLPO2HKOgHmiDLwyE/fU21ppX1/AT/V4/Op0QtAZn0TTaUXiHVZ+fnZZ9D5lZiTM7j3vQ+51tpM96xhMo1DwDqxO8k7chxnYyup4SbWvrSMpNgo7MYQHvz0M05bGuk+bJyMIXO0OogLMRBoacBaUoDyRjF73v4ErV+JJq0b0z7/mHNCxzJ2El6XEq3YcUTKRm0FyqY6bGfzWPfOf+kY145Ax1hmfvoJhVU1pIp8UFG9ipsrXqY7SRrO29dpvpjH3q8+J0SpI7p7Pya8+z7XayvoNmqYxKuIOkQlmItllegcPq4d3sf2le/SIS6CsNQMpr/4CqUuD1E90mWOrku4IwMesv/aRJ8QI4qi6+R8u4bI6Ci8Gd2Y8t47FNc30jmjL36fGHcJHRE0XblApCpA2b5dbP36SxIT44nO7MXYJ5+kSqUjKrknOrUpmEgjvtLqSkJsTZz68Ufqj+ZgsduJnzGVUc88wRVbC0k9RXScWhJlRFe1/uJlYnQhFPyzhYObf0ZhhIx7pzPq0SWU2QNEduqKXm0Ipt3Y/VhKrxGrc5D95Vc0Z18Wihvi7x3JoKeWcbPFQUKaWIQD6CTPJMCfn33E/KkTObTqG26dOUmrzcqERx+kxwMPUO/yYYjthNkQjtMRkGijppJCEjQedr/9XyznrsnNK/WR+dJ4UtbWQufuIkZJfzdB1kNxznFS4lPY+/IrNJZdpcLSwPRXX5AZ2NUBJaEx8YRqzPKAIHbxGzlH6do+mt9WPEPIrXrh6aXf00tImjSRJpWRsA6dgoWSPGD6KTt+jKTYeA6sWEFTdTlNXif3v/06JCdjiWhHbHJPFPYAGoOaemszW1d9zfKpk9n2/Is4qxuxalRM/u8rKDvH0zGlK2iMoAmT90roHq+fPUl6ZEc2P/Mc9pLr+A1qHvj0fzRFRxJI7ER4eDx6l0Ie6CxKF9fPHGeA1sjvz7+MsaqJNkWARd9/QYXBQHyPvkFtl+iYqwIEPHZunzxNYnQ8/z7xJG3NdbSpAjz21acyGzQ0ow+68Bi0XoXsIKvMKgoO7SbNZGDdsifR+HXYjCbu//xDmkPNdOzZS/IKAy4PCp0ai62RDV9/yVOzF7LmseWY2uw0+9ws3/gj+c1N9M4ajyOg/j+3o9Cvlp8+Rje7h3X/eZ72Ki3VHgcP/vwN1QYjHXoKcb8K291iQO93cCs3l0SNnl9XPEu4zYVNr+b+NSu5YLHSZ8QkIZ+VgnG1UpQpDipzjtGxzcGfr76FwqumWadn8aovqNapSRRZsWI1d4gyXEQpebh09BAZagM/vPwqZjE1CDHywA8rKW5ro8vA4TjQIxTPLoedxuqbXN6xnQWZA1j/zH8IF9dq1jPr0/ep0uhJSh8qE2pENKI0idmbsF68QGRVA7+/+R7hCh3WMBPzf/ueYxW3GDxinHQTyt6c30mguQXl7Zvob1zjl3few+A34I2LZd4Pn5Lf3Ej/gSOC4mahjlf4qGmoQNXQgPfkRXau/I5QYTSLDGPO919TUFtD9yzBHzTK/V5G1llqCaupRXvoJAdF/KOrFUXn9iz89nPyqxroPXCC7EyL99DmtHP26F5i7TbiKxs4vHYDPoebiIxUxn70Fqfra0gfOkoCh6Rm2W7F3dhIpL2Nuh07+Hf1z5hDo9F360rWq09T7LAzYIAYs909QOGlrr4CfWMTtX/vI++vv3E7rXQe2J9Rb7/Dtfp6Evv1xS/WHtGxdVqxlJWSHzChGQAAIABJREFUhJri1Ru4sG0nUcJEmNGDfi8/RVFbGz0yxN8fzDd2OZy47fXo62q4vn4Tl3ftlwlWCYMHMPDNF7jc3EBi5kC5kgtpr0iN/fmTT3lk9CjyN/xKwZGjBBQ6kkZlMejZZVQqAiQldA2mP4hplFZJcWkhSRodh9//gpb8yzTUVTBy/hxSn3iCGxYL7VPTQCmuX6wnTmquFdJdZyDngy+oOHFKYpP6z5pG+4UzscZEE9EuKRgDEkwmpej0QVIMWrK/+Q7vjdu0lNcxZfFjhCyaTYnTIQtjlV6GI6Lwt1J87hRp0dFsf+E12kpv4fGrGb5gPomzp2IJMREd3UFKXoIFroeV33/BwxMmsueV93FcvSabxZMfX0Jg2BACnZIktFshKANSe+uk5OxpukdFs/3Zl3HfrsThdjL7+adRjRhAa0QU0bFJ/2fAEYvQpbxDZESGsu7xZzDUWVD6VMx+9RUsmT3wd+kiR/ni44pnU0UrlWdO0TM0jA3Ln0bX5qTB6WHR22/QmpqEPjGRKHEAFM0FKQb2UZh/ls4KNRuXv0CE00Gzo4mlH75PdecumFLT0GiNQSexx4XfZePjT9/lrcXL2LhwGcZmG80eJ4u/X0kVHjoMH0FAZ5L4HIHu8nud5J08Q2avTIyiS6zT4XO7JVB816F9jBs/BtXdc5PMTXS5qRJGQnM4O555GXdNHU6jmkVff0a90kvMsCzk5iq/TBFR1kJdwTna3QlP+P3xZ9EK+HSnjvTs3xfFJ08vD8RoVRTu3k5Hs4CCqEkaOARdZj8mLF4ikQXil/LOhzK4PORu+YuCg4exXCmUkOOAXk+7Xj1pN6Qfwx8UgmIZUX5XqOoj98hhhogMXINe2uRFV8Njt5F/5ASjJky+W+UIB52gnNrJ/vEnLAWFVJ49S8DjxB9qlJl7SePG0H/yNBTGSJmzKh8sLxxe+z3Fxw7Smn+ecL0Ji9pMp2EjSB4/hj6Tx+JXim1XZBkruXbuEr/9sI4Us5nK7L0Y/W4UIeFEZmaQ+fD9JPUfLjI3gu5Inwt9WyuHfllDw5k8Ws8XEGo0UadU0GHYYLpNn0KvMWMkkDng9qETP1RVwb51a2gsLKC+sFD6ljxmPQmDBpAyeRKZ4yeDT8T7iPQHaK6tJmf7FkqzD6EsuUGU3kiTV0vCkKH0XTibxEGZuJSC8hNAmHyotbDx69X4aqpouJyLMuDCHxFFTGYfMmffR8/hY3BLb1XwLuz/Yz1Nx3NQlt5EW10vtfP1oQYSRgwjY8pUug0djlfkJDtcGEWbrrGeXWtXU30ln9rCAqKiwiE8ROoTB92/gBTR0fPp8Tn9KEwarp2/xKUdf9Ny/hzKspuo1BrqI0KJHTaYEQ8toH1KV1xuOxFCqOrw0FZUSvaWfyk/f5amW4WYo0w4wo1EpPUia/5DdMsUbDAFPq8fvVLN7XP5XNn+G3V5efhvtcjA7YZIDR2HDmDUwodp1z0Vt0Ip4dbC/LDpow9lpe+qrsArupchRtwmPdHpaYx48AE6pPX5v+sPmDQU5Z2l9N+/qDyRA7VWfAY9rZ1jadc/g2n3z6ddQqIsCIJuPy9XDxzm6s6D3Dp7AWdrE8aYcNpCDURl9mL2889hColD5VKgEQJfhY/8Q/soP3yI0sNHSfCrqbO2oOufgb57N+5f8RwevQmFQU+bzUm40Pns2U3xlm3UXcrH47Hj1qskBDspazgTH1uKX2tCizBkKGWj98MXXqC/EooPH5HmBpfZgL1LR7oOH/z/EfXWgVVdW/f2czQn55y4u5AQSEiCBnd3h+KlSktpC22pceu3cqu0pbS0OMXd3SUkSIwkJEEiSNyO69e10/f35W+a7mxZa645x3gGk6ZMxcPHD1SemE1GPPUeXD1ylNKj56jKvIFetMrVClzhgaSMHUnG7Jk4VToC5D7S925S2sk6c4yqg0cx3spHXl0vpTy4OyXin57GpPkvtxWAahFlZ5Go9oX7D3N35yFq7xRL37NRCd7J7YkTI88XF2IWqAi5GEm7JUj6lUN7MZ+5QPnV6xjMdpw+3sgToonp0Z3pgnHlIbZLwYmzIFfL+WjRK6To/Sg4dZYojY5Wpw1lp3hSR49g4MSpuDVCAO4hRRnL5E7ObN+CNfMGT69cx6OpVZJfyHumEtmzJ2PnLQKlGpNKPF0HequBKzu28/DceepyC9EaHTiF0SEjjXaDhzB88sy23FqHFZVahsVYx8Xt22k5l0lD0T2MdicuUSR0SyM4tSMT5s1rQ0HJ5LjNJmQuOyd37abs/CWaS+6hbjUi13rgnZ5Cp9Ej6TllKiZUEiJD/JRX3uXvr76mt0JDxblLqAxGvGMjUfbqgk9yCiOfeU6aDthVMqw2M4qWOknykb99L66Hj9CJ0byvD47+XYkZMYRBoyZiERnqbjPeojBtqefwb79jyxHO/hI0Ck8sPnq8BvUgrm9PBgwa2nY4l2CpQvZhYteaP2m5XUBNTgHBSjUyvQavLp1ImzSOpKHDMSLYqmK1cuKwtnL051Vort6mtaAQvY+WBo0M/yH96Dh4KOlpfcDbXyoAZXI3F47s4dKWzQzQB1J06jw60Y0MDUHRpxtJ40eT3G+QtH8Iu6DcZcLVWM+R1X9gv5lPXXEZHnofGjVKYscMpffEcQSHhKP1C8BtsSDTqHn68B5nt+/CcusOdflFeCplBLSLQZGUQO9nphPZrXsbnkcEewo3cUUFp1avQVd4j4qrmYSHBGEP8cPUtT1Dn3+OiHgRo6nEJBcjOTmVZXlk7tyOIzMXQ/E9PBUeqCIjoEsnei+YQ2hK5zZkktuKt0zG1p9XSnuoX30jZTduExWfKF2/X/8e9Jk0nsQOndr2UdHoMBm4d7+E2ydOU3X8PLKndfjpPXH46ND16sLgZ+cTFJeEFZUUI6hDKWn5L2/YjKaghOrbuYSHBeMM9UfVtyuDFyzAP7IdLoccuTjV2C08LbxJwdlT3D18DFl1AwFqHzSxsRi7JDNqyat4hYZhFvxXAZLAStnlC+QfOUbd9dvU3a8kKCIKd0gg3hnpTHhhIZ5i7REnT2F4Mrby9bdf4i9S2G7cQVHTgFLmRJ8QjaJnZwYK7WhIDCaniEcTyCm4feI4JSdP03QlE3VrK0anhdCuaSjE9Tz3Imp9EEqViJoTJyYD1y8e4/7VyzRfzJTg507BqUzugGxQL9ImTyAiop1UADqw44WdwhPHKDlxmtrrt3AbLTS5XIR0ScW3expTFi5ELt4/YdAT3QiljBMH9vH4Rg6tF28gr2tErVehjI3Ca/BA+j0zAz9fEXXbVtCJL+DD5UvpoPWh+chltC0WrCo5QakdiBrcjx6TJ2ATZhUPUbBbpQ5v7tUbZHTpDhrNvzVR26jn+MmjjBw96v83lFrEXiTn1p5dFF28SlNWDiqLFa+IYFRRoYT1703fuQvaWotyubT/engqyNqyjqc3s7lz8gyeLjnBMTFtHcAVU8a7Wxrq6NctnWmjR3Dh0EGOnT5Lz/FTmPLRf6UugtXeZmTBbOb4p59z4cRxkgf1Y+bsuWxd9ZcUMD1m1mRGvfGyxMFCLXhhYpGxkJeVTdrwITjVTgw2Mz5iFuiGa6fP0mvwIFqUUnoeOjHzazZx7J2POHxoPz0XTGLq1Kns+/JX8gvuMOT15xi5eBHI1JhNooMQIHUsRXciVzh7n39BShBZ+/233CkrZv77y+m2QDjKXFLnRWA4TFVVvDlyLH4omDlvIRlp3dj79U/cLrvLmK/eo/f8ZyRDn5SpKJfjYXewesqz1JaWMWT+ZHr26sn6r1aSX3SXJT9+RfspYzEoxKnaiY9gABis/DrnWUpLi5my7EVSO3bgwP9+I+vWTSmrN6JPb7DKwUOPSa6SzssfT5pMS8kDnn9+EZ06pvDrV59T/Og+769dTcTAXrjk0hCm7exrcfHR0OF4mG3MmL+QxPgkdn75A3f/iXZ79e/VBPTuht3ulNzNRpeF4rOXWDt/CV1i4+g/e7xEZV/3zS/cL6/ilwM7kXVKwi61L5Hi/Wgy8MmYiVL09rQlz0nRObu++ImHTx7zn4Mb0aR0oM3tosUmYopajbw9ZAQ+bjcvLF8qnVr2rv6T8seP+fnkEYgNE7+4zd1p08CTRt4YOYYgXx9efneZZH8/9ts6qo0G3j+0C6JCcFiNKDVazHYZssc1fDpsNOFaLfM+fJcGQyu7/viTupZmvj1xDMKDsIrZrCjTHA4Of/cTF7bswNdbzxtf/4e7+QVkbtwjLVxvn9oFPvq261dpabQ5MJVX8fmY8SRHhPPcivcpLivjwIZN2ER25dlT0rvschvanKJWJRQ94O1Z8wgOCuT1Lz4h9/oNCTeEl5ZFe//C5eeHXIyohEHPaaYqJ58vJs+jf1oas15/nqKSu+xe+zfegSG8c3B3Gy5FLZheoLCbuHf2PGuWvktSVBTPvf8ml69d5eTug+jCQnl3+9r/58a1m8Qoz5uPFy3mydnTJMdE8eon/+Hi1asc276LsLhY3v57c1tIptzaxnQ0wL2jp/nts/8SFxPD4vff5fyxU9zad5So1I7M2PwLbk9x+PkX7+F0cX37btZ+/Bmdk9rz6orlnDxwgNO7DzNw5CjGfvuFBAsXhahwNgrtxaU/N3Lw61V065jKMyuWc2DnDq4cP0dH4Vhb863U6Rermt3lwmSxcmLTNk7+72cyOnXipU8/YOu2bVw7eIrhY8Yy4b8ftsHIxeMVG0mjheVjJ+GlVhMRGspzSxZz+O+t3Dh9kSHjxzHgw2UgotQER9PtRGNxsfvbnzi9fhP9u3VlztLF7Nu0icvHzzF17lz6vLesjVWoE7pk4Ti1sv+/X3F97wG6p6Qx9Y2lbF69hivZuYybPYdxLz8LAULPKlz9Zqmw2/nZl+QeOEnntDQmvfYCv6z+ncLLN3j25Zfo98ZLEtdTpLmIeCsBY9v21nvk3Mimd68MJj0zg/WrVnPv5h2mL3yW9FcWgL8e0YA1WwRM/SlvzppLolpL3+QUxk+fyp8//sTdwlKeW7qU5Bfm/XvOFvpd4SY28strS6i7U8z4QUPpPmwUm1f9zrWCYl767CM6TRuDQydGVI42aKzdxspFS7h/KZvnZs0luVsX/tq4icysbD789ivaTxvTlvkt0XYF+cDMuuUfkJeVxTNTp9Jr1Eh++fRT7haX8umvKwkY2ke6l6IAlNnsyFwKPhMO44pHTB05kpRuaaxe8wfFpff57PdV+Azri/GfUZlOo5PcrJWXr/D2s8+SHBzK/CnTiUtJ55f//UBZdR0rfv8Vv/5dsaoEyseBUuBq/on1e3fyNGRPGnlhznwSUpL59ocfKXtYzrdrfsO7T9c20rn4EdC5FhufzJiNy2Zl1vRpdEzpxFeffsKT5gZ+2rgeeUpHqfMiIX1E0dtg5KNJ0/BqNbDs5ZdQaNV8/f23NCnga6GXbReNTeMpRcWK1HHlo2pemz6DQKWKhdNmEtuuA19+/DlPzDZ+2b8XwsVIVHTERJarhWu7dvLrF1/SMTyaN15bIunmf/79d5qNJn7evR2CvEEnoQCk6YbhZgFvv/gKkaEhvPTss7jtdv5Y9yd1Dgs/H9wH3uIwppEaAGqnC1NOCR8ueJ5IjQdvLV9KdUsN367+RVpDvtuzB6enGoVwl4uWttWF5dI1PnrjTULDg3n5xRcw1Lfw88YNGIP9+Gmn0Az+21ESB0ejFW7ms2zhC0RFR7H0s08pyMxky46daAL8+GTnNonJK+6/xPZUaVj35vtcPXaKxMR2vLP0TfKybrDn2CE8YsNYsWol+AeIJyutPwqrk6ozV/j01dfoGB7Csm++IO/Cadbt3Ea7Ll1Y8s234O/fdm+EH0CuoOLQMT5buowB3btJUX8Fufms2bOLoN7d+c8fv/2b5y51diQ4euWOQ6z89HPikhNZ/NEKLp84wfZdu+nRuw8LvvmyjV8sZrTCHe9wU7r/OB+/+Tb9e/filZde4sqZs2w7dJCwXt35cM1qqbS0uR2oVWqcLS18/uLrlN/IpW96V154dTEX9x/k1IXzxGd0ZuHK7yXHrtNpl+ISxSVlHT9DxpCh0qHcYTSi9NSBxUZh5nWSe/Voux7JWS6+SSXZP/3B1rVr6T6oJ3OencPW9eu5fOsmPSaOZ+HHn0n6S3F+EE1wWXMj13/8maN7t9J+TG+mT5/O5Y0HuLT/BLLf5y1w5xXk8Mzc6fTv0YWSc+dZt34jfafNJGXwaKrFaEDtidNtwdtu4ZrQ1TQ30n32NIKiY2gse8zBv/8mIz2J9IxUmlU2AgICsT81SpDnsooqdKGBeMYF4qXXUl9YhsLm5FFdLbrwEGRh/oQHBWITp6YmE6XZudxrrKPzi7MIDAzBcD6PGxcvoekYTr/hgyTXp3hxG/WeeMgUHP1+FXqFlr7TnsHHz5fK25nkZ14iJjqSsKR4LEG+BEZHU15chqu2gZuHDhEYEEKvSTOJC4/n0blMrmRexKNzHAMmjcJmMGJ22LDpPZAbBcJiF2q1hq5zJ6DRedJ86w5FWdkERAQR2SWZ1iA9wcHBGPLK8LJC5rVs6pw2MuZMIdjXn6cnLpObeZWovsn0GNQXt9FJndGKOTBQ0qhc/HM9wVpfJsx9QYpyKc/PouTObeLax+ETFYYmKgKdrx8P8ooJVKi4c/YMbrecgVPmEqAPIv/AcW7eziJl6lASe6VLukMRM2PWeXDx8CmqT2ST2C6Rvi8/g9lupfx8JpUFhfTqm4FZp0TVPhq9tzfGwgcoWyxcu3wNpb8fQxbOprWugZqT1yjMvUmvOWMITojCUNeCwsuXRq2O6qon5O8+QHRYBCmjhhEVEkr2lh1Ul5bSb+RwWtUuVFEBhEdGUpP3AFN1PTk3s1HpvRg9Zz5ys5Ocbfu5f7+MXguno48NprW1Fp+QYFpE5yPvLne37Sc9JZX4MSNR6zy5un07rU8fM3jEcBrkDpSJkWi99DQVlJF34RoP7z2k64ABRPbqSlRAMFdWbaK66iFDX52J3E+LvcWCV1AYzZ468rNvcf/IKbqkdiJp5GBJKnBt827JHTtw8jhaFFZCEkNQu5w055VjrG6WgKkdemaQ0LsPXm4V11dvosXQTJ8ls3EKjmCLCYVajfGf8eq9grvcPXCRPr36ENo3Tep03NhxEFtdPf2HD8Dlq8cjLg6T3U79gwfUPyyn7HYeqd26Etu7u/Te7fntL0nLOHDGGLyDA7C2mtF7BVLTapWyWT0bGhgwoB/hPTrjsjm5tGknbrOFXqOGoQ7Q4RXsiUygefLKaXrawFURBzdyBJFpnVEY7VxcvUEqhAa/Pg+TVobNZEar0iCzu7l1OYvK/BJ69e+Pf1oCLquVSxu2461S0mVoLwjwRhMVTm19A40PH2J4VENpdj4jxozHMy4GmVzJntVrCQj0YeSCSbS6LFKcot7Xn1qzldtXs3mSlcvIEcPx7RhLS309t7YfJlCrIzEjHc+IIBSB3piFJqmsmkunztEoczBy2mSCIyNoelLLiXXbiAoLY8ScKVRZGiVot9bHG6fBxrn9x2gsrWLaM8+gigmmpqqKqxt3khgVQXTXJDSRwXiEhlJV9QhZQyPlBYWU373H+GnTCUtJJb/wLhePnCY8PJShU0bSbGqSUnD8/QNoNVnYt203tuomZsyZhSYhnNKiInL3HKNTu0SCk2JRB/miCfGn5XENPrUW7tzIoeBpFePmzCQ4Jor7hXe5tvcYifHxDJ0+nsfmJswqFz4hgdwtvcfWvzbQ3jeC+bPnoQrw4s6t2xQeP0difCxeieEEtovGw9eb2sfVkmvy8tnzNDY1M2/BAhQqD0oL75J15hJJndNoP6w3IsNE5RBYXTHHhl2bt6Izy5g3Zz6eIX5cuXCBoovXSE1LxR3sRWJqMjoRTfmoGlWLjUsiiUmtZPTUyZjcTh7ef0DW+cukpCSTMaw/DeZW3HI33no9hrpm9m/dhZdSy/z5C6TiJ/PiJR5cv0lcxwSUKeEEJcTgNNmwNxupKS0n89IV4hMTGTBwEAEBQWRdyeTG5et07dOLtBH9edRQI2kDfbx0NDTUsW/HLiL9Qpk17Rks/2QaZ1++QkXeHbqK0VawN5Ht20k4saf3y9GZXFy+eFmaaIyaOAGNGKeeOUVx8R169elNlx4ZNBhNmJUKdJ46GsoqOX3oCCGBgUybOhmby0b+7VvkXhNpK/0xB2nxjgmTZAGmukYUtQZuCOxJWBjDBDbMKePSuYsUFxQxevx4AmMjpK636CjpdZ5s2LieR5WV9O7em4EDBmNz2rl+8RKtlY/p1r0bqjA/qcOq1Wqpvl+Bj13BmdNnCE9OonPPDLy0eg4dPkDl0wrGjh9LcFCY1NFReHnhq/Um78xVcq5eJ759PMPGjqTW3MSpE8dRtJpI7ZoOIT74hQbhpVBJ+fXqRhvXhKGscyd6Dh6IzOVi9/49PG2tZ8z4MYQGBdHS0Eig3pdAT28uHz1D7q1cUjO60bVnDxRKBXu2bcfdYmDCpAk8NTcTm5IkFfkiYrTw9FVam1vpNLif9DytBjO79uzkUe1jXnn9NQmLUt3YSEBIKGoUXD10iodFd+nVO4PEDu2lzOfdO3agtDoYPHyolFvuHeQnwZGflD7AWWPgdtYtuvTtS68B/altbGTz7u2YlA5mzpqJXnQi7Q4MJjOxQeHknrwsvQ99Jo4ktkMidqOJy8dO4q5rYsLkidR7OPGPDMNsMknfaWP5EyoqKkkf2I+0Ll1wtJr5c91aVAHezJj9DGq5nBaLUTIBCpTQD29/RICXLz0G9qdjcjL2FiOb164jJiqCXoP60qpyEhIVSVNts6TBN9Y1ovfxllzDcQntJCSbrdVIZekDIuNiUAb5ERgaQlXJA7zdKh5k51FQVEjf6eNol5JEfWUVGzZtxj82jlFTptFktKHUeeJUuwi0W6nctpvMy6cZtHQOaemdab1czK5f1iP7adgUt9VuIDYpmMlDB3F+/Q6KHlQQPmYUU5e9DV4BNFpt6Hx0UpZt+fWbdBUgaJWTFoMBb79g6fS56aP3Ob1rCxPHj2TyiDEcXL+XzGu3cXp50+i20n/sYMYOGkjm5t2U3MrDrFJIwe2dB/Vm5MABnFm7hcyc2/R/4yXGvPoK+IXTXNOCj84PGuspyr1Cx+AgTn/3K/cf3KfvK/PpOHwIZ67fZPjkGRjqm9D7+mI1t+JhNbPhxZd4kJtHj7ETGDV8JDt/Wklufh4v/fcz2s2Zg8BnO91yaaF0mpopvH2VKE81Z/5aR/WjR8xe9ia+KancKimn68jRGA1W1IIPZm2ReHtfTZ9Gc1UFY6ZMpF9Gb/7870/kP3rMvNU/0HPKNExNThSOf/VpDY+5n5dJsALObtlNXVMrY5Ysxr99ewpL79F56HCw2KVsQIfMgdpk4OfpM2msqGLk/Ofo2DGZzT98x8PKCt5d/StBw0dJAlWhHZPrtdQUFELdY/RWIztW/SKNVWYsX8rVohK0niEMmDEbh82B0WmWzCTUPOG9oSPwkcsY9+ICfLx92PPjXzw1mnn977UECMGyVYFO7SmNXB7lZuFpbULeWM/+Nesl8fzED5bTqtVgsFhJSU3HYXG1RVuplFD+kA/HjZFwAnOWvYPBYGL7ypVY5G4+3LYBTVpnaBGHJjloPGi+k4fSYsBS94jdm39D6atnytJ3aLALeZmC2K59EInawsig0VlxVtzjneHjCPX2Yv4HS3n8tJrjG3fR+E/nbcXBnXgKVpZNLTnL1WoFVTevosWI+UkVR9dtQePjy8wVH3Df0ILe35/IxEQJZaQQGhSZB613Clk0eSzJCXG88vabPMy/w/k/NyL38eHNa+fbRgMOD1wGC3I/Xx6cPUWUr5ay3BucP3aIoJhIxi1+mcJHNcTEpOIfEYfF5cJsasEvQMeTsyf5bMYM0hPaM+utt8i8mcONcxdQ+Hrz3sGdmG0OlLoAmg1GAgN8yTp1nIyoMC5t30HOifO0S01jzDtL+fyXX1j+5lt4hIVJqRXNT2rwCY6lZPc+fl32JkmxkSx4awnZmVel1r8+KpJn9+7Aptaglusw1jag8/cn79ghOsWEcfP0Cc5s386AYUPo8+Zirl+6Ts+BE8Eux+Wrw6V0oVTYOfLTt2RuWI+/Xs+zH6zg5LmLXDx4mIxBA1jwy/cg4pD+zcrU6DXcPnWCLmHBXN+zn0t7j9J76DD6vvMGJy9cYMSEKf8yrJQSsFSc5i/9+jtnNm4jIiiIFz96l03rNnDv1h26Dx3C+F++wmW3IBdHW6FR89KTc+w4naNjyd6yicvnTtJj9BD6vbOE48fOMGrss5KgXXAhhXZS7jCz65MVXNyynp7duzJp0SLWb9lK0bWbjJ40hfFffC65oO1yDW65HLXcSf6Vc6RGh7Dnt9VU59xl9NSZxE0cx6XCQvoPGyWx5KQsOatZuv6/V3xM/uHTDOjZkzHPzWPlN99SW1LB5IXP0m3Fm21rlNKz7ZSuVnPz+Em66X04vHEt9x4WMXr+DKxx4Zw4f423l38ndaOavFQIbKaXy8kfS1/nzqljTJ04hu4jh/LNj79Q97SFmc+/zMAlizGYDJLhTmxKruonGCur8HK6WPftj2jtcobNnIp+UFeu3S1i8KDx0NAEGqGjtUnMwZXzF1KXU8TkUaPpOngA3333HVWVj1n20UdEz5jyLxPWDVpPauobqC8pI95sZ+eqn3G5zUwV4Nx2MdyvbSKlz2gw2HFohJ7TJDlCV4wfhaPlKePHjiAtowffrlxFZXUTb3/yBSnjJ+J2iG6KEw+1gpqK+1jKK4m2Ktj28ypsCjnjnpuHPCGSqtYWUrv1BYOICxXFVVv04KdC/mC1M2XcOOLj4/nyu++o/0eb9dEP3xOQlgLBwdDUCn7eVD4sxlJdTUiTnT1rN+BSypg8fy7uoADq3C7a9+iJUZjPkKF1OHBXVfH67GdUjO0OAAAgAElEQVQI8JAxZ8ZU9Dodv/61jgYH/PfX1fgLHbaXF+bWJjz1Wipzb6FqaUVWXceB7TuQaTTMev0V9uZkEp+WTr+MAUhUfNGttNlxlQnywXwivH15fu5c5HI5K3//Hcs/2dTfrl8rkQzw9cEtYu50Hty5m4uH0YRn2VNObt2FysuT2a++TI3QJnp5SbgtgXFTuWUobHYMubksfX4+IUFevPziAprqatm4dSfKgAi+3robm6cemU5Lc2M9gb5a8rPPEyp34yq6x+71fxOS1IEpr7xGgcFASEw8IV4iD9wBXp7ShLDhwlU+eXMpIf5+fPD22xTeymXf0aMYdCq+PnxQ6rLaDQYUIonFx5uS61ckfW7FyctcO3+eyO7JjFowi7zHVcSmpOIdHIHNYpdQTUJzWbR7Nz98+Sm+Ub68vWyJ5CU4feYiwUnpLF+3Rer0CkaxyJnXBum5ee4g3drFc/uvLWSeu0TK0KGSgfBK9i36jhr174RBRM4aJadiyR8b2PDrr+hD/fjg/ffJPXqWXYcPETqwO6+tWyPiyqROq7PFjCIkiOxj++mR0J4r63dy8cxZek8dy6BZU/n4qy/59Pff29CagvNqd6D08OTEdz+wZ9MGQmNCWbFsGRc27+H2leuY5U5aHBZSe3Tlmbmz2LlrFwUFBZKcSIDv0zqkMG3KdE6cO8eJ61eJ79+D5b/9hq3BhFortNh2yal9+fgpuvbojVytlWIiW63NhHjrOPjee9w8dZyUjDRmTJrK6Y37KLyeg2zr7NfcOI08rshF57Tha5fjHRVH5KQJpM2Z2zbDV8gl/Yho0F49fppBgwbgUjqRiYtzyCUX0ZFV3/E46wru8gqUjWZokdFn4HBcocE8rK8mP/8GnnYbwRYXXVLTkIUEUFHzhPKSYjxFbKjBSHC3NALmTCBt4lSwCsChTIrjFOLKm4f2UnzgAMqsArw9PbijtjD6nTcxRbejQ4+eeEn/yoVFJkNjM3F71R/cPXWWlpoGNHYneqsds05LxMzJDHrheRA5piLBQ8QO1TdSf/0y2Zs24nH3PqLZ+tDtYPp/VtAQGUtCzww8xNoi6DMeblSWOs798C1Pr17H8aQehdkhIW58unXGb/40koeMRSdGJ2JPEDIIYwt5u7ZQJlxEpRXIFSpqfb0Z99piVDHxRHTogFyjwuG04lCrcdc95drXP2EoKKa+oRlzczPBOi2h6Z1ImDuL0P79pU1WXLsYQdBipGjrVu7u34dXXR1GqxFVpyRol0BAl94MmThZch2Lf2tTuGkpz6ds3UYqL12RgtjdVieBGj80HZLouGwRQWnd8fw3hc8u4p4qH1G6fxc5u3fjb7TRYrMhT+tIj1nTUbeLI6FDqpR3LIGdZS4abt+ibPduSi9dw2BxSsVnmI8Xfp3ak/racwR26gxmddvHJ5QC5U8p3rufW3u3421tkDoV6vSu9Jw9B1lUBHFJ6Tia29zTDqVI9jjPww3bqc/Jp9UuYLdyidFYIZcxbe0v+CWlo3O2fRMuDZTnFVBx/BB3DhyQ3j9RjHn36UHKxLF4tm9HRGw7EJosMY6SKSi/cpXcndupLSrEZDBIGIAonRfxA/oQ/fIC1DFJqB1to3Mx8b13PRvD2Ytk7dqBFivVlha6zppOcM8+BHTKwC88XFojxbRdjODKzh6hdtdunmTnYJdpMNrd+AUHEtI9nb5LX4Eg4XBTCg+EBBgvy7pG48lTlBw8SrBDTo3VROTUsZTYzLy+/H2UPr5YWlvQCM2axSmR7+/+vZ3GoiJcajmNzfUkxkUR1KsbqcvfwOwZjMYlk/ImBVy4NPM6VQcOkbtrNyn+vlSLCKzpY4kZOJSk1P4SjsUhNhTJAOEg79huHm3+G1NZBU1uD4xOJK5dfN8e9FzyAnaNFyoRPSg46AoXt04ew3ThMjf/3k3XsFju1zeQ+tJ8vLt3pmM/obtto4dID8xpoXD/Ie7tOILp4SPJBNVss+IbEYk51I+XNv6K+Z8RvadLZPTJqFeIvNLzmPYe597BwySG+lNqqSfxjQUEde1Jeqeh/0+BIDZCvdzBlc1rebx/L86n1dQYRKqQlqh2CST160/K889J5hOnQOdIfi0nN04e4O6R/Ty5kkWsy4t6p5yey5diCQ+VeHySLV6MS8VoUuXixC+rsV7KxXivUoqpcigURCcnE9W/J8mvzJO4pMIMI9bWOruNwlNnadhxgNbbN/FUO2jylqMd1Y9WT19efv4/kllFKCjE96tzO9j33Ze4b92gsbgYl0KJUa4iICmVfrPnEj10KCa1SD4R4AY7apuBa5v/puFiFk25d/FyqqnRyMn4eAnW0CB6pIkUIqF1skhdQVdDDafWbqb5XDaux3USK86iURHaJZXOo4cTPWZ0mzFE7SG5zptaDdw5fpqnO/bhuleC296MPVhHv3cWYw4Mo3P3kVhsMonjLtSNtqrHnFn/O3XXLuCuq5Visty+/lSpPRjx3IsMnDFHSiWSfFQ4MTdUcffgUZ5sPYKsslbKWjUGetPrzRdwhoeQ0jmjTWvpFIF2btxVFRz7cwP1126jaGiVsnRlwX5oO3eg/6xphPfo2ban2VzIPVRUlJfw8EomJRv2IHtSi4fWA1lkEN1emocjOoLw5DYygXhHReCisayEC+vXUnvxAl4mMzbRdQsKRt0lncELFuLfqZvEmhRiOdFpfVKSx6Mr18jbsBPH0zo8vHwI7J5KsZ+KPlMn06trX5QCjSb+YpsV070yDqz+E0tuiWROMBqNKIL9CerXjaHzZqFtn4RDFBPCzS1zUVicw9Or2RSv2kqAyY5Lq8AnNZFO86Yhi48jMC65LavXAb6CbnP5Etd2bKW1KA97cx1OhQuHvz8+3fsy+qUl6KPjpOxgrXjEOCnJPc+Tyxe5u24HOrMbm5cfPhkZxM6agT4unqTQcAn747AaUHqoeXDmDNn7j0ixp4omAzKrA5+EGHLdBt5b9ROa6Li2g49MxEfaKb2RRdW5K1TtOoawj5ZYa+k8fSzx44bjER1DQFi8lOIj3PpqF1ScPMb1w/u4X5CNh9sm3TOvqFh8evZl+JwX8QmNbIu4lMoBB3lZJ3h86TwP1+8mISCCG7V19Jg3j4BhQwlN7YRe44FOpZQ0usKwVXnwKDnHT1NVVITGYsfDYMOnfRya0T0ZuGAWSq9AaY3FQyf9v0uvnKPi0jVKth0jMiCIUmsTHccM5j5WFn/+CQhNststfUc6uYJb23Zy5/QZmu6VoWo1orO6aZeYgHdcOAaLkYKrWdJBRualITguipC4WBof1/IkuxBvDy+qzQa8OyfhP6InIxfMQ463ZFaxu63SBOvcsTMMFd4KsX//y7jHbubOjs3kHzsu6Y89rG4C/EIlXqxs59IV7ukTx7L+vWWoHSZaXHZeEbwj4YTtP0haHIwiK1OIUXFy8cRJJowcLQmnJZa1XSm5TMqqbuJvbmXzC2+SqPTFaoTJv/3RdjJTyln16itoRbKBlwczRZdAcHOaWvlr0TtE+wXQiIWZv6+k2mUhpGsvcPu0BQMInafZxeE1P5O7fQe98ETYKG60PiV21AjiJ0wlrX9/lMI+LnPQam9FKVdQU/wQ9YNyjn74LiEyJeqgSDJmz+GUoZ5Rr76IUq2THHcS1bvZwJkff+DpyVMkCYeMUsENQyNRI0eQMGkqKSJ2SYzeHSKQwk3tkyKU1Q9xFZZw7NOfCVTqkAUHMG7VL9wXIMnufVG5FSIABJPQkppa2ff+uzReuUZHrS82h5M8Uytp4ybQbfwU6UUUWbQo7LgULp5UVaKsMdF6M4eTX39OiKeGkJQu9Pv4I3JqH9F+4BApC1IskkLC4dlsZOvydyC/gGiDWUoCuK+RU+mlY9iSpfQcOQaZ2Js8odVhwlB7n2BLEwW79pOzbh/eaIju0ZVun31MRUMd0V16te02/95/w5Mn7P74A6wFBcQJTajDSanDRvqkiXSZOoWg5CQcJqFbEK41C7WFdwlSe3F1x07yDuyURqidBg4jY/GrPJBZ8e/QEYVbI+XRin2/qbiCbe+vwKuqnHinmVaricqAQKKF+PuZyQREtZekpTKRdqO08Tj/GtFeXlz65nvuXcjGAyWjZ8ygQkA1Bw0gXry3IhtOCxY1PCooYv+7y9E+rCA9IJSalmYqtGp6PDONbpPGoY6IaHPcCRyIGu5duUo7kR/5449UZF7A6bYzftEiQvtk0BTih3d4Ii63RipahFzo0Y2bnHr3Y4Jr6wlWyWiW26kI0JM6cyYdRk/CMzRUqnWFzFKrdPAg6wwdvHSc+OAzbGVNVNbU8eL3n2CNCkIZ3w5NaGxb5qT4iD0h5/gprvz4k4TI0ArUhpcnZT4eNAf48PEPP6D0D5QMAQ6XoMpbqLiZQ5wmgC3LluPbWCONWRZ8+1/sSbE0xwSj94vFCw9J6yRM6df3HST7qx9JV3kgbxFuYhcN7SOJHTOGjKlzket0/2cWxI2De5knSfXUsnPx2yha1TTa7Sz8+n2MQd5oBVzcLwys/+qXFC6y9uzk6o+/kChXoxN4H6cDc0oiHSeNo9u4MSi0YuQs8VikyULxxYt08A7j71ffxtPooMFhZfrn77Et5xrPf/aJpBVSGe2STqZe5uDq1p1Ur9xAB4sDmcPAE08Hj9Jj6DpnLn2HTpVeZfHbJXuaw0zFtXMkaJRseXUp3gY1Lo2WSX98T1XtEyJFR0/u2fYfiAVO5mL/bz+Qs20LSUpPgu0ePDU5sHZOo9us6aQPG4TD7ZDG9OIFNVobqSksJq7FzarXlhOu0OH4J+Fh+u/fU9r4mKgh/XCJtHKDDQ+NVrqobd+spHbrXjrrtNitDTzR2CmO9CYwozdvLv0SLMLq2+YJaDLWYaooJrCqgr/eep92Cl8MchVT92+n8MF9kgcLuO2/f6tVbJAGDv/vOyoPnCLJwxeFACbLXbiHdCV5/CjS+w1u4/Z5yHC5LTS11mJ5WIXfwzrWvPsJCV5BNCnczNn9F/kP75Lae4AUjeZwy/+NSpbzxxvv4rh1iyiZE63bTKm1Hv3UYRKGK6XTIAwiaMFTJn2/tQ9L0DU9RV1WzNbPviRW6Ytf+yQ044eQJ/R5L74uXb+A/uoFTqyhmk0ffUrr+SyS9YEorFBibCJ0xijSp08kKrWzpO9yC0Of3En5/SLCHDKaT2Sy4/tfpWSI4K4pjPp0GTl1T+jcTcR0qjCb7XgKxFB1NZs/+BTrlRySA4Ix2E0U2psJnz+RlMnjiW2XLh30JDuS1UVFWR6xHkrK/lhPzr5DUjRdohjzLX+dcqORmLQMXB6C7enGUwn1D4rZuOITAosfES/XoZSpeCCzcTtAwfzP/kOnbr2w2ezSdAmHmaI7t+mg9+PSd2sou5ApRcF1HjuM7ksWUGZqJqGjcJcLQb6o1l3UFhWwdcUXxJbWESZT0aJ28EBhpeOcKXQaPw7fuPa0Ck2yGLZIa9VVEvRe5H/1HSXiYKm2023aZLrMf46SFjvtUru0pThKDQwHZXnn2PW/r2hX0UioXY3Z7UG5Sk3SSwtJmzBWivmUKi6H4LO5yMq6SEZsIofe+BhjSTmPGmp57etP2XLnOqNeWEBEbHucqCQZk9ImDqsXOPTdz0TXm/EQeJJgLcXOVnosmkfPSZPRaAJw2uUoRYfU6aYy+zJRIcFsn7MAb7mL4qbHLPjiY4zxiXhEtickILxt3RQfvcpN1uV97P3+f3SttRHi1NCs9OSRVkfXV14iadgg9L6ikBYlvhO500ru2TOkJySzcc7L+NjcEm3h+S//Q2WCPx5xUYTqQ9pSnextVWbR3t0cWbmaBKsaH7WGSrsBU4gPdcF6Vvy1pm1f+b/Tv9PO/axrxHsHsGnGc4R66nngNPPypx9ATKiU0rV34TKUZhu1CjvP//ETeIp1xYPtz79DoFJPWWMti9av4qHaSEwfYZr0lCREUq4qLi6fOMvIwSNxi71VYtK0uf4fXDpOnJcvWxa+ToDcUzKhdB/QH9mm195yt1RVoHz6CJepGZdOgTo8nEFzF5I4dBR2Dz0Otbg9bY7i44f3MWHcmDY8icONRpg95C4ObfuV8huZyPPL8Gww46nwIq5jKsGpnbiRl0N5UQH+PjoaDQ2075qKb7tYqsrKcZc8xljTgMxPg19KIjHDBtJdiIddogP4rw3bDYfWrqY2Kxv37WIpML1WDcNfeB5Nemfa9ejeJq4VYewiodztZtPKP7CVltF05gSx3r64vIK4Z3cQM3Ekz7y1lGa3HZVMK3U1RYcwa8dW8vceQFZYKukdcs1NTF62FFVCEvGdu0s302ZxoNa7cRpq2b7yWzye1lF3KRdfhQdWtRJdh/YkT59K8qixtDbZ0fprpKB1c/0j7h0+xI3tO/GsbkGj0dHk7cWQefPxbt+BMFEAitXR0gI+HpIOcePPf+EoewC52UT8M0otrWslfuhQUmZPJaZ3L6n7p0QtYY0sj6vJ3rWDeydPE9LYSktLM56dO2IIDiB5xBgyho5qe3jCqKJxUF1awPntmzDcuYvjTiURvkFUtDQR1acXPZ+dT7AowP/vgavgaUkxhUf2U3TsBKEOBc1NrfilpNBjymRc0RFEdxOLkrj/YgQmp+lOCYd3H6K28A7OkjyiAwMwK/RoOyaTsehZgjqlScYWEZvlMFtw1dRxc+deCg8eIgknDc1NqLp0odPUibjbhRGd0hmFSyX9rbjN1BXlcH7dBlqLyrA9rkMj2Imxsdx68phlf/6BZ3zSv/FfSM6y5opSSvbvI3vHLpK0/rQYTfh1SafLxHF4J7eT+F4i4UImmF4uGw15BRxdv43qggI0hlrEGLPRU0u7gf3oNX0yQfEdseHZdkvF9RYWUrnvCLe276G93psmuxnPPp2JGz6UqB590IWGtdXTLjcqmYmnt7O5tX4D9dkFqBtFDJwaTVoMQd1T6TV5EvroBDALbpUUlszjmzco3r2HnMNHSYtL4GZpCe0nj+GBw8JrK95HrtdLBxqpHHXZKD57nms7DtEk6P7NddhlAg3QC8/0jvRfOAuVPgS5SyN5MgTJouj8OeqOn+PWrr0kBQXyoL6atLlTiR02hKBuGTTY3AR6e2G12tF6uLhz5gh5f23AdrdCKrTdOj2eqdFE9u7KQNFdF041lXDrC6SMmzvHDtNyJZOs/QeJDQzhQWMDPZ+fj0/nVBL79kau8ZCSLKS4SaeFG4cOk7frCM13ytAKA5q/Dy0h3tT7aPjwz1U0W2wEaQOkFUl0i67t34fy5HUK9h4kIS6CB9YmOghNaXoqnfoMxa3USAw2T+H/wcrZ9X/ScOEiT6/dIsDphUynxxjrx/AXFxA9eEhbPJQoAkXbBzs5Rw9SffEiNw8cITk0hocNTYx4602IjSR5yECcbgdumwWluKFyB8c2bOLx2UxMdyukDoJMq0GdEk/qxFF0nToRKwo8BKXfLDQOCi78vQN3Zg73L1wgKFDPXUMN8bMn8FSlZPHSj0C04UUbR6zxslb2/bmKhqtX4V4lvs0u3Fo9rR1i6D5nBp1GjMCpUqMU43ER5+WycWP9Jmou3+DJ7TsEewdQ1lLPsPdeRZMUT2L3nm0CeYcVl1P4VG3sW7uOxxezsZU9Qt9ixzM0EEunaFLHjaDPmHFYbA5UHjoUbjnOyjoKTp4h5+BBlE31YGqmTuVg2EdLsYeH0aFjBiq1HrPZiV4UOeYWDq38kfrMazjuVeBtQpIw5HjJ6LtwLsNmzsFktaERI0K3E9vDcnKOHOfOoZMSlFlldePy96bHotmSYzy8Y4pEBzAZRUKShtbaJxxasw5TZgHu6sa2LGAvDwKHZNB7ygTaJ6dJ4zEBAxFmFVdFFXn7j3L34BlURouUKGQN8aH7q/OQxUTQIbUbDpEWIzZ8lwNjTSVnN2zEdPE6iid1aD00GHQaPPt2Y/ALz6JPSGoD68tkKNwuWsofkLXnAI+PX8KzwSgVDmFdO5Gvs9N79nQ69eyDUjg/hdvUZedxaREXdu6h6dJtXE8b0Ov1WH088e6bztA5MwmKTcRmtqHWeUmFRW1hAeWnL1O4fi/+KGlWOfFJSSBl4igCUzvhFRuPy0Mt7Rci97s1/w6Z67dgunoTe12NBJBWxUbiimvHjDfeQh0a3fbei3a53EFt6U2u7NlFw6kr+JgFqldOh6HD0PbLILh7ZwKixeFZZKILi6+ZW7czuXHoGE2ns/BoseATGiTd/8p/OM8frPwBz8BgjFYHOq0PCpeb5tx8Lm/aLn0vYf9Ic4pqK+g1fQL+PdMJTu5IkFgLxfhXLLYmE0Xnz1Jw6CiyvLs0ParEHeqFKzqMkIEDGbfgBZQe/ritbilPHreVkvzL3Dx8iEd7ThCrDaCiqZXhC59D0zWN6J7d8fDV4xS0DpcFjVzG7eMnuLHnEPacUlyNrXgE+CCLCcZnUDemLnoRuVN0y8VCIqIEnVSeO0f+4ZPcP36JcL9A7jXX0nX8CIpsrbz23Tf/duKEIabt/bmxdz8FB46iKXyIsb6BllBvwtI6EN+xPWU3cnAWVUn1TTN2AtrHktC3O4V5d6jPLkbjVKDy9kIeGUT0mP70nz0dPL1F4CbNthZ0ai3ZVzLJ6NobD41aqjslj6S5max926m8coWnl7KlFBTvsAhqm1uQfT92kru5uYGk9nFMHz+aC/v2kpWbS8roMUz8+AtcCi31Rie+GgUqp5nzR/YwaMoEqTMoiNWi00VdA0e++pKj+3cxeOIIxowaw6G1O3l45x4WocMK9CGiTwrTZk1j9RdfIY6E5hYjbqUHCd27M2HcBPav3UBeYR6TX3uBXvNnSzoHs9OJQsy4dToK87MkFuGh79fQ/LiOkdOnkzhuNFevXqTP2NFtdF+RhyccyAYDa19dTEHWDUZMn0mX9C4c3rCJkgf3WfDBu9LJzu2txeZ04mF1Ym9tobC8lGBPHQe//4PG6lomvfocHfr2Jut6NhkSxkaNw2SSwsJFC/iXmfMoLy1j6MxJ9O6ewZ5f/6Tk4QNe/OFLEsYOl6C0JrsFb2Q0VJVT86ScEJWGvd/9ibnJwozXlhDcJY3su3n06NurLbNRPDFRtZsMfDbrGWoeVjBzwfN0iE1g7+o1VD59yrKff8B/cH8pQl1MkUSgfPOTR5iMrZie1HDwjw1SRM6EJS9Q+qgKZ6uVMXPm4HCYUXrrJECrOGJ/O1roFJsZ/eqz+Pj4cOTX9TS1tvLehtVou6XS7LRJZga9w8njshKUbiuNZQ858fsWPNVeTFq8GFlIIE9tBjp1S8VlNyAXdnGlF47ie/znlVekD3bxksWSg/Domk00u928tWcr8o7taLY0o1YrEb7EquISXFYnhqrHHF3zJ1qdnmlvvY1NrUCrcktaSbvVhUov4m3MWPKL+HbOYinCaNKyl2g2Gji07m9JmL5i8xr0ye1pFWkQHp4o7A4e5NxE463kUdFdDv+ygaigKJ5f/gGPzC3YgjTEtk9oQ/+IG2py0XD9Jt+8+QZ+Ok9eWPY690tLuCCi/HRalh89iFUk3fgFYDEZpdiwOzeyCPDx4eGNPK5s3ENAQABzP1tOSW01kSEReEdHi9DsNleW1UTpmcusf+Vd2gVH8MInH3Hy4jlOHDmIPjKQTw9txyqAFyrRL0dySj8uKqa9fwBnd+2n4PJNwqLjmP7+u/yw+ldefed1NOIUKzA+4rTZYufu/iP89cknpHZsz6zXF3H52hVO79hNVHJHFm3fIiGZTC4XTqcDjcVMcc5tEuPjOLR5K6VnM+nWtRsjl73G9cwr9BTZtV46LC4bGlEgW21cXbuZ0z+tISU2ganLXmffvt3cvH5dMiW8uXWdBPhtbDbi4+sv6ZpuX7pIt9gY9q3bQGHWTTr37sXYD9/lxLGjjJw0UboOKftbdKyscGvVn2xeuYq+/foy7eWFbN26lZLsPDr368Ok7z6TDnkOu13KqhYcxdsXL9MtLJYDG7dImqMuvXsy5t1lnDt6mMETJ7VpMcT6IO6oycqez7+maM8xenTqzMhFL7FpwzoKc27SbWhfpv/w2b96LAknLXW7bh05TtfoOA6vWy9FS/UbPYIeLz3L6RNHGTZpisQwVQpHt0AItFrZ95/PyTp2iv59+zFm3kzW/P47jwrK6DdqBMO/WiF1JgxWK7p/EmdkLgf5Fy7TURfAjr/WU1NfQ6/hg4nr1ZUDJ4/z8tLlbR06cRgQo0WzjT9fW0rVzVwG9uzDkOlT+OXHH6l+9ITpi18gfdEzuBUKZM3CqSxo00YqSu4RqNGxbe16aquqmLFwDvHjBnHi3EmGjZ0oZStLwGqRLWu18d2Li6i4U8SkkWMYPGAgq1at4vGTap5fvox244aCnxetVgtKtwzzkxppkiM3mFj32++47DamCexJ52RySorpNVDwBwUM3iSZmqg38uO852kqfcCc6TNp36sH3/34PQ1mIy+veIeYYW1uYkkXZ3HQ+KgGZ7MJT6uTtatWY7OaeXbxi3jGBlNS+5gufUUHVkT6icOPTErw+Gj+QuwtrUyfMpW0tDS++t83VNXX8f3aNeh7dG4DJisVqIVBpPgOCqHnarGx7re/UCg9eO7ll9EFB/Cw7gkJ/Xu2pUeIIkf8/sJ7fLXkbdw1zcyfNRtdkB+rt2yg2tTK57+vxLtnGi6HrQ0j4pTRmF8iGQaEyWD9n3+ilst457P/cPTqGYISYukxeLgkkXEbTag89bjzilj23IsE6PUsfmkRtbW1bN+zC4Pdzv82roP2cRL40SXSX5RQmJNNmEbH0xt3Ob73sISyemP5cox2G1a5mxAp4cQqgcEVYtR8s5jXZ84jNiyCpa8t4f7duxw8egTjP2P3FZvWQmIENodV4reKBav4wnmSIqOlaNTTR4+j9fPl5Q/fk+6NPjxMMlg2t7bgrRa4LCVNl67z3iuLSYiPk9zNudk3pevXBAXwxZaNEOzflpghExkB4RcAACAASURBVHA2J1dPHKVf+07kH77AkX2HCEvtyMK33uRBaSlRCXEowwNoaq7HN1CsJQ4qD5zlpw8+JT4ulsWLXiH78mV2H9hPVHonXvv9F4kEIEkURMHudnP7/Bm6dOzElV37OX/mLDHpnZj72itk5+bQuU9vVH6+NBpb8BOO6CYDBX/vY8MPP5PYIZGXFy/mxD9JHGevXSamezqvrvwRhONerCWSw9xN5pnT9ErqxOGVayjLK6R9t3TGvLqIlT99yxuffCw1IsThUGgkZQ4npz/5gYt7DxDXIZ6FLy1k898beFJeQVPlY4LDQtFEBTNrzmwuHTlJ4c0cWptbpHsenBTP7Dlz2b5mA48eP5LIDQtW/gDCRSx+xDjK6WLfwSNMmvoMRpMDjVYpjZ89nTaOvP8hx3ZsocuIPjy/8DmOrN5K3qVsZL9NnOFuaK5H56ehU1w0tbfzeVxbhzUmBllsAkbvECm9RmYxIFCK9vL7EtfU6KEiMiqa5vIq3A3N+IvToIeMJ94yKRuw5W4VKpMTmdVJk9uGo10Qap0HXq1WGksrUAsNhpcXpvBggkPDaM4rxkuMpOxmbDoFjpgAPLVaPKoNNNQ18FTloF2HjrgbrNhabYRFxVJdU01j3WPsdis+QYFER0RR+7ACeUszYWJcYrXSEhYp8dwaCu7gaGrCYDTiHRGGI8iHwIAAbOVVNJlNFLvNJKSm42NXU/WggrDEaFob6rBUVqGQu9FE+BHi509T/gMC0aK2Kah3WLG0C8Y/OICG63n4KtW0yv4/nt4yvMpr+96+t3uy4yFGiBASgru7Q4sVLU6NUlqon1Pj1BVoKZTixdsCRUpLcXcJgUASJO6+3d+uJ7//y3X1CzT72nlkrTXnHOMebpqUPjSJEYSZzTjziqVA5zxPI/FJKUT5DJK5RW4y4/B5qKotlowWLcwRxIVHUfzoMWqfG53gwCkVOKLiiAyPpv5mlnQYE9E6bmHhj48mKMxM0Z1s6e+aDFqiWrZq1qaplNT5HRQ+uE94vY3EFlEo40OkcqCxoJIglwJTU4AmWQBn+3gMIUHYruagsjvxGZTYdDKUiRHotVrJXSvSWrzRZsxhEZgsoFUYqBOOdI+T+uoS9Go5kWGhhBhMVD4pkca1KrdD2ogMCa0wKbRYb96Txnx1GgWuED36pGgUKjlWkSJSUYUiOpbImDg8jY0YTcG41Xrqi4swVpRgVCtQJcThU8hpKitD5/BjdmpxqlT4MuOQaVXYch5Tmp+PKTYcWbCOuPZpOBoaoaiakopytB2SpQB7ZZWD6OBo/Cod2bk5uAMWDDoliRHRBCwunJUWFFKnS4YVD+b01qj8MuovN3Mmm7RampQykjtnUlVVgRiPlzXVE9QpA4VSR1CdT3LKuYxy7t/NIsTlld4XkXPsDwSoLapCZfERLTNJyBJZUqykyyzPvU94qIlaRx12lZ+ozFRcLjfuinoKHxbQvncPKfvZVWlBqzbi0Wi4cPkCsZFmwoINhJiD0AaUWAprCJKJ7pIFh8KPNiMFv8+H/U4uoTojjUolFrWC6MwUGhrqcFdW8aSilMhendHqg1CVWiUguU8rp7yoAI3VisGoQR0TQuDfA7zlUTlR6mDc9Q4py9iYHCOBfG1lFaiVCuwyf3Nofed2FJeVYy+txeV0kpDZGpfLSZAodASbVBGgurIKlcMpbTVxKUmSS9xYaUPj9uMWhqh/4+50KbGUFhQRWuOScnvtRhVuo5rwVnE0WBqpLi+VnovwVq1w+2RoAmr8Tg86rZrqwkJ0TgdarZLgpBbU1NTgr7FiFijeOieR8S2xhhqw2C34qyulfFurwY86xER0VByVZbVY6p0E3DLatk7HZrPiE85zk4qi2jLp4OqptRAeEkZIXDQNpZWoyxsxK7TY3E40kSEQbaahqgZtYR0RQWYqZC6U0SEEgnTY3A6aautobGyiXaeuWO0uGhusJLVqxeOHeTzKvkOH+HiCg/UoI4OoqaxC3+RH51WhCKhQB5lRxITx6FE+Rpcbc7iRuw1FRLWMJSkyjoK8IlweOfUONwmZbRFH5qqKElJSEimvKaaksBCDUktMSCThhiBqistQODxS90ogioQbWcBo68oqMdl9eNwe3CE6FKEmjFFh5OXlEqTRUlRYTO+Bgyksq5CSjEQWfGVFGU1VFRh8HsLCglGF6KksLCHEpiBMYaKutonkzHbUyr2UVpbhrKnCL3cTnCIi0PSY1AbKS6tx+RTUW5y069yFqoY67F675CpvqC2nvqYGjUrkBpuk7ktlfgEmr1xK56jxOohJaikVFoW5D4nSGCW8TqPcS0JmGl6VnPt596XRvejwtWqdQWV1AxqtiQhjMLUPn+CxNSJm5iJbPDQihKwrN2gdGoe91o4voCKlbSYWmZcH+fcJDdbj9FppkjmIjouRgOSPcwsIeJRExCTgMeiw+T2YQ4w4rY1kXbtIqCkIkymIdmltkTk9lOc+xuSTo1FrKLXVEyvc3iYTD7KySQgKx2qzUud3Sd/f6nPzuLwIp9yDKSSUsNBoGkTkaXA46oCMsgf5KPxuAjIn6ekpUkxiad5jgr0aDJogqm1OklqlYJApKMrPR6eSETAqyHVWkZiWgr9RZD1bcLgDEuNPMBiFVMMu+tfKAJVFhajEmFEmJ6VVimQALM7Jw2jzSd+5IuCgRWICco+P+vIq6sorMRiN+HUqEjJaU+O0klfyREoHCg8NxyQiQ/0KlHoTPqcLR3klAY8DBzY69epEUWUJVU9KaKkIAYcMCzIp2lRld1Mrppd4sPrtyEK1hEZH4rG7qaquxxFQEBoRjV5rwKuUUydzoNOrcZVVUF9VjcpkoG3bTKqKSvHXNBHuVkjxhJUKN8kZbbBW1eJoaJLyqsU+69MqJZNfjcNCWUMtFr+HmOgY4oxhNFTVEhYRjsPh5PSJE6SmphAcEkyYOB9YGqgpKKGjOZaqsnLcIQYi4qORue00lJSis/nwKGXY44IJigzHX9WIpaQCs1JLrcNKIDGC4PBQDHYfVQ8eYfQr0AUHU6dVYYwIl9JBCirKcZnNyINDUevMuPx+rC4LsQQIk+grFmwJeiLCwgkpdZJz+iqyr4ZPDDTWltGvcyojhg/l8q4DnLxxh9bTZzD5/f9iDfhRCKxIwEmwzcXvry/n4u/7GDd+BENHj+LYlp0cv3KZka88x6A3XwWNnIaGRsyC9+cPcOPKRboMGSh1w/RqnXTKFrOM3KtXSevfD59WjcvnQwxjqWnk9EdfcPjXXfSYMIhnJk9k5+ffc/NBLqP/u4yBz85Ebv6/iBYxD7E7+WnRixTfucOAwYMZPnQYaz/9lIKyUqa//hodBZhawIDtDtS6IGpv3+WjOXOJMurp1Lc7A7r3YP/qdVy8k83Lm34i8+mnqW10EBoeTMDjQ97YyKpZc7FUFNFj3EAG9urL+re/oqSkhoVffEbSjClgkNNobSRYwH//NTusmzabsvwHPD1rAm0SW7Fv1UYu5+ex7M9dhHRoh14djEZjlIwXMoeD/zwzCbXTwbBhw+nWth1rPv6UOmsTz3+2nLhxIyV8gtPhQqs0Stfn+2emYamuYPScKbRKasmvP6zjcUUli39aTdygwbg9MunGy2U+7h8/zvoXFpMUGcLohc/QMi6ede9/i90e4K3Vq9EN6CMJQ5rsVoJEbmlJGV/Pmo+9qpyp86eT1CKWfSs3kFdbw8I964np2R2vwy9R1uVKLfb8fD6eNZ2gf2PCXn79HZpsFjZuWkOts4mvtm5Am5SMR62XUmDkYoB7P5+vJk+RDoxjX39JcivvWfE9PpWWt3fsQJ2aQqNbaBh1qNwKLHfu8v30Z0gI1jPzjddotFrZtfpn3Ao1b27ZCq2TcaoC+AI+DDIl/6z4gb9X/0RCZCjTF8+lsaaGv37agddo5PWDu6BFpBBxSvFoTruDigf3+er5+SSagli6ZCm1FdX8um07do2Kd3ZukLiEdmnYK8ZFapxnrrLildcxG/VMfvU5KqsqOPjzFpQxUSz5Ywe+0EiUDgFKVeKqrqT2/j1WvvwyKTHhLHz9JR7nPuLQ+t8xtWjJwr27wahr7noJ1pTCw92DB9jz9oekxrdg+IvTyLp7lyv7jhOelMoLm1bjFQdYiw+FIVhKCPjkheepvXGdzq1TmDJrFjdFfNjOnbTu0pmXtm6U3kW8zmawqFfFnZ372P3Z16QnJDB94WwuX7vCyb/+JqpLe2as+xZZUCSKOic64SrDz+mf1nD+x59ICg9hxrtLOPH331w7dQ1zYgov/ra7udJ2CSabFyF4urzpFw5/vJIOGW0Y+9oCDvz9NzcOn6Xr0KFMXf05VhUYRZdSTHqt9RzcsJEz6zbSs20m0xYv4sC+Axw/8De9hw1j+hqhE3biVStQilaHPcCyAUOJVmhICI9g0tRJnLlwjn9OHafL2JFM+fh9rFo9epVJ0rnR1MShb77l5tbtjB7Yh24ThrH799/IzX5En9FPMfSdt0Fk+gqyvhg9/1tgbvvkA67u30efzp0Y+vQYDh36h7PHLzN30TIGzJ/XzGUTbEIhd/A5WP/+B9zff5RnRo2ly/DBbNy6jUf38hk95RkGv7u0WUglYtEcLvCp2PHKMnIvXWVQ714MGjOczVs2cTM7mwkvvcDg1xbh1Zpw1tsxak34/8UCvTJxIikBP0MH9CJ9RE8py/hxTjFT5zxP15eWNI/GRFtZ4iXa+eDZKagKSujbsQN9R49kw/bdPMgvZdzcBQx9cSFuvZpaZwMmhUwqJr9+fhFNt3N4ZuQY2nXrxoo1aykor2DhG8toP2sKLlsjmhAhMhdTCQ/fzX2O2jsPGD9iBN2G9OOHH78n9+EjXv/sU1qNGyN1I3wBJQrRKXPYWD53Du5HucycMI6M7u357tsV1FXbefP9TwgeOU7qxkpsTmFmOHWYL957kygCzHj6Kdq2bcf36zaRW1HHO9+uIKZ7V+RhIsXdg9LnQt9k4Y2pMzHUNTFn/GSSUtL4euUqyp02ln76P+KH9ifgc0tFi+DQUVbDf6c/KzUrXnvxBZQqOZv37CS/vpZP168jpE0aHp0BpdaAz+pAVlTGB88tRGepZ/GCuaj1KtZs3kyjT8YH336PJrNz87UXMzaVDOuTHJY9N5tgt5M3Fr2E3xtg0449lDS5+GjlaqK698Bmt6AN1iGzWzn4088c3bqdBI2Ol2bPRalQ8/X3P0hrz9c7f4GUhOYuk8slolKgwc5rT08iOTScBc/OlODfqzZvoEoV4Mud21AnJ+JEgUmmo6moHFVDo+RWTg41smDmVKzWRtbt2E6jRse6g3+DQZgZhFRDMCQbcDzO4Y0X55MUbubluXOxVDayZvN2nJEt+Hz3r1KOsQs3ylAdblstBWfPsuqd/5JqjuSl2Quor21g7ZYt+IKMfH5ov4QzkYIchB5VpWXNK2+Qe+4SrcLCeeW558jNzWHHkYNYo0NYdXAfdSKsQaYhRAi3ayzcPf4Pqz7+kHbJsbz43ByuXLvMzj8OEPbvyP+T9dtBGQJ2YbxySYy8Bwf38ONny+nUIor58xeQd+suO/78C1NmB97YsFl6fgXH0y6z4bPUU3z0JD8t/5jM1q2ZN+1Zbp2/ytGzZzGkJrJs2yZpPcMrJBpiMgeX1mzktw2bSE1qyYvz5nL93Hl+O3YUTccMPt6+VTJ7aTVaHDUN6PwKvn31dR7fzSYtM5XZU57hwoG/uJJ1m5BOGSxd8yOSg0qcGXzNsqlbp8/SafAQfA47ipBgfML8YzBw4+QpuvTpJXEVXU67VPDQ4CD7u43sWbOOfsMHMGLGFI7s2c3hKxdJfXo0S7/6BndAjTsgk/xdWpuVE598wfFfd5LRtwOzZszk1PpfuXPmCrJtL7wWULttlN48T7hCjs/mI7ZLD0JGjqTrtKn4hajd5UCtUUsOtEtfrMGf95j86xdRez0S7yiicwd0I/vTecpkFHpzc4Cy34tcHmDvkf2MGT0WBQoJZizzBQj4/Zw88Q/9hgzCr9KKMBS04t+tTq598T2W/FwqqgtoqqkgVKknKiODiNFDyZg6Bb+orn0BNAo5apeH019/QeHFS7gaLPgsNkLVGuI7dcQ8fCAZk8ZLobteyWUl586Jc1z5eQMtBMMqN5t4AZNscBDXqROmUYPJmDQJr0AnSKM3N3qfh6srVpB77hRN1lq8NgdJwS0xtUym9bNTiBk2SBo7KlTid/OhqK7h+sp1FF68QEDmwFJdQ6TKTEhmO6LnTSFh0CA8zbYTyRujbmzkxIoVPLl8BWeTBVdtA6kRUUS3TSdlxmRCe3fDqZZLMUEqkR7ypJSrq9dSmXUTT8CGpb4WI+L37UzS1EnEDxkmOQ7FJEdQHS7s+pWqv4/iKHyE1d1AwOsjWGEmtn1n0mdNI7xrJ2kc6PC4pbxA15PH3Fq7mYdnzqBRiQOqC5NHI2Ufh8+eTPSAvs0B2cKRJdb4nBxyduzg7vFTuN0yXAEfckOAjKF96TxjKkEZbXHRPG5UBhR4c/IoXr+Fx5cv4DCrKSovIVpnok2ffmTMnYupQ3uaxPWUKTH4of76XfK2beDu8aMElEpcbi+hpmCSB/QnfeFc9OnpeKWcF7+EENn/3SqMomNZVoLF34ijyUK0OoSUPv1IfW428uQkVBqdNFETk/zK27fJ2rCRR6fPEqwPlgqXoPAQ4vp0p8viBVJWpTA+qVGhcLix3rpP1trN2AoeU+VtotHWRJy5Ba0HDyRm5kR0qa2l+yTcamIEUXvxPNm/7ub28aOEhQdRV11Py8hU4nr1pctbr+CNChGmUUnf4pa5yT92jIqff6UhJweHWYbV6yZEHUrywEF0fXMJjqDgZjG6cKHJA6x5dQmJFiu5Fy4Rm9iKJ+WlxLVJJqJDWwa/uhhZaLg0ZlGiwG5zUXzhGllrNqIoLcPndeDyetBHRBIt6PEfvIFNoUcfkCETByj8PPzzIA93/0Zdzl2p8yXkFcHRicT16UdncWDRaVGKh01g99V+svYfpmD1Tow2B49c1djx0zo+XUoO6bn8bawKueSwFzm9krZu107K//yb0qxs5KYg7DIFSnM4A2ZMIfXpEQTMwVIWrSgffA0NrFz6FhkeFc6HhXjsFixuJ+HpKUR070LvN1/DpdTiF0+o0ET7A+Rs2UrVwSM0PsrDqvHiUMoJjUshY+Ro2syfjU+jlsxdkohd7uTkrh0UizFaSSlKrZzqpiYS0zuR1n8ombPnSPro5vQsgTxycnzV9zjPXaX+4RMcShUOlZqI5BQ6jh1JxvQJuOXN77pS6KO8Xs79tIHHB4+hrW9CrQxQ3lBHfOfOdJo8nhZjhmHXGKViQ2n3U3z9OgdWfEcnAbl9kIVF78euVWGOTmLI1NnEC6efCDiXLNSi1m7i8E8/wumr+ErKJUBwrUg3SG/PwBkzaTVqhPR3Ko0eEcqptVg5+9MGak6cpOlxAXKdEadejzq5Jf1nTCGpfx8CRj1WrxODUo3c7WD38s8Jza+gMTcfh9eGUyWnRacO9Jg8icjhw0ClbYaai2faYufg55/huH4dhaWOKmsNAZORkOR0hj87n3CRBSyFijf7GS4e3c/p3dtJc/txFpVI3cYmZMT36kPnSRNpOWQgNunKBxC4aeHgFkkjjefOEy1TUlxSiTwqkkCbREY8P4+Yju2R6fR4/V6Jh974II/rew/ScOkW7tIyFHIfLr0ObYd2DJ47h7CunfAohNFRxLX5sd1/wJlNW6m9eJkgn5eq+mop6cXcpTODZs0mumsvaW8R5w9xhqp+eI9Tu7dRLtYSjxeXw4VDrSGyazcmLXkVTVwCfp1Wul1C73pozc+SOzispgpfZTUyuRZXkJGI/t3p8PRoSRcuIP0qhUpi8lXcvMWFHb9SfvIisWotdlu9lK0c1rcPfebNwpjeBqdYewIBNH4Ztvv3ObjmR5z376P6F7TvcjvRJ7Uk0CGDEXPmExae2Kxjk0DrUHzlNKd2/kL9rRuEuPxovEr85nCC+/al/7OzMaa0ku6TLeDGoPDTlH2Hgyt/wJaVQ6RSR21NE6FtWhPcpzND5j7bDGrWCGy3MJjbWffB/wiqs0BeIf6qajSKAL5IkUzSgwnvvIHTGCy5rYPFidHlp/T0CS7s+52a7Nto3C78AR8mYTDr3pGJzy9GHghqlnuJSazTTuHN8xz7ZSPaR09Q1jXh9clQxycSNmQQQ15d1pyJrgbhWVV5bWTv+pWisxeozLqD0SfDZ/WhT07E3S2NZz58V5JkBRAmRbHRuSg5dZ5T23ZhfVLQnJplt6JPTCD66TH0mjUDv9GE0+cmSK6RWLBfzn+eNuFh5Fy/RGxQEP7aJlSxUQSPHcDYRS+DXQ6iISa0gbIAJ46doG+vvmh0zdpjYYQS9+bQwcOMGTda6sp7Ay4pAlfm8PBo8+8UnblEYdY19GqF1F02tEkhYfwoes54FpstgNbUbMQT+J+sTRt5cukCRXk5mBRK9H6NNCmR7XjnzcDUocPYufxjjD4/DXYb8775ilx8pA0ZjtMtl66zWMiclcU48x9g9gZYv+QtwrQ6mjwO5q5fS67bRaveAyUUlk7TrCsWLetrN64wsHdfFAFB1oaAkKU4vVy5eJZhQwbh8wkvriiktJIGpfrCZSK8Pr58bj7xYSHUux28vP0Xyi0WgtLSMYRFNrtfpTlSHTU3LxEb8LPmrQ8IDiiRBRTMWLuGOxVPaDd2HELNIATgegXc/ucMmicFtI+KYN1brxIsWFnGUCauXc3t2hJa9umLWRcsHc6kjy8tQl5VjLaiki1vvYdBhJBHRTJ1xbfkVJWTMXiQtHrZ7Hb0eo20KCnLa7BdvsTPK77EqNMRHBHLlB/WcLe0lDZDBkhOUCkpjABVeXeJttlwPMhn3UefEBcchinIzKgvP+NRQyXJQ5qj3cTvK4wLWqsVc3UNj48c4uyOzZImMaNXP3q/9ipFci+xHbtLmSFCriK6rwe2bKR9kJ6Q+np2ffIlRoNRcrIOW/YqJQEfcZnC4dacpOHyOLEWFBBW18TjE8f558Bv0ohlwNDR9H5lKYUuF/Fdmh1igj+oUPoouXmNOJmMx0f+5tgvOzHpDXQcMpCMKRMpVsmI6iACzZu1bKIr6SwskkwqVzdv5M6ZI7hddoZNnkbqxEkUqdXEtOtEwOeXUgTEaCbvylVam+Xc3rGD7P0nUas0dJo8ktajhlJlMhOWkoZCdJQkDYSfzd98zbye/Ti2eSP3b1xCq1Yz6ulniB8xmjKdjoi2GdJeH5CM6R4eXTpH66Bgsjdv5dKfxyQm5Ig5M4kbNoj6ID2qFjHotWbpQC2e59JbN2npCkiO8cJ7t6RQkVHzXyBh6DBq1ErCU1tLn92cP+An5+RRMuJiOPXV1zw6f1kSbk98/XW0GRk0hkWgjAxHp9Ni81pRK9WUX7tCijqSS2++y6O8u3i0ama//wHe5CSaWrZC2SJcGpeKQ5Q6YOOXjz9i9qRpnPr4Mx5m5xDQaJj11jIUSQl4E+JQR7ZAKTdQb7GiNxnIvXiO9jGJ7H/+RSyP86Tx3tzPv8AVFYVfBK2HR0rcKXGPfS4b+ZfP0Sa2Bb8seRVDk4MnxaW8sW4tjogoAomtICQUjUCUBMSoCfKFgy4+nb3PTCPgs1PjcfDiup+xKNX40zOlDqaIkjKKxcTnpOTEX8RFhbF3yVKsdU6qnB7e3LWDImsj8b174BcazoAcj9NOlaWKY79sZ+6oyaydOJUWRgM1ThsL1/6AXa9F31ZsmKLYEMWyEpXfS/GJExK+57fXl+HyOGjAz+K1a8kprSBj3Hic/ubgR7lSjsNlo/bufeL8ajbNX0CkwCX5XczY8CN1Hi+hPQbiUShp8HgxaZQoRS76lQvEKhVsev4ltCoTVpWG5zev50FZMW2GD8bm8aILyKXPt9rrcBUWElZl4aeXl6D1udFERTD9h1U8bmggqVcf/Go9FpcHrUpJ8YNsCs+fZUj79vz40gtoDGocKhWvrPmZvOJyWg8ZhV36bPGq+7FVlaCrrMD4qJR1b7yLUaNGG9eCST98zZOaKlp1792MtxFSOa8fd6MV18NcQqtKWLPkNeJD4/CGhDJh02pu5ubQeeiI5s6xXKwNDqqqSjDWN2K4lcfmD/9HsF6FPimep9as4saDXLoMGg4KUcyLhrCfhtJCIgQf8dJ11n+8HHmYHl1yAjNW/8jtew/oOGgUNuEElczTPs4c+J3WOi1hFTVsWP4JLcMjMSe1ZNDXn5Dz8AEZw4ZL7lG5yy+NmQvz8mipVdFw+A/2rlxFsEFEYnZgwKrPuJufS2a3Xs2aPaEtxUdjeTGK0nIaj5zhn81bJJxXy969GPDh/8guKaVd7954Ax68SlHieii6cY0kUwiVvx1i77oNhERFEt+jC33/8ya55WWkdumFyy+XTJqCN2opfYLJ5eDe7t849/s+FF4vw2ZMIXHudAoaaohq3wG50ohGaOZ9sG7FKqb17UX5oX1c2bsXuV9N53FjaT3nGaxhZkJiWjavzdKC5eXhvdukmMPIXrGOnGPHabDWMGL+PBIXvsT9kjLSu3TCJwvg97lRKWXknjtNWky8hBO7f+Y8MrmCATOnEjZqIIGWCQSFx0nXxmn3otcoyb94ktTWrfj7448k1q+3ysLs117HNGwwFRoN5thENHpxGBUGETv5t6+SGh3JqeUfU3EjG6fVy5jnn0M/uCfyxAT0wWFSQSBx3GQBVnz6EUtnz+OvV/+Dp6BQyvae8tYbqAYPpRA5LZNaIRP4E7H41NdR+eCuBFQ+tOwd7CXlErpr4muL8XVtizMqmsjYJKmQF40IMQ25fe5vOqYksmXJEqiqxVLbxCtff0NlfDSKxGRCwlpgd7gxirQjv5uy61eJUavY+9Y72AtKCATUzP5kOY0dk3CEhxIdEitp/T0BH6p/1+HHZ8+RFBXD1jnPEez16RpmCgAAIABJREFUUGevYf43X1ITEYkmJQ1TeGTzPuQWpzcPGz56n4UvvsSuGbPQOJ0SWuullV9iT0lAntBKCuzTaoVusvnP8X9O0L1zd0LMYvrSXNSJW3/q9AUGDu6DLxBAoQjgclskCkpp1l1ilVo2zVtIuIBQ4+PZLz+lWCsnvu9ACOhw2XxSDJygWzTcvizlia+Z9zyhOj0eo54eA/sjW7VwbiBCpaby6nUCTU2S2NKQkkT00CH0nzWXgEwp3UNBwBeL9tnNP5N//gKN959gQIZaRJq0iKTF0+MZ8exCaZoikDrSRNTt4OzZkwzpOwCZTMRw/R+awwf/HD3MU+NGSc4YEc8jMdhcHg7/tIHyGzeovXObYLUSn0ZFWOtUkgYOose0Gc1jD6UCn9+Nwmnln59+pCzrNvnXbhBlDEYn0xCRmUHchBFkjh5DQB4kHUDExazKymH/8k9JEVqywlx8TjtyrRF9Rhppc54hc/BQ/I7mlrXU1XDbObRuDUWXLhPIL5Kqc5tWQ4vuXUh7ehTthwz+v8B0OR7hB62s5trGnRRcvkxNdQlyhWCJ6YjJ7EC7CRNJGzBA0pWLKlYmcyKrq+X0ui1kHz+Bs76KEIMBr9tPXNcupE+fTHK/gbh8KulXFgtrQ1EBF9ZvxnHvLvX372A26CRwp7lDJp3nTCe5W098Vj8KcS0DHk7t+407f/5JhMOF9V4eSrUKW4QZY2YavZ6dRusuXZGLwGufn4BKLkXeXftlNyW3b1FW+pigIBNatYmYth3pMGkSSb16NZ9upBOmE1dBAcfWb6H0xg0CtUKz4UIbGk5Yx050nj+bqHYdJViQ6IOIH8u/cpWCw8d5cvYUNJWi+Tff1a81Eduzl5TF3CI9U9rwBdfP63DRWFrEP1vWUnbpKqqSRsJCwilTumkzcgg9ZkwnMqV184WRyfDLfaz+7DNCqxpoyM2jqboUtUJJaHgLgtPS6b94EcHJydK7JdV2bgvV2Xc4v2kbBdev43PZMZnNOORKWvfvS6/ZzxIi3MQBgVcR0xI3Fbdvkb1lJ4337uKwVuHEjymxNcakFKYuW4osMpKAWzjQxAnfTZ7Iy9y3X+owRik12ITYu2UCEZ27Mn7JqyhCzVI2pZSdiof8k2cp3X4Ia9Z9ZG4HVtENTWxJeM8eDFj0IrLQ5pxeUVerPI2sWraUNK+SrNNnJACsUqdHawohtU8fBr38Aj5TyP8fsO5w23l4/hx3ftlN4927KD2Ce6hBHhVLm0GD6TttKkRFSYyuQMCHTOblyp8HyfnrTwouXibMJ8cYFIIvPIJW/QYwdMkSPEKj6nejkgsOlZM7B49QsusADbez0SqFxlePJyqKNiNH0WfuAlxatVRI+kQxo/CRe3g/dw/upzjrDmqlHnVwGD5zKEn9BzBsycu45HJUngBypYx6Zw0fLVrEYEMEFVdu4nfYkBv06FolktK/H70Fv0/qOAhfvx+53cKVffvIO3gIR1ExdrtF0hybU9NoO3QEXZ6eIEGkhcBfwiX4Ahz/ZRdFf5/ElfsQk1OAdlWoM1OI6tGN/gsXiR4/PnVzVrjK5+XUhp+pPHuC6rs5qAMqPBo9xvR0OowbQ+qQwWhDQ6UCX1RMXr+FAxt+punCNRz5j1G4XFKqRmi3LsR27cpAkd8pjHUyJT6/h6Ls22z7+itSZXKqcx8gE1WXXk9U+84k9+1P56fG49frpWx1kSiqctk5/P2P1F65ibOgGJXbg10tR9c1g3bDh9B93ATJlCCd1MX6ZndzcM1qai+dRF5RgcopoyYQwDSwJx3HjqWTONCJd1EI3mU+3I56dq1cAXce4Hz4BIXLiTfIgLJzO7oIHNSQYdL41xuQoREHx8Z69n77Hf4bd2gsLMBrUFCrlBHSpQv9p88kuWdffDKxNoAm4OX20X84sn4DKWodNfdzUQs0SrgZXWYq/WZMIbZHj+aOleAWiUXUamfnN1/B3Rs05uWi05lwBgfhykhm5Pz5pAmUlThAiVOCEqoL8zi5fTu+G3epf5BLsNmA3WBE07Erg2fNIj6jDT5FAJlSJgG2fCUl/PrtKhzi962sQWsyUiMLENarGyMWzCMqra2Awkq6VJk/QP3dbC7s30f+qTMYPV7cliZUocGEdGtHv5lTie7SBYcQ5Ivt2xVg7/ZdFFy+SHDxQzwlJWg1BuwmI5HDBtBpzGhSMrtKaKf/V9wW5Nzk9M5dOC7fxFNSSkhoEJ6QEBTtujJm4XOEpyQ2RxuK/7xuSq9d5cr+Q9IUxVvTgEqtwR8eQtTA3vScPIGI1DTcfhkquVyayhVdPMvxPdupy8vBU1lNvCkCt1ZPUM/uDJ07D3NSSnMXSBiRPE6Kbl/nxI5tWG7cRGO1IwsoCc/IwN2mFUOenUVEUloza1G0RwM+Vn32If7iYgy5hfhKyzCHB2EPNqPt2ZdpS19HYRL7vw20YizqJe/vv8j6+xg11+8gtzpRaLVoW8YR0rsrI5+bjy/YjF8mMkOau/25Z09w9vfdlN24SrAvgEmpIxAWRujgfox47jlUxmZqgFridbq4989Rbh4+TPWlK5gFkUKjR5YQi7dzOrPeeBOVIqjZ7Su5aO3cOPwnj06eovbKdWky6FX7UbeMJ6LPAEYuWtzciBcmJ0HasNlY9Z+3ifR4sVy7jdLrJhBmwNcinJg+vRj7wkv4NME4RbdWYon5OHP8NEOGDsHl9KPRiqqruTMusC59xOTNqMYvE/MNLzK/ixN7f+fe38fgTh5BXj9NHieJvbph6NaRIbPmgUbgeZq7u4KQcn7DWkquXaHqVhZmvQGL8MmI4uurpycH6qvL6dujLaMnTeDUz1s5f+MOHSZN5qn//EfSsDR36QXUzsWudz/izJ9HGDh6KNOmP8Oh777l/K2b9H3lZcYteQ2fT4FCzNcE58/n4ua1SxKZGpnIABZ6mGbN09ljB+k/6v8WmYAPv1KB3Onml2XvcfXYCQZNGM6kZyax6fPvuH7tBq9/vJzksaPALNhZwjEoMhX97Fm4mOxbN+g3dzJ9+vdh78ofuXLnFk/991VGznsOp0OJQiwOQO39XFY8PZMYuZIRU8fRsVc39qxYxe38+8z94iPSxo9rduOKJV7ivvj5ec6LZF+/zszXXqBn1+5sX/4dN7Pv8tIPX5A69v/GGDI/HoUclS/AqnGzqXlcyNglc8ho25ZfPlnB44cFLP3qU+JGDxWrXbOrTOin7H42jJlLVVkxT707m5ZtEtj46TfkPilmyY+rSReLsE8r/b92mQe9zc7XT83CVVrOlEXziI2PZsfatWTlP+C/G9cQ07evJKSVFg6/j7xjp/liwWJax8cz943FElJgx+r13C8u5M3Nq4nt3rn5hZY3n2MdldWsmL2YhrJynv/fWwQL1tunqykuLuWzX7eibNMKTCIFw9W8OdTZWT78GYK1aqYtno5aL2fr6rUUNVp4Z8c2wjI64BEDlYAfg/h1s/NY9exLUpTYmFdmodap2btyLdU2K+/t24o6OeH/Sp9mwJ73YSEfPDOLUIWGxe8KN2SAzd/8SHXAx38P70Qh8jXF95cCu+Vs+m4VR7/5iW7pbZm+aD4Bp4tdX/4ojV7ePvormHW4/B400r31SS/PW9PmEx0Xxazli3lS+Iija7bhUWj5358H8YRE4vLK0CpB6fNRd+Mm306cRWpCCyZ+uJgnZUXs+24Dpn/5YW8cEjoZ4RATxYMY0ULp2Qt8MmMeQ7p3Z/y8GZSWVLJ7zXZMLVuxaM8W/EFiuCnedFEZycg5foYfFyylW0oac999nYdZWRz65VcUUeEsOfQLbvEuBtzoRUXg9PDzC69QfOoKrTJSmPDpa5w/f56rP+0jMSWTBXu34/5/hxWxCNibePDHATa++R7tMzOY+u6rXL56hbPbficqPoHn9m5v/v6ipST+eN1c+vV3trzzISP69GHiS/M5c+QYFw+cJr59J57dtg6vRvSxhajBgyIg4/TGHfz23ueM6tefsS/P4+w//3Bk++/0HDmc8Ss/kXQsDrsVnbbZ5Xl27c/8vnot/fr1ZtIr89m1dQf5f16hfb9BTNy4EotCgUJsmjIxjHHw3OhR6AsqGNm7H6NmTuPwv1rkG0eO01u4a1d+QkCjEEt8s2bNYuevH37k0Lr1TBo9iiHTJnFw92+cPXKWwZOnMvqL5XjkHlRiBi84Wn45v335LQc3bWP6008zevw4/tixg6vnL9N/zChGLn+/WVMpKlxxqAjI2fbeh1z64yATRo9k2NSJ7PhpPbfO3mD8gufp+84yHCpxFAWDKJicNta9+xZ3Tp1i7KDBjJoygy3ffMvdO7eYPH8uPZe+Il1/h9ePTjxDhVUsHT+JMLmMkYMH0nXsKDau/J5bd3KZ9/a7dFnwLG5xuvTYpMQPsRauXrSE7CtXmDtzJr169WLN2rVcvX2L/3z2Ca0H9pOSL6R1x+qUWGar5i2k7P5d5syYSkbXTvy4dg2Xch7w2v8+oevkqRKqSZzlpA6AtZ5vlizmSfZtnn16Ar2GjmbjJ5/y4GEeL3/8PolTnsIjDuyiP+0Sbr4AX02ZTmNRAS8tmE9cRhprf1zL5bu5vPf9alLHDBcBM4gkdXH9n/xzig+XvY5Jq+a1V14mLjqa1d//QGFhER+v+o6QgX1ALZeMRBoxZnOp+HDM0/gaa3h+4RwSUhP55LtvyauoYuXWbYS26yztE16vv9kAbm/kheFDaPFvOseC6TNoERrFDz/8yJOSMr7f9xu0aSmx8oRURdrwrC7+O3IUMq+T15e9SkhYGF9+t4LHlTWs2rYdbWZbfAImIzlOhQOinLfnL8DtsPH+u29LnfHPPv1U0m9/u3sHpMRL31+MOcWB69zm31jz0Se0S4jlnTdeo8FpYdX6n6m2u1iz7wCERIBWAl9JkzFvwUNemDKJluEhvLX4FdxNDr5btRq7SstXh/+AUDF2E6MWAcYXaUzlvDxuAuERofznv+9JEYHf/rAatDq+/mULtIj4v31UjCAVOK/f4PWF82gVF8GyJYtpqmvky69XoAuJ5INDh5uffUVAGqOKA5rt0nXef2ER0aFhvPXBezzKy2HLnt34tAY+238AdAbpeRATEXXAz8qlS7h79jRJEWFSwsbDm9ls2rYTc8tE3tq5TZJgoNc0nw8CSkqOHOPT/75PSutkli1dSs7dHNb9vJ5WGeksFdm7Yh8SPErhV/ZC/r7DfPX2G3TISGbxq69QeCOLnzZvIaZDB17ZugGf0k9ALURoPmmkW37gCF++8x7t23dg/uJFnD9/mt+P/ElcZjveWLsONEacAkUul2Hw+7m1diNbvviCLj07MnvxS1w5epw9+w+Q2qUbL/20RmqISHnJQj7TaJP0tcV5eXTu2onZ82Zz+sI5ft60mVFjxzHn88+kZ0G8i2IbFcjwi3+dofew4ZLmXCb3N3eWPX5y/j5JxtDhiE3IJ35EPJxeN8dWrOD39Zvp12sgzy58gZN7drHn0B8MmPEMM5Yvl1LOZBptM8Lc6ebc/z7h2P5f6TC8F5OmTOGfrXu5duoCsrVTZwWePHrA5Ikj6NY+k6qsB/ywbiNtRo+l/dgxlAnciFqoiLyYPH6u/HpQGpsk9+hEemorbPfvcub4cbxGM+369CMkLp6ATISLNNHUUEtJWQnxcQkoAmqS4pOx1VkoqCih3G8hpUMmHqcfmUaDUydD4/RwfetejEolSf060yo5kYa8Ii4dPU6kOYTkzAyC0ltJgktFkwtFvYOsExdwaeQkPtWXFq1iKTl7hauXLhHZOYMeAwaj9+spra5D2yqW+9ducW39Hrq1zSRzRF/iEmJ4fPES50+dILFDWyISYoltmYhGq6OsuBSfzc3NkxcxRkcSN7g7waZg6i5kcz8rG1PbVnQY2Bu76F6a9NTLPOjcAS6t3kFMaAQZ4wZK2X6PT12i6mEBqWmp+HUKQlLjiIqJIu/GbSLkRrL+uozcrCdhYnfMsSFkH/qHB/ceSN3I9HZdkDX6abTbMSRHU/7oMff2/EmQzsjAedMwhQZxef9+bl26wNAxo1Fq1YSYwzAFB1NYUkrx4yIe3c4hJimJ1GF9JOxE4cmrZGdnkzZ2IKFJcdIGK0aBdq0CR2UdOXv+okVoOF0mjJCwHzd3HZRihxLbtUEeYZTcu0ajgZJrd9BYfNy9fA9NiIl+c0ejM2s4vvNX7uU8YND0GUS1SqWuqokWUTE0NdVjL63g6q4DUt5npsi2DTJxftN26srLSOnfFadGLl0n4cIqLyqRFuG74oCTnEqH4YNwWh08OnGV23m5ZMwbT0haSymGUK5U4NYoOLhtN7pHNfTu1JV2w/vidbm5svsA9ZVVdBszGLtORssOaTRVVuHILUJW7+TahRvEdkwn9Zl+BOResrYfpKa0hvbjxpGQnklTZRMGgwG3ws2jq9coO3qWNu3SyZj7FDWNtWRt24ff5qRlz67IgkwkJCZhtVgpLy4hYLXx8OpNklunkD6oF06rk6w/zvC4sppui+ZIeZzupjp0gkQvCBOXrtNwK5dObTJo07uLpAs9uWUPQWYTKcN7UeW1061HN+qKy2jMLSDr9CWULkju1xXzmC40NtTzZOtR/FYfbSc/RVB8PA1llUQEBxHw2rh/5Qq5py/Qb/hQWo4ZRFFhAfd27scgk9N+5FCqXA6S09pQWlaO1+WisqCQ8pxcMttnktSrM3WVddz54wxWP6TPnoQ8LozGhmqCNBrkTg+3/j6FvKCKzh060KpPR4oLC7mx/yjBRiPpg7oTMGmJS4yntLAQe1UdlYVlPL7/iL6jh6JOayG5r2+v24dKbaDrojnUiJ6bzU2QXoPVZ2HlF5/SK7E1mWkZtOvXh5riUs5u2UF0VCTRPTqhjo4gKDSMptoG6Z1rqKykrLSYbr17kNA6mdqyGq4eOo1PZ6DjnClYtGL8aMcgk0nO42N/HJIiszp36khiSjKlDx9z9cBRUlomktwpE41wv4aFUFVThb2pidvXb2FpsDJo2FDC4iOoLavg7J7DpKRnkjR4AB6jAbvdLrnYQzUKNqxdjU/uZ+jgIaS3akNZfj7nDv9BQkIcCZmZmGLjcGu1OJrs1Nx7yMlDf9ImvTVdunclMa01ubn5nDh6msjWrWk1YiAEiU5eIzqPF63Lz6Hf9mIMMtGlWxdSU1O5efEyN0+dJzMtjbS2GQRHhOKU+7FZLDhq6sm9d5+6+kbGTHiKkNhwbt+9w9lTZ0ltk0nHXv0IKNRYLBZCg42Sq3zvbzulrsSUCZMJVhm5d/U618+coEe/XijioqW0lvCQCMoeFeKoqpPQQPpgA7379iY6Iopr129zPeseyV26EdO9M46AF4PMh5EA9y5e5fzJU3Tr2Y1efXpiMhm5c/UaWacvMrBvXzxyGW06tZeMOCVFxTQVVXLz8jX0wSaenjIRv1bGpauXuX75Gn37D6FFq1S0hmDJBOL3OqX37NChvWiMWmZOm4HKI+fmhcvcv36Vzj26oo6JJimtDTK3n9JHBRKq7Oy500QnxdF7QB/kcgXnz18kN/8JvYYOJzSjDS5x+PO6UXu82EoqOPXXUWJbxkrZ3CajgcunzlB05z49u3YjJCYaXVgw2vAQ7ufcp/zBY/LFOt+uPd379MQcE8qe33/jSd5jho0YQ0RcEjKlRoqCC3hdVBY95MSxv4hPSmDksOEEq0z8dfBPnjx+SO+B/ZCZDaS1aU3AYqficZGULXvlxnWSOrejc59eWKx2zp+/ROGjQsZNnoQvWI9Mr0MhV6P1QXlWNjfOnCa9TRI9enRFppBz5sRpaoor6dqtJ+bYGEzR4cj1SvLuZeOtrObejSw69exNRpeO1DubOPDnQRpqGpg0dSbG8GjsHj9arRa3rYm9O7bS8G/C1YgxI+jasYv0uZdPn6eyvIRho0egDDHRIiYGv8Ul5eCKfOs793No06srHXt0o7K8gnNnzmJvtPL01Mk0Kf34DEasAaEXV1F+5jLlOfdo0641vXp1ldAqVy5cxmZz0GfEUHxhJonWIbPaqMjNw1JSQvade3QbOoKuA/py92EOp0+fkrLWJ02ZKcH1K5osGEKCkVkslJ2/wq3LF+g/aRQpbdpQ/rCYa+cvS6rU9l06Yo5rgSkoGGtlLfa6Jv458pdESeg6fCAxya2oqKjg2uWrOC02xk6aiNekocnnQqZWIwJXC67ew6jVEdwykrjYKCwFhVjLKnDVWjGEhiGPbYHSZMRaXY2/qQFL0RNu3spi0KTpxCW0oqGkkNNnTkmmqq5Dh0BoOE0iuszrIUGh5NHu/dw+f4oJr8yWsqQfn77B1tXrka2e+kygpriE9rEJTBg1ihO//8qdogJSnhrNuGVvgT4cm0zU33bkPod0iu/bvSfy4Kjm7EiZTaq4/3n7c078foj2Pbsx8/kFrP7+W4qLCnBZLFKV0KtjVwYMGMrv2/ZwKvcePV6dw6QXnxeTcKkqaZK5cDpsUhj5gJ69JBeRaAn7pcwLJTtf/Q9nD/9Fn+FDmDHpGTZ/sYKcR0+Y9uH7dJ83Db/CilzwNhqbO4NZly6RGBTKn6vWUF5ezuhXXyAQGsatrAfMXPoqTl+T5KQK1hmlqmPtsje4e+YcEwcOZsiwEWz5diV3SoqY980ntBs/Vhq/2L1e9EoNVeXlZGdn0bdHL8nxyb/MpmpnI9YmCxV3HtCzY+fmcZ1wYAoXYKOV5eNn4KisYeyU8XTr0IE1H31K9b9hzwu+/JTk8cJB58PjsKHyyyURet6jh4TLtfy1cjMet5eRry4kPD2Zx0XFpPfsLmE0HE4HEcLJWG/l/dETMDrdjB87irS01nwtzCWOJt7auo44EY6ukuTlkvPrSXa2FEYdn5RIkMgMFHgYhZeSR09QlzWQ0bYdGIXAXHAJZVBUzocTn5W+36RXF2DQaTm0egM2u5uPtm2D9ulY3HWSG84kV1KVkwuNdjzF1Zzasleqoib99zWajEpcCjmt2rbF5nRK0RgCDeC9l8P7C15C6/Xy4qLncbpcbP1lO1VeF9/u+xVNUqvmqlywneQqHt3LotEoIzIhFpVPjkKtodbv5NfN2xjXujMdM9pJm6Pf70au19Fw+SbfzH4ZLTJmvf8aDQ21nNq8G59fxut/HZHg21ZZc5KJ1uKg4l4e0UoD+WevcnXv34TEtmDEe4t5UFNB27RMqdJzaGV4vC6C9Fqqzlzg00WvE2MKZclrr5KX/5ADhw/hMqj59PAeMGiaO8pCr2j3c+f2LbRJcWhDggnR6CVzjsiBvnn5Cukx8bRo2VISNqMRaSB+Hh08wg+vv09cWDgvvb2UBw/us33tOjr06s3cTRsgWEuVqxadQYux0UnhtSxaBoVz869TZB05JWEXhr73CudybtFvgBDrq6j12FHJAtLh7caWHaz76As6pqYzd8F8rt28yW/79pLcvRNLt/2ExLERXX2hb/EpuX7xIlGd2iIz6tCrNKhEB8Fp5+7la/RLaYvSbG7uFIibJnQsq39m98ff0qddB6bPncXZKxf4dd/vDBk/nilffCN9vk/tRSGy8uqdlJ86T4uEeA5v3cHj8zfoM2oo6c+O5bt/da/vvf8RKHX4ahuQi+STUANHvvqOf1Zuomt6O6Ytfo7f/jzE8VMnGTp9EtM/+w8BtUoSPCsUIuFDwbl/jtJhzFBpbBIsHOeiqed0cvnceQb16YtCLzqUruZ75oVDH37KgZ82M2bAICY8t5D1P3zHuYd3eOblFxm36BWp24Hd0uwIlUHuqTOkmKM4sGUHZXmP6TtiKB2nP8Xp7Ov0fWqcZCPxVdSjEeMxg4wfXlxExakbDOzSW9KNffHDCh7XVTFm5jSeXvJSc762GN3KVfgbLJy9fo1OIwZjcdiJEp0Wmx2Hw86tWzcZNHAA8oAfmfhsu3BoK/lm4gyqb99nTP9B9P/3sLfqh2/Jbihl1tIlDJjznOQ0tbus6CNCcNRUU3r3ASmmKDYs/xyHw8GUF+YR1q0tNwvy6T5gYPMo2eFt7iYqvbwzYTK6J3WM7z+UDr178sF3X1Lst/HflV+T0r0L6I3NPyNT8KS4iCfl5XTo1EVqpsq9XmkM+ffRIzTU1TBn+nQUsgABn0fimQoW4IdTZxPIK2XhhKkkpKfzxaqvyVc5+N/6NcR2Epw+P02NNQSFBdNQWUHl/Yekqcz8+PGXaDQapr44H3dCGFV+J+mdu+CzuyUygSRlcTTw4ogxtGgI8NrshQTkMr7fuYVClYtvf9mAWaw9grUmIpcEF+/JY2qsVlLT0yVHpigYRLcvJ+cuXpeTzp06Nb+7ontndxCoqOat2c9hrnGwaOqzEnN1+dpVVEdp+W7nVrSxSdL+aauvkdiDxfkP0NhcKB9Xs23lj5jNZua8vUxKh/GbjcQmt8ZvsSPXCMqG0B4+YtmM2SRaFbw970Xsdgc/7v6FMj388Oc+EJoySbYjmJZKLl29RmSLGCLCI9Ho9Xj8ftxuFzl3sogJCyUpJbmZKSqg5k4HVQ/yeGveC7RWBvPGvBcoLS5i+5H9lJvlrDl6BAIa/A4X8vAgkPu4deMqLQ3m/4+q9w6r6krf9+/TC70LFppUEaTZUeyKJrHERNNM771M2iQzmZpJm0zqpJhiYhI1MVFjQ0UREQTEBoIIShGktwOnl59rHefzvX7kyj8mIfvss/ba73rf57kf2veXUbxtFzExMax46Wn+8+NnrH3kftkMcFlElJ2/LE4ulx3mH08/x0T8ePGpFzlTfoLfjx3BMz6UP/70nff9KVq4Wi12q4VjlRVMSk0lUO+LxmCkX+wBbqgvKSctLo6A8ZEymEL+ocnEucLDvPvHPxFpDOCNp1/g5KFiDp0oxZ00htcFycDiZtQicoMDUKgUVB8sIjkkkrLtu6k8coz0zCkUPPYgF1saSJiZK4t+nWA8ivxLtYaTv/zIx2/8lXT/KJ5+8Y8U7fiN3cdLyFj1ovhzAAAgAElEQVSxgLve+jsIdqrYSwTsGw+FxYfJvOa4D/D1l4cTh6gprC4Of7GJr/71NtOy0nnywQfY8e13tFxsYtThYNBqJTkrk3sefYx9X38vuYSJi2dy/8cfyqg5t92JUuZ6Wig6fJjpc/JR6P1wieABFejMZva/8y7lv24nNzWZgoIC9h0s4nh5BYp/r13tCdMbcTZfgWGB9XfIWfvE1TeRffN60PjJTVxkUdpxcKTwdwoWL0OJXubbKVRONBYzte9/I1l+9efOSTeMiODKnJ5NTMx4aisrJURY61RisboJmZpF2PoVTLvpJhTCloMCk9Ih/7vqY6UsmT9fCncddjNqrRqF1UrpJ99IDV/flQ5GrnYRotASPTWXwJUFxC/Kw2DUYLWNovWoUbs11BQWceqXnSjP1OKr1dDuqyIibzp9QUHc8ezTuORT4UHjccsT0M4336Kv+hQq4UDr6SM0JAzNxGhi71xD0rLFKNQ+DDkcKDVGhm1DnK04QUHefO+sXqVm2GWle6iPzpYWZou8STFWwolT48HS2UX1Nz/TUn6S3qvtuIdHmBgQij52PImPbWDs7Blyo9aJfMRRMwqrhao9v3P6t93oL7TjJyJj9HDD84/hiI5k/JQM4UOU7lfNNcOMwWSj6B/v0nuyGtdADxbrCJqwIFr1Cqa/8Ci5i26SOjyVXSHHS5ebLtI11ENuzlRv5I9azQge6i7WYjQ7SBMFoMB7iNGkj4aOmlrqNu2gp6aeq32duGxWQrV6ojOnkLbhNsJmTmUUlXRgakUec3sbNdt2UPfLbqL6bFgEpzBtAnlP3MNgRCAJyZkyR0MrFpbHSU/VKep+2iEZlIM9VyWvTBkShP+UScx56mGCY5NQOMVGK/KSHZypPyMzflMmpqKTv0XNAC7+8593uGfhChISk2WsmFs6+N1cqaiic9MeOirP0OM0YXfbiQoIIiIpkTnPPwPRY2UGsw0nwqfXXl1Nd2Ex1d//TLxLS+tgP1G3rSBx1QpcQSEypFyM9mSUsWeE9mNlVH+1DUVHL5cvNKD390UdHkxIbjrzX3gYdXC4Vz5jd6PT6jlWWUbQ2HDiouLl6c88akHho+fo8aNMTkxkbGgobpvFO35TQ83uAwzsOkb3qfN09FxF728kICKYbq2Kx7/aiCssBJs8KHlHBLVFBzCXVFH9/a+kGsO4ZBpk4hN34T89k9AJcUSMnSCvX9iL1B4rF37fT/OOQwzVNzE6MIhLrSQ0MQ6fjCTyn39IZvuqxaDXZsegM7Ln4D6yZk8jQB8kgbGCryayrMtLjzErfQoGUUAJY4jYiJVuKn/ehXVfBf3V5xmxmLCqPURMiickPY2Zz74gc2VNohOn06K0jdJ0sIiWPYdoKz5BrDGYmp4Oxt27hkaVi6de+qNMcfhffqrbPULZD9vw7DuJ/dIVLg90YjGqiUxPISw3gzmP3SvXplAGCkmHuP8//byFG25eK11+QoXmtDlkoXCgqJD58+ZKiYCAtwpRuti8q7f8xsDBShyXOzAJgbprlHGLcomYmcuM2+/B5hYvBQHGt6JUuzh/4BB1n/+IpbYRP7WOQa2KzAfvQJEaz8TZeVI7GipGpW4HFlMn1b/sxL67gquV5yRjr0Mh+KX+TMibxj0vvySdqVaXiPlTyAPo1l+2snLNGq9cwuGSkps+8zBlJ8ooWLAYu10cJF3ohWauvZPaHfvpOniC0cZW6fZvcwzjM3cSycsWkbl0tdSySektLnr6rtBaXMqFTzfj1zeCQqGg0WUm/6/PMxjkz5zZi+TIShxahJRFqbLx6zsfwL6TaDv65To0BetwToll8o1LmL5sOU6hnTZZ0fn4Smbm+doalsyaK++9GL2L//f3v27DfI2t9uBtd6Bw2XG7xF6rknKXQ19uxlJUjbFnxEt7GBvI6Iw4GQU3OWcOCr2vLNzE9XdcvURjYREtX/+Cb49JThPc0RFMevJu3LHjmTRJ4FsEk0JE2VkZ7mll/0ef43uiUSafCPzHYJAOpiczY/0aknNmYLO7cXlUaPS+XOxpp639CtOnZCMUrR67E61WS0XtaVn/5yanYjeb5H0WXbTBpkv88vZHjLsygv3iFVwWG6FZSWztr+OJD98lOnEKWp9AXNI95ubCxXM07DtE1+bfGSPYiw4HupQ4Eh65DcOkRMLDxqHXGBkxmfDz1XGppozyTT9hONaEsdcsCwZFTATOnHgWP7yBgLg4+dwqlFqpczt25pTkrKbGJMoCXGxiMuK1opz42FjiwqLk9WvUHtRKN3WV5RRv+onQpl48l7sk7889NgTNUpF8sgG/gLEyF9epcGN32yivLKGz9ATd3+4kzq2VWcYJy+ZRqBpm/R9fYlx4LG6XR7JVlUo3547spmrLdnzPdOAzaMfkcKCJjSJ4fg75G9bBmHDsFjNawYZFyd7SI0xKSmGijHxzS9OO+BiCu5eTlYOPv680NOp0SrQKD7WFB2Wyh7PmMqE2peR2+qfEoVqaw4IH75ZaOeFzcIrf4rRSe/Qol4uKadlZSEJACF1dXczZcCu9adFk3HQDCgzY7Xb8NUYphSr6/nM6SsoJuNCHq3MIs1qBYkIEV8P1PPvVZ/9Ph6dUSZPerpLDTJ8xE6NbhV6lRSV8Ag4nNZt/oOVoCSMNFyVb1mj0ISE9jYC48RJ/drr4OGqLC71TSXBqAsHLZpNzx3rQ+cups1oj3r5u9u7fx7IlN2C1ujHoNLjcLlQeJ8c+/5SBqmoGj1ejdnuwRwYz6HGi2PXHP3lWrCjgw4fvldmLJqebJ7//gca+fibOyvemxYs7LApYFezYs4+CgqWyfBJh114/gI3RklJ8HG6+e/5lgoMCueIy89CHb4HCIg0Vnz38NAEeDU6ljjs2b6aytYnMpctRCyGIOIiJGFk8lB0oYsmiBdgVAl/hRim6jBYLQxfqsbd28P3f3iZUIezxStZ9/ik1XR1MWrIEq8WK1mDALjABHg/fvPQ6PcVl5KqMUnDd4hnlSqCWhLtuZvGG+xixuwjQ+khHzUjbVaxtl9B3tvPbP/5FgFJBr8vKvb9up7v5EuHSQSd4VUosDicDI0PU1J1lYV4+SnF/hD/GAJ0Dg1w4X0v+rJkopJBeAmVwdHdja76C5VIrG//2L8JE8RQ5hoXvvcX53hbiZ83DZVVKO7c46Ns6+9j61j9o3n+A/PBxWIdHqBkdJmn1cpLvvJkxqZMx280Eaf3lAzlc14S/aYjeyjJ+//QT3EqHHFn752TQYtBx0y33oBfRekLk4obu5hba+jvInjHdm34hJHEqkSzVhqV/gKxJaV71qNKJU+mi/XIDUVYP537ew9mfduKrUhGZmcisP79M+0AvY7JysaPF5PDgo1FgutzKD394iaDWDjIUBoZGTJzVuZi47kaSb1+DT1QUgW4NelHdeFz0VFUTpvOhXGhyKiqwKF3E37CIuY8+SH3vAInpuSjFtctoLg9naqtR6lxMTkmHES/42nHtffr6G39l7ZJlZOVmSxaFiGmz46S19jTJmmCK/vFvuk7X4nDZyLhpPhn3baB/2Ezw5EzsSpWs5UWsV9fJSna+9jpjh0aI9agxuz3UahTErbyRBU8/ySAaOTb1E009t52rZaVERsXy66NPY21rx6ZRMPP+20lcvogOBYyJSUDp/l8Xx0Np+TGiJowhNirGu/ClUAwOlpaRGh/HmPBgWfyJ7rf4FBeOH2eSzxh+e+kNNAMjXOnt4JbXn2LvxTpWPvkCurAxUiokQKU21whNxUUUvfFPEpwqwlwa2i022mLHkXH7OqauWiW1MGLdi+QWFXZaiouJ9gtl07MvEujy0NTVzj3v/AXD5CRGg4MICB8nu+oiJcHhsHK8sowpOekEGPzBrvEyrYwKio8Uk5mVjn+wv3wZC2uL+PtCyVHSNeF8/eBTRPj40djdxpMf/Z2h0CCU8ZPQBIf/n15Zi52j32yk6ZOviba4ZYe0zePiXKgvJCXxp3f/g1OjkJpeAX81uG1cOnSEJF0oXz/8JD5qJX0uK4/89z36tUqCRVasCG4XuliRSOGwcaj4EPMWzZN4HLWIdrqe+7vn4AHmLpwrTS1ayRnw8gaaD5cS4/Djy7sfZlxEON0eM3d98S+u2M1EZc3GbfCVX6E4EGtVbna+/RaOH34nxu5B7WekqqcT37l5TF23jqR586VEa9AuuGEqDNi4dKCIOJOGX1//Gza3DV38WJJvv5ETHW3c/egzoPdh5Do+Suhay4sPs2C+yOQVm6bojqgYtNk5cvQwNy4WumHHde2eE2d3N+b6y/i3D/P1K39G43ITnh7P4vde5mJfNwlTF0p3sHi0RGoAShvfvvQyQfvLibd4UKlVnFc5sK6cR+Kqm8idMtOLR8MjAl/o6WzGV7DPTlxg65v/Rq9CwrsX/ftPtIwMEp2RKxNJ7PIlCwN9fVyqrSFv+nWThnh7GdVs2rYNs3WEhzZsQCFchOLw4LQzdOUKvn0juCrr2frORxgVSsIyEsh78wVaTQNMSJ/lRXaIWtjtwWztZ+NzLxBfcYFEaRiBi3oYKphF+m23MikpU/6ZPCy5nLTVn2K8SsvQ1v3s/vwbdAEGxs7IZPpzD9PhtBE1KRuXS41KrZZNz8a2NkZHhpmWPsnriBVyUDWca2qSRqPcyWmyg+ntfrtor6lhrD6Acx9/R0NRKQ6TiZlrCmiK0mCclMy0RWtwCvPM9dTTxoaz/PDya0xtGyTO5pFdombh5FyzmPiVK5iYmC6bkQLzJVJkWmtLmaDWUf/RFs7tL5HPxaxbVxG3YSWdzlHGpKReN5OIhoGa0upqggJDSY2dIP0i8kWuhGMnTxEUHEpSzHhvyIUwHSnstJwqI9o/iEOv/YuRumZMfUOsffIRdMtm0KMX2KPJDJos+AUISyicrjrOwY8+ZkzFeSZrfWWWcZtRzbFgLW9s+Qm1PhC1RpTfXnxLQ7VIGonh8JN/offcJVxaDWuffRzH5GjJYdVHio6e9yQs9JOC1ZeRlk5kYJD38RQdDI+b0iMlpOXkognyl6QEragbcHL55HFiQyP46f5ncLX0YFAZWP3qCwwmRWCdMIbQsfESJaYUJCu7g9qig+z5z3+YODRCoEWAdRQMRoXgd88aMtfdikHhJwHYQhar8dhoOV1CdFAY3699jAiPgfaBfu589Xm2NJzktj+/4kXVCBgfKrk+9x0+wuIFC0XkuRyueet+FxeP7SchIoxPb7qF2LBwml1m7nzlOQyJ41HanHx6/7OE2FQYfQJY8dqrdAdoCZ86FTRCQCHOUS4sTjOlZWXMz1soD+z/C69ROs301FQT5vCwdf3DRAQEcslPQWbBAhQf3Xa3R5RNQxfPoRbkcJ0PvgnJxCxZTv6Na1AK9Mn1k4IQtxcdOsx8YWZQeE8nGiFYHjRR8s1GWb2eKTyAv96AJjiQ4PjxGCcEM9jXSePRUsb5BeOyKQlNz8J30XwW3H6n9yESBgFxQHd5OL6/iILFogD0oBYhzWIh9vdz7NftXCgvl90oYZQONRrRjxtL3JpVZCxdLp2vMgNa1AnWUSp/3s7Vw2WMlp5C73Kjjg5BPzkOW2o0Bffeh1YV7I3WtIG7v58Tv26jtmg/XTWnCPfzweDjhyYykpzb1jFxyQqvfdk7BZC6mRPnT5I3Zw6+4sUiGgVK6OofovbMKRbmz0Utrls4iUVB1HyZ0i3buVxVTXdrC2N8/bF09xI7LZuEu9aSPHchSpeAe8haGtfwIFU7ttJyuAjHuXp8tXqcY8KZeddtDI0PJ2X2TIT/SSFGcmgZrLnAmb27OF98AIfAQfhqsfjoaPE4WPnC88xYsBy1S7TcvfuS0Nw197czOTNTUvMl6sgD7Vc76e3qIj0pEaNBCKScWJUuutoucejjjYycuYCyrYsgo4EhpZ2oqVPIe+hedNFxKLTBaLRe7tnA5Q7O7NpO3Y4d+F9qJ2pMJD2RQeRuWI8jdhwT07PQiidIth08DJ49R9m3m+moPoXCbJIveJNIt0hLY8n9DzM2OQ1GveY/8XTXN9Risw+TkTYFnNejcK75L/729nvMn5vHzOm5sjwQJ1JRN148dYLTX2+jv+oc/g43FpsZT6Q/43MzWXLnPRgmptBvdmDwkzhyrp4/x+ntP9FUdIAgkxm7w03cvAVEz18IqalExidIFItaKCCUDlqPHubkj9vpOlODzuXEpVUxEuhLeFYG6/7wgnQ6qwX/SIwylFB2opRx4yMYLwsrvfxMHg0UHj1GVsZkAsR1CMG1ysOo20xzVTXVX2yhr+ocihEzYeMiGAlQ0+p28JeN36MMCJUbjPRvKOw0nzhGzc9baT56DD8b2HU+jF9WwJhrIPOxmVkERwQJ7rTXGo+VxgMHqPl1D1dPnUVhs8j8zkFfPRE5max+8Q/S2OI0OVAbRX/Uw7Gyo2TnpKNyK9GpAv7vJbJv/wFm58/Cx1cvo7/EWEJMDaoLD3D15wN0V5zFbbOiD/HDODES/9QUbnz+VaxKLX1mC4Fy9GqS637g9300FR3BR2fgit1O8q23cmHUypN/+juilh4VfhXc+HjsnBBMr8KjtFWelAYjEYEVnp1BSGoK8x9+zMuMMhqkX0j4Z4S2a9bsqdhHbRi1QddBDPD7gf0sXL5EFq9u6wg+elEYOdn3zXeYD1bRXXmWYH9fuqxDRM5OJzgznQX3PY7FLXyjogsoRuEDNBceZHTb71wVZAV/A+1OJzc//zKO0Aiip88CXw1W+cJ3o7WZ2POfT7CeqGG48bLUCIoUBVf8OMbnZHPP83+UYneBDROPr84FlcWHmT19qndErTXI4mfQbKOiopzFc+fIToAsoEQElQr2fvw53UerGG1sIUCgbLBizI4n88YVTFl2sxwjyRRKcV8tA5zftZOeb7aia+3A5XbT7qNlyivPQEICqSlZ8nNKVtmICcXoMIVff0v3kRM42trx12kYVDrxmTqZqWtWyr1NZDHbRVdVGPGudtNy/jwzs7NkYSsNfSrY9tvvmC0j3HbrzWJAjkpUIVYz7uFhtn38X7qOV6PoHSRAb8DkseGfEc+iDYLHN0e6g0WUtLgd3b1tNOzeTd93P+Pb0SNH2PaYsWS//gLOuFjGRk1Er9dgt7tksWq/1MCBjV/TXVqFtbOLsKhwLpn6iVs0l+mrVzMue5Z8OIU3RPgTLl1qxeWwkZGc4K0ivWdqLra0MTpqIjE+Gl/BZxSLzm6l++JFDm7eQufxalQDw/hqdSgD9LRpbDzwp9eJzJ3D0Khddq7Ez9W2Rup27KJr01YC+4ZkAeWTnkr8Y/ein5xG6JgY7A6XjJTTKJz0nyvnyOYfuXRQYD6MOMQhJ8CHSMHjW38LIROivSN42al3UlPfQGBACAnRkd73mbh4t4fKszUY/fxJiI9GKDG8nDUbLWXFVO7aScPeQ4zV+UoDzqhGxdi501n64P0gcDWiyJFuUzh3qpzTv27Hc7iUCKsdq9VK1IxpnAny4aannyEsMgaL3SVzszWCBHBoNyd37KT/RB2+LjXDdjuacRFE5Al3893owsK8C9OpkJKdE1XVJCWlEhLk4712sXCtZkpPVJKclYVvWJB8r6uFSRQnpwt3UbVnD0MVZ4lS++AcdWKIHk/wvGnMf+JhHCKqTam5zm6F8zt20VNdxfnffyVCq8Yyamba+rW4F+Xhm5ZORMAYzCN2+Y5Ve+wc+ekruc/2HavB36WRa9E/IYY6zyh//uk7uV+6VBqptRQF7O979rN4odDXX3foiqrZ5eHwd//lasVxeo+XS9bfkEFDzLQsdBMiGO3t58rB40Rp/RnsNxGamkbk4vnMuftuUOhwu10opeTGxc7CvSxYsBQftUHeH4fSgwY7RzZ+TtO+QvSNV6SHo9tfTbfdguLTtes9bc1NzJmZxZJb1/L7xq84WHWS3FvWc/sfXr3uKr2uv/I4uVRSQtyMaTKhQoI8hXrd7uTHZ/5A2cH9LFi9jJsKlrPryx+4cPosDpUTk2uUWQX5LJu3iNIf97Fl9wEWvPgcq555AquAT8uBnfc9cqq4jHliJHqdxSe/TbuDjbc/yOnKMhY8fAvLli1g+5vvU1pynHv++gbZd9zlBQyq1TgcFjR6FXVnKokx+FP84feM9PQx544VaCID2HP0ELc/9Zy38yJukngp2xx8vHodV5sbWPzAGqZlZnDkkx85VFrObR+8yRQxbvlfILtWhXlklLLmGqbkTJMFw/++y/7BIZkPnJeT7dWriSJZYZE6kX/NW4VteJD5T94hEzz2vvsZjY2XePyjd2SCBwqhM/G6U522UdrbGwhwOdj/wX/RKpTk3b6W0Jwcak+fYdLM2d6Xt3CfCced1sDr8xZKR+Cqh9eRmhDPT//4iAtXOnh88xdEZWWDU2gqxQlfQW9vN+0jvUyclCpvr02wCZXQ2d4lR1xT0lKuF/1u+jyjBNtcvJS9hAkBgax88UGsdjOF//2W5tY2/v7rD6iTk733X+hMhmx0dbTg9HVi777Kyc++l27ctX95lRERneWAoIRELytI7DQSqmnnhWn5pMZEs+Tum+WGtPuzH2kfHuXZLd/in5Lk3ZAEc1jh4cz50+h9NCRNTMbhVKEQsG8P/HfjF8zIm0VWSir66/ysYc8onvZuXpmxnBlpaSx7agOdfV3s/3wTFquDV/fuAn8/XEoxstFK5EDj+dNET4rieNE+Tu/eT5hfMLc9/zI9Xf0ERkaj8Rd5lte/dRH/VHuel5ffQnZyCne9+DgXLzayf+NWVIHBPLH9Owi8jhSQ99ohO2gJSXFEhI3FbPNg0CmFnEdqMlIz0wjxMaIRLmWVB7fKScW+/fz4xGtkxSew4S/PU3ykiP0bvydlUgZ3bvxcFjfyRSo+s9nM5YoSYnMSOfTrz1wsr2bcuDhWvPCypN1nzhHrxPtywkcAPh2U/fATP738N3JSU7nzT89TcvAQv/93MznzF7L264+839N1fpkoVHcX7mXegjno1Aa5djRqpVyGJSVHyZ89E6O4FvG9iq9X6WDrJ59S9v7X5KdnsvaZh9i76zf2/LCFeQU3sPq9d3EoPJgNPvLF7zdqoa3sOOOTJrB/87dcOFtDjmBd3nU/n771Po/84TWJinDqRMnlQmVzsuft99n64SfcumolyzasZ++Wbfy28UfufOwJZr/yLC69BoVWx6jVjq9ey97duykoWCIPIC6LG5VOjd3ipOREKbMXzpXSCoUYI2lUWK6Nz7//4GNKvtvKLQsWs2L1KnZv28Kvu3ey/vFHWfDsM9g9HpleIxaowmHj5KFCstNS2PHpR1xub2PW7Pnkrr2HiyVlJCxdiE2w2nQalEIr5lDy0/MvUX2kmGXLljDv5hv49rvvKC4tZ9Gqm1n/8su4lGoUerU0rouOUNHePSxfulTumG6lUgY6iD2p4XwtM2dM/R/7QWrExDW9cs+9XK2tZ8Oq1eTPnsOXH7xPxemTPPXGn5m0bv31DouoSJW4RgalM3h8SCDf/eufMr5w6dpbiJg1h1Nna0nPnobZZsNP5IqLdWR28vdVa3BZR1lRsIQpWRl8sfErTp2t4Q//+hdxy5dJnqO4dlE39lztpfViA1NlB1BoCBUCt0bh3v2ys7ZqzU1ylCo4oNJNfy2W65GCAnw1alYtX056aorMBL5wDWfx/ldfoZ010wvpFG9AYXDu7mC0vY0IhZsv33lb5nIvX7ceV0Qk5zu6yM7L976zZIHmlAkbry9dhsFXx7rbbiU8PIwvvvmac5ea+fDb7zGmpcsd3q0VkXHQ0dyN02phYmK0LFztgqsIXG68JK85Nj5aXr8kE7hcuNrbeeSuuwjQ63jw7rvxNxrY+MmnmPsG+NumTZAYJztEUpeo13Gx7iyRInmrvo7927ZKzeANjz5Gp9WGSaEmQUw9JKVCuKet0NDEC+tvkyaTux54gFGbne+3bqW1q5tvd+yAkBCvflehkgzahvpGDEZfosZHSgmnRiKQoLamHt+AQMbGjpGdKaVDVA9WCYZ+9bFHiYkI5enHHqO9/SrbtvyMbcTGa/tEoohG4pfkjdCouXj+NBOC/GgpOUrxjh2MGTOGG157jfff+zcPPvciRh8RSSowWd49aPDa2PP5++5nSnY2jz7xJMdOVPJb4X5UQYG8veVHr65WJhmJj63iTOUZadT0CQ+QZxwB1RDfwPHjpSSlZxAU5O8dbYvTntNO3a4d/OWF55g/dzYP3LmBigNH2bunEN+oKJ7b9qPsPpusZox6X1QeFa0HDjMhO4OiTR9TV3+W2NhYCp59nrPVZ0idPguFSi9zs912q5xOVny3iY3vvses6TO56/6HKD10mO+3b2fynNk8+tY/pf5b9GlUCiEYUFB88CjTp89EY5B+ZLkUNQ6o/PAjPvjba6zZsJqVt95M0badHC08jN1qRx/oR2JuOmvXruXA1l0cKz8pUV8b3nnbuzeL6nvUIu/VsZKDzF66DBxeB7lL40HlsHPi72/x+6avmLNyIYtW38ShLb9RUlSM4t3lN3qG+vtYu/IG0hLiuVxfx8ffbWLisqWkL1rGiFuHQq1B6bISooaz+wuJjYpCHRRM2LjxXBTZwE4XV0/W0NreyqzbVxIWFoa5roVjewqlrkPks2Ysm8PE6Hg6Sms5VFyKf+4UJkzLltl6LrHxON3olFqqj1cwIzMXP40B67VYnRGFjTClmtPfbkOldhO9Zjb+IX54ai5Rvu8gkbFxRMTH4zcumsDQcK5cukx7T6d0fKanphFkVmI2mdCOC+T02ZOcKyll6dwFhIWNw98/kLr6OgI1OmoOFqP01ZK0Zj4BgYH0Hz1HUXEJxpkZ5C5ZjGvYKROgxGz+4pUWLg52kT4tB5fFjk6twW6xyv9P15UOpiQn4xoeISDIH7PWhe1qN83b9st1nH7/TaiNWgZLzkhBambeTPA1EjB2PONj4mmqbZAvDX1UMHGxE1PLWnUAACAASURBVDCarFLk7Ar2penSZegfweBREBM9geDgYBqbLjM6MER9RRWGED9yb1suC86O3eUcLTlO/OolRGVMxk/jj80qAI1qmf3aPTpE8uQ0lAK0a3PgazDKAG7L0DCZ6elYRk0odCrcvhqGLlziyo/7mDAhiog1swkKD6b+xz101F0kfe50RpSQkp2Lw+yk/+IVBp1WWnwdZOVMQdfSi8BdusMDuFB3AU23CR+1htiMFDn2uNzawnBHF1dOniN2YhxJS2ZLbUTdtkPUNjSRdvfNuMKC0Sg1aDQ6rE47TZcv4Rfgi4+vHwYff9RSIGxj84+byZo+lcSYGAJEUSv6NzpoqT5Df1El8RNjibs5H4vNQuvOI/Q1tjJl7ixsPjrCEhOktqyz7hL95mGskUbiJycxdOUq48LHSDdZw+k6wpVGfLUGwmNFPqaT5pZLmHt66T57gbiEicQtmIYGNWVf/ELP0DBT7r8VR2ggLodIwBHNFg01tbVERo1B7+uH0uiLw+YkQK2juqqSkLHhjA8Lx2fUhk6tZFBh5Up9A5f3lTAvfw7+05Jw22w0bNnHQHM7s1cVMKz0MD4lGcuImf7GVq4OdDNm+iQMYYEyx9Xfzx+F1sCls3X4DTsZGxRKVOw4ekz9XG5vwT5koqm0ioXLlhCYmUBfVy+NO0oYtthIv3ct1kBfbBaHBHELfebZc+eIiY1GazSiNvpgsdpQutzUieijhHhJmg8QkF8hKVE5OVVaiulUHYsXzMcnZQJW0zCnt+7B160mZvIk/BJiGAw2YDKN4NNlZrCnm3G5KagDjAwNDhESGExLYwsnDhxlSXoueoOe0CkTaW5vxdM9yJWLTVzt7mTq7JmMT4xnoKObqt8OofH3J27VYulQ7e4dQKvRYlRrKTtWytRpU6Wz0+X0YNAbcVitVJ2uIi0nQ6YmBIloRJsNH7WafTt2MNLXyw1LlhA3YTxN52qoPlRC+JgIQpPiCJ0wXhqRBodMDI+YGBgZJDlzkow6NFvMRIdFMXSpkwu19bK76h8cQFhQIKZOkQIxQNOFBtr6e1i+djU+oUHU1zWwf8c+IibEMH/9LYyqlfK7EC7D4aFB6s6cJS8nF5vI6NZo0IgIKpOJ8zXnyJgyWd53j9spGWNOkfhRdIjRkSHuWHerBBS3X7hIbckJ4uLiUUeEEJOSjE5v5MrVq/SZhhmxm8nITsfmtEt9Z2BAIMN9w5ypOk3ihBjGRUXKZAZzbz/0DlNz9iz91wyCN9+5Ho1OS2nxMZpqGohPzyAsJwNFcCB9g8P4+/rT39lDa+Ml5k6bgWl0BIeAdut0lB0tYWCwj2U3FkgOpcbtRmG1MXK1k1NVFbJDftPKG2Xe9Jmjx7lSdlpqvjzhgYxLTECr1tHU0kJ7T7fcn8IiQ2V6lehABQUGcbGuEeuoFQ0KUpISZc3Y0XgJnxGnLB60UcEsvmm5HLSXHCnhzKlzzF1WQGhyIhatFpNTJBRp6G27in1klMSEiZIzLfYwnV4nD+Z6g5YJ8dEym16YWwI0WobbO/j1560kTU6mYPkybBYzx/cUYqprJicnB0eYH9EpyRhVeuobm2ju6yRsbITc+/v7etFoNPj6+dN0qQXz4AgBSh2piQlY3Db62q6g7BygorKC4MkJ5N1QgGhCHC46wpVLbSxbcSNBE8bTZ7GgFTm8LgWNdRfx9w9gzPhxeNweVOI+ezzUnq/DLziQsJhx2GwWArUatGYLXTW1VBw5TO60bGblzZRynsJfdxFgV5KSkoo9wEBMqsjJtlB3qYl+h5X4pHjZKR8ZGsJoNOJRKtn0w0+kJKQQFzaGpJhYmaNuHRjE3NbJ+fo6wtMSmbogH5dCyZcbv0avM5A3fyGKQD88Gg1O8ZxqDZwsr2JCbByBURE4HXaUZiuB/n4cKj1GkqCEBPpjNZsJ8DGgHBmlrriEniutJE9JJTUlGX+Nnm3fbiZI60PK5DRGDCri0ifR3tEpo0BNXX0kpiUTEB9JY2cbY6Ii6e/po7nuEoFGf9kwSUlIYLinB0tPH4PNbZy/UMfkebNIm5pDy7Vc7MLCQzgcblbffhtmrQqnVoPVLuIjFVw4V0d2Zg5mpwO1XofL5cLXYqPzQDGtTXWk3zSH2MRYRhs7OHv4OJbuQRR+Rsbl55A8ZTLm5i4O7NyDT0AgSZlTcAf6EBUWhqflqswbrrUNkDB1GkJcYnG4UBg1qHp6MBcepe5EKRkr57JoyUKaSk6xSbiA37n5Fk/P5Rby4hNZXlDAke3bKKo5LUHE6//4GsMOBQqDTo7cQvUq3n3iCar3HeLG/AJWLFrG5h82cbyikjsfeJgFLzwPBhXWURFYr5MV6YmD+5m2eJFkwbkdbtRCpGA0su/wPmbOzcMgBWguNCodVrNVtnLn5M+XIdOCsySioFzmUeqOl5O7ZB42rVWyx/TCVWaHL+97hLPl5cxdnE/B0uVs/PArapvbWPvc08xfv9bb5RAnNYed1tO1vP3QM4QrVeRkJnPjkkVs+uwrKs7X8vi7/yTlpuUSDjtiE8RwP0w2CwfLjpKfNwej1SNjo4SjsL2nh/MXG8ibNRuDjAZ1yo2jp6eH+oYLzJg9E7c4XskZvwtTTw9Xzl8gc/4crCqRTyk4Pzq45vb624qVWPv7WLB8CZPTM/jsw/9ydXiEp955i4Rp073tdb0Ou2UYrcvF00tvQD9q4YaCZWSlT+azDz/ifHsrb/28mcDcTBxaDQP9w4T7RfC7AIcqXBTcdINMeHAI4LNKRVNrK72Dg+RMycLgEmWPiECCpsZGWQxkZkzBo/TgUShkzm5bYxMqs4Xo7AysOid2lwN/sSNf6eL5lavl2PO2e+8i0Mefr9/7lBG1mic2fkzk5Ml4LE5U/v447cP0Nzbxr7sewmC1seGR+zD4Gvnsk//SY7PwX+FYGx+FxSZyj4VfV8/lU6cY0nuITk2SL2txZNIqtJw7VSPBqQkTJ8oDkEOIxhUK3vv3v5k7dy65GVPQC7Ch2OWFfuzUScLCQxgTNx6L1oPS6UJnV2E/XcNzt97G+LBQ7n7kAQYGh9n42dcYwsfwxtdfwZgI2T2yOG1o3A6ajx3nm6deJESh5OEXn6TpShs/bfkZzzVg9puFu6RzemRkBF8x2rKrqD9ZhSoyhJDosbI5J4pYhRPKj1cQFxNP+JhI2QER6Sc6pZLjR0tIiI9jXFi41zUp5loaBcfKSkjPmYJ/eAhD9lGMAuBqhk+fepaawwdJGD+WBx57lPKKan7fVUhoTDyvbv9ZGmwsojFuUGMzD1K9cw/fPv4iswUn8aF7KKs+ya+/7SQ6PY3ntmySImhhhlFLULCH08dL5casDwnA7RaSDLWMfjx29LjcxATmyKkUyS0ujC4FRw8fJmNaNkGisLU6vfw4rcBnHGG2wKKo3HI8GKw2iOhaSt/8N7v+8xF5M6eTf8davvnlZxrrm0mbPov73noTt06NWTTqlR7Uw4O8uu5ODLXN5CQmsfy+9fx2cD+Hio4ya9UNrH/rdRAxSgOCcaeVzs1j+/cwZX4eHp1aCs+1Sg1qp4IDh44wY/FCFGqVLIiEgU446YqPHGb+ogVypCKqdZ3Q59hdlJUUM2PFQtnCMo+aMIqc81HY8sxznDywj5nZmay87XY+/+orjpw7x61PPcWNjzyETauVIzyjaK877Hz89NOc3rWHlfMXsHzlTXzx+eecqK/jlsceYfFzT0hXvKwaVXraGy6yedtWnnrlBcxiJzTqZFNJYbJRUXqC/IWL5XWq3C6p2RoeHqby1ElmLpwr90yVy43eo8DRN0T1ySpmSmap+PcG8fcNlNf/0fo76ag9y+K82eQvv5H3P/mQI22XeOhPrzP/ptVoff2lzEdE2Snddl6/awODVWfZcONKsvNm8vZ773Kmo40/ffg+CQWC6eoBcWANCMbU1cWZuvPkzJ6OWeHBrvdquIbbemhraGHWDBErKSaoXq3c7t276R8aYN1dt8uuiMcpClglnc0tDA70kTZzGqbeHpmupBBtZ60fLy5YhKq3h4duv4NxY8fzt48+4ILLyusff0Ry9jTcKq82UCFwGOYhHl97C77dAzy94R78/H35dPN3nO3r4csd29FHj/c6rUWnW+9DX1MTTVdaScubhlnpxoYHnVpHa10TLpOdLCE/cbmk9krIChoaGrA6bCSmpUjhvWAziuKq4WwNPgYdsZNTcVrMKEU2sdZA8Reb+PIfb5IUHMjDd9+FSqfnvY1f0KlS8NY33+A/IQanRisxMEqblcHmS7x4zz0EjJj5x4sv093Rzpebf2BIq+P9vbtlJ4sAP0b6+/ENCaWx+owE2E9MS8XmFkIG5AHoTEU14SFhTJgQLZ9p8d4S79mKsyfxDw8kPHasZF0KwLV4ps8Vl5OemIRx7FgYHQaD0J3aGThfz5PrbicnLIqH77iLlq5ONv72C7bwEN7fuhW32MP1XsOEKJDffP5pKvfuZUpIOC8/+AiXztfxwy+/QsQY/nxgHzKBwaCWjlwf/0BOHT7G2LHjCR0bhVMk9XjjEzhZVkFyfCJjQsNwujwyblGtVnO8+AipGamoQowSmCyMnTqXh+qScmZm50jkjZg62Z2jshiu3fIb7/zhFXImJvDYgw9ytLiE7QcKZcjDixu/xKNU49AKzqAb97CJ8l+28/kbf2VOUjKP3XkXpYcPs7foMDFZuTyw6SshOpScU9OICaPOyGvPvMg//up1AQtvg1MlmJpqDu4/wNy8udelVwo5DRAkjvJfdjP9hgL5e1xKMdkQ8jEDNfsOkrZwkTTUSRCAdNMr2fXuW2z5bhPZWVncc+s69n7zHaVnThJ94wKef+8d7MKkK94TWg36axKan557kQtHi0lLS2TNqjXs27SN+tO1KP5z3wOeCLWWgfIqAhwuqWOIzZtOwOJ8MlbeiNovSNLm3fJXWtj3+Zf0n6rl8pFKIo3+OJ02orOmEDp1Gjn33IvL4UTlZ5Q6GpvLxoEjRSxYsAi1F5gi27M2h4vfD+zkxuXLZLdKzu/E7mS1UXqiilnz868T0L2TSLPICD5+nPzF83CKN6hwL4pN2mzj5Kef036yiuGrV7AOjWIzK0ieNZeoBfmk3CIE7x56R4cI8QmipeoMu9/9lCiPm77GM+jcNqzDZqavXokqL4dJK26QwGobCsxCjzEyTP3ZagmelYFmbjcepYqO7h7ZSs+fNRuFaOt43Qky+7fhQgPZc2ZLsLJYsCqni96ubuou1pOXP8crdhcbqshk6h3g1Fff0lB8GLdthMH+fsneSpo9l4nLlhO9cKnUvQ2PCtyIFjo72P3Bh4w2NWPt6aW/ox1fHz0ZBQvxnTeTxIWLZMSM8AOJzv63X28mxNfA6lU3eNnQ8ltRcKmllf6BYXKnZEpHkFeJquByUxOW4RFSp2R65/FSGQ7tFy/Q5xglNWuKXMziNxncHmxNzVR8s4mus6fobLsktQVBxiCCU9OY8dRjGCeJcQWYRa6yj5r+ulpO/7CVy2UV8qVy9aogwoeSsXwxYQVzGZ+RI7OGxW6lVaiov1iPBQuJyUnyE8nUALeG2uo69PoAJgoOoKTfi9aagvffeod5c/LJyBEaQFFACWyJh3OnT6IZH0zUhBjZhhfKLgHtHqo6RdX3mxmoO49lsJ++/gHGxicRkpzG/KdfgshQ6TYWk3MB5hyqruLER58y3FAvyNC0Xu0kKi6FxEULGL9mMf6xE1GJ3GBRUrvcnKiqIDx6DGPGjJVaECHM1XpUVByrJDYuibDIoP/lxsmbfeJawPikmIn4XtsU/7emxFN/orSY8TmT8A0IwYEdPzRyv/ns2eeIFyaOyhMYPCrMdjfGqBiS5ywga91dEOYjOeI2BRiwcu73nQzvO0JLeaXUyQ3bbCRPziTw2rgy88HbIDhMOjyVbgFeUnKo6CBTZmbjY/ST1y+k2+L6jxWVkpU9HaP/9YxIUZm74bjguOXmoPERCRtiXYkZhJvDB/YytWABLo1eFjPCYBHs0ND806/0FBbKiD2BvOmy2wm+hkgKz8pl7qOPSa2fTe2VWjl729n4wh+Y4dRKreWAy8Kg20Xa7Dx80lPIfeJurOgwCB2OMDapYfeh/SxaPF+uHLH2xWdSOtUcPXCYaUsXyA1VDEqkCMXt5kjRYfIlgeD6j3i0Rx2cLC0mvWABozJXWSH8OigG7Vzctp2OokJaKk4Q5BvAkAcCc7IYP28+GbetxypAx2K/Fukw1l5Kvv8WT8VZOqpOye/XqtfJaMagrHSmb7hdumXVUgusprGunm2//cxLr70krTTimRZ/OUetnCitZK74XNd1V6KAco6YKD99kunzRAHolaVIZvU1Ltu5mnNkzpuNRQ6dlNIAROcwVd98z0hFOR2nT8mxliMsGPXsbFJX3ED67IUIUpOgyYgJoqWrlaObvkFVcY7h+otYHDbsQb6Ezp1BzNxZTC4okGYMMQXQGHwwjYxQVlEm4z7FS1Qc20W50dfdQ+vFNln0e0d1Yo3Y2b1rJ33Dg9x+zwZ5+Bffh1KhpKO5mfarHeTOnC5/g4zOcnkwNbZw8pff6Dt0CFVXNzazFW3MeJzZk0i74UZSps7z3gQZTgwddaeo+X0XliPlmEWSidB3hQTIzPjoObOZMlfEel5fO0oFTXUNmKwm2RG2SyuTRDjT0tSEa9hOuigAxbWLD6Fw09xwAYvTTkq6lxAgySsgu7UOp4P07Mz/3/V/8cY/CRgcRlN3Xhax3X19+CXGo8lOZ+a62xkzOcdrzrOJwg2unq2k+Ltv8GlqZfhCIy7hRE1IIDg/n/gF8xibM8WbHHd9nZw9eQq9Tk9i2qTrBivvO+FMVRXhQaFERsd4NdjXfyrPVuIXEUDkuHHyT8SzIlzaZ8pPEhkyhnFxsbIoF2cr4f6uOLCPnhMnGSo8iv+Ihb6BQcZkZ+BIS2TR/Q+ii4iVtbT4Kl1mJ5+8+RqRdivWspNouvsl0iVicgbGaTPIWrsKY1KMVED9j64gECxJ8QkERgkTiPeRFuuo8rgwyiUSEiyi1xRyjxA10fEjpUyekoI+0Of6Xit3Mg7sLWReXj56MaUTqT9GsUM7qfhhK13lVXSXVaI1mTGodfL+K6ZlMO/e+9CERDHi8GqzheegdvtvXC05SlfJcfyvNWIGBweIyZ1K+Jx5JK27GUIMEnHmRfp7+Ocrf+QvL7+G0mD0LgRv4ipFh4qYlzcHhTBwiR8h83G6OVFUzozZeViUbilhs1lGJW7tUOFBiaUTn1+85mR2udNGyQ9f0Xz6FBdLK4kOCMIzNMzYyUmELp5F7h3rGbGL4s8Pm82Mv0bD6a1bqN2zD9O5enRWJ75+QTicLhTf/ekvnpUzZrD/rbegtxeFRs/qN/9Jb5APwRlpMsfSZBrAx8+Ay2LiyolTxKqMfP3cK/jYHYy6LNzz+acM+xjxT8vA7VB57ftWMyqDVjJr5s7Ml+JlKUocFV0oF2XVJcyYPRWtSrhjnFKIKbhWFccrWZi/ULLFpLNLGBSsDk4WH2P+AvGQXt81pPjT5M24Gxrk65feQOeAwAkxFLz3DvWdbSQvXYzFC+uQG8rRnbvwGRwiOyyUTa+/itHjwD8qnJteeI42Hz3js2fhsuqF5hqLMDMMO6k5Xc6CebOupzV4H+3OblHoXSI/L0/2zkSGpFWhoLevl5ZzF8ibPUfGZImVKwWXV7tkm3tevmBoXRffO+w4ujvRdLXTV1HO7598Ik/zkemTWPDXv3KuvZOUBUtxyLgeUW+46W2qJ8hlpbbwEDs/+JxxIcGMmxTDwsce5JLbRWxuHi67QaKHxHji22+2429QsmbtCtxqUcQLtr+Cxsst9A6ayBYsLkT30i3HAQ2NjQxazGRkZMqCyyiePCt01DfQ5jQxOSdb+jAEN00Ij8wNFzCqHFR/+xXn9+/HNjzEklvWMu6B+2no7ydm2lyvTtpbn3G1/iz+I8NU/76H41t34KPXk7tsPtPW30yt0kncpKloHWpUMrIKLl6+wKhilKSURPlQiw1J49JwoaoejU8IcSljcaoE/kR8BgX/efNt8vPyyZgxw4uFEJJHB3K0qo4MZlxsnEQ3CCuD2gE9FRWE+es49P47tFdWMTpsYsMzz2FcspyOYRtROenyJS6jv+xuGkoOkDw2jO2vv8pIawumEQsFdz9I7OLFtAboCI6Ox9dj+F+wB2VlxwiJDmNs9Di5asURSGVxU3msigkTU4icEOpNq3Lb5OZXVlxCxoQEgsZE4pIaEQ9al5LK4hJiJ6XgFxHGME6EVcXHAZ++8DyP3HkjW/78OjR3M2J2cvff/gpxiVjCozGODxbYPqld0qnMNBQXkjw+hp+ffo7O5iuCOc8jr76GZUw4iowkdIFj5PXpRC63Eo4UHWTS1Mn4Bwb8XwGlsXooOVRKRu5M/ENEKSG+GSsjKjhypIhFk3LR+wfgEqG/8gCkpGj3HnIX56My+Ho3SLcDf5eW5j17iQk18t1jjxEg+J3+Adz4/pu06HSEZM4Ag9K76QmkV38zB776jNtWrGazSPgZNePS6Xnwr39h0N+XwLzpmEXXQpRnCqU0/xQWHSB/zgzUwhhyff3oLXBs7xFmLV4iZbdet7sLu9POkaIiFgstrVg48vkVyn8nRw8eYOrKAswCu4RKGoA0difNRw4Tq4EtTz+D0eTA7ePLTZ98QIfTSeDU2Sh81LJQF8MAVKNcPlxI7LXR2ZbnXpKOYZufL/d/8G9arWYmzJmDU6YQ6eR5rP70eQoL9/L0S0/h8QgQjHgDuhkatXDseCUFi70kBhnuq3RjGRrgxKkqZi7Il2tNvMBVCjVDPb2cOneOmQvmM+gYxUfjKwLt0I84GD11Fp/6WnZ9+AEKkQ8cGcoNH/yTiu5+ZuWJmM7r1YESenouETjYi+boSX559wM8QtA3Npyb3/0n7TYLYzNzZOdSIHccDhcuk5nztWeZkTdNGmm8UjMPLVe6uNTYynyBgZGHTHGwtsoCsHd4iDvvvVfum97SREFbaytNzc1kz5wmnbjiP9GjorflCv49fViOFLH740/QK9UEpKew8K0/c27AxOTMvP/f9XdcqSPMPIzpt0KKvtmMR60kJHsK+a88T4tSQWzyZGwukVyhlFrFC7VNOK+xRVMzkqQT3yHSbsTeWdeAY8hGZvr1WEzpQrVzsb5OjvXSsjJl7q7Yj0SH7UJ9PRa7ndQp6deP5W5E/s+WL75m4cSJtO/YzsWDB3CZLKQtX0zqsw9yVedDZHCyt4AVP0o4X1dGqr+R46/8g66KUzi1SrJWrSJ27Tq6DHoik+IZcdpRqNVyolBz8jTBAQEkJCZ6J1HXi+eq42VEBAUzITbeq9kWa9zlovzUcfwjAxgXN+E6JEccAjWcqaoh0C+E+MRoKZkUhwG1wknDmSoS9Xp2/vHPKC9fwdkzxOL7NmBcu5QrOiPjolP/3/1XwPvv/YWHF86j7LW3cAhQtRZm33EnAfMWYgoNJShmHKMeh1yzAqdUXVLG5KQUQsNCZeddFH8Ol5MTx46RGpdAeESUt2C/XhzuP3yIzIxUxgT6yfrDIRXCSk6WVpGRnoXCqJOpLeI3abDRUX6CKIMPm559HnXPAEYnrHzqcdxzcxgMCScodIIXe6oEgxPajx1F7OI7X3oVH7udntFh1r3xFwbDIgmclotNTD6vI3UUbjf/eOV13v3nv66XK4KI4LX9Hio8wIK8fElUEK17t8pNv9lMyeEKCpYskYEr4scu41nhl927KCi4SbqGRZqWbOW6HbScLSHaaODzJ17Fc7UPnUbB3e+/xYDKRlDeTFxqHxxo5PvaMtBDZ1MtE30C+WrVPYSgQR87To6+FR8+/qRHNTRA97GjjDf6oFLrMUycSNDi+Sx64D6so6PoBRRYbN1uJye++4mzuwsx1VwgWKPB4KdnJMCXiOVLWfHI4+AR/67c5RkyDVBaVcnc2fkY3Xpv5qYo6kYtlJYfJl+cwvFIdIvI2bS6bVSUVbBo1nxUooK57uoV4u2q0jLprv2/TUn8Y9sw+//7Hr2nTtFdUctY/1BGHA7Cc9KJW7uC1KVLxVaHy61E6XZzta6Ob/7+N1KDAmksPUaAEPLrlPgmxpN1112kzl0Cbq94UoiWR61wtrqMufPEw+69SnEOvNrbS33DZfJmzpYxWKKwEgiR/pEBWmobmDNttiy1rj+7dPf0c6a2hoWi8vceEbyntYFeir78jKYjh1D3Cou6EpPCQ3DmFDLvvofY6Xl43GqZwCO2T2fnFbZ+9AGjzS0MN7Wh84jcXwVjs9JJW7+OuGn54BRHIu/J5dvNO/HVwZrVBShE5JVchgoam1voHRghKzNLRjF5A6sUNLZcpt8yyuTkKXIDE9+ksMe3NDTR7hwhfUqGt/vhpWNgv3yZ3Rs/pq2yDG1frxQ6j3jchP1/TL13eFzVtf/9mT6jUe+ymq1iy0XVlossS+42Dh1CN4RLKAkQQgKkQAIhhBAuIaEG0ui9N4N7kdWrLdnqkm3JktXrzGj6y9qj+3ve4Q89j4xm9pyzz9qrfEvhKlb95C6il+ehF7EXtXFdjHe1K//IC80tTPT0ER0ejjY4iJj8bPJvvZGkxblKK/L/qvaa+nqM4TqylmQo/14JwALqa21qQx8UQVpWkmJNShIusfLZvzzD1pJN5K5d+/9Yh3I3a2rqCYqNZOHCRerwNs53Nocb6jn20Vt0VR3D4pzDotURFBZNWNYKNt57P5b0NAWwF3tKGYn0VR2l8qN36W+qxz4yREx0PKbQeKLy8ii9/y7MkfEY5frPl7GHjx1hYdYiEhMSlGxGYP1aaitqScnIIjZBvHoF5uBR+6equoK85Awi4uOxa+WuSLdJQ/WR4yxbuozQmEjFBlUyB0742wO/JEVvY/hEPf7hKUKFZR8RTXDWCq7601OSS6hkQGHesXPy68+oev0t3INDOF1uJDWErQAAIABJREFUTNYQwuNTCF2WxcW/e4AZtIT6rfMMQDh45AD5RSuVq4GsXzk6u2VUXUH2yjWEhIqWnU+JAU8CR6uPsH1ZoWLQz82vP8gPZQcPs7pkg1K9l/VIUJLEvOKddxmoPshEy0mMIzNozFZ8i9OJWruWi+79heJdCchbaVV6x3nk9lvJNwZxpq6ekJBQ5TQQn5FFSmEhReJ9rNGi0wp7PdAx2LdvHzu3bVKCv/L0yvU3+PQc/+4wxVu2BKpypUbsVQmiKOnvKBV/7/mLpipQP/u++ZqNV16mklcRKLboAh62X776CoP7viFoZBj9pB0nWmLXrCF27ToKf3Qrc5qAepYKJkYHh//7T3o++RLfhRHV8ZzV6UjMK2BBXj7Ft4oXsGAsA62CtqZ2Pv/kI373+MP/j1AgN1LEq49X1bJr45b5WBggm9nts9Q01FNSUjofdwIJ+OTkJJV1tWzaKuzmQDdVrr93yqEko/wn6xmoqyFcRHWNOkI2ryd7xy5WrtyKxjLP7pQzxznMx88/i7/2JBOtHZjCQnBYLESvzCd3x06WlG7EYzDhUpIXMD0wSndbK+s3S/EsN1DtRM4Nj9Ddc46StetUYh8IVi4lnD42NcXum29ViZLEPPnZf+4c5wYHWLl27Xz/UuKPG/+kjc9feAFXUy3jp5pJiIxiXK/FWrqWDd/b7C1cmK8OfcUuNMl0ppsPn/srYZ19THf14BSFiYR4jNnZbL7pZlJz87G5vBhNghKE3rZzTI4PU7iuQGbIqgsrr+6ublwzLrJXrJxXhQhI1nSqDqCH5Sty1feUZ0X+O9HYpLBe6UuXqivgcjmUp/w373xI7/Eywof7mG5vZWF0HMMaH5at69l8049ITM6d7zCKd7aNgdEODr/zBv7j9WhHxnEatLijYwlZuZbL774HS0K0siMN9Onh9Ikmgs1BZC4JFM/SAZcFNzZIBzCClJRF8yPvgApEXWMlYXHy+2T1/UUiSXqAFUerWZCYSnKGTDHERteDxaClu76G4x99wGxTI87es2RGxWOzWvCszeHqXzyAOSwpEEcUecPH3//2e4LHR/GX1WOZsSmRfE1yCqGr1qv1e2XCJYLt83u0trKCjNRFxC8ITEMCcDA/1ZXlqjMoQtaBB1gTKPbKj5GfvYwEq/Tr5J8C3+Lg/iNkrcghLD468CvPnIr1J7/dS8uhAwyfbkE/M4Nm2k5Sbg7a1bn84K670VpiA2oDbggRl6YvPqX74H7G6hsY7ztLVEoilvTF6LJXctUvH0DUpCQ+SK9erv/9d9/NKy+9NJ/BB9Yv1+/IoYNsLi5BKx1AjR+PJAQaIwcPHKNU5OCcHvQGLSarJLFe9h4+xLZN29CJ7rTsZXWBXJR98jqNBw7gOn0O06yT6MhQTPHRJJSsYd3//AisoXg1Rpw2G0FmI1/+6wUmmpqZOd5ApMSZUKs66zWPX7LT77HbKV25ks1XXU35P//N4bpaMi/exbWP/kEZh9vdfoIkBR0b5uM/PUnDwcMUF29m14038s2Lz3G0tpqL7/4JJT+5K8DwUVW1bPY5Ko6Xs3HLVtW2F8C1zmDCOTVFpTAGd+5QmmROvxejxoDDNcfxmmq2FG9UWJ3/2w2zbifHa6vZWlIauAgC/zOIbo+Nl+68nc7qaq6+8VaK15fw/l/+SkVjDbf+5RHyr7sO1cBV808XnO/n/m27CDcY2H7jdazbWMr7TzytMIA3PfMkeTt2obWGqeU7tWKZ6eX0iTo2FK0JCCNLO8JsoH9inJMdXRSvWY9BhWzlmsnY5Liya9qwphiNsIBVIqBhZGKchs5WNhatxzQrd1KHW5os9lmeuvo6Jro6uPW+O1i+ZDH/+ctz1LWc5vdvv0bChg3zw5z51N8+x9M7r8TzPeD7mntvJyMjg9cf+SPdw8Pc8o9nyRDPQEElu8AdAu988g1Wo4arL9qhDMulcvCadXQMnGd8fJpVK3IxKTcXgb5o6Tjby7TNRu6y3MBkw69Rk7zOM71MOO3kLVuOVa5/oMXAXH8/v7/ueoK9Th743YPovF5e+6uwj8/zt4PfQXJS4NorFX0f9A/y8M4riQ4JZvev78NoMPDP3z3FFH5+8ckbRCzJCugByVKtUN3SgsmsITs9DYNcTyWAZaaxpRWDKYR0kSzQ+XH75/B9rw/20ksvsnP9ZrKzc9X982uktwn1TY3EhEeSkZiCXgqL+RnZ0MmT/P6mG1iUHMNP/vAQw9874nz61Cv4tSZ+fWR/QM1fGK2yoMkJ7O2dPHLNTWRlLuKOJ35NU30TXz77FkGx8Tyw510Q9xebsOGMuPV+Kk80kJS8gNToeHTCkpMLLZi+ulpSF6URHx2NhDwPHkRxqryunOzUTOJj4lV3Tgliy/orq8nNWEpYmGhfBZjc8lZ/ffjXdH7xCYsTY7n/T7+nobqBPa+8x8LMZex+53WUzoVqoQXGbD1ffMWHv32SRUmJXPunhynbf4Dv/vMJafl53Pbxf3D43FhE7kinw+n3UFZXTW5+DtGWYDRC1RRMpUHD4coK8gpWEmo2q661hDe7VsuBqiOsKygkzCgjY3nJGNhPZVk5JcKgk2aVYDklI/XCd6/9l7f+9Cibiwu57be/5KM33qXpc5GZupQtT/1hXkvNH/Aonp3k/ksvI8GjYUlGOpfddwcfvPkudZ8fYf3WHVz+wp+VMoHHJXqFRjw+r4o9petFJ04weG7lKiCWYqLGv61ksypMpCSSOyOj6SMVx9hZtHl+fOpX/sYyhig7eEjBUgSPhUNE8AKG9a/+71NUf/o+29ev4brbb+XF//0bbVXN3PqTe1h5z13z3qlS6fmUyP7rv/ktp6oqKSkt5pJbbuKl516k9kAVt919Hxvu/2mgMNQa1S3u6T3DFx99zIMPPKBUENS91PkYQ2Ay1WqdAt4XvJNc60nnDI0NjWxZVxqYecizohGGrZuyigqKSzZgUhjO+UNk1snjP7+HvuZqbr7yUlXM/uvVf3GgsopHnvkr2ZdfEdj7wuaWnxPjvPDL+2mtr+Pm3TeydtdOnnz4UdpPdPOHZ55l4eW7VCHsF5kTLdhGZ2g/2czK4qKAo5CwaDUaLowO0917ljWFa+ZreQko8PW+PYxPTHLjtbsDibrbq8hUY4ND9PafI6dotdqTZtGAle92YYIHfnQLczMD3L77enJz8vnbU09T1dzC82+8SZwoJci6pUARLK3LyW+vvBzbyDD3//xnxKYm8fiTTzM6OM0Tf3+BePEa1mkD2G0vXOjqU4oISwpyVIEguCyB/3T1dmG3zZEn06558WYp1NrOdCpSzrLMbDUCFGy7xuOnu60Dn1ZDclZGYP/IWTfnZc+/3+ZfzzzNwqRwHnv4IXC6+OMTTzLn1/Lix59AVDRYpdxWWSP+7i7uuXk3MaFW7vvZPfi+t4/8w5P/q+YBz7/5Fvr0JLw6iRkBqMOpukYiQ8NJTl+kxtei8yrj4aZT9URFRJAm8i0BkJJKTeqb6pVvcHJikpq06NT5KzjmE4RFRROXnqSwjhphB0soP3CER++/j6TECP7w58c5WVvLW+++hyksgic++EgpU6jnXH1nP0/ddTv1Rw6xNi+HX/7ifirLy3nvk6+wxC3iL2+8GXD+kmmFPzD6l1Fveno6UbHRAbLNfApbVVtFemYGkeEx6jeyR+S1v6aM/BUrSDQGo5EJkmCwNFrKq8qV9VmQxRDQxXNKmaal66MvePLh35CVn8lDjz3M0W/28P57H5K7ag13Pf0MRMzDc6Qd7PZy4vW3efb3v2N10Sru/vWDHPzqK97+5EtWbLyIXz4RYPtKbPSKEPf3IfrxRx/jsScexycKCerJCDS0jhw9SOmGYgxa8SUOhAjRF6rcf5h1wt6V8ZqMzOQi+6HpWDl5eSvBHIjLyuvZ4+Hw88/z3muvUbp1OzfefDNf/PvfVNTUsPqSXVz16KMBhRMVawMqKuVP/plvP36XtReXcPFN1/Pdv97i2P5DaF654Wr/yRNNXHv1VZSUlNC+7zBvfvAROVdcTvrGLQzpgvBbzJi1bqL8LirfehvbyCill16hKN7j3V0c2reXsJgYMvNy0UWFE5uUREfLacKDQ+joaCM6PhZrTDgxMbGM9A9jtzuZcMyRmZfHjN+Py+fDYjAqO6Py6io2lpZg8PhV0qLT6bB53BxuqGFT6SYsDp/CiMwa/GgdszS+/z5+m40f7L5ZKd+Pn27jZG015qhgktLTCY+IIzVlEe2nWxjpPUN/wwmik5JYduXFWEPCGKpspF4YXDlLSFu5EqPWgk/wAiYdozMTdLSeYtOatRhsAWcAX7CZvokxTnR2sK6oSCWGArg2anWMj09wqr2d9evWo3fL+gOdhJGZSVrOdFG8fj1GmzyifuzSPBG9v7feI9piZvv1V6vNM9LSSXN9I0lZ6ZjDg0lNW4TZbKGjpZUInYXeqiZ1iBXeeCkWs5mBg7VUNzYRvmUtC1evUrrbHr8Gf1gQH37xqQLQX7nzIoJFzd7nwRFkoHvgPBNjk6xckYtWgMnSRjdKcOvFNmMjNztX4RLUtNpkoOtML3aHg/ylyzA5ZJzjx23SMdZ3jvqPPmZF2iKWF60mJiqa2r2H6DrdpsgAWqtJsWWjIqLoamjBPjCKc3AMfWgwKy7fitvtoXdfFSfb21lyw6UEJSehcwrx5PuZQbiV5o7TaH1uVqSlE+wMHHRzwSbqT51SY8rMRWkYBKDtcapq/9VX/8m24o1kLc5S1bjIEmiNBhoE9xIaQeaCFAVsFhKOy6ylu/kErd/tZfXqfOLWZCtbs8b3vsI5OsGyolXKY3rB4jTlhjDY2oN+2kXb8TpyitYQuj5bJQen393LyPgEK265DHd4EFqnD5MliCmtj6bW08RFxqoE0OLwojPomDH5KaurYlFKSiAB9Muowo/Loqe8vJxlqRnEx8Ti1WnVmFBvMNBYVUP2osXEBIepBFZj0CsVo2cf/wM5Fis7t23EkpWCWaOj4p8fEGsJxpQUTWxWGiFJcYyOjjF15gKeoSnGWntZtjKf6PXZuL1+qt/9himXk4IfX43dokdjDwiqeYMtqhhblrmUaEsIRrtbiQLPBmk4VFmm/H7DLFZ1UCtnMLOWA2VHWb2yUD33OMW5wq/svMqPlbGpaANGjRAB5CwW/T0TR77+GmffGbbv2oo+LR7P5Awd7+whyAspa3MITonHGhPJ2NAw02cv0N7QrLBeWy67GFKiFavz1OdHcXp9rP3xNYzrfcw53ei1esVub6xvpKBglbrGuu8txfwmHVNWDXuPHmRHsWh1Sm7mx6/XKezN4WNH2b5lG1pJPlw+BdiX57exqZHs5Ssw6fSEWqwKKiDkjn1ffYneaWPnzi2EJ8UzeV5cPb4jIshKRNoCFixNJywxjjNtXZjH5ujt6KZrdJCLrrua0MRY2k620lHWREJyChmb1zGj9WMyWpix2Tk7MKAA73ddsxuPQ6yk9Nj0XsZ1kgBWcFFxqXKhEAUFv17PpG2GxsZGtm3YFFi/wlX7FZHtVFsr2bmi2whWEU12utW9e//tNzDpPdx07Q8x6wy0NjTRWlPPwoWp6KNCiEtNUooOF871o511UVNdgy/YwvbLLsHmdnK+t4+mw3XkFa4hvmA5HquRKbstIC/p8nGmvZuVK/Jw+TzMmTR4DRqGR4bpPdPDmjWrFTFPbzSoseVXe79lcnKK66+9XhrKGJxeLBoDw4MX6D53huVrChQr2azXESFNib4LHNzzDaHRVq677ofMjk3QWFHFxJl+li1bqshP6UIe0+mUR7N7fJaTJ5vRhFop3bWDoIgwDn53gLGOAbLzV7Jwbb6ykxy32wgJDuVC9zk8dheL0zLwaPzMaf2qI9rW3aG6rTnZK/B43OoskvW39XSprrp06sVP2CI4WpGN6T+vmLNZBSKYPEVUSAgWL+x54z3GLwyQXZjNevFSRkPZd/vxDU+SmZmBNSkaY5gVi8XCyLkBtFNOyssrWLgqh0UrlhITH8eer79loGeADVu3EbUkjRHHLHM+Lya9ka7mNqLCIklITFQJiDRMNCY99Y31REdGsigxGb/I7ARqHJpOnCQmKobUBclq3UYRjFBwoS4F5YpLS2Z2doYIi4UorYmeigZONdSTnpvB6pJ1TNlmObJvP7pJG2sLC5nxOclcvlR5YZ/vPcuJilrlaLG0eI0yIPA6XXz5+ddMTbvYdullBMVFMTlnU7FEzvzG2joyMzIJER9zvTbAQ9BqqKqpJj1zMVHRUQoHafZr0Rr07K0oIy87l0RjKGaXYMUDMJDDJ2pYnp+N3+UiyCRjYC3BXi1njtXS0XKSldvWkpy5EL1Ox9fvfkjwlFPlH/YwA8EJMYxNTjDSN4BncIL+/vNkrFvJ8lUFuGwOXnvzbfTWSDbvulgRzQR2JC/n3BzvvPU2d/zkLrVugbGJu5Ksc/++vZQWb1Bi84K/l4mU1ePjTG09QQatylvSl2TS09mFc8bOSN8gqakLCYuLZsGCBZxpbcPo8dHb0krv+X4Kf3ARGUuXMtnfx1tvvElMairbLr+KYWldmi0Yg82E2e30f/Q5LTVlrL5hOyvXrWL4ZBevvfgqmheuvMw/MXKBxcmxXLFlG5VfHaS+tYeMXZdw6W9+gzPEypjXidVqZnZ0kN6ySopFbV78QUVLTLSgdHq+fPj3fPbOu+zYtZNrLrmcT//xJt2t7XgM4NC7Kbl0K4WrVvHBK29xsvccq265if95+GE8Gr0K4KKL5bDZaJBqdWMJdjWn8yufPJH4OFRbxYbNm1UFq9eIfIMPl93GqcZaSgQbKIhloYSqZpmfv916J+dONLF5UxGb167l6zfep6mtk9ufeoK0a65ixis+vWZCNGbs45NUtTdTVLQe3bRDsYrEa7d/fJj27i42rSvGZPdilCaIwcjQ6AgnO4Xtu15JIUqbTJKE8dFxhflYV1ysDFTUEGbOrcgdrV0dFJUUK1atVIhipTQ1NszAuU7WFJfArIzSAvZQOO08efNuzre3cP3ua1memcVrT79C39A4v331JWK2b8KvdeF0eTDrQxnt7qXDMaYOdt2cW1nKeTxePvz4IwxmEz+4+GLVeRFsiE6ro6/3HNPjk+Tl5SoVe/FAlCjQ09mNc8ZGdl6uwjOoQsrrpbe7h7nZWfKWr0Cnug5+RSLoPdNFqA7S1DhBtOikn+USuX8eufwqtLOT3Hr/nThnHXz730+YnvPyh/ffhOWL8bjt6M2Cl9NyrvU04wZIzEgj1ByMz+NXtPlTLWLjZ2ZJ5mL1maIBqDHoaDl5gmCtkaz0jAAwXqQMDHqee+klSjZvZNmKbPU7GcNYtHpqq6uJEJ/L1FTFLJTWul3v59TJRvJSUwkOjwyMKsSv0TaD40wPv73ySmIsBu595H46Onr4+p2v0JjC+f3eg6qr648JVjgN2RdtDXVo4kOIW5SoNBu14p3t9FB+vJqs9GUkJiQrX0aNQbogbqqrjrM4JYkFsbFotSY1pRLx6IrjFWSnpBMfF4fTINa7XoXNqq+qIUukD8LDFfZKYxRLPC9PP/EEjwqGJUx8OH2qM6w3GOn+5CP+8egjxMaEc9tvfkHZsSrqvqpiYWYOP357vjMoHRmbDb1fT01VBTErFhGTHK86EVLBanVG9n97kKJVxYQJEUwOC1m/zsPxssOszllBZFAIOnH30WiZsWg5eOwIG3JXqgRQBIRFs07j9XL06FFVLBksJrV+EVcN05upOHyEjTu2B5DuEjzlM/x+jj3zNAfefoPkpFhu+sXdfPTxF3RUtFFYso3Lnn4SQqR97sU958Ig3r7HjrB002o0VgNmjRBVtDin5zh2vJKibTvQa40Y7V70ei12o4f9h/eyY0OxwmJpPQY0WoMiSOw/LusRnUQPFiWy7mfKN0dlbQ1Fa9aoJVqtVvWMGN1+dUitFeN1hyOgMK1+avjiT49Rse8rCnOXc/kVV/Dy868ydHaCy2+9ncKH7pvviAl+SQczDg5XHGPJuvyAxZ/eojy+a+qbqKtp5Od3/UzhbYVVKmSEMWaoqi7jktIStC7B7hrx602M2KepO9HAxtKNaL1e1TFXouZDgwrasW7jhgAGWOLUyKgiWTVU17B1+w4BWQcGbwor4OOpqy5j6mwnl+/cxpoNG3jyL8/QOTbNA08+zfIrrlIdCL/gzYJDmBga40RLM9n52YRGBVjhszYbU6NT9PX0s3FtqWrASXfKp/MzMHKec72dlIpbj3hgCyRfp+fTvXsYm5pk9/U3qe6l3u1Th+TZ/j76BvspKlmPRutnbnYGvVZLn8hHCZ47O09h7gJkkgB7+1fbN6OfGeO2G69jUVoajzzxZy58T8T5w4uvkLRxU0DDU84ug5Hh7jP0ne8jd02+6trbNeJJbaK3vZepoUlKCorRilOHYIqN0NLVjs0+xcqc5YrIJ5ACv0bHyZ4O5rwespdnq2fW5NeqBKv59ClmHTaKS4uZmZ7EajSoxOU///oXq1auZPWGjcoaVCuqGfLq7OTOH15BaoiZO3bfoAqNv73yL+zmEJ77Zi+Iz7bo7nnc+DxOOro78Pg8LMlappxcxB9XJh8n6k8oNuqSjEw1OHFLM8ioo7a+Tk1DliSmKrcPr17cknzUNrUQExVPRtKiQBNKSPxaL8cbywmJDSVjaToep1NhWkW3rqXuJMkLkogT9rSSVZQJjZehmioevO0W0iKDeezhX9NQW8uX+w7iMIXwl89EKSE0cJ/krDabqDleRmRcDAuSk5RGanBYGH6vn8pjx0lLXkhiXLxSrpDzSMwhymuqyUrLIDUiFq1bPJ3lO2j45ng5uTkrSTBHKjtYwe4JPvxo9TGluRodEYpFvI+FiT4xTVfNSVbnFWD4fp1qL8ikyunl/Nsf8vwff09kahg/f/BnHD9+nA8+/4qVG3dw50v/DDwnfr/yfRbP8yMH9pNdkE9QSLA6g0RZYHJikpf//gI/u/OnRIWEBwwqBO9n1POduA0VlxDil/Tah0vvw+R0sPf5F9gn8ntJCdx1661UHKukrLwSh9/HnMtJ9rIsrrv8Co7vOcD+ykrStpdy5ysvK69sUVURHK3si7J9h1i1thhNUJiCgY3NzJKk0fDZQ7/lzPGjpGUkctn1oif4KXU1tWheuukGf0J4MGdqywmT1GTGR1reGmJLNrN8901CH1RTOQd+RJyj/tAxSkpLcAviRadVDWRsdur//bpycrjQ0a4AoQmGCHJz84jISKSp8wSnWhsUE8fitxKfv4rwXVsouOxS5UOpNo8IgtpcNJRL0C5lSkHo/IQpJt4cR6uOU7Jt8/xoSaMqfDlIKmqqKV6/DpNRbowHp9aAZ3KSzo+/oWXPHmYGutDMTBMhXyQ+Ad3mYi7/1S9x6YXT7MWKEZvDzuHjR7hs2y5V+atIr/cyKkG16SSbikoxyShB4RK1TA2Pq05fUcm6AKhmfsI5PjJBa3sba0rWKfKAjGIsMv0ZHKf5dDPrN29QKg8Ki+PzMzR0gc5znRStWRdg/8lHiLPWhQHKXnmFidPNDJxpR+/0Em+OYWHhWmKv2EnqpmI8ktAplIaOvvPn6b7Qx6qVqxTZRrqRgtf85IMPFBX/4isuVwmqvGQ8cK67j+mxCbJX5qjRgLwkuT3X1oNtZpalK3MQMuU8gY7u9m4cs5Pk5ubMi39Lji3ewa1Mz05SVLAGjcxcxS5JB8NtLZx95yPOlJcx4RhRn7VqUS5hGUtYftctBC1brLShhHno93ro6e3F4XKSsXgJZr24BMvkxkfb6VaMGFm8NFOmEf8PSdTS0ky43kR6RmYA6yEX1APPPfMsazdvJH9NgbqFCiHihaaaJkKjQ1iUtjBwWKj97KOhqV7hFlcsWRag+hp0+HU+usuPMfjx51xoqGN0dkjJDSTGppNWuIG8H98OyQnY56F+wiOoKDtG0qIkkpMEP6NR+pVmo4WqqhoWLkgnMTE2wHALTJeoqSxnWUoy0WJzJKKi6vCFyrJKxQIOT4hBLLKlMyjYw8bqWjLS0wiPilCVpAxufN/rkv3x8cf52X33Eh0VrTQeLUIX9Dlp++pT+r/7hvOnTzLqtuP1mchdtJqYJbkU3H0b/jixagu8ZPvuO7ifvHWrCA0KkXRajf9FuPTI4WOszVtNUGiQuv6K7+6H40cPsyY/RzkHBNxcNDj1Wg4fOU5J3iqCQswKiaDwfh4/ZWKAvq5Q+QVrtTJg0qgkTTowa4vXYQ3+/6n646b9i0849+knTPR2MKZxMuOEBZFLMKdkcPU//qYA8FJE6ZSXEuwVqaktG5TMi2BF5RP8Ti/HKqpYuUk8Z1EEMRVRdLD34F62bypBKw4D8sXkO/hQup8l2zfMrztwcWRbf7Xvay7bfpF60J1+KbCM6J1w6MAhNl20Te01tTklGOt8VPzrJcbqyhVWVKYDluAoEhavImFNEcvFf9QITtscpiDxU/ey59A+tu4QYWcffqeDYFMQtU1NfPn1t/z+kYcV/kfh5bww5bFRWX2cnaKUoCZFAZHf2VkH1Y2NlGwqUr9XkF8ZnTnnOFp2hC3bt6jCJ7DfNDjnXFSVVbJdsJDqvRXoDkaGaP78I7q//QLnQB9zdgf+iGgiVhezeMt2lm7fOe/eIdfez/D0DCdPtbC5uIi5ORsms1CsNAwODXO2t4/1awoDdqEBCCADQyOc6emgaM2q+R2oBmF8sWcP41PT3HzjdYFHOrBUes8P0NPbyYZ1a5UGoMomtVoGJycV3GbjGnHqmB9ryzSpp4uKD95hpr6Sia52vB4v+rgEItaUsO6H1xOVm6ee85npaULCQujp7WZ8bIRVhWIRF6BKCJliYHiMoYERSlaunt/4gfW3dp1h1j5FYd68XaY82H4N7R1dzHm85OSID/k8vE6wnO0d2GdnKCzID0AB5ItpdTz/8j9YvjybLaXz91E6thoNtrbTHHn7dWZL5SHbAAAgAElEQVTrq/APXwi4bS1IIqZ4k1p/UMZiJa2k7pdBQ/2JBkJDQ8hITUYjoxx5MqRobG4hKDiUrMWZaj3qHgC1tc1Kg3KRJG7KD8+H2yeKBSeIiU5gSaqQK+ZFFLRwrL6W+AXSGYxXeq5yrui0euoaThATE0dqUqrqRGuEHSI2kocO0Ft+hK59X2J2zKo4HpKaRrvPwCP/fA3iF6jz1SvJm9nIwbIycnJXEBMWgs8r76NViWBVRTVLMrNIiI5T+00muvIIl5VXkZWeTpI4hCi7ugC5Yv+RMnKyC4gLCQ8E/oB5CMeOl5O+aCGpiQlKvkw6/UaNherjFeSvyCUkOAitbDiBGLm8jH75LacOfsfZ1kq8zmnmXC4WrMgjZt1GinbfBsFhATa0KdBs+va7fWzcskmhQgJHrJgSePnVA7/i+Wf+/v+Hv6pmy95DZWzcIFq3AQtWp8aLyeem7b336T18iOHmE4pgNjPtIatgFQtylzM40Ed3xXFC5b1nXSSsWknQjlJW3XA9GEJU+HIqFDkc2HuQXTt2ibdFgNQuIDiRQnvjLXoPHGCqoxX/nB1tkFWd4ZrXfvMr/48uu4R//OI+LC4XLr+OO55/mXOTNlK2blVdIAFjq2fYD0e/Fa/ezcwJbcMgwcSHe2IYbfdZgqdmeOHue0iwhODxGrjuHy+AYQ7mpnj59tuJDYnAqQvhxldepX70PHnbtipGmghcBoVGC0+Aw4ePUHrRRi6o5ExHiCMA2j966ACl20pU8LQ5bJiDQpmamqHmeDU7LxLyhmTxXnximzQ6iqezh+CRMf79298QpTdgDg3l4nvv5r897dz0q98gE3gF1PXD2NgodU0N7NgiGLr/U+BwM2mbounkadasLsRikYrOh1dnYXB4XI1zNhQXqupL5vnyd0P9o7T191JYXMikMIw1BoKdIqEwTktHC4UbiwKRXKPB7tco3bn25mZK1q1F/394Ca2GwbZ2EvR6ur/Zw3f/+iehWj2pi5dQ8vtHODk5zJKSTfN7XIfTOac0wDo7OinMX43BMA/c9nl494O30VpC+OE1V6HzB7B+do+G3r4BHDYHGUszVXUlEPlIr5GJ3mFlabR640rcyitMECJ6TjSexmj2siQrHf3/McfQ0tbWjs0xS/aKZRiFeqyUjnV01dSRERxJ3X/+Tf2hvbidDjbuvIgVN9/CWY+LlFWrlcOAThMwcD/RUE9kcBgpaVmBtuM8OP9E8wn0OjPLl0lQFbCsH5vGSG1jE9HWMBYvXqTA/XLom1xa/vPXFyncsoWsvKUYjDLy9uJ26Ons7CQy2kJsXCRGg3LBVSYJTSeaCbKaycoSEWiXOlwkUW47dJSsJdl8/fP7GDrbxYzdxnW33UF8yUYGtDoWrCxQn6uCrc/Jyfo6kmMTiImKQ2exqgd7yulA1p+UsJBFSfHKt1ORETR6ysorWJKYTFJqMm5NgFgkCVH1kWrVpYxZGM+EVomCqMS8rqKKZSuWEhoeovyB5R5IJ/yhXz/MAw//XHUGNS7xxw4cyq17v2LpsjReu/kmNcbpHxrnoT/+DU1CMrb4WEIyUlXH0OV2oHF7aWhsZHFuLiaThSCdSeHoZER+pKyMovwCwoOteFxu9NLuFieKw0dUl9toEQqR7BMpRIx89/lhdmzahDYYZuYLiyCfn2OHDlBYUqi0JSXBF6dd96yWqopKSjevxve9pZ0CRWt1KrHtPHyAJZEhvHX7j9TYZMIN9zz6V948coybnngYX7AVrVv+RovbNk1lXQ3rN21l2mYnIkiS0oAKzXcHD7F5+2aVAOqEzSPPmMbLt4cOsm3nDiXuIQxy6aaa/Vb27y1jy44NAdEAkVCRzEirZc93X3LFzp2KLS/JutsrQj869u4tY9euDXhcDvR+gzoEvTY7I82NxGtdvPo/PyI+NIwRl48ff/iVGkHmXH5xwHZHuiBaDbOOWTV63rHzYhWPZCwt62842cxnX3/Bw797JGAZN8+MHxsfpeHkCbZt3apij0aB+nR4HTr27T3MzssDRbIMEuSRHJsZp6m+hu2lG9Tnyfqn5tzodCEcO3KcH2wrVt19cYeQrzt1vg9f3xkiRs7z74ceJDo0HFdoBNe88h9O9w+wbJMkyD6VWBrMFoYujNDV08OqVQWYjOYAp8MNUw43lXWVbNpeEvB0n3OhNZg43z9I95leSkqL8Pmcihjo8fg4eqiG3u7z7L7lRgxBMC36pDoNnf1dTI8Osz4nR0n2BFirWjoGJhi4cIHSNXloxGFIunF6I+fb2kjwOBnZ9zVfvvIPwoJDSFpZSNFDv6P1wjBLFSZUJgwOjGYTpzvbFNFxlfifi8aJJNRA1+AFzg4PsK6wQAnKG5WskZbO9m6mZmZYtTpPZf0+jQvhy57rvMCFwTFWr89XRYOQ+WSs29raRLAfcpaIu5I0OrS4fTqef/F1cnNy2bpxlVLMMJmkiwMdNbUsjo6k+pkn6a06roSCCy++nMXX30I/WpJWLMfjcaEXbUuxRqs/TXhkOAuTI7GIoKWwwn0+alta0IQKTnq5yu9DVTEG9dWniIuPJC45HL1RlAYCciQVlfXERcewJCNFFaqz83u9sqaezKRFZERFzieMHrx+JxWNDcTFJ7AoIQmDuLAINlCrp6O8gsUJsXzz8C+Z7GxTI+Bbfv0w77X1sOuOnxKzaGHAukwfUPnYe6yOrMWLSY0KQiOVjkwy/D6O1tUr2a7kOGElB4hLAuM/erRc2VCGRwhW1oXGZ0KvM3L4SAXLMhcTHxetCIdiMCFPd9nhCtYWrFZOMjJvlS60QIZEUDozLZ24hDg8Lrme0lX107n/EJmpSbx314+wOG0MT05yx4uvMBkSjWlhJpboSJUECy9cZ7Sw72A1qwoLCQvV4vc7lE/wnNPFb5/4E4/+/nE1qZJ9MO96ymcffcvlV12EVy8Ib+VCrHD4548eIzEqkv/e8T/o57zorfHc8MhjEB+lYtb7P/4Roc457D64+pn/ZTQhlqBlOZjMVhnaYDL6cbodHDxYxvbNO1AiDAJZFmKR1kvPsaOkhYXw95t2Ex8SgiYikqy8PDQv3XGn3z50Ad/gOeKCghQOI3rJMvKvuY5lUvWKJ6xkmFJV6uCL9z/himuuUhm5zT2n2vLBGg3f/uWvnK+tZ25wEItPg9vhIy5zETH5GdTXV+Lr6ydcL5ZAekyL0sjZfQPLtpRiFqYWWpyTTsVAPih4oV1blA6fhDZx6tTa3FQfO8qaLaW4nbMYQqxMzs4SZLZSvr+MTdvEm1jYWDIJdmHWafn2mb8wWN/AhbYu0uMS8Dpt9LocZN16C5fc8VOMwhacr4qcM1M0NdazIqcAc1i4wsQJMmvywiDNLR1s2CLaYLOBeb4uGIfDTc2+w+y6WKphr6pctA6RMfRwuLZKsZslH5dQEiw2TRdGONV8gsLSYgWGVjfG42VsbILzPf2sWbMmsH5VOgr7ZJY3fvMrPOfPM9U3iNbpJCoiBEvGIjJ338jyzdvUgaMqEYOGvt5eZoZGWbZyrQq+ThE6tnj57LNP1WF17bU/BM9MQMjWb6B/YJjB3nMUbVjHrOJf+wh1azl/uocZj4as/AwlPCkDGhkkDZwfpLu1ns1bN+P1i8yAxDE93d9boDk9HiVxIAmUEqb1G3D1nefz//1f5vr6ONvVTWriAtWqNyYlsv2hXxGWtTzwPVXF5KGvu5OZCyMsK5TgPJ856D00NTZg0AezfMkS0LnUAebWmGnt7MFvmyMnb5nSZhPos9Wl5W+/+xOlF11GwYYCJTUUOEt1nGhsweccp1B5BJtw2t2YjCaaqmqIWpBAQsoCPH4HZgkSPi3DdfUceuVVbH19jI1NKrJKdGQY4Usyufh3j+CPilEPudkkNbGXptoa4kMjiE9botY/Y/dgDdFx5NhhFqYsJmVBAnppGQkxChONTc1Em61KMX/KOU2I2YrWpaXpeDWLFi8hLDEKm9I59xOMhgPffsfawlVEiK2TiGp8LyCuN1l47OHf8bPfSgIYgVbNPHz4PG46jh+h4a1/4hroZ3LGjtESgik0gvTVRWx88NeBB1mAPpIlAMf2H1A4qIjogD+oYPZ9Jjh49CirCnIxmwwEiSD5fGvj0P6D5EsXPyaCKc8kwfog9E4DtYerKCxeH+hizzOQpR908Luv2bqlVCVzfsH2igi6X8/xA8fIX7UCa5QcT+JIIxZpZmq/+JwzH77J0IlGJY0SHJuAXWvEF5/Az197jWmHg1DpGspCcbPvyy/YuvMHaE3BAfzivPTKYRF83rpBJfYiExJovWv45ts9bNy8BbPFxIxzghCTFZ3PzJ5P97Dryl2BZth8x1MQu0eP7mVnySZ1fVWpLymND77de5itW9ZiErKQtBZVlezj6+efY/zoIaY729FKAI6NYzY0ho033kT2FZcrEpjEDPkD2e77D+xn66ZtaCQBkUma00v7qVPs2f8td//mflUouaanCA4Jw/c93lE8l3ftulg9PwH9AT/2ETunTnWxunS1TLJUk0j+3ea1UVV2hG1igWZ3BogFWgMDw1M0t5xi68Z5GIsihwTsv75+6QVGDh3AdqZXuXRoI6MJXpLNsm07WLKxGHNkeKDl5vMxOTZOy8kWioWVrD44cJ1H+0bpHTjLsqJcNFofQbIYr48Zm4OysuPsEsC7YNrds5gMZt5740P0Wgs/vPFq1blxzENoRicHONveSmmhWNzJNZYbo2VwfFZNWzZtWKuY9FJEue12tLMzfPC3vzJRXYHVYccxM4suMgbj0my2/eh/SCoomIcKBWSxevp6mJmYJH9xtvJVV+8P9PSd49z4BVauXaWmXKIdqvP46O/tY2xkjNxCkb2RjSLjcx0dtaexWMJIXp7OzLx6hQsn51tPEerXkJmYDEFWfG4Pfn0QL738GtnZ2WzaskZdS++8IP94Rwefv/QC7tZm/GMjCkZhTU7FszCD6x94CEtKCl5Rf1CUVi0nmtoItgazaGE8WmkuyL7ye2k53YI/JJjEdOlUBhQdgnzQ3diuuvxpBYtxe90Y9EEqnldXVpOYlKBcSLQGEUoJqBDUV9eREZdCSrywbgMdQxFtrjvdRGxCPCnxKfPXTDbbHGdq6tj/9ut4znXiHRshIiSUMXScj4jiz2+8hTY0fD7uy3nppqLuBGkLF7IwITpQOQiNxeOirrWVmOQUYqMT1TGh9Drd0FjXQNyCSBJS49TjJo4Xc3YXoriwdk0hEeGheL1u3DIp8WuoO1BJblYOofGyZyWpEEKSliMH91G8YQN6Ia0qqzzZdA5aDx2i/MMPcHa34hkbxWIIwrAgmehNW7nknnsDMCF16b24XB6++vowF/9gp8pOTXK2+324bTPc/8fHeOaZF5QMnNI+liTNAFVHqigozEYTIpAOFya/QWEBq177D93HjzHccoowvRWHXU9o6iLiVufQL3JoNVUsCLIw5XZhj4oi4+ofsvPHQjQLJPD26UmCQoM5VnacdauLMIiWnWCLhEfkC3gBN+35BoaHlDuQVWBPGh2aty+/1t8zcI6C0jVKnf7IP//DwbJy8m+4lit/9UjAQ1bocsrqco66Q3tZpfT4RBDIqMSbJTDuf+DXfPPll6y76Tqu/uF1fP3cv+g5fZqBuQm0kVbW79zKpTt28PFfnuVEUwvbf3wnG372M+UcMj07rTwSpSSoq6ylYLX4RAq42Ytf58RhG6f5YCVFOy4N4OTmK3nBopQfPMbadevQiTflvPSKJFCf3HsrnQLyvP5W5eTx+ROP0dbezmW/e4yca25U2DPlyOxx47LPcKq6mvxtWxjWBSSHo0UYYnKWhtpTFBQWognTqcrIiZnZ8UnG60+xpGgdmH24XbMY5ID0aWmqOUna0mzMkUE4lMyBDef4KMOnu5TDQYCZFpAO8ExMUn+yjVVri9BJoi3rl78ZGeGtu25m9MJ5Nt/9c3Jycnn+rtuYnpnhtr+/wIKSLcxM2giRakTjo7+rHfvgEIvXFTFnMKr7bsHBFx98gNUfwkWXXQZm6aBJUm2i+1Q7VoebRLEzCpHOi7hjzDE3OkVH7xhpS5ZiCTHgN2jUqLSns4VYt5uEjCVgmGemeR3MnD3H2ISNhXm5+ATjILWwT8t40wle/8XtOGemuePp5xWY9evHH8Pp83DH669hyslTGlQul7TjXbQ21ZEYHUVoYhJzJitzuAnFS09bG36Xkcxly8XdWx10PpeW7lOdpIRFYBLWbbDsQ8lanLz3ymssWbyGgvVFOPUetSa5m1XHD5KXkkj4Ahl7WHGJaKxJQ3d9PdboeCITEjAKi0tebug5dog3HvopkcHB/PiPf2e47wJf/OmPisj0P2/8G93CdLxurQIr47LTUl9LZlISpgWJTHm8mC1WSTNpOFbO4oxcgmOjEAscp9+F26Pl9IlT5GVmYrQGzWPfBCTlp7OymvCkNGJEdFWSRVV0eag6dpC8RUsIikkMVNrS5f1eNviPDz7IT371G4Wh0aqOrbSt9JzY8w0f/fZ+MlMSufHRP1JfW0/Z668Rl5TK7jfeg1BJuOYFGr0uao4dZXWh6O6ZA9NQIV9hoHzvXlaWrMMYIppS8oleNC4XjRXVrF8vkkOeQFQTDJ+Mu46XE7d4KRFy2CnZOtH8dFJ2YD+bS7YHmHnSoVBJgpPyPXtYf8mVgaRtbhadqA77/Hzy92dpeu91SlavYdu9D/Dp66/TvO9z1m/ZztY/vjjvQy5NtDl0Grda5/qtMqLV4DRKb06Pfk5L2RdfsuGHlygwuNYvWOI59Mqq7BilkhCJQKJ8ptKic1Ox9zsKNm/BaA5GK6ApnZ8ZvY0j+/ZxSenFgZghbTU1Y/VSfnAf60WsHS0ucUrxutB67Hz4+OM0f3uIS3+wi8KbruSdF56jo7yWnVddy7pfPoTHZFbkB9XRtk9SdfSoMnCX7y7OM0IG850d5r///S8/ffIRleJ5/S5FohG4SnNtA8XrSgIm3iaj6njIM1B79AgFojEmDEyvBo/byeBEH0Nnz7Aqfz04vAE2oSTOBjflFcdZXyRyOHoFc9DLOG1qiJfu+xnTrb1ce+01pBWv4sUXX+RMXTMP/eFPxAoG0GRQhgFmk57RC/0M9Jwjf/WWwPUM0eJ0zGJyazldXcvSbRtFSlQlUXPOKcbHB5kZGSd7aWGgq6DW7+D4kf0MDF3gyut2o1ddDY+yU5sePMtwfx9LJXaqZqeyhmFs8Az9A+fJXVWEx+1TZC+tHO5nOvjzz+5WxJkf7d5NcuZinn38j6pb+NjzLxG8vjRg0672uZNzZ9txTNvIzikKTH/UvB36O9qYnnOSVVCo4qmI/FjwM3CqmQiTlciUzIC8j5L00mLv7eTcyAXSSopUkSd7QuN2MHL6lHKLipMYJjNAgRxotXz02qskLUplnfjAy/Ms7+P24Kir5PGf30tkWDh33XmH6gC+8uo/sTvnePS5F9HlrFQYRrHvlI5/54kGLAYTSVk5gbmzc0ada+ca6xV5Mz47F7ea2og7jIP+qjrS4pPRJcgzKgxX2UN6RntalQ5fTFYWbq0ei0wfRMi6pkYRV2LT0wMYFrl4Bi3tzRUEhYeSvHApExOzhMRGoZf1HzjAw/f+lIUFK7j7nnsYaOngv2+8jjvSyhP/fg3CEvDpzGglp9D7qS4/zLKlSwkJjw+8v31G7a/mY0dIW5KFOSpOuWHpjBp1Trc0VFNQUIDHp0NvCRVgoIpMdaeqWJCWQnh4rJKCkoLA7IeW7/azYmOJGpEaTEFoBVvzvb911fFvWZyznMiYZEZHJoiOiVJxrPet13n5mT+Tkr+Cex/6DW3fHObDDz4mtWgltzz1FBiDldSRUZko+6ivLGNl3irQBwf2j2xSvZf7H7yHvz7/Ip5ZL0azRclHSeJde+QghSI2L/+vYb5Knp2k7vWX+ddzz1G8+WJ23/FzDv/jDdpaW2gb78EYFkRudh433Xsv+957n7LqapKXr+COvz4bKObluZNE1ufm2OE9lOzcBU5JVHWB1unUDA3P/42Dn33E8i0b2HXtdTR/+BmfvP4Wmvcuusrf0X+GkqsuYuOmUgaOVfLGu+8Rt2kDeRddgtcQgc3jxa21YfTaGTxRpzaGJSaBJZlLGRdMRN957OfPMzA7Q+bllxIWFYvjVDe1R48pB4mwlARyS4uJtprRnTvH0S/3EBO/kKiMDDQpCaRmLKK7ukZ5ivbYZslfvwGzwYzAU+2aabQuB4P1bWhcGpKWriA6Jpa+tlblU2nT6khdsRyf2cDY5BTBplBS8HL8r39gfHSIzb/4DXGxcYzs28PXn33OimtuYPHmHYx5NHj0OjQaN3OjQ8x2divKdnDeUmUTNNl4Ap/NhdMUTkJmOloLjMxOoQ0Og7FZvE3tRFuCMC+MJjVzEY2VFQwOjUFYDLnrShhXzD0Ndt8EzEwzfaKTYJ2JoMQEshZn0Fp+DJfbgzsqjuj0DJwaH7OzdoI0QcQKu/nVZ7Hbprnod39QSWPvZx9RW1nJypt+RMKqdUz6dIzbZtUe8k1O4Oo+q6QvIguyiYiPpvHAfgXQjkhIVxpULpGxldxT8EuzTlynuoi0WglJT0ZvNdDffpoLY5NYFy4jKjkVr8fBnG8Ol0mLbeA81rPn1QghsXCtArpeONXIxPg4xvgkotLSmfS70BnNWP0W9AP9nHzrJYLNRrbe86AaKx59+immZqdZduft2OISsPsMGM1mgk0a+tta0I2NK8JKbEEufo2fcw31OGxzGGNTiV+4UB0e0jUJMoZgOz/MXNcZJWcStXihqqRONVRzvLqO4h9cR9iCZHxCJTSKDIaLyXNniZqYUqD5RavXK5B6f3OdYtkGp2ehCQtXnVSnw4lFY2Sut5OT777CssxMSm69D5/dwzdPPI7fpCXvF/cwZAnC59ZjFfCtZ44LXe1K20oIGKlrVzM9M01vTY1KeCxJaYQsiMejdaAzajEYgjh7qg0uDLEgLJxFGZnYp6cY7+9ncGKS5LVF2HRSNxoIspqYnh5keqCfKLswOE1k5OTS3dPN9OgAJ7u6KLzsamb9AkOYU2NFiyWSvppqej56i41Fayi4fjcnTpyk9dNP0JmtbHrwYdptDiUxExISpCwGh7u7scy6iI6KJHrJIoaGhhjtOKfY2KGLF2KIDmfSaVfG9L65Oc6eaCZ01kVKdDwxyUlMjI4wNzbC+dER0jdtZM5gwuv0qwREXNPaa2uJdxlIiV1AXEY654f66G1rUtV0SPoyLNGx2G1TatRs0Rs5/P47zNSU84Nt20kt3sLg9wf9Z889SfryHDKvuI3ZsCjmtHMYDD60Lhu9jSeU/EN4ZAShSxdx5mwf0239mExWrJkpmKIjmZyaJDjEqrr7LZVVLMBAZkIy4TFx9PR0Y5sZw2XQEFeQr6Q4tHbJizTMGeZoq60jPziR2KAIjFGR9I0MMDrRrzT5kpbn4Q8KQWuyoJmzEeufo/yjjxmoO8UNN1xPQn4m5WVHafhqL6UXXYpu5WpmQkIIjYxkdHQIn8dB36lTLI+IJ8RqxR8XxtCFC9h6Buns6WXtDy9lWucnNDwC55xDHfp1+w+x2BRGQeZSgsIi6DzTxcjEINM+N+lr1uLwaggyBqtDZ25ugoH2DmLm9GQsWIg1OpreoT5G7MOMOmZJWboSvTUM5/ekoiCfi0Sti89efgnDqJ0bd99E6NJU3n73HQbrWigs3UrI+mJsISEYRRzT51QORp11TSQSruzFDClhtHe2YppyMGVzErYiByJCmXM7FHfBNjNCf/MpFhFBXsYyTGFhVDRUcW7oDKHxMSQvzcZoDRPVIuUpbTt/ltkLQ8oCKyl1IXGpC6lqrMHumUJrMROVksmcgP6BxJAggof7+eCVl7GYLNx2621ERUXzn1f+wejwMGt2/QBv2hK84REEB1tx2CaZGRtgpPcc0ZpQ8patUHG+vrkBn9aPz2jBGpuCJjSUaa+DuIhg7L3dnGlqJjkqkdW5hQoKUFdfozqZwclxuBNisUtb1wVxFqtyGbINDRNsDWPJ4qWEBEcoaZKugU4SxJs8fzUzbmGvuwjzeQgfu8B3775NZGQUd971E2Wl9so/XsblcrLzhpsYCo7AHRzKnMNObKiVC+3NeKdtWDUh5OfkMzM7QZcQQ7xOLDHRBKWlMyauLTjROexEzjqwnx/F5YDNm7Zit9toaG7gzPA5stYWoo1fwOiMnWC/Cd2cg/GzHRgU+9pA7rIcXNMuTnd1MK13EJGSSFhMMjYZ+5uNmKemoK6eiu/2ELMikx9edx2e4UnefOst+hwTXHH7nXhDEjCERzMt+EDnDP0dTUSJc5DbSOGKlUwPDnC+7yw2l4OUrCyMsQmMOewBHVuvg/Ptp9G5PAQZQsnOXI53do6TPW10uodZUVKEzy9C6uIPCkEuNxMnmogIDcJmNZCRnoV/wMaZc2fp842zWKxT/SasweHYZ2cJn3MwfHAvjeVHyNu1lU2lW7B1DPDGa2+gS4zi0rvuZEAmXAJ18LjwO2bobqohJiiU+LAkUuOSmBoeoqW3jS77CGu2biHIHKk87CdnRgkxaDldXqamRWEhMcoOdHpygvbmRjyzI/RfGCJ/22WkJi7Ce/Y8h7/7kmnNNIQEsWrLRYRExjA9Psa+L75kYXgUGemLMEeHE5+UxPDgMNLIm9Q5SBeHr6AEJZkuvtUpWjjz0YecrCqj6PorlVvTVGMr/3nm72he2n6Z3zYzwdLMZLYUr2fvJ19w8mwfy6+5mqseeIApqatNeowaN2a/l3ce/DX73v+Qi36wi+0lm/jmrQ841dvLiqsv4SZxIRCdLK0JFfnx8e3R/WzbugXt2LQS/VV9XLebT+57iLK9e9l86U5KVhdx4M3PqBVQ70N3s+XWG1VAFYPzEKnQ9QZevuMnNNfUUlS6nhuuvJJ//ulpugaH2HTvPWy77WZsRi9B5hCcU0emdW4AACAASURBVLOE6U18cvedtPx/PJ1leJXH97Xv4xYPMQIEdwju7u7u7i2llLb8qlRpkVLc3d0dgicECx4gWEIIIZ4c139nwvumV/mUKzk555mZPXuvda/r12jYsTOdO3Zg97+LSc3Npd2MmTQeMoxcoWnyM6LVKNC7PfzQpQfW9Pe079mTVo0bc2jVam4mJ9Pt55/oNmEsLocFj1Lc0A2osgvYOu0rUq5fp8egntSsXoOjOw5x5+VLxi76g3o9umE1iwNfjc4orDg5/Dp8AnmpqfQdPZiqFcpxePVG7jxLYdLKFZRu3hh9eIB06hocSpT5RSwfOghPfg4NunSWbt3NC/8iz+Wi73c/UrldB5SBojAX2gUlzrdpLBs1Gcu79wybPkWCH8/t2MmTzA+M3bCWaq1bYBB5mB43RSL7tNDCvB4DUGTlMPXLmdhsNuKOneJe+jsmrl9NtdbNMAjHp3DcGQKxvnzDb30H4qeAXlMmojPoOL5pCymZmczZsZWSDerKiD4xFvaZ3XjS0lkwdgQGu53Rk6djLSzkyuH9pNstDP93KVGNmqDQGLBLDASk/9eJWzBkNNFGP/qNH4tOq5ZcozfmIv536gR+5cuiN5vRivGVSsW7O/f5tfdgyvsHMnzqePLz8rh46Dipdgdf7N9BWI0qMmXFz2SUpqA3N2+zfMRYSgcF0feLaeQVFnBi4ybsWh3fHTiAukw0DqcZf71BcibfJ95i6bSJlAkIZNSUmTxPfs7V44dx+Bn4au8unOHhKJRauXlqtApSrl1nyahJ1CodQ7/x40h/946z23egiY5i1qF9KEqEobEUoFUrZdGefDWeLZ99Ra2IKMZOncTrV2/Ysm4LJWNrM33jMuxB/tKQIRavVqAP9h5k+3e/Uz4ykgFTxkjn36XjJ/GLKc23B/ZSpFLJ3FqtVo+zwEzS6RMc+HEOtWNK0X/sBO4/SubEgcNE16zN5DXrcBiNaP205OVnE2wycmjVOs4uXUuZgCCmzfmc6wnxnD95jpg6dfhixyasTpuEfxuMetl1O7pxE8d+W0zzqtUZMXYkNxNvcXDPYSo1bcb07RtwC4G0SiUzvAXZ/sjiJcRt2E65iEhGfj5Zat6unj1P7datGbdqBU6VUmpIhQFJrzFweOUy7m9YReNKFeg+ZCQHT5zi0eMHxHbsTO8//pYMtMysD0SGBaP476DY+Nuf3Nl+iGrRpRj3+RR2HjnElZuJtOvVlzE/z/vUpVFL0bzDXsjWBQuJX72Fno2b0atfX85cvMCBE6dpM2gAIxf8KY1RAu8hOlAqnZqlM2by+MgZ2jRsTP+Rw1i/fQv3Hz2is5iSfDsHn38ADodHOsx9hbkSNv/q+Ek6NqhP6z7d2LJ5C09TP9C4dx/6zvsZi8uJ2WqhRGgwqv9YUT9PmMLrY+fp3botvYf15+9lS3iU8pLeo0YyaO7/5BjQKzJFRVXkczL/81kUxSXSq0lzmrRsxuHTJzl15Rozfp1Hg7EjcQtttseHoyAf/8BA5g0eivnBc3q170idFk1YumENj1Ne8OWfv0shuVMtnKlCB+lDYSti5ddzyLp6ne4tm1OvRVM27t3L/ZR3TJv3K9X69CJXwIwNWrwuB0YVTO83CMPLTPq2bU9si4b8sWQRaTm5/LBoEVVEt0Onl45Pm92M01nEj+Mnonv4miHtOlG+emX2nT5BXFISv65cQYWOnWRH0mGzyexzhcXKt8NH4H7/kRH9B1C2YgX+XPYPH30O5v6zUO6FLkE98AidoR1tfi7zpkzG8/YNo3r1JqZUadbv2s3DnFx+XrOOiGbNMDvsOL0ujFoVnvw8pvQdQGCWmVljxuIfaGLh2hXkaJXMXbCAiqLTKjKVBZ/O48b8X+Tot+PGY8wtYMKAwYQEBrNs/TpSbRaW79lFQLVqIOQJ4iu/ADIz+XLEaALsbsYNHY5/cDAL160i1W1hrcggLlUau0It9ZPi9Wfcuc1v06dSPSiQPu3bywLw9PXrPM7L5/eNmwmsUROvVovDaceAh/cP7vPz1BkEWjx8NXGqdElv2Lkdq5+ePzesRVMupjhPXpyjdgeZibeYM2YcFcRaHzOW7KwcNh86gCXYnyU7dqAOEckboisrusQqnsedZ8Hcb4nyqpk1YbLEh60UPz8qmOUH9qIMCaXQ5pBZ7EEGE+9On+fPWTOpVjqcicOHknzvAafi48kKDuZ/y1cQWr4KToEpUwintIsncWf5cco0akbGMHXEGLLS37Nm82aiYmvwv7VrwGjAqVShFRNCl5N7hw+zcO5cWtWuzYjefXmQeI/9ly+ibVabb/5djMm/mOigES1eq43Hp07yy+wvqVa2HN/PmsPlkxc4euUyqjqVWLx/N1abU0qm/Pz80Njs3Nyxg/0iS7pUOMP79CHp2m3OJiQS1LQxny/5F4z+8tzVm7SobBYur93I/lXriI6I4Kvpn3PpxBmOXjxHpY6t+WzJQoqsdvxDQvF43JIrGr9yLWt/+4NOrVvQr1dPjh49yr2UFEo2asqMFSvxCY6g0AiLzDePjbvxl6jXrDk+hUlOPwUFQ0SynP19Pkc3bJTw65EjhnH23Fn2xZ2h0agBTPzhR9yaAPJzrZQMDIV37zm3ciXxJ49SrWZlBvbty8U9R3ly5z6KteMn+oKF8SD+GoECNaBUE1GnHsGtW9F8+BAcGpHcKbJ3LehsDu6s24bl+UvuXr5EsIB+uryUqBtLQJ8u1OvTC4NKj88hsBw6zC435+/epGPT5jK6SqBa3Go3apWP+H+XYnmezKOE6wSrTWjsBkKr16TMsF5U6ytcLG7JxJIobp+Sx5s28fjaZXLev6Ig4z0ROj/KNWhCaI8e1BrYB6tM6gClwyW7GXc3bCb38WPJenOLg0inQRUdRWCr1vT7+ms8SmE/EYxNq9Qw3v5nKWnXEyhIzyQ39R1lw0KJbtKI0EEDqdipfXFrV+qyFKjy80hcvpaPt2/z7mUyeqUWhdtAhebNKT+wK6VbN/ukZVMUj8g9EL94KR+fPCb1TTLWvFyCNSZqtO1AmUGDCG/WALdWjCt96F0+vG8zuLVtB9mPH/Em+TE+j8jSNRDTpLFMCClRvwFugcIpFmWhzMzgxqLlmJ8+J/P9Byx5uZSNKEGGXkOlL6bTpHc/DMKE4HZJcVDRy1c83baLD7fukJryEj+9SepvqnTsQPjA7pRuKEDQoqMkoEZqyMzj/rp1pCTcIKMwF7PFTJDOQJ1uXYkZNpjQWjVlIorELju85D9NIWnvAbKS7pP1IgWtWkFAZCjl27SkVM/eRNVrUOxkFVMPnxPny1ek7T7Io5PncHk8FOblEh7kR4X2bYiZNAG/chXRuRzF2AKNgnd37pFz/Byvr1wjvyBP0unLRpUnVQFt//gfZRvWReO2FY9ElEYyEu+Se/wUjy9dJA8H2XnZUpNTumEjqk2ciL6cgKVaZPSdyMFNu3yDVyfP8DohEXNWlhTbl61RhZKNGlJ7+DB0ZWKk8lAoj0SX+uOdJF5t30fuo6e8z8zE6bATExUpX3/5qROhRCQBHvEcF0OZn124iP38VR6ePovZbsXhU1C5ZgNKN21MtRG9ITKkmOcv3ZkKPly8ztN9x0h9kIRVZcPucRAeEkaeUcfkTWvxBoZL7IQU4FscPLl4hvxr53h04Qxqn4pCh5ey9RpRpkkz6g8bjjfI71M0oEtqVJ6dvUTakTMUPH3Gh8w02QkPKVOGym3b0HD8GPAPLB5dSVOEkwdHj2CLu8njc+el3TTPYqNx6+6E1qpLtdFDIFBASMW3i7hGO6lnz/P69Hkykp/w5mMaWqNRaiMrt2xFzekTJVJICMkViuKorxu79uCMO82rK5fkGMPnF4g2piKv/hsp/7RvJ2ahq1OJrAKhWXPw4MgJMk9dIv/pc/Lys7BoFATHVqd6m7Y0GjRChqpLq66km9u5umkz2tuPeXrhohRiC81W/S59CKpRi5qjh0mNkOigCNOL90Mmb24k8OrsBV7evo3dYcUQFETJKjUp16IZNUYOxKlW43Uq0IuD0+nm+q6d2K5c5ENiAl6HDZcpgPDWHYho0oRGA/rg1QrbkrQiUZSTxbPzl8g4ep78J8m43FbJ07NHhBBdvz4Dvv4OmU0p4etCY2Tj7MrVmO49k8+/kDLne73Ubt+d0s1bENOjMy6tCo3Uswp4fw63DxwmI+4qBW/ekJmfTahAEFWrRekmjWVeehE+/IXzwgvuggIubNqA4/pV7C9fSGRJjkJNlT6D5euv3bW9dKgXB116KMz8SOL+gxTGXcf++i2FhQUYS0YR1rAulVq1oGLnzp8A7iKiD6wF2ZxfvwHl9Vs4Xr2iyGlGERKCo0RJGvXuS52hw0CsFZOQ1Hgg4wPH1qxD8/Ydb+/eQ+XzYoqKIKReHSp3aEe5tq1kxrTH55MIJvO7DK5s20pe3Hn8iwpl9rA3NJxSXXtSqWNHyjdugFcj9k6vNCBmv3rNte270T5+xseHj+ThqysdibJWZZr17UOZukKjJ5AIwpym5OOzxySdOUHulSs436VL05KANse060DtTl0IrVUH7DbwF5opD3kPHnBj/0Esdx9ifpuGw+sksnZ1HjisDJ4zm6qtWlHkFMWoUcrrMp88497hQ3w8fxpjYb4sANWlymBs0oLWo0bjX7a07N4LG4LIJ397+zZ3Dx/D9TAZ69t3eOwuStaqAVXK02bYYAzCBSxErUJYqVLx4U4iT+LOk3rxAqr8fLkl6cvEENyiBU379sevTMVPAHehufaQejuBxKPH8T58jj31vXQYR8bWwlWzKi1HDiUwphReuW6VKJweXlyJJ+36NZKP7cPPZilGcVWoyBOjP9P+WiCfvSKbEBZ5CNRrST51krdXr5F16y7OjznSSV2pSWMc0VH0mDYFIsL//z4o5C/vLl3ixdVLJB0/SEmTQU5ngmrUQN26GS1GDMMQEFK8VsR54fPy8vRpHp6/gOXxMxyZ2ag1OkyVKhDetSOxPbsREB4utY4C1ROg1XP7yHFSL18m7/olApwOrA4XkfUaoW7SgvYTJ8lxudVhQ2lUovd6ebJtH88uXqLw/VuyUtNkoIW4OL/RqZi5ZHGx3EY4710eSS55tfcwGf8FZ9w+e5RggwaX10NEbEOMjdvTcthIVCGC8gBeSzYak5ZT587QvmMPYUP6ZBlRYvC4Sdq0hQ8JN3l7+y56vOSZcyjbvCHBHVrReuQYMgoshAZGonG5JRj7yf59vLh2hadXLxAgEq90ArcDijW/zfUNa9aKc9/NQ11kJt9gZOSihaRoNEQ3boBTFH8KLyJiWWjrzIkP8XMr2Pf1t6hdDqw6BcPXrOCJy0X5ZsIh5kYnji+PGrfNyen4a7Rs3oJAMasUj5ZYS7YispOuE2krZMOsrwjRBZDlMTBp41aef0ylcvt2xRoHg1GOyl2ZBdhu3yFE5WPdN59TwqSTDrQefy7gjdlJ2fZtpEZD/BeEAUWBjaKb9/DPyWPtN3OoUDICZUgQdfr346K5gD6ff4bZ6ZCcJDkiT3lBoCUf170H7FmwjCC1BlOwibZL/yUz34qpWnX8QgNkB1CIwr252ShfPMOb8oKdfy9A4VbgX7YagxYt4tnrZKp0FJm/Ql8khuUacpKfE+p0kXH5EidWryDUz4g+IpKu/y7lTWYOpZo1RjTpxYZhQo39ZRr6nCI+XrnGhc3r8Neq8S9bhtbzfiY5J4vSzZqiEcWx/OkKcp4+oYTXTc7pcxxcupbwkCDK1atKcIN6PA8Mp9XgoSg9gplU7LDNfHSfCKeV1+fOcW7rbvyMgZSKrU+rGdN57XXIUGmtV9ivhV7Ij/znrwgy5/F03x4ST56RGqUm3TpSfcokUpwuStSsjp9C2EUE5kBF9oNkSlg8pBw7SdLhA7LLWqZFI+qMG0NWQCD+FSsVx4oJbpXYlJKSEA3r+6vW8uRqvEyQadm/C+VHDCfV4qOUyCwWwaFCu6RS8OZOImX1Wq7+u4yHl2+gNwTQccgInlgsVOzdVb5+vbCOC02Jwp+UG4lU9NdxZekSqVPTajX0GDWEEu3b88YYRFjV6sKGJFNdhIbxw427RKr8uLV2A89vXMLgb6R+3x7EdO1CttGPwMqVJMZGokgEuuvqFaoYjZz8Yz5ZL95gdzsY/uVk/GJjyQmLwRAdg1E6P0V33Ef6tWtE+5m48MsvZKank2130ffz2XKz1lcohV8pEX8kvhR4bR4y7j0m2ujPoZ9+IDftBQWWfCZ++zWnXyTTfNpk/EtVkiObT3p0MhOuEaFycW7+7xS9Tcf6n5O775zvUJavhL5yZVyBBlxaEZ9XnFX97MJlqvqFcGDO11CYx0dLAVOXLpCjSuF800aVKRZNCamlq4Dc+0mE2jycmPcTVkc+WU43U3/5hw8qEQ1WB01oYPHzLxENXp5cOEd1gx8bv/0an9OKw+Nj2qLlFLrcqGtVQRdRUvhf8YrOgAhdSXpAWO4Hznz3DXqFgld5FvrM/Y3LmR/o9dVkHCoVKp9H5mOLdIUXp89RyRjEphmf4af2yZzRMeuWky4C0oX2TWiFxEYiCkAsvL92lZJeNftmf4lK7aVAp2Ps30t5h5pSdeuBiEATlkP5vMGLS3FU0ulZMuMzInV6ebGd8O9yMtxOwpvWx6PzQysSRi1OPF4FvjevMD1/wKEfvydcq+etw82wbbtJsVmp2LwBhQ4rGq1GGlMELPvVuTjKe1SsnDGD6NAAvIEGGowZwuXXrxnx1Q/FuttPGCefo4CPiTeJeJfFznk/odR60JcpTZ/fFvM630w5EZcp1rlIPhFljtvK21u3KJdvYfncuQQZ9Lj0esZu2Ezq+3TKtG2BU3q4ldgKLHiEnu5dKsZ7Cez+ZR6hBhPK6Bja/7mYp3Yb1VrUl+5oqfj1ufGZ7WTeuUN4+jtWf/890SFhuP39GbB2JamZ7ynTtJlUALq9GpnJnP3uHap3b1HfjOfoquVoTGoia9WmRKO2vPNp6DRpcnGigsKD3W3FnJOFX0EhLw4c4eGxE3hz84mpWZM2P/xAtstOibq1cam00hjhc3rJfZ9FtMdDwYHdHF/+L0H+AUQ2aEL9b3/keZGZ8rWqoDRqi4sot52sl6mUVWh4tXYDd08ex67wENa4Di2+mkGBXk/J0pWKHVHC2qvVkvLsLiVVHjIPH+LE2tXoTSZqdelK46mf8TSniGr1RGyo2KsEZxDSUpIprVJzfclK3t1MxGUzE9upAznlymCsUY3Ylq1QquXVE6fZxvuXqVTw8+Ph37/x8uI53G43sb36UmnqTN4BIdHh6PyN0sDidlrIeJZMeaWaq4v/5U3CbXwqDVXat6XOhFEU+psIE7pnYS4SoeB4efEgkUrBJi7+9QepNxMk+L/bpKmEdO9JjtpI+Qo1itOGEPu/h9TUZ4S4XMT9uYTsW0kEaU3EdulC+XFjeK9VYioRjMkUIPcSwatMuf+EiiYTCX/8ROadmxLp0m36Z5yyumkwaAjR5cqg1Igix4fG5+T1lcuUi4nh2NRp5L19iy8ggFYjh2Ns0ghTpYqoTH5oVaI4LuaAZd68SUSggaPff4nt3VtcVicDZ87GHFsHfZXq6PwCpL7W5yySEriMm4lEhUWya+xENEUW8px2Jv7+B+nBJQirXw+1n15CzQ16kbAOL2/dp4Jaw8mZ09HlZlHgctHvfz9QJKL/ypRFb9Ci8RM6exdqt5XshHuEh4SyauRQQg0Gsi02hn09h813E/ni7wXCNFB8gRNGEy+kXLhIxRJB7J37BbaPaVi9HqYu28Bzs5EKbZtjNxTf83Q+W/EE9fwFmeOtVIpsGSU+uxM/p5OMe4lEGUxsmTILP8GE1LoY+Oc88gIDCW7YSMbAWR1O/IW73Grj9a1Eyuk0rP/qC4JQYlfoaNG2PYp500f4QuwubMKB6B9Els2Jf41ahHXqSOfx46X4W+z8Cp8Ntd3OjfXbeHnxKkVPnlPCaMAito+KZQnt2JEukyZ8iqIRzl2H/MMvXb5Mm06d8VjdqIQ1Wxi5rEXEbVrFm0vncKW8kLpbT2AkfpWrUaZ1S9oOHyFNJrIBpVKiEYDotZt5GXeBzLRkaVgIMvlhLFuRMv2GULdPb3zCgSPdWmrIN3P+n2Xk3EuStzRXUSHGQBNZRh0hXTszfO7cTyFbChQeHwpzIXH/LuRt/DWK0tIJ1elRej1oy5Sj8oiJ1Ozb+9MYCYq8ThT5OVxZvYK061dxfHgvYbpeXRAh1WtSvU836nTr8slGKODOGhwZHzi9fCVZSfewpr+VNx/BFxIdh+ojxlG9cyep0RCbql4s1Mxcjvy9AOvzFxQJJ54YPxh1hDWoS2SvntTp3kO+fnFYKkW8Xn4+R/74mfxHD/Hk5ONx2gksGcrD/AJ6/O8PGvfuiU8kkwijhkB/5Gex5/efsAntU8ZHVAoNCmMQIbVq02DCGMrWjUXpthQ/uAoTOc9TuLZyGfmPH1Lw8SMGnRalVomxchUafz6LknXqoxa9UZ9Al2gpePSMK+s2yQ6jprBQjrl8AQbCGtaj1ujRBFWrgcEgUm6Lz+SMO3dIWL8W2/NnmDM/yjGMTeMhoHotOs38joBKlT8VRKID5eHjkwdcXPEvBU+f4iy0otH54TMG8NJm46uN6wmvIgpM0QEUbSiRHXuPa+tXkP/koWRWCler8MmH12tAs5nfYIgpJyLsEb1u8X6+u3qTR/sO8/p6vMyLzivIk0VZycYNaTR+HP6VKstnU0RBCWBt1oMHxC3/l4JnySidThnPpQkPIKRWHdpN+wb/mDLF6T7iA3PZSLl2mQfbN/Px0UMcXg+agBCcxmDKNW1Gp8ljIMgfg9YgHZ9KhYpHZy7waO8hMh7cQ61yoND4MIQEkf7fNv3Nrt34/CLQC/eiUNsrIPn0MZ4d3MGHe7cxKrU4FBq0pctRok59un05G4KN8mIn1ou4QNw5dIw3ew5R+OQRWpXQ3bpRRJekbPOWdPx8Dgh37SeOm3BjPzh2iMfrNuNIe4tN48KsVBNWLhb/itXo/9MP8m/SSd6i6Li5iD90gOf7D1P48gU+lUsm/4RHl6V0w8a0nfMVXrUgjApYgsDqwKUtW7GcPkpu0h15S9WFRZJrCsZesiRfrl2GXa8rRrvImC8ft3ft5eXR4xS9SMao9fLRVoRfzWqUb9mGdpNm4hHYFmmLFTWRnYStG0k7dJSClOdog4y8F/qrGvWo0qYD7UaPlS7dT20HWQQeX7Oa1AsX8WVkoHE5KXTYKd2gAZENG9B68iQ5wvPafRjFpcwHB/76G+WteOzPnqD2ePAGhWApX5mKnTrTasQgPJriDqBIJxDMrwsbt/Du7Hk86aki+BVFoFF270s3ac7In/6UrFR5lxE1tdvKyWVLcFy5juV1CvipyBKJAhWq03roKGp07y4jyxSiMyXcsfYijq5fz/tzcSg+fpQM5CKvG1OFCjTpP4BavXvhEmlPTjdaocew2dk9/w+UtxIgLVVqvz54wNikFTV79aJOt/a41Uo8wvWoVGJNzyR+7z5Sjh5ClfMRo1aNXafBVbo07ceMo2KHzjKWSpaMoqnkKGL/gvmo7t6i6NVzlP467EY/MhVGOo4aT5PBg/EYhIWq2JFlzczg2Oo1WJMeYn31igg/Exa3mxK1a9Fy2FAiW7fGoRRKPI30ghW9y+DY8mW4Eq5hzMtBrVCSo9KhadiMlqNGUb5JQ5k5Lxzp4lMofJnKhbUbsd9MwPruNZogHUVBRhSx1Wk7aBjV67cCp2h5ilxhN4U5qRxdtxxLwlU0+bmoDSYy3D5KtGhFj3GTiKhQrdjoJ6oJn4u058mc3rwZd9IjXGnv8Ddo0UWFkZCXxcxFi6jQqLkswEUnUa/Ukf7gMefXr8N18zpBNrO84NiCQnHXrkePGZ8RWrkCNo9dJgSJC2vqvUTi9+zl45UENGYB1zfhDQ/DVbk8/WdMI7J8xU/8WlFAuUl7co8z2zaSde0yJQReSKQK+QehrNOIgdNnExQQhcKgkW5w4aK4nXiBawf3YUu4S2CRA6NPiyayFIo6dek7ayaGiNDiuF+RtuNVkXLlBuc3bECV/AB/m1mGKrjCI7ml1DBvy1b8I8JkTSF6mIJ/l3bxLOc2bcSdmiafPWGwUEZFEd6iOW1HjsAUES17tQJsZ1SoeXvxInG7tmJJeYjBbsbgU6EuWQpfgyb0m/UV6oBgWb+qBR7JaeHR0cPcO3YUe/IzlEJjHxiK1S+IqPad6TZlMgQYZXNXbm92G0mnL5B08ACOxHii1CqZL+6JKo2xbUd6fj5TGmycHidujRujwkv8pi28vnqVzEcPZUSh3i+QLDFJrVCOn1asLI5k84n1UtwsuHv4EDcO7MGc8pBI0QG02jHFVKFEm950mjgJl1H8qW6xrGXsm0hdqt+sKUq9HgPa4ohcl5vrm9by7MpVCh8+J9xoIM+aS0RsDYz169Hts5mgNhab67zi3fNxYfMGHp87g/3FUwIELN8QQEGRGcXiwd186RnptGzdnN69+3Nn7S7Ox10ndvBgusz9TrY8HcK4JLpN5nx2z/uFS4eO0K1Hb3oNHMqZf5Zy41Yi7SeOptXnU8FfQF0Fi0QUECoexd+kZsv2eBU6CcOVXStrIafm/kL8iaO0G9iVNgP7cmjpai7dukv3GZ9Jh7DH6kAVYMCtcKA2F7L/y595fDOR5iP70qFNS+JWbeTMpat0/O572o8di9frLmaJiV/idLJ99BDJhOo4fDz1WrTk+B8/8/h1Ch3mfkv9ocOLMzedXtQi0cTuYvOIoXx49Zguk4dQJ7Y2F/9aReKjV3T+YxGx3XsLcoJ8SkSEm9HnYHmf/lhSX9Jp9ADqtm7D/m/n8zT9A93nz6NOj564nQo0WtETc6JyWFnYYyjOwnw6zxhBbLWKHJz7C6/eZTJ41Ro5WjEKe7nogNh9KCxmtowfSvbbOHJr1QAAIABJREFUN/ScNIPKsXXY9+sPPH37mgmrVlOyWSvZElZIJxLw/iPLRozAVZDJmJ9mERwcwKZf5vMmx8K4ddspGVtXRvvIU1Pjw576is2TJ+PKzqTf55OILhPDrl8W8Cgji7E7txJVpyF6r1NGYdkVPgy5BfzRqQcGpY8hf36P02Hl2rJVpGfmMG3rLvxq1ULYCjTCYOJV4nr2ghWTRmJSwNBZc2XqwMG//yTLWsT0ndtQVq6GW6GV+6Tb4kGTlcmPvboR4a9hwryvsBTlc2zFBlILHczYcwS/cmXRiBNB1vgOClOSWT56FNFB/gz/3xwyP2ZzYuVGMmwuRmxYR2TtWNw2MwEGA3a3C/fbVH7t2oOKMdEM+GkOOdkfOPHnX1LfOGP3ITyR0XKUKxHFHhXZN+NZOnEk1WJiGPrtb7x7+owrWzeR63Ew49RRfMGhuL3KYp2J00deUhL/jhtDdLCBiUt+I/lmPBc370YVWpLJew/jDDChFcWZvAQ6eRR3lk3TptK0VjUGfTubR7eTiNuwH1WJcKYd24NNa0Jl9xSzFb1Wnp86zcEf5lOmZASDfv6cpIe3ubR+CwERpZm0/xg+rb6YMygcti4FD48f4/DPX1O3ckV6fPM/7l+9wdV9ezFFRTN2m3AB+8l4K9nB9Cm4tXMfp3/4lboVS9Hjt5lSanFgzU4q1m/BsA3rZaSQ2OXdDh8KPw9xuzZx4/eFNKpamS7ffsHls+dJ2HWCsrXrMHjlIlyBIbisYqwlxNJ2rq3fyLlla2ncoA7dvhzHqVOHiN+1h6ZtO9H1r39lcLkc94kvLxyY/wdPd22jTf0GtPhsNieF/CP+InXbdaDDTwvAT4/T55bpGAKMdWHpcuI2b6Bdk1jaTRpK/IljHDlwkibd+9LnzwX4dFpBqMBPNOQ9Lvb8+D+SD+yna9vWNPp8OlsXLeZ10hMad+pMl3k/4tWJgqU4qkmk8hz6/Q+SjpyifeuWtBrRj327t3A37hwd+w+k3dx5eNQGfAp18ffbitj/8zweHT1N/65dqDW4J4fWrSE56Qmtevej+bdzpfPVbLfLlBusbjZ/NYf0+Kv07tyamr3acHDzRhLj79Np6GjaffM/3BqRsFMcE6qw21k16zPyr11hWL/exPTswppFi/nwKo1uw4bTcPo0+f0unwBkqAQ0lVWTp2J+/ppuXTpSo1cH1i5fyOPb8Uya8w01RkzEK1AgQp0g/jHnsHrGDCwPnzO4Tx9KdW7D+r//Ju1lGqNnzaZ8/374AvyL+adyQ7SzZOx4XC/fMHZoP0q0qsXmxX/z6MEL5sxfQkS3AeQ7wOgnNJXCIGnm1+GD0b94xYyxYzHUrs66lStJffmGz376mXChn1aryPN4CVcZ0RRa+bFHbzROB1OnTSKoTASLFv4pL96z5/2KqVMP3OICoVCiEi7grEyZouTNz2fW1KmYokuxftFimU/+08pV+DVrjkd0Y6TMygPp2fw9ZiyuwhxmfzEZfZiOZSv+IeVjNn+s3oqpVjPsLrWU0EkY939F6y9TRuOndDJ10kR8SiM79h7kyYtn/LVxA9p6sRQpxEBUXzw1e/WW2cOGy7jPb2Z/idlaxPrNa8gvyuKXNWuhSj1cAoskWJpiDTx9wrejR1EurASTJ02SndzFy5dLY8n3q9dATFm8nzKClR4r1sTL/DLzC6LCY5g2eYbELP06fz5eg4Hfd2zHExGCQy2ueSLn24njThI/TJ5KVFgYs2Z/QUFOOouXrUAdEMkP67dDaElcn4AIKpuNrEfXmff5JCpFhDFrxiyy3xWwbMVGtEFhfLd9OwSb8GqLQwlULjcFZ86z5Pu5BIYF8sVPP5F/7xGb9+whx6hh3po1KEtVlC5ucaFRumzkHN/L39/PpUytukz/8htexN9l395DBJWMZtrKZbjCQsjFRbBoLditpB05ytr584kqHc20b+bwMe4yWw7sR123FrNWrMGnC5KufzFs0fvcpB7YzqLvZtGkWX2GTp5B6sX77Dt+Hl/paL7avlVKojzCDCqaKS4nD9as5tiWjYSXjmDi3O94dfgcB46fJCC2OpOXL5MgaDlMUAlyhoWbKxZxbPtWKtVpyOiJM3hw4iL7Dx6hSuvmDP/jD/Dzk/F8gpgqctMTlvzLid27KFO9EhPnfM3z9Ts5cOwY5ft2YbDIFNYFFp9zEuTuIfHGGRo1byKlTGKvkJgip4cbfy9k15bNtOvagb6TJnJ67152HTlEx0F9GPHjL+DUgUGQPEDhdHPqt5+5fHgfLTq2psfAgVzftpOEC5dQrOjbyfcq4x2dh/SjWY1YCq8ksX71Jir17EHtXv3JUvlhFqJijQO9y0zSoYNoPV6qNW5G9XKV5Gz95oWLKP31RFSpiH/FCuiNwmmaw8sXyWQ7XdRq2Z48dSAucfP1FhFutfNs3T4KU9PoPGkQ0TFRPI67xr5jJ6g9YCAVxSJVanAp3Nh8BUSpNdxetYvM1He0HDeU6pUq8PbwGU5fiCOib08qtm2DTq2hIN8iRaB+5gIebFnOx7epdJk6myoVKpNydC97Du2jwdQpBNaojVLjJyOUcs1mKgf4c23BAsxZqXT5bARlS0byaOsR4m4kET5kFFU6dcVaUCi7jHaTEn1ONhkbt2NOe0WvLyfKvMynB89z5MJlqWkKqFUbnS5Q6go8iiLEgCt+yUbyPn5g0K+z8VP5SNt+kOsJd4iZOAFTzZoyr9SgFbQsLcrMdG6uWYjS5aD/t/MwGUzc2bGRKwnXqTdxMuF1G+IV/CO3D5vXSbDVyoMVq9C6LXT8fARanZrkw2eJu/2IyhNnEFqzDgaHG4/bgVPrRZ/9kcdLVxLgdTPwuy/QGvQcW7yCB+kfqPLF5xiqVkFptcsbvks4TN9n8mbDTjQKH82/nkpgoIlLv/9FWmoGdad+hrJyJZlNa7bYCNMGyxFYwqq/CQsOpPus79ArNVz9ZxGvUt8Q+9lU1FWqY/ao8SpUUrdjfZ5Myq6dhPmr6TN7gtQ8HvtrBe/MLqp+8RXeqFLozQ5hqkapV2BOfsLDlaupUbYMbadPlLiRo/+s4EVWHjVnf4E7KooQgQ7weXD73BQ+eEzmnkPSNNDsq8ly9HPul99xuhRUHjsFVYUKElJst1gJUPuR9/CedAHXqFSJFiNnyDHsqb9+RxNgpPK0CXw0mdBp/fE6RQHlo/DRY57v2E6jWpVpOKSb1HZtm/s7ipAoYqbPwBIShtHhQul1o/bT8PH+HVK2bqV+5Yp0mDiKwtwi9v++FF1kScpMGUmuyY9ATGgcTvzUTt7fTOT2ul106dyBakO6kJmTzuWVa1Aagqg3bTYfVWqUHjPB/v7YrT4y793j+Z5NtGhYn4bDR/H+/QdO/LOIkuUrUnXUeD6IglFc7Ox2NF4fhUmPSdm6m97tm1O1fwvevknh4L/bCK9UiyqjR5KrMyGcEeKy5FAW8vziWazHz9GtRQtq9uvBixcpnF+1hYjKVag6YwxPLRYiAqJw55sJ8jp5ey2ep4fO0K9fb8p2b8qzlIdcXL2KUuWrUHWUcNYpMQr8icMuMTPptxJ5feIIPTt1pnK7brzPSGffkt8oW60GtYbNIEOlE41pXGYzJXxaHp06S+rlOMYO7U3pptV5ePc2h7YcpFqztpTs0o0sofsJLEFRbjYRWi+PTx7FmpBA/+7dpKg+IyubPctXUqtVS0r160G2VotCuCBtDqKUPq7t3kfWzQeMGT2S0s1juXLjIpcP7CS2WQsi2/cgW21CodWhdtqJwknc9p1Yn6cxbMggAquW4sXzpxxZvYl2vfoR0LodRQGBxcSLnDxitH5c2LoV85NHTJs4nOAapbh65TKHth2mRvN21BgyjI9KDR6FBo3XTaQOzqxdid+bV4wZNJDA6tW4Eh/PiZ276TNmNOp6sWTr9KgMgTiycqngVXDr4FEyk54wZcpkAmqU5fDxvTyOj5Pjx+Cm7SnSBeBVKKULONJr4fDKVZjyHYwZMxZ9hZKcPHmCm8dO033wcAJatuK1zUbkfwangvfplFQqObNhM56X7/hi+gQ0MQZOnj3B9bPXaNdvFNp6LfGUiMZss8s8eUVBKpe3bKBkViFTxoyDUtEcOLCPx/fv0bpfH4wN6pElMBuBJWTeb/lCO3Hbd+O12Rg5bjSmMmHs2b2FlFvX6DNiFJ6qdbELV6nZit5uIdKSz7FNGzHo9EwYOx6DVsfhQwd5+fIlzXv2xl2xCjajH2qtCq3FRsCHHE5t2UZYoInRIweiDlWxZeNqkt+8o8PgMWjK1cPtV0LmuQowsCEthVNb1hJdwp9xo8eg8I/k3/kLsDqK6DhiCJYKpbH7B2CzeDDZ3PilvefCzt0EmozMmDoVhVbNsmULcLvzad6rJ84yNbCbgiWzLsjrxvX4Pmd27qBihQqMHDlKagA3bdpIdk4O/SZOwhFTgRxhShEGHFshpvcvOLl9O1GRlRkxfKyMSV2/cRNZ+Xl0HjUCa0xJ3MEm7I5C1Hk5aJJTuH7gKJUrVmOIMBq6Clm7YQNZRU56jJtGfolSFCl1mHRaTC4zufcvE3dwO3WrV2L4oBHYChSsX79D1iI9Ro8kP8iEJjKMjJwcQkXqyr0krh4/QkyDWvTo3RtvVhGbt27hSU46E+f+j0JNIDbR0VZBqM+OJ+kaR7dvpV7HHvTqNQjnh3yWLvqX4MhIuowfwyOVh+CKZclNf0u0QkHef/D4uP0HaduxC53atMX7Pp2lm9aTXzqctmPG4wsoRa7ZJfdCfcFHrIlxxJ86QGzzuvTs3hfvOxf/LF+Pf62qNB/cn/fC/R5WQuZ7B1jN+JLucGDLBrqMHkLrVu2wvshgx/Zd2ENN9Jw8kfciOUx02H1u/G35OO/Hc3T7NroOG0eHNl3ITHrBrl17MJYrRadxo3lkMUsKhNJpJcBixnbzNid27ab7yOE0ql0X74s0Nm3fjKtKGK1HjiLbHYxXIGU8osPu4sWTBPQKLyVLRFOnQlU5zRI+h+cvUiT9QWQTR5YvR+aHbC5fvoTRpKV5y3YYTNHk2F2YdV4i9Ape7t3JgysXGDh5HHUa1OftpWtsXbESxT8DevjMebmUiwhjWLeenFi3nXd5RcT07E7X2d9KF47AX+UJerfSxf1LF2ndtKlEB4iWuCxVLVYO/jmf80ePUbd2bUYOGsiW5f/y+OVzek2fTIfPZ+LT+5PtsONvNKArLGDnFz+SmpBIzdhK9OzZnRObdpH0NpV6E0bT9bPpoNZjLcjFGGqUbqqds3/g6Y2b1GvaiL7dunFyxWqevH9Pk2++pMXwIcWuJTH0F0kMWdns+/Fr7l+5QqO23WnXrAWnNqzk6ftU2sydQ7MBg/F5VGiM/rg1CnyZ2ez7ag7vEhNo1a4FTVq15ODipbwqtNHuh1+pM6gfZjHDEzcXj4ug7DwOT/2Cj/fu0qhzK+o0aczm5etIt9oZ/MvPVOzUEYvbhzHQD4XKhf31GzbP+ZGMJ09p1q45nVu04MBfC3lbZKbrP4uo2qUTPrtd5q/KUUNWBsunjMGS8Z5GnXpRu2o1Dq74h/e2IoYvXUpM0xa4rD50Jn9sKh+a7CzWDBmJ8kMGrXt2olZsTVb/8gcFRn+6LFxCuTathK4dj8OFSqQxfMhk3YChBFlttO3VHY2/kdOnT/HMbGbUqpXS1OMW5hjhivUq8bxKZemw0ehsdjqNGkZoSBAHViylSKVkzMrVBMTWkiNqi82GCT2e1FQWjB4kdYFtBo+Sxe2tvbvJsVuYvHkjhhq1KTA7JbhSoOFy7z9i47gJBNosDJ0wSnYiDq7fSIFfIEO2bEVbuQpan1fCWEUcVN7NW+yYMJWSKjVtBw/E5vVy+ugx3v3HLBy1bi1B1SoTKECgLidKrZ7XcVc48PlXhCgUdJ40BqvTwpmN61GGhDBt1368EeEyAs4rYpd8Wl5eusjWb2YSGRBA34kzyUz/wLmN6/AvFckIoVuqUEHiXGw2Bzqdlienz3Dyu58IdjoY89kkPma859zeAzjDI5lw8DAFoYGSDCaKLYEPeHnmHMdnf0MFkx/9pk6SBdT+fYcIrlmdsSLqLCJcRslhK+4ep56L48AvC/AHJnzzOddvXOLamZOUjK3DyK27sAmhtdStFYu9E/fv5eSfP1A+ooSEnt+994C4vXup2rAJI1atxW0yoTZocTkdaJQaTq1YTeKKtVQKMDFoTH9uJd0l8fYDDGUrMmnnbpwCi2JSywk2NgtXNm3kzpJV1I4qSZexo7h6+TIJVxOIrFeHkauX4AktIYtjGUeGh5N//s29zXupXa4c7Yf04vL1OF7cu0WJqlUZtm0ndpcHvSAEiF9gsXJy/ToS1q6gfuXKdBo2hn2HDvLiXgJNu3Sn2y+L8eoNODw2dILZqdSx8/ufSNl/mKZC+N6rLacunudh8isqNW3NoCXL8AgjiWhiOkHvtrDvj99581/Xs0m5SrQcPoLTR49yI+kesd0703/RfCk78Ti8GA0iB9Msf/67M1epV74iLbu148CJg6SlvyK2Ywe6/DYf9AJArcBnE8kWHnbO/R+Pj52ied1YugzuxZYdO0h++IwOA4fR8euvpQZPvJVaoRE2W9nw9bd8jLtCh4Z1qNOmAXuPH+HRsze0GTCMzt//JE0pIqlQ6A50bisrZ39B4ekL9G7SjGpde7Bz3Vqevk+j+5SJNJk+GbNCiUall65k8vNZNvUzLHee0rlpM+q2bMy6HRtIzXrLiNlfUmXkONB/cq06nWDOZd3Xc0i9dIM+XTpTpWl91m7Zwqvnb5n1y29U6N8fTEYKCnIJFJ2owkIWTpoGj1/Sq01LytUrz8a9O3jzPofP5v1FydZdINSPQnuxtFJhyWHhlEmoE+8zqnN3wmPrsGDJIrJ18OXCvwmvWw+fKbDYr/Yf7Fzgkv4aOw5tTiH9OnUmpnwMyzeuJNOVy5cL5hPcsCVePzH286G0WlCbC1g4bSoFqW8Z1qcP0ZFRbNi6nbe5ecxdvISI9h2luzXjQwZR4eGQ/p4fho0mssjB8F5dMYTp+HfHBj5q1MyZ/w8RVZpI56cgKTutLjyZb/hz2kT8MzIZ37s/foYQ1u/fT5ZRwbS/fiWsQUMBXBFeKTSiw/vsGXPHjSfcq2Bsv4EY1Wo2H9hBsv0DC3bvQFW2mkw3MhiMKJ0uiu7dZvkP30u017D+/WQy0Z7DR4qJBUuXoa5QGZdeh91uw9+gpujuDRZ8PotIu4GJQ8ZgdbvYdGAfeXoV89avgwoVyM76QHBUaLHp5eZNFn42i3JKExP6DyAnJ52dZ05SFBXJ96s3oChZTh7pPosXhdZLeuJZVv7+A8FWG1+Nm8aH5x84cvEK74wafj2wR8pV8q0W/IKCZAc89/RZfvtyJqXKRjFy8GAyX6Zy+PQZ8gIMLDpwEIwheEWMqUqBymUhM+4k/8z5hoohMUwYPo7nT59z6NxZ9OXLMHPtaggLo6ioAP9gf2nseHroIEu/+R+NS1VgzOhxpCXGc+D6JbyNa/PlilU41EGyeWYQI/g8My+P7mXL4j+ICgtk/JBRvEh8zoHzlwloVp8vli+RYHS7GJOqVLLBcXvlSvatW0lUqQimjB3H3fPXOXnxMuXatWb833+BSBoSEiLRMrQW8mTTWg6sWE25UhUYMWwsFw6e4M6LZ5Tp0IIh33wF4ZHFI2afC7XNzpUly7mwbSc1ypZj0JgxXDl8mPN3blClR2uG//03+IzF+4kordxwaMFvHNu+maY1a8r67PrxM5y8fpXaIwcy7vdfBJpBxh2q5LTIy41z52jWXHCaBSgfHFqf3DPOLJjP9QP7qFG9Mr07d+b6qXPcS0hEsXjkEF+4VoczORmt2SY1N6FVq1OmZ09qDBgodinBlsXySYV1/swpenXuWpz/LDoaSi8qs5n4nfv4cOc+qbcT8RWZ8TcYKV+/HmGtGlNz2GD5c+wCMyAs714vVxetIu/effJfPaUwIxN/fSjV2rdH1TSW+gP7gjgAFQq8dpvEowhBftrNW3x88gR3dg6hRhOlGzfE2LEd9QYPENVNsd1dzDmtVuI3rONN/E0K0zIpysykdEQItmA/PE0aMP77H6Sr0WV34dHr0BYV8XDrNl5fuEjh61TseXmYAgyUbdGSEt37ENOhPW5DsetWjD2M+QXcmr8Qy6PH5GS8JysvH21YJGUaNqRMq+ZU7tWjGND4/5yQuXlc3byd7HsPeH8vCYPbjZ9eT0zz5pTo25sKHdoVU9CFpkmEUmdlcXXbJl4n3JRw5o9pqVQqW4qQ2tUoM2Qw5Zu1kIWKmNgIZEXRm5ekbNuF+f5j0p+nSK5c6fKleatUUGfGLOr26S4/L0lU9/nwvXlL4r8rsDx8QkF6hvxsikw6SrVpSfm+vSnbqD4K6XcW9b0e29MU7q7fgPP1G54/fiYt7SWiQyndtBGVBg6mRL06n+YjQuOmxJbyksvr1pD5+DFFhUXSECBwERWbN6Hu+PH4V6mGR7Ca1OK3QP7Tp7zcvov8O0lkC6akuYCYijEE1atL2ZFjCK1d8xP1vTj27WPiLd7s2EPatZuofGpyzBaMMdG8xsOQv/8kpm4t1CIaUCa96Hl7NZ7cU6dJv3WbjIwPMn6rWmxVAqpVpeGkaSiio/BgRyedk2oybiSQcvI4zxMSKTBbcTgc0m4fUrUydceORVO6NE63R+YKK5UKUq5eIfPoSXLuJJGVniE356p1qhNQN5ZqE6fhjY6S+g+B+hbv/9tzF8k9cpJ31+IxFxWR5bBTRTCjalah5YSReILFmEFmZEl378vjp8m4cJ03CTelicLqsFCqWgVeOG3M3LQZT1AoanFxkOxJHY+OH6HgxnkeXYnDIUw5+UU0bt6KkrXqUnfSFNBrcXodaLTiJqvg/vFTZJ+/TNr1G/jhJjMvm3JNm1CySVPqjBiF3WDCqyt26Bo8Hh7v3Ycn/i73T56Scrk8l5OYJs0p1bIFsWNH4NSqUSuVUlcmLhyP9h+i8Eoi7+8m4XLaeJ+VSd0WzSjbohnlRw6TIxiVWLsirQMFFzZuQJN0k+dXr2B2+9CHlCAsphxpLjdfbNsh90a1kD+IBYCP+B17cN+4y/tbt3C6zWQ7zFRp1YqYJs2oMWAoPo0ei09MshWofS4ur1uL3+3HvL54VboarXodpdu1IbxZY2r2743XoJdL12kuknF38Vu2Y7l2h7SEWxKbI3iglVo2IbxhXaoPHiTmmxJs7rELFqaam9u3UXD9Km9v3cRqN6MODqFC09aUb96Syt0+pSuJYldmw3q5tmEzeeevkpP8FJVeQY7bjio6muj6jej32WwICZTMZJlQ5LRwacM61PF3MT94Sl5WDqoSJSjXuSORrZoT06E1XqNJ6uHcZrOEO1/etBX1/Rc8OX8Jk0GPJtifwOoVqNSxLeW698CnN6IQellxiXZYuLZjGzlXLlPw6iX55iJ0YRFUbNGOMo2bUK5lM9QCwC5eu8eNIyuLm/sPk3/phoQee1Qe3H4GKrVqTdnGzanUo69c50KBIhn4/3FejyxeiCb+Fr7UdCw2J4GVK/LAbadev750njCpmKAgrZBevO9SubpnHxmXbqDKypMa5MCyJQlrXZ+opg2p0qXHJ62yJDvjy8zkxLq1ZFy7hK6oSHZ2VMGhlGrRVmqnSzZuJPdmGT8oLp+vX5Gwaz/Oq7fIS05GHaCj0F9L2e6dZORmxYZtixsLnySk2WmvuLBxHa7rCRhzCrCKyUTpMmgb1qZe396Uaihcw8WRieL1WJOfcGHLdrxPXmJ+/VZOkio0q8fVogzG/Pw9MU1ERJ9UtEoJx4d797hz9Aiv484S4HFjsVgwlIwmuG4j2o4YSYBMRSrOvRf/v7p+iVcXr5BzIRFtnpUimx1DTDQRrZvQqF8f9CI7WBQHwhjkdfP2ZgIPj5+g8OpNAm127NZClKWiUDdvQutRYwkoXb74pJdJoD5eJZwj+fJFcq7E407NxOjToS1dmhI92lN/QB+MZUrj9XhkzJ+4zLy8fI23N+N5fOk0RrcDj82JsVQZnv6Hhfph1Rr04VHFr0UWEA6enTxKRnwi6efj8eUW4VSpiKpTi5DmDanbvSvamHLFD774stt4feM6Ly5cJPPCFXSFRXjcToJq18DRqA49vvgCm1eLyaSVUZlCK/fi2EH+j6jzDo+q+sL1O30mk94rJSQkhAAJvffepRdpAqKigr3Xn1gRRbEAKiBIld6RGnoLhEAgkAIhvbfJ9JnL3sO9F//weRSGMyfn7L32Wt/3fg8vXaA88xaWskqp1Y3u2Aljn27SbCIKKPlgisetro57J05IFE/exTNYysswqA0EtW5DaP9B9Jox04M0EiB7oWcwm8jY+A+1GbcpuHIDS009Rr8AvOJacsVWz5c7t3vg9xqtBFIoGhrJPXaS4rTzPD6dhqOhFqteTVSXFIJ7d6Hr3DkevaYwXzpV0Gjm5t59FF69xOOLZ/G229GjJaxLRxRDe9FxyiSUCqPk/2qVQpKh4ODBw4wZOQ4aBWRdgOs9uZDn16ym8sZ1Hl+9gt7hwi8gRHKIFduXfeme3L8/f82fT6Aw+uq0PLv2D4pq6okaNACbyoldIXL1PPXMkf1HmDR6uDQ6CSeSyWXGR6mi/GI6PhXVbPrsQyJ9/Kg2u5n1/fdUaF34J8VKS7N4kUQOpZ9bjenaTYxNTfz+0gJahEZRbdUy4/ffKXbVE9G9Ew1CoIpO0rzdVU0UZlwjRuFm49Kl+LqcuIxePPPTz5Q2mAnv0UVo/WUEjsupxFHTiKuoAk1BIatffpnWEeFYjHq6zZnB4YYqJix+UWb0SZclaqwVZTju30NfXM6a9z6nWXAwCl81o79aRp7ZTkS3rtK5JJw/QnrbUJBPSFUlZOew+t2PCPAPwR0Ty1TBGizKoZm4HuFuEGuASkflw0foikrQ5D9ix6dfyHxQbbNoBnyQ9CFnAAAgAElEQVT8McUNTUT2EouGxbPIuJWU371PqFrH4+MnOfz9ciL8fFGGhTBq7W9kFD4kvkdfhCfIw0B3U5V/n5CaKkrSLnN01QbZ/o7unoQ6MZ7ysBj6T5vmQfnIpA4XpVl3iNSqeLj3AOfXbJLOv8gBfRn85WfceHif5B5d0QgThcuNWxmA6VER3sWF3N22g7wzl2UaQfP+3ej2ymIem63EpIpkD4/rUMRXFN3KIsrLn+wdOzm9/g+8DBpSxg6n3fMLya1vJDypHUa9lxTG2hQOaXQJrWvg4uq/qM54QHVNFcmje5O6YB4PGxw079wZi9sqnzmBR8k6d4YOERHcWrOeq9sPSr3ToMUvcNvSSMLIoTRr3xovtQ2lQoPbaqDybg4hCjunvv6Ghts58kFOmTyKZmNHU6PzJaB17NNIJ6GjU5JzPI24sBYc/245hRlXpeh34JyZxA4cSF1wGP6xsZit5v8XBfc44wbNtDp2ffApzuJaapsa6DtvAgkjh1FuDMM3OuapY9iJ2qXg4ckztAgO4czHn1GZnYNZq6PnKy9i6NAGa7A3Ea1ayRA+8Y9W5IxeTCfWJ4gD731ARdZtHAonC5d9yrZrlxjzxhK8RByTYHM8ldHlnztJywAd+z77mMaCQtD7MHDhy/i17YAtMAi/uGa4lQKb5JLf7XF6BvEKLRve+QBNeTWNVjPPr/iKCn9vDO3bg2+ojKUTAgW9w8rD4ydp4R/KgbfeQtlYQ6G5iVkrfqbc11/qNX2jQqUZTGBa3FYTZTdu0tyl4I/X30Jf04BKZ2T68hXUuh349+kiC1Jx8HE63MJISHXGDWIaKtjzwbuoHXaKmxxMePcLdmVm8vy3n3qIHCLBwO3CoXWTc/ESiXYtfy55A6WAo4cG8Ozy/5FvtdBSnIbVOtlBcytE7KGF0ouXiam1cfDjzzHYrTx6Areet+kfrldW0WnYIExi2qEQGkMFTZZ6iq+nk6D14vcFL+LXZEfh5cO0n1dRrXQR2D3Vs4G4BfXAgclqp/F+FlGVhWx7/x2C1FpKHDBrzToyGhroMKiv3FitjSZ03gZs5joqbt8hyqpi9ctLUTns+LaIovPc6ZzJy2PeGwIDI+Qwnj3TZKqi4XYm0YVVrH/7fVoEBFDqdDFt7Z9cr6qk3bABcu8WzFZhvqoz18pIzIQqE3+8/QG+ChXqwCAm/vgjFXYrId07egouSYmHxvoGTA/uEpKTyfqPPyTC6I/FP4RnVq8jq6aGpJ6dpDbJaW5CpdPiMDdRcfs2uqx77PrpVwlSdwUEMGvdWnKLC2kl1gadAbtbIff9R3l5hDQ1oLt+jS3ffI1WrSEosS3Rw8eQY3MxduFcGZOp1YnsdQs1RYX41tZTe/o8u1f+TIBGR2jbJAYs/5qC6kqapXSQBYLIE1ardTy4e59WaiVNx/aza8V3+Bl9iOzSgw4vLKVIo6Nl+zbYzI1ovUUXzcTjx49ohoKi7bs59892aYiL6d6Vvm8vIddppVVSMi63uBa1/DHfv3eXFmqoO3aErd99h16rpevo8XRY+iYPisqIT0n1bLxKJxZTLbUPCwhX6bn36x/cO51G9ZMRdafxYzAltIaYKHoOHeJ5fuQGq+H21RskB/jxaNMfpG3aIBmtk994m4CRE8hzuoltmyDTn8TPwG21Upr/kAi3gks/r+LByTOyLukzaSLNZk+jQukkJDFBti3qqxrx9fWl/EEOoW4751d+T96Fc9gtFqa89jreQ4eTb3HQMiHJs9GLDpfTSu7tW7Ty8uHU599SczuLuvoaxr7yIgGjh1GsURIREYlKaIRFQohSy/3rGcRr1Zz86lOqMtOxOh1Mfft9tj4uo/+c54huFiXrOTGdUSgF0eE6LaKi2TPnOZxl5TQCk95YQlObVhgS4tEKALpDhP8YpFk078IVYiNC2b5I/P5iadKY+vY7NKWk0hQSSmh4uJRCi4OekOLkXb5CrF8g6196BUd5OS69kmffe5vK6GjC2ndA5+WNzdSE1sdjdMtIu0CH4GC2zZ+N7xPNeoXZzOxlX1Mb1w5tyziZHS8jACWnz0np2SuEB4Wx64XnsdVUYTcaGLp4ITuL85n77rt4KQ3YrE7cOoOU4N8+dpr2Af5sWbSAECVU2q1M++ILSgKDCGjbBr1BJTuMZrnyKyi4cI1WBi/+eWEeBlMjtU0OyU5NV1hJGiryw4V5TvyErTRYGjh56QaD+w/B+DRTXFbCdisVGRmEOF2snfccMb7+VCu19Bg4BMWXcxa6vZtM+DzMRW814zR6YQ4IIGnCRHrOeha3Vvo75d4i/qIzB44zfPhQefK2u+3SiKC2NHFk1Woq09Mpy7yOUanBrfKXzsO4ccPpN3sKqMWWIMKP1SIIl+PLf6Lw0kUcpQVyNNmk9CEwuR3xowbTfdI4bDoBqFChs4r+qYJdK77h8aULqPLzCNLrqHU6CExsS+LwcXQQHUCtDZsI+Nb6QG0TO1aspOZmJq7cHAJE6LVBR67bRuKs6UxY/BIKl5Stek5eTU3s/+E7Hl2+iqOoCl8h0nY2ENAmkYSxk+g6YQJut0Wyl1Qixqaxnn8++4y6zDsoyirQ67ypUurRxEQzaPYUkocPkgWgy2pHIe5FfSP/rlxJ6ZWraAtL8NHqqFYrZSZu35nzaNG/D9KlIYpGsRDX1PP3/5ZRnXEL72pBEFfRJNhVzaLptGgh7QYOlcWcYHQpxWJcXcGen1fy6OwlvKtFRJASS5CGIoWLca+8S9cxY+X1K8TJ0aXEWlzMphXfUHLtOgH1FsKCQrlTWUVEty70eW4Wbbp3Ake9J+rPaaQ29xGn1vxCyZWr2IsqZBJLhcJBQHJbRixeQmi7ZBkTKBcOpxtzQTG7f1zF44uXiFa48Pc1kt9UhzahNeM/+JCQ1m1l58kzU7RTlJnB+Q0bKLlyA22NCJnXUGN0EpragfGLXsevdSJ2Wz2ap7nRj29lcGztGgouXiFG5ysXnlq9nkK3izd++J6YdsI13OQZiTr9yDt7gUv//iNd2F41ZjQ6LXU+WuniHP78q/i1aonTVS+7N+IEVnzxGuc3bqfw2nX8XDZUOhVmHy+ie/RkyIuL0YZHYHPY0Ykur8suMSfpO3dSmXkPrUmAtTRU+0FEl05MWPgGAdHNsTlMEj8jFsqiC5e58s8/PLx4iWCDAZNSSUNoGM1792DMglmo/I3YlC50CuF2VXF590Eydu6l6UEORvGOCg94RBilTw4l7/+5BrXI8BUwOwFgVkDO6f+4vGkNZTevEaTW4VAbcEa0ILbPAAbPmy+dby6FxdNwExy9U6e5smM3VbfuEKnQSIOCq3kEIV07Murlxaj9QrA4HPgKEKndxt09+7i9ez/FGTfw1bmlK9caE0er3v0ZM+857ALzoBPCcDs6h4P0g4e4vGM7Ddk5RGkM1DdYUEa3oFWf3gx+fg74idQKAZzXyfi7Gwf3k7fxDxoyb+CrN6DwC6bSJ4K6wCDeX/8bZrsFg4iEFKJ5lZ1T27aRvecw9odFBKjVlDbUoIyNIWX0SAY+O0cWIE/b8aKvx7E1a3l86D/MD/LwEWmQPr7UxbSk7chRDJs+HZdGABccuEXYvMLN4b838GDvQZz5BcT6BVNcVQ+xcSQMHshAcf1i/CuSFkV3QAH/rvwJ18XT1N64SqjBi2qVlsbW7eg2fQadB/VDZfTEXkpbrLWevavXkHXwGLr6JsL8/Sk1NVDqpSGhXz8WvPexfL5FKo7BW/w5C1u/+xZL+i2qM+8QajBQIxqJbdrRb+482gzsi1ujQiduqNNKo7WeIxs2ULT/GMrCEiIDgqixO1G3TqTdyBF0emaspwAUN150YR1ONn37Jcrr53Hk3idQZ6TMrcae0o12Y8fRbUhfycpTyWffha28jH3r/uJxWhquiiq8tUasGj3EtqTXpGfoNHLYU4ulJ0u6sbyE3b+voiLtJFSU4+Pri9PoR6HCi+7jJzF64XPYXALALYwUdqofPeK/9RuoOHsBd2kZIb5+VIgM9KQkRsyfT1yP7rhFN17cexfUlFeyR7qkj6MrL8HP24cqrRf6XoPoMGYcbVM7oBIuV2mgc1D1KI9dv/5K07V0NFV1+Bv8KXe50HftSJ+Z02jboys2hwutiAgRn//4IVt/WkHD9ctoG+sICw3lXrFAcw1k/PMvERzbEvy8cChsiLZJ1d37/PvdD/gWltLwuFAaG+0BAdy3u1jyxTI5rUDrMYEIzl1R/kMO/PYL9ScOEatXo9PpyLM4UHTtw4x33iMgJBilmKXLOa2LohsZHFq/npobVwm0O9DY3NiNRrw6pzDshQX4to5FofJCLSYuNii4epWzu7bz6NwJ/ER6k/iZaA2E9OrHrDfeQekfLFFbImNaxLXdOXeBU39vhsx7GM1maSpo8NYT1KcnoxcswD80XE7rXBaP3ObOhStc27OLpnPH0ddVoVCpUDZvyVWVgWUbNuEb6I9L7Fsy9tFJ5n//cWbzZlQ5D/B1uai32bAG+hHSrxejFi3AN1y4gNU4rE70Drh18hTXD+yl9tZlfNwOGpusMr0kuE9/pr6yFJWP4O49bWG6XVw/cIhr+w/RmHmbAI0Sk8uCw9+XhOEjGDJlOprgMA9r1OXAabNz/Ymx9PymjfhmZxLqdkoMjD6hLa5OvZj6+luejppNOKQ9HfP0f/dzdfderPfvSm2/26CjTK+mLDKYlRv/wW11otCK9VaDw2zh1n8nuLR9G8oHd/Cymmmyuwhom4ymc1cmLV3qKe7tZkxeeonTO/P3Zu7s2Ytv2SO8bDZsSh3OiCjipk0iceBQAoPDJW5VJRIMlE52njzFwIHD8Ja+eAH29PBnj69Zw93jxzEUPsZboaZRZaCy0Yzix2nz3QUPcxjSryvDp0zg5G+/cej0KXrMepaJ734gMl48C4RgEDhsZJ67QLuu3UDEt8g5iVhoHBx6600ObdvEM3OnM2jKTI6t3sbBo2eY8OJL9Fu6CLycT4PXBS/IyYHXP+fc0WOMevYZ+jwzhq2/reW/U2eZvvAFBr+8WGI6ZB6QqBEsVv5+7W2uXrzA2KmTGDJuLBu+Xc7JtAss/mQZXWfNxGFrQO3rA26tzMj8Y85MCrPvMnrefDp36sjen3/k7OVLzP7qK9pPnuJxTIqFSpxc6mr57eUXKcrPYfSkiXTv34fV33zB5fRbvP31zySOHQcqD9dJuD5Fl+6H0eMxVZQxduFM2g8YwE9vfsjt7FzpdIro3xen245KaAWsdmgw8f2CBTTUVjN49HB6PwEu//reB2Rm5/PZ6r8J7SbupxgZi/QNAaBV8eXQ/midNgY/O4uUbl3Z+NnHnL9+neX7D+Mt8iCFG0gWdBb5QP5v5EiUZjPPvfgSEU80fB8unEvDk1Plp6vWEZDSyXNiEac6cZxSqHi3Xz/8vLRMenEukZERbFm1mivXM1l98BiKuBZ4srBEQLbQfVlZOqQfkaHBTJg7n5DAIDb+8AMP8gpYue8oREaC0ROo7TTZUD0JrH57SG/CjF48t/QtVE4X23/6gcyH+ay8chXCIj1ICDGaELiBylKWDBtGfFQkM597TiaN/P7bT+SVVbDqwCkICPRcv3jeGi1SJ7Z08BAiw4N59t3XMVnMbF+1htLyWn7euQ+ax4DK6gGyqrxx37vPwvEj6N6lE+PmzsPcZGLd8uW4n8gMPj1y2kPJF9FxAuxcb8L0KJ83x4+ke7tknnv9fYoePmLjiuU0qhR8ceokBAR57r9FWHud1F+6wKcLF5LQogWLPvqYh9lZbNm6kcYnL+Gy/Sc9+aVCFCTwp6WV1OTk8970GfTs2pE57whXbyabVv1JUHgUH+zdLbWmCHe6KHAamihNO8+3H35EbPNmvPzpR2SmpbHx19+I79iZhes2eXIgxcsuJARWO7fTTrJiwXSG9OjG9KVvkH71Ojv+WEdEXCKv7tgjR/7yWRD33mnn2vr1rP1xBV07tGf+Sy9w98YN1m/eRmCLWN4RTj/x+dJxa5Wff3fvXr5//30GDu7L1MXzSDt/jj3rtpHYNpUXn9L7PdBlkU1qJ23VL2z45VcGDejPjBee58yhw+zfsp3U3n2ZKVAJ4v5LZIxAo1jZ+fsv/LfiSyYMHMCwF19h17oNXDmbRp/R4xn1+bceeYUcCZnk4nbg66/4d9PfjB05jAlznuXEzj0c3LGfIRMnMeJ/H3u+r2gbincRJ7uW/Y8j27cwftxoRj4/n42rfuXM4ZOMmzaDMR9/ILNW5eFBgg9tbP7kMy79u4+xw4YzeOY0dm3ZwpkTJxgxaQrD33nXI1cRJ2Txc3NZ+ev9d8jaf5Bpo4bTedZUtqxYQdq5q0xdtJj+i18BoS2UG74oAE3sePsNzpw+wdQZ0+gzejh/r/mLc8fO8uyil+j72que+y9mwIKtaDPzyxuvkn3jCjOnT6Pb8JGs+m4Ft67eZNFrr9Np3mwPxkZc/9Mx4bdz5lJ9O5vpEydJnePaVSs5ceIEn3y7nDYTpnkKZCmXEHruGr55cZHcMF+Y9SxRPbrwl7g/56+x7JfVRA8b6rmf5ibPAc7h4McZ02moq2PClIm07dyBNav/4NShk6z+Zyu+gksog3fF/TfLJKgvn51CQ2mRzLptntiWTz5fRmlJOT+v/ROt6Fh5GTwdRoPg79l4ffBgAjVanps9m8jkJL79/DNuZNzk7z170Yi1UGin5fMpyBMu3hk7GqO5kTcWLcIYGsZvP/7E5fu5/L5jF3oBalYpsdbVoROdZ7uZN/r2wVuvY8nixQQGBfPzyp9Iz8lj3YGDstCXPFfRUamsknvgO8+MkTXbO++8jcOt4I81f5J/N5dfjh0FwfDUPXW5ip25oJSPZszC2dDAp59+ijY4mDdff106ir8RmrjwCE/hLdbO2lpUjbW8PHE80V463n3zDXmPP132JTUKNSuPHpeHAaFbk++6+BkU5LNozGhaJbbmlcWLUVntfPfdd5TW1/PzhXPysFdnbsJPaNfMDrh9n1emT6dlmziWCDd5TSkrvv8B95PR7pcHj3hkGD7iQOaQHTpr1m2enzSBdi2a8+bbb1H0uJA1f62jxtTIT2fSQADExbMj76WDmvPneeXZ6fTt2ZHnl75K9a27/LZxI2Veen7avB0CROavsGALzIlFRj4+N2kiw4cNY/5Li8lJT2fj1q2oAv34eMd2eW+spibZqROHk8qzZ1k8by69enXj1bfeJPvyFdb9vZHAqOa8/cd6KeHx1CZirzNTcvQob764kL7D+rLolcXcPH+FTRs2Et2sOUs3bfFIrsQYWMD3HHZubFzP6q+XkdKuNS+8+Sa5x8/xx5btBHRM5e1ffgdvf8/aIwo1m5n0Dev4fflyOnXtyqKlS2WxufnfHXQcNdSTjCZRak9H2HY7Z1f9xt9rf6dz324sWrKE01t2sePf3aQOGciCr7+T+5VcCMWZwGkh7Yfv2bByOcOGD2TKiy9ydvNONu3Yw8BpM5n6+Zee50Fcu9kMXkoOnz7EgMHD5fxF41JKVqpwkp/75iv2bt7E4GdGM2ziZE5t3UPaf6dR/DhqmruqtpJBo/rTrUOS1CBs2r6VyH69aT94BDZ8pANNoXGicVm5ffokESGheIVFERkZQ9mDfBqLizAV5kq9S/9JE3Gr9dQX13HuxDlCg8PRBPng3TqSlvHR5F2/hKuqjvL7xbhEvuDwARjDAsnLucetS1eJ1AcSEhKKf2wUwWGBlD7IxlRdTdHjYhxPxmzthwzBYPShNDuXu+k38fP2xRjkT1TbBIJCw7l7PQu91UZx5mXcBi2JYyeg1elw59zjwpGj6ANCiU5IJLptAjqtjsLMbDlmvnUnHZ2vN53798M3wI/HD+6SfvEK0cEt8PH1o3nbFnj7+XDv9n3sdY3U5T2UTKDksUOklbz0ZhYF2XlofQNkFFBy3x5ocUvCudrp4PqDLCmY7T92rOySld2+x930W4RENsc7JJiw1i3x9vWnICtPjqRrczNR+3nRbsp0mVkr4L4l2Tn4BEWh9QsiqXtXXC4npQ/uU19aQklBPv6hwaQO6C+D0fOyMjnzxDzQLrEzgYHBtE5qhUKpJC/nEXaTmfysO/hGBNNx4kgsNjPZp05TW1ROcHhzND7eJHZOkizExzeycZjN3H2ULflV3ceMw2Vz8OjMOQqz7hPbJlm6uxO6dZJjnvysfJoqyqjIu0lEy2iShozGYbHx+ORx6dps8vbDEBZJm5SO0kGbcyMdt6mBh7nZBEeE02vkcKx2GzcvnCP/fi6JrVNRqbW0T20jtYe3b2bJhSbvXhaRbeKIHdYfu8vB7f2HuHs5na69BqL38SUptQ1KQWq/mI7C6SSnKJfg+JYymkpote4eOIK5sprQVq1RehlITulAo6mJvNwCbA3VFGVfI6ldMs1S+8huU/renVRWlEmwbSNKEhOTpHGnMPMWSptFOj2TUjoQm5Iq2Usn9++Vp7+4uHbYnW7admwjx8Y59/MwNzRS8jCPxI4d8G+fIDOFr27fg6WihlZt2qLy8yE8OQFzfT01t+7K+3YjP4f2vXsR0yZRQnsv7t3Po9x82oncbD9fKe6trqvnzoNH2Ez18vnp0bMb0e070VBXz9V9ezz63oT2uL28SWzTmqaqKqqFm6y2mpziR/To34eY2BbU1tZy/Oh/GLVexIRGS9hty3ZtKSkqwl5ZS9Gjh5TVVdKhf0+CkxOoKS8na/8xjC4FES1jcXrpiWnXlsbqWqoy7sruwL3SIjoO6EtkQmvqqiq5tGc/vgYv/KOi8QoIJL5NIvkFj6israOyuAB3dQndu3UjoEVrWbCf2PkPpvomUnuNRuXlR0yrSJqqK6i+l0NDfR0PGyvoOqA3oRFh1JdUcHHPUUJDwtCGh8rnqlVUM4rzH1JfXU1hyWMqHQ2k9u+NITICU2UtD46ekbpipb+RsGYxxLaKIyf7AQ1V1ZQWFmO3Oeg+qD/aiGAePy7gzuk0QnwD8Q4JJSSmOdEt47h56yZ2Uw31ZWU0FJczYsxI3IEGqsX33XeYyLAYmZ0d1rwlIcFBFD+4Lw1rebnZOP29SO3fC4WPF1XF5dw8dEYWra27dyEkLJzEqOZk3bgh831zCnKosNYxYOxoXEYfTNX1XNtziJjgEHxCAuXPMCgklNycHBqra3iUm4eX3oseA/vjCPDi7t07MnHCz+CDf2iUvP6AsHDuikxuRxN5WbfRu5QMGTEch6+evAc5ZJ08J7NUXcHB+IaH0yIygsdZd9HU1nPv3j0s3gYGPDMas8pOTuYdam7lEOwXDCGhxLdJIlhn4P6dW9icjWTdz8Lg70ePgQPRBgZz6cJFsq9eIy4qWh4u27RNkv//5o0b8vBZ8PARCp2WQQIRo4HsO7cpzcgiIigUrX8gbTp1ptHlovDxI6irIi87C//AYPr06SPdwLfSb5B1K4OWrdtg1htp3TaZIF9vsq9dx1VeSWVVBa4QX7r27Ym/l5FLp89RdD+fFq3isRgMdOjUGafZQmlePorGRu7l3EUTGUTPwQPlePjW5WvyOYyJjEAXHkRUYjxOrZoHd7JQVTVQVlhMQGQEKT17YNUoybxyjccXr5Pcug2G6Ej5TjSK4qailLrCfB49yKZdu/a0bZssTSBXrlymqKiQ0OhmaIPCiW3VGqNKSe7Nmyjr6nhU9BivhBYkd+kkuztnj/6HtaaWsOgoHAHedOjSiaaqWvIz7+LjUHH3/gPCk5NI6pKC1VzPvfR0ah48IjoqBr9mLQlv1Uoa67LvZOIS0qLCh7Rsm0jHHt2paWji0qk0dHUmwkNC0QQG0iqlA9VWC/cyMjDU1lJZVox/fAs69+iG2uzkyOHDPCotol3HTnj7htG+fSplRQVS295UWkKNqV6uI7GtW2N0qzh58DAOi5nYuFaofYwktW0riR7lJaXU1tdx/9FDUvr1oUXLlqisVk4fOSINWEnxSXgbAohoHkut007+g2zc5aWUVBQS0yuV6NZxaO1K0vYfgcpqOnbsRINeT8t27SkpK6PgQTZUlVFS+pguo4YSFh6Jq7KR08dP4dCraZnUFpdCT2JiGypKCil7JPa6ckprKmndpyfNW7ZEU2fm2J59cs1q3zEF7+BAomOiqauopPxxIdXFZeRXlNF58hh8g4PQ1Fk4+u8uwgP9CQ+LQucVSnKHjuTm36esMBdbTQl1pmriu3chKqY5zloTZ4+n4XKqaB7fGq+wEDmRqy0po6yxmmxLGW17dkOj8kEh8rQFI7O8grIzaWReuUjnUUMZNHQoWWcv89cvv6FYO3Kau+hxPp1TEhnZvzdp+/dyJv0qnefMYuQHH+N063EJRIOtSdqR17/yMpcOH6J//4GMGDSUw1t2cfFWBiOXvsCwBQtB4wcOAZUSHTY1615awrVjRxk2pD9Devdm/+btXMjIYMzrrzBoyRIPoVyMi1QWScXf9sIbnBOcwYmj6d+vN/+u/5uLWZlM/PAtTxSLsPPZFFLXIzokv86dzp2LZxk1cTzdOnRm3x9bufXgAXO//ogO00RMkx6lQDTYLZizH/De6Mkylmv01JG0SUxg76bdpGXe5sXVK0gVsUVqP2hohEDBMHOwYtJMCjNuMXbscPp078H639dzKfMO76z+ibjxYzywYSlqFR1SB19OEs6nPCZMHk9q6wR2rlrD1dxsXt26hkSh93DocVaZUAUEyw7A5yOHUFf0iDFTJtIhoS3/rtpAZk4On+z4k6C+vSTEV6XR47bUo3Er+X7IeGpyHzBl3hRaxcWybtU6bj58yMrjezEmJSLTzEVnyqjh9tFjfDb9OVJERu2kcUSFhLF59SbuFBfx9aEdGDu0l9YEl6kOpb9KMsxe6tEHH7uDl15ciM6m4NCG3dwuKeGbc4fRJLTCISBLdjdqcSouLebtYQPx16gYPW0aXjofdv+xg+L6en44tQdaRuNwK3GINrponfO9w3MAACAASURBVJdW8N6gMQSoVMxYNFtS4v9Z/w+1uFmx/1+IjhY2Cc/1C+hZaTlvDR5HiFLNnAWzsNisbF6/DYvRwGcHd0BkONhFd1p0X6zsWPEdu775gS5xcUyaOB6V3c321Ztp8vbmgzP7cAQH0mR34ytOrVYnTbdu8sbMCYQZdCx9aSkF+YXs3X0Es0HLl2cOek61IgFAaHS0TiqvXOXjybNpExnFlHlTKS4tYefW3SiDAvn89GE5ynGZ7CiFq9Jll87Ob2cvIjYoiFkvzyOvsIBd2/eijwznvcN7pGFDfl/ZbLJScOQwXy1cRLtWsUxaOJvsrHuc+fcoxshoXju+D3Q6XE3/9/NdfPX8fB6dOkKb8DCem7eQm3fus/foaXxateCTvZs9HakmoVcR3VkrWfv38+3Lb9IzKZmZMyaTnn6DfQeO0aJTKou3/OXprAmKqug06VScX7eRXe9/SfvoZsxZsoiT585yYM9BUocOZNZfq+T9cdiVqMXnWxq5vG4df338KT06pjJ2zjTOnTnPhV3H6TNmLKN+Xe4Zu4n31mKXwvRDq1ZyYPk3dG7Vitnzn2fv4eOcvpJO6sABPPfzd57rNzk8HSeVhbcmTkZxq4AurVozae5kduzdw+WLGQyYMpnRX7wPxqefLa7H7WDvV99ybNUfjO3Vl2GjR7Jn927O3rxBz0njmLj8C1wKJy4hXjfZUCv07PvsU9K2bqRTm3imz5/F+nWbyLiZx4hn5zD0f4Lfp8DuMKMR36EJ1n3wERl7t8tc0nHPTGH7/kPsTzvD/NdeZ9DLr8gugc3RhNZXYHTsrH/tbW4dOUH/Tp0YMWIw/2zfzun0W7zw4Qd0nz8LvIRNyNM5tRYU8vz4iUQ6FPRJasfIESP4Z/MmTmVm8Pwn79N13rNSJypycHUi6q7RyprXXyPzwF5mjBhKj149WLtxE5cfFbPw/Q/pJgTvAgUghFRifbZp+XHuAoounGbq6FGk9ujN96tXc7e4iHe++pJE0ekTTFcBVBMvmNXJqtlzyc64weTRo+jZsQO//L6G6w8KWfbHH8SMHiw7X26XHYXoOtgcfDFhMlX3c5k19hk6tk1m5drVXKsqZtma1TTrIcwPQiAvJh9Kbp4+w2cLFtJZq2fm8CG0aJ/Etz//xJ3qBr75cx3hPXvIZ9Kh8miZqXLw4bgJqErzmPLMGEJaxfHrxn94WFHJrxs24tW+g8fUIp0nnu74a8Js12Ti1flz8VPA2j//pqBJwVcbN+DbK1EC3JUujWd/Ka7g3QkT0FpqWTRrJnqVnr+27OCh1c6P27egSYrFYbfKaDFpvmqy8srYsQRVVrFk3hwsSgd/7viXUoeKVZu3Qnwr2U22611o3CrO/LaNPz/9Hx3C/ZgycSya4BBW/r2BYouJDbv3gJB1iO6U+A6iw1NexJwJzxBl8Oal6TNw19awacu/VGv9+W7vTmjhJxtrSiEhsgu0UwZvzJtNcy81i6ZNlZFpv27cSuUTQ9Uv/x3zTI+EG91kksW1JfMWC8aNIzUqhnkzZvCwrIR/Dx/C4W3k2507IDBA7udCOKWwuag9e50P5s0j2lfF228sIevhY375az3RcQl8uGePx8Iq1jexniiV/PXue5zevZvEsHDefXkx9zKusXXvQTTNEvlo7y7wFUNnIRkRMgQFOUeP8sniF0kJC+SthQvJy3rAb9t3YuzRjU+3b5VTR0+8o1J2+nLPnOajRYvpHtGSVxe8QPrt2/y9ZxexXTry6vo/PLo9sZ4/nWTc27mP5W+9TefEWGZNn8bVaxnsO36c+G5dePGXn2QXVLyzcr1yurj673ZWfvIZXZrFsmTBfM4cP8y+E6eI7z+CF35fBT4uiWQzOMS0QcWyKTMozLhBt+RYpo8fw/lT5zl67hIJg4fz3C+rwKCk0WLCW+Yuuzi76ldJ7hjTZxDTZjzLrn/+4dztm3QYP4w5333pmQJI2YiIl7VzZOUqtq1dTe+UNjw3dSr//r2N8w/uETdtFC9/ucwTCiCg0ZJV6+DQ/77i+pGjtI9rxbjxYzh5YB/XrlxGsXnuS25/jZLs86cI1Cgx19fQcdhQjL17kjRmHPgEYxXjBJdFkrtvbVhPze3bXDlxAl+FGmtNE32mTqapS1t6TZ0JVo8ORkyOFQ4z1/9cT+PtO1w/fIQQgw/mBiudx4xE0zOFdpMmeX6jeGZVDhyVJTzashfL/VyOHtiDv7cRm8lMrynPYEtNkJR4HGJ8opF1o6LGxO1/1lKWfpWMq9cI0HihaXSR0LcPQZNHEDdsqLRtPNXGk33iFPfXbybZ18jhozvw0mtR2XV0nzwZ5YButBWIAMtTCqbOjbmsiHs7d8uswqoHObgazTjsCvrPmI6+TydaDhwAKr0na1HtxFZYIDNwKzPvkHnxPEE6A3qXgg6jh+Ec0JF2w4ajcgp7tkYmotQ9LKJw3zbyz52mpOAx7gYLXjY1PZ4Zj3HcQCJ698Ih8yk8009Lbj7F2/ZQfPk82dnX5IQ2wDuCxKFD8R8rXHrdUDjF9SuwK60c+WcjruuZKAuLKct5gLvJhrfWj9RxY/AbP4iIzl3AJqyF4NDYeHzvGlXHT5J36gxFWffwcqiJ9IshftAgjM8MIbx7t/8nOnWIReZeJsX7d5B7Lo2qqjrULh0+Sl8SBw4kYMIQQrt0kgkAQrMmEC6V6Tco2LpHct7Kawox222EhDen7ZAh+A/uTbOOnaTrWFyQw22mKP065fuOSXdtdUkhTqcLn8Aw4ocOwm/MACI6dEL1lC5uV1nY8vNyIotKqbyajqmsHIfJTkxEHHHDh2KcOgLvhCQprRVrgcYORU9guMUn9nLv+H9oG904rQp8I2KI6N2dZjPH4x/XGq1YVYXhQAcPL1ygdOchHl+4QH1TBY0WM83j2xE/dAgRE0bgFd0SvRCJyAfOweMzaVTsO0r5zZvUNVZTUVNNuy490MbH0nnxcyjChTlEhdXkwMvLRd7p/6g8dIzss2lYnBbMVgdt4lOI6dGT5tPGo41uhkqMnsXkzQ2rPnibru5GSi5ewt7gpOnJZhOc1A6/LqmkvjALpbcf3uJBE3nUehdZp05Q/WS0mHPyNCqHhXqTmYRufQjqmELKnMkogoM9o223G4fTRM6J0ziPXSTnZBr11gYaXXbiOnchrFsn2s+ZjMnogwZvNAoFCoWZW7v/pfHsBe6cPg16FfX1Znp16S8TZlrPn449IEi6boXwX9yiq7u3w7mTPDx1GpVLT63NTYsevfBL7UDXBTOxaDToXaJAdlJnrmT5628wVhdKyeWrWDFTUldP5wEj8UpKJOWFWTgNQij+dBToBZd37MR5/DJll9Ol4L/e7aTDiOHok+JJmf8sDoHpQC0ds2KRPLt6Nc6b1yjKuIoLO/UWFym9R+HXPoXkF2ZhUjlx2s0yN1fhUHNmw984r5yWmeCOegcNSg1txo7Gu00inYVjUKCIRPqOSMixmDj79ybMaVepvJWJWu2k4sm4u93oZwjo0IF2U4RbVi1rFfF9s7Nusv/X3+mOFyWXr2Our6NRo6DN6OEY2sTTc85sGfslAhjF2mCuquL85s24L1+i+tYN3FYzFqM3zYaNIbhrN9qPHU2DvQmFVoG3Ugd1Tv5b9Rv6u+kUXrsiLXf1Wj1xo4YR0qUTKePG4laJDV8UFQ6ZyXtu4yaabt2hKvsujfWV0h3cvM8wYvr2I3bEAKrtTTKDWHQdBJD51J/rMd+8TfntLNmNNxsNhA/pT/OePUkZNlYWZzKsBzeH9u8h58gx2pSU03g7E5O1AU2zGIL6D6bVwMHE9umLVWGnzm0mQHDSCuu5/Pc/WK6epCbvHnU2tzQ4CWJDwoCBxPXu6xlnyhvqojrrNtf27cUk8slF197aSHBsIsG9RxA3YhhhPRKpcjahcWnxUxpwZudx/p9NVF09i7uqgoY6E+rIGAIHDCJ+6GDienbFJYHPMhKIexk3uHf4KJw+BwUFnrSOmGh8e/Wj4/gJhHRoj0PpxK50InJvdq74C0fWffyLsqkvyKfO7oKoSKKHDSRl+HAi2qZ63Mfy9jh5cPksOefOUXD4OLrKKowKF9qwKPx6DqPLzKkYEsOpdpjQOdX4aAwUXr/GnUMHaLiQhiknF61ChzEhCUuPrnR5gmlrGZ/4FDYsFn8nDy+ncfe/o9Sev4KttEzmgeuiIojq14de06ehbtaMWrEOKpT4K/WUnLpM7vGjFF85jrWiBKtdSWS7FAK7dvHsR8ltcYmoQ8kzdvDrO++S5GUk59Bh9I31UrIVlpyCvstA+s6fhyvSm1qnCb1NiY/GyJ1jRym9fJGq08dxFRVLQH9Yt+5YenYjdfJEQiNEs0AoRxxSx5x54iiFwk189DTqWpP8uyPaJ2NISab/gucgJIg6m1Wmt/urteQeOEbBubNknzyMGOramlxEtGuPvmsqfWbPBNGgUWs8Dmfhfdi6GVt2DoUH/0NbVysTjZp17Y6x2yA6zZiKPVAjjXJuux1vt5av5i1kcHwrbuzZQpBaQZPZTmi7jvj1HUD3WbNweRs8z49IpREF5sZN2O7nSXyUYPYKxFtwx3bo+3Wl25SJkutps9jkmVipUHJ5/Ubqsu6Ql/YfvsLP4FTL6F57t2QGznkWVKLOeNoccbq4vW0XpZeu8ejEGQwuO25vJWovLYoN73/snjKgL3u//p9M+hAxO7NW/kSZwUBYB6E10+BqaETp62FiFQphv0rNXx9+gJ/YSLUGxr77Fg/9tLTo2QeahK7LBX4iGL2R0vPnCdfo+GHRSwQajKh9/Zi5/FvuP86ntYgtcilxKBVSBiROZ/VnL+FrsvDXZ8vw0enQB/oy5t03KVM7COva1dOxcmuwCvp4XT2m6+cJMZlY9f6n+Kn0hEdGM+Sd17mvtBDbpzc4RTic50bcSztL1bWr9IyN4bcvP8PXoMdgDGDiu+9R5K2R2AXqnogzhEZH7cRSV0lT7n0sd7M59P0vaGwugkS6wndfczfvHm2GDJG8QtGZ0msUWIoKcec+wpb7kJ0//4bO5SY6oRX9XnmBErVwE3f3dJR0RvkvkzCQ5N+l/uZNdv28BqNCS/OE1vT/9EOyq4uI69dPfl+bxYFBo6Yu+wGGilJKb17jv60bcZrMJKd0o+fzz1NsVBIpTr0W0a3S4lRZ2bttE611OrxLKjmwfBXBXr7SUdvjvbd4UFVMfI/eHo6M0IArTBTcTUdEgWcdPMK5rbvRuzWk9OxP+9mzKddCaEexKHnCqsWLLaK0/EwVskj+b/MeVE4NQyZOIX7yMzzSOohKTaWpySpHfaKrVHkjnWCXm8xDBzi+c5uEtPYdNoqkKZOo0CsJSWwLjW7Z6ULj4NGtdJqLnMvf/+DRiXNy9CwcdG0XzuORrYHm4vkUBazQ46pt/Pi/93hz+GjOrv6LoqsZwvNM92cm0Gz0cEr9vfCPi0fYKoTcTHyJovQrRCmtpP20ioIzGVIiNvylhURNGs0tex0t2nZC43BgEDoLp4NHFy/QPCKSvR9/RGNurnRMjntuPuFDBlHmr8e/ZSt0ogCXgnqBUDhPrK8vuz76lKZ7edLRN+Wtpfj16ExdaAA+Ma1QOFSemFeVjewzx0kICeff19+ksbSceouVqUtfI6RjKhYxXgoKQyWihYQ81u3ity8+4uWJI9n+6usoyyzUWJ1M/uxDVCmJmFpGYPQOxkdoXMX3Vdu5m3aGNhHN2fjSq7grKjFbbCz88CPczaMhKRZFUIAUiislksXBgzNpxHsFsEWgSGrrqXPbmffd/7BGBuMbHw++QbitShQiZk1h5t7JYyRGN+P3Z+eiEnpBrYGFn3xCo58v3p07grcP1joTOiHUVrlkIkqyQc2fC18izOVDvVvJ1K8/ozI8gKCuqQh+vs5sl52HenM1m1as4KXJ89g8dwENlWVojT7MW/YNFi8d+gFdcatUKAS0VBQsOifZ586S4DSy8cVX0WvU1OJk4aofKHfaCO0qyAFG6dxVi+/rdlB2+TxhDgd/vv4aisYmlD7+zF3xM5VuF8GCxi86MRLdIrYeFXnn0oh1mFj3+juEWvXUKpTM3PgbefYmYjt18ZiohHPX3ICXl4ay6+mEl5r4c+mbGI0amrRqnlu+gmKrhcjePTydTnGAcFjJyr1D1vGTTErsyNolb6JXKlGGBjDzx294UFVBfJ8Bnm6AMPlYmnCrnDTev0dA/mNWLn6ZZsEhmAwGnv1lFTmmRuJ69fZ0TMT1i46VDZqys/HKyWKdSNRw6PBJaM2In5dxq7KU9t16Y7M7sdvtGI16uRaSX4D7dDr7167FpnPiDg5g1ve/UFJVTUS3TlIAL88+dgvO0lJ0ldU0Xc/gz2+Xy8Iwol0bxn3+MTmlZcT16OfRgskdzc2mLRto5+9Lh+omtn31NY31tbTs3o2Bn39Kbl0drcT9lB0olxzH2sob8Kqpo/7EQXatWoVO4UV4t84M+OYjbtVU0K5DVym9cLlc0qxVVVGIb0UN5VsPcH7zNtwaB9GdO9P7rQ8ptVgIbx8vJT1O1FLaYSkowru+geL9+zm8caM0KMWJJJh33iK/rpaWQktod3qeBa2KwsJcgposlO3Yy5n1m3A5HfSYMJ7EF5+nxGolPC4OhUEcOBy4GprY89cWxqZ2JP/ALi7v2YvTDH1nTKX5rGcoNWoJbxmPXRzkHXbJDszPukUrtYHbP/3F9b0HUOhc9BGF3ORZmIxeGKIDUXoJvqRIM3LyMPMmLdQaLv/0Mw/SzmF3uBgwby7hU8ZT7eUtwcISPyMTJ1w8yrxE8ydj+aNffMujK9dlV2rk3FlEjxpCra83ushINFpv1OL3W+xU3rxNsK+Rg8s+oDQzEy+nnkEzZxL0zFCqfI2ExsRisdjRaDSy2fi/99/io9nPcfbjb6nPzqbCWs2U117Dq0tfzCHBaEN9UOp1yJJaFCxpp0mOiGD3q0tRVlRSXVvPhDdeh4E9sYSEERYcib2hSRoGxfXnXkyjVWgYuz/8nOLMu/Jg/cIH76NsEw8xkRAWKh3DgkwgCt6SsxeI8PVl4/tvYisuRdngZt4nH2Pvkog5IhjfwDDsDjdKhQKVSsHNi2dJCQhl3yvv4ygopNxaxQs/r6TaK4iAlPa4/EQylwaXxY5apeH3Lz7jhYmT2LBgIQFuF3mV5Sz99VdqgsTv7yiHLCqpLRVvjJOci2eICwlj49zFKKsbcHnpmfXdMvJ8lLTo0gWlxJyIZo0nnLfy7CWCn7jaNyx5BZ3ZKuypPLv8G6qCdAR17SQ5rGLy6VYoqK+soCY3lxZqIxueXYS/GAS0CCCqbSyKZYsWub3MjZhuXCZQIUZ7OngSnxM9dhwjnnves8FKs4EDbFbObd1KxtGj1N+7R5D4C8Si8sSWnTRjEn0mTpHZq/KX5M/YOPnrbzw4f46q/Fz8DUZqahoITUggYegg+grujVpDk82GQaNAYXdy/odfeHjpKnl3bhPi54/DZicwPpb2U8aSLPh6Wi/5krpE0eiEwyu+5uH589hLK2W3zWqxYYxrQdKcyXQfNx7cYkMWYzAFhTdusmP5d4Sq4eG9DAwiqs2lIqh1Ap2mTab9sFHgFKJNsbY6ULps7P1ppdwIleUV+OuEoNaOvlk03efMIHXsaCkCFjw4p8Ms9nwOfv41BZeuYi4pk6DUBnMTAW3i6Dp7Cm2GD0fm1GgM1DqcKE0NHP/lR8lfEz90o0ojcwC1zaPoveR5WvfpK00tIiNVrqy19ez5/jvunT+D0lqPUaPFblcSkZIisRGtuvcUrTzP9atdHNq9jZt79uBTXYexugGV002tqE1atmDM26/RLLUzWBRPI+JsWKqK2f39Ch6cOUu41oitwYJbZSA4OZnOc2YQ36cXbpGdLDldTmpy73Nw1QqqMu+gs7jRKHQI75t3YhyD31qMf+s49CqD1MuK4l48hEfW/knO1cv4Cbu724XdJbpWbRjy6gtEJrX38ItE50HvJv/2TQ7/8qtMIrEXFEswNUFBuKIjGfXGEkLiE1CIAlZObcxs+W0ldeevSLejrsku0RBu/0D82ycz4NUX8G3eHKMooET7TOEm98JZzq5fg/lBDvpGF1q9NxY/H1ytopnw1YfYfXwIUXh7IqCcTh5fusShtWsxPXyI2tSAVqSNBAQQ0D6ZoUtexCeimewMeQouF7fOnuL6th3knDpDcmiEPE1Wq1SS4zT5o3dp0howakWkhWeEffXwPtJFVFtZuYSqWgTgMziUwLZtmfLR+6B/yoeSL5iDL5a+TKzAiNzMxKg0SG1cjV5HVO/uDH51IV7+IRjEtYjIK6WDi/v3c2PLblRllaitVmnu0gQHE9ShHaPeegV8fDybsvgzKgcnt2wlZ+8Rmh7kyaBzm0pBjbeeFj27MWnJKyBg8EJ0LSYEiiZObvuHnP2HcReXyXfZJpatqBiiu3Rh6NLFT8X0T7saCgcnt27i8aH91GbeJdI7hHoH1Ab50XxAbya9/ZpMx9aJ67FaaXCZ+OSll2nTCK6CYgm1FZuyIiCYFr26M/CVhViF+1XEailF19nMgT//ouLQaSz5BfgE+FJlbpJMtWbdujLqrddwKIRI+ukp2dHE/rW/U5x2FsoqsNfWo/MLQBXTgqgunRm2YJ4EIHuKP7dMpti9bi2PT/6HsqCYVroQysxWyloIXe1Yhk2ZChodDqsVtRg9Yeevr76Ga/dQlVZgaaqTn+cVF0+7oUNIGTX8/99/l4PcvLv88tlndHDraLyfi1Gvp0mjxBIeTNcxo+k9dYZnTZAGCDeWxkp2r/6d2rMX0VfXoRCxXKLei2tFz0kT6TpqjGf8Je6NyYTK4Wb7jz9QceEsuqpaooyh3K+rob5DS4YsnEdKaheZayqnAzYzdlsT275bgW/mQ6ruZuPyVWH1NqAOb8awWbNpNbCfhPuKrqHCbsddVsGOn1dRmX5T8tV8/LwprK/DKyGOZxYspGVKZw9g2enC5bJx7sIpjqxfR2RplUQRBfr5UeawoU5Oou+0qST16iMj9ERhJfT99tIqNi9fTu31S5JnF6jxo8Bhoz41jjGvvEjL2ASM4vkU3VFzAyVPNK5HV/+J381cVGUVWLUO6vRadAnJDJ8zh+bigCLcr1oNSqeTpocF/PvDShrSMxCfIl7rcrcTZWI8s19/g9Dolk8B2mIk10hFdTH/ig3+5DmilFq8vbwpNJvQpSQzcsF8mnVI8fD4RAFitbHjl9XkXbyIuugRkRod3i4D5S4nlvatGLP0JcISWuNWaLC5bRgVGvIybnD6z41Y0q4TrTdgUlmoUinxSU5l6pKlGFtGeYIKxMQVyLl2mWPrN9B4/QbRei/532v0GmxJ8cx+821Cwls85RUCDXWUFD7g7x9WYMm6T6TOC4NKI0H/muQEpry2FGOzGNwCISTeR5uDwstXOLblH2qzb2EU7EGrGk1UJOaOrRn+/HzCwmNQqUXBK345+XXlcupvZaG+eJsYnY5qZwOq6Ei8klOZ/trrqIJ8ZSNISoucLq4dPsiFf3fCvfsYLTa0BgPKmP9D1HnH1V3d//959+CyEzYhCwgkgbBJQoDsnahxVf3aVqu181utbR3VVuuorVbt0jpatVp3YpbZjLDDhkBCEkggrLDH3fPnOZd+fzwe/kPw8uF8znmf93iNaGaWJnD/k78GrwatIIaIA2me5kJdFQfffRdXTy8JIeGYZ8yoQkKJzc9l10MPwvx5+ITlm2DFerx0HD1G5YH92Pquop61EKQIQB8fx2xqAvc8/gt0gSF+geU5jcBThw7Q8OUhjG3dxGn1WFUOHKFBxBVvYttDP5ATj/8jm1mtPPOLh4kSPJTmNkwej8T2EhWBMiWZex95FIUxxE/IFMoTHien//O+ZCwH9I8QolAz43KgXBBDWPFq9j34ICpBDhHjXJVHnqfKT77gytlKzFeuECBcxPSBmI16orauY8/PfiyJhw63B5fHhUmr5cTb/6Tj6Am4dJUwowbffD39k8Monrxlt89pnmHT6ly27NzBuQ8+5FRVFct272Hf40/j0gdg9vhJqqqpad578kkaTp1i6/Zd3PTDH/DpS89z5Bvl/X0/+Qk3PfAQmIKkHa/L60Fvt/P+I49ReuwgOx+4k9tuuYXPXnyDxpbz5Nx7B7c+/FNpXC6Uwb2i3rfaeffuH9LV2Mi2H/8PG7Zt47Mnf8+5pma2/+rHbLz/XrwBJpwi6XKIqZySvz34AM1V5ez77l1s37GTz577E+evXGHtj77L1gfux+1RotCIJAputHby5LabWRAezE0/vptVa7J588U/UfONgPV9Tz1F0W13yI6eiPFWcfC+kQP4/d47mBzqY929e9i1fQfv/ur3XLh8jVt/9yTZu7fLbptIiKYsk4R/47/50r7vYB0a4q6fPkBySgofPvsyLd2XuefPz7Fqh0gAxexaLUfAaouDx/fchGd6nN333s66gnX8+4kXuNB7jXv/9hKL1q5Gpw2SWfzYzAwhNhd/uu07uCdGueMX97N0eRJ/eOI5uodH+NHrfyStSAhKq/F6fALiQ+WRr/jnDx5heVwMux64k/SMDF775XNcGxnn0X+9RXTqclSiu6UQDQGrbOX/et+dmHw+fvT4z4kMjeAfv36F3qkpvvvOqyzJzUEjXq5g/ym9OK738eSttxOi13L3z35EkCGQf/7mZa5PTvJy+VHUsdEovArcHi8e4aQyOMIz224jJsjEvb/9X2acVv716hsMzZj57X/eIzIpxS+AKa5LlY/xK128fs8DaGwWfvriE5LE8upjz2NXaXn55BG8YWEofQpsFgcGk4p//v55Tv/lTbKWJfPTZ55gcmyKd3/7Os6AAB7+6n3UEZEYZbtQVIFuzBcv8tvv3EuoUc//PvsU05OzvPO7V7EZdDxXcgB3QBB6wR4VTHedit7aev7+4MNEBQbw8KvPcPFyJ2+8dvCLFAAAIABJREFU+jeZBL742cfowiP82AuVCqvCwZVzdfzl3u+TviiBH7/wOE2NTXz06jskrEjnoX+8jmLefFknyQQZN50njvPuLx4nOiyER199npqqOr7664eELEjg8WOf49Ro0DoEE1TggpS89otH6f76CBmrVnDPb37F8RMl1H98gojYBfzk329CiAgaAsriQKtRUfPFQT564jlWJiTw/ccfpqGliXf+9jaLsjP51Ydv49bopNm4z2pDYdJw+rPP+OypF8hOTeXBpx/l4IGvqPniJMvXruXuv7yI3Rgox1ni1YoddOSNv3P05T9TkJ3F3Y/9L0e+OsLxf35JzqYtfPvdPzGr9BEoMI82u0zAT/37A4688ifWZGdwx+M/57133qejtIGcdUXc/srzfia0f84jzeMfuvk2AjqvszEzi10PP8ThLz/n4IEjklh1z4vPSDyZNIIXgdJs5tA773L4b2+wpbiQ2354P++/9S5dJU2s3bWLnS8/LRMkoUnqnjajNqr4+KUXOf3BR2wtLOL2nz/Mv//0Z86eLOf2732PzY8/4serCbiHzAFdvP3M09QdOMDudUXs/fb3+PQf73CippY7vv8gW7//gJQDkrexZMt6+NMjP6fzbCU71xVy8/338Z9XXuFgaRk/eOrXFN93r0zQfE4vCpWasd4eHrnvPmkjuSEvly237eONl/9Ec+sF7vv5z8n/zt0SwyWDlWwiWHnpBw/R39jMvh075Zq89de/U1Z3joefepqcO+6U6+jSqUWPC8U3hfIfv/c9Blpb+O5tt5O+uohXX3mFuqFeHnz8V2y4ZZ8/YRGtCiki7OHpe78jWZ333X4bmds38toLL1Dd2sELb7zB0k3FeITQv0qDUsx1bW6evftuZvr7uPuOW8nIy+Z3zz9Hz9AIDz/zLGm7d80lRP6cqPbwfv7w2K9Ij4rh1p27WL56DS89/zwd13p57s9/ZoGYhqiV2IWTkdjU37D1f3HrPsla/u4dd5KanM7v//AynVPjPPbSS6QWFf9/9qX0OJ7lB3v3ymT3yUd+xvxF0Tzz+xfpuTHOy2//k/mZmX4oroCVifc7eIOH77yLYIWC733nXqLionjm9y9IXbhnXv8rkdm5/1+g2OvF0dvNz+69h3Cvgp//+KdojQG88re/0/uNRdpf3n8f47JleH1eKaiuFrIcb/+Tt176PWnLFvPgvd+WUIe/vfk2vYK9+/FHaBIT/CoMMn/yMdXSyS/v+x5Lw8N56IH7sCudvP7WW0xaXPz9089hQQxCMU3jEiNLBeOtLfzqoYeIDw3l8UceZri/n9fffBNPaAivffIpBIb9fza9x8tATTXPPPIz4sNCeOLRR+m72stb//oAt9HEHz/5GMJD8Ch9qCQczMdgzTme/OEPSIqdz+NPPMHgxR6e/dNr6JYk8PrBr/zjd3EOZfGp4Lc/+TGdFZWsW7iUnzz+GFcbqnj7ow9RR8Tw7GefgVGHVeQM4sd9CrqOH+eZn/+ctCWLeezpp+mqq+Wv775DUOISnhfPL/235xRfPG6aDxzgr88/T/KCGH752GM0na3kXx9+zOK0TB4WygRCOkdgf0THzeul7dBR/vjEE6xNW8FDjzxMxdcnef/zL0grKuKnf/wDSL0/UUGJCsJO5VdHeOcPL5MeH8/Dv36S2gNf8MmhQyzMy+NnQsnAoJN2igJuo3R5+M1990mSzpqcTH746M858+FHHD5zmrg1uTz657+ARzMnKO3//Kq3/sV7r73G6nU53Pezn/LVP97lVFU1mbt2cv+zz/qVWOTzCHytixNvvMU7f/0zxRsK+dEvfsnhV//B0ZNnWHPHPu797VMSzyrGqkILUaiunHziOapPHSd7VwG77v8Wn736Co211She/59v+S6cb+fWvbvYuGE9nYeO8PmhwyRt38HiDVuZNM6TRtQKj41otYL2A1/hnJxkzZZtBASb5GigtKIclyGQgt17GfEIYLVG+rCGuNx0fHFI+hBm3rVNMrLoHKKitArPwhiytwmMnojYKrwKH/ppK9f2n8ag0xBevIr5kfPRdA3TWNvAVJiBrD3bGBN4GrVO6q2ZHB7OHT6ERu0jd8d6wgJMTDRfoLKmFk9iLLk7dyD0sYXavNiElqv9lL7+Nts2FhJXlIY2SM9093UqK+sIXrKUFeuKsCrVUnRV4KVNs1aaP/iUkLAAFt9aKD1zpyou0FTXgiktheVFBZiddrRi9KHwYrA4af5gPyFGI5k3b0av0zJyroO65mb0qxJJzM3G6/Si0RikeKZ9ZJzmrw4SGRZE3p5N0rrpRnUL5dXVzF+fy+L8XBxWLxq9EadYnxkbnR/sJ25+KMm7/KDo602dnGtqJSY/h4UZmTLhdQodK5OWasFGqmkic2UKy2/diFel4NrZVqqrGli5YyuxKam4HX7JYW2gitnB67QdPkZCTBTJBTkE6gPpPtNE66XLzNu8mri0VJixye6U1qiRGl3nj5xgycIEcm/ail6lpfnAKdq7uojfXkTw0oVolTq/Ubtey3jnZbo/P0ZaShJLtufLM3CxrI6m9g5W7N2BPioandZPg/fgYvLSZXoOfE1RQR7ha1JR67RcOllHS8sF0vfuRB8bI/Y2YaEhOGfGKd+/H3dPL+uLCli4NhO72cG1kmY6rl5j0e3bUUfPIxC1DDJCImaip4cLZWdZlZlGYnEeWoWaxs+O09Z1iewH7sQXGoTJp8Oo1mG2mrlx4TKXjpWw8RuZoOj8FGw+J81nKugdGibnpr3SKFxgVQwBAVg8NnqbmhktqWLL+nWE5SRhsdvpKWmisbWTwge/gy80FKfdhV6lQuWySpeb3opq1gj27ppVuBwe2r8qZ2B8kqS7duMNMaFzeKXUQ4hBz99feIGlpgCKhe7k8gSMGgNt7x5muHeI7T97kEG3DY9WJEUeDBoNF6vPMVLXyt4d2wlKjJUK8hWHTjBut5P9rZuxKHyEKA2yw2JxWrjS3IK54xJrV+cSnJqAXqGh6t0DCKnDxG/fzKRWhdGjlt7gepWXltOnsV/sZveObegT4zCL8/NVOWavjxX33sykwo3e4SVEkLJ8HsoOHsLV389O8S6TE5gcm6T1izN4XD5y7tjLjJAMtdvRGfXYfS7++crrrAmP586bbsIRomV0eorakgrsXh8b7tiHWa1k2uVEq1AR6HRTe+w4iplpdu7ZgTc8AI/ZQeO/j+HWGUi4ZzdjSh8BdgUhahV6hZ3TB/ejtTjZd9M+fAFGxm+MUX+qFENICMt3bsGiUeOwuVD6PIQFqjnw4fuEoeLWvTfjVqswz1gp/7oEhUZH8b693HBYsAtVCr0eo93D8f0H0GtV7Nu9SzrCjAzdoLSiEn14OOv27GTW45G2eMJFaejKZb74179YnZrC7ftuxqmG69eu01J6Dl2YcP4oxqxR47G5CNVpCVI4OfSff0sW6He/cx/DU9OMjI5RX1WNxmCkaNdu+fzTIql2Owmanqbq8GHCTSY2b9hIcFAol69d42hpKfHJySxesVyO5NwiAXS7pQj4kc8/Z0lsDDs2b2ZmdorBG8NUnasnMiGBpemrUAcG41KqcZpthLig7NAhIoIC2LplI6awQJraWikrq2TJyjRZdAh3FjG6UrucTHR1UH7kIPlZ2WzZsk1qyrW1tdNUX09CcjIxK1egnheOWRBfZmcxzUxRfeIYkbGRbN24GZ1XTXtrB+XVdaTl5xOXsgyb14PH42FeYBDDl69QW1JCzqqVrEhLxa3xcfFKF/V1DaSkZxOVvAKlKRCP8ASamkQ5NkFDaTmxUTHcdNMebC4LTS2NnKutI3/DZjTRC/CIuOx0Em7UMXmpk+aKMpYvS6GoeIOMSyWl5VwXjNW8PIyxsdg0atxaDWqXmKR9jGd2ihVZGWzcsAGFzUPp6TKuXRsgq7CAwMXxTDmFC5aSAIWayUtXaa89R3LyYvKFcYBRzbHjx+nv6SNvwyZcUVHogkPQCtLI7CwjXV1camsjOSWVnOwsqQl3rq6WxpYW1u/eS8jSFLqHhgkKDEDndjHZdZmmyrMUb1jH8tQUNAoVB/YfZmLGSs7GjThDAtAGC7wvOKemGOy8QM/5dnKz0lmRulyKHdc1NnO+u4c1GzZKprhL2PMpFAQbjLz7l78QotWycU0+yYsX4fY4OFNWKj2EC3bvwRwUgirA73+umjXTU9/A5NAQ2Xl5REZGSJu2qqoK+oYGWbdjN/bAUJxz3eZAlZLrra30dLRTWJhPWmoK5vFpTp0qkVp3Rbt3YzZoUUltPXDOTNNeU4tldIT8jAwSFiWgNBg4dOSYJALe/8Mf0meewiHuXHF2UdF4sgTr+ARFG9cRHxOFwmbn4OFDjNqtbLvzTsy6ANwKFXqvlxClkj889hhrcnJYmZNFeEiInJZ+9uVnjCnd7Ln7f5ia9WATzWC1F+HE1v3VSWwTo+TsKWZ+TAS+CQuHDh5lVqVi475bmNWqcTidBCpUhGq1lB45gtU6y9otGwjSGQl3aTn+9UkmfF6Kbt6Nw6Bl0jxNgFpNhN1L35cnuNTaSN4921i1ZhU93whwv/fmGyhe3nOLzzU9SWpEKHu2bObk5wdo6xsgYcdObnvqt3Jcafd40QUpMU/M0FlVTd6mTf7KxD3H1rRbKa8+J1/MuMffNhVDD63NRvup02RtXS8xObN2M4HqIMn8rSgtI299MW7hCahSSb0a68g4A52XWJafAyaBh5ERQlqiVFZWUbBzG2NeBwaVkQCB/RyfoqG+ltVbNvoze7vVP2ZSw4mKM6zdtBkDOjx2j6xOO5pauVBbx/889IB/Ui3G2uLzJ6ZpuHSZFevWMaEUKAQloU4v9usDjFy6SGLxajxqmxSI1QiSggPKTpZSvGsXPpUPm9uB2+VkZngE2/UbJOZkS8ag1+NEqdRgHZug42IXOevWMivGCEo1Rq+a4au9jA8OsCJPkDEc/lJYYGJss5xqrqdw4zaJNXLanBhUWgauXJXJd2J2hsTISZ07hQbL9X4uTE2QmJuLXeiH+8Bgd3Ly00+J1evI37vdL4ws8RI6ZkamudBxmby1RQjSld3hRuN10d3RjkmjYoFgEwvNEFHJezVM9A/RNzPJ8qwMXD6Pn9bhtDPY3SPFgYWshRhrCF0nMUacGhqgY3SIlbk5uJ1eTFojPpuTy63txISGErYoHuc3VjlawRJzwciFi8wEmwhetAivUicPqdbpoaepiUVhwQTER0oMm9Vhx2gMZap/lBsjkySuTGdG6ZMYH4/VzN9eeokH776L0IQF/rUUVahPzYWWNrxBAcQuXoRRJB/i35x2Ws+dIzFhIaaoSL9RrNkqx1LTg/1cNI+TlpGHy2YnSGvCNzZFU0MDWevywSTGbn6FdbFGPU0t+MLDCUtYhFJrlHKRYgRXV3KG4pwsMGjwuCwo1CqU2kC6mjskvmzRskRmXV6MGiVem5WWqkpWr1nj35dCy02AEvWBnK9vxBgXRUhUpEwmlB4XGq+X5558gl+/8JzEXFkVHoyC3WxXca2yhtjMlfiMOgkYVusNMljU19VRVLzeX0WKTSLY1iod7dXVhCYuJjAqAp1G9khxWy3UV1dStKHIrzcmsVoCTqHgfF098zNWEBAa5rcXlFOkSS42NrBGYM1kh0/8g06OKGvKz7IoIw1jSBBKjxuTYDPbrZw6foyte3fJEa88t+LW9Klpr6piQVYawYKUIvCUShWDowP87e9/4/lnfofPasWn8KEU+nUuD/VlZaQWrEYdGCgksmUHRCnsj06fonj9emnZ5ND40AnClkNHp8D/FOehNhoRlDJBArHZJ6itKmP9+m1gFUa0wnlZvkiqTp9k1eoCAkJC56TvxLximnPVZyks3ChHOXavWxZAoqo5X1bJiuJCed5EQ9vlc+OenKWjpYW8okJ8DqscX8s18kLZ0a8pKtqIwhSATZBG8NFaXUNrRSU/+On/+vUaJbdLiPnq6DhbxeINBZLVKPaaw2zH55mm5+J50tJy/GN8ndHPIHVaOFdTS+7GrbKZN61SoFUr8Ixe52JzA3kbt/j1HUWnQ/ioOxycq6snV+CnRQdQAFR9XsYHBhke7Gf58lQQWDbRlXXapYRUR1sHORmrpa6qRUC4UGAbnWDwwiUyhMapw+rfJGKfuz1U1dSxbuMmPD6lfFSPw83RT98nUKdii4ARia67ZLO6mZ28Qf/wEImZWZKxLZrxQq9tqq+LmckRUoUmrcCcm50yFor90NjWRqbQYp3roCndXgYudEls34IkoeunAGHt6bQy3N/H7LSVZan5eIVPjM6H221nrKdbkvKWrBAwGXFOnHKjmMdHuNo3wMq8Ynl1iC6U6Ipda68nQKcmMjFFMqZ9bgWKgACunW+WMTMxPQOPSiLQJEv6P2++SlpqMqvWFfshKZKxqWLg2lVmHXYSly+XTitiw3ldbi60thIdPo+wyCjJevXplCgMWq62taA1BBKasEyOIAVCW+11cbmlieAAEzELE/3v0GWVQvEDXZ04fSqiE9NQC0Hsuf1/ruQMKYlLCAwPxud0oRDQFNRS0kcTEkzY4ngp/m0Uf4DbRef5JuZFzCMiWli7iTgroBpuLl+8hDEwiNiFi/zQMfH1DWz2N7/8Bb945GFMEfP8sVbihr20VVcwL2YBYQtTJITA43JjUHg5X1PN8uRlqE2iU6kWm1xOSbovdhAQOp/IJcv80ptzeO7KM6dZuzoHhRhHiH0vJlU6A43VVcQvTyUoOhq304lJ7BGPh9racjKyMtAJzUBBkhO4f5+C5vIqEhOT/HeCiHlyHOXh3OkScteu9bu8CAay+B1GHQ1VZSwW0l2BkRiFzaJLPOoUv33217z4xz/OQdD855BAHZU1paRn5WFUhaESkA4B63N7uHz6LCsEzljjkKQxpexCGaT2cWJWJvogEWt96JwuCT85W15C8U5xr/tZwVg80qe4oaxEOnlpwwL9e1NMH2xuzj79IhWff0FS8kJuuXU3p8tOUFVdgeJf3/2+b75Ow1BtJVq7DbVGT0xGNpGbt5Cy7zb/DpcGCT55WMvOlLBJiHuKhEuAooVYs0rBkROn2LzzJglnkrhY8d5tdprLS1mzLh9vgMZ/YLxemZDVlNeycet2fP75kZSA8dodVFdUsnZ9EU6NuKb9EVLp81F6/BTbtm/HjLBzUmDwqHBMTFPRUCc7l2I86L/YPFgtU5S0NLCheKscE/+XOVlbVUttbTU/eeR/ZTdMiLYKHCFWO6X1DazZtNk/wQNMogsyPEZnSwM5GwrwaNz4lKKOUjIyPErv+W7WistUWPII7As+JsfGuNx6nvz1xZi9TpRqnbTLm5mcoL22ka3bt2GX6ZObAK+aiYFhuq52s1psLGHELp5J5aF/sNevFZS5WhJYBM9PqMwMXrtOT99VCtYXYvc40IsD5vYwMzTM+YEB0vMFa9j//Fo3HP7kE3S42fWtffJzRWC2eN30XxvEN+1ieWoaNqGwoZScBa50djAzO0mm8MuUzASRxELf9QGu9fVTULhWBjBpAui10Xf1GpYZG+kpK1AKsWPxrwoPTe0teAP0LEtagUYkpB4vWp+Svp5rjE5PkJGTKSttqVTu9HC5uRl3WAjxiSlSd1rcdSL8XGhqRY2LZRnL/fZTc4ZqjecaiTJFkJCciEMllEJcBKk1vP7yH1iXm+M/qFLoWy1xK+U1NcTExrNwgWDdevG6nOg0ShrPnSM4MJSlycv8zy52rtNBQ3Mj+rhIEuIFaUSFwupEo9TR1dCAOjaM2EULcbjMBEu8iofmqmoilyQSEbtQrr+4jwxKqCwvIyEukkVLBN7GT50RpMRz51qIiU4gdkGM7DY7PR4Cvqn0KkrPsDg2hgVLhGSEuBD87+BMRQUZObkECgwaXnnpC9LCLx95mJ/96pdSr8rj88jOl5ADaaqpY/Gq5QSHh/tB1eIcKXxU1FYTv2QRkRGRaFH5g4PHy9lTJ0nJySJEqOIjGGtWgg0GTpw8xspVK4iOiEAhAp6ACzg9lJ2tIn3NGvQmf7IonlLs/4qyM+SmLidICmX72eXCleLw6VOsW1eISadH4/PicwuHHJ+cHGQU5GNSG1GLICb2kM9LWXkpeZuKUStUaNxKvLMWrDoFjz/7G34vxFLxyqpcyo34fFSXlkiNQaVaLx1+VErhIeHm5PGv2b15i5zpiQ69OElCNuj04a8pvmW3tJ0TKyq6sGqjh+MlX7N5/TZ0Ii0UF7LA6JjgyPEj7Nq6V5IuPCIXMMCUc5TK6nK2FG9DrRSKnwJ2rsAxOUN7cyvZIpFXKfEIZQW3E61KTemZEtYXF6MW7EKJwPLhtFmoPVtJ8catcqRowV8gdna0cOrAQR775ePyonSo3agVWtxDouhtYvWebdhFoTe3/mOzQzQ31bO5eJss2gQ2WUyN7LYZqsvL2bR5l9xPUhVI1BbmGzTUVlG8YRtKaYvp/xoaGOTKlSsUFKyTMdUnxrpKJaMjN2huaWHLls1Sp1MlWXs+RmducL6+ic3rxGWkwaFRyPxtfGScq+2dFArsnig2NB4cPhcTE5Nc6LjA+qL1eLwKCW8R9+yh/f9hdmaSu799PwopjeS/fPv7uunt7yWvoFhq7okQKf7lanc7Y+PDpGWvli4d8hpxeZkYGeNCzxWyiwrm7g/x672MXO1jcnhEauKJACkTT1x0X+3APDZLdnqxLEadAX57zSuX23FMWvyJrbjUjGLXubjY0SQhJ1nZhTIPEFvW7fJy/ep5LNYZUldmoRQ447nE5HJXB7PWWVZl5eHxSR8seV7++trzZOdkkl+wEYfdjW6O3FXTWIcpNJjUxGV+Q4u5yHGuuYEArZ60ZSvkZ9ucFvRGHe0tteh1ASQty5TIFrH2aqWPxvoqAgOCSElJ88NWFWKHumg+V0V4eCTR8SmotApZFAhkQ111FdExUcQvXCBjmkLI4fiUNDY0YJwXysKkpfLZNeJMqKC2qZLwmCgWxS3BarMRaAiQWPWKiioWL1pMbGyshCIJEo5AEDz77LM88MD3iI2P9TcXlEocDjNNDdVERsWxaMlKeSYEr0aj8nG25ATLEpcRHbtQTgSE1bl4EaeOHSIvfy2BodEyBxPPLq79M6WnSc9YybzwUBnjpcm8F2rO1ZCQmkLovCgZw/SisMDL0dOHyV9fSIghGI/Xg0qpkTqzNRWVpK9MIyQ8zK+m4RLOWirOlpSSnZ0ti9j/vhWH08rpM0fZsHELWm2o3IOCo+Hx2Hj8paf53TPPo3P5IVZirCL85o+ePU7BmkLClOF+eM4cBLnqyHHWrs1HGWqUjmlqwRXwwvGyM6xeX4xOEyD3saDJiD+49PQJiouLcbs9aHRi04pE0EFZbTVFWzcwY7URYDTIzxLvrPO9T7C0dHK9uk5aFLqD1SgCtCg+efSXPqED9f4Tv4SpaTRGE3e9+hq9FgsJ6zf6CRSi/ehz4NVpOFVewuaiTXIzSSyG243HYqa8tZWCwo3YrU4CxbxdFB02BzVlZyjaVCyrLunPLCzMPB4aTlZQtGGLfy4vINtet3TAqDp2huJNG7ELw3qpxO+WQsKNjY1sKChEJfBP0sPKh21qmqr6BjZtnetIit/g8zA1MUbThfMUFa4X15ysMIWYcEtdAydOneJXv3lcJhri9xo8XiyjY1S2t7Fp81ZZ6MkLQw1joyP0d3SSJTqSehGufVhdbuxmJ5daLrJ6TYH/+X0u3Bo11/t6me0dJi0ni2m9mL6rZTJz7Wo3o4PDrM1fjVKlkBgHgeuYuD7Apau95K1djULMnMXzu1zcGBni4lAfmVnZBAovQbMdbYCRwb4Bei/3sHrDOskidvmcmDw+RgcG6RkZIS1dsFZVqHUK2Xn45D8fE6ZWsX3vLrwar8RbOpwueruvyy5mSupySaBwebxo1Eq6u7owj02QnpeNU0hYoJQbrq3lPFafi+yMDNTSvk10VF10XbqMw+IhIzMDh8OOTlRqCh+d59twGjUsXppIEEImxx+1W5rbJItsRVYaVoXfK1bn8dIrOoA+n5QmEIBV8WUVCWBnO4E+L0nLl8lCQV6aPgUXWy+i8WpYmrZcFiczdjsGvZ7XX/4jW9cWsjInG4+w5VGoZBDqvHARpV7D4gULMIkujfSMttPR3kGYPpTY5CTsSoc86Cph19PZjnOeicUJKdJzWfwnsoWm2nPMj40kfukirB47OrVIojy01NYRHhlDfOwif5dGNHHVUFFbQVJMDAtF0Psvd9qnoaG6nvnRcSQsjpNETrdXXLIKGupqWBQeSZQwWBeBQYw4fApKys6SkLyEhJhY1HL/+zFoTz75BL/45eOEzJs3Z9XoQ2l1SuHYuMTFRMXGytjjdrtQqtRU1dZKsdWwkFCM4uYS0RaoPH2S1NW5hISESS9RKcODi6q6KtKWpRAqg6H/+9g81Mmx2SqMpgB5eYvXa1N6qK+tIXfJMnlRYTJK2IWQOjhy6iT5BWsJNwSgkk46osdl53TVWdYUFsnOmZRv8XpxuR00drSxODWZ0IBgNHMEnEmHlef++AeefOopTGqDLFhkh1SppOL0CXK2bJD6fCopW6eQVlwnS06zffNmfELKQerBCQyQkoryStYVF//fJe0T0wf1LCUVpWxdvxuRlYuCRcA1XCYfx898zd71u/xBVhJkYNo1ytm6SrYV75J2fTLzdzpw65SUnC1nfWERagGdETZxwIzbwYnTp7llmxCC96KWBasPp93CmVOn2C4kt2SirpCj+cbzzZw4fISnH/u17Kz7AoSQkgLXlIXW5nZSszIxiTWe04gaMQ/S2NLA9qKdOO0+VHq1fL0utwXRHdm+ZY+fNSy+tDA43E1P92UK1m7yMwZFt0/pY3h8lNb2NjYXb5hL7EUe7GRqdlYKM2/fsBm3U6RIgkSqZHhyiK62djas2SwXRi6RRslA7yBjg8NkC3KFV3g2+/+8kYEwahITAAAgAElEQVQBui9d9q+/SIHnGncHDnzExPQ4373vR5KYJ9Q9RI55fbCP7u5LFItOq3h+v6oLXT1NTM5MkptbiMcu4pdOvpv+/j56R4bIzMuTeZs4KuK//p4eJgdvkJe32r//hFWn2kd3/0VGe4dYm7l5rgsqeHE+zne1SM3N3GW5MsYIq22vwsVA3yXGBkfJzZ7bP2JJPV66r7Xj9rlZnLgCtUonBzoilF281IHFOkt2Rp7/+cX9go+3//UqicsSKSzcJj3L/+u1WtfZjNZkYPniZDwewSiViE0qGmqIj4whaV6cfx+LqYLXSceFBjQKDSlJOf5EQ+Q3Sh8V1WVERMSQtCRZDmcE4Vet9NDSWEV46DwS4uc8f+eOdWVVBTEL4liQkCDPi4ivogNb09xISNR8Fi9ZjNrlQSUOu8LLqeqTJKWtIDokCu1/CwgF1DU3YQoMZGF8Agad1t+T+YY38sTTT/Hg9x5gcbxIML143G5UeiV158qJjoxhQWyKXH8hoi9sAMsrS1i6JJnYqDiZ6ImwqlB4qK0pYemiROaHJaAQ1YDYEi4v1VUVJKcmERY1XxZWwtFJbTTRUF9HRGwssQsW+lMNMWVQKiivKyU1YxXhgeGyuTJXa3Os7DTpq9KJCp3nx4LKAeEUrRc6yM7IIlAk6v/NytVeTp/9mlUrVzEvKM7/bgXmUevl0d//mief+i2hokSTZC3RlPRwsOwQ6wuKCSXU/30NWOwOGs/VkZ2TgTZAL18hFjsKUYSfLSFv9RpCdCZpLasUGa8CSk+doLCwUHbpVSKWi9a4VsPhihLWFhaidnvQqYU0jRcDDobKaojXh/HBLd9maWw03d4pVm9fj+KdH//Ad+PKFRTDg8QEBmKdNqOPi2P5vlvI3XOzHywqUniNl2nLNGfLS9m5Y7cEbAp5DJVo53q8HDhyhN17b0EtdpoIhlJA1EdteQn5m4tloiRjuaijLC4aymoo3Cx8IgUfWvRyFUxNT3G+sp6CrVuxiptIqZFJps1i5lTJGW7atdu/aKIlLzaX2UpVXT0FmwS+TeAN/IKftqlJmtpaWCulD+RNisdip72ljYbaer73vz/BrlVic9kIFfeR3UlJdTUbN2/3P7u4WAI1zExN0FlbS74QEJX8d/HDahwzNirKq9m0c8dc0maXINCJkVGutl4ga0MxFpXCv/guD1PDI1y6cpnC9SLo+XBZhF6Wnpnrg/QNDrNiTS6zDgs6rUp2caaGhzjX2coWsT6inSQiud7AyPUBqVCfUVyIcy5mGHAxeOUqvb39rBYkELnIQkpFwXvvvM18o4Gdd96GR+2RgUTtVTF8uZfBkTEyhbiqNP0Wa62i72IX1pkZluVmY517Xyavmt5LlxmcGic/PxeFaGEJCyuNku6Ll7GaXazMzsStFOmiVzLoulpbmPW5yMrKQSFvBCH3oKK9uQ2dx0dSZjpWlXgeLwH46GpolT+TLCzrxB0tBDhNGurr6zC5PSzPzZI6kaKbJVibPU3npfxQfFISTp8DrVGP22rn9ZdfYcv6Daxck49D+lmCwavkXGUVEQvjSBAdQNk1ElHJS1d9M5GBEYQkLsGmFaILQi7PQ21ZKdFpy2RHzIAYs4luk4K26jpi5s1n3tJFuJROuedEgl91uoQVi5YRHLvQby3o8+AJ0lJZV0liRBQxCfFYnRaMQiDa6qXxbA0LU5cTHh0pE1uP1yWThbqzlSyNW0D44gTMPqe81HROn9S4nL8onsjI+X7rb4tZigY//egvePxXv8YwPxyXWgw+fag9Pmm1lr1uNfrAAMlkE044ImocP36CNevWERgQKPe4AOyLcU5dRbnsjOjF9/8b9hQeKsrKyM/ORhMUiNnrwChE1R0KKg4fk2dCEzTHihWXqQKOHDrIHtHJEjJEYoyh1ciuQMmZM+SsXU2gGNkKSzPxpXRRfrZc7hFTsAiGIg74xyuHjh5m/bbNBOiNsqq2Tk2hF8SYxx/jt795hkB9gAzaUqjV56X2bJl06ZBn/b8kJTWUl56haH2RbHmJJFgtR7Rw8sAhtuze4x9xSskesT8Fpucrdu++TfbyvMIJUQ82r42qijI2rdviJyjJRq4Xt8pMefVZNhRuxWMV+lwCZK7A5rFy+MQxbtt7i/+syM6mErdOy9dnTrJtwxaJNf2vOKnPYaG2roa8vHw5rpebVq/jwpUL7P/yS5786SN+sodYCKUK+7SZqrOVbNy+098lljI5om3u4uTpk2ws2opKa5BaxuJrZmKEnvZ2cvOLwe72i2WrYHy8j/aWZorXCfF7HR63Qx7TWcssjU1NbNqwAYfTITFoarUai81GdVU1mzZu8nuoixeu8DI6MURbSxMbZedxjiCm0eCeFbCdSoo3b5LFv9VtR61QYBseo6uzk9xN6+W4TzBFxWj29OnDTJtnuPmOe+YmJ/5jekNMQy53UVAgpi1+L23xedPT/bR3tFEg3otPhc8uOOMwMjZGV88V1hQX4RLUIY9bwmcGr/UyfH2AHNGZFV9itKGBC1fapH3liqR8/7vVeHArXfRcu8LUxAy5mQKS4U8AFQoXfRc7sEzNsjJr3f89i/jF/VfamZyZYvmqHBRavXxMkZ90tjVJ/Nqy5BX+Dvocc+HF5x+nsLiQtWL9xZ0jMhAl1NRVYQgMIG3lSvmYbtEYUapl91V02ZIWJ/n1AWVXyUNLUzVhoWEsiEvxn13ZkvfQ1lKPRvx8qr+zJvNCr4vq0lMsSlhE9KIU//OLjahR0dbQgD7AIAsvldDvE+fLp6Cxvo7ouFhiYmP8MB9Z4Ho511pHyPx5JCUkyffu9bpRatScOHWSzMxM5ofPw+FwSC9ju93O7//wEnfd+S2SksTPz9XDXhelZV+TnZ1LYGCMfx1kb8dFRUUJSakrmB8V65/QCsSEz03FmeOsWplO4Lx4nBY7aq1K+grXHD9BZk4W6nCTENpBN1fglp08LTtlcsQrkjMppQKnzhyTk6LggFD/O5GIMCcnq8rIW51HqMB3Wm1S6UFMkg4cO0pudi6x4VH+kb0cb7s4evIrVuetJiw4zv/8cknt/Pixn/LqX96Qjh1iauyPG26Olh6l8BvR9UB1uN+aT6hhKIUO5iE2bd2MyqCVnT6lZFs7OV5VzqZNm+S97R+/CXiBm9KSM2zYvAmfxt+5VAuvYaeDr8pOsXPbLgyCVutyYlE6CVJpKPn7O1w5VoqudwSjsJwN0zEwNYrihZu2+0ZGbrBt62a23vktql7/K2dKSll7261s/NUToBWXiPC19cu6NH72BVnbd0h/VjGMVYkRsNdHU9lZMtcJppZEQPndNAwGOs+cJnVzEVOeGUyGQNQiMnlV1JWXkbdxvX9lRAIie7kKzp04Q654Yca5sYTII51u2uvrWCm0sv6brovFE6SD0grpozftnCXQaETgPcRl0lJbxar8vLmq2u/mMHypm9P7j3LPDx7CG+bfKFoRCNxeLtU0kJS/es7VQ+CjHPJzztdUsmJjkT/Iii8hmzJrp6XjPKsK18rNKv8Giw2fw0XX5csygRIdNCGDqRTQvhkLly93kpifhVsp+oLiEnfJcd2lzi6S1uTh1fpkDBAJikuMkrsvkypGseKzhfae1Y51coapgVFiU5bhNmnxCZq+z4VjZJzxKwPErEwH4xx20uaibP9+KXy5/lu3YNeKaw00QmdvdJrusWGWZKb5PRNFRWlxYRscZtQ6Q1xqIk69HH5KTIOlt5/h6XGWrBA4kzlmptvLzNV+LE4v0cmJeDWiP+pCOWNhrH9QruP8pYl+ppxPicfmYKi3H73Hx7yEOKmbJPoIWrwMX+wm2KbCkJiEaOGIsaFI9gba2gkWOoZJC7FrxPBdgXbCxkR3P7rQEAIWxvkTc5Hwml3sf/Nt1uzYRHjSQhw6KcmM3gmDja3S9k4fHoRHL5wThMOHlxtN7URGxkNYMM4QMcbzonM56TrXQELiEvRC/V5quSnA6mHw4hVChURCXCQEC0iDVwaly+daWRaxGMLm+2e/Ui/OR+vZs6SLLqtRgztQgBEUKC1CULqBhWIUFSQudsFKE+vvYaC+idj05XhNGmw6sf6gt3kZampjXkIMmmhh1D43W3J4eO2xX/Oz370osTGzJmH+rUJvc3PjfCeRy5P8GBbhijFX5ddXVpEjiiIh6CrknuZK2ZazlazKyfcnYQJ7K1mrCpqPHydjmyjSHJgNGmnOorNoGK6uJ2qd6IrPzV/E83sUNJ06Teb6Inw+F84ArQSSizqutbyC9NX5/ktLdInln+Cj8vBRCkRRJ0aSXgdq0VH1KumsqSFV4GFc4mz5nSKEDMmzL7zA7373gnzfzhkz2mAxjvHSWFJCVtH6uep7jrmKipqjR1m9Z6dcH49GLbE2Speaa5W1LFyXN8eCFN14v5hs7Zkz5O/YhcfrwynOlkh+3C7ayspJE1gtkaCJsajDgsKookw4Im3dJQtRhUkwrv3vpr6q0r/Oc6/KPw5x8PWpk+yQ0lQKiWsWLS6f3UJLWzMZArYgvi9le9xyCvD+e+/xy8ef8r8mGX/8CV9jRRVZQoResvHn3oHLTt2ZM+SJxFCwiIVgtdaIemqC620dLMzM87/fIB12tw29z01zZTUZq+c6WUYhieVG6XBzvrGRFeJ9idgozq/oCE9Ocba6mg17duETHWur36HFIjF6AyQvS51zZxItbb9W3PnmRlasXyu7gnIXisJ6wszVC50sKsqbYzWKpN9H7cGDjI2Osuv+++UdMma3EGIwYe67hn18gqgk8flqWXg6v9kLSoeF7kuXSM7M9a+DwMyK3TAyRV/PVRYKnPR/Z6gWK2YRI6eniEpZglrENpFE2W0MDw/g9XiJiVvil9QRCZHDin1ykv6REZZkZOH0CfyoeE4P3v4BpiYmCROxSuibii+rBfP1PjnuDFq0SHoZC6iSuKhne3okcD9QwCsE3kww1V02Pnvvn2SkpZMiil7hyCFRGj5mL12T/1/QgigwzXWbLHbGr/RhDAxEEzMPlcEg7wkh53P92mXmRUagD52PWsiuiIaBw8HE9as41CqMCxPkiFiAkeT3u7oICwsD8Z8oLMSetToYudhNYGAgBoG3NmhxiTPhdNN3/gIJ0bGoQ4UTiEg8hQaPg/6hAUnqDDeFSm9in8oroQItlTWkLE1CJ0alQtdSTowUvPbsc3z7/vsIXRDt38fiaNusdLY3kihxpYGSHCmf3+lkoKuDsPg4VJGR0tdWJ6oBj5vOkhJSMzMhJOT/CkaR1F04UUbK2tV+T3qNv/gXI9/zZ2tZKfRubRZp0epPkH201NWycnkaKuGRLBJbnVrGy5ITxyksKEAtMYF++S+xt2orKsgvKJhjls8lYz4PtZWnJeTLXxyK2CNiuYXXXvwdP3vuWSzi3aLAJDp0Ch81Z47LUbImaJ7/s0SrW6Xk3PFT5G4RCZ3YUD4UFoGL1lFbWSY/3zk1g1bop87JUJ0rLyN3YzFO4V4jtr/QP/UpqDx9ggIRGyQuUxSNogh1Uv67l6k8dYqsLQVsu/Umqr48wOHPv0Tx57tu8w0PDbCuYDUb8/JpP1lCaUkZUWlpGOITMMYskB6nzfUVeKYmMcza0ASY8MTFEbFwIQOXLjI5OCxfnCkoGH1IMKkpKfRfvMLM+DgDg9eJWBwP0cEsjI1ntv0akyMTdE4MsSglidAAExnLV1BXWc3o2CgaU4AEyws/YOHf2d3UzuzMDFYRVQK0RC5JICYyir6WTrw2FwPDI0QsWkBA7HzmR0bQ336Rsf5+ZmenSUxORG8KIDE5iabmFjqa2whWGYhfvBhFVBixCQu40tqKfXwKt9WBQbSu01Ila0ckhCqPh1mXDZdOScjiOKIjopg4f5Vp4YdqmyUwIpzY2Eg5JqsvOYvVasUi7J9UsGLVKqKDw+ipbGR6dJxZhQt1RDARqUuICp9PT0UDCquLWaHuHWwibnkihgAjfRcvMTs6Jg+BVq8lUeAaIuZT9Y2tmFGpxTI+gybAyNLcTDnWbKiuxCRStUkbAcEhRKYvIyAggCvldcyOjePUKtDHhWNKimeeKZjJ6k68FgfDAv8YKjxhE4kNDediZSNul4frtil8QUayigQu0UV3ZQO2iWnUAXpMkWFELl1IaGAQ7aVVeO1uXGoNLo2K1Nx0NGoF3c2tOIWshvCVdzjI3rAejdHIuao6SY/XeLwo1ErSivKkM4HAmChn7SzwmdDqDITlLpfg5s7yGkkEMep0jNinSdleKLsRPaUNeKatuMTlHGggY00W0zdGsVwe5Pz5DkxL4yA8iOScVbhmzAzXtuMz29AGB+Az6UjMz8Aj/q6KejwzdvSCuWjQkJC/ApfHwWBrJ56pWZwzVkIi5rM4J0OOzs/XNeMz2wkSHW69ipVb1tI3PsyF8x2oZ5zEOLToDUaiCzK5MTPJTO8gM0M3CAkwYVa6SNm6jqGhIVyXh2QSrzAaUAQaSM5egdLhpL+yldmJaQwLoxhXulm1aR3DfdfxXBniescllq1MZdpjZ2HWSiYnJzFfG+BSSwfJScuwKL3k3bqdjs5ObFf6GbrUQ0xsLEEhwaxIT+Na/3V6rvcyazYTbArEYDCSs2Y1bZ0djM9MM3qtn5Uh0QSHBKFbGs2N8VHcQxOYxyblZamdH0Ly+jVc7bqCuaWb2ZFxNFHhBMdGsjQliZH+QWZ6h5gVEJIQE+rgAJbnZ3FJQAoGbjDa1098TCzh8+YTFhPJ0PANZqdmGBkcIjw4lODIcBIyUum6fImxa9exjU/JMyKeNSU1la7eHjp6uxkcHGR5whLJzExYliSLMIvVzGD3VdLiFhMeHk7QwmgudV/BM21hfGSMyJgYtCFBRKUu5cpFocE3jXPGIguBwIh5LEhcwo3BIWb6hrBbbejnh6MKNJGUtpzO9nack1OMX+8nQXj4xkQTGBNJ24UOlAqf7CiJsXxoWBjzF8TR1tGO0+7AYTaj96lIiI1naVIiHRcvcGNqErvHP4oPD5/Hmpw82SET8kiXui6SEBFNXHSMZCTWtzYzPDMpPYgLlq0iyBRE6JJ4LnZfwjI5zfTYBPPCw4iOjiEuYQFtLa2ywBKWi2LCHr10MZEpS2isryfY5WOwo4vowDCWrkjBsDiWho427NPTWCenWRARQ1hEBOGLYmlqbsI7Y5W/Q8Si5ORkIiIiJPxGdKinrWYJbVixfAUJIRHy82e9DqbNs1J6J3NFGlEh82hvaWV8YlLiH7XzQ5kfFUX8/Ci6mtuk8oFDkKeCDSSnr5B/m4BWuGcsuOwODEHBJGakE5QQTWVlBZpZmxTlDtYFsCg5kaDFcZypKMc2OUWAVkdwYBDR8XGyqKyurJKxRCSaxoAA6dlqMpmora2R8CIHXpwGtXwnsSHhNNSdw+nzcmNklOCgYHJWZRCi19PS2IjFamXW7UQzL5S0jEx0wvO3ug6tzSnZmMqwIFJWpckkqLW+Ec+s2d+d12pZumolhJno6GiH8WncU7OEGwNZmZWJxaChvKZ67vn1hISGkVewhqGZcToaWwhz+EklDoOKlTmZEkLQXt+EcsaOxmhgVO2R3zcptFzq6GRyalxq4gqR6fzMbAwWFx3NrQxPjcnJgDs4gNycPMzXh+luOy9JWELNwqbwkrU6H4fLJT/fN2XBZAzAE6BlWfYq7EKWqr0d+/AYRqWGsOAQVmVnMzw9QUNbKzan039GNVrSM9LpnRqjta0N34yVIEOAXP/cvDz6+vqYnpqisqKC5JXLJZRhVXo6zFhloj46PYnd50EXHETxmgKpytF9oUtKhImzaDNopGev+foNRnquYZ6cYH5UpIRUrMzKkL7l17ouYb8xKRNbRZCR5FVpDIyPcGNwEMfoJHqFkqAAEzn5eXQPXOfClctYnXbCQsIknCQ9PZ2egT6uXu/F5XAwPzRUTgzX5ufL5+/p7WXWZZdQG4VKJZne0zfGGR4eomewV+4/Ieq8atlyLGKdL3TRN9TP4sx0Zk1aMjKzGGzuZPRaH3rBRlar0RsNJC5L5lpvL6IBNzk2QfSCODxGLcuWJjHe2YPTYadj6BpRC2LR+BRkpKxg7PoQ1wf66ZsYITpxESqTgfRlKQw0dUph7MHxEQwGA4tiY4mLiGTgei/2sUlutF3g4tVLZN+xncL1RfTVNPHhG2+j+N2O3T6V1Ux6RCg7Nm6g9KuvuTI0wpBGw/DkFIVp6ezcvIlDRw9w5fIVHFYXGq2epJUruOmWm/jys8+4eqUb66yFkNBQlqamsGPTFk5/9hXNrc14woxS0y03M4sdGzbz5Xv/YXxqinGFi3HzDIWrV7Mpr4Cqg8dov3SR6xonSp2GTSuyuXnjNg5/8B+ujwzTY5+UF+b6giIKcvP58sOPuXSxC1NoCHa3mzVF61gjdPQ++IDJGyNSHHHWPMPa7RvIzs1l/4cfc2NwWHIDxDBRjAjWrl7Dpx/8m7GxUSkpoQ0wsG59MdnL0/j6vY8YHR5m3GfHFBkuR2SbN2ziHy+9jt3uZNg8jSkkmA3rC1mZlMyn77zH5OwM4wqnPKjbCteTuSSZox9+xuTEBIPWaTQRIazaVMiq5Ss5+ta/uXHtOi6lgrDoKPKLCkjPzOTVV/6E0u2RWmwanYatt+wiJCyUzz74CJ/Lw+yMBVNgMFt27SQmLpbPP/kY6+wsY2NjkpElDNOjQ8I589GXDA4MMKlxY4qPpHDbJhKiYvn63Y+ZGB7FrdfIse3td+wjUK3l2H++lM4QIz4H+nkh7Ll5L0E6PSc/2Y/bamNiehJtaCAbb7uJyPmRHHjzfazTFqxKH8bQIG659SbUSgWHvviS8cEh5geGotbp2PGtOyRu8tAXB3BYrSh9XgxGHTfv24tSr+WLw4dxmW0oRmcJCgpmx313ywLg0zf/KXEMTqcDXUggt33/O0xZLXzx4Sd4zHbCjUHoNBruuOcO2fr+4v3/YHE4MWsVBEXO49Zb9+G2WPn6s/3SOcBmt0pj7pu+fbcEoou/V61QM223EZkQy87b9jA0NEDpkaOorS5MDgURUdFsuus2BsZGObL/IE6zlSCNFkNIANvuuoWhb8bix48eQ+9R4RuZITo2jr0PflsmIDVHT2Idn8Tn9RC9ZCEb79jLwOgIR748QAAatC4IDQ1h77fvYHhggJJPD6LXGhi2m5m/ZAG7bruZ4cFBjn22X2oXqt1ewiPms+Pu2+m/cYNPP/pYjhJFl0oUCDtvvYlL13ooPVuO1u4hxqWRgfhbP3qA07WVtHS0Y56dlZ8jfv7O732Hc+1tHC8vl2PmeRMOYiMjue2RBylvqOHMkWNShNngUxEZE8v2u26jrKbanxSZrUSYgggyBXLnd+7l1JkzXLpwkanJSTkGik+I59bbb6Wmvo7S6rMSE2hweFkYHc+d99xLydmznKqrwis6Kz4fCXFx3P6tOzh06jiNlzvR2Nws9RiJmxfJ9vvu5uMj+7k2OoR5chr9rEMWmDu//S2+PPk1ja2t6Fw+IuwKFsTEsO+h7/Ll8cOcO3cOo0qH2uohdfkKNtyyi4PHj9Iunn/WLMVixThq07497D9wkAv1bbhcbgKjwlm6dAm7ijdw6NhRWod6ZYfWNGUjZfFS9n33f/j8yCFaLnTJhEXrcpKbk0Xh1s3sP3yQnqtXsU/OEK8LJjc9k9Ub1/P+px/ROXDNL+mBhuWpqWy9eQ//Et/vuUKQRk+8wsDC2Di23nkLb376AU2XLxATGIahd5otxRtZtWM9b378PsMTY1inZwjyKthavIHVBWv561tvcW1kBKVC9f9KOu/wrMo8Dd9f7+m9J5Q0CIHQm6AU6R1BCIKIWGZ2dHbcGXfd0R133BlHp6gzKhaQIgIWQKR3JEE6CQkJCem9fL3X9bz8+125DifkfO/5lee5H9GgTH9kGsXjS9m1by+dXd1SjDUpKh3jx4xl7CNT2LZ3N7Ud7ahValQeL4vmzqVgZDGfbv8cfzAkrm+KKFkwey6jysr454f/pM9tF8grqSFb8Pg88ocOY9e+r2i2DRLw+CmMS6GsaATjJo7j7x//C0vYh9fvF03uigWLKc4vZNeXezB7Xbi9brQRGYsXLKCoqJAPPv6YTrNFrO0MgQiLFy0iq3go//jkI2xulzDypar0PPbIDDILh/Hpl7tp7R9AI1eidrlZs3IFKbnZfPT5pyJUQIobjJapWbFoKampqez4chfNgz14/F7xjC9fuJh4vZHd+/bTG/ALukB2TBzL588Tz+qBg9+K39ft94kp/NpVq8Xq78C+r+no6RXas8TkBGE+lAqL7w4fpk36/4/IGJaQwqKF80XTt/vb/Tg8HiRVV25UAvPnPk5Yr2bfkSN0W63C3RsrU7BpQ7ngwu47sB/7gFmgU+ITEliybInAzBz74RjmwUFROMQkJbBi2XKcg1a+OXgQqyS7USlJ0OtYu2QZCk+AI8eO0mjpF420Rq7gqdVrkTsDnDx1miZLHyFZhJSYaMrXrqWnb4BTp04zMDgoztOM5FRx9ncM9HDg0LdEpMg55KTHJLB6+Sr6BswcPHGcHrcThVJOkk7HulWrMNts/HD8GE6PR8RNJ+mj2LRug2h6v/xa4g7qcAd9pKemUP7kOu5VV/P9seP4VWoUahUZcbGsW7aCzvoHQkPbE/SIgl1qsFbMW4ija5Cv9u3Dr1fjCfgYnpnB0+Xl1Ny9y6EfjhBQKgR824iS5599jmu3b/LDmRMENNLGMczwpHSeXlvOlR8ruF5TTb88IN7XxRk5rF2+kqqqO5y9dEHUJNKAI1Gp599e+jVXz53j0vWr9PqdyFRKctIy2FS+gZMnT3H56lVkJqNAVeVnZ/L8z5nhFUdOUlVzl46QB1c4wPDsHNauXM1PlyqprLjyUCMbCZOVmsyWpzcJc8kFKfJOHsIUG0ui1sjLG7dSeei40CM60gyENHLG5uSzYckq8T5ram8X99/vtApkz/2dBhQAAB8ySURBVNNPruf7L/dTU31XkEqC4TBDc3LYvPkZfvhyH3X3akViSkglIzkvi9UrVnD2m++5XfkTsk9e+EUkSQY9p0+TrFThCoUpmvEIoZws7FY7zSfOEbFYMCVGUVQ2moyCAhobmrh37RYehxOX18W8xQtJz8mhuqqKhpp7OPvNJOhMTJs9k1BqjFhndtyoJWBzim3X2OlTySgpFB1/w/XbWDt6yE/PJr+sBE1JLvX367Bfr8Pe1IlapWLa/DlEFedSeeMafbXN2PsGiU9MEJ2TKSlOaPu6G1uxWm2EDFomTZnMyCHDhMbl1p2bWMyD5EidenIS0RmpOBwurC09dDS1ik53zpIFJAzJ4uKlS3Q1Ngl3cVasdP1JaLKSuFhZQW9TG9beQdKSUxk/daoYT1+/dpUHt6vEaiw2IZ6SSWOJykql8tIl3M1d+M12VEolcxcvJCojmVM/XqCtswuHxHVLyWTSxInEpCUJbZatZ4Ce3j5ShuQwftJE4bysvHSR+toaYmOiUchkPCoFtOs0VN+5S0tVvTgApZXIo/PniM6qrq6Ouqu3iZKryUpMQW7UYSrIprW3i7a6BmSeACaNnsWLF4vxfGXFZTqbGtGp1RgNJh557DFCGhU3bt2k80EzYb8frVYjiimH3SZetl0WMw67mwRDDEuXLcMi5T1fu4q1tROv00HGkCymTpuG1+Xh2rUbdPf0CYdwYlIyE6dNJqCQxuYXcXd2P2SMxcWwYNFiUbT89ONl2ru78QcDQow8efJkAj6/EJ9LL9agUkZq/hAmTZiI1h3i3PdHsZv7MUQZiU1LFbqnEWNGU3m5Ap/ZitflIiMvm3ETxqFXqTl37jz9Nhtef4jU1HQemz0Lu9fF+XNnxcrH7/NQLHHC8gsx+OUcO3IUj7TYlsnJys1hbFmZSEU4f/4sDpdNFKT5JaMYU1ompqqnT5wS+cYul4uRhYXMmDYNh83O6bOncfm92AJeho8dRfHwAuK8cg7tP4BkEhuwDDJ53CRGjizB4nQIvaveoKextYlJ06cwYfQY0cFfPHselz+AiwgZRQXojXoK0jO5/uNl0YB5ZWHSRhdSUlBE7KCPk999L7SYPiXkFuUzbdpUWu43UHVLyiZ2YPZ6GDFtKmNHluJv7ODqpUt0u8xisiq5hWdNn8FgUyc3Kq5ileIgY41EF2RRVlpKsKmbn85cIKJSYvF5yB9byuiyMTTfrROaUVtfH2aPnZHzplNSUkLfnfvUVdzEPeggYjCQPLGUUePGYG1soqqiUhi9/BoFCaPzmTxmHI6KGmqv3qQ/5CFgVJOYl4VGoWBUchZXLlfQbO4loFczYdajFOYNw1LVwO2frmIJuQV7r2TCWCaPm0jv3QfcuXqTLnO/uP9hk0oZMTwfy516frpwEe/P7mKfTMG0R2ZTVFDM1Z8u01JTg87hxh4JMGzVfJLT07HfqOXBtds43Q58ahXFjz4mppMDNTXcvlIhngV9QpyY2I8YXshg9QMuHjtFRClHHm2g5NEpDBs6lPuXr1NXXYM56MavUTJx7ixyU9JpuXiNtoZGzBEP6pQ4wrEGMqISGKtM4vq5y/TIvJAYRd7YEeLZarz0E3XXbj7EhBgNjF60gMzMbO6dPIe5tY3uvk4xuS1bOA+93kDHlZsMPGjF0t+HKjGe4fPmCMyOufouHbX3MPcPEJ2cyMgZU8jKyKThx+vUXb8jXJC6xBhGzJxMVk42t06fp7u5DbvbBVEGxi9dSIw+ioaj5/CbrTR2txKTl0bRrCnEmKIZuFFP3/0WBvoGSMzNIn3SKLKys7h//goP7lTj87pIHJqHPzWJlIRkEs0eai5XMuixED0kg9GL54vNRHflTbrrGkVBEjTomLx6NSqFkt5r1+mqvy++N9rEOKasWCjWcN037tFcXSfiF2Mykhm/VDIcyrh3roLBlnYxZQvp9YxbsUKsX5uk3O6mpod6/WgjExc/jk6noanyKm019SLByZiQROm8OYJLeffSRTobGoTsICYzg8K5s4j4Q7Sduoirq1tEmssSoyie+6hwmN47fkGckXKlnLjcXHqUCkaPHk3ftRtYO9rxSxDkhFjGScg04OapC6KRkO4/NS+bkTMmCy2dxB0NWOxiBRybmcXwx2YKneDtI0cIDloI+kPE5mQw9LGpqNUq7h4/TbDXQsQVIj43h+y508XU+e7REwTMVswWO7kjihn16BRxVt06dg6f1SbWqCn5uRQ8Mg673cb1o+fA5iPiC5MyZCj5s6fjDfi4dvSIQJMM9vQzbGQxhVMnoFaqObnnG3QhudiKSRvASJJJTLcrj5zEqFQJvWT+2DISikegVWuo2L+fsMWGSqEmc0QBCWNHCknOlQPfkaY24R5wklNaQvqjk7C57FzavZcoyQ3t8ZIzsohR8x6lqbGJB+euETQ7xJQzr2wExuJsrE4b9eeu4OsawBBWkV44jPyFM2nv7eLO8TPI7G4MWklTPpSSGZNpb2uj+vSP+Mx28fyXTplA/vTxVNfW0HLzLq5Bi1jbjp4+neSSEh40NNB2pZJA3yAxOhO6pHj6TSpKx5Ry7dvDosFWavRkFxYy8pHp3Lt3lwfXruEdHBCGqtGPTCF9Shl3a2t5cOEGJk+YmKCCkVPGER6VQaNkhLp4jfCgA01YIXBs2eNL6R7o5drZC3gGLSTFxFFSNoa0EcNpbm2m/uotrH0D+H0+5i1djDzeKBqdipNncQ1YyUpOQyWZ1D7//X9E1k6dycn/eQe5xUZfyMHT296HRBPBQQfbn3uVTK2RHlcvGz94W2i0pG3s3577HanRCUR0Mta++d8iOkraaf9l/bPkJKXiCPl5+u9vC/OIpDl6f8vLZCekMuh1senD9x9yccxWPvvtH4g3RNEf8bLlH39+yLezOfnXc78hUR+FIiGK5X98XWTzSp+/u+lX5KZk4NXIefLPbz7UgPWb+fSl35OckMSgVsbGbR+AdZBQWwfbX/8/0mLj0CRGM2H+LBrdZkpHlfGvrb8jJyGVsEnHwjf+E6H6tlp5a+vLonj0qWDl669CtFZEnX337jai5BqU0SaWv/O2EHTab97h8LsfotNosMZr2LztPYlbQODngnbvm39Fo1ASU5jL3Nf+A2xmvB09vPfKG+SlZWFITWDef74iHHm9Fy5z7vMDaNVa5JlJLP7TH8Bppa3iCmc+3YNBJietII+pz2+GpGjunzhD5effofCGKJ46ltHPPgXxBuoOHuHStq+IUesonjEJdUYSuqHpmHv7uLXvqFiL5Y8dzeQXtoJGRceRHzi792sRWJ8xeTSPbdoolO+t+77j0qGj4sAcNnMcE57ZKFA5zUdOUnniAla7k9GzZjLpuc0iAaLm4PfUfntCOIjHLXyMEVueEjqGusNHqfz6GGqUjJ45laLyVUgU5ot799L2wwVxiBUunM2YDeuFGL9m517R+cg0KqY+uZT8RfOF4PneV99wcd8h5DoNo1bNY/yq5eCJ0LB7HzdOncUV8jFryzp67FYmzJ7P9V1fce/yVaH3eOSJRWTNmy10npUff86dihtizTRt6SLyHp8lNBgXPv6Ejh9voJDLmL5uKWlzHxVSoMuf7eTuhWvotDpmLltI5pIF4LJy7qOPab9+W6yspz2xknSpMA+FOfPBh3TerkWlVjN1+QIyJe1oOMLJd/9O//0WMf1Y9OtnyBlVAhE9V/76Hk0tTVi8Lta/uJXoMWVCG3P8rT9jt1jod1kpf+VFoobkgcrIiVf/B7/VQ6fTxor/fEkYneauWM2pP/wfAx3dNPf38O//+BMaKftSbeDbN/6Io61bOIw3/PoXkJECqSl8sfV5jJ4wLl+ANa/8GnVGOqSksGPrVnT+IH3mfn751usgMb78Mg68+gZKX4TGwW5+9elfxEoVl4wT//2/DJqt2OQhnv/LG0ILhNzAvl/9BqXPj0MRpPzt36GIi4Gghv0v/paUsIE2m431n7zzUEPoj/Ddb/+LgNtLi6Wf/9j3ORh00Odg/x/fFtNbd8jPhpdf4PadW4x7ciM71j8lGGduwqx78/cPuXRyFR+99DJJsXHiYP/V+399qH+0+dj+338QsNSmwW5e2f8peJxg9vL1G2/iDPmxEuGl9//1UH8UkbPr+RfJ1OkYkAVYue2vuAM+JGLgzhdfJlWto8vh4KnPP31ohurpYedrrxEbHUeb3cyLez55yOe0+fj01ddJiIoVk+LnP3nvIeppwMknv/kt6VmZYovwtHQWSpzFnyUHf//Nb4g2mQjqlSz7xTP0tnRQPHwiO5/7FbqEWFwGBRvff0tEj9FnZ8/rbxKtM9Dp97L1wG5xPlLdxPbXXicrNQGbVsbyf75DxOdD1u/k839/lSytEbtayfK9O8BqJnznLh/+/g9ishE26Vn0/v9Bby902fj0T+8QFRWFUxbi6U/+DnYHVDfz4auviXWyRSlj9Z/eFPGcXLjBl++9RyRahTo7gVV/fFU4EyOX7vLxH94hMz0beVIM895+jXBfD/LmPna98w/U8gjZE8twjxhKcX4RcdXtnPrsC9x+OznTxzH2lRfFc9V36AwX9hwgaLORUzaaSa+9Kl7CgwcPcXTHTrG9mLhwDiVb1on3zcDJnzi252vBmB02oZRxvygX2rzWHfupOHycYMBH4SPTGfvCC0LL17tzDxcOHsStkjFs6gSmvLBJ6B97du7jwoHDAlU5Zt7jjHjxGaGbrv1iD7dOnhLxmnmTJzL+lV8IDWTXB19w89ARIooAeTPGU/zSs0ILf/fjPdz+4TSaQJipixfTFGMQ+K/6b76j8tBhtHo9o2Y/QvG/PQVuD1f+tp3Wq1Xi/ktmT2P45hVCV139wS6qTl8UxIKx8x8nb2O50IXV//Mjai9dxhkOM37ZAvI3rRZmyap3P6ThTAVqpYHxK5aQ/PxacDu48td/0VxxXRiGxi2YS+5Ty4VG8M57X1B99pLY0kxZMY+UJ+cKZur5D3fTXFGFya8WYOLYjavBaeHs22/TeasKLSoWlq9Bt+gx8b049ZcPRTpIMBhkxaZ13Da3MuPneNmf/raNxht3iKhlLN26BaMUdypXcPnNt2i+fhNDUhIzy58gZv50sNk49uqb0NaP1xlk2cu/hLkTCHmcHPn9WwRaOwViqfy3/w45iZCYysFf/h6dI0hLWwtb//e/YNxQ0ah8tvUlkkIa+hpa2fznt6AgTWjy9rz0W+JRiuLxhTdfh2Ip4k/LtudfFilQUgG+Vbp+borQHe56+pfoJNyQxcyzf3wThuQK3uCezVuJDkfo93vZ9Pp/cezWFeY9s5k9T24kVW3gwYMOtrz9JxieKbSG2559ngSFEqfPw4Y334BojeD4ffT8KyRFtDi6ennqg79CtkkU43/b+DyJUtyb08Vz7733kMGs1fHhMy8wPDmd9pZWNr77J8iOExrid1c9LRpLp17BBqnOSEsEh4ft//Yq0TINGul5Ky1F9taWdZEYXwRFdQv5SUl0u/pRS8HS2akMdA+ibrWLQHl/2EHKkFTkiXraO3sloijqiBKvz4YmVkfcsBz6enpxNfeSGhtPe38nWQVDMKYk0NnaiaO1j3hTjJgYGuKjySgYSsv9BwS7rOi1eiwyP6a0eBIzU8ROXz3oIUqrp8PWR3bxcCHir75ZRbRHRbwxmsa2BxSUjUQnFUQ1dWgGpTxhHRZFEE1SLKlDsmmpq0c94MQgV+IlgE3mR5OZhMfpQT8QJFqhxeZzEpeVKjQndbX30Nr8xBqNtPV3kj+2ROBMOls6iHTZhY7G6rKTnJNJOErHYHcf8m4HBqOBDrkTY0osw/NyuFtxHYMzQkxMLM3OfhLzMkhKTaTmRhWpimihXbT6nOQUDUEZraPpXgMmt1zY+fuDblILhhDWK+lt60A54CDRYGLQZia3tJB+dYj+7n4MvX5iVToG3BYyiofi1Mnp7+zFNBggRmug1dZDJFaPKiWOSCCM+343WfHJOINuEtOS0Ri0tDY2ofKFxSq2K+KhcEQRJn+EztpGIi6/WO22e83kFQ4VOpDOxjY8Fh+xCYlYwx5i0xNRGTU019ST7JMEwSYG/VaMafEo46JouNdIQlCPUmJWy/2kFeVh04bFFCpV+n0jchw6ObFpyYJ1aG7vwRRSC3Bqt8xFbtFwNFIBePUOGfp4URi2he3kDssjJqyk6XaNeLFLk8F+KZsx7Cc3LpmB5k7SYpNFDrNd7mdY0TABz2xvakOjNIrCRxsfTUJaMgG/h7baenL0cXi9bizqgJjiWGxOWhtaiJei+AJBZBoZmUMyBeKi5uZtEmVaVAoVTqWMtGF5eIMB6qtryTQmiK5XkWAgNTtdOMzv3aomxZRAWK2gX+1jRHERkY4Bmmrq0cdLRHuZ0NwUSMJyu5vWxmaB5YhopesHGD5sKFic9D3oJCThJeJi6NeGcDisjEvLpaOugei4BLyKMG5ViJyCYfT1DtL5oI0UXQx6jZp+ez9jJpTR1dMt0gPilQZkMgVenUZMBzs62zH39BIjl6INEUBcSUPrHbDTcOceWcnZ2AnQrnQxYUIZwbo2OmobMcYn4lREcBnlIhHAeq+FwIANeTgi7sUep6SoZKSYANLvxhhQYZMyT/MSSc1KRdHWRX9jC3pTrJAluHWQPSyP3vYu+tq6iNWZCIUlralEBY2IZ7i9oVkUegM2G5rUBKENa6irx2a2EGOMEhzDmJR4UpKThZbz9tWbDB9SiNnjIBCrIjszjXBbDz0t7egS4zBLU67kVLJTM3A3tGJvayc52kSX30GoMBtTQgK+5k68HX1ERRQEJOddTibx8XEoOzvormsgMS2LTrsFY14KCalJ9NxvwWNxopZYoFLsY4xOrB/9XWYGOrvRGo04Az6MyQlEx8dhGRygv6eXaGMUnrB0VvkwKNRkhfVEnH68MjnmkBdDXiI52Rl03KjCN2gVGjopEcSWFENqciqqxi7kAxYU4QADET+eIalkDBtC+5VbaKxusUq1RsKYM5JIyUzHV3MPpU0iEBjocdnQDE0hZ2gu9y5cFb2+FGkm6a+NmQkkGk346zsIOzxC++czaFFlppGenMbgT1X4bXZUKdF0+a3E5mcSqzPiqWoTqU0qjR4LfkLpRvKGDKHuVCWxcrXQDTt1CmrCHtISU8nocaMy24iNj6LW0o1yTAGG2BicVQ3I+m1kJyTRZrOiHzUCpUaF/U4VMRKqyRhFXXc7OVNKUSlV9N1sQBeQPjfQ6RggflSeKJrcdR0YQzJ8AQ8OhQxDUTFapQpPVS0Kr5dIlI7ekIfkkfnIA0F8d+pJlhhsKi1dfh+6kuHIFHJ895tQ2JyiEWl2WImaPEYwKAM/1ZASkqFWy+iX+aF0GH65DFtVAwlhJVp/REyQGxURMnOyUbS2oXZ7hayn1TFI7IQCsZofrKglUa4THEanBjQlWaKRM1+5R2xEJbBdLrUSVcEw0Xw6r94iSaPDIQvhjdajK8oj6HLB7UaSwio0GgN9ijDBUXkCTO6+Vk2KBLSUqfBoFciGJgpGr+t2i/h3FbIwDnUQ5cgM/BIe6FYDacpoNFIMkF6PujgPp8+Jq64ercdPgilOyIFkuYl4I2H677djkmvEBk862wZ/zmrPzxtC99UakvUmQrIQfoMOTUE+PrcX21UJ+h9Pn8tBOCEKTWEOPocT2d0mYiXIhtqARYrRm1QkNMrK+63EiVQ3aSKsJmXcCNrbu/A39JGg0KOSy/BoQTcyh36HlZ7qBpLkWjINMdj8XnQjh2L3OHHdb0HvDxNnihYw/ej8LLoGB3D320VxHwn4iU6IJSU/hwf3Gwn2OsR7V4Kzy2OjURUUCI1j6G69SOgwh3yEow30hrxCh+epaxLyl9ioBHwGHeGh6VgcVrz3m0RiSFhiEEbpSSwcTndPP+YH3aToolH7fKhMGrTD0+kY6MPdYxHUFUlSZIyOIi45CeuABXt7L3FaAwG7g9jsFCJ5ibR1dKLqcokEq26/TRhvolPjsfYMYr3fTbIhFr1WS9ODB8h+N/vRiK2vn7z4ZJ5csoiD+/Yw0NeD0+NFoTcRn53HqqXLOLZrB/beTlxeBxhNRA8ZwcJFizm+ZzuOnm48Lg+qqGhihw0XwOZje3di7+nGJ65jJLlwJI8/Po/vd+7A2d8rXrZyvZ7UwiLmPj6fgzt2CdyDzWVBaTSQWTySObNm8f2OHXgtg+Lnwzo96aMnMH3qdE7u3C6iUyRdB1o9uaPGiAiefdu343fY8btdyPUasstKmT5tOoe2bReuKXfYh1+pYljZRKZPnsKhT7cRcNiFYUFyaQ0dO16sZg9+vg2v3SI6jIhWz4iJ0xlXWsaR7Z8TcNhwBbzIDEYKJ0yjbOxY9n32IUGXjYDPhdpgomjSDMHl+/qzzwm77QSDLsI/a95GzJxDceEIjnz8CTKPG5+04lKrKX10NsXFIznw0ScoAwE8PpdANpQ8OoOi4QX88NF2gUuQChq/WsOUWQuEvuDwZ9sIehx4FXL8ajWT5ywgNzNLfK4MBfBFQviUaibNX0xGWjrff/oJ6oCPgHTY6XRMXLKEuMQkDu/ag9zjRh7wIdOombp0GdFxcRzevQu514siFCao0jJl5RMYo6I4vuNT1CEvwbCfoEbPI8s2CGzH6V2foAp7xWRFZoxi9tK1qORKzhzYS9jnwifx/LQ65q1cgzwU4eyBfcike5FLqAwts1evFV+K0wf2ovB7hbA6pNYx58lyMcI+e/AbketpkiuJqLXMLn+KAbuVH384hNLvEa7isFLNgvLNDFocXPr+e2QeJxp5kIhex8zyjQyabVw9+D0Kr+dh2Ldex6KNT9HZ1UHlsUPIPD40ShMRnYF5m56io72FqmOHxaQmotUS0uhZuWkLrU1N3DxxDJn0DEqOTr2BpU9vobmpievHf0Dll1iBKhEZtWTLc9TW13Pr4mnkTidREuLbaGTus5vF6P/+hQpCNhtavRqZQcvSzc9wp6qa6h9/RCnhFOQKlAYTSzY/JzJ8a65cQBsMognKRYTV/Oef4eqNn2i+ckkI0jXaGBTGWJY/vZkb167QUHkBmdeNWmtAYYpm2eYtXL58mabrV0WskVajRWE0sXLLs5y/eJ7W2zcIuewY1Dr0cYnM37CJi5d/pPHODXA7BXhbFxPLgi1bOH3mDN13qwjZHJgM0Wijpes/xbGTx2m9VyP+P00qA1FxiSwsX8fxUyfobLhH0GEnSooxS0zm8Q3PcOz4Cfrrawg67ehMUejj41hSXs7RH44w0FCPQriCVcSnpbNgzRqOHDmMpakJv9OBSqslPjOLOU+s5fChgzibH4jraw16sSqbtepJDh06hL1Jam7sGPU6YjMzmLHmCb799iDulnbCNidR+igS09N4bNUSvj70DX2dbcIlqJdryMjJ47GVy/lq/36cXb2EnHaiNUrShwxl8tJV7D/wDd7uNoJOh4gDTMsbwvTFi9i/fx/u7g7kUqi9QktOfiGT5s/lwP79BLp7CHgkV7GWnKIipsxdwJ7du1A4rQSkQkehYkjhSCbOW8zOPXvwDHQT8jgw6HQMLypi/KzZ7PrySzwWs0Ah6ZRaSkaWMmXGdL7Y/QUulxWfT8JZaBhZUsqkqdPZvWsPLpuVkM+DQaWieNRoRs+Yw/YvdoBzgKD0fdHqGFE2jpJJU9m1a5cU9SLOTwllVDK2jKKJ49n+xcMzVe4Pog7LmTB1CrljS/niy52EXDaJVoxREcWEiVMZUjqKXXt2EHYPiLNHq45jwpRp5BUPZ/eXuwj7fWLaq1NomfKzlntIUSHbd20X7u+wVKArNUyZNp3s/AK++GKnmGpKEhW1SsnM2XNIzMrhKymz1m0Tn6vURmbMnkNSZjpfSteXpqahCEqlkcfmzCExNZ69e3cLckNIMqepdcxdOB9DjIEDX+8j5PYiD8tQK3TMW7AAY0wUX+3fS8D3MJ5NwqEsWbIUvV7P/gP7hbNaKtY0Cg1LFi4RUpsDB/bjC3vFylWuVrNo0RKR1rN/71ei8JXQRJLJY9nKVfhDMg4dOkgk6BKbiAgqnnhirZhAHT16BL/PKTLn5SojK1asxO9x8MORw/hDAWQRufi7r1q1CqvLxpFjRwSsW0KyaeQayteWC5D3qTMnBUBamiRK8aJPSp939XHm9Am8PrPQGKq08Tz5xHp6Ozs4e/Y4vpBLuH9lGiPr1q6nt72d86dOCWmOSkoq0SjZuHETD+41U3HxIj6/A7nkqNUbWF++kabaeiounEMpuV3lCnF2bnp6M/ekWL2KCrw+Pxq9AblWy/r163hQc5eKHy/hDflRqDWotUY2rt8o0pyuVF7GG/YLSoQ+KkZoCWtv3uBa5WXC4QAypQp1VALl6zZw90olt25cFe8hCaukjo5l07r1VF04JxJ5nBItRKNFHW1i04YNXD9/idrbtx86zHU6FHEJPLluHdfPn6G+6jZBnweFzogsOpkN5Ru4ceYo9dXVuAPSAEWHMS6ONWvXcPn8WepqqomEg+LvJZ1569eVc/boCZofPMDqtKKJMmFITGLtmtXi/dTaeB+3FIFnMKFNTmft6ieoPPId7Q11uKRwDmMU6qR0Vj+xhnPff0enZHKT6i2DCZ2kq16zhtP7v6KnvRmH3yF+Pioll5UrnuDkwa/pam3E77WjNBrRZQxl5Yo1nNv3Na219/h/7hGZ0VoR7fcAAAAASUVORK5CYII="/>
          <p:cNvSpPr>
            <a:spLocks noChangeAspect="1" noChangeArrowheads="1"/>
          </p:cNvSpPr>
          <p:nvPr/>
        </p:nvSpPr>
        <p:spPr bwMode="auto">
          <a:xfrm>
            <a:off x="307975" y="-1081088"/>
            <a:ext cx="46672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png;base64,iVBORw0KGgoAAAANSUhEUgAAAoAAAAFhCAYAAADgPRuZAAAAAXNSR0IArs4c6QAAIABJREFUeF4su3d4XNW1//2ZfqbPSKPeu6zm3jsugAs2GNM7yQ2EkNBCIJTQSyi5uSS5JhAIoYOxARtsDNgG9ypZsnqvI400vZdz5r2a3/uvHj1n9tln77W+bck+fvX5ZE9HF2oRynJysff0oNdomPR4kOv1JHR6smzpJCbGSLo9GJJyQqjwpOeQkZWHNDhEPOjCqwwgE1QISh2FWTl4RkcI+v2gFXBF42gycyjIyiXU0Y0iFicsVxARRTJsGWh1AuOTE8TjMWRiAlElQ5OThlHQERsYRxlPEk6KBGQSuvxsTCYz3v4xZJEYCkUSbyyMNi+HjMwMxtrb0CZEjDIlAVFCVlhIUq4iOeFEHQohi/hJ6BQkSrLQGi14Lw5hUgsECOCJh7Dm5JNlsBLuHkSKxQhp1YyEg6RXVGHTaBG6B4i4XMRsZhzhELb0HEoKCmi/cAatWolcrsIvJpBnWEm3WZnq7ESIS+iUevxxCU1BAQpBQ2Dcjuj3olNCMBLGXFiMYDAyNTaMPBpDKyYJkySWm0lBXiGjh09iUiqQTHJGoz4sVZUIaj3BjhE0gQg2nZqpsA9lZTFanR5fSxdGpZqoQoFXFNHl5GPW6fB1d6AIR9AbzIRiIrb8IrR6LZ0t5zClmXHEIgSSCcprZhAPBomOjqKKJ1DI1LhicTIaaknEEsS6B9AnJWKyGDG1IvV8haDFPjCALplEn4C4QgGFuRi1BtxnL5KmURFSRHDEAxTOmUUoIuLud2BKKlEEvMg1CnSVpYiiSKirD0GuIKxRMZWIk1lVhVomI9TTjTocQS1TISnVmApLkEjiHRsiHPCDRkDSTv89l1gyztTYIElvgBylGTEhI72qkkhSYqi3E41ajkKVxBeLkj+jjqgvTLBzgFxBTzISJaRREivLR20yMHTyHLl6PRpZAn88jK26El84RnDci+QPkGUQ8EdDpM+oQgzHiLT3o1WpcKlkxIx6zIUlBF0uFKOj6ESJpEJFVK1CnZ+LWi4n2NaJXiYDnY6RkI+SxXMYn7KTmJok7vOj05uRKwUM6VnIk+AcGCBNLxAKeZGbDQjFxUy6PUgOF1aZEnVUJJqQSKusxO3xEne5EeMhVCYVUSRyi0txOL24PUHMagGFy4lWUGMtK8Pr9eLp7yddZyAhQkQroKwowuf3IhsewZoEdVJJWAG6mmKmpqYQJrxoYjKiCTmSxYiyJBNv0IVkH8EiqPFFo8gFIzn5FXjdQaYGR7EZdChifmQ6NaqSQia9HiITU+gl0CXlyNUCxuJinC43EcckWiXI1RJxKUFOXhEebxCv24darSEcC6MUVBSUFTMxPIrkCqFVCXjjMSy5WcjMWsZHhkkT5ahiMeQyEV8izngyiVahpkZjJOb24UVCXZBNONeIx+NAM2LHqtQQlCCpM5FZWsXIoB3cAYxqBXHRhzHdgs6WxcDgIJpkAk0C1HEVapUOa24Ww45hIokAMpkMKZzEYrFgzjIxah8lGIiRbc3BNewgMzsTTaaOSdcEiUAwVTOiIRAsVoRcC8P2AQQpjjwSQy3K0RrMqLMzmRwdwxyMoIyLRGVyEiYdxtpiOntaMfh9mFUCoYSEKT0HnSWLkeFxkqFoaj8RA+itJuTWdBwOB6pICI0oIxlXYEnLRJ9mZmxiBKQIiUSChKRA0AqUFOfS0d1JVKZEUBsI2N1UV1SAIDExPoIqISGGRJRyA3qbDdGiZmRqBMQwSimJPJYkIzsXudXKSG8fmXGJZDyBT6NCa0tHoxXwTtiReZzoBDUBuQxjZi4GczYj/aMo/KHU+mWqGDqrEbU5Hbvdjhjyo1dpcLuC1M5oQKFQ0NPXiZSMIBfUSCoBg8FAjsVAX3c3EiqUMgEplCArNxt9jpGLnS3IRBGlTINaYURrtqBK1zM00ociFsKiEohO+agsryKulDE4PIBSkpDkcgJyJbbsfDRyDY6RYZRSGJkawioZ2bmFKGNKpgbHMCkUxKJB4qoEmQX5xJJK7Pbx1PlBnD5sagoLS1NnpqenA5k8jtagJyTJKCwsIB7y4h2fQh5SINfomVJKFM4oIRSawjHYiykuoVYLuFCQW1aBP+An4nSTmZQR9AcJaQUKCosQolGGBvtIGtQEEUFrxJaWjSYqwz0xjiQLExPDyFQqZpTXEJ4IMjY8itKgJpoMI1dK5OXlI4lKhgYG0QsKYrEYokxDRVk1Ea+fyfFRVAKEpTghhYrKykr8Y8NEvEHEmApRo8WjlpGdn4lWDDPc2Ua22YQ/HCGo0lJaUY3fPknU6U6tV63V4iRJUVkZMa8bh8NOTCkRU8qR683kZOQjTgYIupygiBInRkKloDC3GEUABvsHMeelM+WZQKVMMqNqBiOD40TDEZCiIJeRVGgpzCsm4vTidTpQaJJE5UnCajXZ2dng8+CdchNOqFEbLfhjUQoKc0hE3LgdoyjEKElBwK83UJBbhHzUTWh4HLNKRUKtxCmoKSgpIjg4iBgOEldKRBRyggo1xUXlROxuApOT6LTgC/vApKe4tALXiIuAL0BCFicqk5DpjBTk5BG1T6beV66GOKDUmsgryGd0uAfiYRTxOAgGvIKJ7Jw8/AM9JIMBZHddcWkyPOlkbn4R127YyM6dOxkatxMXNMSkJDPKKli/YjnHv99HX1cnSq2OhFLAlFPGlk1b2ffRh/gDTsbCTrRGLbMqZrB87nwO7NnL+NQkzkQMjclMVWUtixrmcubAj4yMjOAhjt6gpzK7gDWXrGb39/voGR5AqxcQE3Fys7LYsmETX3z4MfF4nEm/D0mpYO7CRcysa+DA7j3/r1HFw2gNOuqrZjBvZgMHv/uOMfso0WkQphYor63nklVr+Oy99wl6Pamm7wy4mbFgNiuWr+Tr/+wkGosxEpxCKShZvWgZdSUV7N/5JcFoFGcyjspgpKKiigW1Mzm2+2smJuz4NUnUBj0LaudQN6OGT3d9ioiIbxqEyOUsX72KivIyvvr8c6KBMOHw9MFSsXTVKopLyti3dy9er5tIIoRO0LJ47kLKSkr5YvcXqWdISQmlVmD+0qWUFBTxw84viUfC+MUwMQUsXbeGwvwidv3nUwTkxKMhkvIkS9evoaCwkM/e+wAxLhKIRDGYrSxbvpL8nFx2ffoRUiyKJImoFGrWrF6H3mBg7w/7iMtFnAEfKo2aKy67HJOg5eP3/4PFZCYYiiDK5Vy6ZQtGnZ5vPtmJSgb+aACloGHz5q1oBB1f7N5FIhZDq1ITjcW5fMsW5Mj4cc9eJDFOXCGCWsGlGzYgSTL27tmPSWsg5HalAMiGLZsRxQTf7NqNTK4gOX0OkbHlqm2EQ0H2f7kLQSbDoBHw+QJsveZ6/MEghw/+AJKIIAj4ggGuuuEanH4Pe7//ljS9CZxB0nRmNmy6ArvHxb5jhwjGQqhkSUwGI1uvvobhviFajp9GCoZJxhLIdQJbf3EbHX09nDt2jFgggE6tRKaQcf1tt9LdP8CRn46hQIY8Hks1qhtuvpnujk7OHz9FOBIlqlKgs6ax+cqrGB4Y5NyxIyRCIVRyOaJCwQ2//CXtbW1c+PlY6pJqNQJynYZNN27nTEsjZ86cwqDVIUUS6FRa7rz1Tk6fPsPpxrMEAz4yzEYEo441V26lrbubs8dPIgUjZBusGDQ6rr7mOs41NXKm6SwxKY5MLU/du2u2bedM0wXOtLcTC4bJkKvIMJm4fNNGTp4+yeDwIOFgGEGhQW+1snrrFTS1NnPu5LEUIcjRm1Fp1Wy87Xr2fPstU93DWDUmwr4w2YUFXHbdVr7c/xUDg13EIyEMgpYMSyZXbNzG8RNn6ewfTN3HTK0SS5qJFZs3cqalmXPnziFLSGTpzBgFPduuuZa9+75lZGKUSCyMAomC3FyuvGIr3+z/jt7RMRKShEYmo6iwgKXLlnLy5CkG+4dShVIQdGTmZLP9huvYvfsLxoYGUSKRZtDh9Ho4cbGdupp68qcJkdubOvuGzHS23H49/3r/X8QDPqL+AEpUqYa2bMUafjpygt6BIWLhICYNVFeUMW/hYvYf/JFRlwOvy0OGXM+sGfUsW7GCT77ayaB3AoVSjioiUVdZxbLli/li7x5GfX6igSj5KiNV5WU0LJ/HVwe+pXdwAEGuwSxqmNkwk4Yl89m5fw/DzlFioSDZCh1VpRUsvexS3n7nHRTxBIlQBCUyZi+YR/mcWj7bM11L3EjxOCpRwcLZC5lVO5c9+w7QO25Hr9OgiYVYMGcWVfUN7P72GwYnRkFMkq7QM69hDnPmz+Nf779LWCkSjUbQo2LJ3HnMqK7gg52f45HLCPnCFGhMzKqpoWxmNZ99vQuX14NJY0DmjrJkyVIK66v4aM8XjPkc6NQqbDINM2vqqZw1k0937sQ7TY5kclRKNcuXLqNuxgze/tebKAQ5Hr8Xrd7A0iUryLUV8OWXexCTMqLhAMpEiHVrVpGdX8iX+77FEfQgxUXyTRnMqZlJUVERO/fuxpuMEE3EUMdh3YqVlBbm88EnnxCUKyAhw5ZUs3bNaiJa+Hzf18i0aqSohDooce22a4irZez85qsU4VWKImlxBZvXrUemUvLlgf0EFdPEJIkiLmfLZZuw6ox8vPMzQmqR4DTolcm5+errEKeCHP7+EH4pRlIuoZRiXH/ttQTCUb7+bj8xFciTMoSYjM3rNiCXy/ly/x7CKgkUMgjGuHbrlShlSb76ai+STItMoSaWiLJp60YCCT8/HDyAGI+iQI5WoeP6629ieHSM/d/tR6VSIE0LJHoj2zZtxmsf59sfviOgV5BQKFAkFNx+3U14xyb55rtvCQtJ1Ho1yXCMm7ZuJ2L3cOTocSaJotQq0SVFbr72Orp7+jl8/BjueIj0tPQUGbzpmhtoa7lIY+sFnPEAap0GWVTkrtvuoKPlAsdPniEpTAO9KBaLiau2beFieyMXWy+keqNRZ0CQa7n+mhtob23n7NmzxMUYSpUKlVLFHbfcwpnjx2nt7UytJ5RIkGfJ5toNW+lrbuf4qRMkDApCYpj8rBy2b9pK00+naW5rZ0oeQ2sQsKlVbL9iCxdbOzjVeJ6IMomgFtAmFPzq1js5/ONBmjsu4pfHUaiVFGflsXHdei42nuPk2fOIBiuxuERhmo1tWzfzw0/76RnuwRcLIlMoycvO5+oNV3L+p+NcbGxG0OsQFXLUJiPXbN/GyR9/oKW1GWcigsWWQbYtl0tXr6Px+Ck6O9sJSGE0Og2FhYVcsnwVp4+eorWjAy9xTGlpZFptbLn0Mo5/f5COjnbkBnUKO2SlZ7D1ii38eOh7zl9oRKXXolJryc0q4Oqt2/j266/o7uhA9tqDv0mW6wyM79mHKUmKgVWsWIa1oY6R3n7sBw6BcwqFVk7t6mWI5UUMDo/jPttNwhUgkoyyZstGzCWFNJ8/y+iZ02gTUorZThd1ZVk+Q/0D9B/4GXUkiVxvpXbpQlTFFtzjdga+O4ZSAocgMfvSFWSVFdJ3vhnP0WYUcQmPUUHt8oWU19dy8WwT7YdOIiQVqPU66pYvQV6cz2h3D84DP2OIiUgmA1WXLCdelMlQfz+u440pZm8oyke0GNFmZ5JhMND/4yEIhFBarVQuXoitvpqOxkYmDx1DHRcJGwzMXnsJQkY64z19jBw8jiBXETQbaVi5GJ1Ny1hPN5Pn2vC4vCRzsliwbhWCSUXPhSYCnf2EfSHktizqliwkv7KUM0d+xnn+IoqEjKTZSt3KZejL8jhz6DDK9n6UwSiS0cicy9cRtploPnMaoW+EiYFB0morqFu0CIPOSk/zRRwd7YRCAdTZGSxYv5ak0UDr6dPQO4DLOYVhZg1eSaKmtIqEw4Wj6SJurw9DbRWzVyyBRJC+piZ8nUNEppXS0gLqFs/HqJQxcqEF+6nzmA1mktnZNKxYOk1IuXj6NJNNreinFbJ0GwvWrkGpE2g5cQp/awfq5LRym0P9iuW4ZRK9F1pQdg+mgIpqZhmlC+amlMS+cxfwNbeiVatQFOVSs3QJCaWatuMnkXX1kpQSKCpLmLVqJfFInKafj5EYsROORtFXlbN0/WqSYT/njx4hPOlhYtJF7dKluNxu5ldW0NfcjH/cnmK0+toZ1M6diyoYpufoKaSBUVyRMKZVC6latADR6aP16Ekk5xSTDgdz1qyhuLoGrzdA/8U2IsNDjNpHqF2/krrFi7CPTdJ+vonY+Bhev4eCubOYuXgxHm+AtmMnSfb2o1QrsSyYRemsWcQ9IVqOHEecmCRGEqGmkqXrVuMa6KWvuQXXqIMEcgpnzaamsgrlpIu2kyeYGB1CnmbGPK+BospKVJ4QbYePopx0ExTjFK5bRdfoCEtr6lJFZFoqSihlFM6fR+2suYz3jtJ74hxah5OkEkyL6iicWY9rwk3T0RMknZOoDVps8+vJKytH5otz/rsfMQX8+MJ+Si+/hJzyCvyjU7QdPYnC4yNAgqx1y6ifNxtXUwvtp04SiYYJSUnqFq+isrSKQN8wrdPv6/OAVUfaqnlkFuWhtE/R+N0h9LEk3rhE2fr15JaWpBhw+4njxP1uQjKJqkvXUDNnHj3n2+g5egb9lBu1UUCsKSCkVlCXX8mxbw9gSiaISHEq1iwnt7CI0KCdtlNnifj8hBCZedkl5BcVExx0cOrAIVQxkYRaRsOmVYx7HLQcP0mG3ogsKqHUG+lwOrnqqqtIl5Kc3v8dSa+XuFFD3qbVWHKyiXYMMnDiPEpvmIhCQemmy8gqLMDX0UXbz0cQEnGCajklmy8lu7iYqcYWhs41k/AEUFnNpC2aTW5xPpHeXi7+dAx5GGJaLeWb15ButaAbGOPMD4cIKxWEjTp01SXoFWpmy/W0HT6eUozdehW5m1eSnZ9N4HQjw+eb8YcixPU6ai9bh81mw3mhldHGC8QmHCizrVg2LCO3opyJE02MnmjC5I+D0Uj2hjVYsrNwnm1ifPqeRsJEDQL5W9aTkZ/P0MFjuDv7iPmCJC0Gii9fjdGkJ3iumamOHnzeMPL0NKo3r8MgaJCaOmg6dpyoWY+YmUbRsgVkmayETjTh7hogLEp4BCWlm1aTnZvJwL4fcHX0EJlu/lXljKTrycsvxDQ0ibulA20iQVhQULF9I5JBoOfEGUIDoyTGJsktLadg3SXIlEomTp4lMeHA7RhLuS55l19CWmYWw98fwdnVh8/nI62ihJLLV5OIhBEb23C0dxOKJ1Fk2qjduA61DHzHzzHS2c2YFEVTUsCCqzcTmHQRO9vKeHMHqDSQlUb26oUY9AKR8y30nTzDtESeVlOF7fJVBENRYqfaiPeOEPN60Jbmkb1tPVPRIM6zLcQ6+jFOBSiuq6HNqKCgoozoxS5cXd0IajmqvAyEBTMxma04Dp3C09VHNBols66a/EuXp+qo6/AJZJNeplw+Mv8PJOevWJYiVz279+IZG8WtkWGbWZ3a/7jXj+O7o8RGJ1FpDRgqSjAsrEcul2E/eBTXtBsnS1I4ZybZlyxncGiUeHMP0SE78VCAovkzoaECpVFH1w9H8LR1UajWk1aQR/5lq/EGQ/TuP0zMMYlMnSSzvgrtrDpkkgzHjyfw9A6CoMJWW0lL3M/CObPxHT6Jp3sAuc5Iyfx5WGbVEfR4cP50nLDHRa8UpHLFIrKrK1EFogx8eQC8QQIqJTlzZ5I2rx6v08nkTyeI2SdIyCWyZ9VSePla7EN2hr88iCUYQ1ApyGmoRljYwPDkOAM/n0Lp8iILBJm7egWyukqmnG4mDp4kPGZHbdGQPasG89xZ+J1eRvYeQhOMIupUZDRUk718AeMDgzi/PYTaGyKsUlO0YB662mqiXh9jew6gE0XGkhHM9RUMq+MsmTmbnv98icYfJabXUb5kEeaaauz2Mfp/OpKqkQq9ipI5M8maPZuJQTt93x5GH00Qk8WpWbYIdWUJgWCIi/t+IDHlQq9RMnv1StRV5QwNDTN06CgKfxCZWsnsZUuwlBczMtjP8JlTBF1uJJWeWWvXoKstZ7y3F/vubzHLNHh0JgLT0sUbv783efeGzXz1+z+i8gVwaRTc+pfXIc1MYsrNBw//EX04hGAW2Pzyc6BXk/CHefP3z2JESUINdzz1BBgN4HXzyu/vI0Orx6i1su2pp8GoBrebfz34KGalDj9qbn/jdaY9wqR9jHf+8BwauQK/RcPd//0SqOWpJv3OfX8i02DGrZdz60tPg0pBZGSUfzzzMialgNloYvurfwYpRtwxxScPPEqmSoNPIWf7m2+AUYl3oJ+3H36cbHMaygwbq6/cymgwSF1RMZ8/+0LKulNmpnPdKy+DTMLZ3c1Hzz6PTW9Enm7j2ldfBfcU4oidT555GUGlIZGfy7UvPg2KMO6zZ3j76ZepKKvENc1I/vIK01768Pffs/O1v5FusKLKzuP6P78MITeD58+w6+87SNeb0aXncPV/vw6JAO0//8TRv79NGirMhQWsff0ViPnoPHWC3c++TFVREWKujaufehaiCia+PcCnf/8bNlsauQ3VrLrn7pTV3rh3L8fe/5A0qwXTrFpq5s0nW2/FOzDMrh3/JCM7G1lRIduffhzkUVo//4xDn36FUqMlbWY919z7GzAb6XnvPY58tisFvqqXrmTFvb+GZITmb/fSduBHgr4g1atWsfQXv4BkkqadX3Di089J0xmoWrSYWXfcBukWTr37Lhc//xKlWkHeZctYe/evQFRzbMc79B44SDwcZOamtcy777cpMH70g48Y/PEQoYCPus0bWHzttaAUOPPv/9D0/Y/oLWbKV65gwTVXgSLBvn/8jeaTZ9AKBtZs2UYoEGL+Jas5/8lHXDx3Bm80wprrbqTmqqsg4Of4m//Efvoc4WSS0isvZ8n116eslkOvvE7v6ZMYLSbmbric8vXrQaNlz6uv42psQobEypuvpWjd2mltnQ+eepboyDDxWJjLbrqO4i1bQJTx8WNPkBwcJBQNs+iW66hbfynIBHY//icSk5MEEnFW3HozZYvng6Dgkz/9iYmBYYIxket+/RtKFyxKWdj7HniQiNtJ/5SDqx99mMKVK6alVj5/8PdoAgGc4SDr7r2LjqEh1t54G5/edx/xoAdnyMe1v/st2dU1oE3jgwceRjE2TlSKsfnBu0hfuRLket753QPogwGG7cP81/OPYZpRw7T08O+HHkYT8BCMh7n1T4+jyswCQxofPfgHZFNOPIkoVz/3OBmFeRCJ8e8nHicQ9BFXqLjj/j9gLqkCSca//+suTFISjxTlxpefQFNWAi4/H97/EKpIlKBMwS3PPoMiI4tp1+mTRx8l4XUSSMa484WnUeXmgz/BO48+gdkXICRF2fSHe2jq62P19tvY8cu7UQa8qVrxi+f/BBmZ4PTz9kOPoNFq8Igx7v3LS6DVg0/kvfv/kIpDOONBfvnW6zSfPMLLjzzJkoYGMowWhp0uwlYL9/72t5gVKt78w6MUTpPiSIBb//Yy8pxsGHWy49f3kaPSElYruG66himV4Arw/iOPoY5HiOrU3PKP/waVEkbs/P3RJ7CqtERUSu74n1dT68U+ztuPPI4gCsisFm7c8SpEQtDUxvuv/xVVhg2fVs2y67YRcbmZU9HA7gceJSlTErWZuX7HKyRjIWS9Q+x46hkEnY6kxcLtr7yYig9wsYMdj/2JPKUGmc3MpjdfIZmIEWzq5IPnX6NMZyaklLPl76+CQoHU3MWHr/432mnFKCuNK//1NwgF8Z5p4p0XXyXDYEbIzeLqV58HMY506jz/fO5lMm15qLMy2fTnp8Dvg6ZWPvzrG8QsRuIZVv7ruSdTdyj49fd8/j9votbqMZQVc8U//wJjwwROnWf3m2+jU2swV1WQvmEVSrVAZQjefuxp8owm8htqmPf4AykLa+RsE7t2vEVaIklRXQ3L770LCosZ//ALvvznvzCoZOQ0zGDNdK+Ix+nbuYdDn+9CpVKRXTeD9b//LWg0THy4k4Of7iKSVFC9bAmL/3AvTAOKr/fz49d7mUSibt1qVt92AyjVTHy0m+/e/zSlstWvv4RZj98PsTDtb73L2W/2Y1JryZ83i7kP3g0KFe3/+yHnvtiDRhRZeOUGCu+6EfRaDv/Pm3TuO0ipSkfpnAacNYXUzJ3L4DeHOfnVHlSyBMu3XUHJ3ben1n/s1b/Tf/ocWq2W4vlzmPubO0EUafzL/9J66CgxScGqa7dTevPV4HHT+a8PaTx8BK9GydJrrqRu83oQdLS+toMLBw4jqdQs2X4lpXfdAkEfR199g+Hzjan40aU3Xk/BZWshI5sTT7xE5+GjiPEIW355K7abtiEFfHy74x3GG1tQe/1sv+0WtGtXgFbH0ZfeYOhCM27/JLc9fD/6tSshGufAc6/h6ukjIMa46u5f0hTycMmyZfzw3OskJ1x0jo1z4wO/w7puReq8HXjkT0TcHvqSEa5/4Ldk1VSB1sRPDz1J1OGkZWKUXz33FIbFc4AkXz38BMGBwVScZfs9d6GfOxOZLZvdd95HuGcAMRHl5kfuhxULUuf23T89j2LKjeRyc9v9v4W59aAzsOv+x4lPTOIKTHL3M4/DrDqIxPnowceRe/xMRQL88olHUM4oQyFXsuue3yOOOwmpNdz63NOQmw46PV/eeQ9RxxRBk5bb/vQIX7We5cpt2/nyF/cjdwdwqxXc+vzTUJSf6pn/+193o0+KuCN+fvfCc5CXB6Kcf9/9IPpwFEkucu0Lz0BRLvh8vP67h8gTdCQCPm588nHIywbkvPub+1BFo4gaJbdOP8dkgnCQdx+6HzUyXMEE9771FshFkMHOu+5FE5XQlddQOXc+stfuuD4peIMoWnsoNpqZCvlILy5Cm5vLpMvNYGs7xZkZRDyTZGWkp/zjKW+AC119pKWlI/rcFJcWorZZcPhddA/1YjOZiUy4KMzJT7HwvoEBBoeHycnOIejxU1xejtyqZ2xsDOewHavZymTAS35xEWm2dFwOJxP9Q2QTUif6AAAgAElEQVTpLSR8wZSXrc/LYMA9Qdv4EBadAe1UiPzMHNJKi+nv78M7NEieLZ3JqUlKK8vQmg10jQwxEQui1RlSmSCrYESr1qCUyXBPTWE06PH5vJRWlGOypdM9NkinY4h0kwWNM0xRVh5ZxYW0drbjnP5/vR4SSTJyszHk2Gjt6pjGjcRCUVRyJekZGZgy0vF6PEwOjWLRGYkGo5SVlmI0mWgd6GYk7kvZfCpXmNL8QqyF2TS3NiP6A+iUKqRIlOKKUuKCkoGJUcLxCPFpS1UhkG1OJ8eYzvjoON5wEI1KRTwQpKKsDGuGjbaBHibCHgLBIMW2HBz9I8ysrMHpdjEecKMz6FFLcrKys5EEBYMOO/5oBI1aiyouS8nkCrmCCdckY14nWWk2lK4IFSWlJE0Cje0tBMOBlC0xbSHk5uSgUSpTiqNj0kFSEtFphFTGIxSP0t3fm5LNI2IcjU5HVnomQlyG2+4gHg6n9iEaj1BdXY0oSrT1dOKKBdHrdGQbrRTYshEjCfpHhnAnwiQkkQyDlYqy8hQo6BjuJzJti4hgkdRE3H4qq6po6elANAkp28UaVZJny0RjNdDUfjGVC9SZjKkcSXZGJqq4SF9HZ8p2RilLsd2iirJpHENbSwsGmRLZdGZJo6aisgqX20vA72dyzI5GoSQ7LR2L0YRKpaZvdIipmD+1zwaZmurickIeP919vYRVSZIySBeMzKpvYGxqgo6BHkStMpVhy9AYMRuMBONRRkZHkWJxLBYrUVGktrKa6JSHnt4uMGrwxSNoTAZ0Kg2ZSj2jwyOoM8xMBTykp6dTWlCcUp46piV+g4BMLicnPRO93oA3HGZibBz8YawmEzJBQVlhEYERB/0jg4iZRnyhAKXWLGaUVDAwMMSIfQyVSYcvFKSopJQsWwbuMTv9IwMobHocLhczy+sxqPT4/QHGJyYQkxIgYTEZKC8uxDU+zvDoCBqLEWcggCk7h4riMibauvFMTqE0anFHg+RXlKbOnWdwjInRUZQmPd5QgIKCAlxTLtLMaQz29JFhthAMBsguyCUvKwv/qIO+kSFU+RkMTI1TVlJOaWYens4hnOMOkkYNzmiAnPJiivLz6T7TSFIUcYT8yAUNWVk5VFdUpfJ0/T09aAUNkVgUW04WuVnZeO0ORvoHSctIZ3jKQUZVGbk5ufh6Rhju6cWalYE7EiC7ohRbmpW4w01PWzsGq5nJgI+yWfUYtHocbT0EptykZ2WmnpNWmEtdVTVjTW04HBMk0g14xChmixWtKCMjJmdyaAxTVgZjbmdq/Tk52cRcXlqbmzFn23D4POSVlpKVkUV/S1sqP5idbqN7sI+i+mpsGRmp/XGN2FPZtoCUoGDR7JSC5mjrRRaOpoDGiHOCnPoqcvJy8Q6OMtY/gEajIRCPkTujAqvFSt+55pQNOX132nt7mLFoLmlpVvobW4iGw0QFJTGVjPLaGuSROKGeEWTBWOr+231uMqtLUxEEd/8wQacbvVGPKxwkaTZgsaYRcbhQx5PIognC09nc2kosGWmpd42GQikXVLCaUOakY9AZ8HQOpn5nOtc37nNhKs0nOzebzlPnkcfiqfca97ipW7aQeDSe2n9BkqeA4YTPQ8ncegRBw0RrN0GvF6XJQASR0qpKVDEJf8cAyUAUQ5qVDvswZUvmgFJO/4WLmJUaiCVS+1O2dB5JmYzhpnYMkgytJCMQC5NeW47SoMUxOMzE4Ah5aTbkRh0DiQBZuXlEBqcwSApioRBBMUrh7Dpk/0cwOs41YRCEVJ5uugbUL5qPLJGk93QjGUYr4XgcbzJK9sxyNGolo42tCKIsFYfQGo3kFxeTjIkMXmjDpDcQSYp4xShls+tSAKr1xCmsegMaQZvK1+dWVxD0+lP7aVNpU/nraTvaXFOKI+hlfHgk9U0MciVytZrieQ2MjtkZbukgQ2dErVASEqPULFvI0NgIYz19GAUt8elMv0KOLx5NWf5D51pIRhPkFhak4lvWknwEtYqxC+0oE0mi09EnnZbq+mmlz0376fOUFpek8EFCUFIxu56A30d/YzMWjRYxlsBis2EtyMXj9THeM0CWyYIYCCGkGdGVFxCUizSdP49OkpOn1KdmCNJmlNI/PEz3hYvUlZQTcnoQTHpyZs1gcHyU4e4e0gxGIr4AFdXVGLMzU3XW2TeEzWDB4/Ggy0zHVlfOhN2Or72fgrQMprxuFAYdca2KrMxM+hpbKMjOY9LtRmM2UFBdSTgaoeX0GfJsGYRcXspnVCFLNzPlcjHR00+mRk9obJKCshJ05XmMeJ109XSRa7QgG/dSVVaONieTQfso/Z1d5BcW4PC6SUtLozyvmIDPT3NHawoT+P1BiguKUvV/3G5nYHAAi9lMyBtAlpQhe2Xb5qR3dJzty1bTcPkGuj/9hMNHfsYjSqlBjeUbN7H6ums49NY/OP3jD+ilZIrZVV+ylrW33cnRN3dw9PCPTAZdpBXmMe+S1Vy6/Wr2vvdvzhz6iaQ3jKA3cOl11zB33Tr2vPUmjWfPEYwkUhm3jVs2s2TzRna/9TbnpjMBkXjqUK7duIElV23nh+dfo6ejk37XOPIMI5t/cSNLVq9i55/foPdCG75gBMFo4Mrrr6Fu1XK+fOMvtJ47gzyRQNQJrL7zFpau38CHz77GWEsHmliceDLJ+uuvoX7TBr544SUGu7uYck6gzbZx6a9uZ8HCRbz//KuMd/YQCAbQpVnZcON11C9fwa4XX6a5sZGYIKBJs3Dl9dfSsHA+H7z6Gj2tnSRiSVRaPTfcfgcVixbx2Ysv0dfWjt/rR5+TxdUP/JrK2irefv4lRju7CfoCKUC8/qorKZ8zm3efexb78ACBaBBtppUtv7yDhtnzePPJFxjv6kUjVxJHxi8eeoicqmo+fvYFBtraSMQj6HIz2XLvryifPZu//O5BlIFIqsiqjUZufvC3ZNTWsuOe36ZsMlc8jpCdwS2/u5vczEzeevpFQg43gVAMTaaN2/74EEa9jr89/ASS109iumz8Xxj7oReeQTDqef3Zp/E5JhHDUQwWK/c99WQqP/XGiy/itI8ik0noM9K5/eEH0Wi0vPXia4QmplJZJbM1jXse/SNJUeJ/X32FqM9LyO/Fkp/LHU8+ikKl4vWHH0N0+1MKgcpk5DevvEjM52PH08/hm3SS1OmQW43c/+wTqff58M//jegPpwYzrCVF3PLwfSRCYT565hVkwTCeeIS00kLufOz3eP1e/vXyK/jGxlP7WVhSyh2PP4HocvLKy88z4RxHrlOSnpnJH598Dv/oBG/+5X/wTE0hV8tJz8rmd8+/RGhgmLdfeZ2Qy4Vap0KXk8Fdr75If0cnO9/Ygc8+gVqlSl362554hMm+Ab54/W+47RNE1Coyyor5zcvP0HfuLJ/+bUcq/O0DCququPu5F+j84Ue+eOsd1AkxNXiTXVrEbS8/x8UTR9j58fuEXR4sci3F5ZVc/9gjtJ09xUf/fAufY4Jcmy1lMd34+KOcO3qcPe98iCKWICLGqJpRyy2PPkn3ge/5+rNPiHjcaGVQNrOeLU8/lrrnhz/amQqNTytMZQ11bHvwPs7/9BP7/v0+YacXiy2Tgupyrv3j/Zzc/y3ffvApioQ8Ze1UzZrFNQ/ex7Fduzj++U5Evx+5Tk1pfV1K0Tx94Du+2rUzVfyydBbq6mey6d57OP3D93zx0QdEvB4KbTaqG+rZ+Mjv2fXW27QfO00yFCEQ8rNh42ZW3P4Ljrz3Hw7v/xalmEBQqJm5dBGX3H0bPx7Yz/7de4i7/aQptCxfsYLVD9zDvnfe5uD3P6CTKcnSm/EG/OxtbuXGKy8j6nThdkyl4hDrNm1i3W238OVb/6T1x59SzUSt07J87VqW3nYrBz/7iD3f7EaRlKGTC1yxaSvzrtrGnnfe4vzZEzjt9hRR2bz5CmZdezVfvvkPjh4/glquwiQ3sHbteubdfA27//FXGk+dTjVElUzN5Vu3MP+Wbfznjb9w5ucjWNV6dEkNmzdeQe0VG/hqx99pOnkKv9NDpi2HK7ZdRfXWjbz/6kt0tDSniIpaKXDV9muoW7uGT/72BsNtrUyN2UlPt3HDTbeQv3wF37z7T344dhClSolJZeCG626ibMVKPvnb/3Dh/CmioSBWk5Ubb7qZ0jWr+c/LL3Kx5QJyFJh0Vq677gZKVyzhw9de5uLFFhLxBDZrJldffx1lyxfw1+efob+9HavGgEGm5YbrbiRnwVze/+trdHS0pTLBaSYbN918CxkL5vLmE39k0j6GXKFA/D/V7e5f34utrIr3X/4zw31dRGMRLFkZ3PKLO0mfUc2rTz+B3W0nFo2QIVi54+Y7ya+bxY6XX8A+PoTP76G0pJzt268hu76efzz9FI7JccKhKBZzBvf8+l5MxfnsePl5ugZ7UShVmAUTDzz4ELqcdF568nH8444UibMoDdx9/0OQYWHHay/h8rvxBYNYzDYe+f0jYLLw1ovP0zvUg0JQYUm3ce9dv0EwZ/Cv555lwjFKQp5El5bGQ489Nj21wkt/fhFvPEAoFCLTYOOxx58h7vHz1j934HKPEwwHycrL574HHwKZjL+88mfsw0Mp0m0y2vjdAw+BRsHzLzzFZHgSuVKBWWvlT48/hRQM8deX/kxgfAqNQk1GTgG3P/k4EfcEr/3lFYIeZ2qILLegkF8/9QzRUTsvvvgCgaCHdItleiSGh154Bamzjx1v/gNXzJfKP6qtZh575bWUnf/mjv9lwuNAqVRQWlTC3Q89iqejj3fffotJ9zhKrYqMvDzufeoZJi408/EHHxAK+kmISbJyCvnVU88weeE8/9jxRmpAIxAKUV1Rx11/fBL7iVPs+vRTpianUgSlon4W19/3O4aaG3nvvXfw+1woFQpKSsv55RNPM/7zCT77+GPc3ilEeZLKmQ3cdO999B05wccff4hHDKTEjvKGeu6+/2F6vjvC5x98iMvvwpBmpqK2hht+cz893//Mrs8/S2UoYzKRqoYGbv/DI3R88x07P/4Er8+N1mBkzqJlbP3lr2g98B1ffLUTnxQmloizfPZStt99L817v+bAvn3/z2afmmLeqtVc+8ADnP78c/bt3UMkFiKRlJi3cAnX/vYBWj7dxVdf72Y44MCaZWP+/IVsu+2/aPvsa/bs+RqPOoZHCrN240a23XgbTe/u5NDe/bgiHvSZFuoXL2Tj3b/ihw8+4OfvfkAIxUkip/6SS7jinrs49P57/LhzF7aQlMoYVm+8lEXXX0vXJx+z8z/vIfvn1dckB0eGWbVmNSvmz2fozDkOfLsPU14+ipxcqtatA60G10gfA50X8Uza0RhNLN+4HZlMIOKYouXcGfzhaQRtonr2QjKKCmgevEh/VwfyCR9mrZHZy1ZiTLMwPNhFe8tFPI4AmVlZLF61AJVGwUD/AENdfYTtLswGE5dftZVYLI572E7j/x/OVOsF5s2bS5otja7+HlovdhALiKlpuLmrV2E06RjpaKanvZlgyEdaTi7z12z4f3kVX5gfd32JLBhg7pLF2GY3oDWacHZ203b+DEmliC49jZmLVqIyGGjtvEB/Vzt4A6Rbbcxbsxaz0cDA+bN0tbbjiUopdXDO0rnI5QmGezoYaOlA5pVSk8EzV61CrVMz0NbMhXNn0ZnMmM1pLF28AlEBjX1NtLU0Y4xpyM2czt8tRaMT6Gg6zcBAFxEpgjbNyorLNxPzR5ls6aK3rY2YSkKXlcnCdZeTiCaY7Oiko+kc8WSEjKJCZi1fg6RUcuHCac6fPI5Jpaa8vJJ5y1aSiEYZuHAe+/AIrmCc7JJi5qyYj1ou0nnkKO7hcaJBkdyyKooXzUOhV9PefJbu801ky/RkpGdSvXQxgkXPoYP7UoBISKqxTL/v0pWpkHLzqWMMDfbgCblpmD+f6lnzp91m+o+dYWJggJg8TlZJMTULlyJXqGg5dZzu9osIeiV5pWXULlgGKjU/Hz6AZ2oCpShhTctg+WUbCPkDdJw4xtT4BL6oxIxZM5m5cCaeyTHsba0c/eEwOlM6S9dciq20FLVKQfvJYwx2dKYGKPIqyilcNC+lYg6fO8vU4AjTAbn8kkoWrFjD5KSDnpZGega7CGkl6mfPYUZRDaI3Suf5RrzuKYJiiMLKSmrnLiYSiNL8089MjA+jtGrIKi2mon4+0YRIc+o7diMIaqrr6imvrkMKhGg/eAi/0830WMHcJUspKMhLDfCcPfEzLqcTKamhrLaBsjmzkcJheg//TH9be4qBVjXMpKC4PDW80trVyKGD3zOjtIqq6jrKa2YSCgZpOX0cj3OCmBSlbu5ccitmEArHOPvzUaJeLypJpGpGDVWzF+Jyumg5eYzxsUGMGUaKKquonbkIu9PJ0ZOHcbkdmHV6qusbyKmsTgHvgeMnSPhDRGQq6ubMJS8/B6Q4hw7sw+N0YzRnUl43K+UiKBIxug4dxDk6jCHTlvq+1fWzsE9NcOLMz/i8HtKMadTVziarsJTJ8XG6zp0hNj31ppSYs3gxpuwCXC4vJw8dZri3h/qaSupmzSazqIKxMTutJ48RcDsxp9uYMXtmioQOT05wtuk8gUAAq8HE7FmzSE9Pw+mYor35IsO9A8ytmzU968DQ5AQrViyl8ehPOCcdZOQWsnTdeiZjUVRSkp4fDhFwTGLMymTmokVYc3LpG+jlwvljxJNxlHoLC+YtoSyrhK62Vjq7GwmHAhg0RpYvXYFGEAhEAuzd//W0g0dhbiWVtXUIWQbG7cP0nD9PyBfCkJFH9eyZWHKt9PR3cvb4MXxOL/Uz5lBbW09mbia9vZ30tF0k5PRj02Zy6WUb8RFl3G2nqekUfq+XvJwiGuYuSA3xuR0OBk6fRgqFMNpsLFm2Eo2gZ2BkgLPNxwlFgmTZ8pk3dzEmSwb93V0MXjyHFJl2BfSs37QpNfk4NDJI06kThANhSorrmLlgATFBxO4Ypfn0SZLxJGnpecyaPx99tomW5vP0NTYhj0iUFlYxd9FiEno5Tc3nGe7qRI0KlcLIuvWXE0vG6O1p58yRg6BUkF01g+Wr15EIiQx1ddPX2kQiEcWam8Py1ZeATMG5C2cYnexn0jlJeVE1lyxfRyIo0nLuHBOj3YiJGNb0LFZesialoHW2tTLQ14XH62dG/ULq5sxBUok0NZ+jo/MiGpVAmiWXRUuXokvX8fPB74naHYSmvNRVzaaoogJVhoHGi410tDSBJGdGzVyqKmoQVGq6u9o4d/5YKrdVMWcODXWz0IZltJ89h2O0H38kQGFDHfXzFhCPQVNTIyfO/YzZpKe+qob/j6jzjqvzrPv/+z77HDZhZUCAMMIIhBF2GCG7aZLu1tbaan2q7eMe1Vq1an2ctVrH46jVDjuiTdvszd4QAoGEkEBCIAl7H84+98/rOvh7eOkfoYf7XPc1vtd3fD6fb/bGTSjo6e48z+XuZklMy8spYv36VOx2O/39fXT1dKAzWUhIySErd5M8mxd6Org6dJXAkFBCAldSWbEdu3WRjrp6lkZG8dg9rE5IIWVTNu4ALW3tjQz1duMvyJHJG0hOycDjVmlra2Zm+hZL9kV5PnMycnBNLHK1t5eLfecJXROJeXUUWZsK0Dg0nDl5krmFMbR6DSnrN5AUvx6LxkJjbQ1DQ5fw8zeTmJxGWlKqVBepr6uhvq1e2s3UvM1ErVqD1mmTNvL6rWuSLJGensfGDdlYJ6fobGtlanIcr1ZP6qZCwlatRFE8dLQ1MnTtsqzEZWUXEr9mHRqrh5rqsywpi9gVF/Hr00hLy8C+YKelpYmbdwYwB4p5SyMlOR37tI2u5lZmR29ithjJKCgkeEUkDpuHjtYWuX9WBAWyKaeAyPAojDo9hw9/jM1lRe/nx7rUHGLWxrEwN8nFix3cGLlGaPAKNq7fRGJcErNzk9RXn+N6Xx/rMzOJTN/AyugYPHOz9HS2M3L7Bjq9gYotuwgLDMezaKe6oZo73kkM/iY2JKaTmZzB6NBtms63MGwfwy8kgPwNm4gNWon31jyXursYmhYYcRPppfmsELCR2+Nc7+plfuQ2isFM4f57ZYLNPnGL0fMX0F0dpn/wBikPPUBmQS5jnU0ceO1PKD/fd486OzNFXMwa7r9rNx/9/U0Grt9k68OfoExEIGYzTpcDg1GDIBi3VJ8mf3M5GALxCCCtokHs6saqsxRtE5gnDWjBqnjR4KHtbBWl5ZWSWSaxMYobUQurPlZF+Y6toDpk6U3+OD101zSTUbxZGgN5WowGcNhpbGqgqLximSIvmKQaUWGiobqZ4i2lonwu2Nso4m80XmrOnqRs+07cLg06rV6WCS81dnCpo4P7n34Kl58GFTCI1JbTRVNjDYXlW0AVD0IybR1uG31NrWwqLJZ4GbfDLqNmXB6aa5spqCzHozrQCjkFtwNsLq619JBQVCqfIdHFXjeq3UZHx3ly84rAqwdFBbNLprJv9gyQmrnJ9z7yR2V+bIShkRtsyM+TEaN8OQcwO8fFvotsKCvBJqZZ8Y3fOj7OrfHbJGVkogoJB620Ubz9zpuYjXoeuu8BXHY3eoNB6D5wRzAwrS4S0lNQNR4U1SXxJfMDQ9gWnESmZ8pxqCYNLjwMXLmM35yLmLRMiSMQ84vey+j1QWyzNuIysvC4vZKxJ36GB/plRjJufYpv/IKX7oaZviu49RC+PllOs9gqIus1dvM6LtXNmvgEcGtFlV3S2S8Jx9CgI2FdIkIdQbCCxYMGr1wFVU98cgJerxONVgXbEq/95rfcfe+DRMYlgEZohojReBi8eFGm7QPXxoBe/NILLjc32jpYuWYtxohV8lfy81ro7z5PeHQkISvCQDX6/psH+hobiU1JwBQZIeVRBARMvNdgdxfBq8MJFfIAaHC4JeGbls4WYtfFsiIwFAM6mZUWSi8XGprYmFvo+zJRKhX7X+ul8ew5ioQjbTZhBSxaUObd3L7Yw6qkdeAfIP9EvpVjkV+8/HO+8Y3n0Jr8fL/0VV05X3OW7KJNSA0Bt8Z3loCmmjoKi4vlu8h5EOuiheZzJykQmB4xaLtW7luXDqqbaigtLECLyDpr5VcbvG4aT1dRWFKBYtSBU10+v266mlvIyM5DsejllpVHW4XuM2fI2Fopsxm+/YO0Aw3V5yjeXAE6vVS+kKN0QffZ02RszgN/i2RoyrX89zt/9+tf50cv/xzcbtAafM/xeGk9c4q8rdt9G0oeORcak57TVecor6jAixuDzDuJ/6ih9sQZSssFnnN5LC6vfFb72dPkbt8u4Jy4tAqKB4xOuHSuhtQtAj/5nyMqvt9D/YnjlOzZh9PhkSUwaVC8btqqzrJpyzbfv8WL6cS4vLRW15BXXAEmjSzrGfWCgeqm4cRpirfvRNDqVa8qWeZDg9f4xz/+wfPf+z5ujxetGI94oMtNU3UDhWLehO0yLr+D103NudOUbduBqtHgXP61ftFJb0cnaQX5y/Mu4LwOFDOSlLapdKtYDN+Lif2wtEhvRztpJaXL8yz2prC1HjrrG8kqLffNsVwSFY91gd4LPWwsKPq/tVXBOz/P5Z5e0nLyJOsfrSphFoJh39HcQYGw5WJ+lvdz4/FjXL0xwKe+8AUcvuVAD9gnF6QDl1lS4Hu+2Ls6lamxG4yOj7E+LRut2Avi9yosjd5h/M5tYoXtMZmXz4WH+ZFh5q1LrFm3Hsxa+QVej4eJ0REpJZSUumH5XPieMzl4nYXpWeI2ZvkGI2yeBm4PXsc6t0Ri+ob/O3MC2jkwgKpTCYuNBo1WnncxJhGgCzhEVGoKXpcbjTgzKrz6yi8pLyshIydXOrXy5YQtvN6P6nISlZDsuzOFlBZeRq9dwWDxIzgqWsJRxHqIMfX3daMzGIhfly7vVY9D7BUNE5euSRmYoHVr5ByLpMPSkpX5O7elPFLo6mifvRBz6oVLF86zKmalJAY5lkQAYBH6ZAxc7mXV2mjMkRG4nC5ZOhc/XR2trF0bTXDEyuV9Djg8XO3rJm5tNDqzv484I22Sh9/8zw/59LPPYAwNlwkfAZ1C9dDVUktqehr6gHA5/v/Y2gtNTaRu3IjG3yw3gtvlxaTT0FZbLbNkGMzITS7Gr0BbQy2ZeRulMoewA6oob3pVWhrryc3NRWs0o7q9KGIvC5tUX09GXq60PdI+iueo0HLuHPmlpT4/QCh3CCOv19LdWCedRZGckPtW2gKV83Vnyd4k9nig7zwuj+fFL36FF199BQxg96iYhHNis9Pe0kiu8J/EA8R5E/Ogh1M1JynfVu7bN+LytjvBbODIuWPs2LoDxP2tMfn+RoW6s4fZvFfYKkWqO5iF7XZ56ayuJUucLQEPE+x/MdF2J43/80sOf/AhK3M2smPPDhqOfkhPewvKS1/8nLrOz5/RU2cIVjRMOJ1kbt9FeF4hWXv3+7wq1Wfk3XY7NVW1VO7cjlfgosTF5V6SE3jq8Bm2775LcNiXN4R4YRsna06xY+8ucWPhcTjRmoJR3SrHjh/lrrv3SkydNDCAbcFKTV0dO+/aKZ8hzrRVbF7VS8vZGnZuWTYayxedwL/Vdp5nc/lmDEJexGmTl5hzZpbW3ouUVJT7jJg4YE5oaWih+0Ivn/3i07gMKh7VidYh8HsGaupaKC3eLPFS8svdbuYX5unv6yW3KA8WZyFQXMBGbt68xdj1ITYVFfsuEbGYHkWyeEaGh8jZXIBd0Pz1Brlet+5Mcquvn62CfSsOtdglLi8TczP0DF2lqLAA1W3FoNVKsPfY6Cjjw7fZmJUpjZ2qelC8BqYHb0m9ooyyAonPcOPBjJfbwyPcuTNNVla2byrFV7hUDn34AXa9hwcfuEc6SGLzenVGKV+yODpBTn4eXtUtM3HCURjsH5Altoysjcs3HVLrrf/GLeZGxyjNy5aHXBglcVEJDMX87BQbczfiwi4Pnhst1672o04ukpGbK0y4z1PV6Oju6sWoNU8WkHMAACAASURBVJOQnIRXr+DGjtbtYOTmLWZmbeRk5YDA4knrrJGsbNVPR0pKIngF2NKJ1y+Q7iv9eOetZOfkSEdCyD5oFCOv/OQXlN+1jfTMDeiF4fT4ztLFSwNSoicjPQmN14vi8qBo9Fxsu0BAiD+xiXESJGt3WFHNAXT3dBPi1pGUmg5ap29MOiNtLe2sXBtPSEQYep0QWfCgVV1c7r6E2RREXOI63C6nLI2IPVdXW0tCaiL+Zh0BZrN0su1GEy2tHSSERrJ67VrwCO0pIaznT0tTIzEp62RpQi8OtOqVGda6U9Wkb0gjZGW4UIb07VEXfO97L/Kl575OQJAfWsW77ECp1FbVklNQgJ8gZtkXZRDl1mg5cuYMhYWbJfZHEcZBnF/FzanjJygpqcTyH0dSnBmjgbNnzpCTs5HgFYH4PHAFJ0ZOnT3HnlIRLIl9ZpfEFWEwjx0+QvHuLRhNwisRTpcOjarl9NHTlBcXShyh07skLxFF1VJ16hyF5eUoRj0L6iKBQnfNptJw/AxFu7ajmMRl6bOSImv6k9+8yrde+gluVIxOG37yMvJw/NBhdu282+cUCsMt7JUC9WdOUbKtXF6Acp9LR1LLycMn2LFrj/yM2+NGJ4y8C6qOH6No7xYpdyReTriMYv6rRLBaWooipDI0LpwuKxbFTNPx0xTK53hZUuyyxKs4VOrOVVO+Ywt4nL6g16vgdarUiMuoLA+D1ohG4NDQYl1aoLmhnsqtW6VNwKWRxlsw6D86/jFfe/EbuN02yazU6i04ZuzUN7RQeddWXC6P3Idi/3jmrLRd6KBgazEeoYyputEpBqxzTprF57dVgN2BavSg6DU4Rqfo7uph07YduD0uwXeQDtH8vI2e3l4KCnLQCWMi7JVGx+1boxJzlJWXJXG7QfpAeb5m/01UEuXhki3lPoNtExeaXmpe9g5eJm9zLnbnIia9Rc7x+J1prg0MUVRWtOx0iktWz/GPDzE2McETTz8pA+QlrwuDxsStwTtMjoyTU5Dl85Hc82hNOuaujzB0Y4SMEl/wr+hU3KpHajSO3xmloGDT8u3qs883bgwzfPsWRcX5MqFh0lqEeBM3+/uZFxjBTdm+d/WKIBkGr1xhxjFPVl4GC0szBFmCpBc1cHkQp6g+ZKb6xr/sOw9c7MdpXyRl0wbQuJl3LOBnCqKnvReTqid5wwaf02YUe1Plr6/8jqT1aZSIgEME8yIWcLjov3QNRaOQmBIv1QSkX+5wcf3qTYnPjk+KRdFpcLlEuV/h0vlWzCYdcWnrfV6e0yDPae/5HgxBZtalxeHxOmRpVzhYlzt7MJhNrEtLWg5YfImU7o4ugkP8iREOo9Ck89gxaC0017URFxnDypgYcDjA4kuQdLe0ExG1UjLebQ4bBrMQIBKOWBtr10QTFbNSngvPsrf0/e+8yDNPf45VayKlT7HkEHhxI5011cTHRhMUvQrVJRw0f/nOzbWtrEtex4rVAgdtQ69o0Sk62qubSIxbR9AaEWwvO8he6GhsJzkpHkuQAY1JK0kgWq2Z9qpWMlMy0AcHCS8STOIuUqmpqiIzdxOBwSFSNkWreOT4G2qbSU9Px+RvwGDQ+5bXC421zWzMysLop0Or08k9YNAbaTpzkqzsTExhwbLErVNNuB1enn/x+7z0kx+haJ0y7hXzoENLw6k6NhcUo4jkkLBfwulV4OTxk5RWbMbspwO3uBNEwGGk7ngVm3fslkkqxH5QXGJDUFNfT1nldmS2R2xbX46L08dr2LGtzBc3iJKDSAB4FLr/dZDxi91cPXcCVfAHQlegF/fAX178lvrolkr++Z3ncQhMV1Awn/vxTxlUjMSXleN2uWRNXzxc/Jw4doad27fKL1DxoChO7E4nNdVt7Ni2FY9TiDOLTII4dwpVLecoqyhGI9IB4mXxw+lwc6rqFNu2b5c4Bek5C+Nn1HD8zFlKykoJMOpl8L8IzLvttFXVsW/bNp82k4ioPSLD4OFYQw3bd25ByNvKjKFikHpe7Rd72VxeiiIiN5GuUUxcaL1AVW0Dn/viM2jNKipuqQk2OzNPe2svO6SRdC0vDFhn52jqbGbrduFI2uX4XVoTdyamuXnpMiWbS1D1QtDTg1HR45hz0nKxleItxbi8Trwao8zk9A+N4BydoCIvCxxO3zzo9ExOL9IxeJHCwjzM0lUUptvAwOB1xq/fpnxLOU7FitPpwF8fwPTNcYb6bpJVUYjDoOKSl6yXy72X8LoMZGWkLV/KwvPRcvD9d7GZvDz6yP0yshdWXjX4caHvCkaXm/VJifLyVYVilBeuXRvh5ugNSosLZelVjHFJA22Xr0nNv9z1CRjEOolMizACPddw2ufJ3ZSBTbyposeFnt6eXsI9JhISEsDiRVW8ONHR09eHY9ZBfn4OLkXINzvR46W9vYOQ4NUkr4v3Xd7CIfJouNR+HjVQT0pS7HIyzyvFeBs7uwg1W1ifmCAvd2HIxR768Q9+RtneSgo25UqRSyF9IO7TkzUtRMfHkBC9EgMq+uVIs6O5m6AwPxKSYsFrk2dpASP1zU1khcWxUmQAg8UXeBHu1cmz1cQmphAbswaHuNQMwglUqa9uICkmjTUxq/5/lkUYjbaWNkIjQ1gXH+1jeno8OP1DOV1fR/qqaNZGC2O7HE669Zw4eZL4nGRWr1yNxy2EboXCo5Hqs3XkZWcTEOLHrGdBBl+hukC+9c0XeOa5LxEVForOY5UOC1oTZ8/VsW5dEjGrV0l4glhcIXpc09JOclomq4JDUWwL+Jn1OLwOTp8+R8mmSoKDhKMnAjjfmGrOVbExfyNBQRawW8FgwKn14+iZs5Rn5RIiSFEiuyOCOJeWqvoa1hel4xdgQXHbpZCxVzVw7kwt5UWF0njacMpxGlU9xw4dY/OubegMYt9YsaBD59bTcKqarNLNMjK2GIUosZ3FhSVefPllvvnjn0ujvELkJFWPPErHT59k17Y9KF6f0y+jalXlzNGPqdi9Ba1ZXOq+wMvj9FJT0yCz8cJxFh9124Rba6ChvpZN2wqZ98zjpxVXpiAp6ag518Du7ZslMcgud7JwQFVOHzzCtvvuk2voVoTIj4J90UNXZxcZOamSzGR32jEbLDgdKifOnmL77kqZydN7xYWmZ8nt5PTpk+zbsWzMnb5L/2JzB1XNVXzx+WdFiWI5W6xnbspOe1cP2UW5+JmFrpo4cVq8dg/1LQ1kbd6IxWyUeokC3jA576atvYtdFb4MnVdxobodLN2epvtCD8W7dsjM43/SKbcnF7jQ08Pm0nzMGh2qU1xgWibmljjf20VuUQZBej9MIrXhgsnpKaljVrGlVF40OERWGEYn7nB5pJ+SijyhUio16cQtdevWNH39g/JOUL1e9CI49Hr54OMjLFkXefTB/T5nTiv+SsPEmJXBy9fZvClXCAL4AjK3k6mBEaYmZkgqKJDz71JtKIqOG7cmuH3rDsV52TidS1LTbWpujoUlN9cGrlJWkisdMYPGIqPD4WuDzExPkiHIEYrI2glPGPqvDzLlnCUzOwUtLozL4792ZRib3U1aarK01l6dRoLph/oGUR02kjLWgWqT4vhu9Ny4fgfHlI2s5FTfPBvdUsfxjd+/Tn5+ERmb82XM4nLZMOhNtJ+/JNnQKenrpOadXquX2aze7n4U1UP2xvV4hBi4xiALSZfPd2Ax61mbHO8rmzh842/p7sVP2LaE1YjTJfIjomrS3NhGaFQk8Unx2OxLBBj85JlpFw5gkB8JydGoYpdrFDzo6Tp/mSi/cOJExlA4FXo3XqeN9tZO4tclsiIiHMUoAn8nbrw01Z0nZnU00dERaPRi5sRu1/DCC9/nmc88RULsSnkWvYovJ99aVSUzhuFxa2TQrGKQfmZVdQNp6UmEhBnwM+rlZ11LLs43d5OYmEToqnDpyDkVDQ5RkatuZGPaesJXBvqcpOX933CqhbT4NIIjI3wpZb3I3qucqa5lY06uJMiIPSjuIqttiaamLvILCjEKR1eOXCMxezVnG8jPzSU0WAS3snYo7V5TVTXxSXGsWLsaNwo6DDJ5980Xvsuvfv4j8S9EqkPsZS8K1Udq2Vm5Q2buZbJABOdulVMnz1BZUSroFVJxQybSbF5qTzZTWroNjPrl8QsfR+XjYyfYs/0utG5fpUuYDeFynTvdyO4dRdJG6kV1SUQXVg/jnV1EaBXe/fLT+HncLBr9yK+oRPnLPftUXEvM3hlgZUgwqhO8fqEk7thD4ec/L7sVLKGw5BYsVSM1586ya8t2aQTFtDk8dlwelfqm82wtK8Mgja/Pj/Ia4WRDFcW5G4kQo9Qapcdq80J9Wyslm4ulsRPrIsgiYiGO155l5+6dcnN7vW4WNR48ioZz586yZ8tujP9JEysCnmelub2NgsI8NF6nxAaIUVkXbXS2dsrS8Jz8jUKQCk3VrbRf6OSZrzwtJ8uqLkpAuBCvFRtLeM7SRxVBrwrDo5N037xM3sY0woX1FxZI0TFjc9Da1k5FZbmszIq5MDsVyZzruN5LxfYt8rA6PC6sOhPDk3eYuT5C+aaC5ShTnEUNA0O3mBy/TWpKEgH+FpweF3qtmbnZBQYuXSW3MAeHjB7cWDxahvsGmR2dYkNpHkuysuqRFaDh60PMjM5LQVeZ7RBVcCO8+/4H6P113HPXdrRSXV5YGpWrI7dlWSkhJRGnsOKqitGtZfDaAC6Ni7SUZJ9DrsCSTs+l4UFsk7Pkb8xGK8KZ5bC3v1cw6lzEJcTgNeukYLPd62Xg0gDBqol1ietY9NrRmPUygrt65RrY3KRmrJfYIpGVE3N3sasLszaQ9YlJsgr5n5+LPX2YAgysWyW6X4jMjq9E0HGpD//gYNYlxuJwOSS2McgcyJ/+94+k5G2gOC8PrdsrHUm3wUBDVycrgkOIWxu37AaAn1ehtaGd8Khg4oSDJqIlnU52UqitbaQwNQf/ED8J8LW67AQGBNDZ3YPeaCI1OQHhNovBiMiusbGFtRFxxMSu8v1WXrRIodPVayJIWCXkTkTEIrI7Bk5X15GfX4C/v0k6IEJRfkVQiIzCdVEBxMXGYhZPEiUdr0Jb+3nJvI0UjqdemCTwd8EPvvcSn//OFwg0G/Bzi4hMnFMnzV1d5KRnExRgYm5hAUuAnywLNrS1sGp1NHGrVmEQxsHrwqtVqKqrJ31dJpGRK3wOlDD0DqhpqicpN5XIoAA0TrfvpRQN1a3t5ORukhePqDCIUqnYFU11TSTmJBMYFIAw5UuLVgIsIdIBzNyUi3+IRZ4X8XjR7aP6bC3pRVkE+gl2uldgLuQl1tTUSt7mgv8Et5Kt67Ha+Z9f/YIvvfiidLpDVQ+2mWmMoSEcqT5HXmk5Fo2RwP+UVf4tln66tors8nwsgrm4ZMUo7I/eSHVtA/nlpfJVpWvoAFGZq6+qIa9sk1DzkA6LbcmFzhTA0ZPV7NhVLuNU8TfCRhvtHppraskWWl0WI+7ZOXR6I16DhZrWZgpLCuRekBVaUVDwwLnaGsq3bJayQlqPKgNhl6LQ0NpChZDocakYXcKJh57efg6fOsSzX36KAJMB2/w8BpM/i4qB6sYWtpZtlvP4nyr2/LydjvMtVJQXyxdyLQoB2UBG5m1c7B+gID9bVqMFSkP4Ud5FG+3NLRSUFEmmvrooOjlZGJ9b4GL/FUqKC+Qx9LmjcHtsit6ei+yoLJXjn52Zk3p1I+Pj9F8boLykGLfDg96llWZ+elbgVC+SX7xRZsoFCUCnM3FnapFrQ7coKczzVchFUkwLHxw6zMLMJJ/71GPyXAlnwoWO63emuTl8h815G+X7Sh9EjOfaILeGh9mYtwm9xYTLuohG4PGGbnNrbIyyzQJi8X8/d8amGLhyhfLNBTKzLro+iPUaGLiOdclGVk4mLkHgEw4p0Ds4zJ3p22RkJxMgy34uaVevXB3GbveyKTdDnl2x3cR57O+9KruQ5OQKR1K4QyozDgeDg6N4XRo2ZayXnxPvLOb0Ty//joy0VHKLcjAEmOVZFBuvvecyGp2BDFHCVkVlw+c4CJFikffIz0yXsibiHlqcW+DK5SuEhIUTn5Qk96ZIFAkb2tTVh9msIz0pGsVpxyIhEzo6ei7j0RpIS13//9dXjKu5pZPQUH9SEtdKZ86DhsnFBa703mBNeDTrhRyJ+JHwDWhubGV1VBTRa2NwWOdRjFopJ9befYmgoGCS1q6RNsHqcEpy4Pd+9GM+++STrFsZgcduQ2v2k6zxltYWklJSCI9aic3rZcmjYNQrNLZeYH1CHNGh/iiiO4fbg1Zvoqm5gzUx8axcHSGuEgm/EutQVd9IyrpY1oYGoHoc6C2i2qDQ0nCBjSlZBAaY8DpUnCZViuHXNzbKOQ4PDsEp9maAWeqxnjhTRe7GHFatCMbt8qAatHJez9XVk5O2gUiTcPxcIIJfVaHhXA0bN+VgDAnEqqpyrcT/Xvy37MyPvvMtAvXCjov1EvOmo7X5AuuT0wkQpW0dOERCWAPVtY2UF26SlQ2P2442yI9p6xItLRfZWb5FIueEAbJpXLLj2vGaM5QXFBGiGCXkQGTMRSDd0tBBflEOU04hUm/BJNI7DpXzf32Ttg8PYr1xiVWhgegt/gzfvo1y4N596uD1q+zcVUHmPfto/d0fOV3fQsljT1D25a8waTHiEmw0cSxd85yvqqJyq8C3aGDR6tOeUsUE1ZGdV0SgKYAlmxut6HGm8XLi6Ifcs+cuEBeyyH6JHaTRca66juLt26RyeIjZH6NHxTM1zeWLXaSXFPoyVn5mXwlao3C26iwFhSX4GfxYtNowBwayND9PZ201pTt3+D4nFkaWxzzUnK6ibPddjGtVyfQ02rx01zXSf/ECj332UzjNiq8UJbIXDg8Nza1kF5bgNehZXLQTEWRicnyc7svnqSwvBZvwjMXiinKpl1NV1ZTuuYsZIfyoM2Nxu1FHx7l6tZ+kAoHd812wAm/icDhpa2yjILcQrdaIW9HgMekZG76J/cZ1kgXWT45fAKGMuKdmqG1rpeKuXdgEzk+rRSfkBu6MMTtymzUpSdjNCjqzAa3Vicvq4FL/NTIE4cKsEzAhWQ3413tvE27Us0NE+cKjFjeAKMXMW2UWrWhHJU65X72SHHDzYg9mjZbwiDAICfKV/TwuJudmGRi8yaaCYlStEZtDmGYNI32X8bcvEJWcIFvVOOwOjIYAFkYnuNR3hfyKcjkOWSm02hm6fJlwk5kVQgvJX4/LYUfv1TAxcpspoS2YmS1Fi+1u4Qs4GOrvI8DtIj5lvS8lLtrZaA1Yxye5MjZOdlH+cgbdi3V2htf++Aceuvc+olatlIdCvrPdxvXbI1gVhdiUVBTFLFP+fk6FKx3trAn3J2Dtat/VItbYGMBA+3mcOi0p2VmoQpdSQrlUWutqyU5IxBIc7MPuGfSyLH2xq5uA0DBik5PlI8SjBLSkua6OrPhY/MNW+D6/KPZ0EP3t5/EGB7M6MVF2P9G4RWsst8S3ZORlYxT7XuJzRG1LoaOmhpWJCYTHxTPudhCoM6Kf9/DSC9/mhR99HZPAytmFNRE9yHRcvtiNf0gokWtjZEcDedEKY1JbK7PKciw2mw8j6HLR3NJCQmo6IRGrfJl+8Ri3V4Kuc8ry8CzOyX0rX8zh4kJbO2syMzEHr5BbxF94FYt2GmvOULR7q2/fi5tdYIBcGim6HJ+TjTY4QFYIvUK6wQkNZ09TuqcCdWEexRQks9YicmypqyU5LxtTeChzbgfBJgvWW6P86qc/4aVXf+4bv2sZaiIc7bZWSU5SFAMBDgWdpKx7OFd9kvI9lTK61zqFAy5uCx2H3zvA9scexaHRovMg2zEKMdfmmrOU7d7u22siCy3qooqe+rp6Kb4qjr+oEuqcHkyLVs43NZC3Q8yn8PCEayKCXA0njx5h864daEwmPHYnfsKBm5ympaGecqElKbKmwmtexiS2NrWSlLsJPz+TgNbinLPT13uR6prTfPHbX/W5nar4vNgPeg59fIzKu/ZJEL5E3HhgZnacvu4OykXm9D9RiDwDGk43NZFRXCLbogm0qNvqxDoxxq2Bq+QIR0mslXSrRCrBSUNTI9mbS9BazLK64280MDYoSHr95FdU+LIrIqWkKDJ72tTeKUlm4t/CuRHzP3b9BmN3bpIpdNhE9URinDWoNg/VjW1sLC2X4rXiW50OF6cPH0RxWHngoQd98+9wSZ22idk5uvsHyMorlI6izgF6j4vh61fxumzEpaX4vB7xJOG5Oxx09fSwPjdbOhRms5hTlSsdnRiF/mdGxnKKWNgSLUvj01wauE5Kbh46k0E6Wc4lN9f7LmMx64hdH7e8Vh4ZFDsXnNwYHiNqXZIUrxfwFn89XOk4T5BRS4zIxIkFEcGq3sj1gSHGZhdIy8mV8BwxP0J8/PVfv0JFUR5J+QJuI/azCNCR8J+JuXkSUtNQdHopuaW6XQxcvkRkSDChkZG+UrKEbyjcuTbEvM1FbFIqen+TPF92l5fujlZSYmOIErbHK+AbXhwzM4xMTaMa/VgdnyhtlYRnur1cvdBBbHQkgVEhvohF4pO19HdfQdEYiUlMklhWmSBxe+htbSYtIR7TimCfXRaSODY7l/v78Q8NlbJES3YnRoNBtnf9wXe+w7e+9lX8VizbQrGnFeg630FgeCSrYtbJappdOETCwWyoZ1NaCqHC0RKVveVMcVtzC/FpmQRFREoTKUyeaNna2VRHeUn+csSyXPXTm+moayU6Op6I1WtkACegU1K7traGInnvin/7ql3irFQdPylJNsFinkUCxOXG43TQ3tBAxRbBZRDrJA6pVfIjms9Wsz4jG0NIKFqLXubq5xeX+MsrL/Pi89/2zY3L4Rs/0NrSSkJKBqFCA1WcbFFVWHLSeO4E23ZvW14rUdoW66uT1aUN6dlYjAHo/fTyPrU5nbQ01FBZXvZ/fpXci3rOHjlGyc7tOMxGCZUJFEmWiUnO/fJ3NHxwkH137yDj8Yfp/fufOXrkI5Q/3bdLvXVtkPu37mRD5RZu15zlvaOHiS0tZ932XYwHRzBmXSLcpCPIZuXKqRMEaXQSTJucuJ4bF3u4NjzItBkyt25jUR/E9NwCYSYtmrkZRi9ckC2fIhPXkZaawviVPm4M3sSqsZCxpZIpo4YZ2yLBOj0BS05unKnHX6MQsT6GlA1pdDW3MXjzJtrQYDaUbWZGqzDvdGHRW9BMTTFWX4NedROdmyd1lXqbmlmYm0UTHEBsVjZTWhNekQFYWMQ7eofODz8kJysDS0KMbO82WHee4Tu3cceuIC4/D5c+WIKCV4j7bnaSqw0NUmcpakMKiULT8Gw9c9Pz6Neuwz8pmaUgf2xuG8yNs1Zr4spH1QSZ/YnKS2dNQjRt507JlnW64BWszytiUWNiSURGbiu6uSms9XXSuY7IyZUMz4tnahmbmcSYFktYYiJeTHjdXjROGwa7lfOnThIZGU5KSTFBAcFcqWllZm4G3dpwguPX4dIFSRaworPTfuwoIcPjJMSuJSg3TQodj9S3sjC9gCYymojUdGYVFaNFj8m9JLtMjNZ0SlzEqp2FLDkWsV64JPWDtImxRKVuwO4URWctWq0X78QtrF2t0jDHbi7Hq+gZaulifHoKS1ocwXGxLC1BsF+gzBS6Jkbpr68hfEUImeVlElo3ID4/O01IZiIBcXHMukVZUsVsUVm8ehVNVx8RgUGEF2TKDT1Y38TC/BKrcwtRgkJllBcY6o9Ha+PQm2+R6PVnZXgUCRUi0ncxUtsksZaBJTno10Tj9phR7V7CTSbGL11g6WoXeqOG+C1bcdu8zDb2SI2nVdsKcIQGsuBQpGaggouJ3ouYrg0R5RdAnLhgXB76O3u4NTdF7PYCCAtjfkmLXmckwORlsKkRy9AdwkKCWVWcw+j4KOrgLcanZlhZshlNRCRzi0v4G3T4q3audnTAjE3qYibnZjE/NcFQa6uEQMQI5X2TGY9qwaK1YFqyceq9t0iJDGDNykiikjcwPTqLtX+IBfsSaysLWAiyMK3VS+c7TmdkpLUN79gt1ogSUFYmt+5MMNJ/gwmHlaS7y5kWwZMSiHfRSbTFQOe501icSwSFBLIuP5db14dY6LmCV9Gyfu8+RpYc6PQWyfZdaYG2qtO4FxYJWxEuGXC3h24yfuUq8y4XKXt2sWCysOTRYVJ0rDboaD9xFH/nnGToxmzM4/bQKBMX+tAY9azfX8GQ6sTmF4BN9HK2uTn+2mtsy94gweCrE5OZmpnn2uWrzKsqmffsZhoVm5DLMQWwxqlQd/woGoFF99dRVlnO+fpmFq+Ny96pabu3M+EFq/AD8BBh8dBx9iQmq5OE6Fii4xPpvHiR2bkZ5jQK63ftZFHR4bapBGq0RBlUqg99QKhBIdDiT35xJc1NrUyP3cayYgUxuflSlF4JNMuettHA6MXLuGbtspNHaGIE/deusHBrDtUYyKr8Ipx+JtyqE7NoKzgxxQdvvEl2SSF+If7k5G2k8cxZ3HdmCFsVS1h+EZNuFYs5gKnxEcJCNVxqqiNwwUlCVDQbMnM4duY0Vq8Tq9lIfHk5S14N/oofBpcbk2ql/tjHRBi1JMYnEBWbREtzG7apSYJXriSmpIRhmxWNn+h7O0mCRsulukbJVo1Liidy7QoaWxqxzjsxRawmMidPdkjRqm6CXG7CF21UHzmKf3gocSkJRK0JlyxRx+QcoWviWFVWwa1/Z3UNegNa2yKTl87TXVdFdkoaRbn5GBUTNS3NjDoXWZGUQMT6NNxuLSaHgp9O9Judprn2NGEGLVmpGYRHrKW5oZmJW8PyrllVUsy40yH7Fwd4vITNL3C+uhaNyUJJWYmMfU6cOIZH1RORmIo5KUV2YdHhwWK3YxmforelFX2gHxvzs7EEGqk7e5bF25Ok5ubjl5HNhNMjfSWTyNhM3qKvowWj0UBleSVGr5EjR4/L0lxMo4TUugAAIABJREFUVgaamGjZC17kZAJFa8x//QOTx05YaABbyiow6IJoqm9iZvwOKQKbHbeWKa9X9kUPEwmAoWH62zsIDo8ivygfu3OGc3XVsjfwhtxi9IGROA0G2XrOoLiZ77/C1OV+Vhr82ZiehibIQP35VqYW5knOzoegVagmfxbsVlaJnuIXO7n6b2mWiIQY8kpKuDM8zoWW8yh2FzllpSyGhTCjKHgUHYGKBmtfL3eu9OAXZCQ3Kxej28x5IbJvWyCxKI8hk57ANWtYGJskNTyKd37yE1JEZSMsnPyiPMaGr3Ghp4tJj0rhtt14tAGy242odgk8/2B3B/M3h0kMjiQ/PQOHbUHq0A4tzrChtIIRq8qKVTHYrFbWBvhxR7D47wyhiQwiu6SY28PjDF29LvX9tu7dyx2jjgVFI0u0FqebsbYWnLNjWMIslJaUcb37Ondu3sZqX2D95kKuiBxocDAmN8SY/bheXY1tehpNUBBFJYWMXLvE4NB1prxQcfd9jC16JDHTK3JWDisHfvEye4tKCDH5UZybKwO6/ls3sAabiM3MYX5RR4AgvrhdrA4w03XyI5y2WfzWRJCZk8vVnmuMDY/KYChv21aGtQp2vQGzYsRid3Lp7EkZuAbHrCQ1MYXJ3kGGh28xa9aSWLaZQdHKVK8j2GMn1WCk9+/vcaWpnW0PPEhGUQ43uqv4659/g/LCnkrV4vCQbg5hZ3ERJ6tPcOHWDRJ27uDhH/1MWE/ppWpFDcO2wKGXfsCRt94mLzOfB/fey4G33uTSrRvs+MKn2fHsMzhNQWgVPVrhtdts/Ov5b3P8w4OUbN9KaXExx999j4t9V3jgS19j6xe/JGvbAusnDh5LDt545qucP3Waiq1lZGdl8uE//0XfzSGeeP6b5D/5Sew6BY3ez8eWsVp57yvPcPqfB7jv0SfJzMzmzdf+KgWOn3jhmxQ8+qgE10sSiNfFndYWvvuJR1nt70d23iYKsvP451/+wcDMBPe/9HWKHrofryHEh1cRTp3Dxh8+/Rk6W5rZ/uB9ZKdt4MCvfsutsUm+/Pvfk7BjJx6LnyQaiEI5M/P876PPcufyVTZWlkhcyfuv/YkZ6wL/9cMXSdq9B/yCUbU+BrLGaeXVe+5i7NJl7nroceLik/nDL37NvMbLl//yCnGF+Ui6nkwru2FqnO888TizwyPcvWsvMZHRvPmn1yXj+rk//4o1JcXyIAksgoZFzh8+zO+f+gIpMTHk7t9FcPgKDvz+j9JpeumvbxCwMQdVq/WR0LxLcO0G37vnCRSPl6JH9xEZGcrBl3+LEy/feP2PrMgvBEWwrHzVgKXr/Ty/bxvBGoV9j30GNGYOvvkuk047Lx87gCU+VogH+jKn1llmrl/l+08/RcC/WVj37t5HsDmI1/7wmhSBfeGtP+C/IQ2H4i8jNQMOpi928pN7HiXSbGHHpx/F5nHy8Vtv40DDb06chjARRfnKM+jtvPPKrzn58z+TtCqGu598hLmZCc69875IUfGt9/6GMUEAn/182TVBzmmq5+WnHiE80I+7Pvs0i3NO/vnyHwlbs4bvHHwDosJA7yfFVRWvneuNjfz+6WdZpTfzyCcfZ3R8kgMHDhKaHM833/wt9hUhKPowCTlQlya53dzC7/7ri0QFBrL3c09yZ2KcD1//G6HRMfzgw4MQssIXaYsI3b1Az4nTvPrV77ImKJTHP/ME1wevcurQQaIzU3nmb/8L/iESQyv7lasqP/3iM4zWniTc34+Hn/0yg9ducuxv7xGbup4vvfcahAWyJNFLHkwOD33vvc+vv/F1NiYlsv8Tj9B9qY9DB4+SvXMrn3z5u7hCQoEg9KqK3uWk5a03ePXb36IoL5e9n3qME8eOMtDURuLGLD7z21+DiGIFaF7gG91zHP/bX3j/N7+nJCObe/ffR3V1NQ0NdeTt3M5DP/wBBIv3XWYGir7Of/0T7730XbaXlFC+70GOHj/L5fYL5G+r4KEfPw9hwRKTKbanxe3gawIMffUqpVlZbL/vXt49+BE9l65SsGsXD/7oBZmFtqFgFtWJkQlq/vo6f//r7ykqymXXvt189K+DDHZdZff9D7P161+GgEAwWLDNz2I2OnnvZz+m/u1/UpaRy7699/DPjz+moecC2x5/lHueew63wQ/F42NDszjDGz9+kbYP/0V59ia2bt/HgY8Pcf5aLw989ikqn/ysbLnm0QqErajdLPGPr32LlgPH2b1jK9k783njX+9xuWeQJ//762z+/LMyw7KEQxp296V+vvb4E5KJWFpUQElpAe++/RZ3Bof55LNfJP3Jp8AcIJUTZF2XWV566gkm6jvYnVvCjsod/PmtN2kfvsYTL3yLok89gUdjQCvWS+LBbPzs6ScZPHeGR/fuZ/2GPN754CA3Rod55L+fIf/Rx8DfT55FnThf/xZu/9kDj3Crq59PPvIQodFBHDxxlJ6BYb7xk1+SvvMuqc0pQBFal01mhH/z6ae4camPe/buYW38at7+x1vMzMzxmW88R8onPgl6kyyz6TQql09+xC+++TVW6Yw8sH0PK0MiOVJTTd3Nfr7z+1dJEKxknZ9PnkH14p4f4b8/9Qh+kxM8ULmTsNBo/vXxYaacCzzz4neJ27ULj0YrS6iK2wmTk7wgevpOW7l/390EhRg4fOYkV8ameOlPfyUirxCvVgBSPGgFeWdgiG898hh6t5f9d+/GHGDg4McHWbTZ+fYvXiaofAuqIP3Iu8KB5/IFvveFZ3HPL/DI3vsJDwjnnX8d5JZzkR/85Q8EZW9E1Rjl/hGR79G//I63fvcK6VFRPHTXfuyzbg4eOoL93xC+7/3hN5hzcvCIjKawEG4nM42N/PgLXyVA1XPfvrvRWLy88dEBJrR6/vjOAQxR62T2WdULMoOD0fY2XvzM0yRo/fmvxx7j5uwobx35gCWzkVffeg9lTbIvYyoUFNx2Jk6d4Edf+RKhQYE8dP9DLMwsceL0Odx6LT98828QHyNLx4q4HV1ORhrr+O6z/0V8RAhP3P8wY1fHOXT0OJ5gIz8+9jGEhSI6UxuFNXS5ePXpp7nS0ERE4Ao+9egjjI0O8v7Jo2ji4/nla2+CMdSXcReYZecil2rO8sq3nicndDX7KyoZvj3EgdNH8U9P5PsH/gV6UaFaBig4bFz5++u8/puXpWTNg498gv6+QTmfyZkZfPWN18GsxylIZoK+vmDl8tFD/PJ7zxEbE8FnH32cjlNtsgoYnZ3C599+XVYfF4AAkVm22Wn4y194/49/YlVYFE88+gkuX2zlg9PHWVe5ja+8/CroAnC5nKgWBUH9fOGhh5nt6SMhIJQvP/05Dh37mMPNNaTds4sv//q3oC6PXxDunEs0/P7XHHzrddalJXP33ftoOFtPVVUdlXv38OAPvg8rglj0qviLnqwuL2dfeZl3X/sT8cnxPPXo49QcOEpVYxOln36Yh1/6IU69RZ5ds8eGMr9Ay8u/pf6jY6yJTeCe+/dw6uwBWlprUH7x3HNqlFvFViN6ys3jCrUQumkjK3dsp2j3fhRB7hSMD3Go7Qs0nj3OdG8ft0/Wwcwi5vBQgjakErm9jPz9+yXE2yBM5JIoH3qo+8ffcI7e4fzHRzB7NagGCxt2bkPJTKDs/vslIsLtUnF6bJJgVHfgADOdPUw1duCZm8cUEcKKjams3V1B6vatzHgFpToAo1uRuJ7mD95g8nwnI+faZMNzJSKC5O1b0KYnUrD/bpwer6RDiyze1a4uDr3xd3JCwxk9VoX19jhB6+Jl27S4fbtILi/F5vVg0ujQCrbr7AxVB99j9to1BqrqpYK8LnAFaTsqCczPlNIWgvUqHAohP6O1LlL1/nssXrnGRGsnrvkF/FdHEbkxjZQ921hTUiCdF49ikCB479QsDQf+zERbO6N13QSYgnFHRrJ2cxGrivNIqyxD1ag43KJU6sEzO8e5Dw4yc6EXV8dlXPOL+KWsIyQ9lcJ77iUwcwOLGrdM0we4of7gh4x0tBNqd9J17JSUC/BPSSa2uIDoTdkSQO0xCEQQKFYrusVFTv3jbaYv9rLQ3Sd1/mJyNxK+YT3F992DMSUZq9OFxhIkQbnTA9e5cvgd5i5c4GZzLy6XhtUF+YSkpZJWuYXVGzfI0o+I6gSqZ3b8DqcP/JOJpvME9w1jH59ldcEmAlLXU/b4YxAXzbh7CYPRRLCqMH6hm6tnz3K7pY253ivMzM8Rt72cwIxUNuzaRkRCIm63IoWmBTD876/+BtP0DHbRT3hgmJnpKaLL8vFPimPXY49ClGCm6XBqDHi1Wm5fvMSNj95hor2NqRtjjM0vEV9WyrqiInIqKjGvjWbRuYifvwVFlJ26u7lYVcuVk+eInJhnfnpG9ogUmpIln3wct58Zq0WEJjqZRRi/cJFrZ87Rc/wU5rkFZmxLhBTlElNZQuGD9+IymSU7VPRWFvNzua6OsepGBk5VEWZzMTxxhxWlOcSWF7L53v14DGZ05mBZ7hLkrp9+43m2BJvpOnIYrUfDnZl50rdsJTpvE3kPPSDbAzkQ2XKdbLU33NjC6PkuGj46hG5hDq9GIbaggJWbNrHp8U/IlmWqMPJut9zrV46dYGHwKh//+c/Emv0kSDp9xzYs6cnkfvIBPKZA6Xub9CJyd9B6/AjOrou0vX+QgAUHDkUhensFUXm5FD7y6P9ndwvgjrDdTUeOo7/USfXf3iRC68+YzUHKw/sJzcqkeM8eVLMJm9eBQaPBtjDDK197jv2xqVS99Y4EtrtMBmLLy4nKySb/wQckhnPJ4cJiMvlK8x9/xMzFXs6fOoV2yYZDUcm+ayfmpHUUfuqTuDSiPO5z6LQ4OPvm3zEN3qD5vQ8IcWuxa/Ws2lnJmrLN5N6zH5dguYuuGUaBZYbat99Gf6mHniPHMToU5kxGQvdvZUVeFjv33iMh5HbR8cZsxOtY4tRrf2P18BQthw4z71nCHR5K7NatRGdmUSiCQ40Wj2Doqh5uXOrhw9+8ys7wNXQfPYHTusii0F27by+RWRvJ2bPPd4FrFHneZxfGaTv8MbqePtrfO8garR9uP3/C76pkZVkJG7fvkLguUbkVwtYak4GTb76BqbeHgTNVmBwapo16wh7YSUxFCQUlZZIpL2I9l9OOfWme5gMf4NfZz9XaeqadC3ijwojfvYuUklJZQvWRhDTMO5cwuJ3Uv/Mu9oZ2brd2YFQUbGY9mQ/fR2xxEWuzcn0QAakF5eX00YP0nTlLulNlsLoB1e7E6m8h8RP3k7CtkjXr0zGaLD4yg9vJtMdGw0cHmT9xhoULvfirRlwrQlj54F2srSiRsi6aZUCxy2WXmqKNb79PUPcAdzq7mHYt4FwZRvy9e8navoO1a9fJ+beJvexxo87N0vjOeyxUNzF/+QoaRUW/OoI1d20leVslUWnpshIipFVExw7rjUEuHDnGSFUtE33XJDEhNDmZlVtKydy9m7C4ePQCP+b14rVbeffAuziGhvCe78beN4DRqZEt8UL2byVF2LaV0RJPJmBKqsfN6K0hLh8/zfzhKhavDWLTudEkxhKycxtbHniYFcYAWcYUnACBrb490Efv8ROMHzkl+4vfHh8lrbKC0C2bSd++Hf/QKBRh+8Xn7YtMDw7Qd+oMI0fPyFZt1iW7vFcidm0h+979KEHBmIQov8OB6rAzMDRA1+nTjBw5jmF0SpS0yNi+jbmMePIfuo/QsCgJ9RJdLwTE6A+vvkKq0Z/b7xzCNDvPLDZC87Iwl2+m8qFHCBCOjRiPQNXYluhvb+FGVQ0L1Q04b91m3u0gbfc21Ox0cvbtwxwaicvlxV8wad0uBpsapEbplY+OYlxysGB3sLa4AFNxLmWffAyboiVAdLwSJVyHg56WJq401HPz1GkCFpZwzdgo2L+X2Q3xZN8jAoRwXKLyptPidjtpbahlur2L2/84RKjTxaR7gXVby1Fycyl74EFMRot0wIVdFpSYH/33f1McFsXUsTO4JiaYMngoevwRxlaFU/rAwwT6R7Bkc2A069G67Zw/fJRbza30nzyDvwpzTjtF9+zHmJ5O7t67Uf0D8AjSlLisXW5aPz7Mnc5ORhvrcE9MsWT3sOeJJ1iKjiLn3rtxWIwoeiOSPuNW6fzwEAPnarBf7GVMdHBaHYIxLAjllee/rz65cwfvf+Mb6K0LsiH45175FRddTtI3l6OI9J/AC0kdQDfXW5tZ4XDz5te+wwpVkSWGp177E5dsi8QWF2MSzEXxN4uCZgFznW0EOR38+ktfYWXgCiaX3Dz7x99yRZkloahQ9mKVWoKCkzs3w+TlXoJnF/jt57/CurAIpv/dB/Kpt1/j6vQw0UILShMgYjT8VD3MWhm/0EDIwjxvvfBTDE4NBIXz2K9f5ppzhoSyfME3kv8XkWlnU5NsBZQbFMmhF35MqEaLK9iPh3/3CoNL80QX5slF9IrWZRhwDo/gHB/BNjDAP77/P6ywBKIJX8WjL/+cntlbpJSW4BbZEkWPIprNz05jvXmNyc4LfPjTX7E6KBRjRAT3/epn9A5dJm3XVukgCxi2XtUz3j+Ev3WE+a5Ojvz0f7Eofvgnp7Lvhz+UrduiNm1gTrXKC0cvosDBIfQzVibbLnD4f37JmvBwjMlruesH3+fGzVvEbqnAoxfvKnAyCsf//FeyIsJwXL1G7ZvvSsV7c3oa9/zge/RNjJBUVIBVFQxmgyTvjPVeIlLnpfPgRzS9/jahfgGEZ6VT+dzXuD5ynbjKclStcCqM0vjd7rlCAgt0vfsuFw6dQ6uYiSkqpfTp/2JkYY41hVm4BOtQJ+hCbi51tpPoF0Lz399j8L2PWGE0k7C1jMxPf4qxxSUiC/NwCNkbMUNOj3RWoiwm6n/7e0ab2rA5nKzft4dNn/kk/bYZ4rOz5QUuHHyLzsSff/pTHigpoP2fH3DzRJVs8bR+/w5yHnv4/xF13uFRVd3bvqdPZjLplZJQEgg9BEKTGpr0LiiKqK9iATtFBREUVMCOgiIqggKi9E4gtNBrIJAQICQkpJfJ9P65d/xdHxf+F+KZM/ucvfZaz3M/lJnriBdML7lp6qj1qCi/cZP2Wj+ZHy+l6k4xdS4v/Z97XqYiWPV6ojskS7aX6AoovS7uX7pCq9AY/l62Esfl6xK90ve5aSQMGYxNqcfYoR0NKqfEb4jYoQdZp2kRGcX+xUvw3y/C7Hbx2JxZRPXtSW2ojriWSbL8kKZnRYC8k6dJDYtg96KPsOXewfUvm270wndkweULD8OUkChFLwGlFo9ezxcLPuS9iePIXPYJ9+7cxaszMHPhYhpCQjF1aEtw06j/kEbCOeml9uJVItQmNn34EYG6Suqs9byydDFmk4mobukEoiLwKhUoBRbBpaD09Bmahoawaf589NW1uH0+piyYhzMxnqCeHbHpdARJAYP013LndBYdNHq2vjufILOdOo+Hp1etpMxooFmP9EamluzGB/Dr1OQcPU6qRsnm+e+jdwSoDcCUz5dSKX6+c1d0oXq5ebhcVpm7/NcXq3l+yCT+mf8+DSIJQq9k1srPqVQriemWBkbhYv4P1hfwU3TyJImoWT93vgxqN3tcvPz915S47TTL6I9TJUb7SjzCZa9Vcfd4FkmBABvnLpCB74rQcJ5Y/R2FLgcJj/XCr9ZI17r467W5qL6eQ1xdHb+/M494QzjVOi0TV6/griZA61TB0kQW0gGHHYVBx4MTJ2lRZePvZZ9i83twhJt4efXX3K6upJ3IgZYmEskzIC8vVya1PNG6HRvefEfGXjlCjUxb+w0P/s36TGzbHoUpRJp7xPHK5bRQm3uTiMJiti1bgbHeSXDzBEZ+s4rchjraD+iPw+vBIMb8AWioq8dWcI+ou/f5c+lywgNa9EmtGPzlUq446knt1qMRkeMLyCKkqqYCHpQQdjGXjcs/xxgbgS8uiqe+XMHthw9p17ev1IZ5jEapgyqrKiWovAL1mUsc+O4HglUaNE3jGLd8CbkWMx369JUKfumcdjk4lnmAGKeTpMo6tn/xtYzzCk5KYuDCD8i1WOgg9grxR+jfFH7y7xUQ7fViOZDJsbW/EK4MkofbgZ8uIsdhoUtqGgq5rzQOLG7dukGKSkfF739z5NcN6GNCiejemaEL3uVmVQUdBVtOjPhVggsBd2/dooU/QOWO3Rz75TdpVGqankbvd+eQ57ST0q27TJRSK1RS41aYc52WBiNX1qzj7plzVJnrSRs1mp4vvsQdu4OUtC6N6D7R4cLLuu++ZWz3HlQfzCTrl00kRsSRnDGQZv97igK/m9QuaXJtBiTSKEDOjWu0FO+Utb9LOPwjSw0ZL80kfspEKkDKsRo1qAIlBlfOZNMtKpLsFasoPntO6tAHPfsM0eNG8lCppK0Aof93b7wuO/dv3aCNRsexZauov5GHzWZn6IsvEDJmOEVqJcntOjQelITOPuDj9pVLJJtM7F/6GbZbBQTsHgY+M53QiSOoMRlIEAW1ePv8h0BZsnQx88ZP5sx7y/Dcf0C138Gw12eh6v8YjhATLZomNJpHRYNHp+XWqWzah0ewc86bqOvqqPxX/jT2zdfwpnVGISRNMbFIkJLPJ+Vyt85l0y7IyJ73l+AsfIjd72XawveoS22Hq0k8sVHxsnhSO0VHC26cPEGnZs34/Y13CJSUYVBomfz2mzxq14KI1M4EicmhUiELOrEfnTtzivSQCA7NXgAPS6lTeZi5fCllzZsSltKWIIO+kRWsVOO0W/ll+ee8Pn0GO555HmVDHXVBSqYuWkBNi+Y06ZaO16dApdbhxCN1ufePnqSVIZiN8+bhr6+TB6kXly+nNDyC6I6paMXvl4vZKzWFDy9epblWx7rZs9HZHKiDTDy1eDGlKj9Nhwxq1DaqhVVRScDupuD8edqaTKyZ+SwR4iDSvAnN26eg+PzJGQG104r7fj5J0ZESchkIi6TlkGEMeH22FMD6tQqUckzll2LCnMwsdG43IQEPGmstgbhIIqZMYuiLr4JPMMHEhfoFeZKrK74k//QpKqrKiIqIwm3xyHZmx6dGkv7sdAIqQbJTExCuLFQcWPQRZdevYTdXYxAaGqcXZVwUnWZOIm3qJDlC8gTEFx+E0hPg5LKPyDl2hAank9bxrXAWWfAHGxk093lajBrQWLhKwbWX/FPn2Ll8LfEE0VBRhUmlQOVoQN0kmi4vzaTd+NGSaeh0uWVXSVFTzeHPV3Dv1Gm0gQBhxjCqympRxzdh0Juv0HrEYFwKr8TeqEXRa3Gw58MPeXDpImqlX/4bwauLTEkiaeoYOk8eJ3sNTo8CrTIUZa2F3Z99QMHpEwSpDQQrTXirfUQlt6HbC5NpOnIATk0j303jtkNVA9sXfUap4M7pFHJ0YrWaMSQ2Y9jrc2gmRsZB4v43OnWz/9hC3vrfCbbZsAZcBIeGY66yEJycRLdXZtJm8EC5EWmVOrSC5FH4kJ1LPqYi9wbGcAN+p0hQsRMhOiZvvURMr+7SpWl3BdDqwqm8mc/RzxcTKH1Ig9VFhDEGT22AkFatyZg3i9CeHWVBIU6kAZ+Fhtx8Tn+zgUcXrxESokOh9GGz2Wia2oW+s/5HuNjEhSjW5UavN1B36RpHly5HXV1NjcuCzhiM2+4jslNHBsybQ6hEMYjFFkDtV7H5iy+pPZWNuq4au80sxxlui5W41I70f/c1QlNSGjlrCgN+lZ6SizmcXLIQTWW5jGBTa0zofcGEtGnD4EWz0bVpjkdkUwofEg6Kjp/h0nd/0JB/H1OkyLStQaFXENuhPeNELFTLFnjUXuxut+Sk3dpzkGtr14OIudILx1cAvyaYsA7tmbBkAcQK0LQYITWyFa/u3sXVX39FUVYuGVk2AezVGQlvn8L4zz8BY2PnSd4knVHG/bXMu4vvUSl1Ji1ejRG110hMh46MXbUIf4jQa4JayDF8fvL//Jsbfx/E/LBEalUEi0ofpCEipQ0j5Yg2tLEjIytSNVf+3MqdrX/jKH5AcEQI9RYLRkOYjPUa9PmHuLRCaKyWMVKxBj2XN/1B/m+bUJWXYwwxUuv24Y9uTnjXroxbvEC0ChsF3eL6lZD96+88+GMripp6lLFxPKgW2bCRtOnXj+GLF8jpsoCBCIaocAZ9+tRzpLl11N8vxBOmxa5wExIZQpOunen//jwZHu+zCRJOkBwTZv30E1X7j2AvvI8+VIfZYUdviiB19Ci6vPUqPsn5UkuRt2iSHvrmWx7t2ouqopKo6HBKLVaUzVrRcuhgHnt5JgGtHr3cAAWGSknWt6spO3gQVXUtBlMEpRY73tg4Ok8cQ99XZmDHT7DQt4jvFy8HV36J7fhFau7eIzqpOYW1lejio+g1bgzdnp0hIzYFxsrt9FBd8oAv336LDl4fvqJiYsJDKLda8Sck0mvKFFKnPdmolpfzaAF7tbPxk2VYz14g1OJA4XDjN5ioj4klfdoUekyfLLupQdJMooDqOnb98BMVh7IId/kwGUMpqK1B3SmFvs8+RbthgyTHVBgoZKXg8fD3Bx9iP38VjcUqKeVWgXIKD2XiK7OIGjq4EWYnAMKBgMyI37B8Oa5Ll+X9bBIRTpG5HkPnLjz2zDM07dUHVYiYJAivoIvzRw+x6/vvaFZXTxOfAleNGVV4DJURsYx5/Q1aCmKEeJf7nVKbLdKpfn77HXy5eQRb3UQGR1JotqLq1IERr86iadcuKIz/TTeE2/phKbu+XU3ViVMYXXaimkRRbK5F17IVU996A4Pg+gWbCAjwu9OHwmLjqzmvoisrJDzgxWG14DEGo+/Qif7Tn6Zl336yg2OQ3A4/tQW3+Gf1N9guXybU40GrC6JOMGlbpzDjvQ+IapMsO4sqUQB63ez54iuKL1wkqKoKk+DfeVXUBJQYe3RjyP+eJ04Y0CQn3I9GoZRF3PENG/Fev4m6oY6w6BBKXDYUKcm8vHQJiogICBZjRa3Eo1nuP2BVHdghAAAgAElEQVTD4g8xPbhHlMJHg8OGNcyEP60Lk+fOJSKhtXSgBkn0jZ+7509y8Nefcd+4QYTHL82cj1weFJ068drKFfiDTY0AaoEJcdipOnWa/evX43hQSLjAz3iUWFU6Yvr0Zsy8d0EwSIW7WUiFquv584cfsObeQnkjj5YhwbgULsoVXoJ6dOeFhe83Qt91euHflFze2wcyObpuPcYHRYQRkHm+1tBggrp35dlPlkpUm0uhQqXU47dauZd9kkM/roX8fJIiIrHYXdQE6QgbmsHUue+i0AejFqYowS31eHiwcxfHNm/GVfkIrctL6L9YLafeKH//JHE9pjDZHRXeLrXgJO49SNb63/DfyqNtdCROr40qdYCYjEFMWCQi/sQe58MvZBn/Gpg+mvESLQWNLT+PeKOeCms9vvhoogb1Z8I778j3rF+jx6fQoHG4ufPzBi7u3k5NXRFxMRE0VDTgD4sm4fHRPP7qW42yJWFA1gVQuxo4s+Znbh/OxFpZRlxwKM4qC6qoaJqMHEqGkNaJBlkj9hTsbrJ++Ynbhw6gLivBJMyLpmDyCgtRfDl+YsBjb2BAemd6DhvGzY1/cfjkGdqNHccIMXs2aLH4XGgFcsQPG+bM5drxU2Q8PowxL8zg6OdL2Z91jPSnn2Pa4mWgEvR+4VLySQfm9lmvcSU7myfmvETnjEFs//ZHDh0+zP/mv0H6izOlE9HvElwjPdTb2fXBR+zftZ0X33mV7hPHsX/Jcg5lHWPCm68wcNb/wGCSL0mcjey3356bwYP8XEa9OIP0fkPZunQNOVev88Sc6XR5ZQZSMBWibwRWF5XzYsYTxIbEMvnpJ0kdMZw9i97nxPnTPPvJh3R6+qnGl6pahau6Cp0pjFUjx+Gtq2PqCzNo2bUrW7/9kexLV3l96VKSJo0BgwKXzYJOfG6Hj8/HTMJeV8Oche8SldSSPz76hOxLF/hk8y9EiC6IIKRLx6D4eSfLxgzDUVfFy/PeplmrjmxZ9qPEVKw9tBVSmkN0hOx+aIRjwulj2dCJshB/ce5sYlo15+ePlpBXeJ8P160lJK0r6BsfCKUpmJLMEyyb8gxd2iQzbd6rhERG8vuqNVy7fYcvd25DKfAnoUYJ+FYLbky9jc9GTkThcfLiojeJiI/m5/mLyH9QyMrDO6BVIqgNYBfMxlBoaOCDxweh9bt5a+lHaAMGfv1oLY8qa/j48BZoGSeBwj63A5XSA/eLWTTxOUKDDLy2ZC5KTYCV7y+mwW5nxaEDEB3V6N4VjmhR6RQWs3jUJCKD9Mz57EPpfvrpk6+osTn5+MheiAqVm4LXYkGtN7Jn5dfs+HYNHdsm8faKDzFXlvHTomV4VErez9zT+FISVYX4T6HHnXub+eNHkdKiKbOWLaG2pIb1H36PJjiEN7O2NDKjDCFyfKdUebGcvcjip16jY1Jbnl8yl7qaMlYuWkRkbCzv7NjR6AoWly4SV1we6q/dYMmTM+nQIpH/LX2P0oI7bFz9CypTCHP372jcuMW4UpzyzQ3UXb7E4pdfkfiDVz/9mEc5N/lt1RpiE1rywuYNjRugKKAEVNpmZ9Wc1yk9dJReXbswddUnXDqUxZ6fd9OiTQrPbfwW8cAGNKLQVkKDmYo9B1n+zof07NWLpz5bRE7mAX5e9QVdunfjhQ2/NgKvxVhOHuDU5O7Yzfdvz2dIn95MnP86BRcusGb5V9JdP+6LZRBmwOX3ohNjGJuDnF9/Z8OSZWQ81odRSxZxc/c+1q3+hX6jxzD5uxWNHDShxxJFlErFuR9/4vePPmHChAkMfeVFThw7zZ61mxk2aizDFs+FCAP4HI2FhcPDp2Mm03DrLiNHPE6/+a9zYvMGtv38I0PGjGL8V181YqYEN0kWIX62f/YZB1avYdroEQyeO4er27by+/qNjJ3+NIPefgOEg1FocARg1Wzm8A9r2bf6R54aP56eL7/AiY0b+X3TVia++AKjFs9v1GpKEn9jZMymBfM5s+MfnpwwgX7PzyLz59/Z9s8ennnnTfq+9VLj57U1AtKxWPhz0WLO7TvEay/Pou3kcWxe+TnnT5zg6Rdfors4bAsnomTT6Ag8KmXmuLEkBGmZMmI4nfv35eCmP/h7/xGeenU2GW+905gwIjZkoVlDyepZL1N8+RovPDmdtqPGsPHjjzlx5SpvLv2IjhPHyGQB3IKXKsDmWlZMf0YWCrNmzKRZWnf++eU3dmUe5a1lH9N1xtRGp6mgJIhrsntYOXWafBc+M30qzTL6sXr+PK6cv8jajZvQDhJJMv+hmiSE3c/iSRNxlT5k/muvEN6mDRu/+pq9Z86zbN0vJImYOacDn8+DwWSg6PRJ3n52Bj1at+SlJ58ivGs6a+ct5ELePX7csg2NQFwJGZJO6KF9YDGzZPp03NXVzH31dcI6pbHqzbncfFDMmq1bCeqZ1rjWxLVIXkuAt/o8RlSQlg8WvSd/z+ovviC/oJDvtmwFgVcR1y9neGqoqGLRjKdw26pZuug9iRv6YvESbhQU8dvBTGjRsjFpRLiVBZbFY+fFf/ORk2MimCcyf//VNn7y2Qru11pZ8+dWdG3aNK77RkglN37/nc8XfkBap/a8PXeu1KqvXPwxD2vNfJt5RL6XJftNXJNAMD0o4Y1Jk4n+Fzm08MsVUFfB8pWfY1UoWL5pI8QLBqng74q9N4jArTzmPDmNDjGRvDL3LSnF+WLZJ9wWtIQzZxqvXRRuAgMRCGDNy+HZSWNIa53IB6tW4cq9w8qvVxMIiWDRhg0gyBDicwqHv7imi1eY8/R02nVsw6vLllF1+QY/rlkvCJks2rUDokUx+h/6SqHi29fncOXoUfq0TeGl9xfw4FI26zf/gSIikqX//PP/3bji/eMNUJ99njlPz2BAly7879NPKTuZxbrNm/BHhPHRX1sb17L4vJIrpebcht/45fPlDOzcgademUXxtRx+2roVbUIiH/65WU4f3HV1aAXrtN6MOesk819/jR79e/L8Rx+Rv+sQGzdupXWXrjy3Zk3j9YiCV0aWqDj743p++vQznhgzkhHTpnD3QjY//LqepB49eXXtmsZnUbR4xQYQUPLpjBd4cOUaQ3v1ZPKCBeT+s411f2ykXf/HmPXtN/99twIELT6Dn+uff8Gf676n76QMxkyfyvndR9j81y7Sh49l+rIV/7msLUh3qt/FmZVf8evX3/D4pHFMevY5Lv29m9/++pu0Jybx/LIV+C1eafwREXc6nZIjy5Zw6u/NTJ84hrbjxpK3bQd79+xD8d3EsYH8/NtMnTqZvv0H8nD/ETZs20bz8SNoNWQYdk0YHo0Gu8eM0efiys6dtIxrQkL7zoRFhOEyV/Dg2i0CZS70+hD0LZqQlJJE0ZXLUvNlc9pQRYcT0jGF8KZNCdhd3DyRjbK4jJjoSIKTE2jXsT3XDx/DYbbhEYvXZCImJZmI0GD85SWU3r6NX0B/1Dpi2rShVesk8i5fwlxVJReZ2W2nx+gMXGo9NTV+Ci/l0MRajVfhJWLwQMJiIrh3cBd15ZXUaEKJSmhNWmonKXavf1ROyb0CtAo/9ZYGuvUfILErj27fxG62YbaDKtREUo92RLVoyqWcm5Tcvkt4g1O2fY0dW5GU1IrCrFMyl7DM7JVOp9ZpbTGagnh49x5FebfRCvq80USz9mnExcRz//w56srLpC7JIEKd+woeVBiXLxZQfvc+kV4z6pAgdF27k5ycxO1tWxB0tdyKBuLbppDYrqXMLCy6kUdhzg0ignRSH53YqztRsdGc27+XuvIadIYodFER9Bg7ALVBx/E9mQRqLES7Bbw2QHSfNJonNufazj3o3ArKzR7iWrUkoVNL9EYtd2/kUnL3DgqXHWNIGJ37DSU4yMT1o5kyBcSlU2BqLjKCuxJuiibnYA7lN/NJCFPjVPhp0m8QJlMwdw/ukmaEO04f4W1ak5LeAb/bRdXtB5TdyMNodxJsMtFx6CB8WiUXs7Mk/NeHgdgWiXTp3UU67M5mnqa8oJDE8AicAQ/J/XtJfac4DVWUVNCg0JPSuyfJvTpgs9RTcTUPy4OHsgAyRkaRPHgYLrePkouXqK0ux2FU06RDEq27pmDQmDi57RSeR9W0ClXhUPlJeHwUZouZ6uwsGQVYojUQ3T6FVu1boXJ7KL10i7LcW8Qbtbj9fjKmzuD+w4fcuX4Wl9stR8MpXdNo2TYJr9PO9ROnqH9YSlxoBAGdlnaD+mKtqaZeODAbbFQZjTTp2onopGb4bU5Ks29QnX+fFk1j8Wg1dHh8OCUlDym/cl7mgbpjwmnVpQNJrRMEy5rzR67SUPiIznEmfEYN8WPHcO36NdQ511F5vNSGRBIjNLvJzbDV11KZc4f6ggc0NxgxmEx0GDyQh5XlXDyZhdFgwhnQ075bV4JjglGrFJzafwxPbQMtY6LkeLzL8IHk3bxB/fU8mQnrjooipn176QD01TdgPncFT1WNXAvBCfG0G9CXRyUPKTl3ofHZNajpOqQ/bq0Shd1PyfGbeCrqCA3VoosLp8XAvty4dhX3jdtYamoxprShebcueEXcnMNO6ZVr+KvqCVcbiYtrQkp6d/IL75N3M092h5UmPd169UAfpKO8ooy7d+7gqKkjwRCO3qCnQ0Yvzl88h7WwFKWAppoi6dZ/EGafF7u4PzevobBZ5CguIakN7Xv24vK16xTn5+HXBHCEqOneuxchSgPmsmrK7pdQX10rmaRBIUaS0tpz+9o1gs0uqurqMEcF0WHAY3JiYfKrKDl5CW9lHWGmUCKbN6VF7zTOXblEWcF9SstKaZXWkfZdOtEsOpaiO3cpupWP3+YiRGuQUYiRbRI5efwYET4l1TV1NBgN9MgYglJo7upruZ9zURZtERoDrZLb0zStm4Tta9xuai11EBNM117pxIZFkHclh/I7hRh1Qbjw0bJNMnHNm3L59FlC3AqZpKFuEU2n/r2wuJ24zDaqrhfgrbUQagymRUoyMW1akH3mtEwa0ShVaMKC6ZzWVbp9S4tKKCy4j8vhIiQklPadOxPdrClZhw9ifVhEQ4NZ4oLa9UynQUgWysspv3pdvvesDXYZ1amPiyXzZJYsuCwuOyEtE2if2gWV10vV3QfU3ClEIUxbJj0pqZ0IDg7mypnzeOqsqLRavGFGOvROJ6DVcutaDraiEvR+oVULMKBff6LDgjm4b5d0hos4wKCE5rTv2rURuH/2Apqqehl7adYF0XvoUIlpOXP4MCa7DV/AK5/H1uldMUVFc/XcOZzFJRgVKmwuL0OGj5Is2f379+Ow1aE0aglLakHn9G64GhrIv3gVvbWRa+rRKek9qL9E9xzZs58ogVdzudA3i6VF5/boQkK4dOYsrkcVMgZMTGVGjRiF29bAqaNH5PUqhOY7MVEmMjkbzNzIPoPR7sLh8WALD6XPgEFQb+XC6Wx5prF4HCS0T6J5q0TUCgX5l67hflglD5C+KBPdHuuNu95GdtYJTEEGKR+KTWtHUFQY4SEh3MzKxlAq1rKJSoOf7o/1xiei/HJvc/dhkcRntW4n9q4UCcrOPn4Sf3ktwSodhtBw0jp3Qm0zc+V8NjUi37t5c8LbdcQQFindtDfOZmMXLu/4GMyqgIxorSutpvjOfXwuF1aHjc49uhLRJEaaPo7uP0iwMyCd4EEJcfTtP4A7F69TWVSCubaOoNhIYrq3RxNuQu3xcTXzBOFWL7GRkdQoXPQe2J/SoocU3rknm1QiISixU3uapbShrL5WEkrUNVbUfgVxrVvTu3s3qbnPy71Ghd1MZIsWJKX2xK1QEWQwcO30SYwNFsn89UeG0LZjJyoFb/LeA3wOF0pjELGpKTRv05qqklIKr+VCZT0a4eZtm0CntK7knr9MaWGxDANQBAeRmJ5KRJN4aivKuXHzFkVl1YyeOI2A2oDd5Uah8hGngltbt3D9RCbjnppAj/R07l7NY9P631GsnDQ64LA0EBdiYsKQoRzY/BcPLQ0kjh/N9A8+wuFQoTaKLNBGXML1U5kylUC4WX2BAEqFH0WDgz/eWMLFQ8do07U905+ewj+bfuP8jatMems2w+bMxqMW+aYBgtCgNdfz58LFXDxwgPTe3cgYMIB9f+/k2p27jJk9h+Ezn4OwkMYukGjZOpz8+PJs8i5do3vXNIYNyWD3zr+4cP0aL8yfT48Xn/0vYkeJEyP6ejvb3niTm2fO0GrwYNLSUrm8YwtX8m4xbdVKeowei1orKmlRrYtYNi9LJ42nIj+f4QMH0bdHTw7s2cXxi1f4aO1vNBWU/qAAdoFu0enR+tysfup57l+4xOAJo2jXti27ft1ETv49vty+h/Du6Y3OPMGhk8wyDx8Jg0x1PX17DaBzSgp7tm6ktLaGNz9fRdTgAaB1SlyOMbKZPPG9N6gPAbuNPmOn0KJpc/Z+/x2Pqqv5bPc+grukNrKaBC9Lwo28LBqcIYu0/mOG06RZE7J27yH3fjEfb9hMZFoqfp1CphgIV5aqwc6yYWPxVNeS8eQkoqKj2f7Tr5RW17PmcCYkJzdyvgTkTTQrnU4+GDUGhcXO4KEjiQoNZe9ff+BQBFj6xyZITgSNB5vdjlEbA5W1zB/cn2CVmlFP/092hI/+vo5ar4tPT52ApnES6SLHP+LQVFTOJ5OnEfEvrHjo5LHUuaxs2bYZtzGYr7fvlSN3ybFqMMsxMCWlzB4+krhgI6OnTcHrdrN7059Y/PDV/kOQ2ByHxyoZYEKLGnhQwsInphMdEsqQ6U/x6FEJZ3btRPnvAePDI/sgWIfVVY9WqUWrDMObW8Bbg/qT0rIFQ2a9Su7tXPIO7celV7PkwllsKj1Ov41QpR61V0HF6TN88crLdGjenEHDR1PwsIgDx/ahiY/l0392S22aeFY8dht6jRLz1avMHj+JLm3aMPKJSdRXVnHw983EtmrNa9u3y9GJLeDEKNhaTnh0KItV775D68REBk0Yz92CfE7t2Eaz1Ha8sXOrZEV66ioJCRGndAP39xzk+xeeo1OHdqTOeJo8IVDfvZ3Yli14a8cuvBo9Dp8Do0qL0u0j+/c/2bVsBe2bNGXkk1M4eeU8B08do0VqVxb+tkWOJgMBl4wQE52dzJ9/4Z9PV5DepjUjxo8gJ+cGWYeO067vQJ79fjXeEJN00IWK79dsI+fHn6SDrnmLBDKmTOD85cucPXyEHsMHM3PNV3jVKqkhVIlnsc5L9pr1bP/uWzqndqTXE+M5fvoUlw8eZvwz0xm5dBF2rRqlQi9h3CJUfueqbzi1/k9SE1szauxodmUe4uSN6wyd9gRPfbgIRDSdnEqIFefixw8/Infrbnq3a8fg8UPZtnM7pUUVDJkwjYyXZkNMZOP4RBz+q8s58u3XHNmwiV5duzNgzFh+++dvcu7fYdxLM5n47myJxlCJ2ZXMD3Xy07z3yd2byfCMgfQaM4T1v/9KwdWbPPXaqwxc8DpupUamREj1ZJWZPZ9+Se6ew6R17ECfCcNZ/fsvFBQXM+H55xg95xUwGvDZ3bKAEVOVH+a8ScHhLIb37cdjj2fw259/cPXidRasWEWbp6aBGH3KjFc31Jby/Ztv4blxn7aJyXQfOYbv//iTwopyXvlwAT2njsGlAb3oQgvIoc3Jl7Ne4/bZ80wcPUrGRf64bj13C4v4+LuvSRjaT7qDXYi8WwUKp49FE6aiKC5naL/HSOjQmt/++pOC4ocs++YbEjMyGrtNMuBbRO1Y+WTGTKpzbvHk+PGyaFz78zoabDZW/bwOhZiS6FQ4FD6CxNdlsfDhyDGE2v0MGziMkKbN+GPvbu7WlrH4+29J6N0be8CHUcaEu6XZ6c0hgwnCx9CBA0lOTmbjli3cuFvID5u3EC4YrWrh09Q2wtzN9cweM5Fwl4KJGUNoEhXK1h1buWeuZNnPPxEs4imFbvX/EmaKS3l/wiQJN84YOoTo6Gj+/msbtjozn2/dDO3bgIgwFNcuoklLHjLviScRaeATRk/Epw5i+9Ej5JQ94M/MgwQEb06M2oVyUly/6MhOGE98mInJ48Zht9vZf+QI1TYnq/cfaOzEqbUyQ0nj91Ofm8v85/5HU10oT0+YgNNSx+6De6j2O/li7x4Qzn6Rmyt5t164fYd3p0wmLDaKKRMnYa2oIfPEScp9Hr46cayRiC72FrF3ORw4Ll5hwauvkdisCWNGjMJSY2FP5lGsRj0r9+wkEBwkQxWEKUvtsuM9f41XnpxGZLMo3pozWxYx23bvwRZmYu3hw3JMLRplXp0Rtd/PncNZLH/jbdrFNeO5SRMoL8hl/9EDBOIj+WDPbjmBkaGSsgvtpjrzMB/MfoXEhCa8NPN5bl68zp7DmYS3SWLhtq0g9G0yW11QRWwUHzzG3Bdfokev7kydMJnzR09zM/8uISlJvPX9N/gjw2QTUSeyOuxWcv76h8/mziW9WxeeeXIap0+clO7apPR05qxeDcZGyoZfbZCyqWPrfuP3L76mXWILXpg0kbyTWWSePkbymAymL18GwSKx5L/8YLePC998xw+fLOWxAb15YspEjh8+wvELF2nbfwAvr/xSyhB8Dicqgw7cTo5/9QU7Nv1KTLNIXp75Akf/2s+l67dInzyBKYsWQnCwdDgohZtbRNkdO0WvPgMI6LXYPX6CNAo0djOHPv2Uq4cO0qRpLFOnTOOfLTu4nZuH4ps3ZgUSjEYKDx3AIKT6phCS+g4gLLUHPcdO/r8EJRmH4g74uHD+PP36PoZKGZDZkWIbV7m8FGSe4OHpcxRmZuI0VxOI0tFyYC8i+/Sm19jJOD16tAJc2kjV5cSfP1N95RLVJ8+idgWoVQbRY/IkTGntSRszUo5N7FY7BoMYmXq4sG8XVVeuUHb0BLbKChQx4dLVFJ3alc7CveOyojOKLUdFkNfNqTXrsd7Ip+jiNUL1OuodZkwdk7F3TuL5ee8jiEDK/xy83n9RArmnT1J65gyPDmcScHmwRkXRadhwolLakjphEn6tMD+ISYKNEI+dY9//DAWF3D+aRZDOiDUkhs6jRxHUqRVdhmbgFxE7gpfq9xOoq+Xonr08On8B67mzGJUBKlSQOmIUSX2H0qrfY/gNIjBGbAs+zCUPuHJwH2UXrlB94RZ6rwJ9aAjdxo0mqFc6Lfr0IaDW4/f50SoVuEpLuLxrD3dPncD+4I4MHRdmGFd4BGkTxzDgqem4ROKJH4xKD5bCPO7tPUJZ9gVqc2/jdQVQxrYgdfwYogamEt+pPRq1UYZnC9Hpw/x8co+fpvjMWZT37+J3WlHExdBl+AhaP5ZBlAA1m9Qym1gYJorycijOzib/8HEc+Q8xBFSExsXQcWgGCY8PwZTchoBOkNoDKMW9uJlL8f6j3NyzF01dhUyv0bdNofXgQSQO6EN0Ugo6MXqWa9xD6bULFGaf5XbmUZTFj+RkLrJDN+65HcxYPJfYju1kpJDT7UGv13D7wkWKz1ziwq5dhDnMBJx2olu3puOIESSOGIU2Pg69BI26UCgDFJ4/R+WJM9wWLrSKGhmC3r5rF+kqix85DENCEj6R0uH1odcoyD15EvOpq9zauxdd3SOcSj9h/QYQl96D/qPHEjCa5Ehe/FG63RJxUJt7jZx9+wiuaqDe6qTJoKHEpqXRb9xIiI6UhgOLS+TdKsm7eJHco6e4uHMXzcS4z+WiTZ8+XG+oZ9ba1SjCQwmXEF+nDC6/k3mU6qxT3BXcO4tVGqlSR2YQ3DaZfk8+jcIQLruF8nqClOSdOkXJrsOUnDwNteW4jVoSxo1Cn5RExvjJoDc1ips9PoKDfOSfOkbJ8VPc2LmbeLuTOruTdtOmo+uYSsfHH0cT3fhSFTFoMYJBdfAQdefOcfvoUXy19fj+1W81GzyAyG6p9H1iKnavD4MY54jPpnRy91AmNaevc3H/AXweC7rocEI7dCTPZmHJb+ux+RUYlCZc/46FdUEBTvyzDevZq5QeP0uE3UODwkfcxCFEp6fRY/iExrGtGOc0UnjJ2v4Xnmu53Dl0mCCLAOMGkTRiIkFtOtFz2jTpRDR7fQTpVFLecGn7P1jOnif/aFYjkD1IT8sp46XpJ2PMOCnWF10n7BbErnB19x78l25xae9BzA4LQc1jaT20P2Ft29BnwlR8fiVuYUARkF93Azk791K74yjmnDzM5hqCWsTjaN2E4A4pTH93gRx1+byikyHSK3yc3roF/dU8ru3Yjd9qITY5hWaDhmPq0pV2Y4dT47BLbp1HxBWqvFz6Zye1B7Iw3yygoa4BRXwTmoweSUx6N3pmDGxEUgmpjLhR1jpO/PUXnlv3yD9xBrfZiq5JLEkThtM8vTvteg7A0WBHGxmN1WlD43VxfddeSnYcQvWokof3C4js0JrYcRnEp3ejY/qgRsmOUoHbZidgM3Nz3wE856+Rc/gIep1akhhKg0OI7dmTSW/MFqmCMubSjwNvbS0X/tqB6+w1HmZfwqjW4A4PI2HSWBIG9Celezd5hlf6AwSs1VjNZeSfOk7xwaNU3y6QTE9t01j6zXqe0OQUkjr3kmgtj1ItzwTmilKu7tlFw4nT1Ap9nS+AMbEZTUdnkDCgj5T9CO+lUuBD3AHq8vJ4dOUydw/spabgDm6Hk6Dmzen65HRCU9qRmNZNSjXcONEo/RKWf3PvIawnL1F7qwAPfuK6deViwMOUd96la88eUnmhFclIDZXcuX2Z2rxc7uzch6ukHKvVSnzn9iSOGEJiei+aNG+LKigcr0Yr65yiG7mSlFB55BiOomLZJYzo1JbwYX3pMm4k0U1aiPIArUuB0ukl79w53IX3yNm6BW95BR5vgIj27Wg2cghtB2cQHNMEhWAzClmE105e7nkKT57m0T9HUFaYJfUiplsXDAN70G3SBPTh8eKVg99mRadXcPvUYSpzrvMw6xSlOTcJNgTTolc3ztnrmffl15jCmktkipi0C7XV1ewLlJ3NpvifnYQKbWFDLU16pB2aEegAACAASURBVBL7+CC6jBmFLiIGlcKIvd5GuMFI8fFsKs+f5e6+nXgrKwgodLQdkoGjS1sGPPuMLOUCarWcrArDTU7WIWqv3yDvn/1oamz4XAHaDxmEZkA3Oo4djU8bIiM9hQRHa1Rx6ehuqm7kUHHkJNV37sp9v8/EsajaJdN7ylTQR+LxqlFoRM45nD58jNorl3m0dz/+R6XoDDqC27WiKC6MN79ahVehR6s2YbU4iNAHcWXrTnwF+RQLmkppIbVqH72nT8XfvgP9Jz6F8v88FDJxxc3ZI1sx37nBve37CDyqISayKU3T0jEO6EPqpCfAoxWiycZYPKeVM9ln6Z0xCIdwhEthiJswnFzY+geOq7kUH8zGXmvBmJyETXgsNi1aEBjTuze7Pl0mXyb1Gg2vLvuMMn0oCT36gNkBIUGyEyRaipknTzBS5HfKqCrhr1XKLs7N3XvoGB7Ouldno3XbCGoaxhMrPuGmx0lKv+HgFSr4RpkLNitFl46RqNPwy5x38Te40DdJko7B2/WPaDc8A6fTic4QLDcdvdfHzSOHSNao+G7O6yRGRsguwMzvv6eopo7Egf2xC7OyQF6IVOCyUlT3igmuqOOn9z6SizM5rRPp08azs+w+T787T+Yc+n0B6Xh0VVRSe+Mm0RYL6+fNleMMZYtknl7xOSWV5TTr2w+bTyVdmUaNF0XtI3zX8lHff8A/X3wpN6LQ9t0Zv/Jzcopy6DxyGDa/Co1SLQX4tYUP0Fuc1F67yu6Vy2SnrvPgwfR79z1qbGBq2wZfsEicEAJhs7z+4IZ6HhzPJmvtRjQOH226pdF33rvcqHxEpxEjZbpmY7qpn6LLl0gKiSJ/21Z2b1hLiMFI595DiEvtSmVYED0nT8apUEt5iFHtoaHgFpENbor3HuT0lr+kTiC5z1D6zn2LWw335ZiuMSRLpjZSdPMm8U4F+YcPc2LTz3gdFjImTyF1/BQ5Uo/s2gGHgKGKFBLc3L6eTffwSI6s/YXruw8TpjGQ2rMX3Z+fySOvmya9RC6pWvIfRSew4vYNEm0Bbv+1jeM7/kSl1dB/8nRZAJYa1bTo1gO3WyWlWuJflF4+R1NTOJmrvuD+qdPodcH0mjCdQr+HFsN60rZP40tedEFE5nD+1ct0DI7h8Pc/kHtoJyF6DQMmTqTFgMFUxjQjJqW1lHqoxClc6ebe2Wxam8I5+NlKCi5fJSQ4hH6PP06ryZMo9jhJ6C4g0yrZQPbgoejKJdooIzn26WfU3LlIpbWeYbPfkXDcEBGiHhGFJ0gvGwlqf4CCE8dIbhbPtnfexltYTIXZzuTFywnr2BGvQU1YiqDuqxGpYD4c5Jw5RY+WKWx+bxENVy7LjvX0d+az+9Zths97F31cjHSnasX68bu5l3mE1s1asOmV1whY7ZT9u5ZmLnkPfZtklAmtCI5OIGD2ozCKF2WAnKxMuoQ1Zdvrb6J11nG/poKZK1fiiY0jKrEFyvjmeITuR5gM3XZyDu0jtVlL/nz9TULq66losPH0l99QGx1LbPc03AYNVr8HvVKk1HooyMqic3AEv7zyGgJiU1hbxazVX/NIrye+azrB4eEEbC6UUt9lJW/fPlLCE/lzwQcE4SC/vJSZyz9ld851XvpwYaP+1NPYZQmovFzLPEjXsDjWvTQHkXxa0lDLS+u+oijgJ7FHPxCIhsb4cFQqD3lZR0nxqvjt/feJCngot9n539drqTFFENk9VW4eYm2K1S/WxI1DB+hiimDdrNeI1hso83p48afvuVZvplOfAegEVVjgJUQ6gN5P2els4s0u1r49j4iIMEpcFt78eTVlKGia3BmMkZI2IL5fkYF89+hROvtM/DLrDaJFBFWIgW7Tp3CiqJCpb76DJiJcPusilUOpdfPw1GmSS2rZ9snnhKhV1CtUTP1+HY/cHpr0SZcxkWJPEM+Kw2Pm4ekzdKhzsfadBcSEhWMxGnnm26+5XFNLh56PYTAJ3af8P2CrLMJdXITqdiFbvvhOjt5cIQae/uZT7oqEik69QB8ikwpEw7Oi5C7a8gqMNx+wdsEiWsfH44owMunbZdyqr6d9t374A2oZFSn+2CpK8eYXoDhzhWMbNsrYq5jOnYgeMoya0DBpiAkYdTJnV/iby4vvEWt3U7rjAGc2/YUJBeEpbRi0+H0KnC5ad+kupWA+qwOVQUHFvesYG+opP3Sck39tR6/XE5aSxOPz3+SB002rzo9J/a9cOwq4fyePREWAgo2bubZrHx67mzYD+tLr7VfIs5tJ7pqKQqVHKRaFD2ru3cNYX8vNPzdScOokAX+A5t3T6ffGWzxCSZN27RoDc3wOGWn24FYuiX4leRu2kXPwCE6Pk55TJlAQGYqpY2cGDB4qG4XifCLuf/nda0R73WT/sJ6i85fliDmpby+6v/A05QoVTdt2a8xYFdWfH0pu3qCZIsD51T9QkH1Whh6Iwq/d80+S57GTnNJZrnvJj/NC8dWrJGhUnFjxmcThqLRBdHh8GO2enUaJUknzth0bD0zSXOQl5/op2gcHc3zxl5hzCvAr1HSdOJqWz4ynRKOmWcsU2SwUBTi2Worzr5AQEsxfcxcR+JeXW282M2bWCxy3VjFw2nSatOoCwmijFA26AHdzztPZZCTz4+U8vHwZbUQoGc/PQNc3HXdcDOExCcLiJx28Kouf4osXSTAFs/ft2QQ1WLDbvQx99SU8g3tQHxFO86atJVZOpVXgtVu4c/40HUJD2fLeEhz3SwnRmZj4xmuUtW+CoWMHTKGxEoUoeZoBB3evnaJ1kJ51L79NpF+B1eti6juvY2vZlODkFHQRAumua8wFtwYoyr1MW62azW+/S4jdLkHbTy9+n1UXjvPOl1//t4/KagmVPYD5+k0i/k23+v2lmUToFVT4HUxb/AFFcTG06jkQvUdoM/+L3HPauXJ6L2nxUfw0azYhNg8uh59n160j31ZD28dHNXoJJKyz0XibdeIo6QP641XpsOOWDmO1sxrr5SvEepX8Pvs9jAodmqZNadmxE4oNT80IeC1m6gru0Co2BkutGU3z5kSPGMqQF2Y1ti/Fy1BqUd1kZR9j6OAheF3C6SQe1AAqi4UzP/7G2b+3EabxEaVW4imvxtcsjrCZU+gzfSZGTJLxKCOcnGYurfmaK5kHqa+tJ6lZK6ruV2CIb0bK5DGkz3xaYiJ8SuHR86Kw2rn1zXpOb9+JV+sjMtRE7Z17hLVKpvnkJ+j70vNYlS4JqVQJXb3TQ+biRZSKSC+XnzCjgYqiArzhITQZPZonFrwv2+hekbWoDKB0ODixcDmF587hUrowGAzUltZgjG/OYzOfpd3kSY3GP41A/PpQPSoja/FKKnNysCgcGIKNWErq0Mc3Zfi7rxM3ZIB0TrvwS82ysrySnfOW4npYQqW9htjIMBruFaGNS6TH6/NJGTdY7meClyf6gLq6Wja/8wa2+w+wOv2EG0yoGiwoo6IZsWgx4QIZoVLInEV9kBJVRQW7X/8A+8NiKnUONFotxoYAuUWPmPnVCtqNGS1Fs2LRCh1eoKCQAx8sp+r2bewGBUFBBrTWgBwXTFy+EL1wxKlVWJ1WuSnb8u6R/cl3mO/cpUHrkTmG2nob2ugmjPhwOcYuKQSEL0HApAX76UEBO+a+i6q2jgbhkPZCtM2NJjKaSV9/BYktJI7F4/Wi0Aeoy7nBqYUrsRcXURXkIsgUjK7BR3hCa4bOewujQGqoFDIySqv04yu4z7a3FuKvrsImsswVCkKVwRTU1fL+35tQNo1FKXAvWhEt5OTRhatcWrWO2pu30UQEycx38b0YWiQx/P1P0LVqIjcRES0lxpDWa1fZNu9ddHY7vogILBYrYb4AoS1bMerb7/Drg1GKsZZHOOTdPDx3juOLV+GrqIAYozRGiADuVqndGS5GkEYDhJvw+PxofG4a/s3S3fPhp7hEMkisEWWQgdriOtKHjaT/W3PwhxpQBusIKGS6Mue3/03O+s34SirRBBlRq4NwWF1YQ8J5d9dObKL7qnARKrKmzE6K9+3jyrZNFOXdRBcTjzEkRCY8tO7Rk8ELl0B4dGM15PJDkJ9LWzaT8+NGNJYGHCFKfCoFPouH7kMfp9cH78nuPyZj43vJ5SZ30xbu/7Wbyjt56JtHS16fxeKhec8ejF6xBIuy0RkvjGPqgJurm7Zwbc0fKKvr0UaHYRfPklYjmYV93p4vUUoKtXBIijGVi/xNm7j093bqHhYR3SyGaosFj1pHZNv2PPPtatAJN7gfrVEJrnrObtlCzm/bUNVb8AUJFIOCIK2Jbo8Pp8sbr+JT+FEJSLFHRLL7OLX6Jyr+OYS3rAJtkxAaRPfFEEbz3r0Z9t67OAJegoSxxWUV9nuOrFnLnY07ifQo8Go0iEeFsDC6jR5D+qyX8fh8aEQbRACxcXP0qy+5d/gYIX4fhhADpXU1qGNj6TAwgz4vzwHVf3B36eGoZPvqb6jNuoTrURUhsZHUW+14HAH5849/tgS/iCMU3fKAF6Xaw5+Ll+DNPC95asLgVufzoY2KJ3XceLq++BwukQDn9KGVkN8Gtn/1NbaD2ahrzOiiwql0iXieEEY8/yKJ4yc2bh42cTr3g6WKzB/XkrfvEDqHC5Vei0+nQxUZQ++x42k39SmpxZZ542JXri3myK/r5Qg72O0nOiKSUiG2j49n4qyXiRDRcTqNxDuJI6urvIS936ymct9R4tUaFAYtVrWS2zX1PPHmW6Q98wxewVMTvGevE11tDT++vwhNYQme8iriokUyVQOKZtFMev11ovoO/i9ST3Bn3RKWv37BfOmELrtTQGxsLI8sDRiSWjLh5ZeJ7t1PvvsDPgUKhQ931QN+WboUTV4JqloLppBgahU+bPFRTHvrTeLS+zSaQmQWtnATP+CPr76gXsRm+nwYTMFUWK1EJqcw7sVZRAg0lTCDCVlDwIc77xa/fbxMmjiCvH6cInYvKpQblmoWfPstTdL64vMFpFcFlx3H7Zts+3615J6GKlUoFAo8ep10kL64cBEIXIoxBL9fIdmEzpyLbPzsM9xFZYSqtHgELzY0GGfTWJ5d9AHBrZNw+hXofAqUPj8N58+xc+0PVN26QZygKticBCIjcKe04pkFCzBExqEQByaziDrTUn4hm61rvpcymqZ6I45aMx5TEMouSTy7aCHK6Oa4PH50YnTscVGblcXun9dTX1xEiFKNxhvAZzJSoPKwbOtWiUAjJFKmD4rPfG/3P9JXUHTuMq1i43B53Vh1agypHZi++ENcIaECMUiEZHvCrb//ku9DX1kJarOFMGUQtSLucmhPnv5wIWqFQQZRSCOhx0v1vsPs/nU91ZUlxBqDCXFBrc9N5NDejH9/AahD8Lj9aP67/mu/b+D83r14KyoxKQWkS4FDp6HpgN6MeH0OhETjdXhQh4rJJNzevIkjv/2Kr6aOWL0RndvHQ7cdz78a9LnCHKIMxu0JENCr0DncXFy/gWu7duKtrSDGJAywbmwhRvQD+jBtwSKwibg9DQFxZvVAwQ8/cXnvLqrrSokJC8VZVocvLISEKSMY/MbruJ0iqUqYG714bQ0cuXSWjMEjRFtO1vBWSy0hWg15a34ke/t26sy1xIVFo7OpMJfVolg7enyg+t+ItHHDhtJxzBju/rKBrUcO0X7mk0xY8AE+t4aAWiVCHnDbLZw/coABI0Y2Vp0yidktb/SehR9zdPcORk56nGEvPMeZFd+w6cB+0ufO4Zl3F+K1KtELV5NgCiq9HHrjNa6czGLEzKdJHTWO8yvWcPZKDr1efI5er83C6hdUbTUBp5mQgJbdk2dRV1hE9ydH0uHxodz98Vf+PniUxxYs4rHnZ2DTiFgqoZEJEORws+u1lyi8cpmRM2bSZvRIzqxYxrGLFxmz8GO6TJjcCF0VubMKB0abg3+enS01gGPeeJ7m3dM4/c06Tpy7yuSPltBWZOmadDIYurK2ktigUDY9/gSBuhoyXp5K026pZK/6kTOXrjN64fu0mzYJj8YnzQwer0NCcbdOfh53eRVj579KaJvWnPhoOTfulTB65fe0GD4Qh8KBTyVQrWoM5gbWPzEZ6up48r33MMTGs2/ZMvIeljLx81W0HDGq0bkbrMcVsKN7VM6mJ14CawPjlvw/ot46oOrzf/9/nD4HDh0qiAFYgFjYYHfr7JzdOqdz5Zzb1M3YdG7GZrdid3e3gIkSKkr36fzufvH+fX77dxuceHHfz7iu6zEbr+AADv+0itwCA8OWLcO3TWtccgelpnL89HpJc7f5szH4KuT0/nYq6v9MIqeX/smLt+/4/K9VBHZsg8NtxqmR4XDb8fhUwJa+Y/Gw2hn2m9Ad6Dj89QJyDTaGbdiKb9NYbEobFpdgAesxvXhG4udj8cLN8N8WY7fYuLR8NRl5BXy2cQPBLVtVPD8yFxa3SdK9bOo7hmoBfvRZ8qXUff4z+wfsbg0zdu6AyJpYhdtRJUejUFJ08wGJE7+kWpA/PZbMw1pewsHf/pIcdFN3bsanUX3JrWa1WyR0syHpJZs/G09saDW6rvgJS+YbdqxcgUPvz7RtB6B6oCQo14vwTKuLvBs32Tt5AvXDa9BhwfdYcnM4suIPKbh59M6duCuHIBOp9cJBqnLw5uw5zn61kJqBgfT64xcK3rzh5Kr12GVqJu7fB1UqYxFuWZ0amcXAu9MXODL7BxpG16Hdz7PIyUjn+NJ/UHoFMu7oARzeWhRqN0ZDPkqnkby799g3dS5NI6No/+tvfLpxl/M7D6AJqcawLVtwBKkotJThr1GjKnWTlniQPT/Np33bVsR//Q2vLl3h2rbtBNSMYODe/RhtTjyFtEIUMo5yHu/bz8WfV5AgApsXzCD50kUe7T2JR1AIQ/bslDSJ5W47SqcTnU3Gyx37Ofn9L/Tp2ZU6X07g6aWLXNl+kFpN4+i1ejHlXhrUwpFrN6JxWrm2eh2p24/Rsn4jYr6dw7PjRzi9Zz+1m7ak3/qNFZe9hwyVSJX+UMCzvfs5uu5PenfvTIMJY3mYmMjts5dp0K4DbX9cVDHR06klpq1SbeX4r7/yctdR+nTuQr2ZY7i3/wDXdhyjVbcexP/xM061DLPNjqdKLa1qE+d9j/3cXTo2b0HlmaO4uHMr96/doXmvnnT8dg4OLz0KIaAWoxB7EfuX/kbO8WsM6NCNsKGDuXvgIJdPnCVhwEASflggcb2Fu1YhCnC7jf1fzuXDnTv06dKR2kM/49rGjVy6eI1B02ZQf+I4KQxfJiDukkakhD9nTcGckk6vjl2I6d+Lc1t3c+fwJXqNHEPcd7Ox6pSoRbEkHJiWUtbNnY/r+iMmDhqCpndHTv+zgVuXbjH0iznUnzyeMqUST4cIfRauzXLWzpyF+84zJgwairZ3Z06vXcO1c+eYvugXqo0YK3GyPcWEzlgqUS02z5wprc1mTpiAtl08+378iaePXvDtyj/w6SJMWloU4kIWYfmOIlaOHo49K48vJk1FV68uh/9az8uX6YyaOZtqgz8DtQyLpxq73YTebGLx5+PRv33PnClToWEUe1au5HXaO6b/sIjgzl2lSJAyXHjI3Cg/ZvH7tOmoC4uZOXEiREawc8UyXqe/Zt6y5fi2bifRmBRiIibiafKKWT/zCyy5ecyZMweCgzn67788ePWKb/5YgVdCC6k4szlElJUS17sX/DZrNn6lLqZOmAo1qrJ96S8k5+ew8O/1+EQ1kjSPUsUi9Ojv01k0fRq+CgVfzJ4lNUZ/L19Jfm4Ri/78C1nTptLgQnCO5eVGeJPK8lkz8XY4mbJwoVSs/rPmD/Lt5dLr19ZrKDGPJV6szYY75RW/zJhNeEAgI6dPl+7LzevXU+xyMu/35RAr5C1iq66V4lgsD2+z6ttvCNYHMH7+NxK84M9Vq8j7LzR4ya6d2EKqSg2awuZCaTTievyYH2dOo2ZkGOO+ng+5hfy2dCmW0Cp8s/pPtMEhFS560SCWlVHy+CG/fjufiNBKTJo3Dz5k89eaVciqV2LGsmUQFvE/4opTGtSUX7jFb/PmE9c8jv6iYHqVxrr168hSuli6cxuEibw/N1a3KEqdFJ4+wdoFC2gY04A+c7/C+eQJazZtRF0jjOlr/4bQUCzCRW+yobXZybtykaXz5tCkUQyjREF86Rartm+lJDaCH7duQa70xG51oRTrTZOdjzsOsGXVSmI6xNF/3BhKbz5k+97dKOtWY9q6deDpL2l3xSRaYiJvT2Tvmr9pndCKjpMmkn/uErsOH8KvYRSfr1lVkWXq4YFRML4dDl5u2sSh9WtpKqKrZn9J0Y5Ejl65iLt5FOP/+F0iN9ncMiwaGd4OBw/XrOP8ju3Ub1qf3jOmkX3gOJsPHiC4a3smiSQDaTqqwiR+TbmVOyvWs2v1KjoP70W/yeNJPniELTt20Lxfd4Yt/gmEJl440cU4W6Hg6pWLNGvTHp1SzMpFIoJo0op4sHQ5N04do+lnnUgYNIR3e85wbHsist8+G+Auzsulb6eOtGzYkDd377P90EGqtm9Lg169KZJpcHnosLoM+DvtfDp9GR+XHI+QEBpERZN++45kXijDjUEFLXt2osBchs1p546A3is8SEjoglKmp7y0DJ1eTlWVmwvLlmEuyqXFsL40qN+Qlyevc+r8Far37k6dbp35aLfi1ilwO4xEupSkrtlNwds0EiYNoVadmqSeOs+RM1eoM3qK1HUpfJSUGcvRyj2oYrPzYuN6CtLf0H3aFEKrhpJy5qQERa83/HO8akeh1Xphl7swqSz4m828Xrsda34ubScPJrRqVVKOXeTcpVs0+Xw8msgIdEG+lNiMyHUqAg0Wnq7YgKK8hDYTPqNWVF0ur9vFw5RXNBgzGk29SBx6DWaZsMy7CCo28HzZBjztDuKnjqBySBAPdu3j+r0kYifOQR8djV1hwa2SYxZddLmZt+s2YM7Lpd93XxNYuRIn/viD9Nxsao4YgU9UFDKniFZ2YVI6CBKkj2Xr8JK5SJg1HP9KQVxYt5OXr9/R8vOJUnCmw1+H0W6RjBnu/wq9zO0HUTks9Jg3AZ8APw4tX8v77ELiPh8jcX/LRTK0ToHTasa/oJxXq7fiJ1fQZspIAoP9Off3Bl68zyF2xpcgfr4YODtseHj4oHr7nrTlqwgPCqLV3BkS+u7aqr/IKC4gcu4MCnz0hAVWxlBehkKrwJaaRuaG3VT186btnFFYcHJ+3Q4Ki8wkTJpGoacH2v9ExaKAFa/flPSSD7uOUNlPT4evxktd79kV/5CRnU+zuTMwhwZLDmoBUdc7XFiTXvF+52FC/fzo8sUEyQyz7/ffMaCmwfjZuMPCKLMV4hIcU50vpfcfk7d9JxHBQXSc9wX5RYWcWbUai1ZD7FdfUOTjg8zmQqNU4HSapZXW6/VbaRJVlybjh1BiKOfkynWodD60mDqNEl9fip2Oii7TVIL91RvStx0iqk449Sf1w2KxcvqHtegDQ4meM510hQNPbzV2YzEBCieFd+6TseMA7Zq3InrwANKysrm155jUSdefMplcvQqLwoSnXIF3CeTcuM27k4doKmQPI0bw4WMWp/5cQ0BEOOETx1MgLky7oEwD5jIMKc95vT2RLu3jiRjQnswP77m5cT++latRb8I4srVqLDjw03miKCoj78ZdKeG+UaP6xE4azMOnSTzacpigGuHUmDCIPL1KogdpnXY8y0vJv/WA9wcv0K1jJyL6duTJ8xRu7TtKpfDa1Bs5mmy9hnyZgSp6L/yySkk/d4V3t2/SsX0Cjfp0Jfn+Q67uPkSNJo0JHfEZ710uiZqjEsHGbiMpp06Tc+Y6Qz/rR0i7Rtx98ICUI9eoWi+aGqMG8FHuRiOKFrtTEnq/u3AV0+mbDOrTG7/OTbid/JTre08Qk9AGr64J2Py8kBmtaFxWvFV27h06RMml+4wdOpLK8S24eu06tw+fISahLVX696FYr8PusOJhd+BbbubpidNk33/EyEGfUa1JPe7fvcuZ/cdpKjTCnVtRptPhq/DFZShF5S7k5tED2N9kMbT/AEJianPx7GWeX3hAtZiGRI4cQIFKjk6jw2E2oJZZubFzF0GpWQzq2QPvuDpcuHGThyeu07b/QNTtWpHtdqNzyvGSudE5DNzZuw/r3WTmTJuGok5VDh47zPtHKTTu1BXvTl354BbEAycedhvBZhtXd+6h7OUbpk+YgG9MHQ7v2EVmShpxvXqgbNuYfIUcnVODl8NOJZmJfX+tQlVmYuTgIVSpW5tDexJ5/OQ5XQcOwy+2Pjmi0fMWGnAZMkHk2L0X/6wcJgwfhketMHYfOMibJ6l0GzgMTUwsuSKL1UOFymYhtLSUqzt2YM/NYdaMaagD/di5bw8vnjzhs/GTUMTEkmExo/PxQG914pNZwOWd+/FSqhg8oD/elStzcPceklNT6TRmGO6YGhQr3PjqRBxIMT7GYk5s3oKn1c3M8RNR+/myZ+sWnufk0O3zcbir1sSkUEmTmmpenpS/fMb5A3vw8fFg7PgxyNUqdm/bTV5qFgPHTcZUszqZdhsafx+0ZhOBn7I5vnYtod6eTJgxXZqur/l3g2SY6zZsOLawGlLovF3uQGu04pWRz9XdB6TXP1UUUHI5a1asxCqX0WXsCArExFolQyfXEuB0IHvzirN7dxMQGMykseORma388+8mCmwO+kybTk5AADYPD5xFZUTqPHAkJ3Nk5xbqtoiha7dOqM12tuzYTb5CTYchw9CFVqegzCgNCrQWC5a0NI7t2EL9epGMGjqI8rxCNmzahCLQl7aDB2MJrITD14ec8gICbODz7CMXduyjZnQtho0Zg/VDDlt27SJHbqftyMHo6oaTb7MgdysIdrpwPrjP7ePHCQ2vydAhQ3GVGFixarXkXu44bhyZ3p5S3qivWAPnF+B49ZJzh/YR0zKW/t274cjMYfO+/RTXCKXVkMHIBE1LyIsE39vmkhql5/7jygAAIABJREFUa0cPEdW5Kd16daHwdSZbtm3Dv14krQcMoEzrhUWrxapy4Wt2UnzyJq+v3SGmRWO69uxJYWo667dswTc6krajBlPgqcKsUmK3i5/vxHjpMo8vXqBJtw50iG9L+dM3bN2zB3Xz+sSPHEGxXYlBEIS0CvxtNsrPXeH+2VPED+pCq2ZNKUlKZ/PO3QS1aUb9Hl2xiimrUo3JLZOY6S8u30TjchHbOAYvL52ENXxz/yHOjGw8PLUoawbToHFDPj58zsf3nzB5eBIT3w6rxksy3drkdqm+MZ+7wrkje+n2xUgat25O6q0kdv27DdnS0aPcWS9f0rx6NXq3bcOlM2dJzvpAyzGj6T5rljTuFylTFlcZ3jIZO2d/zeW9h+jRrQddWsdzaX8i91OS6f7FDNpOHF/h3hUuLqnXkfHg4nUS4jv//3tqac1QyNEff+DptYvUaliXbh06cXRTIpmFpbSaMoHuUyYiADIKtVZai4rw1ePTvuLFtWvUblWf1q2bcmrbDrINDuLGzqbrtMlS2LBCCF/EntNs5cik8WQ8fkhs2zZE14/izP49pObn03rGLHpPnVXBlBQaK40DhaGMPVNnS3qBqIQGtGjejONbDlBgdtF97jyaDx+BQ4R16pQYMeFtt7J5xAQ+Pn5Ei67xxDWJY9df2ylGTt9F39Gwb28sTuHMEcosG1qDkT2jp5OV9IRWAzoSUac6u9f8jV3jzbCfV1OjXUdQi5m42AkpIb+YnaPGYfmUTd22CVQLr8HJ3dspVrjo+fMCGnXrJvaekopWrKZdOblsHD+VkvRU4nrFS27Lvet34Fb7MGPFKoJax+PUKqXvUe4woiktZVmfgagMZTTrmoCPvz9Xjl8iq9TENzs24x8bjVWlxuQ04yvew7ssVgz+HA+Lmfb9O6PzVHN0106Maj1TN+yQjDjCbl7B8FDgfpPJruHjUZcbaTZsIEa7lbvHj5LtNDP50E5860ZLDkK71YpSo8b14RM/d+lDJY2cjiN7UfKfxvD66asUW2X8uvcAhEfiEogslwudzIEjLY0FPftR1c+LtkN7YzSZubjrOGX/Dex/OnUY5X9uVyFXFpstX4sDV9o7FvQeJBWYHYf1pKA0n2unToJXIN8duoDdwxO5hyC2CmqMgrxHD9k2chyRfgHE9etDVvZHXl67ikmv5atThzF5+eF22tEqRJCwk7Sr19g39Uv85C76fzmW529ec/vYZYKq12b6jp3g7VeRh+gWX7GNd9eusm7cZMIrB9B98nBevHjN02O3kfsEM//cMew+eqxOK54KGTJbGWlnz3Hsu8WSnmPQ3Kk8TErmzumr+IfXYebBIzh0KuwKFyZLOQFqH14eP82er76iTmgIHYYO5eb9u6QnP0ZbI5TZe3diUukFkRellKHt5Ob2nVxasoIq3jr6zB7Fg6Qn3Dh6kQbxHRmx8V+cYtop3qtYQ9qMPDl0iEPf/Uhs3QiaD+vDtZu3SbuSRL0WrRm65S9skqDJLRmaBEP5xvpNXF2xlrphYfSZNZ7j586QfOMejdt2ov/y38HXi1Lp2bHiY5dx+c91nNuwhcZ1atOhd1fOnD3Nu5dp1G7bmiEbVmKRa9CK8b3QHcmsnF69mjsbttGoVjidRvbl8InjpCW/Ja5Ld/ou/xWXWmi4RMabyB90cmT5Cp6s3UzrBvVpNKgricdP8CH5Pe36D6L7Lz/g1KhQiLW3mDpbizm08nfe7j9Ow8jaxPXuytGz5/iQ+o62/QbSft5cHF5eUlPhIRYvNge7vlnA65MXaR8XR+N2LdiVuI/8giJa9O9N92/nYFN7ohbMLvF6VEa2Lvye5wdPktCgAW17d2XH3v28T8+m6/DRdP5mvjRxc9pdUgEFJn6fNZ3S05fp1qoFkR2as/PAYQrSixkwbgpNp02UkITCbCfW3WJi+O/cuZRdv0eL+jE06NaOPccOk/r8DWPnfk3MqM9xeHhIpgucJnQuGWsmTqfkYQo927QjtG4kiUeP8iErh0mLFlBreF/MwmgnNHHCbGbI488ZU3FkZpHQsBHhdSLYd+IEmQYTn4uf33ugJPy2iLfrtKB3W1k0YjiK5BcM6NoJv+hwVv+zCZdVyxc/LKFqT5FXqJBkAlqhA8zP5qcRw9GVltApoTVBNcLYmXiAcoudaQt+JKxDZ5x6wYB2IEjEcoODhT36ozVa6NOpC1qNhsu3b5FamMe8P5dTuU0zQW1H51IgEy6QT+/47vPReFtsDO/dW3IGb01MJFetYv6avwltmSD8rajE4ynW5EV5LPx8GOaiTwwZ1Be1VsP+/UdxObQsWbsJeeMm0uZEnD/CkuhKfcmyqVNRCWZx3z7YNSoOnztPbrmR1XsTpbPNqapwPQubWOmj5/w2fQ7VPL3p1DpB0sJfvnOLAreDhRvXoqpXE4Ok/FIiN1uxpDxh4YypEkZ15IABqGxO9h46QpmHJ4s2b0VVNwoDcom/jtGO6f5dFs6ZiocPDPmsL7bCUg4cPYW8ag0Wb9uN29MXmcf/DHdOG5k3LrHym6+oodPy+aBBFOYVsv/4CdxBAfy4b5/k0nVqxbBDvH43Oedusnz2fCKrVaNX5y4Uf8rl+OWLFOiV/Hn5LGZx/yt0EuFbMIXfHz3Mpl+XUCXIn8969Sb9+SvuJz/DFVyJL9avx12limTI8hVSNKuTl3t2s275L4TU8GPc0EFk3n3KiSvX0TRvwg/bd+F2aSQDnZAxap023uzcx+ZfFxMY4sPEsWNIuvmAe0lJKGpU5ctt26VcW3Hq28V2CSdPN+4jcdU6qlQOZuiAz3j1KIlL9+5QKb4xU9euwiwMDwqRZaJAabPy+J8NbPtjBWHhVfly8jRuJB7nxuMnVOnegQliQurhJ20bJUNGcSl312/iyNZ/qFQrkHEjR/D09E2u3r1PjR7tGff7MomPbZPEEhpsbhd37tyhacNG+Hl44HZakQlZh9nKzZUbOLJ1K6F1q0i5nKd2H+JlagYt+w+k34JFkvNe3Deiy1eYrFxdvoIbxw4QXDOIHn17cvnCFZL+y6mVrZ42211L70nx5csoSktw6fVUbROPtk0riZupFONXCddYYVO/du4spa/SeH/8IuQX4eHrRXSnDni2bE5Mzz4VhZVaJsVACCHvvUvX6dqpXUWkwv+0hJhLuXb6EMUpT8i6cA4Rtqf1r0Fsz95Y6tUkoV9fZOKAd7orIh/MFh7u3YPxRTIZt65gLStCE+RLvfZd8W3cngY9elZkK4tLTTghDQaSEhMxvE7lxZVrWE1G/CKrU+rvhapJA8bN+bYCii58LBIHt5Tbe3dR/jKZ9/cuYzeZ0QTVJKpDV7wbxhLdtTdOuwy3FoxiFlL8nrRjJyh78Ij8ew8lcLY+siHVOnaAJuE06dgNJVppBy/HjenDRx4dOEb5i2Syk65TZsjDq3Y44a3aEd6iGzXi22FRVCDrBC/Z8OotmdfukHnjLjkPktHq1Bj8NUT164xni/pEtWiJTsx2XSI0WUVp5ntenDlJwdMHfHx0HYfNSkiDlmTb5bTq259Gnw3DqpRJ7loRgGB8/4o3585KqCzj85eYjHb09ZpQrV1bqrRrQvWGTTC5FegEs9jpIi8phZc3blGU8pTCR9cxmYoIaRlHUMOm1Gvbm+DohrjVwo7ixu128O7+EywPn5F8/CyO7AIsYrxeM5i6PdpTqX0LKUNSUF+EwlMIfDMePcb2NIk3F86QnXwbO04Cm7amavPW1IlvQ2B0E+xSwSu2wA6KXz8m6cJp3t25jeH1G5x2Of5RzchRKRn87UyqxNTHhk76/LV2J29v3qYkNY2US2cwpSdRVppLdPu21GwaT/12A6BSKHiJrssqfUavH9yl9PoDXp25jLy4HKvFRHizBgTF1Seibxd8qtaQQiSE+9PosPDx4VPM1x6SdecaGak3JD1njeZdCGuWQJ32HfGqWef/3PR2p4W0RzcofHCDp8eP4v6Yi8kqo0Gf4QQ3aUZ0lzaogytJxBO1FHZq4/X16xRcu8+7O7co/vgStYeKytENeWdyMmPF3xBcGVQujA4zGqWKh+fP4XjymgcHj0t62GK7ieiBXdBGhdOsfx88dP5oXCI01iFpU+6fPIXvq3SenTlOVlYKqkAfqrZoR2hcS5r07lsRZSAcC6Lmkpl5dP4Y9uRkHh47KvHDbS4FHYdPwR1akwaf9ceqUqBRKXE5bVJW3oOTx5Hde8zby5fJ+ZSJVSWX1hABUbFEi6QBD72k+zI6jHgq3dw+doLyu6m8vniNILmDAmMpYe3b8MZp4ut1KyUnotouXPZyhMD01sH9uJ+m8O7mTfIyU6WCuNXnI9DWrkuTXoNB5fV/549baePa0b04Hjzk5cXzOKxl2FDTc8RMFCER1Pusf0Vh+f9FSShsXN+/B+fNe2TevInRXI7ZQ0tsn36SGy+mW1+pwHHK3VicFsmMc3VXIp6vPnLvyAnkLid2Xy31h/XERzgJu/bAYbSjVIvywI3DXiwxfJ2X7/L+1h3cchsmTzXq2CgcIWGMX7AUt0IjCe2Fz8TkLOLh0QOo7z7i9eXLmOwm5H7BtO47hioNmxPcphUuhwO5TuzVrdgtZTw8cQzD1Vu8vX5DalicPj7U6z+ASg3jiE4QMS0aXHLRQjsoLMnhyfGzaB+n8/TURbTiblC6af35EBRhlYjvJZjFgvwgrJ8uXMU5pF6/xpsDRyl58VJiNjtD/Kgzfhje0bHENetaQTcRj4/Y5OVn8fjgPtRPnvLmzi2MaideNWtRoAykUee+tBkxvOJvRRpP23GU5HHnUCLFt26R8+QpLpMVr2o1pHzOuh26EhQj8I7iKHRi+W+taijIIfn0efIv3qHkVbr0uTkCvKg3tLekA2zZvktF+K64p8Tvycvi1pFETI/vk3n/rsR6Fkzeav17UyW+NWExAjeplSAIYqph+JDB88unybl1lk/PnkhNkVf1SBoMGINv3YZUbdRYOkMcks/BKpkE3l+5iu32A97fe4BcpaRG0+bcLzczcMYX1Bafv/T67ZImMeXRHbIfPCHvwm0Mb99LGXa+dcOp2rMdwY1jiWrYDLdbgdxZYUopSX1GysXT5F6/TN6zZ9J9XblBrERmqdu1G/7Va0lnrEySp7rIevGEojdPubtvI+78bFwWJ9UbxhHUtj2123XFp3rdCgOIZIKykfTsOlm3b5Kz/yTKT8UYLU5qtUlAE9eQNoJG41u5Iq5NbIxkDu5cPIcl/R3PE0+iLDZgtFgIa9aQpwozM39bgodPIHqVNwrhsnK6effoJsnnT2J59Ij8V68xu9xEd+qIvmkccb37og0MBpkGZ6kVhUZL4YMHvL1zlbc3T1H09iU+Ci0RreJxNo8jbsBQPLyqSNtQ0V8p3DaeXjyO+dULkvYdRFFQhqXcTuPu3fHr1IaYTp3Bq1JFsLXcKknTHlw4T/bjJN6cuYLe4qC0oJi4vt1wNqtH4z498PEMkvSjAgopXn/KxZPkpzwm/fQprNnZqNQ6IhLiuWU1sHDzVulZc5mduF1KFCoVmWcvkpfykKRLhzDlfESDBy1696Y0MoS2k8ZXGJTE3S7qHxmcvHiOdgkJ6CUHoXidwqzi5tGBExQ8TSLr7lXKPn7Aw8+PiObNCWrZkgZd+0jbIek7FM+W1cr1E/tQZGTwatsBvJxuXMG+2DVKZIcWLnEPaNuGPQKXUlyEwsuLwcuWkqGRU7Ntm4qD0yjQP6Krd5D5+CFeRhvb5y4kUDhLXXYm/fkHL512ajZthVYj5hTgUEt8aC6ePsOA3t0lhJ30SLlsqGR2Xj+6g3dpITu+nEO4bxAfS13M2bWHNIeBiKbNkCy3LhlOHZiKDDjevEZfmM+aubPx91Sh8PNk9M9LyLCpqZnQRvrPHdjRCWevwYg9JUmaXG3+dYV0lnuEBtD28xGc/pTFyDnz0Mk8pZpWrPStuQUYUp+hL85l3TezCdJ7o/ANYdjiZeS4XVSOFdlUSunMEIG25fmv8Mp4By9fs/W7RdQMCadEF8DoNatJcRYT2aQFMqsCrfjF4ksoLqf4URK29FQSVy3B31+HLVDP2GW/87HQTmjreIxCiI4bb+Hr/ZCDPLeQrCu3ubRxN06XA33DGgxe/iMP8t4R0yJB/Ekjc8pROjVYc/NR533kyclDJJ05hMzpJKxBC/SR9bAFVyFh1Fgp60t8BeKCynlxD+Gten30KDd27JbwXqqa0Qz8eRFv3eX4RkbirQ2Qul4Rui+iYvxlcq7t3Mbz4wfRql1UbtGQHvO+ptggxy+mARaNKF9l0mQp7/lLqticPNl/jPsHTkoPYXS/9sRPGE4mDoJqRaKT6SSWo/iXWU+eU9Xt4tra1aTfPC81Fb5xzeg68ws+WB2ExcZJl19Fje/iU9ItQry1XFq7lsyL13G71XSYOI0npSVUS2hGvVatUWlEfGwFkCbz3kNq6PTsWvIzfHqLxVJMXO9uNOw7iHKzFq/GgtAiQicqwHLvnz2hrkvFydXreXPzISqlgm5jBhHZrR3Z3lo8Q0PxVnvjcrgkLWBO8jOqlNs59NP32EvTKLOZaDdiItUTOlEeVImA8FriLpa05Fariazn94jwUXFA6NnSsikzOkiYOI3Q+Hgs/l4E1IwEmxyn1YnCS0F2cgpVjC4SF/9M8fvnmO3lDJoxlcdZefQaNwtZjQhpEiY0qkanhXcPHhPtXYnErxZQIMxGAT60mTpUKgDVwuAVFIZCXOAypVRDZT16TDWzk11zZqCUlVKKjQFzv0FVs5Ykl1D4VsYu/BBiMKB0kHzjNA30nmyd/zWKvAKcci1Dv/uFDwodNTt0QOnjUUFfFE45p5nclKdUNzvZMns2eo2CcqeNMd9/S6FKQ6UWbSU6joiFELQCF1bSHz2krsWDbQt+oTzzLQHVQ4ifOpajT+8x69dfsBgsaNUBkhMbmZ2Mu3eoaXOy/euvCNQqKJc5GLToO97JlYS36iiZRv4XVoZJZuTdk9vUKTeyeeECnOUl6HyDGDnvFzKsciJ79vhfw1thfHPKzKTduU7t/97b9slTpaJWxKIM/3Uxz4WLtmNPXDYHcs+KbYXZbqIw+RXV8y38+/VCPER8lJ+Wnj/OJsNqoGVCJyQuoFlcmiLry8inu3cJscrYN2smdkwow4JJmDaBC2/TGfv1zzgVGsmpKCAwBmMO7vdp+L96w46lS1GqlJg1Hoxf9Q/p+aWEt2kv+F4Vh63CjtWQz4d7d4m0utn5/SK0cgUmvSdj1q/lTUkptVrGVziAxQGtdJNZlIUyu4BKSR/55/vF0plXqWE9Riz5nheFuUQJ/a5oPKVYFAfO0iLKX79G+/wNh9f+hd5DgdFfx7D1K0kuKiW2Yfv/RXNURMuVvc9A8ykTZVISW8V0VqcgtFFTQlp1wagPJr5HP/AVIn5xiVjISk+hqlrO6/0Hubn3AMGe/lj1PgzcsJ603ELJ2CQdbFpRtxvJePeKqjIFWYfOcXLDFnQ6HUENo+jx4zxSDWXUj21Z4aIVz6cbPqYkE+ql49mGdTw9e1qKKguMjaLDrz/x5P17YuM7CisfQqos0kIKnr8i0Gkk6+wRTmz5B61KTZNuvYkdNZE0o5OIloKhLNEmMZuLyct4Rfh/k/vnW3bx8MhJ1AotMZ26UBQejmedKOI6dpVihyocVhYy0p8TaHfw9J/dJJ+5JHGYY7q2p/GUUeQqZFQNFfxwj//LJnx17xZ1KwVwZ/lyMu7cls6Y8IRWNPt2HmkFRVSr0xCVVmgMKySnaffE2aPk+oZVpF6/gsNgZdC0mQR07062XEuVqFgplkYypSicPH54nsZVgjj+xQIsqR+Ee4tm/QdQY/woskpKqRrdoOKOk54fBy+f3qW2tw9Hf1zO+wdPUKnU9Jk+kXOGbBKGDKZ2tWjkovk0iedfxotbV4iqHMT+6bPQGgwYcdJ8QF/CenTB5OOHb9XwioJd0iTayHh4h5qB3iQunIcz5yMuo5nhc+dhadwAS3AYfpVrVrwe8ZniJOPJdWrIBd/7ezyLLchsSgZMm0Fhner4REWj9AmqyEjUiWmQhRf3bxAVGMT62V9j+5CNxilnwk/fkR1TFVloCFV9wiqaB1HlKyDl2gXqh1Vh2/hJ6MoNWFxOBsyZwf60l4z59jtUGt+Kok5cLAYHH+7fIcxby9rpY/GTiQZQxuifFvIxQEtoi2bY3Wopgk3i9Gk1XL11lZYtmqERJiSpUXMgszrJup1EmJcvf48fSYheR7HZxPgliyny8cK/eWux2qy4MMXk3WYh48V9apqt7B45k5qePhR6KmnWuT2yNf0GuJ0mE+7ycqr7+VKa+Q65nzfRQwcSN36iGJZXPPmiQrabufzjYt4/fkZRmQk/T2/JAezw0VN96AA6jvz8f4cDWJVOZGoFly6fo1uHzsjETeP4H1fYYeX40mWS61ZMA4O0Osy5ZTh8Aqg5eCBdhNhXfGAiWcFhQy1XcP+3P7l/8gwKnQKNcBmWF6EJCaFS7360nzyeEspRysTUTY3OaOLyt1+T8eABZUotei8P3IUfyRdF6tCRDJk7H6eAeAvPrcklFY2Xl/xC0qUzaD3EdMGOVoKpR1J9+BgaDusnUW0cOqTxu85ezMk588l/8BiNp6cUd2HOK0FWJZSYKVNo1u9/JhmBTXTZ0BmN3Fi2ivS79ygVPE7JEVSMzMeXtjO/olq3jpSrnRXue7ccH4Od/RMn4PyQi0VEmspl2F2FmHx09PphIaFN49CItZxbhtKoQF5mJvHLL3AWZ/O+OIsAP2+UJWZyLG56LFxCbL9uWARXUrqT3cg/vuPIF/MwpL3FrlPi7eOLKa8YXbWadF7wA1UaNcBabkMj6BZGM+rSMrZMFX+gJkqtJnRqBXJjIboqIXSb9wNe8U0pVgiVGOhFZlb6B/bMnY35XRYafSVpTVJa+gFZaBC9f1mMf3SMiPaUnEoC6Wd+/obLS3/D9O4tpXIjHr6e5GZnU6VxMzp9s0jSa0jnkci+tjkoe/WMI4t+pPD5c7z0Pui8vSi2mshXa5i+biOVoutK2zuJ7OR2kffgMXd/+1OChOOvx2Q3onCV4xtWnQELlkOdCMrUZdJkQ4OSnFt3ufTTIpzZeWgr18Dwn3BdaSnGr14k/VauwBIQiF6pwW0TKHslaRev8mjDX5izMnH76iXXqbmoiNBmzem2bCUOX39xF0v3skzu4O2lM5xf+QflGZlUCq2GwWjCQ6XBp149Pvv9dxw+3pJz+n85P6QcPcuTNf8iyy9EUdkXh9KG05RPmULB7EMXJJwiHuLWEZ+PjOenzvFq47/kv36LZ+16fCouxE/rJrxZE7os/lVi2hrKRSK9t/Q3dnfnAdK27kBVXoSyqjdvsjLw0ngQEd+OrouXY9UopUJaRCWKW/z6nh2kbNmM69MnQqpVI7+kXOrsAxs3oceSxZjFs1bkwksvJA0O7m7ZTPqBU5R9+IhntcrkFucR7KMnOj6BJl9+LQnpLU6DRHoRRcLJP9dRduk62UnPiKhfn9SP79AGeuH292X2tl0VuDrRuYnsPbeMi3+tJ/vYWZz52Wgr60nP/kBw5WqShjlu5lRMKq3IWZd4vy6FjSN/r6b4yBkcWVmE1osg6W0aIRH1iGrfhRbTZlQcnMb/RWFobZxZs4qsvSeQ55VQPSaa17lZ2L2UJAwdTJOxE3HLpXasAn0ld5D463KKztxEW1qOR4AXGaV56GtXp0n3rrQYPgq3xYHM07cC2+WQceW3Fbw9eQovuQOv6n68yf9IicNNgx696P/jT5gVKilzTJpCGa2cWPwLH8+dlyJ1PEMq8+z9O/wjImg1YCD1hw2XNsvieBDISORlHFu6GMPVR5gyc6lULZx8hw2Tr5Y2I4fRYNgQHC7h1hYPjwXUdjZ8/yPqy8l4W5wowgJJKynAodEyYMokavfrhdPlRiG6AXFglRnY9+PPGJ4mITMUo/XXUmAzoq0cStdRY6nRoy9ut1yKApSK8NIi9i74FsPjR/gpZOiDg8g2mnieV8iI2V/RaKTAd/7vsxeXeHYqB/9cSf69x6jK7SjlemR+AZT5edJt0kRqtekgXVEVhDUrjtz3rP1hAcrUd/jZXfj4+PCqIA97RFVGz/+akNjmFfgzMV0XpvOsD+z4ZSmaV+9x5+fhX9mTTGM+8ohqDJrzFcFx7SumweIfEZX44T3bvv+GguRk6tesjslo4lNZOd6RtRn5zffIYkUklpTtLP1v5hf32bRoAT6F5eiMLjzVARQgI8Vl5Ms/V1GlSaOKgkW67yyUpD1n7cIf8PtURLB4rmQysu1WTDWrMOe3Zaiq1ARRQAm5kAtyk5+SuOJ3NGmf8BVOUJkZg9qJulY4o7/9AXlErPCKSBFaoqgru32bg3+tojTjDeF+fni5ZLzOy0fetBHjl/yKMjS04vUIvZA4O29c4OC/a7HlfCJQocOWZ0LpFwz16zHq+++QCXyn+G5F1Shz8PHGVbavXI47P59I/yCUZge5bjsP1Db+TDyAtyig3BXkEg+NjNRTJ7myfQeqrCK0IuVBCwVuCwEtGjJo4aKKCZ2YfIlnRw6frl7gxJaNZD58ROuoKCw5uRS6nHgltGL4UoFM01W42sWzKXORdvwgZ/dsw5Sfja9bhb/Dg1KUBHRsQ99vvgaFWjqYS4vy8fH1ImnvHk5s34LCaqKWfxCK3HKKRa/TriFTli4Fm6f0+qWBhBKS9u3jxp69WDOyqeHjh9ptJ9tpoKBGAN/t3Q8OfQUKUjo74d7mTVKjYc3JIfi/Nb34copUboJ7tWPg119VTP5EYyseINycOXeK7l27Vrh8HVbMaiVeKHm0cif3Eo8ix4RW5kJjd0ubifD+PWg3cRIo9RKMoiIhxs6p1St5eeo0IWVWvGRKbB460j59RLZ96FD32/S3dOvRlVZ9+/Bi8zZOX7xIk6FDaD9lujTiNQs3mcKSB6mgAAAgAElEQVSKzmbl1DcLObZrLz0nTqTvuLGcXrmSw8ePM+ir+XSdNKUidVwKMTRLwbrJd+4Q26ylNMateFMuKX19/4+LuHruLAM+H0Hnnr05/ddGiUHcccYMeo2fIO3ApZgBjVt4mVkzcgqpT5IZMn0iCX16c+z7BVy8dVOaVrYc3h+j0oJcqUHm0uGRXcCV77/l+f27xE+eSONuXTgzfx7vs3OIHT+VlqPHYBUnqkKFRqTTF5lYPmYUWakvGDl9As26dOH4/IVcufuYoStX0XzoAMwil9BXS665nCC3kw1jJpL/KpXPJo4ntmkzdixawrN3Hxj863Lqd+iIRtjQxecg4uxz8vil/xCsxSUMmDmdxu3bsGnqVF6lpzNzwyaqtmuB0cuJVUCvS8xUMznZN+ZznPmFdP/iSwIjanLij99Izkin3y+/Et2rF4Xlxfh6+6FwynFl5rJw4EAULiujF8wmIqImW+Yt5PW7bGbv3INXdBQKTxUumROToZwAi4Ul/Qaic9gZ8908/P39+GfREp6+zeDLHbsIa9QYvYBzCx2UwKS+es2vA0fiLVcxZfFP+IeE8PeUKXwqLOKbHXvxbtWQXGWZpKHTmWSo375n15Tx6F0uRnz3IzKNmn3Ll5JeVMisPftQhEdIcQjewv1mBWd6Ft9160H1YH8mLf0Wo9XIrhWrySwq47ujx1FVDUPhdOAhLn2HnYJnKSwbPUYib4ybP1/6nH/94XvelpQwf+ceQqLro7Ba8dB7YLGbKH3xml8696Ndo6YMmDOT/OICEv/+k1KrjQWHTuIM8qbUS1hPnOjKwHjvCYlTJxIbEU7bufMxl5awd/kS7J6eTN6TiNUvULo0PYSb0+4i6959fhs9lMZRdRi74HveCBewoBsoFHx5+AjuoGBp7eejEoWUideXL7Bq2izaNW/J0Plf8/7ZM7b//rtk7//q0AEUwZVxlBokUofNYufdnQfsnPMNtatWZdTiH3iRfJ/EtSuoERXN5xv3SQHteLuxWs1oHRppzXB05nSJzNDw6/mkPrjPpQ3rCalVh74r/sBRNQyL24VOo5QC869s2cXBH36kXYsmDFo4j4c3rnJ68w6Ca0UxZdsOLF5arEZBJlEgs9m4ffgQ+35aRM+2begxcTJPbt1h6/oN1GrZnKmb1lKqUOOv1CIzSFkznFi9hpvbD9AiLo7+X8/mxrkTHNmwjkYt4xm1fosUE2JW2yQnnofFxaV/NpH87xb6dGhPrdHDeHL5IhcOHqJJ2/Z0XChibPwpE42hRoXGaGbv8t95tOcgHVu1pMe8KVw9cphDm/bQrEcPhv+1nHy3i0DRVVtE0LeNncuXkbIjkdF9+9Fg6BDOHUhk7/59dB42lBGLfqTMKcNbnGMmEdtbypqFC8m9eJfB3XrTaOhgjm7bxIljiXw2eRJd5sxF7q3HVViOUpyTHgp2/vgTOccuMm7AAAKG9ebM36t4+DiJuG7d6P7VXEkT6rDLUYrJhtnGP7O/IP3BPQYN6ENcl1bsS9zH5YvX6DVqNH2+motBrcZsshGg1iE321g3fRb5T54yfMAAanXtSuL2zRy/cJoRs2fQfdJknFpPqciU0scUFhYOHYYxJZ25U2YS0rYDm5ct5dLNi8xe+gsNhgxBofdEVWaU8GpiErJq5izkN1KYLc7/+hGcStzHvVsPGTXnS2qNHES5iL1R69GKi6rcyFeDByMvKWbG5PGExTfl92+/4e6tB/z+72aqde4osattLmGYdyDLz2fp7Fk4Pn1k8pjRVKoXxd8rV5Ken8fXv67At1Y0mtBAzEYnOtF12EqY1q0TATIV33zxFZ6R0axYsJDnmW9YsOZPqrdtj0srl/IuBYCD7A8snjIZr+IyZs+aDT4+HNi4kSf5Ocxe8iuVmjSXgp1leg/sFgfy0nwm9ulHdYUXi8RZEurPb3Om8/LTB9YeOIS+TgOsOg9pouQsMeBRVMj3Yz5H53Ayf/YXqL19WL1yBS8+vGf13j2o69YD7/9NbEXsUd4H5owYhqfDzeKffwONL9999x35Kger9uxCXbUGDrlcPDZgKKEs9QW/fzWPup7eDBs9Wqo7t2/aRIbDyoK/16KsHgEqHUahw1TIKXn5jJmDhxDlH8r3v/wMTiM/L/yGrLIS/j1xGgLDMCk06PQyZAYH+Q/u8u2EcTSqU4fpotnJzef3fzaQ7e3Bkp3bsXn7oBaxYGabtN4uun6dLydPoG5MLb75YSH27BIW/LKUIpWSjSdO4PLzk+pRl82E2mrm05WrbFjyC7F1Ihg4diykfWDDju289pTx27btaHxCcLlVWDQatG5IPXWM5V/OpV5YHb5a+QelSQ9ZunolBHmzTDB/9QL5KUOrU0FJCbeOHebfZctpFRvH5DlfknX3Fht2bJNC6xcIhq/eF7dbRPyIusHA44MH+GvZUho1jWXWN9+RcfUe/2zdiSayJj9t3CTx4Q12G3q9EooLebHvIAf/2UCj5rH0HjYc7j9j9dYtKNs1Ycbq1VAmKipPXL46Md3h8j9/s2/NX3Rt141BM2bz4vABdh7eT/2+nRg2ayYyr8rgqZH6E0thPpe3b+Pgho306tiNgWPH8fjIATbv3U6DPl2ZtOzXCmqORCiTS7z3lNu3qS9yeUUtJJ5vUQzb4cnvW9ixep1E/uo/ZTL3d+yW3MqNBvZh7E8/SeH9pSaDRHHzMBu48Mdqnpw8KXHdmwwcTMrRUxw5ehzZih7d3QX5n+jXuzMt4hrz8uZ9tuw9SK0uPWg+YCBZVisujQql24GsvJzsh0l46z3xr1WDylUCMXx8R/bzN1g/lUvBzeoalagRWY381FcIc4nTYCE4rDqqkFDqRNbl490kDCWFZLsKcfnpiWrTAZlch9Lk5sL5S7i9PGjZvi0KpYJyixGLy4afrw/XzpzFS+9F/RbN8FV44EzLI+npU0kbFxIdgU+gD3a7Aw+FB97FRjL3HuDt6+e0njOO2Kh6vNy4l2vnr9Jw9GhC4luTK96PRoOltBx/vSeXz53F19+bRq3i0CqUlGRk8/hJEqrQyoTHxqBSalDIZLisFjAaeXz5qsQMbNOpIxaLnaKcQq7fu4e+RggRMfXw9fWVtIdKmRtbWSn3Ll0lsnYkYfXrIher7awSUp48QxkURGST+ljUNmTqCjB3YFE56Wu3UJaXTYcfZlMlrCrnl6zh+bM3NJs2Fa+Y+hRbbSg8tBisRlxmEy9v3qFmzWqEN43BZbbgTs3lwrmLhLRsQvUGMRLCzu0Qnb6Tsvw8nt2/T1CAPy3axqOQKch4lsrzt2+p3KgeNepEUp6TL4VkizF9cXYOxa8zCQkJJaRhFA6bk5IX73n7KoPA2nWoHB2BVefAJbOjF1mMaZm83bwdsRTr88NcqVU6uGQVpWVW4qdMwxkaRpbRiFdQgIQXfJv0lPL09xKmRrBZBdcx604KL56/olpCc7xDq0ifmadKg9rp5HVyEtmZGdSpXYvIqHp4e3hz9+J1rj68R/MRfdFXCpC6JLmY5GqVPLh2A1deMTExMYTE1JHCXt/fe0H6u0+EtGqOLMgbz0AtbrOBSi4F9v8wVa+3bKdqpQC6/PAlBWUlbF+yAoXGm7aTZmDyC6JE3K1aleRSz377hszHSXTp0gl5kB6FTE7G/RTepKYT3b4N/tWqYrRZ0Ikoj9Jy3iQlUV6UR1RUNGERdSQ00pM798gvLyI8vhEegX6YS00EeQdiL7eQ8fw1H99kEN+mFV5h/rhdFp5eusKzlFR6DJuAKiAAo9KMSuXGw+ak+NY9Mjdtp22LZjSYPFxqNK79tZXgsEgiRo+iNDCYcmQYTAb0SqfUKNkKCunQoa0UvaRVqEm9/pBP2Xk07N4ZhZ8PZWYTPlodaqOZx7dvSoL+iDr1qBYZg7ncTNKd25RbS6nbvglGl5XK/sEYi0z46QO5fv4qWqeclvEtMantuBxm3orMTaOdxm16USwGPsGemE1FVMLFhwtX+Jh4SpKO1BjSkUf373FpXSJ1GzUncsRAsrRqDAqdFPUQqHRw7cwpicfZrk1bFFoNNqOV57ceSuuY+l3bUmAySH+rdoMRhc3GrQsXJTd5fMt4vH0qkV9UzMOnDzHJbcT1bEt2YQ6Vvf1xChchSh4/eIzOKSM2Ohq1XisWgjy9dBWTE2p37o5KTFJLSlDaTPjolVwXLsCkVPp0bEdoxziuXrvCjeOXaCrwhX2787ywhCr+YdJ0XZA6Lp4/hZevN53bt0cvV5D3MZuz589TbrPSf9QIXP8ZEkw2K2qZErnRzo2zFwivEkqDqBg8PDzJLynkyr2bVI4Io3aT+nwsyMPPPxC31YmszMHrlBdSw5KQ0EpyrZtKi/jw+hVlNhdhzdug9fZDZighSKdEZizi0o4dqFLfM2XUSLQxtTi0ey+ZqR+oI1i5XdqTL5IEXGpUQktUms+H9FSsTgeNGjYgyMuXTx+yePz4Cd6BAdSIqYfO35dSowEvDw9yMt/x9P4DaoaG0qJxE+lvOi0jg8Onz1CrQSx1mjSSckDtNmHAseEsM/Lg1m2qVa9KTEyURDwozs8n+c5DqtSMoHKTppTYLHiqIMDtRvkpm6t79kFhIV/OmAkBAWz/80/elxto0bcP3vWjsXh4YrCJnbodS94nnqc8JqxOJGFVQiSkWuG7TyQ9fkpQRA18GtTCIgLuxc+2uyjP+ETms5dUCw2RGhovjY7L167xNj+H6jH10AT7Sca2AL2X5GgtfJ1OwbssateKJLxWhJSH+CrtDbdu3iKsVl0iGjfDpZDjo1WiNpTD+w/cOngYvc3KtNlfSEa/v35fiVnnQZshg7BVroTVU4/ZJUcrk5P7PImPaW+Ijo2Rzme3zcWnrGxevX5DRP1otFUCpXDlMpNRMr2UZWXz4cUrosKq0apJHDaLlesP7vG2OJ+ajeujD6kkjaq83Up0Zgefkl9SlJ1LdOP/R9V7wNVZ3v3/7/ssDnuGELKBAAmEkQAJmwDZxhlbtbba4dNdR4dVq62zrVVrq+3T9rF9WmutVVNXjBmEHXYggxBGICETCHsczj5/v9eNff6/83pFXy/Wuc99X9f3+o7PSCN4cRRTPieXr15VMSltQxZBscsUyS/Az4D/zAxTx0/SVVXN8phIPv+VrzDbf4G/vvMOA247t337W2jRMQzPO7GGRuCYnGCi+xTDgwNsKt5CaGQ0M9N2+vvOMz4+ztq0FAwhFvzDAhmfHFOku2s95xnqv0RxTj6h4aF4zD7qWxq5em2YrLxcIpfFKlvBqJAwHJPT9HWcwjEzy7p1a4lLWsOF0SEampuxYGBj9mYcFit2n4dgkd4aHcXedILGDz+kcGsB5du2Mdp2hjfeew9DaoLq+LvMgUyIpE5YOHMTYww21+GanSK3rByDXwBut4Hq6jrO9w/wlW/ch83sUjnM7MwUS6OiOVnfwuSV6+wq2UqQRYh1djpbmrEPjarz3JK4lMSERCZau/GNTDMxMoY5IgTPsnDWbljPpc4uLpzrVdjf0CWxrN1cjDkgCK99jpraGubcHrKLiiA4lDmPE6PJS7jDzsDb79Hf0kLZrbsoKCimr72Xv/z3n9Fe3vs53/T1aywLM3Pj9nIOHzxK97VRknbs4a7Hf6rYly41OHRjxUDFB/sp37YV/E04XbOI5qWMMvY98FMaD1eQlLWWbdtLqXjvPYYGL6LJfN1oYsXatezZtoeP/vgGfVcG2fGDL5P7va/rrUrRvnGIjo2JlvpqciTjnRfcoSi2G5icmaLj9Cny8wpVS9PiM2IStVOxYqk7RMG2El0HR95LVH4dbt765nfoOtFGXF46+ZmZtP99H9euXWf7Q99j7ZfvBT9Bq+nepu6pCVrOdrK5qEC5cajhsLBxPV5qG6opKipRVkzYXcqP0zMxTseZTrKKinUmnHi2LpBcjrXUkl+Qp+NqpC3u8zE5OkLf4EU2bt6srICkG2xxW/FNztPZdZL1eTl4PPK3BdPkVWOV327bg9lpY3nZRlatXk3jXz9gxu7liy/8kkV5ecqfVe+0+hgZvsrFK1dI35ih7HVkIMWojbrKKsac09x8lwCrxcplXnklDg+e5/LEKBuzs3UtO6k2DBYuXb7I9dkREtfEE2T21zuAPjdjw8NcuHCZjXl56vrFgs7PG8jouctMz88Stz5Zh2mIsLbHjuHKZZ684RZiA61k7CxSbOiWj2uZdWrc/+qrWDI2glnTxUBx0d/fi5+/P8tkpOKz46+Z0WxeJq5cZdw+Q3zKOp0dLZWRw8bFgQECI8KJjF2it9Zdcp0m/vjqKyQXZZCTnaOmQuoZ+Dx0trWxLD6BIAkYePATDJbNj8tnenBHBxOzMlYRcORgN7gcTLe08pt7v8qqiDByb9vB4PVhGmuaCItdzXde/h2IVpbVqDTNxe6poeoo2Vm5GK0mvBadCy2kiQs9/cSEhREcGgyB/njsDsVs7zhWT9qmDUpLzefW0KTV7YPG+lriUlayKCpSl/FUuFkzbfXSRd+MKUDYbTbFUDX5TDz76M/4zg8eJSQqRE1sJJk2eudpe+ttap96nriIcDZ+bje9gxdpOVjH0rVp3PPG35Vul2bVnWSEn9Z4rJas7E2YLX64fC7MsofcRs40NpOyPkmHgAhT1OHArJlpOXKEnF3blQeu06sJdE91EhsqD5FbtAHNz4DDacdPcJI+K/U1zRTmFqgl6DWJw4MLg7CPD1VSULhDeacKrMaLByt2Drz8G0797u+sWRzF5ju3U9fcTG99N7k7b2Tri08xbzJgMIk/sTDcJmg/3kJOUQkun4ZFZo2yF73QWFlBbnmxvqfkn1N08Ux01NaTKYQt2dNSWqt9BIcP76d0V5H6ZYl48l8DQRypqGbLllKVcApS1+B1YrA5aW86TmZ5qVp+QuLXR3nz/OH7DzFztJ7sxATWl+eyv/Io3afOsedr95H30P24zf46nMEt7zFHbWMt+UXlzDvshFuC8dnsXBke4p13/8WD3/uO6pAqv0OjibkZGyc7TpOXV6i/oXyEeQcEWThc8TFbthaiacL/FYCFGe+srKtWCnfkq9uihPVx4puZov1EJxmFWyWsYdF8mAW4+ame5G+/8Q0cJ86wZeMG4jNT2XfwMB3dAzz865dZsX0bbn+1uxSL3DE1QWNTPYU7diq/a4tgA+UdbHN0nGxnU7648nhxi6+4iOraHJw4eYpcdf0LTHQvVFdV0X2uh/u+cZ9aBy63E39TAFc+nWJMjE+xPjN1QWVA9Bk9OIdGGRi8TEJOLi5NQPkCQbOrxO/Ze+4lYHKKsuwcli1bxr/276d7apKn/vQnQjMzVexUOoBGjZFzPcy55ohcF48Zf/yFXOHSsA9c5trUdVblpjCn5olyPw1c7D2vPMNXJ8Qt8CSEyW3myugwV8dHSE1KVtc3PzdNeECYkoeZGptijYx6TV48mkMBq//2h/8hNSWDrKIt+rTS48biceMZOM8j99zLYo+HL9x4Ew6Hg7c/OcBUYCDPiCbq0licMrUymlRD6MKpdvytJpYkxustImnHOeHKhYs4vE5Wr1uNc8EUTBDOZ053ERMZzfKY2AV/bJMiDQ4IfMWisXTFSgVnEM94scXraT7JiiXL8F8So5oB8wY5IZ0Mtp9gcUQ0i1bGMyfTFqtFSZRcqa7lue9+l8ylsdywpYSh4REONjcxbLXwaxFAFi9ds2QS+jPrqD9C4po4ghYvwalOLh0G0lx3nOSkOCIWB+DGoX5e7n99dQOFghsWSJnVhMsg8dbL8YZjZKt7bFDFjtUsuDsD7ceayUzfgGb1x+2y41FcBg81+z+ivLRcEdBkrwhmSAqa06+/xZ+f+znr41cqmZnO1g4au7rwz0zhe795WXkBC9BSrL8l9jcd/YTNW4pwu1xo1kB1isgg4PmfPcvjP30Ut0XmYrpvl3yGqopaykq345uZR5P8RmAXPi8tr/yJ1377MitS4/jy5+/ixAdV9HecxWe2MO11sjh5BTffejPV7+2nrecUqXvL+dIzT+OxWzH6B+Nz29BMRlqqa8gp2YJHE0FpdTiqwrT6589T8dZbxKcksnP7bqX60XOqG+0v/3W/b1V4CP1VB/HMTSlV9pybb2bRpgKSi0vwiQagbFxl2uWj4UgNO7du1YnB6mse3DPj9FRUMdTUwqXKKjSHnUmzkfLbbiFsaTQXznRxsa4B++gMmn8oOTffhCktgXW33CRtFNxeozrQ3DYbta2NlJQWK8yLwvgYDMzN2zjW0EhpaanKASyi7iv607ZZKpqOsmPHDjSnYCJkYxhU67fyo3cVK+1KRR3a5CRLVizBFxOBlp7MbQ8/zDwBQkTHMutSSdDhljpKtpWqRan5fHgcbuwOJ8dPdKgEUIFQ1cvH5NgIJ3u7KMwvwCDvqTymDIxOjnG6r4vC3Nz/w3AZYeT6MJ3n+sjPL1IJiEUo5G4D40NXuDjYRcZmcfYIVnFcoCmOoRH6jhyit+oow6famZmYJCohifU7dhC0cT1ri0uU8ZfyVbbD5NXLdI5eImfzJizCYFR5m4u39+3D6u/PTcLkXPA9liB04eJ5RqfG2ZCRiUE2kseHTzxkLwwwOT1OVlqGTrgQHrnHy/n+Pq7bbaRlZspgHk15oBm4eu4c844p4lNS8PhZVYIabDUw0neW3qOHuFhby/ypM7jmnYSkprGmvFzZuy1KTsE+61LsZhWsBnq55phiQ9YGDPLM1aryckrU9g1mksWeSK5ogdV04tQpAqz+JCat0amRAvb7lOjz/EsvULClkE0bNur2PoKBQuNMx3G08BAS1qzBIsmuOGD4zPS3y9ctxK1bq4PaNbB5PZw73sx0axv9hw7j6unDa9AIyt5IfGkpKcVbCFq5SnV9rVYB8cO5jhP4BQeyfG2CwsEII3Qeg7LlyV25lqjFy/SkRHk2eqltbWBF/CqioxfrbOIFgsux+npWJ64iVgziBWSsdGOM1FdXszYtjchFkXhcUtXpyfATjz3KfT+4n8WLYjDYvZikWDN6aDu8H/Pxk/QdqsQ+PM518Q6+5QYiNmaycddu/MPC9fss5vMmI0cPHiQ/txBrSJhyN5GET7ZTTXUFZalpGEKDF3DYBkxuH7XV9aRnbyIwNFgtfVXQSMJ19CibpQgRlXzl56qpJLmlvonizM0KCqCio7hmaHDk8CFKtm1TY+5AAf8YYMbgoGH/vwk/1cfp9/YL6wGbZiS2oJCLZgMPvvqS8rUWdItZ7qnTRUN1NXnbd+BzCyZT9qNP3Qe5/1uLCtDkvsuporwBDdQcrqKwfBsGyVwXvuzzuKmorKC8vFSXVtLRsioRrzlSSWlByQJbUGilcohDVU0NeSWlahQtf0e2nltz0/TePoxtJ+k5VIHmcDHkdLD5q/cQmJzEprJtyhlGpZeaB7ttktamZgqLty0g10UeyUvv+X7ef38fjz3ysO5woTaklwn7PA2Nzewu26mvqYXXzPQUrceb2FJWrOt7q6diwjYxT/fJbjbnZP0fu9PgYnZ6hPqWZrbtuHnhc4p2upfZ6euc/uQA3mPHGWxqZWJuBk90JBlfuIPgNUlszCtGE+HrBau8qaFr9J/rY8PmXB14qGKPh4npSbrOdlFQmKdn4+r+w5XLV+kfuEBuUZGOAZbt64OD+/czPTXB5794p/pZlxSfmlkV7ZfOXyR/UzaumXnMQVK4u7nS383V69fJLihj3uFRuGR5Xerv5FJTA6NHKhk73cnMzAzh69YSWb6F5ZvyWL+xQHXVnCKrYzFwuesEs3PTJAuZRBIo0S8zGhnpv8jIxHVS8zKUppy+GjR6z/Zim3OStnGDugf6OejjTPdZnE47mWnrF8hqyseR/jO9zM/Ok5q9US+2Zcrjmud/X/sfklNS2VwspCDliamgYqePNzHScZzrhyqY6DqrEsCYzAxidm0nvqiE5fHJ+ikkS9frpet0i/KDT5Svm4XsJFZYZk6dOI012MoasblUu1SPha0txwmPjGZVvCSM+vXLgmltaiIyKlx1KZU6lOIOGznV3E5EaDjLEoRoJvdG/o6bk02NLI5aTExcsr6HxCnM4eRsZxsX6qqZPliJYWiY8blZkreXcXRuiu+98CKhkcswawaxzFYJ6DGVAMazaMkqHVs378EYYORo1THSN6wnIkIciBYA0R4fTfVNxCcksyhWZ/vq8cdLdWUFmWlpCs6kPDcl+fEZqK+qJT0tQ7ldmWSMLOvQ66K5robU9PX4hUfoHCJRBfF4OX74INPd3fTu+xDGJ5UVXPbem7GvT2bLF+7G7dbwMxkUxEIaNtK935yTTVCICEpLFaspctTTv/w5Dz/xqIqlstd1zQg4fOgwxYVF+EkDyqjhcNrwMxtpeG8fjp5eLn1ykPnLw5j8I9lQVk7ouniuj1yl88ABjDY7M3Nu8j5/K/aMFeTdfjs+ZwgGOQ/k+XqcNNTVkFdapjyeNZM4CMnkwEvnB+8ycryD85XH8E3NYw0IJSIqGu2jh5/03VBWwis//gGBBi8On4dv/vIXdNltrNu5W9mYyKhUqhR5HflkPzfuvAGPx4tmlErTi9lt42J9HSuNZl79yteJCghk2t+P//rFM4rZJxnuq1/8CrHhUUz4NL76+98xODPJylKhwIs+mqbGZnNzczQ0S6K3RW02VVD7wGaz0dDQSFlZGQbZJQvJycz8LMfaj7G1uBSjS5JCLx63Q6nCd7c3EzE9y9vff4xYPytauD/5X7iditGr3PXIYyoBlDUo2Pnp0VFqTrSwbbuwlZ1YZAFhYHpS7zwWlxTr77kQcK+PDHH6XDdFBYWY5KCWNWWCa+OjnO05S3FuPmY1x5df0hgaucapc70UFpaoRSCPSzom14cuc+FKN9k5m5ibMxAYEKhi/VBvD+HOGa41HOPYa3/B4tMISk7khsceoWtijHUlJarzYvYa0Dwal3t7GPTMsD5tPSFSAcrO+AXURrUAACAASURBVJQN9vo/3sDPP4Bbb7pFbToleyP2Oxf6GZ8cJydjg55oyDlq0ui92M/8+CRZGZnqaypmuzUu9vVy2TVLWnomsh0Vw9PtZbCvh3nHDMnr0/CarWrtT8/YGBvoYZmMKd95hwv7D6uDOWH7dnK+fC9dczMk5uTq8kISrEwGTrQ0YYoOZU1igrLS0V1aNE6dPYPZYyBVJYA6ENttho5TnQSbrSSvkYRLDz7zmpdfvvA82wuL2ZSVhUEQz3qs4mR7G95FIcTHJ4ohIZpkJV6NrtZmomJCiV65ErfThOZnVs/xdOMxNiyJ5q2HH8HcN8j166Nsvf/bLCspYsTqx7KUVBVkPGIJZDBzor6JFSkJRCwWZqoPu8+J02jixOl2koJjWBwj6vd6Dmu3QE1rA4krVrNs8RL9sJDGtSbd7HrWxMURs1ikFeR5SQKoUV1VSfzaZGJjYz9r+qrx5EMP/4BHn31C1c2R4o/rBa/FTW9LPclOL2//9Fl8o1PYTX4UfufrhG/MxLhsCZrVDz/Np8g58sZHjxxlQ0YW4RGL/nOdsxpU11awLSUdiyR6Jin3dJPKYzWNbMzYRHCoDPn1DyDJWP3RKjZt3IhZOp4LDUz5flV1JfmZOQQHh/wn4ZJD8+PDBykqLSLAKONEMx7bPJ4wM+dPNpM0McefHvox4T6Tuv6Sb32dg33dfO2pJxixzbAoJATNIymmkU8+3E/J9h1YLFLU6cx76SgKgPom6fSJtZ0mR5qGyWuk6kgNxWXl6pyQRa4EjLw+qo5WUbp162fLRn0yOYAbKmvYXlKuF5cL681r9LH/4AH27NitvuSQtYy4S8CV460sunSVPz7yOIsCQnAGBXL3r37OgNPBmk35OOfnsISK3pcDj2ue6iOV7Nx+i852lJxIEoGufva9/S+eevxRdWDJfvZpXiac8zQ2NLGzZDsGn6YTeDWBSc/QdryZki1FC9cvz8rIxPg0nW2nKCsp1O+93aGy9RnNRktHO0W5xWgyUVl4YPaZMWa6z0JHJ2+//FsCAwOxrFjO7c89yZnxCTLypEMqy8CLwznP7PQkx9s72LZjl7I0U/tOzAfGJjjeJjF1q06OUd0IuHp1iP6B8+QVFC7saNWQ4cB7HzA5Mcrd93xBsXVE9cmDiXODFxkcGGSnXL+YcczOYg7248q180qgPT1tE163nB/6358cPo/n0iD2hkb+9ZvfKijO4vQ0dj/9FL3jkySmZONwuPALlLXvZfBcJzNTU6Ru2ITL7sEskxWg82QXNtssOXnZuhSC+gwGenr7mJtzkCGdxIWX3Nbu7i7cLidpqakLn0tPbs+cPqN+L2V9ysJ5IDvCw8svPk9Wdg4FW7bisHt02aR5FxcHe4h2Ozjzxj84efCQYgGv37aVtXfdybDRwqr4FL0utGp4NS8nTjcRaLWStHqdTm6RBahBbWMzIeEhpKUk63qQapqjcaKtnZCoRSyPi/sP10ZWSmtLK1GR4cTHC2fZp/aDZhBniRpWrFxFXNwq9WldLgdms4GGuioSEhKJXrRcxUL3pxhHk0Wjs6OJ1LAQDj72M4baO1SBueMb9/Hu0EX2fOd7REYuI8CiOy5pZo2m1lpWrlrBkkUrlIuXqG3I9X946Cjr01NYHhuNSVUVkuB4aWloJm5NMpFLBCzyGbfCq2JMRno64aFhaPrGVv8OHTzCpk2bCI0IWTjT5Lc8HDr4MTl5m3CbTIQHhmOSwO/20VNfQ1JwMG/88FHMs7NMyuj6+/czEbeCyNQ0wkMj9PNvIZ4frDzE1rIyhcXHJnvLis9p54FHf8yLr/xG5yYtlHZynysOH6GwsBCznxnNIKoH+hSs4/B+MhdF8+rn7iE5ainnR8e5T5xf4mJhfJT//eGjGKdsBAaFcttPH+VCiMYyaTSZwvXcz+sQSgP7P/qIXbtuwGBSOkp6K2V2nEvtTawKDObVe79JiFsjMmYZKWnpaP990+0+m8PGjH2GCIuZZR6NCZeD1Z+/iS3/9U0lOakchcQKSnNSd+QARbvFhNgPn9GIz+tRgo7Vzz3HyUMVmDQzQVLNuxxYTEbCIyMYn5hkZmZOZeeOuWnGPj1cSr7xddJvuklvwWo+HEYjc/ZZOusa1bhFKFTqcPH5sM3baWhqZFtpueqWyEu+N2mboaPzJKnxa4gRVp1UUvIDPi//fuo5ztXXYp2bZE10NNNDE5ybmmHDf31ViTvLolVTXtyMz05Q39rK9i07lECx4vR54drlK/QMnCOvpFiN2OSgCPRpjF8d4kx/L4Uya/fJRvQp0uDI1HWFDynJE8NxOZqUNg1jQ0Oc6O+hsLhELUvFUHfCyMhVGvtPsbW4jAA1MlZcV1V5vP34jxg/cwr32ASrY2IZGxnFsnwlZT94hEU5OQjoxSsjV6OP81cucmF8hKy0bALlXdVoS+N///xn5b164623IKIrn1Wr5wcGmB4fZ2OmGIvLoeZlzqTRf2kA7/CECm5Oo1y/hlE6dL19XHTPkJKRofqmSkDY6aW/r4/xqQmyczeB2HhJrWM04zg/wL4HH8R3aVD54oaGhTM+OklkSgbbH3mcoKQkhXd0u12KKd566rjC/SStTlSVkryvV6QQTp/CHOBPUnKycItxie6YwUDn6U7Cjf7Ef1aVijSPycdLL7/Ens1FbNiQid0if8WAn9tHe/txHNHBrF6VqO6DgOPlOZ9ubiXKamXFOqmeNTXCMnqMXKup4YNfPIn/3AwGox+OeScWk4XgpERu+vmz+GJj8Xq9mGSU6vNRWVPFkrUJLF28XP1dPfz4qK+tYc3K1SxdJgbiGj6jxhhemo43kb0kTnXuVJ4nIzKDxrG6OtavSiAyJkZBL2RkI2vxWGMDy5PWEBmx6LOGldoDP33icR78zrdZFr1YHxfLIeWdo+O99+j52z9xDw2jRQYr0Vyf3cLKjdns+tWTyj9W4UMkYkj13FjL2rVpLA5brNvC2oWNZ6b+WC25KSkEhQbh1KTbb1adpYb6BjavzyZYiEKyqGTtqjFeJRmbswgO1iV49B0DB6oqSMvNIdQaqgiDUhHLL1ZWH1U4qijB0ElSrg4pO5X//XtGPqnANTKCJ8gPh2YU2K3CDz34738qoeBZlx2zWfrRXg4ePcyWsp2yMlW3WUagZquJI4cPsqdki9pws5p0cUxqfwgmsbC0TE+qRDxY7qpLOpvV5G8t1yfvCy/Zr7V1dSpo6z01+VEP85qPQxWHubF8h1pTKiAJpsHjYN/Pfsr88RNoM9N4AywMTc8QGr2CpPxCir//gOoKOLwO1Ql1yMj70AFu236rur82l1f5CneePEvt4SP88MHvKQ1Wt8WAU0afToc6BLeWiLLCwpBE0B2zs7Qeb6awpEC/FDV0MmKzO2lrbqO8OH/hQND1Wa9OXaGltZXd5TegZG3lQ9vsKm5//NwzXDvZjjY7ozB6w7M2ZkNC+cL3f8CqrVv1kbT6yD6GZ0ZpbpPYuVPNg6Rj6hMP3PEpLnzqIpGZswGP14PRIDtC4+rwCOfPX6BwU54ey+WmemH/+x8wOTnG3fd+QSUNEk0kAbw0el3h2Urz8z6b1Cu/9HODZ7l69SrZmZsJtQYrMpayGb0+zD+efQabwEpcDqxWK4NjE2ixy/nyjx8hMisHBHqhOtRu+i52MzExzqb0PEVU0QwW7G4Pg/0DBBiMJK2WzpS057zKErVz4By2OQfZ6zP0CYysZ81HT18PDqeD9akpC7HBrPybe/r7mXM6WLUmAZPFpKY/srN/98pLZG/MIit7MybNqEMXXB7sp0/z9xd+pa4/SEh1/v6M2OyEJqfwxR/8ENPatWrdzDpmldZjx+k2AgIDSIlPw60aKWYcHh8nT59i2dIlLF20SEEuTEo03cDJ4x2qA7hs9So9+dC3Ig0dx4mIDCN5xWq98JdC3GymvfMUoTHRhEdHKeUGsUeUPVDTXE38qjjiFq9Ek3akqoJcXDhcwb9+/RLWyTGiLRb8DCYmDBpnNA8vvfsuRIrunj4BkJKyqqWO2OXLWB275rOdqP5UzbFGsrM2EOQnnuI+DFIEeaGtqZX4NcmEL16kD39kVRmkWK0mNT2N4NAQdYcFEyzfbTnezuqEeMLCQ5n3ujAY9I7c0dpDbM7OIdw/XJ03rlkb/iYrZ19/k+YP3mdy8Bxh4rThZ8ERGEjohkz23v8QhETprVqLpmLo/qMHKdlSQqglUJ0FJk1OFx/ffehBfv3Sy3oPaEHBQnTcK49UUCQJoEgSqKaMaGXZaf/Ha1T+8y0sNiPR/qE4p8bwC7ISkbCKc5evMj4yRfLS5dgvnsNhNbH69lvY8uCDOB0uDMGByqBCnk59TSXbi7frxaQ8EvHTNvho+utfqPrHPzBPTbMqajHTYzPY5+xof7jxNt/l0SGKbtjK1ptuovaZX9HUdpz1X/wcO7/1PVxaMOYQabtLxjXG6crDrC/bophszuk5LAHB0qLj/YcfpurQIbbfcRe7vvo1Kl58iZaaGnXDnZ9agW25fS+Fe27gvd/9lg8OHWTPd7/NbQ8+pAza56UrLi4bMzOcrmtia0kpLpOMj2QQoyk19MamJspKS5UOokG8HD1u7LZ5Tje3sEUEHe0CGp7XKwi8/OGb36T9WA3ff+g7JOXmse+Zl2hq7+SBX73IUlGbl+rZNY9m9eLxOahuayM9ZzMWkzAeHSwKEzDzVTr7usjdUohN+h9eL+EeM+PXRjjT20d+cSEenxeH5sVp1rg+KglgN8X5BXhlMaAR4DMxfG2I0/095G0pxulyKwCq1eVjdGSEkdkJ1iYm6GO9iRmwiI6ij2d2lzFz/SpP/fxZ/JYs5fXHfsbJzj6efu0NAgR7aBUXEDeax64q8WNdnazfkIW/UPWn7UT4B/HvD95nxuxh98178DcY1GhGZAUGzw8yMzZJVnomRvFlxMu81cDAQD+u65NqNGz3038+xGFg4Nw5LrtnWbshXYm3WMSI3OXhyrnzBBrNOv7EMY3PNoMWGq4sln60aRPLo8L4rmjvBQXz3DfvZ95t4um//gNS1+Oan8QcIjhDD1euXWFocoq4xCSFh5MRs9HjU9fjNvpISFqjNqlHxpZmE2dOSAIYSHKcdAA9zOPCbjXy6quvcENeiSJ7zJj0BC3IqdHW0Y5nUbACeksQk7FhkMFMT0s7qYuXYo5dxNTUNUIDA5TsketYAw/deyepqUl8/ckn8U3N8sIPH2fu0836s6ZGvaYzLYwZjCZOtjXjFfHkhAQl+ilBPjwwQHWUlq1YytJlsTqswGJkyuSjraGF7MXxxEbF4DH5lM2adJeO1dWTsjqBaAF6i4+0JEQOF8fbjrNiTTzB4eHKSsogxYVX43e//BVPPvAQmr8/ruvXMEeFK7/Skepqnvna18nakM6XnnuCgbYT/OPZ/yY+MYW7/vW6rpEQHqiIKYFo1MnoOT0DU2AQgf6qR4rD4VTEqOKcbEJDgrCJzpdZR7I01DSQm5pFWGAwXoMXr1dfV0erK0nfLOOQYDUqltGeHPoVddWkF2wmQPA/Lieay6Nkb1pq6igtKVFgfGandM9Vu4P2P/yBv/36RbZuLeWGn/yAunf+zb//+E9uv/NL5D3yI9W1E51Rzd+C0e3hyNEKMoqL8QsMUYmwyoONUH3oEDcWFKlO35jZrfxZ/V0G6o7UUFJShmaQpF+SeyM+p4fKqmoKd2zVExmJDwKNcHs4Wl1F0bYyPVl3ufGKJ7K/Py31xygTeMj07IJwmoDi7Hzy9JMc2vcOe2+/hYJ77qLiX+/y1p/e4Lvf/zHp3/gv8PfDZZtR4G5RSqiqqyUzNx+3ZlbsWjWSq2uivqKCn/7oRyqIuwONKgEUX21JALeVbFU6lILHtVjMzM7KCLiFApUAyhEkT9GkPGoHzg+Slp6OVyzxAizMzU3icc4zdPESmzZugpl5NbZSAnZGE6984Q66+07z4APfJWFLKW88/XPa2k7x8NPPsUQ6enK/vF600BBsM5OcOHuG1JxspubnCQ4Kx+12MtJ/gQs9vZSXl+NS+EWDglJcG7nO4MAFCrM3q6RZ0m95DocO7GdmeoIvfPFOdf2ShHkNRgYvX1W/k5qRgcGg4VVi2x5mrg9jn5kmJTVN7/Q73Po/DzyzexezcxM89tgjBMfH85vHHmfo2hg/+9UL+BXkqoTOZpshYPEirl4a5OrICCsTk7EEheIzWLE57Cq2CQZZWJM+rwu7LGarma5zfczPOtiUskHHHksWaITuc73YXQ7WrVun7o0QdmT9nO7qwmc2kZC+DrPBTxGlNLuD9//6dzLXrSO3rEStGVUASduz7zw/+dp9WPw0nnjuGZUc/OpXL3Lt6igvHToIQVaFfVO6vCYD3WfP4NY0Fi1bgdk/GKPJH4fdSfeZLgUD2pCRqjrIcvkWo4n2tnYiJAFcFacSVKPHo0aFDSfbCIuMIGHFStXNN9g9mCwWDtZWERO/kiVxKwk0BWCzTWDxeRno7mZp1CKWLFvO/NAw/mEibG5i8lAlv3z0MeLilnPfz55gtPU4L736Kr7QEH5+6JCuxSS6wuIlbTEr8lVgVBRRS5fjbw3FJlg6SfQam1kSHUX86hUYNa/CSEpi2trcRkJiEuGilOB2q/PLJDCWumpSM9IIlOJTHpXHgObT+KTqKAkpa1kev0qN8m32WaxGI92t7WSmpBIgZJHxCfykCJUE9vU3+cVPHqXshjJuf/zHnHj3Xf742v+Slp3LN//4Z2W8IOQkwXRLIVfX0qT+vvRR/Kz+eF0enPN2XnrhJZ74yRMYpbMre0XdfyOVR46oBFCuWdat1eivPKCr//s3vPnaaxRu280Xv/Vtjv31L0olxeZ24zL7sXnHbm69805aX/9f3nn7LTbsvoE7XnherUmRnnJjV5qgNUeryUjbiMUSorD3Zj8jhqkJPvz5LzlVfZTtN24l+/bb6Xvzfd78y+tor+z9vG9goI+t2wvZuWsnXQeO8sFHh1i1qZD1O3YyERDApIxVcRLl8XLh4wqlbr8oJ5WVK1fRX9HA7Ogk3rAgvGGBxGdnMisVr0ej+9Rp+q9eZlHCauKyNxAUGsrslWE62trwWA1syM/DaTDh9WkEmiQwzakbWlJaqijoHklYjAbFCGttlOq2mDnpQRgM+MnvzDrp/viwGustSUwkKX41A81NjIxeYTbEhyk8iNS0LDSTmVnbPHUHjuA3MsfSmJUsTs8kPSONto8/YGh8GO/KpazIzsLh58/U3DyBJitjo9fpOd+t2ItqtOyDQJM/o8NjdJ7tZVOBXL+APL2YDUZGxwQD2E1BXgEWYQp5fJiNJq5fv05Pb68imUx7HGr8GeY14R0ao6+qFrNPI7UgjzVLY+l4bx8TY8O4Y8IIWbOcqMSVBASHcPnsBSa6LxA952FaErOtpQRHRjD4yUHstlm0pDiWZmTg1fyYsznUJjp4+CAek4fdu7Zj8fnwyv20mBm8eJnJ0Sky5ee9Lnw+r1qo/RfOMz45qTqAqgp0ebB6NfrPDzDmtJGYnopb82GUe+81MNM/yGBtA5FBQWSXlxAbEUr9G3/DPj8Nq5dgjY0mPikJn9fA1YvDXOvsIXLSht3nI/3euxmbs9F3pJr5ORuxORuUAPWsT8PhE0cRH7093Yp/sFYSQJ8k6l7cFjOnTp4h1BhE0po1OHHqxAWzmd///vcUFxeTsi5VuSGoRNtroONEB5bwEJaviVNjaq/DRaTJn/PtJxnr6SHQ38TWvXuYHrpC/8EjuFwuTElxmGIiWL1mheqO9DV34Rmbxc/uYtbtIv+uz6mD42x1A7N2Oxtu3aP0+6bmXTjcXgIDA2hta2FxTBRLl0SrcaW4ALgEqNvURnJsPNFRi3CYvOr+S2dVmIErkxKIWhytJ7wuN1Y/K+2tbSStSiA0PAyHSaBoBqwejT/9/HnyV60myM9Ayc3bGB66wunKOlweJ5HJqwlZHqOYmFY3jLR1YbsypiAL4mmc88W9dJzuZO7MeSZnZth0914uOeeZEYKPWON54OyJk6xbsZLg0CBmDJIA6pV1Y009WelZhAQFqy6KdEDkmmqqqsnJylZB+DOykBwmTXXH2JSTgyXAn1mPU+2VYI+BYx9/QrBgnKLDyd1eREdjA/NnL+DxuTEkxBCzLoGIyCimR8a4crqHnqYTZMWtwz8iSkkndfb2Mt9/BZvbxZo95YxLw91rwChyU0ajYlYXpKZhMmpMay68fkZ8BgPVFZVsLyjDbBDAuBOD2YjT66WysoptZVvV2lejVWWHbaautpbCLSU4fG7l8iKQjDC7j5oPPiLA4CMpbiVJaxM409LC6JleQqIjmIy2kpCdTmhAEFf6BhgbuIR7wobZqbEyIYnVmzZSUVXN3NUR/CPDWVleoJQJDH6BymlAEpDO4+3csfdWNXYziBC9JD5uJ01NzewqKsfn8iofbIuwomemaGtrJb+kQB0sRq9QQEzMTcxyYfAiCetT0PxEz9WrMNphXjj63vsEagZy0tNITlhNQ+VR5q6PKkFx84ooUvNzmLTN4p6ao/dok+q6uzxeEtMzWLI2mQ/2f4Jv2kn0qpWEpK9hVHNhDpEkxMTkyCiTV4fJXJWI2+NRBabbZGBkaISL/efJz8lVB6N0+uQwrDh0UGEA77jr83g8HjxOj+qmTI5OcmV4mMT09SqpNxm8mOx2/OfsVH34PpHhgeRkrGdpWBQNR6uxT8/hMpoIWxdPUlYmk5OTOEYnGKhvJdBowBLkrwrZwOgIDh6uxDXtJjFzI55li3AE+esQOpOV2WvXmbx+ncTkBFwGD3bNowiA/d19uD7VYtyYkqkSPY/mwSeQo74e7C4n61JTVdwUqzYpgi70n8eJl8XJcQo7KQoHQS44vb8Cz/QkXqONL939eUYHr9B78ozCJ895vUSnryM+I03FwRN1x9CGxtDsdowBZtZtTMc/KozX//k2AUGRZBYUMSdSI/7++KSA9hkYvnBJeZUvWR6Dy+tSUyqTyUxHWztRUdEsXSF6gl7MYllq0Gg6cZyQqAhWxEkH0KcSQFn7PV1nCYuOJCAmQscd2h0Eyfh2cESpN5hDjOzYXsbE1SF6TnWqwmlm3k5CZgYhsYuxRoRypr2DMxU16pyIWr6E4tItXLp0mbaTncx6NDbv2MG4LM3gYDVeD7YG0nfiNMtjYwkKC8RnEAqqdGGhpamVhMREwqMXq/zALEmsrJ96wfSlERoUrOBXfh6Z/2ic7Okids0qJYbvdjlwjk0Qawxg5HgnY1euYQoP4HO33sypozUMXxjA5GfEZdUUKSh02WKVa/S0dKBdGsc9ayd4WSz5pWX09AzQdvoM8wYjRXt2MWvRMAT645h34LU7+dsfXuM73/oOLsGzSoZg0DCYDFQdOUJhQSFGsxGD14fFrdv61X9SiSXARELuOhbFRGCYddBUUcPU8Dixq1YSs34NftYAlljDaTpwmADbHB55rlFh5BbkceH0ac6c7UKLDCd/526GZx1oZitWs4mIeTuXPzhAY/VBMm4vpXR7GQM17bz92utoj994o89on2NdVAjZ69bScfw0Hb2DZN+wlz2PPAqBRoU1MEilY3dw8Ilf8Mm//sXy5FV8Ye9eqt56n86BC2R96QtKAZtQHUOhKhrNQFtrExvy8xHultPjIkRshITl03iUjZuylKaOdPmMUv04XVQdbya/oEgfky4AXORAbmlsIr9IOnE6v01GSUaHi/+57xucrKqheOt2CrKy+ejPf+XEQBf3/u5pcu68TVd9l0GR0Yft8hAPluwhxhRIRm4e6xLiOfKvN7kyNcadTz1Oxt69eAKD1AhIRFftNhdtnW3kbs7GKC1ohfo1MTkxQ1dXH5vyclQHVyKujLzGp6c42ddD3sbNSuNoYdLF6Nio0obblJurgoEc7spbcmKWX911DxPnBynaWkbisqXU/fNNrsxO8KU//ZZlZXo1LwmOVUYEk/P8etuNuG0OYkUjbe1aPn7lFZWUfeXl51mVl4cxMER/Wy/se+dD/APN7Nol9kcyL9Lb+hekpTw+TYbQ7NXD0mcZg5cuMT49zfqU9fqYV8YGaFwcPM/k/JwCLQt26zMco+PSFZ68824lBr7jphsIMWo073uHCc3N1/7xFyJS16tEXgflGmDwMk/tvFGN0bM+dxuWwGA+/J+/qc7Tj//8BwJTUpXv7AIfg7OdPTLtI0Ex3HShY7fByMmus4SYQ1gTv1IPSmpNaPzmlVcoLCkhc326Pl5aAGD0njxJYFiIMhyXv+FzOtGMZsY6z/D9Oz5PwuJF7N69DdfkGI0ffYQzMJAffvIxvnDly6KDtzULI8da+c1Xvk6k1Z+SO25j2uHko3++Q0xcPD/8y2t4rFaMERFqTcitPnmqk8XLolQlq/n00aS0C463dbBieTxRiyPVuE4h67xwvLGJZUnxREUt0kkssv4/NYFvqDtGiiSAUYt0IonaXx5effRRzh88xOrIUG64/UYFh2hpOU7gimX85O03lP6a6urIh/Y4OfG3f/Dusy+zetkqcvbeSGdPH3XvHyIzP5/7/vgyRITglYJMoJNOH6ePd5Cxdi3mYP8F5yyfkuVsqq0jY8NGZROmAxh15rNgGHM3ZGNSB5F+mZJMNVXXsjkzSzGJ1UaRz+Xy0vjPt/j7M0+RsWY15Tdso6a2mrOnutiwtYw7XnxOZ+p/RgbzOrlfrBkHx0lPTmXjzbs5VFNLe10zO2/fyy1PPQbBMpI2qXvqcvpoqK6ltLhYv8FGn4K7yi6uqq1ke2GpWjNqtKdWkEZVdRVbi8oWsFoLsxuXm6amJjYXFuCcn1fSPyKbxPAE7/7u9xx9903KsjewIWUtVVWV9F28SPndd1D+o/vxCdZJuptCUvI4+f33HuTcoXryM7LJKCjgSHUtXWd62ftfX6Xoga8rhr4wIaWzca7jDJWHj/DAIz9YiIP6QhHJjYbGJsqLXg3x7wAAIABJREFUdDiJ2l4iOGyb43hb6wIsRb4hC13DM2enqaWV7PxcLP4m3HYHJrNZaYz98lvf4kJzMzeWFJOaJJ6/+zg3PsLDLzzPqq1lKl6LJpxiINtd/PzWzzF//gqFufksXbuWA5U1XB4c5es/+hFr77pJUEGqGyUxbuTKVYYvXGZTtoyexcNRb3CNXB9VEhl5m3LUDZavyevIocNMjo9yxx136B9KBTEj40MjdPX0sFm6JnIoyNxPJgHXRvjpt7/B3LUBbiguYEVENO8f+IQrDgc/+e2rhGdvxiV6hbKGZP86bDxQmE+I08ktu3fhFxnKvv2HmJjy8LPfvEJIfpbq6LjkrPD6OH+6G6/TqZIt2ZzSFZbXhYEB7HPzpKak/d8ClxHwwDnsLhcpSSlqRPoZb2GwuweX5mX5ugSMBgEpyHjVx76nX+TgW2+wamkgO0ryCf/UQuzvb73DpMnErz/8GBbFqCPUZDKh+bz4+rp56O47CXO7+eIdtyvHjH+8/xEuawTP/e4P+CUl6J1Zg4F5p4vTx08QGR6upMd0Frx+/SdPnFRF1bLlK/6zP2XBd3R0EB4VybIVK9XXxbJXPvKJxiYWyQh4eYw+wpYY5oArH1fxyjNPEhTsY++NO5i4dJUPDhzEEx3Frw5V6HZmFj/mHXP4W0z86dFHaP7oA1aHhXLf3Xdz8uQpqkReaeUanvjDHyEqcuH69UutPlxNanIyUUtj9C+of9Dc3EScJIARUTonZYHEVSXKCunpRAQF/z+xv6G2moTUJAIWRyj/Xj9ZOw44+frbvPbrl4mLW0rp5hxlgHGwqoJF2Sk8+PqfwSI2nBKsxH/RTvcHH/O7nz1F3OIl7L3lNprbOqhtP8m6kjK+8dSTEBqoCmHNbMbtcPHiz5/n+w88iEli5IIItPxfYoRAxyRplURbERXnHLSd6CaraCNug0tOfObnZpW8WWtlHdlC+pQCXHInt0C84MizT/HOn/5I1qZN7Nm1i+qPP6ax8yQbPn8z9/7sSTBIrBWculPxKxqefJrK/ftYsiGOsvIttB+so/v4KbSXfvQ93xr/QK5/dAC/2XmmjGZS99xISGER6Tt26JtHsehcMDdD2+Gj2Hr66X73Q8xzNoVxKbz7LoaWLqPo859TGBi1coQqLfifWpFRKSbUYFZdBYnOM5OzHGv5hB037FRoLI9XU+O6uTkbjc3Niu0rwVm1TjVNiTAfa26gpKQEg8eHUbqCMjyYn6V9/3tMdXZx8r2PCXBAdPQK1u7YxvzGZNK2l2L2GZSQryU8nPaGBtre2U+yXwDnK49icMwRsCSSyLR1JO/ezdKiYuY0sanWsMpEedJGY1cLRSV5GOQ+yCczCeV/nO6z/RTn5Ql0TAVIIS2MjI3Re7aH4ryCz+hJauxyeXRYjQhK8opUy12uXzCFtonrnD5wmHNHjuDq6sTPLu4bESTetAf39kKWZuYQJhyomXFCg/xwDQzS/0kNA8dauN7fz8TkKEvWxRGTncHaW25i0bo0nELgF1kKJ7z5tzcIDgtgz027dAFJn0eBXvsuXmZ0fIbszDSVqIp/r8tg4NzgALbxaTUa1rMYCRyo4DZpnyUzLR3LgievHKbDA31crK6h+/BB5gbOMjc+RmLqRpbkFxK0fRsr0rLEtAiD24vPYFfakNcb2xQ7cvJMJ7OzM6zOzyU0NYXie+6BmKXYvCbVsREN2M7jpwk0a8QLu1apS3hxGE20dXYS5BdKSny8HlB9buV08vxLL7K1oITNG7IUgFlPYL20nejAPzyYNXHxSkLI53Li8TPTe6KVqZZWOv79b8wjI8xPT7EyM5PUPTdg2bSJxUnpKlGXWyFj5nNttbjqW7jW0KIY0MNTk6Tv3E5USgr5X7wXjH5g1Y3U3TNeWloloVtO7PLFuvSJymA1mpraiI1PYvGSaGWd5/N48BkNahSbEBfPkpgYVXmKi4nQ+Wvqq1mfuJbYqMULYycNr9nLsz94kO3Rizh/+CjuK8OMe1wsvWUHwRkZ5O68Fb+AcMziIuOw4Q10cfZYJcbG03R8cIjJyWnmTWY233ozAatWkL1zOwQGgUWemC6xdPjAYXILCwgID/jMSQ2L00NjTQ1rN20gOCQUozqsvQrfWFldTfbGbEIU2cOnE+I0n0qs8jI3EhoUurAvfPg0D9Xvv4vl7Bl6PjmEZXyGWT8TobtLWFpUSF7ZTbjdJqzibWXyMWm7zG8efZi7EzOo++e/GRufxBkURNqtNxCdnET29t1K2F2N5kXd3wPVByoo2VauziKxmtOPQC9HKo5QUlaq5G4kwZfnIji1mqNVlG/ZupB86BRP0T2rbaxnW0Gp6qJrgsBXiTlUvPk63t5OLlRUEj3tZthtZ/nXbidk40YKttyE26GpjoLAFOyO6zR8sA9jVz9nDlUrWyt3YBApt99C6NokssqEfWzA56ejda+c6uXdd97l/qceE6qISjolERAm7LGmRoq2lS/UlzrUZGpmmo6WVraIFdxn9ArBnLrmqW9qZGdxqSqa3ZPTmATqYPRS8fpfMZ09y9mDRwh0eHBFBBP9uR1E5eSQmbUFP8E1CX/AOcfkzBX662uYrDjG+cY2HF4fztBwkvfcTMLmzSRuFrKEdDqkG2xieniUvt5+NhYUqNpT4rgqMoeG1EShKC/vM16IStg/+uADZsbHuffOuxcOXp013zt0hYFLg2zJyVN7BRGstvopxYrKd97E3t7CxaYmNXExLIkh+uYdxBeXs3r1RvwDLDrR3Q9GhvoYPFbN8HufcL3zDPNSEEQtInnXzWRs38mihHiVjLqMRowGi8I3y6Rg3dp1+nkmuAKjgbO93czMz5ORsWFhyK4TLE719eJ0uti4Nl2NHvWXj+aeU0pyKTk+EaPbRaDSa/Ljw9f+gmF8hLmuVq6ePI7VbSA2MwO/LXlk7rmVxUsSdejhAp/hfP8JzlUf4eq7H2EcHePSxDArN28muqCMopv2YpHYMD+PLyxYKRC0dJ8kLDiE9UtXY5SkeaGZ0tbeSnhUFKtXxanKQfCgUgC1trYSHb6INat1drCSSDJqdLS3ErM8lugli7HPzxG4IK8iNm/9LQ2cOfg+2ugwJqeHRevWsuzWG1iVV0J0zBo9CRac7afb5alfPMyG6HCG3/kIy8g4E7ZZ1paV4Z+bT6E8c68Bz7wdY0SoMlypOFZL5vo0YoPCFgp5iTMe6lsbWZW4hsXRMZ+Rj9VqP1JdTWZ6htKhlHrrM2xpc3UV69NTCYgKVdAEmcrJGPfssSblzHX56FHsFy+qMyT75p14steRtedm/P0WKY95o9nA/Owk7a1HmTrRwej7R/CbnueyY5as227DkZDINon9ShnDhc/fwpzXzcM/fZwXnnleHEYX5Lz0Au7I0cPkFRdi9dN1hXUtNBP/OPAJW4q3ECvSMFI0WqT146WiuorcnAKCxDtcVCrsTgL8TJw/fICZ010cf2c/trFxHAEGyu67m6uxIZR+7i78fMG47F7lnOazzdFfV0l/dTWX6hqYH75ORPRirP4BaH968ke+OwqK+fcPf0LArB1DWAS3PfM0Zw2QXLZFZ017ZZk4lIbUucZGIibm+OAnv8Df7mTeX+PLL/yS82Y/VotP5ILEg1RMsx47FfX17CzeToAEgQUpFa/DTXX9R5TuKFMmjl4ZoBuMTM/O0NLYTLmwfdVT1PeesLHqmhso37JFjTb0AOzBNTfB0KlWjNeu8c5zvyaSAMyGID7/4kucdk+zrqxEKfSbQ0Kw+Rx0trUyd+osedEx/OH7DxAlTLCIEL7w8osMTk+yPC8fhyUUp9dHqM/A5NAY7d3tlJYV650UeWBGIxeHR+npvUBpYa5i80pwkI7H8Oh1znX1UJBf+B9pEnnol0eu0Xmum9K8IiWXIR/KYfAwce0KpkvXmD9zhvde+AUhGFgel0bZEz/lmMFG/MZcAnwQLOtZszPR1Un4pIvJpuO8/cqrBIX4E5y4gj3P/oxTly+QWroDB/4qbwv0wftv7kPmlzffdtMCQUaXOOi6MMjo1BzZGWlKL0+BtjUNcYSZlwRQ2MGfsa19Xnr7e5mwzZCVnq5IEoolZnBzuecsy0XX68P3qXz3b4T6B5CxuZyNX/kGA1Y/IlPWqQ2gnqTBy/kTjazxmGj42985+8l+QoIDWVVcRPY993BeksE88US26h1hF1w426u0veLXJepaEcIsNZpo7jxNgDWE1IQEpd0k3xMtsF+89DxbC7cocO9/OkeaRmtHG9bQINYmrMGkEli5/z562ptI0ywc+f3vudB0TI3mi27eS3z5NsZWriBgRRx+ulsXNiOca68iyxrGvh88zOSlQYVB27T3VtaWlzMREEhkcip2t1FZF0qx09F8nPAVkSxfEav09tTL5aP+WAvL16xl2dKYhU6fJHpQU1tLYnwCMUuWKILVZ2Sz6rpKFQxjQiNgRuy6THisGi888TAP7/0cb4mP5qSNOaORnG/dR2DGBqzL1xK2OFxVu2JFOafZOVXzEXlBMez7/mOMDY/h9Ldy8wPfwz9hFeGJcRgkcTP647M50QKCFAMwLTtLjWFk2SoheoeXhppqUjZnEhISusCIk/UAR6oq2ZCdTXhI2H8qc8GXVtVUkb9pkxLNVRI80lEKMNFzrJYkg8bf73+IYJuLEZ+Hm3/9HNfDIohfl49fgO4BKofg6MxVPvzjK3yloJzff+3bhASFct3n4Wu//gVXnQ6SsjaBdKtk3UoC6NIUHqZ4y5b/JwGUqrui4gjF5SUYlZyMrE8hfXmpqjhKaenW/18CBTbNx/7KT9i2pYwQzYxBcF82m8Ji9TXWssZp45VvfZc4LQBnWAjlv36SS5YAktZsxuhvUab0cu9mpi9jO3eWpSOTvPzAwywOCMUZEMzdv3qOPpnAiPapwaCwl34mf840tXOk4igP/FQSQF2R0CBJ9aRNEeIKdpar9SHPRD7D1PQUHS1tbCku1a9/oT0y7JilpqGem0q3YxGs5kL8GRm6jPfaVQLOnuXNZ39BiEfDP34lN/72ORpHxsgt3KV7wsr5ZIaZqUuMd7YT0TPImy+8jNHPSsDqOO569hecm54mIStTb8co/S4YvTLMQP8gOUXFeH1y7Xos1xPAfory85W1oDoffV4+eO995iYn+fKXvqLvXb1ZTve1i1y+dpWCDdlYJbDJRvF5udTfQ7jHydCBAxx+7c9EBgQTti6JrU8/Stesk3Upm/UOl9wKDS6c7yRw7Bquow28+9vfEblsCeGpKez6yRN0XRtincjAmI1qr8uMRkgdM+NT5GWLd7BeOMgFn+k5y/T8HFmZG/WaVBGXPJzs6cXl8pCVmvGfc0s+Q+PZDoXzzUxMxSq0HEmsPAbe+M0r7MzK5Nz+dzl1+CCBIne1ZQvp3/0aJ8bn2JhVrHOr5G2N0NFeR3p4AC0v/I6uo0fRAvyULFjmPV/hst3FynVpKsb7zBqz+Djee0YVErmJehGrF8MonKjC+sXFq6Rc4EuSajS1trIofJGOq9aJsmpxHWusZdHSxcSvXo1R0U117ZVzgsULD+Xd555k/OwZPDNz3HH/d/FkpeP4/5h67/CqqvR9/z79JCe9VwIJJYEUCCWNFkqkC6Koo6LOqKNjw1Gx4FgQEBW7Y6/YUTqK9BRCgBAISQgJSQglvScnOb38XOtkPt9fvPgHLpOdfdbe613v+zz3Ex5D9MgkrFaPgd3LBza8/h8eWbqAkxveovPMeRkuIaL8NNlZ2IOCCY8V0xnRKVZiwc3B44UkJ41nVFC4JF3INeF2UXSqmJFjRxMRHvn/b6xx+Gg+aWkTCQ4IkL2O/30VHTvE+PHjCI4I9bx35CbiouFsBQnePnzx6GP4W80YTYP87Zl/cy06iMipWei9I+QStIlwHC8oP3OE0UoXe9esQ9PbTwd27ln/Cn1xo9BFxxIcGul57lTiXevi0bVP8+Eb78v9+3/dYPHPngJwujQnyQLQ7ZQcxYNnzzI3ewbqPgveBj1ozFidJg4cO8biectQCdHzsPNYFKsX9u1kQlA4Wx9+BoPdhVnj4s4Nz1EZrGFsTi5Os0qi0sR6VjsdXMo/xFhfX967/1+yqSRG6EnJE1BsuX25m0ET7vZuxodH03+lBbPBm5ibl5L3xBMMKT2OLDt2QrBy8I0tnN2xj2ifULQOFxZjHw6DnsRFC5j++OOg0WOTn4BZeNYoLi5hZs483G613CwkrsluIf/wPmYvuEEGozvFvF64gM1mTp06xexZs4YxMJ5kDLNxgKPF+SyaJ/Q5ngIEmzB8KNi74T/UnjyFw6xgpH8kQ7VNGGKjGfvAKtKXLQe7wWO79YK6s2X89O+niddoGOrrITI4mIH2DmwBPmQ99gBJy5dhV3oz6HKhV2olYPnqpRoy09I8o5DhEXBHRxdV9Y3MnJH1/0albujv7KSq5iLZM0UB6MHYiEttb26i6nINueL3Eu4qGarqgt5+dj31Ai2Vlbj81PgIV2PrEJrISKY9/yhxs+ZKsb/wtyi9nCjaLrPn0WexX2ulHxfefr6YerpRh4ew4Jk1xMyayYC0aYi0AhEh9BVajYLVd93haTWLPzodl6810dTVy9SpHt6f8C2JF/Tl+gb6jAOkpaVJo4EkFznFy7aOAcsgE1JSht/YwpHlwHW9mb0vbqLlYhV+o0IxDw6h7bTjOyKe6c88QWhOptRJi5GuOCD1Vp3jwDMvoOrskCcW0S639pvxjx3BimeexDB5MmaVXnInRbeitrIKb7eLcUmJnpmqBM6pKa2sQqv3IWmMMIcIr6PnPr/x5pvMmJvLlMlTPS8Hl0vqFSvPlKIx6EgUQOlBE3jrsDksdFyoYf/6LTLDV+nnlt0mTbcb31GJ3PT+WxAVKgso8RA59dBw/BgnXnoDn74+FEEajFaT5Mr5jR3Lyk0vooyOxY5OMpgMKhXFRcVExkczIibC48ITnSa3m1OlZ4mPTiBCjDf+B+JywInCQhImJBIQHjbsOlfITaNQmBxSBBMrGAbNHlik1s3rjz+Gf00DhgEjLp0Q0+uwDykJTZ7MsvffwmHwbCDiS6uyU/LDVi5/8ROOpjY0UWGYFQrsdgXhaeNZ8d6rHi2lWqxzkXXppuDESVLSJhIosomHN3ChuykqEFq/dLz9hOliOBRTCQePHSEtexp+Xn5y/clN3+GkpKiQtCkT8fb18WxEIuXB7eb0L9so//Y73N0dhMdF09zdi0vtS+KsPOavew6LaMLpPTnzGvMAbz5wPyNae3B296AIC6LdbMKt8yY5dwbzn3p4ON9ViCSFXk7F4cNHWDRd4Fs8WCT5OYJkhuXNni27rMKkIj4XYUwpyM9n1jxxKB1mN8hRuIXjJ08wffZMudYUAvwu/iiV7HvnHToK8mWGbIC/L71mK3ZDIGl5S8l++DEZ62kWjHgX+Lks7BIxc8WncXZ0YQgNoctsxaY1MPvOW5l43yocovMtfordSVV9A3/88SfPiKxksW5E89juwm2ycurkSWbNz5XP1HBjjaGBQc6WlTFTjLz/96Vw09PTxYWLF5gxPRvTkFEmh4jxr8BVfL/uRfqKTxDkdGIw6GkSruXIaGbctpqJN69imImMXqyhzg52bVpPa9FxAjRqNAEBXOsdAP8IVjxwH6OWzQGlh/EoQhW7evu4VHWJOdkCA6McJi5AW3O7dAdPz8n2IG/kCF7Bvj376O3q5u7Vq+Xn4qne3DQ21DMwOCD12h4phrgRAgTdzndb3sFSUYXBZMJHq2XA7cIYHMDNT64levosKVuQNYXIkW2+zK9vvCY7ILEBgbjUalrMFpyRUTz44gv4iEOmToVTdAZRU3GhAqVTQXpK+v/df3EbLtbV4DCZSZ8w0SOrEdoNJVy8VIfZ7iQ1OcVzqBh+Xmqqz2N32xifIkDW4juLEaqCA59t5dTuPQQM9hImJmw2Oy6DNwNBgax6+lmCJk/DKvoiSs/1D14s59v1L6FrbUMvtMF+vjQaB1EkJPDUW1sgyB+Xw+aJJURJQXERMTFxJMQJDqBnLxKj7fKzZwnw9yN+9Ohh975n1nuqohy/4BBGxY2S797/OZxPl50gNDKEqJhIye5TSB2FgrbC0/z26edYmhqJ8fPBZuyXCMXA8cmsEhm+I2Ixeeo5NA5498k1mGuqZcPA1+lmyOZk0NeAa8woHnznTc/7XRgrZLNAybGjBYxPHE94ZNT/O5ABxSdOEJ+QII1y0uc7fJ8LjxUxIS0NnxA/D2ZtOAv4YPEBUqemEextkIQJuYnYFFT/tI/8n3/F2dlMlJ9BHj5cvj74T57EivUbsPv4yE6kQSw5O5T/8j1Hvv8K3/5ewgzedBuN2IOC8J44idUbN0qmqpjiyHQxq421a5/l/Xff/3/8XfGj3VBQkE9GZiY6b/3wCFgwPlX89vt+Fixegs8wvBmFBZfDwuFjx8ibvwTcetwWlzSyiZ+1/+3N1BcUwfVukgIjcHT00O+nxfvmuSx99ilx5fKWCjAKZjtn//sRp//ch9HWh7fIE3ap6WnrRPHJquXuvt4eKd7OXbiU+q2/cKDoODErFnPji/+hT+tNj9OBUm0hWhDMH17D+YNHuGHpTSy55172vLWF40VFrFy9mgwRXePnj3FwAF+RreewU/5XLunEBctAcGkkS0VwUVopu3iOSVlZOJQ6TDYnSo1Gun1LT59mtgBQy+OPU8ayCap8ZVkZGbmzwTTksfv7i3GSnU/vu4fSkyXc+/i/yZmdx77N77H/6BFWrn+aOaI1a/WWG4PNMUhrfQ0bb72DcJ2OWx+4l+SMqfz00qvS9bzmnTcZtWKZdO8qDb7Yeo1o/XwpPlHA5KmT0SvUuGxOWdB09hmpqK8na3qOTDRQCSG2S0l3ZxfVdbVkzZqBTSlMFw40Vgd2o5GG2hqmzhGOR6vnd/DxhUEbHy1dRVdnG3dveJq4MaP58ukXKau4wCMff8h4AY0VfDcdtPQ2EeWjY8PshTh7+3ni7Tfxi4ri3TX/5sqVK6z/9GP8MqeBn4G+QQsBKh9K8/NpMvcyb8F8vD0kA+xKNXXXm+kYHCJlUpos7cVmrXcoPAWgaZDkiWkeH6FwWDlcdLe0MNjZxdiMqWA2eopXMersN7Nhxg14eWn4x+vPSY3Il89vpK2jj+e2bsVvTDL4ia4M9Dtt9NSe58dHHsfLZuGhTS+h8zHw1jMvyG7U5l17ITwUm5daIoF80XO9ppZ+xxBjx46WgGvx2dh0Ws5eqEaj82b06DEohT7V4XHevvfee9JVl5IuzC0uKRDW2V3Ul1cQGxyCb2Q4+OqHHac+DJ6pYO1Nd5GSPI6H3nme5quNfPvCFlD5sOarr/AWkNPhFovQslw/V8r7dz9AcmwUD65/DmNPJ28+/zI+IaGs3b/XAzn2D/BUGkYnDRercUf7ERQZgrd0n4BFqaCsrJyE8JFERUZiUQo0gUK61ooKCokfPw6/yFDMEoflJsCl4sLxk0wZPQ4CA4dhvqILNcDbT62lbv9RMiamcc9br1BXcorPX/2AkYmT+Ndnn0GEv+f6XWDsaabxeBFfPPI0S2bmkvf0GqoLivj+/U9IyZzK7R++JvEwEo8kTERqA2dOnCQ2JRlDQKAsSkRX3qF0U1xUQEZqKgFCLytkGkqhE1ZwuDCf1OxpeAvdi83hQRINmKivusAE0SGSXVyxK3iYW0UffMT29z9i5oxMbnrhCU4eOMhXWz5j+rylrN7yNgR7YRyw4RugxdrRwnOr78JefpFbFi1h5tNr+OPLLzmwfTd5y5ex+LX/eCC7okAWm6zem2OH88nJmCFjEMWpXJAFxPUXHjvKohkz5eWIzrf4vf5XAObmzZNuc3F4EOYsrdPFudJSJuVkeMDZerE9inEP/Pr8C/yxdStrHn2QtJuXsvvzL9j+wy4eemodWQ89iluhxGZQIfjX9LTz0bp1VO7+g8f/cT+Jt97Kri3vUHi4gFse+DtZzz4kO5W2jh60/sFcq6vnsy+/5sUXX8UpusHi/Wh3SBfymZMn5WFSYKCkKUscnvsHOVd2lhm5ufLvxfWLHzvQ1kZby3UmZE/z3P/BQfAygMnBe/c9SFvVBR68927i5s3g27e2sOdQPi+/8yEpC5djFy5CX5XcQLANsvHO27G1tfDPe+8lavosvlr/GiXHz7D5w/cJnp8JvhqwGGW+an9XD9UVtWRNzEakEpuEvlEJna0tXG9oYFZmppwsiQ6pUqXmwL4/6e7u4dY7/uaZ/oh3p8tFz/Xr9Hd1kZiR7ikSZHUlnKR21q24BXNLJ2+/vhlCA9j83FPUtrXwwjvvkpA7D5dKjVKnw9rehs4yxFO33YreamfD+tcgIpZ3n36G+pYm3vr8Y3RTUjzyJen086GvuY3qC7VMmZaFU6OWxYyA5ddfqsVlspA1PkVKSRyiq6FRcaHuMiaHk3HJqfI9qxepKHY7DRXl+ProiZ6YJETlHli2XcWJT3/g081bSB2bwJOvvQodTax//TU6bVbe+/5HbEGh6CMicJiFZlNF35lTPPfAfcT6+fP8hk0SGfbaSy/TZbXw1o9bIS7C0+ESjmK9Nx3XmugeGCQuKUkWMmqtDofNLo1dAX5+JAhDnE0IhkR9ruR4VQU+UhsYh06hRmdzoHYI7X0h6ZNT8QoL9HS+5bTOi4H80zx+34OkpUxgzasvMVh3kXfefxeLWsXGHTsx2kQjIFbCod3GAb7asJ7inTtJiRnBMx9+grm8mvVvvIkuKoSXd/8q1z426/8ldF08cZqg8EgCYqJxqETqkltqqM+cKCEhIUEyV8V0UpjMVH/FOh4uKCIpLQ1DYIDcK3xtDpRuOyfKTzAhLRH/4EDP2teLfddJ76GTPPnAQ8yelcXqDS9Rs3M7X/70I4F/GQufF5rEoHBcInFI3Lz+AUp3/sLnb20iN3sqtz+xhvpD+bzz349JnZ3LP996E/yFrEJBL5ZjAAAgAElEQVSJa2AQpW8Am59Zx9rnRBKIBqtIbtLppLmp6GgB0zIy0Pl443Y58NVrGOjopK62gclTpkpCgKO3E7UQ+hn01BzLJzEjG/zCcPYaUYm6ob+H0u0/8d5rm1i96g7ybr+Lpp938N+fvmPE35by4OaNdHSZCQwMwywMuTo9hc+9RPGhfcz++zKyliyg6ofd7Pr2RxQfr7jRLdrdN968jNnTZ9C8v4gfft1JzLKFxM2by4DBXzLhXFYjgQonZ/fuYdyIEYSPGkVgcKDEGdSdOUdH5WUMwaHYE2KYkZVN0+9H6a9pkEBJl78/7jHxTEqfQseJMhqbGjGNDiJ22kRUWj8sglqtVWMxWzh3qpTc3FyswvfjsOOyWfG2Orl0tBiLyciIqeOZMG4sFfsOy3GI3uCDLtiP8JSRBIQGYWzrobCoGGWAP9nTc+htbaWpqYmUzEyZMbjn+99YcfNKwlJG4qVVomvvoaWsisGGNtxaLeE56STEj6FmTwG1zdcwpsUwbk42ejQyY1Sw0waHLFyovcTkjGm4xVFJbBYo6evsoqG2Ts74hxQO7E4Rw2LHz+Lkwu9HpRM0YfpEEkbFcfzHHajNLnSGALRhAYRnjEbnp6X/6jUqyy4wImESY8aMo6bqNC6Vi4S0dC7XNXClvIIRcXFEpoxHq1Xj6uigqbQcrw4zLo2WiLxsoiNjOPXpr1zr6EB9wyRiMifK0ZVeqZO6kmvXm+kxmxgnI9YcaBRio4Or9ZcZMg2ROmmidDwKXZRwTil6BrhyqBiDt46o7GTiRsZy9Kuf8LKrCAyMkuHt3mlRqH1VDF1r4kzxWSZPySM2OJorJ0tk+109bhTltdW0X7xAytgxJKUmM2jso/VKA/11V/FrscgXUOjCHAkc7sovp+7qFQIWZhAwPh6n1S5PsKITW3nhIlqtjvhRo+QJRzADvdRa6QKePmsmSRPG43A6pMsTswXjpStQcx2tWkHcnMmY7WbO/X6YII0vep0/ocljcCSGMOgexH7tGhfPVJKdtYgAn2Bqy89JBpYuKoKG64001lcxeVIaYxOSsA4auVpdgaW5Hff1PvzDwkhYnEt/r5G2g2Wy6PBelok9MkByykSesVoAos+UExcRQ1hYGFaFXQq99W4VJwqKGDt2LP7hIQyoBVoF9CYbbaUVqGuaCPYxMPnGuZRXn6f38lX62nuIjhtNXOp49CODudbVInmRrY3NzMvIxWl1cbHuEoHRoQSPiaK4uBB3t5HUpBTix45noKOLzovVdDRcllgfTaAv2X9bTtmpMhS1HZjsbqKWzMIU6IvJ5nExCydbSfFxJk9IlgBasXmIz0UyqI4fZ2pmhnSam1w2/DQ6/IfsVB8rRmuy4u/rTfrMDM6eOU3P5auSGeobHkn8pBScoTraezu5fukyziE7eTNv4PqVJnr6+4gYM4IetYUvv/yM5ZmzSYxNwOAfjJdKzcWTxbSJaECtHt/QICbdkCudgoOXWvANCiNi5jSMXlrMwrEpEk50CgqOHWNJjtDjCrm1qCfUEvdSmF/A/LlzcIpILpG143QTYHNTuG8//jodoeHBTJg2kcJDh3C39uCj98EnLpbQhBGoDR6uqBil2cwOef3iYNPR1UVEQgwmbxdFJUUEqb2YM20GXjY1lp5+mupquVRzgeDwEPzCg5maO4NjB48yUN+GyttAyk2L6NEo5bNtERxModcSJpDsHFxOhzQYCHenpW+I8rPl5MzNlWtfYDO8HE787Q4O7NiORq1gypR0xowbw95t2wlCJ2PZIhLHET02HrfGhdFp5nh5GVqtF9kpGTgH7Vy+VEfa1Il0uwbYf+RPRsbGMiUpDQYcMpe4tb6BtuYmHCoHyempxI9LYPeuXbLLMmJMEmHjJ9CnVGHWabBpVbR1t3O1oZ456VNkkWdXKWQE4ZE/DtLT08tNf/ubjJRU2GwYhJt+0MSRXbvx1quZPXsWvkH+HN63nwCFDoddgW/USCbNyKbT3EG3qYuqy9V4/YUvyRw/ifZrzfT395M6NZ2T1ee43tJCUtw4YoJj8XYZ6G9uo6uxlr7+TkxekLvwBry0en7ftQ/roJWJGVn4jhyBUaPEqBYPo0cbaLeYSZswXu5NCrdD3v+6hquS4ZggjHIOh5Tg+AhkUGsbZUUFWJxmbr7tFnlY+v2XnYRYtagUWiJSUohLS8KmsXK68jTXu1tIGDmKtFGJlJ88Q3h4OIZgf+o7rlNbX8eEUYkkJyRj6bbS19TKYPNVurrbGFA7WHrzTdKgcujQESw2J+mzZ6OOiUBA3aWpwemW7lqBdYobPRKLzYxKHMiEY76yGv/AUKKiY9E4wcfmxM/uwNx0Xcazevl7MX/hfAbNFo4fLiBM6YPOyx//MWPl+jGZuqm7WsvF5nomT5pEjCGYCxVVRI9LQGPQ88OP3xEXG8eUidOIDY3F2mmlsbIac8d1rI4hkcxJ3tLFdLZ1UFRYjFupJvuGG7AE+GEWLn1hiFGqKS85JWHV/mGBcv2LfUuh1fL7SVHoTSTUyw+taAiI4spmo6eikquXqlEFerFk2VJqSitorL2Ml9YHvcGXpMnpOHRKtMHeHDlVSIdpQHJ5aR6k9WoLYfGxhMZGsHP3NtxuO9MzMokNj6anuYfm2gZMrS1YrWYUwX5kzcmlpamNkyWnpWIs76blDHlpGFKC2ksvsUDFR/Nl8IPQ4QragTCHBSlVlO/bj0KkSwWHsjxvPpePHab3aiOtnV34xsZhj4iRHOHqw4douXYZu58WRaAvcWkp0r3d29HGxSuXqe7uJG/xcrwdBpR2JWq9Gq/uXvr3H+XE0f1MunO+TAtqLyjn14+/RvHWshvdOC0EeqtZMD2HI9v20ma0EL9wETe9/IpHO6ofHru6HZw5dJApopMlZkIyX9MMJjt/bPyAP3bsIi59PAtnzebirsP0NzZJeGaP08aYmZnMzJnNng+/5dpAN5Mev42lD9+HUmnA4VRIdIDJYuZUyUlZAIoXsDjRqMUuaHey5b6HqCg9zcy8WaRPGM+R77dx7Uozdzz+NJn/WA0GIdYaGhaBa2g6cx6F0cinm1/DS6MhY0YuyVk5FJyv5pZH/kWX04SvVofOIa7fwTd3PkhDxQVSZ2UyblQC9cdKOX21gaWfbCBpwRzZkRLpCwIFYDQOUl1xgYzsTClyF1+iAOzu7qT+Yi0506dLZIPwjglJt2LQxKY77+dq1QUWr1jE2JFx7N36A+29Rp589wMi58wAvZUhaz8GnQ5XZx/NZfXY2jrZ8cOnsuuz8La7SJ6bJ4u6EZMmYhYnTJUSlUCuOJVszFkoi82U+TOIiYii9Jf9XBnq547v3yU2M1MOAQQWQu32cADFqHdCagpOsYEIYpj4+/oG+geN0k3lGbl6dHcimu75m+7EPTTEDbcuxdtLS8GOPbS29/L2d9vRTUzCrrMxQD/+qOhuvIr5Yifm+iYKfv5ejm1ve+F5vEfH02oeJC5xnIc7Jl6qwl7Q0snGubfgjZJpqxZjsdo5u/sIVm89j/72OV6jR0kVlGQrKjRcqK7CW6NlTILQsSjlyUoUVoIDmD17puQAKp2CA+jpu/eer+aZJbcSGxTE4rtvpru/i+L9B1H8pXd7ad9REBm7BqFyteK2dGC50kKo1YsT2/dx/OABwmNjuPvpZ+gV+bmRAfgKgLNDgUYkQziM9JWe5a1bHyQ+MoYpNy/kcuMVKvcfRxkazFMHfsQaFCzH6RJQKvIvS8/I4PnwiHAc4v6LToVbwUmRBDJmDIFhwVhUnuGkF27O7/mTL554gfjgEObcuIDOvk4OH9hPQEQMz/6828OVcw6g9NFgdAxQV3SSqb4x/PnfL6lrvIwhJpy/r3+emo5WEjNENqsG66DdE0dkNXLxl238+Pr7REWGk7EsT6YdlO0vZEz6ZP659RPZVfZEC3nwzkXCcZeago90uCll00S4Bo8fKyArM1OGmhuxoVeq0DjcHPzv52x7832mJiaRt2ge5y+Uc+joIbJvWMgdL2+GQH9s7kE0emG/clCx/xCphjB+ee8Trjc3MSI9mcVPPcTmLz7h1U1iXKTBNWCT3R1sRgo/+oidH31JemoK6XmzKD1TxpnDxcxZvoKb3t4g74/glLvVShk5fqTgKPOnz5QaHAEWl9nfoiN57BizRDqR6KwpnaiHNWe/bNzM/q++Y252NtNyMigoyuf8uXPcdPe9zH3gYQgKwGXtRyk6kFoFl4qKGenU8/mmLZj7jaTOmU7eC49z6NRxZs9dhEZoUkSWueis2fv57bWNFO7aR9bUqUydNZ2de/ZSXVbFrQ/cz4IXn5HPj0sh2KdumXN6suQEuTOmS3yQmMiJVFhrv4nzZ86RNdsDfBZvH5UwLjgcvP/YY9ScOMnsaRlSNpFfUEBNXR1rN2wibsESz+hN5cA82I2Xr4626lqGzl1i75ffSwPXDbffzOgbcznbeo30qTmoxPXbBE9T6Nks/Gf5UjAayZ6SzshRI/jz8GGq6y7z71c3knTLLbJjJ1ApwojT0tVDQ30tM0U0nexgCgOghiP7PMakW++4VY62RRdWI0asf405X7n7HuxtHeRMSpfZvofz86m90siHW39EnTLZM9cXQmmVlabrNeiMRvpPVfDbJ1/KNb7qX/cTvWAWFVevkpKaicIt2GseHCbmfp67cYG8l8KYEuwbwP4/D9IxMMi7X3+DdmKK7OyI61SoFdTXN2AyD8lkD5fIjxUILYWKurorWO1uxgomnFMObWSqlPNKI8/+8wFUZhPLFy3CZLJw9EiBlDK9+uM2iIr2jD0Noj4b5PrVSxjMFhp+P0rhzr0Sqv73p5/AMjKcfo2aESOFHEYYBYav/2od/75jFf56L5YtXsxA3wBHS07Q4XLw8a4dEBqCVXTKhIXaCdXlFfj5+zBi9EgB0JIaQNHRrjxXTUhQODGx0R5to5DLORx0FRWy9p/3kRAdwfLlN3K9vY2CohMSmL1p937Z7R3eAMFupPx8CfEB/lT+9jtHdu6WGJi177zJl7t/465HHsOp8MLLEOK5/6JhWVbCw3ffTlJ8AitX3ERx8QmqrzaijYrgJZF9rNfJqZXbLeQRgpRwhoTR8fiHB3roD4LVqVJzqLhYGnNCvL0l3Foh9i6HjfNfb+WD9a8wMT2FubNzqa2s4Ux5JdrwMF78dYdH0yj2IR8lLoWNY0f/ZEr0SAre+4aLJ0qJGDuKu9evo66nmTHZQleqxiIaT17Bsi6p3/4D7254hXEJ45g9aw6V1TUUlJYyfnoWj3/4nvzeonupkTGJCoqPFTAlMxO1j86T0Oy0o3G7yf/0c3768GOSRsazYu48qvOPceliFQ5vPQNuCIiOY3HeIqrziyitOkfKLTdw20vPyWxio8smHebiMSg+d4opadMIVHr02eLAKLBJB19cT+XxoyiDtSxfsojKg8VUl55H8eljj7tHB/hRvftX1DYL6qhIxs+ch//oVCbcuNIzcpKGShsWh4PCIwXSvTvoMKLXCFu7U36YF3b8yWBdPef/3CddJzaFmtmLFxE2Lp6G2ouU/r4fY1sf0VGJjJ47E83cZNLz8lCjRyl0fW7BvLRwpLRYumG8JbpCzMwsUkl64vB++i41cO677fiI9nSgNzNuXonfpCmMzMoBwf5Su7EqTOgcVgq+/Jby3/Yxwq7C0tUnER2G8aPxyklnwYMPiiTRYZ20E3tnC+eOHaX/4iVq9h5EabVjMejIuONm3OlJTJk+Hy+RFehWSF1JV28P9WXnmDlnjkxw+B/Ko6unm8qaC8zMni5xGdLmbbNg7e3mTEE+/ecvcvXXA6itFvRjIpm0Ygn6CWmMFkkjLgcaafkXCuouzn/6qXQI++FF/+AgTbZ+Vj29BkViIvE5M2TOqvj2WrcDR3sLZYcOcu1kKS0lZRJYrYwMQTEyivjFecxeuhKVcFs7XBKCeaW+ke6OdiZnZcoNRGopXHD1ciNtpj5pOBAuYs8/OOi6dpmzh4/SX1lL69ESTL3djMhMYdKihcRMmYVv/GicPhppBBBGIXtdHVWffEnd0eP4+4VytbMTR6A3uffcQUBOFgFJSThlUgronGY6L16g5fRZzu07gLKzB5vdjjI2nJTFNxCTk0XEmCSZifE/sk7V+fMEig7gmLEe0f+wvmLLO2+RPn8m09Km4jOsoHbZTFyvq+ViUTENBSfwaummoaGWxEXTScjOIS17CYYRI3EZoN/Uh79GKwPZ97z0CuaaBgK0/hjtdjSjIhmTN5exS5ejiAyXv6tgovmq7NQdL8R+vpaD3/4gIakiNzs2ZyrR0yaTlDcfQ0g0gsomHyUXnC45TUxMJFEjYoav3TMeLhFxikljCQkLleNfjXg9W0zUnimju6GBU7/twe96N8ahfsLzplA7OMgrb36FItAfkxjnGMQr0sKVgnyaP/+VvrMX5KY7oFERmZXBqLmziZyVgzZEpAMIeK4TjcpG1R97sV5p5vCP2/Czuel1WRlzywICU5KYOW8hWi9/EFGLw+7S/KICJmRMwsdHYHI8ElvxexUdPEJGVgZaPx9Z2Ir/bE4zZX8eQne5lZIftxNgddA60MGE228gMDmZmSvuk5JAvEUhILqkZur2/E7btj9oLz2Pj78f12wmfDLS6Q8J4KFNmxgUnSG1J0MZl5mKXTuw1l/jyK870CkUGBUOsu5YiX70SHJkDrYWpRBRD+shC44eJSNvFm6JefBcv9rmpuToMbJEdJzCJaPv5BHObabot134XO6gfOd+vExW2m0DpPz9RnySEpmddzvWv8ZxngQxcWi1UvTp5/QdLMLR2CzH5JeH+hl723KCs6aQNHsufSYrgeJ/EC8OWw/n9++ls/wi5UcKcA9a0IQHoZo0FlVsJP96fK3nCgUET+wYZhvHTx4n84ZZwwm14plTYus3UVlaLtmkUlsnJo046Btso/rwUcwnznO18BSu/kGUwX7Er5yHV/xoZuatkgWmQ5inxXe0DHLknQ8xF57B3dyB3uBN9UAXaffeRvT0LBllZxyy4SuU8aIIMXVyZt9uOs9WUp5fgF7kpPobmHTrCqKnTmH0pEyZfi5zm0XsZksXNZdrmJg7TV6/zOtxwx+7/mCox8jtQq8szlUypclOe3sjlfsPYjl+nu7yizJbWR0VQviS6URMnkL6tPlYzKCR6YMuTM2NFH37LS17DhIlQsRcLlpwMOXBezCkpEgygULr5bkeF3RfraS+5DhdxeXUnCiV3bzgsfHEL8wlNC2F0ROnyCRXj9kPrlxqYMA8QPLkNGmfkPcMJTU1DVIBMkEkdYgX1XAV1VhXQeWhQ5jKLtB27gIuk53EnEwKe5pY9dga0mfkSSmh2Fd0Khe9l2s5+vmXtOw9RFpIJN3d3bgiQxi5cjHjFi3AJzae/iE7/nodLpuL8oqjdFWcx3ikjO7qeow2KxFTUgien82o6VnEJyTL/E8RqSkLwIoK9P5ejByb4GmyDKdeV5yqJCI4gqi4GI9PQnipcNBw/hRdFZWc+3UXtpZOjAODJM+aTmBGGpnLV6ILipb8bdFgVDhdtJ06wclt27h6JJ/EkFAJRdbERHFBD/9Yv56AuHHDDh/P6+R00T56qyq4vuMYXkYr3eYh4mZmoM6YwNTly/D1E3GZatnpk0kgJaWMHDOK4MgQBIHXk0+kpPRAgWSTakI8OeQiXUmBlfJTBXRVVlH18x4UvUNYUDBhRg6hE1PJWHW7pB6I8mPAZMbfW0fVgf2c/uU3jCfPkhwaSUdTCwmzsglcNpcxi/Lotbnw8w2UbFjxLBUW/Ibpcj2NO/IJVnhzrbeXMfNmUGLtZMOnn0mFuljjarGgHQpKCguYLFJtDJ6kDrWk1jsp+ONP+ioq6N69B4PZTJPZyuw7VuGdnEBPeyvnvt2Grt+Bw+3DlGUL0WTEMfHmG8Elfl81VoVFTrZOHi8hO2cWKq3PsA7eiRcOag/vp624hOt/HMElAieCA/AJDUbx/XPPu1fOnMGOTeux9ffQr9fwyKub6FL7Ep450zP3F+HuGjA7HRw9cJSFi/KGs4HFKdkhH47a3b8zSq3mh03rsfb24BURyd3rXwKFEDkqeedfjxAdEI4TP27f8ianuuqZunixh+gnY1uExdnM4VPHmZs7RyYUSIG5U7TRm2luuybZT3++8jb+Djf6cD+W/ed5aqw2EufkSeGozeHCqQNzXyvHP/+axr2HSLRp8bK7GdC6adQ6CVqay+1PPYvCrZNAb0HuMHY0Y7rSgK2mlkNbPkBpseA/fjSrXllHyVAv6dnz0TkET8pjBhAA4Evl55g7f548mf/PnNPe0UnFpWpmTp8uYCwe9bfbQW9DPba+HgbOXqBky2f4o8QvdSS5jz3AeZEfOX+hlAfLBSH2kKstHH57E60nSghT+KHx9qbB1k38/NkkLLuRUVOz5LVrRba1AqpPljDOz4eqfb9z4MOPiQgJIjZnMurEBDqDA1ly272o0eGwuNBplVxvuEJbe7NkgwnMiKzzxAj48mVaRQGYmorO7jHgoHZw+VwZ4SoNFbv+4PzW34j09yd4YgLTH7qfTrWBkAlpOEV3bJjL1Hf2HCVvbGLoQg0+hhAZuF3VdZ30W1YweuVKAkePlWZQnSwY3Vw5d5rRSjUnfviZU79ul2DbtBWLmLpqJa1aHdHjU2UBO7zFylFXoF4rIdPSIjpcGW5+czPpC2eTOSkDP8liEZohJ7WnTzIuJJydW96jo/A03noNCTdkkn3H3xjQh+EXP+p/kciym9VcfIKDG1/Ct6ObAJEMotFwTetk+r33EJV7A7qYGClDEvdNZDBeO1lCok8w+zZsoPnSRYaUTrLuupmE3NkowqLwC49DJ9wMHlkrJ0+dInZEJLEjYqQAXmIjnG5OFBUyckIioWFhEk8iD1dOJ9fPlhGoVPLNy5vwb+yUP3PBCw+yr6aa1f/egFPvJzT9w7fBQtXeXdS89Sk+rV1yzNxisdLh70/WPasZf/ON2PR6udqkms05RG1BPuOCIvhm7Tq03QO0WQZYsvkZzBGBjE2aiJd3MFjUHjuo281BkewxHPkmHITCty2E3gX7D8iuuD7IT8Y7igJEbMq1J4pJxsAHjz5FsNVBv8vEvR+8RKefL7Fpc3CJ7FexBsUjb+2natcuTry6hSStQUKje9VqajVKfKakc9/mjTh1nusXbDqt2k7d4cOM8Qvh07XPoTKZ6XVbeeCD17iqsJOUMwMlXqjsYgTmWSsFR46QuXAOLpUosz33QcgxZAE4XyR+OD2AbvlUOrlUWMR4m57/Pvo0vlYHqgh/bvvkZaotFlKmLqDPKAxZnqhFpWmA499+S/XnW4lxgI9Wx6X+XvznzCRh4Q1MWbZc+IawDDnwFTnp9h4uFRwjwa3n4xc34G1zoY0JI+7OJZR2NPPvNes8LirZdROnZKscJWctmC2fXbGFi6OFtWdIFoCZM3PkBmgT6BvsWG3ddJ0tJ67ZyJfrXsXgUuAO9ePuL97kkknA3XMlwsoorlUUXX+9F35/612cRaWE2kUJ5qLeaiJq2QJSbryR+PRMj6nrr8QN0TjpuVJDgMVEc2EJP7zzPmG+ftj9vbj33U1U9PUyaYbYK9TohwvYwaYOLl6+SNo8URiKSxUdZAX7ftuLqXeQ2+++SxZPogMuMNHtLXX4d/XTs6+Qkh93Yh8y4T8hnpUfb6S6r5eEsVOlxtPiBG+Rtd1yjV82bMRVUkaC3ltmOXfpNHjn5pBzz92EjB0vm0/SKOByca3uDCNUSs589gundu2X04TR2dO44emHqbEMkThNSFLU6MSHpoDGmjoGzEZSp06UBaCIdRMSiJrqetwOFcnJQlbjSeISsWnXGyqJdDg59clWKv44Ik0+M29bSUOIjpD0dCZNzUWp1XqA2E4X7Rer+PnVjcQ0deI7MCQ7mHUmI9OfepQRc3PRR8VKDa04ujgdNq43VTJSoaDwlf9Se+g4el8DyYvnkfbPv1FjFTKfKbjdKnRi7TvhwrlydH5ejBw/WmJGxHtGNB3OnzxPeHAk0XHi+wutsvhsbFw4cZQJPn78+tImhhqbZM7u9FuWE7M0l25vH8JGJmN3qvDWKlBbnbScKmHr+leJGDQSKIIH7E6G/H25FhXME++9hzYwXCajmMX6Ubu4VFlIsp8/P9//DP3VjfiHh5F9x0p8F2TTH+xPSHiCfPd7yfx5KC0+JQvAkJhQqX8V1DxRSpX9XsDUiVNQhfnJ9elWiHePjZKiA6SHhPHZP9bgNeTApFJy88P/ImTqRDmZ8YkZyZDo2IpXw4CJK8XH2f3OOwS1t5Ng8MM+ZMEeFUbsvbcxckEeWhEFJxoXw1jgS+UHGOtj4PO7nkTba8Pt48PiR+/nt5aL3LnuaVRKMddSoBcHUMEmLSxkcnYWquF0NWkOdDk4nX+UaZERfHfnXVK20aZU8cCmV7FFBuAaNLLrP6+i6DZj0wRx1ysv0uRjJUZo/nUhklDklowkJ4VHjjBjVi4OtWgfeN5tKvsgFQUHSFJr2fnkejSDFtQjIhkxIQnFR7fe7naaBjG2XGN0eBi915vRhIURu3gB8x58GLQeMLJdnAocds4UFpE7ew4mYX5SeXTXSqub4i1vULJnOwZvNaG+PnTVXWVEdAyGkACudbXSMdhHoI8/1tYBVAHhTFx9F9NWr/6/gHVhXzcODXGq9BRzRH6nqJ2Fh1x0Ae0Ofn3hRVoqKnH39BBj8MHW3oUmOpqEe1aTfusq3HodRrHhq8V5wcW5vftoLzjB9Z2/ExcaTJPWStbqVZy1DHH3I2vlohI3SEjG/dwutj/xDK2FhfgprMSFhnClrhFzZBjp69aQvnA5alFZDgm+ipKu/j7OVJUyZ2aurO+F+U10I/o6O7jUUMe0mTlyNOzChkawjexOvnvqOdrOVxKgUhKgFm3kXpQjopj25L8YlSuQDt5yMxKdQ/dx7LkAACAASURBVGfnEBX7d3HtRBGXi/JlCoBq3GhuW/s0LS4FqVOyZYvebXNj9Vag7Tay7aEn4FojdoWRAF8vXP1mTrW1sPyL90ievxSdsEnIvFhkBNT1vhbSJk+WZ1jRC1Vb3Vy/3ECvbYiUtFRP91LwAc2DqLp7+e3FzbScO09QgAFvlQJHbx+KqAjmvPwCgVOniSAaOWpQ2xyouju4cuQA53Zsx3ypjj6LmTErbyT1phW4IqIZOXIcGvEAiT1c46arspKi5zfhvnoFha8LL4OevrZe9KPHcMPrL+MzZgJKp8qDFlFCRUUVai8F48aNlZ01kYgg8o/ffu9tubFPTEuX+ZFqsX4cDnrOlLPn1bforq4hZmQkKqULY08XgUlJLHr5ZbSJ4+kwWvD19RQW186VMXj2NGd3/Ibj6lVp3EhbfQexuXOwh0QQFzcWnTgBmpwo/VTUH8unbON7DNRdJCglmraBTpR2FVET07nxlZcgNNrzAAmznxpOnD7DiKgwRsREewAfss52c7LwOInJ4wkID5FOStFNFfez5XABuza/i7Krh9BAP9Qitq/9GkOhIbyw50+svmLw7ikAhVu/oawQddl5Cr7ait7ixKhUM/uRhyEhntip07ArVQSotR6mtMJK1e59FG35FHVnN6GRwQy5rfQ4bIzMzmDpS+tAxD0K0KJWL5NIDh0vYlrqJAL8fDDjlocdvdVNyeEjZORkofT3xqQQMA0nOrOV09//wplvt6Ht7iMuKoyuwW66FCZip09n+fo3cHobRNyt5Jz2YORySRGGc1Uc/fQrmWKCXwBzHnqI3VVVPPbGm/Q6rASqdWhEFeKwcvyzLyj77je8h4YIDwuie6gPu7eOcXm5zHrmCdxKHQrxAhZbhRIOHD4q3zEqrUidkTHQqM1uivOPkXPDHJyiAMSFTjwdvf2c+upHzv+4i0CnG28fPT3OIbq93YybO4+Fj6/D5a1jcLiAFV2Tsr3b0Z6vonzv77jMFiw+Ptz//ntUdPeRNW8hdqfIzHbLjo+Qrex4ZQNNfxbiZ3IQExXB5Z5OrqocpC1ewKrn1nnip1RacUbA4rRzvKiA+bNmolR5kBlqkdHcPcT5svNkzM2W3RubQowhbahsFr7+16Ooaq7gbO8ibmScZAPWDPWw9JFHmHjHvZhFWTJ8oLEM9tB8qoQr23dTk5+Pl06PNm4EmQ89wFBgMOnTcjCZXfjoRUfJDQOdfPfiixgrqtH1G4kODKLfYaPLoGXZY48Qm7cQp4hFU6qlo7WztYtLddVkTJ8ix1aedp+bgzv3YxwYYtXf/yavXTAkfMT97+7mmzVPo710HVX/IJFxsdT1ddAb7MWih+5n/OKlmIW2Vu2NxWqmu+U6PRUVdB06xsWj+TIhKDh5PDMe+xftGg1JEyejEtciDidWo7Al8/YTT6Fp7iZOaNo0elr6+hgMCeBvzz+DIXOaHDGKhBm1yEu/1IjR2EfyZOH2HWZ8ON3UV1/G5VYzLjVRZgoLEIbaacVcVsbOt9/FUlNPqJdBvks6nDauOCw8/d7bhGVl4VRq5VFJ3I3GSxcZuHCRyq0/YbvaJAvYaTcuITQvF1t4KFGjRuMlYtQQo0M7bWWn+PqVV/FrNxKn95PYquZBI7b4aB54azPEj8SECvFmE76CmrOV6A06YsbHSwOL9Ii5XJwvrSIsNIrYkdHytxJFodJlY/D0Sb7bsBF1czujo6LoNBnpFWPNmDAeeXsLhIRjFoBlp7inSmpLT2Gsr+P099/JvXrAbGLpP+7l+F9TrRUPPkR4TBzdxgF8fQ1osVK1azt7P/iIoF4rY4LC6WxpxxXoh23sCO7eshlHcAhmtLKQEb/b2cJS4hNGEhAdImUakqTiFqSEIiZPnoZvoI/suygVdpROG9f2/8GeDz8iyGjBX62jc3AIm78/3hMSuVPElPoHMOgSBAhPxv25gqMorl8l//0P8bHb6HdYWf3iOlpjIglJTcffJ0R6bXzF6X9gkJIfP+bcvr2oWwZICI2l5Xo77pBAuiP8eGLr5zgNeswoPHnbTiUlhwuZmpGJ208rvYJycGA0cfynrzi3bzemmktMHj2O9tYOVF5eRMSPoq2jjYGuLiLDI6Qm0KTzInnxEuateRKXWiubXmLtWIdEB7CI3Hl5nmmBpMwIQ5+Lgs8/ovCXn/DuH2Rs1Aj6+wfp6e1H8enKm90NjfUsuXExM269jbqPPuO33/9gwl23suzJpxhwe+HU6lFqXDj7eqgrLCBDZO9qDdisDrSCsmm3sefZpziybyfL7vkbc1fdwu9vfsC54pNyMZmVLhbffRs5S5eR//HXbP15O6vWPs+C+++TNh7x706tBtugmbqSMjIEikFpEwnnnvkzKr57eA0lRQX8/bF/MmXRAo5uep09+/az+uWXSX/gfpxOGxaFQmaZusxmSo8XkpGaxulPv6K99RpLH76Hix0tnK6s5u5H/43bLmKg8JDiLTb+e/OddNXXcN+avxM9dTIHN7zDwdLT3P7eBibfvBLcYkZoBr0BBns5eOEkk6dn4StKb6tLwqyHunrpqW9g7KzpuLU2LJZBGTAt3L5v37qapiuNrN3wAhFJ4/jsiScpv1jNi998RoTIQ1X70P9X0oe/wZ+hhka6e1oZEebPvq8/xSfQj4lLlzGoUDHYM0Ti5GmesG5xc8UoZsDMu/NvxNbTziNvPYt3bCTfPPwsTf39PPzT5wQKV+ygG6XaIEHC/VcbqLF2EZc2Aa1KJwtYnc1F++VGFGYTcekCcWDzOJZFm7GznzWzFhEZFMLaDc9LndZ3r7/Buepq3j7wOyQmYlaosdld+Ou8uH7uDEqlnWAVHP3qG0Kjo0i+dRXNFit2s4MkgVAQO68Y7wf4iJYq/8nJIy7Yj/vefkbuCR8//jLtQxZePvAbjIoHk5hrqSVXoLGylAEfBVFj4/FWectoJuHY/OLD/7Jobi5j0kRiiSe7GYUazlTy3O0PSP3T6pfXYmq/zmcbN2J2OHnuj99BxAop1ThkxKDoeJYS4e+Fo7Od/J9/lsLupBUrONVwmZTxqfiIvOYhhyxMROXfkV/EO6v/yeSUcdy8+d+0Xr7ED69/jF2l47mDe0Fk1AolsOig6eDkmWICokMJi4qU+iExftc4XJwtLCZzXBLKiFBcGjtuu4gf1NK64w/eeOpFqVFasfZRWs6d4vN332JUWhqrv/12OGlFI/VhQmpypvAwUxLiaCqvoHT/MUanTiTlrjsoKStjUuok9CKvWbgFJYRUy4Uft/HR2nWsWJjHvKf+ReUfe/n5662MTk3lXkHFl8kRDs/a12o4UpgvsRZefr64hWzBYcfH5uJsQRHThGPNoMOktqJXq1CaFJS+9zE7vviG3Oxs8h5+kJoD+/jmu69Jy53J7R9+6CEEWISezY3KR8mxP3eRmzpRAsMvlZYzKTObmJkzeePjj1m7foPsgFh6u9ELR5zFxaGNr7Pr+x9ZeeNS5jxwNyd/+J7tP/7EnJtuZOEbr3p0wdIKKTZOEcd0mAxB19dopHtZq1SitdtkBzBHvHuEOFvMCEWBaVPy539e5eB32/jnvX9n3KoVHNn6Jb/t2MYdDz7I9CeekokHJiGfMXihVTo5fXA/0xITKdn2Kx3Xm8hdvAS/9EkUnTjNDIF0UKmxm7qlOF7gP7761+PUnjzLP++5l/hZ09n/zdf8tHM79z3+ODMFWkscxmR4vAerk19USPbMmTgF5FuhQKfU4OoZ4EJZOVOEhlGM31Vi/Qt4v5kfn1xL6f5DvPzs8/hnTOOnzZs5ebaMx176Dwm3rJSu18HeAXwCA8A+xNmjh0hPS+PYV1/R29PD8rvuQhkby/HySrJyclHpvbF1taEVGCCbg82rVtHT2sqahx4kato0vnnuWc5UVvLSO28TumSpZ52JrHOBamlt5UJtjcQFiVxrt9AACv3l7j8xG00sv+du2cmwO6ziaAdDFt665TaMV67z8kbh3g3jq7ffpORCOe9//xVe6Sme6Y9didY3gMHOdlpraxlj8OXQzl3Y/ooRXfyPv9NuHqLdbCY1Iwu3ZQiFyyw/BwbtrFu4VDYZNr6yXh5yPn3pFVq6unnli89g2uT/S7pR6PRcq7kk9dMJk5JlVrcw0IkuTtOlBjmiTEhJxmm1eBhv4v1zvZkXV6wkxNeXx155GWEJ3/zKK3T29/PW9m0QGyLj1USjRaH3pvFiNVqzlRCHi70//kRwcDC5d6/m0tVGvCPDiRkzFrd5SLqyFV46waXhsTvuJjYknKeffxH6jbz+0stY9VpeFN8/Olx2NVXiEOFWcOXseXQGL0ISR2EWIjGhbXS4qD1bSUxYJBEiIUQ0XWSCkBvbyWKe+ucDpI4Zy33rnsfY3MQrb7yOX2goL/74LQSIZ0q07nWg8ebCyWIi/f3Q9PawZ9s2xqVOYMqKFby+6XXWPL8OnVgzWiVuc580b/Tnl/DkPfeRmTqJ+9ZvxH6mjI1vvIFfQhz/3vkr6NS41BqU4lTgVnK+pIS40fF4hwtto8MjlRFpQwWFTJs8BS9JYRCCXw90+Oqvv/Las88yKzuH29e/yuX9h/j4q6+JGTuWx7//RuK05Jdo2Wp1nPhzH9mT0mgpKpLRiJNn5TBq/nwOHjlG3m134nKqsBqH8BKpRjYL57/4mK0ffEhWeiY3P7OOtgOHee3tt5m+fBG3vPuGfI+I51QlJkA2FyePFjIpMxOnr4/sRIspRoBWxd73XufrLa/z4N3/IO+ue6n84Wd279glUWkiPnPKnBmsfOJRir/9mt+27WTugpUseXUzGLTYrSJeU6Q/qCk6+CdTp2WjVfmgFHu33o2rq4XfP3iHsiMHmDs3lxmrbuX6voN8/fHnKD5aucJ9ra2ZGYvmMT8nh4t7j8jCasScXMYvXkK/IQCLOA7Y+olRuri8Yzf2QSOKhFgyZuVSU3yGunNVhAUEERgZTlxGOr0OOwH+YeSLLLvOHkaPimdccqL8sGxDJs5VVkpjSPac6Qyae2Q+o1U4Aq0qGrcfhYEBYiaOIj09lTP7j9Le0o4qMBj/MaMwJI8USBy0liHqi07g1zFE/8AggdmTGZucTM3hIi5dukRMxkTiksfj4+0nF1qv00rLxVrO/7CDxITRBExMZFJyKlXb92Pq6MHl50NAYjwhUxKxiQihThNXKqto67iMQqcmdkIyU8amcP6nPbT29eK/aAbq6FAClVrcCjX9Ki3+DiXnP9lKuJ+BkBkpxEaHU7v9d6zdRgiLxnd0ApETEyUge6Cznd66evTNHfQajcQtyiM6egQXf/2Djo52/LNTGDVtkqTqK3V6eq1WbK1dXN9zGC+lgvh5OURERFC2bQ9qswOXRk/4xPG4kqLQeOlxNXZQ+udBXKZeAsOCyFh4g5jmUvtnIV1WM5rcqfgkjsYtxP0Ol9T0mBqu0Pv/8XTe4VFVXxd+ZybT0ntPSA+QQhqE3qt0EBAFwfZTsYKFoiIIdkVFBbsoilSp0nvv6YX03nsymT7zeW58vvivz3Dnzr3n7LP3Wuu9cA17bw9pc6fh4qTl7p6DWK0KevyCCRiYQL/QfijkJqrLs2kuKULbYqDbYCZ50RyJ23x//xHJAOM6MomghDiUZnH6V9EB1OQX0nnttrTZPrRsET0dneQcu4jCLEPt54d7dDCOsZ6Sw7ctq4728mo626okmPy0+UskJ+35PX9h99TiOH4IytBA5GaZlJUoNskrew8Q1qbD29WZ5Ien093eTtHhU7hq3Olw88F7YDxe4cFYLDoaSrIxlFXg3qCj02hi2KtPUdnayJ19h3B1dyFgVCruIcE44oiTqzfZ1VU0lpRhzSrAVaVgxMKZNNbUUXT8Cr5uXvS6OOIe3Q/X6ADp9NyeV0X9gyJppGm3Wli29ElycvLIy82RQkSj507D6uKEwmjB08WN9o52mjJzUecW4+aoIW7+VFoaG6g8cQGrRYFDfBLa0DDCxLha10FV9m2yLp0lwsMTlasbSXPnUFnbSMGF6yi0auLnTsbmqMVdLjrLCkQgcGl2Nj13MhkQEkrsiME0VzdScylH0oZ6JEfhGOqDV6gfNquZB3fvo6tvkjiqEaH9SBg8mPKKavKz8ul0kJG0dA5dcsGx1KDv7ETAJcpv3sZ0r4TomBiCHhpOYUEBhqu5ktnBJTGW4Lh4ZHYHFHIZ1ZWl1BTl4dDThn9IMNFjJpOT94DanGxUWjVpsx5C7uiM0iKXWLJthk727tjBAEdPBkZGEJkWR01hCW1X85BrHDEnRuMeFyXRHzRWC/UZWTQUF2MxmYiKjWZAaqLEQW2raMDu5kHQtMnotBrpmbIbevFQ2sm/eBlFdQsx/SKIGZrCrft3qS4plgKjw2IHEBLdH5vWSXIMl2Xcp72mAnN3C4MGp+I9MI5b9zJoq6rBXZAW0tPwDg5B39Elddj1uk6unD2P2gRRYf1ITO1P5tXrGMtb0NvlmPuHM2DMCHQ9Xdi6u6jPyuHBzdvEBIYQFx9HcHwUFy9fQtfQjk9UDPa4WBS+IqfSitJsQmPu5e6pM2h7zKQmJeMVGcrl65fpam7CyckJR09v0keMoafbiL6zh576Boqy7+OstkvZk6JbffbCJTqqa4nu35+gQfGoPN0xiTRokwl5ZzcnDh+Riu7kQfEMCAvkqtDstpgxqbXYE6MIH5yIzGzEUF+PvqScxqISNEo1AxLjCO4fydlz56kuriROoD4TE+hUyVHIrKhNRmpv36Xo1j383X2YNHYiwQFBHDt6BJModlQKQuMHEh7TH5lNTkNtHaXF+Ri6W1FYe0kfMQKVTyBnzl2it6WN6IEDCUlKRO7kKDnsjR2dGGrruXfzJl3/GgPmzp6Oj0rGmQNHcTBosGic8R+ZimuwD0qrkZ6KSswlVXQ0NNHpIGfUjKnYtWqOnzwpkZKSR49GFRNFu2ClC2udUY+Drp1bF06jttuZPXEy/lpXDv61T+IFe0eEY/H3xj8qBo3KibrScm4cP46vixqtysrUOTNptcg4dfYi5i4dYydPQh0YIFGbRAHr7OBAy4Mibly6jNrdhVnTp6A2dHP51BmsJgU+oZEoRHEYEyVFizSWl9OQ9wCr3ohRJmf6vLm0d7dz6OABfFxdSBk5AoOnO70C1WZX4CiToy8rIv/qZbydnFgyYw69FY1cu3aNdpUNRaAvgUmJqN088XD1JPfqbRT1jXSLYG0XK1Nnz6Srw8yhQ8dwdnMhZdgwtL4+aEVQPNDT1MypPfuQ26x4BQcyb/YMqnLvk3X3PlabFp+gcAIjI3H1dMfDzYmMW9dpqaqUPAFOPj6MGjGa5vIqbmfep01lY/BDU5C5e2H4L1VB3t6BqbCQ6rwc1G6OzJo6jeaCcomhbnXVovLzJiQlGZmTC1qtC+V3sjBmFyI39OAa6UPciCEUVNaTmZsvGTJGjhuL2tsLpdZR4iG3lFfTnP+AqqpKFL6eEhiiPj+HwswcbHY1oVED8AkLR+sshGsWygpzuXLmFP37x+AREEh8XBxtFbXcuHcHk7cLw2bOoMUMGmdX7AY9jjIZ50+cICwwiIjgfvi4eaGyK7lx5w7FjdV4hwcQmRiDq8oBz14zNdfvY69oolevRxkVzLBJ48i+fZu84iJsnm6kT56Ozu4sYVNt6HA1dlNz6jh3z59h/IK5jBs7hox/D8En9v+NbMu8OfbW5kYCfN2ZMnI0d09epLS+iYT5DzNrzRrsSuGAEtrmLtQyG4dee4PTe/cy5qHJDB02nIN//U1pRTVPvvIqyUK/4aSVxloGuwKNWsW18zcZNWpony7CYEHmKPL0jFy+cYWxE0b3WZkESUOmEdModjzxKkVXr5I6LIH0IcmcPnyMopo65r+6isFLH8Pm4UQ3ZkTTXGsxs2v58+RcvsKgKWMlhu2VfceoaGpi4sr/MfG5/0lzJb2lLyqh5s59tj76DD4ODsSMSCQtMYHzv++luaOLeetWE/3IfHSOaikJ3kUcIIxGtj65hJKc+4weP5qhAwZxZvsuKju7GP/eG4xe/qg0BhFsWYvWGYdOPT8sf4n6vFySJg8hYWA0F6XP7+Hpzz7HOzUVfL37mppCkKHX88X02egbG0iaMl5a9C78to/OfzfgxVs2ET11EjaZiH+wSxZ4VUcX3zzyFN0VlQybPR4PTzeuHfqH+n+NEyK7SDtyGL0aB3qx4G1zIP/Icb5Z+Qrh3h6kjknHz8OLm0fOk1ldxZtHd+ObmiSGv/+vWVY0NvHBrIU4dHcyat4kPFxdub7/BJXdBl7YswvfxATJtItRBy52aGnivYlz8JA7kD5zkhTgevXIKeqMvaw7sgtNZCQKmciKEycgOYqWNlZPeIhgrZrksWlSeO65PUfpsch498B+iAjCLDIIhKbMrMZaUMy7yxfiYrMwfdbDmPRGLp8+TrWll/fPHcPi5yNtzlarDZVCxc6PPuLulu/p7+fLmMdmYhTc1L0n6JKpeff0afDzlrJkRTNCDJkEBu7r+U9IJ9akJTNp0Xdzfs8hXIMCeWv/TqyeXnSLpq/aWdKi1d6+x9dLnibQScOYx6bT3NJI1omr2LUurD5xWNLK9lrMaFVaqaiuuXKFz15+Qfq+jy9cREFBIcfPncc/JYmVO77H6uqOVfBlxb1Rq8g+eZqDK9/GX6tm7JPzyMrNpuJqFhq/EF4+fBCLsxN2ox2liG6w6/nsqWX03rqBn4szE5YuIb+kiktHzhOUmMjKXT9icnHFJIJXxWlVGk0e4/eVa4nx8WH28ke4fOkqZXceEJ2axqLvPpNyAKUIFJMRlVrFrV27+PuTLbhbbbz6ysucPHWG2xk5xI4fx/Lvv0CvEJ0zgUsSYW56jm3bxq0vfibQw5Mxzz3K6XPnqL2ay8Tps5jy8cY+SpCiL1Dd0tPJ2V2/cenrzwl0cWbhSy/zz8kL5F69T/qUKSz69nNJmyZpP4VK3qLj+dlz8KptJ9TVlXlPPcL+3XtpK6hj+Jw5jP1iIx0OQo+oRiNO/41NnP7lZ479+BODosJZsHg+e3bvpayomqGz5zL7403oNRpUYvwpCbH1/LnhPe7v3EdiUD8eeXwJP+79i4y6KuY+/RQznn/pP9ScCnuvQXLY7f34fe7s/43BA2MZMXEa+48cp6KyjomLFzP9ndXozCac1MLeKUbVZnasW8f9E6dIGxDD6DHDOHroCBWFNTyxdh3xLz5Bm9yGRqaRxCC64hJenTefEIuN4YlxDBk9lB937KC+uZOHnnqa8evepM1gxFOM58XnGzr5ft06MvcdZvLQ4YwYP5Zf/t5HXks9L7zzDkPnLpCKRTTOfeYTvZmvn/8flZdOMWfqRELjB/HnoSNUN7Sw/LVVDHnqcXosRglALwpMunr54+13uH7xLJNGjyApNoK9f+6ludnIO9u/w23aaHQiWNtuxlloWru6+OqJJ6m5dYtlCx7GxceNPQcP0W2U8fQ7G+j38HyMCvH72nCwmyi6eJG3nvofQ0MjSY6IJSwwhL9PnSK3tYHtB/eh7RfaR3qRYA4O0nRi7cJ5GB/ksnj2LNRefuw/doL2HgNrP/+MwIljMCvEkNYuAQtoaufD5U/Q097MsOREogN8OPrPGWr+jS38/K+9KOLCEDJRpdTsMENrJ29PnSZd37RpU6Q0i7OXLtNjtrFuyxe4DU6TtGwS3coKuooCVv9vOZ4GA5MHD8Hf0YN/zl6g2mLls927ITpKMo0phXjYDmd27mD7e+sZ4uvJrEkTaew1cvnOfawOat77bjvERkhSDcmkZLNiyMhl86srJVnCxBFDUZv0HD99jjalM1v+OS6J+oWQTRrfinidghJWLVmGx7/s9LkzptPa0cLNzHsYlQo2/fQjBAWL8ZdkhBLfoeH2dTY8+zTBDgqenjMPQ10bu0+eoicmlM2H/0avUCJXaSW2rKNChTkzl5cfW0iovxNTJ46joaGD29l52P/N590g3LsebpLDvi8M3sb2Va+Te/ES3iolyxc9TFt9FX8cOoxb/GA27NnfNzMXQ57uTuSOGiounWfDS68QpnXhuceWUlr4gKPXLuGWPoi1ojOrdERv6tNfOikcuL/jF3758H0GhAWxeOZsSjILOHH1Gk6pg3h9x68Sh1yEwwsHt7uDmvpDx/l45SsE+jrz6LLHuJ5bwLHzFxkz5SGe+uwzKTtYb7Ui15tRO2i48+0P7Ny6lf5xUcycPpms29c4duEyidPms+KDj0GrkbqVUtyA2cDGZ5+m/O49Yty9eWHJMs6cOMnlnEySHpnLkxvWg9YNo9mCWuhwrFbu3r5HmqAZiUmUzoyDtk+ucuHmbVJHDJHcvEqMOIl3vbOXe199x8Hffic0MoQ58+dy7Ngx7peVMmzxQh575XVw9hRyYSmuV3Qq//nwPW6f/Ac/P28mjxvHnUvXyM/OQfbLiy/Zo1zdaDx3VopN6VVpiJ4yBc3IkSROmSwFisok4K0IA9Vx/dQpTEVlVO79h+7aBhyCAxk8ayqOkYEMmDsH1CL4V4mutxeNWsvNm7cZlJyMViTQA7qeVpydtVy9foOkpFTkMiVOIpjUYsXW1cXdE8cxVZSTf+IEzbWVqAK9GDZ7Nh5xCcRPmQEiy84uLNtI1vqru3dir66k4OxpWipqCA4byJhHF9MR7sOgqZP7WrvCsmm3UXsng2u7DpPg4cHtv3fR3d2CItSfQQ9Nwy8tjciJk+iWCRKFBW+x6bS2cefQUfRlJZScPU5nXTMhkakMW7gAfUwAUWMF+k60wMXt6cXWoSP77G3Kr9+g6OJRzL1dksg0ZcZ0AkYMJlq4lcXAXrp4Gfqmeu6dOIKuIJ/i4305QH6JSQyYMB6/wcl4Jw0ChVD32+jp7UJlsJB58DSN12/Rdec6nbo2eqOCGb5oAZGDUvFLScModFqY0Xb3cOfocZqzinDt7SXj5EEc1Rr8Y5KJHjsGj/QBBKanSKW02JAV6L8EpQAAIABJREFURgO2hlbyT5yn+NpFagqu0dbain/kYNIXLcZxbCq+0ZF4ivsp4ivsMrrqasg78w8tmfepvHwNuVyJd/JgoqXrH0RgfLzkXrR0duHg6kR9ZjZ1t3IpPHUaWXkRzV1NuI1KI3HaVKISBuMaFoVVYPvMFlS9BuwNdRSdOUnl1Ws0ZeWhM+iJGD+SoKFD6D92PNqIiL77aDWhVCj548utRHZDW3YGDRX3aOpoI3bEQwSPGE3ErEmovT3xEGNkmVIa+TSIDLyrlyi8cJaG8iJ0RhODxk8lJHUwUaOGoY0M7wudFX8WCzUXbmDJreLusWN0NhbTadMRPHwokaNHkTJ1MjJ3X5A79eGATJ3U52bRcvkeFRcuoS8pRGcyMGDmLAIHD2HAqNHg59fnfBBeAIuBwis3sd4rIls43nvLaexsI2XMHELThpM0bwZ2tRqVXN0HJ5bBtk3vMsRZSeGpk9DeRWN7D+mLHsclPoEBk8eh8vX6L+1fHDZ0lJ67SFd+FRlnz9LTVEGPXU/U1An0G5rO4IkPIdN6IFOKz+/DLhVdOIUuO4N7fx9A1dSO2UEhaTm9Bw9h4LhpfcWEFOVjx9jbTcnVy5CRxd0Txyivq8C7XzjxQyfgHBlN2pJH/oPS9+ErzAqVNGq0XbtG2dlTdDVWI1O7MmzWclziEoiY18fwlcZRwvGk0/HTR58yKSyG83v20N5UjYO7M8mzZmEPDWL044skrZBM8IPF72uFguOHMRRncfPvA5hrm3DzCSRl/kIUEeEMnDsD1JL/V+roycxmCs6eQZd1j9zjJ7DVNyH39cFvwRyUUVFMnDGvj2IiZBFisZc7cGHvHryqyri6cyfKHhMaLz9iZszBLz2NsPHD++6NeNcFfUbtxI3ffkNbW8H9M6dpbGjANyZGIigpggMYOm+W1KmVCXq2HUpzCzjz+69M8vPkwu+/Y+noxrlfKDGLFkjXnzptat/oX7iphLjOZuHy7l04FD+g/MoV9A2NGD3diFj+GJrIKMaNe6jvuRGjIrsdXYeOvDPnUGTe58Gp0/Q2tqAJDiHhyeUo+0cxcNxwCREmlMwOwiZZ18r9o//Qk5dBwdUr2I0WHENDCJk+Bf/UJAYMS+8LCbYJ3J8Zu83A7SN/Y797i5LLl+hoa8ctPIqkhx9BFRVN1KgRyB0dpf1FbIDXLpwj+8wZ4qx2Hpy/IHFzVSHB+M2YRuiw4cTGJfad3IRYVCajvbGVwouX4M4dsk+ckDI/HYNDSVi0GDfRcUyNl0bMZpsZjUyFqbKBm3v2YxOHqvt3pSmPa/xAfOfMxHtQAokD+/fdT5tYG6zoamvIuXiO5jvXKb91BweLDEf/IBLmzSNsWDpe4v8XhahEpoL64nzKb12j4dwZuoqL6O7sxDs+gaAZcwhJHUp4tGAKi6VWCMZN/PDrDzj16HDOLKAzK0+6D9qQUCJnzyFweDpe/cOxixGeqHctVmozC2i+c5/Kf45hqqulR6/HMyGewFkzCB46mKCofv+NMoXZSUbpzVt0Piik6PhROsvKpDze4OQUHFNTSJk+DfegoL7kDGFs1BuoLSqk50EBeXv+oqu0GF1XN0lzZsHYMQQPHUFEYL8+F710/63k3bxJR3ExpYeOYKyqlqABwUnJuAwZStqcWagERUkmbFQ2yST6/rr1TI6IoWrnHnorKzC6qImdMQ1rWprEU3dUi8B0YbQUz7SR2/dvoCsspHHPIWQNzbRaTMRPm4I6JYXEiZPRCmyleA9FwW63kXXhHOaSEkp276OjpBictSTPnoM9KZX0WfOQiTVBYMhkQvpiIO/WLakhVHv8DMbaeqxKGUOmz4CwaNJmzUQe4CkVXVJaglVG/qmLWIrKKNm/n7aKUmzuTiTOnY0+IZH0ubPRKvtY3ZKb0GJh9dqVTI2Po2bnHknLaXV2Iv3hhzHHxBI3fgJaV4++9UduwWLs5cKp04wX5C8nz/9PtRD7yLlzZxg2fBgqlQoHCceklyQqFw8fw1BaTcPpSzQWlaL08WDI/DlYoiIYO3tOn/1DPJsKBfquDgruXKX13i2qDuzDSawZ7sHIHN2R7Xt3g312ahqH176FSq+nVenAE19sodjZkehRo/p0DCLBXGQB2m08uHULz/ZeDq16F3+VI80KO09++RH11i4CRFq7xlHitYrOjBgfnDsvUCZT+7BikjLLKAUkHz9+nLkzF/7nA+uLkRCZgq15mXQVFHDo8y/xdNTQ66jg+U8+oLxHR3jaMHBw79MFysDY0k1vVSH64nx2b9pMuIcPHXobT3z2KQ/svcROHIfFYMJBRC7YIe/sJWpvZDI5Npb9H7wr3CuYw4NYvH4dJboeokaMQS9yCaVYKROm6moUdW20ZWXxxwcbCPXxx6T2YvGmzVSgI2zMcPRCnqMQAlIjtsZWGrJLsVRWc/L7r6XTpGNENItWryTP1Erc0OFgFrJPscjY6G1ugNY6aq9f5cyXW/H38KTDyZEnP/qQNrkMz4ED+050Yr6GjN7aBlR17dRcuMj1H7ehdFSgHpnKtBXPUdPVQ3j6KEwytZSkL67n9I7fSXTxoz03j0v7f5dYt25hA1nw1lt0qGy4D4iUHKFymYOUedacmYePUUb28SNcOPQb7u7uhMSPZPyKZ8lUtBE2MB53kXYrrNAoqMrIIFRr58qvP5J/6hxKlSPuianMen4FbSoHfAfGYtPrkDuL+2+jJ/cBzhY1mTv/Iv/UMUwqMyFzxjJ26RLausEnIV1K2xcdZ6FLrL1/m1C5nSs/fEfpzZvS7xI2aiQTlz+FwdEdjdAGStjXPrzeD+99xAsjpnJ552/k3zkjabKGzF5C/+nTqHS1EhIZ02cqQCMVpqV37hDpoebwBxupy8rBQakleeosEidPxeDhhmtcjGTLFoHVzhondDezcTI7cumrrVQVZ9CtMDLmmWVEjh2F3tERj6AIULr1FXRyI/nXLjLI0Z+/395AS1E2GldnRjz6OF7xg3CPigRPTylctkfXjbOXB0WXrhOj8WbH2texGOvpMht45MW3cI6JxRrshkdgwH/5HkLhr2bL+vWsmjuV3994DYfmDgz/ioynPP8yLgkJOMZGofByQ/jkRNaUeH5aLt/COzCKTxc9QoC7kiZzBwvee4NuF2ci44aidg/uKxL+a1Dnnj1OvL8X3z61nDCVhsbuLma9vZZe30BCBg3H7uyGTC18hOL9tUobfZRCxh/r1gqYHLnlVWz6dTc1FhvBo9OlRVnohaVFSaD+rl0nSaVh67LHCXHT0NJl4JkPt1OLjKDJ6VidhL9VuG1sAgbMn59+xWMTpvLjG2/gpnWgWtfOi999RYlFT+yYYSB3xmZSSt1gUQBWXL5AP3R8//Zb+NtVlNc0svK3nbQr5HikxIHQMMqU0uYoNrDic6eJllnZ9uqrxDq6U9bRwTO7fiOjq4tkwdgVui6j1BIWNQKFV64Q0dHG3x9/iocRGnVGnvrxJ8oM3URMGCa5S4w6HWpRKPeY6cnIwrm2kp8//giNuJ82M6t+2caDrjZih4v8PhVWg4M0wi/IKSDv3Gnm9Atk5+ZNqPRmLO5uLPs3DDuzvoZEESUhDs5iLZFwk9UoWhpwLC7il7feJkitRefkyIJtX1FqsTJw0JA+LaTNKGk6u9p7aM3KxbO0lIOffE6Q0pFujZZ5P23jXkstqZPGYMQqRWyIjEpTdRO28mrIzeG3zz6VCmDXAVEs+ngjee0tJAgOvND1Kvqg9e2tTejKHiC/c5MDX35JSGAQZjcPFnz0CTn1DSRMnvhft6rvQHDi+BFERoRvVTXHv/sOc3cnYelDmL7hXTJa20geOea/VAVRQMkpyy/B02Sm5uAhbu3Zh6vCgaCkZIa+9AKlcgvRw1PRi5w+mRKZyUxXRT0ePSbKf/+Dm0ePYFYpcU6OY+J7b5Hb3sRwwQ8XG6PQdCvUVORl4ye3c3fnDqnwdZNrGTh8BEOefooqi5FQoQ0UOaCiuSCXUZabhbBPZPz4E/nnz9Ol6yZt9lySn3mOaqOd/nEJfQcrMeZCz/e/fs+01MHU7jpM7qHjOMsUxI8fT8KLK6iyGwlNicMkBSnZJANH1f08QlGRufUb8i9eRIeNlIfnMvDJZZSb9QxMHNin2xP8QaHrvXiBuEB/Ln35OXmXLkkHkdELHyHi4fl0ubniHxHRl/Er3ne7ncLr14hQKbm87Ruq793FaDIyetkyXOfMos7uwBDBGhaXrhBwcRNZV68wKCRUcqfW3bqHu1LN6AULCJw3mzY3J7wjQyXMXx/FWsbnmz7g5fEPkf3xVlpyc6nByPiXnkU5diQGb3ciQ4Kl449UgBvN3Lt9jVQfHw6vWCl18xv/NXtNfOZp/KdMBV9/HN09/9PF9hnBsq9eI7FfP35/fDkuRiPNpl6mPfc8ytRhOIZF4yooSqJ7pjSKipfCjHuEaZzYuXIdioZW5DI7S1e9Rk94OI79o1EGeWOTiQOQ6KhayT53jSS/UP5cvBQ3i5lOtZxZq1fRFBOF84AYPFwdpfB1pUyDpbuHL7/6lNeXLOHXeY/g1mugR63kkbVr0UXH4BQRjUrosEVnV25E5aDg2plzjBo6UupsioOO+BnFv33l/FlGDx2GQoi7hTPerpPC+O9cu0aadyCfz1+Kv1KDTi1j4RsraQvwJXLo0L4cH5HPI9YIgVTMvI2froN9r7yCs8GO0j+GiIRUZJsWPWzX6vW41DUQ6eUtMe5aVErCZs/koZdexiwclgoFClF9GkwceWcz9SLPqEdPgJuXlD/VYDGS+MRCxj4nXL1mqeo3yVQYLTauX7vG1DHjkIuFUybDotKit1s4e/ofZkyZidWmwNBrxtXZAblBx+F3NlJz7x7Gnk5C/fxoqqzBIEZiK5aTsmgx2NR9XRZxd6xwaO1qKu7dxNHBAS+hRWnrQK/Vkvbi/xgwdwYWtYIOixGtgwvNuYXsevk1+snstLfUEBoSRFFZBaqQQEY++zgpM2Zhk3tIB0ExyxdomgMvrKQ2KxtnHw+JHKDuMtGpcGDoqhcZNHemtF+2dXfg5uIiBTHvf+oF2vIKMcpleHv50F7XjNFVzayNLxIxcigylU9fV1Lsmj1Gjrz6Cg9uXCUoup+EErN1d9OjVDJ93RpCJo7tc/RJIc4aTOXVHFm3nsbsDBy91Th7ONNQ34zJyYnH179N4AjB43SU1iTReLixfw83vvgGTzHWc5Lj6uqGrrYNi6sX8zdtxntIssTEVaqVfQtBZS37Xn+brpIyemRWvL196K5twezrzNyv1+CXkIhS5A4Jwa9ojFXXs/vl5+ioKEHdL1SKS7C29SJz8WD5B++jjo+UQJbiHCgzWbHkV3B4zSaaiopw6OeD3UlGbeUDfMKjeXHLzxASJd1PwSAVf205RRxa+xKm+jLcwwIwiyDuThtKrxAefv9TlFGhfScHhV0Sk+/+ZAu6I+dQtXehEm5Wo5GehjbcY0NZ9v0GCAoAuytY+yJlWu9n8debL6Hu6UTt5Sv9LiJOw29AHLM2vg1hvhjlvdKQXGGCxnPXufHFD5IQmiBP9Eo7bS2teEVG8swXn4H4DKm4FK4OK+VXr3Fh0+eSKy5sUBRNbW3YDAoCByUzc9M74PPfaU+aSJsoOn+Zi59txUlnwC7Cf0U0knjPkvsz+9PXpFBX7C6Yuq2onLS8+8T/CGurp/1BPnHJgykvr5b0kDGjRjLmrTfBxwWjtQe16FRYFGTu3EfGr7twtlnpVtvowoDO2kvooEEs/WSrZEQSD78gMgkX9f2jBzn/xRb85FZcvZ2oa2nGZNMQNWoc0zdvxqJy6EvoF/nHWDn/008U/PInLj06PP19MJjttLb1Sh3SiZ9txKYUPsG+zEPRTTu/fTu5e/+SRswePv5U1tSh+ndRjhw3mgmb16ETGZv2LlxFkdaq47PnVxLW2iPB2K1qOV1yKy0yE/GTJzBtzWrJ8GNXOvflAxrMnNi+jQcnT2BvaSQswI+urh6sMg0Ro0cydsNqzKLbKXkXxSKvY/8Xn9N47DRu7T2EuHtK7sAyi4XUeXMY+bJAtfUVW/QaJMH40c8+o/b8OWx1jcT0i6asth55gD/9H5rAyJefxCDMCZiR6KQGK/+8+z5NN+9iaWklrF8wtZ2tNNpNTFn6GEnLnuwzqQhTnVBXVNeweunjDHf3wFxXi5+/FxX1dcjdPZn0xDIGPvowBoVGunqpR23R8fOG9XSevUyQyU4/b19q2zuoVyp56Pn/EbVwXl9nQepaibXTzg+rVmHMysK5W08/70BajEaKbEYWrFtF7IyJUpHhYLejFp2E5jb2bf4Uc0YB8u5ufCKCySx7gMbfj+lPLids9ixppCg4sZLZqaOd795djzUvDzeRceqopLazA6u7N4+vWYPfqJHYxFixD0XL+eOH2P3l56SqNWjaOgjzCyC3rAyLnx+L17yJ76jhWOUiCUAUsSLcsoetK1diLi5kgJcP9i4jlR3tmCOCmf/Gy9KBwyhWHrsVRyETKa7i9w0foqmsR2M0ofZ24UFLAz0erryweSOewvgmE0hDEcouh5p6Pnn1NZT1DUR7e0suzDajHm1UBEvXrUaVMFBCfMmUWikqqL4gi70ff4Iit5hwR1dc3DzJrKzGHhrGc5vfRxsX/Z+UoS+B+p9ftnPxwAECeiwk+oZg7TJQ39uLKTKYh9e8imdKvMREF39q7LTey2HvB1tQldYQ6OSE2tOZzIZaevz9Wb/tW/AT04f/orusFgxZ2Xy7fj32mhrSBvSnvrmZZsFGF0a4dW/hHBUtmRCk+Y/FSv2dG/zx6SeYy8sJd/XAS+tOYVsbndFhvLX9O2n8Kx0gBPgBK7q7t/nugw+wNjST2i+K3spmdIL2khrL4nfeQBng15ceIu1dFn5+9wPabmTiXdNKqKsbVhclRfoubANiWPXF5wgRsdBLmsRYVKGi7O+jnPj2OxybW4gK8KdV30Oro5reAZE8/e4GtJ6B6Hr1aFw0KKxm6k6eZceHH+CEmSAvL3o79LTb5DgNGsTTn372H0debIwm6TsUHzjA6T//wtjUTGJoFK1ltZi1WtxGpDLzrdfBwwWdcNAqNThYjJScvMTfH39FiN5KgJMTbb2dtGuVOI0YyuOb3pO0l4KAJALFRfSNwCyaCksINJsJ8fCg3aCn1NSLx6SxPCFQfiKWTUpX6QsnPX3kBLMnTfsP3WlBp+5LKTl/8hSzJ0/pw4zqe7FqtChkSk58+hUZh4/iazUR5uNJQ2sTXRoHgiaNYfabq5FA6mL+K0bSFgPnv9/GlX178bfLCfLwpbPbQmVVHbJvlzxqL83PZ9G0KQyZM4eS3XvYcfBvEhcvZO5Lr4CLj1SAyDBJMQsHNn7EuYPHmPfkk0xc8AhHP/qcw8eO8uiaVYxf8QRohDtVfDXh+tJy88Rphk6c+N+D899F6Q3cu3qZ1NHj+th84k/XIWkB/3p5pZRl8/grLzBs5mwubvuZn/7YwZOb1jB+8UIQKeIik8mugn83mq2rXqD4/j2WPfUMaVOncfjdd7l49Qr/27SRAcuX0GPWSdW2pddES04BXzz7P7QmPUtWPM3A0aPY9+kXHLtwgac/2MCoWXNB4yktjgaTDo3JwFdPPUPlg0IWvfYy6SNHsevdD7h6/RZPvLeJwUuWgCCJiI1BFLgGIz88vIi2xkaWvP0OwUkp7N/wAcfOneCVX7aQMG4kDs4+0iJptsqwNjazZenjKPQ9LHz5ecL7x/DrxvfILsxn7c/fS4ue0BFp1E4oekU+jIzPZ89A193C0++vxS/In21vbya/oJjV33xDWOpQCc4uNBeNulay/u1o/PnySgbHRrPwtZfw9PHhh80fcz8zn28OHkcTH4fN2oPc2RHaOiQ7+tuz5uGiceaFDZtx9vbmx9WvkVuZx6q/viUoIR4Hlb8UEtWmN2BurOXzhTMJdHdh+fvvY5ep+f29LZSWlLH1+FGIDMQq1wmUPXLhgsot5tunnpPy15Z+tgm5k4of336b+rpmPvxtP8qAEHBzQqTqNrfr0FWW8vmSWcSE+EpWfIvBwp+bPqO2to2Pj58FkVll7cVu0iP7F5t1YOP73Px9N35efry+bTsmXQ/b1r6BAT1v/rEVo4szWr8o0MswmGxUZ93jk+ULGD4oniWr1tDR0sNv738hQd3fOfcPeGrQm9uR2a1oxJGssIzVM+cxKDlJSmGvbWvhu42bcXX3YrXQ7fj4SN0t0WFpaWmmPiubL598monD0ln8+ovU1dXzzfqPJUTZ2hPHJc2IsOnru7twdPGg+p9TfPTSK4xJH8nCN96mubCA7z/eiFeEL8//sRUcRefVBVQeEi7t4zWrKTt5mAnDBrP4+Repq6zlm7c2EBoZznOH94JWjrG3E6UgjVgUlPxzhu9ef5PBKcks+ngT2Teu8NPXW4j4F9f16jfbQesKMtGhlmMx6bl68CD73tvM8OR4Hnt/DTdOHOfAz7sJH5DICzt+ljRZer0FraNaYhNf+uF7Dmz5hqmjxvDQ66vIOnqM3T//TsLY0TwqiBw+Xpi7DCiFm7i3m5PbvuHID9sZN2IUC9Zs4Oahw/y+7SsmzZ3J3A82gbsjBrsRjXAw1rXwzqNPQEkN08aOY/jrr3B9z0527t3JyOkP8dhbG8HRtW86oNFgam1k3/c/cvLHHSyWDrPPcObnHzm04y/mPr6Mie+tB42W3rYeHN1dRRgo+7/cwo29B5k3fhIjlj3Bme9/4Mipk0xd+ijT17zWx5YVbkShRetuZ+cnH3Hhz928+sxzJM5dyOGtWzl/6TzTlz7C5LfewCazSHl2jkKD1mVk79p3uX7mEksXP0Lq/Nkc3fYVp6+eZ+qCRUx/5Q1w9fovu1JGUUEOm1a9hltrD88ueYyEGePZ+cXnXPrnFC+uWUvS889KxVxXZy+uYkIgM/HNC89z9+gJPl77Nn6jxrJ7/QYyC/KY+cyTjHh2OXh4Qpe5L7+rs5lP3llH6fUbrHnhFcLThvPX1m84f/0SKzetZ+Aj8yVdlqD/SOH0ChVbFi+j5FoGH72/GdcRSXyzYR35+fk8u+p1Bs15GERXxiDyfGRYO9tY/8qr9BSVsfqVlwhM6s9XH2wmOzOHNzdsInbeAmlcZjFYcXB2oiP/Lo/NmkZiaDCrX3oJ96BQftyyhYziAp5/520SZs4ArYvkyqbXBK0trF/5MvrmOt57cy1a72B+/vQzbuRnsOX3n3CN6y/p0IR0QIqrMVlZ89Ac5N0mNm14F0WQF599+B5ldTWs++AjgkWHUYyYhRbNZpMOwW+veAnlv/FQn3/wITiq+GzDejIL8/jj+HGIFIdbFV06Ha4uTiIDjGenTCFI48z6dzaCTM2mze/T0NvLpm3f4DEwFpnQ4op72dHCPzt/4Pfvt5MaNYA3X3pD6jx++t4mHjRV8dO5ExAaiKGnS+I8SxSJ6nqWT5hGYkg0q95+Swp8X7d5g4TZ2/LDz2h8A8BZHODM0NNBw/27bFz1GuG+/rz59nqJP7/unfV0mq18e/Y8ePnQYzBKMSQKk57u/CxeWv64xPZduepNLHUdvLlhI9ZAH7b89isKFw8QNBGh421rpPL2VTatW0N8VCyvvvAa1Hfz4Ycf0uQKX4i1U6vB2NODWkTW2Oxsfe1Nci9cI863H6989BG6sgJWf7gRp4h+fPz9D+AqGiOCwyw4zzqy/9zPLx9+Qmp8AkvXrKZDvA9ffo4qOIAP/z7c1+ESkz3hdFfIqNi1m/Wvr2TYjAk8/9obFFy6w1fbfiAgKYF3t38rPb/S2izGwA213Ny/m10//kByWhpPrHiV1hs5bNy0meTJo3ji+6+logmxL4rnARm3dvzJ1vWbeHjKLOauWEHF+dN8sv1rosaNZtVHH4Obj6S1MystKC1mNj+yjMbsPCaMHMWc118j78ghvvjxe4bNnclTmz8EtZtEtrIoTBLLvvhOHgOSU6TxtHSNoqZwUHLn9FkGp6f3MdTF4U0EFxvtXPmX131gx69MmDCSmS89x/0//2Trrz8ybcVTLHplJag96DGaUalsqGRWTqxfT8G1mwwbO4Fhi5dQdfg4u3fsRPbbjHn2B5UlzFr+COkpSRSdOsOOXbtIWDSP2PFTaDepsWsdMckMmLvbaM7OwsfDG9d+kVJHydlsoCEnm9q7GdLG7jUkieCIMCrv3aOjtALaenByc8cjrj+x8QO4c/IUcp0RmR5MSjUOkaEMHzqUwpNnaK6uRunvhTzEH5/0wdIJ3d6hI+feHeQaG0n9YzDXtdCtN+IYHYVVreTSmRP0D4tkUHQcLipH6qoqaasoR19agu7fh91n5FhiE5O4e+SwpCmUuWnwj44gOH4gCrUDnY21FOYWotH6kjwggd66Cto6u3CLHIijqwtXjx8gIjYcn4T+Eve0u7oZa307DXcLJKd5zMh0IkODyT95EmNnG3IvF6yBvngOH4pRIGBq6ynIzZUy8xIGDqAzOxO5So05ZoAEuS48fZIBwcFERsWiUqqk4rGypJC6miIpCjh99Ex8tB7kHj6KUmGj290Ba6AHMWNHoDeZMFU18OBeLpHhA4kI70d2xmXUHq6EpI3k5LFTdOXmM3n8OOlFsAiYeX4BZsEovZONm4cHERNH46xWUXHsBHarlY4gf6x+AaQMn0h7Yy325iJyMm8RlpBMVEA/Wu/konL1RDkknayKQprzrkmYoITkETjYNJTeK8Tc1k5Z/l08/bwZNH4ScqOJB8ePoZHZ6XZS4ZYwEO/0NDr/LTgt5TUU3s5kUPJg/IN9yHlwA42HO74RKZQ+KKWtJJuIyChCUsei0/XSnHsLW2MD1Tkl+IaEETVhLJZeHeVHjmMxGGj39WLApCko/UKwGXUYS+9RlHmbwSPGSezWttIKZI6ueKUO4/Ld61jayonoF0RMYjrtDV30ljbTVPCA3uYqXP29SZ0/j6rqbe4FAAAgAElEQVSqCmoFR1fXjXdkOA4BAfikpNDW0UlTVhatVXWkDxuN2sWZzMIs3AL8CIoewLWrl+lqKGP4iHTcAvthFBSJwgc055ehbDLh4OzKoEem01BfRcuVa5Jj1Dm2P25R/QkZmEJ7awNNhVcpLshk+oLFUm5TcW4u/SL64xQQzedfbyUpIYJhwwejcXNHabLTmFlAW1ERCoH18vRgyIJHycrJl95bkffp2S+YgJhonIOD0RkNlBTkSID76TNmYrfJyLyfTXBYOKEDYzmwdz9Bjm4MSh6EyV0Ixu1U5+bTWFiCvbUTP/8g4sdNpLq4jMYbNyVTjz3Yl+DkRKl75+3lQcbli7R3dTBg1AiJT9pSXE+Apxd+gR5cv3pRyuAbKkkvNJLerzzzFramRkzVdXj2C8NjwniJZ2wryMHY1ELCkFEE9R+ASSPHrLBw795VdN29pKeMxdRjobWmHu9gP+TBHpy/cJEwrQ/xcQMxOAkck43CS1cwNHVg7LERFBJBYvpQivNyaMzORKl1QB7qT/SQNBRaR6xWM5l3btCj1zF43DhqqxrpqWwlceBAbE42Tp85SZhfMAlxyaicXekWhKCMm+j/NTvpO/T0G9if0OFJXL1wHs+WLvQ9erxSUggbFI/dbKBX30lG7l0pqHfMiGmUFVbQ2dhEwpBkMhrLOHjoMEsmziEyLAyZp5re7jZq79yju7qJ3nYTcSmDGTBiGEcP7MOltQ2lWoEmPpKg+IFYjFbUDgpuXbmAysWR6OHpVJbVYq3qJCVpEC2yTk5dPkvCgDiiI/ojsytpq67BUFMhoRx723pJHzkSvwGRkg7J1t6OWuuEd2w8nuGh6B1M2JRWzl06Q4hXIKMHDKcosxCrzCpNM6xuSvb9/Tdp/VMI6xeKk48zjZXlGEqraCiqFOgXUtKG4xMSyqljRzDWVRISGYImNgSvqDDkapXEDb6XfQs3V1fGDB1PXkYhdpOSmMgoSb99694NwgdE4+sXQJB3MGWZOcjbm2iqqkJnsDBq9FgCAgIk96uxtwu/fv3QBIURPihe0h/rjd1kZtwl1CuA9IhUsjNz0WvsRCcPpKaphqzsHOJik/Dz8pXyT2tKHmBobKCmpAKDQcbDCxaj1mg5un8vip52/MKDMAZ4EZ6WSmdXr9ShunH9MimJiXhpPaQDmpOTCxGRoRw5vpf27jYmTJ2Bo9YNf48AKnLzMTdUU11SItFKZsyeI8l59v61S1JgBUdGog0OJyg2mqbORuqaaimtqCA2sj/+zv6UF5dIgfCDkgeQmX2XkopyktJH4OHigb/GiYp7WchauygTLHhnF2YuXER7bR1Z1y6jMfZI743Bz4OYlDTM3Sbqq2rJzb7PkKRkgr2DyMzKwdnPl4DoYG4X3qS2sYYhien4aD3xVrhRnJmFvruRyuoKbFpHFi9cTGtJFdevXaGqtZaI+DhShorgcQeJe3/3/i0qSouYPHICzgYtxVVVKCK88An2ofx+Bk21DcSnpBPQLxS9UUdDXgE99/NRyZS0OTsx/qEZVOYW8iDjHm4aGe6hfmjjonALCsbSZaGsvJz7RVnMnjQVl3YLD/IK8YyJwDfMn5t3z9PS3kLasFG4aNxwsWioycqjOS9L6uaJDubIceMozSkgM+MeCicHfMP74R8dj49/AIbONirKiympLJPAA25WZ4ldr4n1w93Pja3vbWLuzNkERcagdnLGajfTWFCEKbcUk86ExT+AEVMmknf/Di1lpRhqaqX9WBUazODhQ6nKyqL6wQNsRjOOHh7Y3dxJS0mlpfABDwoK6XZQ4hkdQfiQJFSOaqztHWTnZtMocnxHjUXn4CZJ39T2Hrw626nde5DcG7cYNHseE6dMpejMBfb+9DOyrZOn23VGHS4+zgxPS5aQWWUN9cTMnsHCtesBZ0nTZBShkTIbl08eZdToMZKAUCDTZeZuVHY7R95cz4VDx+iflsbESRM5/fc+2qtrcFEoUSiUuAQFMWnSJK4c+4fm+gZ0equkbRMLzOihQ7l/5AS3MzN4/MMNDHhyGQaVIxaZCJjsQzXlXj9DqFrJzvXv09XRTtLcGUz735PcKSthUEoaKrMQ94sK2S5lnP353AvkXbtFwvDRpCSlcGH/fvJrylj0/luMWPIoFpmqbyIi1EgWKLt0Dx+7A9vfeUviJo5e9Cips2dQXPWA6OFpUup+nz/VitIkY/uip2jILyZl9Ej6h4Vy58ghcksLWPXzN/hOn0KPg+AjqHASqZEdneTn5eKo17Nvw3uSxm3Y888RN3Ec9Y01xMX2R+Hg2Hd6FnQAuZ11c2Ziamhh9ODxJIXFcu3g31wvyOKD84dxSR2ETgJACcaBVcygac0qorOigqO7fkJvNTPz+ZdpNJhwdnVhyGSR26jEKjQrYpzZ3cWnsx9BV1vPsNnTCfD05Npvf9JoMrDiyG5c4lIwWuTSYUxp68be1kRzfjGtuUVc3Lkbg0zJpDVr8Uzqj8Ghi+AAP1QWYVYReW5WiR7zzvw52Do6mD5zLl5OThz//VeMjgrW/P2ndHrWoZYiqDU9emjvpreknKKMmxw58itKVycWPfcmPhExWB2suIeGY1S5SPhgF0UvlBXx7sLHkestTF26FFO3jrxjxylpaeLjW5exhoTTi0zicWrpoS0vG+dOA7kXrnDpyFGU7l7MW/M2DkF+qDzlUmyHwSpDI6QFBjm27ALeX7oUJwc5E5Y9SnVjDTdPHcPZ24M1B/ZJnRTx/IhAWRF70ZuTj6MRTu7dx937NyUSxop1b9Mtt+EdGYjC3RWjNEgWeh47zdfu88HCZ4kKCmXYoplUVJaQ/c9xfCPCWXH4ECaZArN4eUWYrK2H1uz7uJhsHPrtDxrKStG4e/Po6vX8ceIUz732MnaVnB6LHmeBRzNbqDp2gq9FVyo6ltQ588gqKeHOlYuEDezPy3/+1sdtkrRLgkfbS095GRpdL39u/4622jrcA/xY+uZrNPYaCIpLlfSGvQqLlG2mNvdwZ99+dm/cTLRfkNS9unX9NvlXbzFwxHAW/boNtEp6zWYcRX6g1UjFnVt4u7iy/ZMv6apulnjHj695hZKqcqKGj5FOtia7TaIqOGDm7BdfcX3rj0SGhDHy2Wf4/eABmoryGD1xAgve/0jq3P2XVCss6RRdukqMoz87Pvma1opqYtOSmLF5NRk5mSQPGy+NriwOImrXjMxk5NjHX3Bmxx6SImKZNXs2e3bvprm+712Y/NG7kvheYjyY9RIhoOzmLYlTvXv7L+grW4iJ68/8z97h7pVLpE2Y2ae1UYnukejS97LjzbXkHTzL0OQUkiePYe/B/dQWlfLYCysY+vLzWFRKHITORBoCGaW4Fx+dih8/2CIhMAeNHkrYQ6M4dvUKK158UzIl2B3l2K16qVuw7annab33gLSBCcQOSeHEyRNSPt2Kd9+i35OLMcntqMQ42SzMWmbq7t/H0NXNr19uw9OsImXoYMa8+BjZ1aUkpo3sk+7JlDiIcVF7G9+veJnWjAeMTB1Cv4T+HDl/msx/CTdvfPwR/ec/LHW4jTYzcgmDqafo5i186szs/ep7qUE0eMpYUhfPoLyjjciBqX2SUgdbX7D/v670z5c8RVtOGbMmTCUkIoL9hw9SWlnKpu+/xnXSaGzKPr5rr6kbB5uBxsIi2rJLOSq440onps6ZQ9LUMZQ31RGelib9VpJZQkTWtLWw8eFF2Bo7mDl+Mn5+fvx5aD+NNj3v/fgdLoOSsQmpkGDw2Ez0NtZgrW6i7XoBpw4cxuTiwJiFM4kYO4Rms5HwqDjJQGA06VGLblBjA6sXL8Ne286jM+dJHbp/Tp2g26zn/b9+g/gYKb5FyJy0Mgfa6ysx1NTTmlHIod/34OrhxaNPLyenoYTwlEFEDR4qEkv7/hPXX1HGawsewdUsY+GMOVLI8a5D+5F5u7Lpz98hOBSDzSY1C8T70lBahK2lk5LL97j0z0ncvJxZ+NRjaEJ9sXm44RYULlkZHIQ+0GyH+9m8/tSzaLWOPDxvvhSVdfbCOdA4sOHQXvD1wCjecwkHYqSt6AEeJhtXdh0k824GVldnnnznNVpcrHhF9MNF49nn1BePskFPa9Yd1q1YIcXgLJnzsBTVdCsnkwp5L99dudQnf9I6oTf0olUraci6h79Nydnv95Cfk48pwJkV69+k3agnSGjgnT3oFrxchQNam4nWg6d478VXpOii8eMm0FJZz8kzZwhN6s+Kn7eBp7NEnlGK9c0iIlmy8bbIuLr9Tx5k5OASFcbTG94kt62C+GHDMAtftZCxmO042GUU7trFNxs2EhseyfQpUynMyePCvZuEjxnMim+3Sho9Mb1TivfXaqHk6gWi/IL5e9PXlBWX4p0azWOvPMtvB/by9P/xdNZhdV3p276PC+4SJECwACFGIEK8cbc2qU5t2qbttDOVqWvq0+m0U5tKmqYSd/eEJEACIQQikOAEl8NxP1/Xpr+Pv7nOtc8+a6/9rvd9nud+4Xm8Gn8cUmS4F73TSuU3G/n5k88YMiyZpcuWUVp0jmuVFYQG6DDbrIQMiWfxwoVcOHqExlu1WLwu1H4BBEbEsHTuAs7u3kdF7XXy713FotdfRQp+FaN50bFUyjlztoi8SVNxDlYGaIRz2GGl9N0POLxlK2Ejsrhj5mwqDhynsfo6so//ttY3Oj6Omh3bwTyATa8hf8VylFk55M+ZLwjqg7ENbhcymYyjh44wZ85sSQAr+MA+uReZ28Hlw2fpKblCx4HjOPr6MAfrWfDAavwiQui51UDFbzvRehT0yRTMfvAe1OnR3Lx5ncu79qGy2SSszrz77kaemUby1Jl4tKGSXlwrpSXCwZ+/oubIQeLbDQTK5JR1tTDtsYdQjc8jt3AaSikYWfDFZNjMJsoPnsBefY3GHVul02tUZg6OuCEYM4dyzwv/RC5JawfNBuJ7n/7xayr3HyXWqpcWwk1TK7Mee4DA8QVEZeegFy8d8fkio76vhysHjtJVeY2rp88iczlR+Km4495VqLOTSSmcisMnEqL8Bj+/s59DG/9DrYgAGVCiUWpo8Aww7u7lRE4tJGXkqME4Aa8bl8rLQHcX9YfO0Vd2idtFR3CaBtDHJ1Fw153IRmSSUjAJt0ctFQhSC7y1ibO//EL5jsMkKaIks2KP3o43KZLs5UsYv3C+NNazOa1o1QoMDQ10nrjA7XOlNJeXYu43kDoyj+QZU1FPHU1c7mhUYsQutDZC0F3bwMXvP6X29AliwhPoNrvoRsEdjzxA6KQRxCQlECB0dWLUpXAz0NbJtb2n6Cy9SGf5GVxOCzFjxpA0ewaBk/KJScsVJlwClWrkHi/mymourt9E7akzRIXoMXscdALz/vowwaOzickWehgVDreDQKUXe2M9tXsPcetEEYabdTicbtIKC7lqNTHn2cdIHVeAzCOCkeWSpri7+hoX/v0ebRdLiY5NorXfhDIqjomrVhAzaTShQ4f+X2y6FCraV1qF6Uw11SePc+t2OWaVg7j8AsbOW0D08BGEJadjsXnR69WS3qzjwkVOfv4Npuoa4gJCMDktOMJ1TF6zivhxE1EkD5V+VwdO/FHQcL4UQ0Ullw8cxNrYLGU9pk2cRMKEfBJmTJI6jCIax0+tQ+mEluJSLmz8gvZLF4nyi6LfK8OenIjZP4h/vPg2mtgQSdboxY5KvJCPnkRT1sSlfQfpMDRh1inInL+QkJxcRsyciSY4ApvbTaAoGG0eOs+c5cT/vqevupq06EhaDD0EF4wmd/4CUsZNhogQTEJ6BQR5HdTs2428qY4zW7dIsoFuk407HnocRXIKSTOmoA2PkA5tPqtgBChpPn6Sc7/8Ruvly6QNjaehp5PYwvFkzJjFiOkLJeOoU+7B4u4jVKnmyoEjqKuaKduxG/tAO3atisQ5C6h1OvjHR+/iUYq4GiUauUzKzLt5/CQV32/EU99KfHg0VbebyVi+kJSZkxk6o1ASc7sUAoYok7SBV7Ztwd18i7K9e9AP2Oh3upn85FqciQnkLV2MXTqaiIJCUIi8lP+6mfIt2/G2tZMWFU1F0y1y7l9F9Lh8RkwVe6FY+k7kKqF29VC0Ywsh1xop37pbIrkY8FH41wdRpCYycv4sHBKFSCPtP4L2cvDrb+jdfgi/bqMUTN/osKDKz0E/LIn7nn1WKtRFYLUouMR4rHzrFgKaWzizaRNekxl1bAwj778PkpMZOXu2dFiVe0WBI+JYLBQL09WufWjFSE7uo9luJPf+OwkfM5rhBdMlJqNPoqM7cff2UXP8FF1nztJ6oRxbVz+6xHiG3bMcdWYqoycVSmxfr0MpmRgtJgNFm37nxs9bSfQq0bmhtq+HKS8+QeDwNJKEuUIhx6MU5YoPe1c3Nw4exnL6HF3lFThMZgJEpl5aEkEjcli25h5keu0gZs3jwtfey7H1G2k4dgY/uxOvy4VZryZ7zQpi8sYxbPRYifAnsHcqXPS3tFB/4rSUZ3pbfL7DQXBGGkPm30F0QR7x2ZnIFf5YjG5ChIu0pZ1DX/yXvqISQkXent1CX4Ca0Y/cTcy4kaRkDMcuxP0KnZTe1XzzBobLVdT/uhVHfSP9xgGiRo0gefkSQnNyiBduZUl/b0WjVjJQW8/uL/9H74UKohUaCfXpCvSnJUDPimeeJSU/D6vLg0onPOBOGqqq6K2opGXvYfpv1EoFYNSIbCLumEqsuH7BUZcKLlHkgPVmLbv/+1+6zpUS/8d+YLLb8UaFkXv3cmLGjSI6NRWrTzRv1JKhqrmikt7iC5gPn6T7SjUGl4Nh06cQNmMqCVMKCRg6FJcoXsXa90H3tWvs+/I7nEUVJPoHYVR4sEWFMPLe1cTn5RMaG4/d7EAbLO6OnYtlpdhr62j6ZQeO5lYGcDF81nTOD/TxdxEgLQ7PXiVKYXYwOemoKOXszz/TeeI8w2MT6LE5IDaaCQ/dT+jIbPyGDpFoHKo/4nHkPietl8oxlJdRuX49OpMVh0xJYv54hkybTuodM/BFhkl4OLGChK66qaiY0xs3MXChkuTwCDqN/YSPGcGwlYsZMi6foPBwbE4fao1gYjk5v/8g2rZuLn23AZXVQofXRt6Kxcgy0xi/dAlKrWDsqlEIJJIPbh47yOmff0ZZ00i01p+Grm5SCifSFuLHA+vexOevZcDrRCnXSBE+JQf2ompq5vKPP6G3Oel3wIIHHkCWGE1vRwdXd+zFZzRh8HmYftdyQrKH0VJXT/XOQ2CwY0fDxGWL0GTHkSN0twJQIQ7yQtPttHH+fCmFEwtRK+SSM16CA3g9NOzZTdeVS1w6fVjKAfXXxRIRHofs+9de8a2aMpmfn3+WELWSOrORV775liqbSxrfiSBVMatWC2KGXMHh/YeYPWcWXrHhqUW0sxuHyUhj2XWSbHI2P/0S4RotvYEq7n39BQjRSyGcv73wNlF+IVj0/qx6/03sKis93W1sevsDyX0cFR/Liqcf53ZoAAkTp+AjYFDMLU4WVie7fvycK7t2MdLkI1iuoFXlRjM6h+wH72fo2LFoJDeTB4fcgwY5t05fILijk12v/YNo4doLDKfg7nsp9jhZ9uQzOFyCADCIKha6ic3v/JPeS9WEdnjR+mRYgr1oc9LIuecBUvPHDRZoogUlWpLmfozV1fReu86mL75GK5ORnJHK4n/+nQpDOyOnzpKMBjIEeUM8Fx42vfMsxsorxA6o8dlcdKmsJM+fztA7VxKekUmAuH6VXArdHmhvQ1/TheHCRQ788DEB/hrJTbzkzXe50NjMuHmLB++L9OeF/k5+ev1lvLW3Ce1REKD3o01rpEHjZsrap5iwaDFeux2NVmTru+i6cZ2IHgv1R09wavNGNHIliSMLmPzic1weuE325CkoReHvE1sqeDuMbH7+EeS3m/A4xHX6YZCJomIOScvnE5eSijASSXoJlZfqC2Vky8O5vGkLZXt+QatXEjNhItMff4wSq4mc/GnoRPSM2GO8bky36jjw7qeYqq4TrlZKG7oxWE/qHdMYsWwx/kMTsbu9aFTCk2intugMGYFhXPzmO8oPHCQwNIzMefNp12lInTeDoSNGoJKLLpESkwzaK69z/r1X8NXfxN8vhM4BK/r4BHIWzCdu9kxCExNR+kSHa9BZVHvsHGmh6Rx94zVuNRZj13qYtPpeEicUQlQckUmp0m23mt1oA5XcPFtM0X/+i+9mIwnqAIkV6ksOYcT8uWTMWg5DojG4jOj1OslccfNsEamhwfz60stSGLW4zil330fshAI8Q2PRCrOKXIvR4iRIr+fiziNcWf9vNB2tROrCaDFb8QxP4bZXwbr//iLxhDwKN26VHY/MSm/FVeIH9Ox55Q0Mpib6FG7uWPs3QkbnoUkehiY4TCpwnCYHAVoN1dt3c+bb74m0O9A7bfS77bjSE6Xxd8785RgF3i/UT+qz6DxOes8XEebzsP65Z5BZjJIbeOqjT0NKGolTJ2PGh7/oUIs8NZmCys3bOPPlN8Qr5TgsA9j9NDhShzJ68UrGzl3MgM2HJkgojYXv0UV7aSXJBvj9ldcIcA/Q43GT99hTHGlq4pmP3pGwawJt6HMMRm+d3bCRqm9/JNErQ+5wY1DIpINS7rIFZMwsBD8/3D6FFPqscLoxVZYTYO7muxf+QYRPjlPnz7QXX2YgJpYh4/LwKFQSklG8YMVzdvb7nygXZBSNVtK2dXod+M+aTOodcxk7c470wh+M/jHg1Mjor7pKzI1Gtr31Af5OH57gYBa++zr1ah8ZUwsw+eQoZf6D6D6bnV0ffYL2VAkRRitOrweDv5YbAQrSZkzl7qefHsSlKdW4nC7kbge9FeWE1t/i13XvEqpR4wgJYcarr9PuH0j62MGOktStEvvngJXNH3yCu6Qcf6E19VNSZx/Af+oExq1aTdrYfAFTQaH04LD1oXP6GLh6HUVNDZs++hdRAgUaFsqMd16lVa8kbdRInF45AWLRiYAIu5Pv3ngV9cXLDHX68PPKuWUeIGTJDMYsW0jc8OzBvDmVCpvPg6m7C2VTE+rSC2z96GP8dRoix4zCNWE8hqBQVq55AI/TiUwzaM6hvZeNb7+P+cIlkgP8JX15vdNC5MLZjFm6gqFpw6UehV3mlPYGEbjr19mHp+Qiv378LwICAogbN5axjz9Ku05Jau4I+q0OaSQrZEiujm42v78OX3kFQzQazF43bWoZMctmkzl7OmmZIh5mMC7I6XTR0tRAUG8flr2HOLlhA37BAcRNmkDGgw/So9GTmpUrgRJUwUKrZcV2u5NfP/gES1kliVo/qblg/KP7Vq1Wcd+rr5OYMQJdqAKLz4ZW4ePWlSoSvXIqvvtRygUVf+OXLyXz3jU0/EFgEqQRm+A2y/V4DB4MdVfZ//WXmEoukBkZw4DdRZdGSdpdS8mcPZOopETsQlsnF/xgH3XXK8mUKzj33MsMVFVjlsG0Rx5GNnEitiFD8I+LxU+rRy26wQ47NeVlHP76B8KqG0kLDKXTaaYBL+Me+ys5s+ejFzpL4Q3xWiUP0Lnic+T4B3Pmtfcw1t6kX+ZizmMPc6q/jwWPPER4eDgKpVj7Sok/X33kEGd++pHEXhOe9h40/qF0abWk33cXGfNno48MFYEN2AWGUSHj8unjjNCqOPHOm9jq6um1u7n3lTewZmahSkvFrlERFBiESpCs3F5uHDzC/q++Y5jdB70GFHotlshQwpcsZNLqe1Ar5dLgsN8xQJBORV3FFUK6Bzjz/idYb7di8lOw+tUXMcbHSzm4IlpIpwpCLtCYQMmOrZxY/z1D+80MUfthdngxh4ZQE+rH67/99OfhBOw+kfEJ14vPkuxysu+lF9H2m3Frgln+xFoU6YmSq3n9Y39D5/Zg12m5/8VnkaXEgMXK+uffxGuw4/EL4tF3X6dFZyd+9BhQRkoTAmeQKF9lnDpVxB2TC0UfbFBTKZIL3G6aDh8kMSqYd1YvIjk6HpkqmpyR45FtufMhX2NjDVqtk8xhQ+lsbKNtwMakux9g/KOPDQoShQBRPO1OB8ePHmHG/Ln4ZCIlx4VclAgGExe/Eiy7Y4SiI1jvL7XvxaleFexHvxDiokQtHFZOOx6nm4CwSBwejzSHT09MwtzaTpfPQcYjq5h47xp8Cn+JdqYWTjGPkyqR1VZ8kf7D5/E4HPTFBvDIB+9Q0dnLWIkd7JFG0sKFqbHY2L7271hv1eJS2omPicTS2snVlg4KH/sbk5/++5808EE+vMM2wNWzZ2guOofxbBlKQR4I1PDkhx9ytdfKiAnjBzdTgaYL0MNAHz8+9QTW9la8GjXxoeHYauro/8N5O/tf70kdQJlPjs/hHdQ5etxUHj1I66kiDCeK0YuRVGoMi577Gze9MjJH50vB1pYBE+qgUJQ9fex66kXsDXV4ApD4rFfLLhGcOIylL71FSN7g9YhQYE+ojP7eTjovlXN13z7M5ZfxeV1ETRqLLD4Jv/jhTFuwQDqtWA0GtKH+yPu6+PnJtbjbW1EF+xMcEETL5Rr8U4Yx6/23Cc3KkTBMVpsdtS4A4+12ei8Uc03k31VWS1rImMKJFNxzN61qNWlZ2ajcwl1lx6vXYmpqYtMTzyO73UFccrzUuWtpapaYovd+9hmq2DjUSjVOkRfmp6KjsQ5PbT2nNmzA1VgvdWySZk5nzIL5EBxCRHL64MhSLEO5DcONarb84xVJN5EwPBWjxYyxx0Cr083LW7egS0qSIgWsHjc+hZam6isENDVz7JtvUHR3S6HLyTOnkzZ3LgORUcQlJKEV4zKREq1RUXu6iOPrPkXW00NsajxmhwVzn4Hg1HRWvrsOWbgw2ohCWOhY4fatWqyVlzn18y/4mWz0WweY8dc1Ems4KCaVwHiRVyh+Ag8yj5O64yc4+MHHyAcMRKcPpXfAgNVoIWHUWJa+8ab0wnV4XCgUWsRrrbnyMgE3bnHo669Q2c24NArm/SdgtDoAACAASURBVO0pdpRc4ol/rkMlwOLCeKV04ZZ5uXTwAKVv/ptAk40h2ek09Qj2iIzIkSNZ9u46XBotCpsbuVaJz+eg6txZgruN7PzyGzQOOz6tirlPPow7IoxhUjSBVupEyESB7HVw7vv11G/ajbvzNrFZsXQYB3D5ggnJHsnyj9ZhU6qkMGmdWnS6nNw4c4aQ5g4O/rAeh3EAdXQY09Y+jCMkkuy8qdLv6nUZkQu+LAp2fvo59r3HkXd0E5WeQpOhD6daiz08jKd++gGH+FxBa1OKTouHupLzqG/c5NB33xOu0kru4Lvef512fGTlTfgzS/PP9eN1se3tN/GVlWNvaSQyIQqTT0azyUfe8lUSM1bsVlqFDIfDiUwt4+rJU+hqGjixfiPBIsMwQMeKD9+gzuZkVMHUP+M9xNoUGWlO1r+7DsuhIiKtbiLDwhnweqhzOCi8dzV5D9+DWZCGxGhI0Jvk0FZeTsuWXVw9eJiosGD6dXKyHlhJVWcnjz7290EEojAoSHp0J9+/8jL2IydJVCnxiwqkyTBAj1fPosefIn35skF3p1JcvwuVVsnVU6e4tWUXjlsNGDrb0cZHs+rDN6mxWBmVVzg4wVZ5pZGoyPj84alnkNXWEez1EhoayvX2dhwxMdKLfNisyfjU/li6bQSH+dHttGO4cY3GHzfRdOI0Cq+biFGZTHppLY02KyNHThzM+pcy28Bt6uc/z/4d7eUq0kMCIVBDi9XCucYOnl33MdnzFknvGxFILkbqNquR9vIKGrbtp/58KU6fi6RJ46T7aFDryMgYKT22boUwC/mguZ1vX3oN1/UaKfBcp9NxuakJZ0Ic97zyIlHjRuGRqfE55VLiQI+1n7byMto37aG15CICGT100jjGPLwaq1ZDSnLGYLyN6NcqlZg6W/nixX/iX11DtjB9aRXUDhgwRETz+NvrCEpLHzTPeJ3IFB7aG29iuHaDW9v303G1VnqWkidNxBgXR8yIURRMzJcmXXKdB4XXia2mnv/8/QUCe3rJiomVRszVbbexx8bwxIfrUCfH41Zo8NoUqNUyDG0NNAl284HjNAiNn17HmPlzSV00F0SOZVTc4L4p3l8eDx01V/j8hX+QajGTGhSM2yfnWncvnrQMHnl3HdrEBKljqBI6OIWPzsab9F66wuX//YKi30LTgIGlzz6Ndvw4dEMSCf8j+Fn8uTw26f87Kq7w64efoGluZZigFKnVVIo8V42cz7dtQRURCSKXUaD71NBwvQJr7Q2Of/IVAU4fVpmc6Q/ejzs3k4RxeeiEAexP6qnG46Pv1Gl2/Psj1ANtUoC8x6Wg0eFmIGMYL3z7rZQTLKWNWE0odUpqrlzAUddE8b+/Q2d0YvmjCLvzpRfpGpZI4tgx6ETGvHhgtIOB5JWbdlO08XcU7W2kDYlhwGyiCy+6USO4/8P3JROM1y1HLsDlogNYfZGBG9co/XYDgU4f3TYbq196nvVVZTzz9ntSB9pfo8Xh8uAvk1P1y+8c//E7ImVWovR+9HaaUOn8iE6Ooam1BbvZSVRouGRstNgt6KJC6erpJ1AdSEhgEH39XdQMdDHy/hUsePxJUAqwhFL6XuL4fL7oHDMKC6VutXgcfC7xvbxc/uZr9v/wDbGhWuIio+lsNdLXZUS2cfpCn9ltJXBoCHNmTKN4+wFqbzUTPnoc8x75K11yBUavG7vDRKBKRvv1a+QVjKNb4cFqMZEeHCpB3nd8/hVXSstIGp7Do2vX8tVH79N2uwWNn552s5HMyZO4a/Vq1n/8MXKTHVuXGbPdScH8WUwaP4Hd3/xIvci3unMei594kPquLjR6P9wmK7GRkRw7cpgJmTmc+mETt+rrWfCPv+INCqCproW88RMwex0olOJUISdF68+WF1+WdE9jVy9hbH4eR9dvpLm+lRV/fZqcaTMxqNS09PcQEhGIw2vn8tVKkoODuL5zF52trUx74H60ETG0tfSQnpGFwk+Dy26XxmbhOg2fP/8MV6srmHPfakZnZrP34y9pbG1n2Vuvkja5EEO/EY1ej0qnpqm5me6OLob6BVD222+4HFYm3LMCd3AwLR0Gho8YKWX7iBN+gC6AMLeXL59YS0tdLQvWPkRichK/fvJvTANWHn/9XcKGZWBTaHCq5KgCtdxsFMGjPcTqVRz/4Wu8PjezH3+ckiu1KEwqViy9k9a+bgJDAqURkHCsrX/zZRrrbrDy6SeIix3Cbx/9B6PNxYPvvU9wWhpmj1siVAQo5LTeqmegb4A4rZ6zG35BrVEw+cG76fJ5sHvVpKVn0tPRRnCwyIVTSRDwb//+nDQCXPrII6hUarZ/+53E3n3qX5/gCwvDoxQDJy9qnUpC7NgsZkJlPo5+/z9CQkOZeM99dJktBCrlpA7LpL1vMK4mUOtE1tfD+088S4Bex4onH8ZoMbL92x+kh//h194iZkQu9YYetH56AmUyWmpuonJ4URrNnN78OwlD4yhcs4Ly5maiUjKIiYhloK6REP8A/CLCaKu/yQdPryU1IYE7H3mUtqZWdn39HUERkTz7xee4Q0O43dmNNiBA4mpeqbxEdIg/PQ03ObNjB1m52YxeOJvqWw3kJGcTHBJFu1XwR70kBwfSeukSX73+OnEJMSxZ+xDXaq+zf/0vRA8Zygv//gJvUAjNPd0otRr8g3RcPltMdmgcHTW1HN2/jfScDKYvX8ZXP/3C/X95ksDQcJpb6wkMDSAgJIDyQ0c48OGn5CQPY+Ejj1BeeYXD27YREh3DyyJjTaujq60LnZ8Olb+KolMnyEkZxrWycsrPniM9ezhTli3kQtUVxo4dh0+mkDZCAUyPCwyk8ugpfnn3E/JG57D8qbvZsms7xUfOMWbSdNYIXqgwM5nNKFRyIkMDOL1vLxOHpVN5tljCMwkt4ow1yzhZfIHJ4+9AJlNgtA3g9jgYEhtNkegYfvY1edm5TP3LfRw7d5ZjO3cxfd58ljz9NAaFAqPdhlypIiw0hEM7tjNT8Lu3b6WzqZ7knHTGLptH0cVLLJgwD1O/FavYxLVqIvUqdn37Py5t38W4kTnMvX8lG7Zs5lJpFZPnLmLugw/h1Omwe7zINUoCQvRs/fknlk+YzJHft9Be28DUubNJmDSGU2VlzJ66ALPZyoB1gIAALWFBen774r9U7jnCtLH5LF2xnJ82bqSouIRlD/6FCXetlAgkfUYToeFhWAxGrpVeYM6o0ez4eT3NjbXMv2cF3UEqDh47zcsPPSdklHTYLVLkRUSIng0ffUTtviMsmzOLcXOn8t/vvqPhRjMr7n2IcYuXYFdr6OrtIzQynI6+NlpqbjAlI4u9G36hs66JFfffgzwlhjOXLzOtcBYut1cqrNRuJ8kBwXz96hs0VlQyd+YdEu/8+583cO3GTZY9/CDj71lFh8mCzO6RDBBNPe04unvID41mxw/f48bOjDsX0RmgoKmrj7njZmHos2CUeSQTY0JoIB/+/e+Yqq6xZsUykvNH8M4n/8LnUnD3A4+SMjIPl1KD2eUkOCKEm821dNbfYvqw4fz+vx9wuN3c+ehfuGbswuTxkpdTgNPpxui0oP+jK50oV/PpS6/SfusWj9z/AAkJCXz21Zf0ORzc/9yzROeNostiQ+WRExYdSUXzDTrr6pkem8LO9Rvw6WQsvu8urnW0SpFEo5KycZgdyDUqaT07HBbeef45Im0e7lm2DFWwju9//41ui5NnXheO/VQMQvrg8RATHca1mkv0tjYxPCKGnb9vkzRkqx99nI0HD5CWk8vY3FEYjAbkehWRfjrsNxv4/I238JPJWLlkqYSy+/bHH9CHh/P0W29gCw/GKvRndg96jZqm1lrMnR0kKgM4tu8g6tBAFt6zmutdHTh9cnIzRtHf1UugwEIGaqmvvcLn779NsNfDkw8+yEC/kfW/bEI/JJ5n3n4XS0AAFhGMbnfgr1NSVVVKfHAQ8rYeju45SHRSKvPvvpdD5eJdn0V8ZAzdXZ1ERkcgF/EqZ8/z69dfS3iz919/k8oLZezYvw9ZbAQvfPg+vS43dp8cnd4fn8zDuZIT5A8fTtv5SsqKzjMkcxiz19zJntJi0kaMYkhYHD23O4mLCEdjtVB/+iSbvv8atV7Gm6+9ysWiC/y2ey8hY0bw4ief0N5nxG5z4idT4Bek4eTl0yRHRtB37jItV2qJT8lk5qq72HDyGONnziRApaWvr4fAyBDUDjuXtuxi148/kZWVzlOPPc7xg4fZf/QIOZMn8fBLL9Bkt9JndUjIQjGiPFp0mIkjcynbfoDbdQ3kjM8jZdwYvty+mYfWPoXCrcRtthPm74/WZuPC9h1s/v5rxhbk8vBDD3J4z2GqKiow9nRJ0V7+cfE8//Ir/PrfL6ipriIwMBCT3UFgTBwPPfowu7f+TtXN68SPHcVDz/+THpuMfpsDlV6N/g8iVFHReZJThyNT++P1ePBT+YhyOTn7xed0Xq+WDE7z5s/n1Na9lJwsQvbjimW+67U1RA+NY8b4CdwuLqfmVgParCyCs3KxCjuxOGIp7MSqZdTs3MXtthb88nLJmziRyzsP4ugdIH3ECCJSErD7K3DIBJpLmAKgva2DyPgYCd8mgqF1Ci0Ki5OB+may0zO5beglLCQMrcOL2ubk9vXrlF8pJ3rUMHKzs2k4fZErV6+TNLOQyGEpRIVGY3V7pNaySjA5D5+ir7WdhOwR5ORkU3RgN+beLsaOHUtq3mja1HJ6LBaiNYEY6puoOnUClVpDUGoaubmjKdt3lLqOFiJnjCV91HAiHB6Jjdrm8yFUH7f2HpGy2PxHjSQzZRhXf/kdR18Pk1YvRRYVTD8ONCod/jY1CbogivfupubWLbJnzSY6JoaLB/Zidtjwz8oiq2AcgToNRqG1FGYSm4tbh4vo6+qTdAPp6Wkc+v473E4Lc+9bhUmrxKLToVHqCXUq8LM6KD1ykPr224xZuRQ/vyBKNu2Sii7dmDRSRmYRpVbTMzCAUa/nZtllKK5EL1eTOGsGyclJHPrP5+iVciauXALhQfR7nKi1apR2F3qrg6r9x+jo6mPUilUSyq9i82+otSo0I0cxNCeXCHUANruZfgw4DH3c2HsGh9HBnL88gM1uo2TPTmmkPmnFQswaJQ6NDj+VHyEivqF/gOKjBzC4bOSvXI5pwCiFoAqWrd/kAqKHJRHhsqOUq2l1KrF0ddF6aDseq4nZf32S3q4eanbtRv9HQZkzfz6e8BBsSjdKtQKt28e1E2dRNLZj98mkXDKnw87NbVsJ1vsRO3U64RkZQvqN2TaATO7A2NrK9YNFCHXGvNX30NPdRdmxgwRGBBI/eYzEVTR5IMovjHDRFurp4+DOzWgjgxk2ZyYDJhtVe06i1GrJWjYL/9gQvOZeAv386ey1YGrppP1MMV6Xh9mPP0bttev0nSkmOFBP2oIpdCpcuHUadEoNkTIN1qY2ivfsw98vmIIFK2hpbuLqmUP4hwSSu2gZruBg3BqRU+bG3tZC8d59hDlE1pyMFS88x+miMzQVnSMtPp7ciQWY1HIG/oDCe2Vy4vVBdF29QeWxowQEBjJuwQLq6pu5fqaYmKEJRE8egzIyBJfTTXBQILebmyQ3aGtpBdFREUxeuYAKQaAprSExNp7kaRMwaGUYZW6pExepltPX0MK5vaeITUgma8ZUbly/RsvFMmJiokmfOhFvUJBEAAnU6zG3NtJ8pZLWqmqi45PIX3oXJaUl1J47xvjcHDKGj8Sh09OlVUqZlkNkCsoOHcPS2YtfQBAF82ZRfukyDZeukpqdTfio4XiCtSgCRVyCG0NPJzXnL+O61sfw1CyGFY7iUlkJneUVFIweQ0TaMBx+eux6FQZzP3EhAbQITe/xi2SkZZOYN5rKa1XUXr5E9uhchozMQebnj9spIyIwkL6WBq5fKKG3oZmcUaOJGT2SixcvSCG34/LGEj58OE5hJvH68JhMZEZGUHrmPJXX6khJT2fM2BzOnTyFobmb6MQkEsbnYdF68Y/S02PooON2q3T9ESYteaMLCMxK5Nz5UwzU1FAwdgzhGekSUN7o82Ae6CcveSgHf9vKQEuv1LXKyMvjbPE5+ttaiElOIH78WFxKNYEKfxxGIx67kZtVlfQ0NjMqP5/AlBSJRqDr7GFSfj6q2FgUocFYXA6ULhexCiUXSy5QdrOerFEjGZGVSsnJ09i7LUTHDyVqZDaKqABcWidd3a0EKlRcOX0BY72BqVNmEpoWx+6925AZ+pgxeTKBUdFYlQoMGrk0mrTW1NJaXYPd6iVvzAQiI2I5ePAgbo+VxOxU9EnxRMQl4LP7MHR1EaCXc/bEUUwd3cyeMx//mCHs37kLVW8vs2fPkiKZfHo9LmFGEnu52czJk6docbmYPmc2Gqed08eP4ZTJGDF+AoqwSBTB/nj9ZJi7Ogi3uLh06BRqm4IZM2aiDNWz88AOfF4H46dMISo5nR6bFbvchUpMw3r7qCq5hNMqY/6M+cjMLg7v2402QEbuzAI6/ZVoIiJRe/S4+62Scaa7oUEQx5gr9iq1jv27dxPp9VJYOAnFkFgJtSg67yLuTDdg5PTpM7T7fCy/805JinBgzy40gf6MKZhIcKjAaCpx6GVYbSZMjS3Ss+Hv1TN96jRMLiOHTx5ApZMxY/4cfH6BgzmM+HAaDKgsVo4cPoZRrmLlstVojC4O7d+DKkzJsLwsAofGo9AFMNBrR2XxoOjo4UppCTJ/GTNmz6a/y8T5M2eIiQhk7IR8VJFR3O7qIdQ/EKXTyaVTJ2hqbZXoR1NnzMDT28O5s6cJiIkgJiWVjOw8ei1mLNjwWcw46lq4UXYFfXAEc++YRV99A8XnThKXNoSM/DESRtNgseEv5BpuD5aOdo6cOoEzLISlC5fjvNHGmTPH0WSGEZudTGpmFv09FtwmCJP70VNdQ0XJecISI5gwYyqXq2porqtnaEggi5cv4WJzE/qQUPwUanz9A5jq6jldfB5dVjqTZkyX9MyXyi4QnBBH7vgJhETG0drTgzpYg7W3m8r9R6RUhpCoIUyZWCi5mutvXichI5Ex0wqpNxjx6XQMWI3Ex8ZSe6ma5JQUHBphGehlSEwcLoud9rpGEhIT6PfZkKtUhPoFSwan/kvXuF5ZRdjwVEbmjaWxuppLly8TkBjH2Fnz6PbokGk0yFwGou1GFKUXaK+7iS8lSWqIGaqucOnkSWSf3b3M19bYzIiUYcwZX8iRX7dIQsbxD/+FaWv/NujaEfFjYvzwx8Nb9PEnnD98hMC0FKbNnE3JgeNcuXadFU+vZcJf1kitVLdQ83i8aBQ6jh09xsw77sAtyXSF90qBFgXXis+TK9i4wjYmxnsCL+ZVsHnts1wvPU/GyBQWzprJid93UXbrFks+fJNRy5bg8yqRiRgVtwuVy823jz1BZ+V1xo8qIG9ULueKDnG2+hJL/v40+X/5i9Ti9omICZMTldXKo3cUkhgexPARWeRljeLs9iNUtjaz5F+vMG7+HGQ24cTV4XS5UHvh+0cfo67qKiPnzGVk+nCubdtJ1bVq7vroLdIETkoouYVQziJclRq+v3s1xtYW8gonk5E2jIObfpXccE/872siCvIZGDBJdm+fzYbM7uSnR9bSef0m0+bPJyYqnJO7t9HuHOCez95jyPgJom+BzylDYRH9XB8fLhdIJytp48eQkZzGyR930GO38/Rv/0OVECsVheLHEsGTtWeK2PL0cyQGhUi0iqjwCC5u3U6/zcrf1n+LX0aaxEgUn+uyW1HZnXy6aDk6p4es6dOJj4nhzG+/0ON08OyWzXhj41GKnAFhCLD3Ie/v4eN7HyFcrmPk+MlSjMeVolM0Gnt44/geKffNjhDfq5D1WqTw1leXLyA8QMfomVOICArl7KY9tDmcvHHqCD1Kn8SKFLNVh0spjXi/+es96EXBOH8JXqeHij17MXk9vHDmlETREGnqYm363C72f/MdJz/4lMz4RMauXI7X4+b6nr302+w8eeKUpENy+w8GbGpcVuzXrvHZQ08wxD+EwnmLMBgMnNizA3lEIM8c3oFXrZYE+8Jvp+h3Yiot48t/PktwsI6ClQvp6Ozj6tELqEIjePqXr3GHBEg6NqdVONyCaT5TzI//eJ7Y4BAmLV9Kb2c3F7ftwT8mnEf3/z5I15GoMGLGIeP6/oNsf/tdIlRaFq25n1s1NVQVHSdqeDrLf1iPTamUCkav10uQyyERQDpOnyYyPJwxq+6koaWd8j2HGJqUwl9+/lH6fK9GgdVlx1+uofz3TRz85BOi/fTMXyPiYW5QfvoiWZMLWfL5u1hlbjSC9+m0o1YoJOPDzo8+Iy0+jrw5U7kmxO+nK8jKH888wQ7WqXG55KhEErSnj2PffsOhT79lVNpwJi9dzMWyS9QUX2JU4RTmfPKe9P8iIF3u9kqSgSs//cD+Lz8jIS6BgmV3c6bkIteLzzBjzmxmv/Gu9PuKIHexo6hdbp6edgchfWby0tIZP7VQyuOsrWkkfeJEFv1rHR6tD5PMjvDfKyz9FG/axfF/b2RkaiZZM8ZRVlFGVdF55q9cyaSXX5LczS63T4pPwd7N5g8/5NbWg+SnZlEwexa/795Fe1cXk5YsZvqLz4NGjc3lQydcVjYr57/6L6d++5mM9DTGLljE4eMnqS0tZ82jjzLqz+Bot92BUlTIxn42vfs+FUfPMXFELnOmFPDLxo2095hZ9Mij5Dz+EB6VB7dSHFGcKEwGHpq+gFGKCNITksiYns/eY/tpvn6DB59+mswH7pN0gVaBKBMOZEsXnz71JO7qOgoyR5A3aTL/27CBfpOJh0So/LKFOFUqVDLhXBeHmS5+fu1VOspKGZU7gqTxE9l54KAUQL32hRdJWLJkMItMjA9FMrjTwcd3rcHY0StpjIYNjWLPzl10dVp4+d//QTl1Am61B6fCK8lZlH/sz+tWPYD7ZhdTCiYSm5vCgROHqLt5g7c++YRQkQGrVGHzimWhoqfsPE+uXEFWdByLp82RRl7HT56msa+L1//3Far8UTgFkMDmRSFE7y4r765Ygryrk+mFkwkYksTRM0VSc+L9L79EOXq0RAyRQtnFd7DZeG3ePLEymDq+gOFxkWzbvo02u5P3NmyE9AxMQoGqlCF2UEV3P+uWr8HP5GTxvDn0e80cPHscWYCOlz/5FFKzcLo9yHUiiNst5RI+u2gZoW4Ns/ImMzw+jd+3bKbDYeD1HT9DWhwW1AhroMLlo2LTFr56/VVyYsJYvmQJN9p7KK28gtNl580NG2BIrJQz6HMJ8yXQ1Mxzq1aRED+UUZkZhCq8HDtzkk6Fgvf2HABVoIQE9ApKodsBLbf55533koCOlQsW0Grq4PDFItrdVv5z9LiUO+iVCwqOQ+pseq9W8+ITa4kIiWT2xOl42oycOncWQ4ictw9uk6QuNrmwNfqhFOnvl6p49dGHiAhRS9ffcdvA0aKz9MkdfHz0sPQOHUSeCnKUiw0vPs+Vc+dISBjKnKlTaLtayfmyCygTh/Lir5vw+pR49YN7s1qMP4tKeP/pvxMdGsbqZUtpvnGDo6VFWOJCeGvHjkEalcgBdAg4vZe2Q/v517p3CI2JZvWC5bQXXeF8+QWU+ck8u/6/9Nvt+OnCUQtzY7+dvpNn+ey1l0mIDmTRkkVcvtHAieIShqQN5akfvhv8bLewx6slNnTr1q18/uEHxGVlsGzxQs7t2cGtpkYSxxdyz4cfI/J3XJJRzofG4+T9FXfhbm0nMiSENUuXUXbmNKXXrxBdmMcDb78DgTEYpSBr4RXwcrmknLy8PNwKH3bcGC12wv1CKDl+ksnTpuCWD3a5NQotfi4l1d9sZNf/vid2aBQL58+m7ORpSquryL9nJXOffR6vVy/RRATtD0s/5z98n5LDh4lIz2B8fj71pSVUXShB9v4jd/smZWZRtW0nsj4jAYGhFCxbgTkjjRGLFkiB0uJHkQvfmsvM1b0HsF+7yZXdh/FanVi0GiatXIoiMZpRK5ZIRgZhqxaxAm6Hm3NnzjJlxgx8bjcylQKP1y0Flu/duYtFy5dJaefCpi6uU250UHXsOP2Vldw6eBBXfw9erZrpjz1E1/AkRkybh8flIUilGkTHWcycP7QPX10Djb/txtbZiSw+jLz7VqEcP4aEvAlo0AkogxiQU328mNKi/aSGqqneswlHdy9BkSkUrFiFMi+HGLFpqPzwE+5UYZs3Gqg9c5Las+doL72I4XYHwVFDmLr6TpQj0kiaXCjpGSQxiRt6autob66j9uRx+o4dk05pAWlJUrdIl59H2vjpWFwy/FRyUSfj6zVRfnQPTSdO4Cq5jKW/B21uMtmrFtEfF0P+zCUovFrUf16/t7WTmhvFXDlzkPpTB/CarSRm5DNm/hKUw4eROqkQiwu04v44XZzZvg1zXT3u220YamporW8kMXckU+5ciS0mjNTJU0DE54gwNhl03rqFqaaair07JW6gsaeXxNH5ZM1dgHrkaOLHjaPL6SJYrZI2SUtLPSXHdtNSdA75pTrpZDskb7Tk9nVmppA2aYqkEhUlndoN3ZcvY266xfltm7BUXcZldZCQP5mEqdOInjaJiLRUHEL3IB46mZb+6ze4de4E144cx3mrUyp8AkcMZcS8GYRlZxGdPWqQDCPWgha+/uhDMpVKOkrP47ndQEtTE6PnLCR23ESSZ85BnRRPuxf85BAq5EIlxZhvVlG0+Xe8LV3YLHaSx+czevFC9NnZhGZmYpQ+WonW5WOgooK+qkpOb/0Ne3s9FrudnJkLickrIHPeLJSRUfQa7YQE+iH3eKg7cxpb7S1ObRY5YUbMZgvp4woYMWcWIeNyCRqagiTeEC9wNVQXn0N9q57Tv27A1duKxWxiyoIVBKRlk7pgMb7YSOl6xJlDZXPy/asvsjAtmhNbfqe1oxeFPpSciTPJyJtEekEhDAnHoRIKf2GacHH1+FFUrW2cSQfP+gAAIABJREFU/uUXlN1dDFgdjFy2BrXoSC2bjzIoSCJ1CFe7aN/XHT2Gpeo6ZYeO0NNyG7W/P4WLFhGYnUHsHYX4AsPxFwdEIZ+U2akrPYHi2hWObtyAx2qTIhYmzr+LwPQcMhYvxh2kkvR1QlElaCRVe3aiu36J4t076LXYsMg0LLznrwQkDCN1xh3gp8Whl2PzOVA7nHz31lvMG5bK2Y2/4BGUBbWW3DV3I08bxlhB/dHqJBqNEAhq/+iUVO3YKWkDT27dil2k+ocEMW7xUkmLOmbJUtw+pTRiE3IzhcZN+d7NKCorqNy1G1efEf8hCSQtXIIuK5dUgYLz10veK4/bQfAfUUjnfvqe0PZbHN38Owp9kJRlOG3xXYRlZjN0WiFurRal0PuK+6n0cPnoYUznS6g9dBhXc6sUcxExfy7+uTnkCjKGRk+v3UaQNkBiy+777AtWxCax74cf8elVmP005N+7mvCcHNLGF+L2qFCqVJL80+E1cuP0QbwXSrhx6DB9zW2EpqQy/M41eBKTGTNvsUg4wopPiprRWu1c2boFRcUFyg7ux6P1wxwUTM6auwgdkUt2/gS8grwhtga3B1NXG60XL9B5+hS3L5TSeauWmOHDSbvrLvSZwxmePw6vevD+O5125FYzNQeOoLp4hbIDBzFgQzc0juHz5pA4No+E3FGgFTisQSvbzl9/RGFoI7Cjhbqis3j6rfjFJDByzb34klNJmy7QdINrX+fzYmlqovn0SVwXS6g+c5o2o0XK0MxatZKkSYWEDklE6z/InzcbBjB3t2OuuUHj/gO0XbyAo7eLqKxMht21AlliElkFIghaN/i+E8latQ0YKito3LcbY8NN2vva8U9JJGfFChLGjiciJgVNsMCSCm24kba6G3jb2ij/bQsdV65hN9lJyRtHquDpJiWQNH6c1CcQTlCBVv3+v1+QqdPiPnuW2xWXcev9pWIod81qAjIyScjMHtR9/vmday5dZODaVRr27cdSW4NvoJ/EgnHE3LkClbg/maMkw5VNLj3u3Dh3HkXdLRo2bcbe0kSPw0jarOnEzJuLPGYo6cPz/yTDiHejldtVl2koLaGj5AI912rB5GLYhPGS2UaflUHi8CysHhc6hQKv3cT1kgsob7dy9defMTc2YrJ7GLVgIbEL5hI6PJuwiCHIRAyUTOCzHXz+2UfkhofRsmMP3pZm0UEgc/IUNHkTyZi3AGV09P9fmwqrk/rSc3hu3uDq5t+w3G6iz2ll5NIlDF25Er2Q1fgPEeexwT+HmarycxKDufK3Lajae1H/0YEdv2wJfaPSGLlqGQqd0Dt60InixOOmqqwUQ1UVHdt3YKivw+kfIIWN++flkVo4hYDQKGmjclmcqJQK6stKaa8o5+JvvxLgtGI29jD77nsxDEmh4L6/YFKLB0U5uDeLRspLz7EwK4Mb2zbTUl1JYGwkGbNno54wkZw7FoNHJ+VqizWhkHs5fOAg08WepxSxeTKcbh96pYyS4+cYk5uLOkhw14WM0ykZ2S7tP4qnoZHqnVtxdN5Go9Mz/YG7aU+KoWD5SvCJcHi5JFUX0VqXTh6k91IZVb9vw9/lQ+4XTHBEFLINb77sWzJhIhteeJFAlxePXMODH35MDZA+d4a0YTuEVgsP/kLQfeQkQ8xu9qz7BJ/JikWn5a//+oAWr5X4qZOlL+AV+hmVEpfTyYmTp5k+dToqIZoUJxmPW9Ko7Tu0nwVLlkruGMGileTfNhdNxSUE9vax7e130bud+MdEsvD5v3ElXE9y3mQEeEcUFEIE7jEa6LpWhffWLY6+/xExeh0DWiV3f/oBJW4rwwtno3OrBt18VrhSUsJAcy3JOh/bP3idSJ0Wr38oa9Z9wE2HhdRpd+AU4BoX6OVeXK3N9DfW425sYNNbbzFE6B2jEln6z5do8NpIEqxklHitHuR6BY7eXjoaG7Fer2bfG6+QHB6CKzqSu9a9TZmxl+zJcyQLv+RlEJtMfTNaQxuGC8Uc++jfxISHYBwSxN3vv0OlUwSSTkIvynix8wnXaVsH/W03aK88x9n1XxGoUhOYnMWKl16n3mxkqDCHaPwkaowYSxz+aT0Jej/k7e3s+eIz4qJj8EtMZdEzf6Nd6ZVEyIMdqEHEbFdrA+reTq7u38W13ZvQyGREj5nEnCef4brNRlLBJGk9iJdgqDiUVlYQrXFy/tefqd+ynzCVP0MLxpN3773cDgkhXLim/jQqC5px64UyYlxOSrb8ys2jByRtYFzhDKY89DC1LgtpgmEocewGHUzNF0qIV6so3bqT4g3biIyMJHXeNEYunc+Av56I9GwpDkEyxOjhiw/e48GJkyn5ZQM1h3YREhpCxoLlpM2ZT29goISyEw5Ssda0Ti89lRUk+Mwc+O5rGi+WSdzQKUuWkVQ4FVNcIoFpaYjzpfi9/NzQdq6YWLWSHe+/g6PxBm685N25hqHTpuOIiiQocRj8KQ4WfMpmwTJWafl13TrMf2QXihShVWufQTMsFXn6MHTRQwYT7YWAV+7iWmkxI9V+/P7um/TVX0apUTHv3ieIGFuAJy1FGp+Iglps8KIp/80rL/PUvClsffd1eg0GjE459zz2ImHpuRATjyYpHKfYNEQf2efg5onjpPoFS50fW10tfuHhzPrbP5ClDEMeF0NYXMIgD1V0WMRLobSYIX4BfP30s4Qo1dzu7uGRV17BkxiHbswIiQ6g+r8bpIbLx/eS47Gz5eOPsHR04pPruPe5N/EmpiDLysAbLvIQ/3yJi/Vz6gTDcLLx+aex4MQh0/HoM+vwhMbhP3YkvjA11sGzCVZDF5s//Rdr58zlyyeeJMbrw6FQsnrde7Ro1cRPGid1KNQKvRQFKhZe88mjJHhd/PTqSzhcdkwKJc98+CndGh1Ro0ch8w9A9qeb3uG20VZxjqSBPn597TXUJisujT9rPv6UGq+M9Dmz+X9EnQd0VFXbtq/pLb33AikkkFBD70WKIIJYUOxdUREUAaULoggo2LC8KK+9YAGpofceElKAkN57m0yf+d17/N6fpYu1WJCcnDln72c/z31fd63dgkFrlAYpjc1Gw9mzxDRX8vX6NXTa7bgMASx45xNaXEqChg3E7StIlN5fIlno1smj9LZa+eKNJYS4lVh9fLj/oy3kW7vpP2oULoXoJXkNN0XnztF47hyTYuL4YflyaYxwhgbx4Pq3uWm1kpo1BKUxwPsyCtpLZwsdJdcw3Srgv6tWkmAKwOUbyKyNmymyu+g1ciwd3nOqdKJbq2vQFt/GryCXnz/cLD92XXIyd619myvtHWSNmyD/rnjWxD7bXleL5WYhmsI8vt+wgZiAQPk83rVhHdc6OxgwahQOjxKFwotLaaqoxFBTg/v4af7a/hkeoxpjUgL3rFpFYXMzaWPGeVM9xPtih1Mn/kbVUUtEax0/b9pEz6BIfGJ7MGXpSq7bncQOHyapVGLt17us2Mpr0FdWUvP3n5z56w/cOh3G1F7MXLuOqy2tZA4bIa/fm1MN3Q012G4W0bDvby7t2oXO7ZYF1NAF86lAQWK/LOm8t4qGhAvaKmpRV1dQu/8vjvz4X/wDfYgdNJCRzz1Phd1NyoARuC0C/eOtuBqL8vHv7uLKt99TeOIUdquD9HETGPjUU1QqVfQc4F0LRWyc4FH+56Nt3JGUTPuefVzdtw+XVkPqpElkPPYEdXoj8el9pJnHS/pyUVmYR0+VguOb36f4yBFigkOIyhpE3KPz6A4PJzYxGbeEQHn3xpYbRcR2d3Jx6wcUHs3GFBZEz4njiZk1C2PP3viYIv9nhBTpExVXLhEXEsxPi16j49ZtTCo9g++eRfD0abQFBRKW0AO1VonDacZHraK8sICgtnZOvLeR7pISOux2Jjz2GJ4Bg/BLz8A/NBqlVinjiQV+dvPG9Twxdgzn3t1Ie16ebDpMevRRfEZNoD08HL8eiZKXJ/YJnRNunT5JslbJvuXL6KwupcuoYvSTT2Dv05+Q9EGEBUb87/AgWtoXjh8gIzCQvcvXYrtZgtajZNbL87EMGYg1LoZAkTIlnwWRZewm5/xZUrU6/nhlIaqmJlrVMGfx63T2SCawd1/pRlYJh7D4zJxQcPQYaSY93731hjRPKlUe5i58nfbEdPwHDsTip5dGO4H50lhtfLZ2FS/MvJPvnn0GX7edapdVpmWVh4TTY+gEFKIukRw68f562LN3H5MmT5USJYH1E38saoTDf+2TpltpoLKJ8AAx9XJSeOgoaUYTXyx4CR+hh9ZouP/NNygO9SNpzBicHSJhJ8Ab1amG88f2kq5T8/OCRfg7wWoKIHPYSBSbH3zEIzpt6qYaMmJiqbpdhVVnIv3uexiz8GVceoXMVBRAEI3DzuFNn3Lk2x9JiYzEV6HE0tCEWasl+Z6ZjHvlJbDbZei7W+mizWHm6NlTjB05liCljxelIqpqi5Xj544yYcJ4FCJ8Wzy0CqfsmuxZ8Tb5hw4REeSDr2hpt3VTbjWTtfAZRj/yiCzk0JvkxNXkgj8XLqH0zEmc6m4SYyJouFEKISFkPvs4I+6bBw5vtqb4rfTqJb5+YSEpOiMeWzchAb7UV5XhCQ1i5PznSbtzJqhMWMx2dP5alB1t7Fy4mM4bgj5uJyY4nOqiWqwGX6Yve52EaWIc610lHe4uNCoF389fTNm5MyQnhkvHZ01pFaaEeIY+9xi9Z9yFx6PHIopGwTCrb+TvJUtovp6Dyk+DwaSju6UZp38I419ZSp/xk70rtjgmGMFe18jXC1/GU1eFy2UlIjyEstslaKOimLH0DeKHjwUBZBZEHC1k//A957d9TrjHhcrgxqQz0FbVgcs/mAc3vk1A/4Hery1qLqWF1qoyDr37ITdPHScxJQK1SkFDZROG6BhmvLGQSAHOdKukC018k/Zbxfy2+DVROaINNGBQqrCXN+PxD2Pu1o8wZqTJKYC4HuE9ab+cy57X38TdXIcjVI8+0I/6inp5/XPWvkV4Rl+wCrejWOkdNBfm8cOy5fJkHREWgniaO+q7MSYkcfe7azGmJEiwrKD1dtvb+WP7lzT9mo2+uYXYpCjarF3UtHQQktmbGW8txD8lGYfcngS6VE3VqTMcWrka2ptwRfmiFLijqlZ8E1K46+NPsESF/19zEa0dGo+d5ZcVywhVutD66LG47DR2dBDUJ405q5eji00Eu847OjC4uHHiCL+tWEOI24VfoB57lw13C4T26c+d762ByGBvTJXYGkRAefZxzmzcjqK+nuikSFq6O+i0udEkJ/DIZ+/RrfeRGAmdQifHT9sXL8V46hzBCictwSJ7W4GxUUlExgCmfLqJdpPCy7q0OjAonJT88gsnP/0Ptvp6EjJSKG2so9vtJiyjDw9t+8DroJP3XxTVXVza+xdHPtuOuqONyNhI2ps6cLW4GDD5ToYtXwJ+Wu/zo/bISMHTu3ZxftsXBFnshAYFSD1hW5uFpMnjGb1xKU0Kj9RbigRbjVPJiY+2U/LD9zja6gkcmExpaRWR5gD6T5pO7zWv0+lt4MhiV9Fcz+YXXyK6oRVHbR1hibE0dHTItJ9e48YyYcUb3qgwMYcRv+xW9n/5GRV/76GjsoT4zGRqahvR200MmjydgUsWSfit/IAFb0ph58d3NtC47whB3d7rr29qltDzAffdzcA3nqdLPN+48BWDPIeS3W9voOngPlSWdnSJ4dQ1tKHr1DLlocdJePlpbGKKJDsUDky42L12NWXZh4nS6THoDZQ2NdGs13Pn008ycM4smYcqs2gFOjT3OpsXLKSvzoiroZHImAiKyspwm/yZ+sTjJD98vzc3WBwgxM/g6OTHd9dScfo4IQ6X1HxW1DXR6uvH5BeeI+P+ObSp3NK9aBClQkc33y9ehjM/D3VXJ5GJseRXVtOu0jN3yTISp0/DolbIrF4xraC1mV2rV1J95jThei3+/gGUNjbT6ePPPa/Mp8eMyXKnsTpc6EUHv7WNncuW03n2EnE+JnQBJm421mH2MfHYG4sJF/FWPiK6T3wGbnKz/+abTe8R63ETKa7RIbTbNtoCg5ixaAE9pk6gGbsYQGISLc/GTr557kVcFaWECA2zXkuNMOMYfXlk+UqChwzBYdTI18sorr+0jJ0r3pJQeMG6dNoc1HR2YQ+PYN6SxQRl9ZeJV1ahiuu2Ymw38/4LL6KurCDB3xeNTs2thjockeG8vG4dusQkr3zm/0bkDQ1sXfQazpIyEvwC0WuNFFTX4k6I55l1a/HPSMWuFGgbOxq3mz0ffMzlXX8RabMS4+srdeI2nZ5WvYknVq/FZ0A/uceJDqzW4sL5j07/s6VvoGtpJEyvk+tAtdmMKz6eF999B3uwP6rAIAlBFuP3pkvX2Ll6LaaaGuIDfPFoFJLPqEvvxfx16yEqznvQE2uPuYuuggI+XbkKdUMjSSHhqNxKbre04kxK5NVPtuEK9JMJHkrR43W5qDx8gl1btqGqriIhJEik+lHe2oZfUi8ee/d9iBUaRm8RI5BKW195hc7ruUTabUQajXSau2gWr15yMs99shWnr5FWtwNfpQm9KAB//oMDn32OqaWRiBA/GrBQq3Dhn9mX59e+AwbRfRXyMVHNmLl99Ai/bPsIbX0jfYR+rstKncOBz4gs7l+zCnxM8gDhER00Ibf5bTd/bvuYYHMXkYF+tDi7aVWp8O/Vm8c2b5UjYNFNFY+OyQ5Fn+7g5Pf/xelsJyYyGGtzB81uBcGjxnPv+jVYtW7M2PATa5vFyuaHniKkvRtdfRMRoSGUmNtpNKiJGTeGB9980xvpJpZ+URQ5Xew9fFxqU8Uf2awW6RVQut0c/XMv4+68S+7R3TY7GpMWjctB9nubyN2/H7W9m7igYKmNFnVY9JQJ3Pn60n8z6b39Hexusj/+gMu7dxHs6CYiwA+hKCsUiTMfzrzXY25rZvKoIQy4awbFO75j79GTJNwxmbsWLaDNpJdcMF+DmiCXh2+Wreb8/mxmzb2fyfMe5uh7G9l/4BCTHnuciYsXi/kj5oYaTEG+MhHg7LFsho2fiKWhHY/VjTEsGixdZJ/KZtiY0XisIqZRAJBdhOt0fL5gMYVnzjBt9jQmPf44uxYvJ+d6PpNFQffi82B1gggEN4jdQc3Oh56g6NoFHlj6DJnDs/h53Wayj5/i3jeXMGn2fd7KKcCPeksdVTeK+PTJBUSrjNz/8DzSJ43jp9VvcvrieV5at4FkUQBKUrkBV3cbKl8jH857iKIrF3l52aukDRnBb29t4ti5qzyx+V2pPZJIm7BAzCa35AZ98fQClO3tzHhsDr1HDJXJJRcvXmHFRx8SMmok+PpK153bqUCnNfLB1Gk01ZTx7MblxKYn8eGCxVy9fovXP95B78EjvXBlf19qWmqI8Pdh8ZRp8usvWbeGoLhotq9ewZmLF9nwn51EilQFswu3w4nyH21J3v6/Wf/kU6TERvLW+2vQhEXw8bNLKGtsY/7nHxOclIzRrcLisqGK9qWh+CafPfUKPi4nTyx5kfDwELatWMfNm7f5SCRgpCTLtnK33YXRNxgamlk+dRr+vhqe37wCh93KN29uoKGxixc//oKwjEzUfj64HTbMThudN4v54aVFKO3dPPb+CnT+Jra88Ra1dY18dPAAGH0FZ9vL99CDrfQmSx97hACTliXrV6FVm1j/1FKaHUpW7P1dJnnoPQ4aGmswhQfw+ydfcGr9JwxLTZfZ0XZHNxvXrKOxq4MPRL6mn0luUvaObrRaPxy5hSybfS+9/oFtPvnBSioryvhh6XocSgPPfLMTY3IyeqVSLhgus5Wyc+f59KWX6BkVxvPvrKaprpoP1r+NR6dj3eHDXtK+WULVQK+k4txp1r7wLP37pEq6fXdDK28/uwxDRBzLD+6hwWXFqFHQ3txIdGwUF3/fwzcL3mJS1hBmvv4S9TcL2PLeRgyRoaw88LtEMjlaulC5VSh9g3nnwUdpPn6aMaOHMWPdIgqv5PDTyo8IiIzjhZ92YAn0w+hWohFaruYaLv7xBzvfXMOs6Xcy/tnHKCzM49N3NzBw6FAe3fyB99RgF9gntQSqX/j1B7aueoupUybw0KsvcONCDl+t3EZixiCe/2EnHW6hFXTR3t6Myd/Inq//y773PuaJmbMZM+8Bbhw5zPeffsnAyeO466N1uNQenC6RJiJOTHpy/rOTbze+y5S7pzBx8TOc3nuQ3Wu2M3jUBGZv34LFV4+100xgoD+u1loWzn0QZ95NHrrnHoa/+DT7/7uT/f+wJqfPvoeJa9Z4C+8OO/iL0aKVvf9kdX67+T0WvvI8gx6YyaH//sDBr3czaPxk7nvvbTqNWgwqqKoskwXWlxs2cu3b33nmnvvImjuHE19/zaFdfzF57hxGrnlNfqYWiwOD1g+6Vfy65E2O/PI9L770DL1nT2bfdz9z6D+/MWveE4xaupAuoY1UKvERI/6uNj55YzFX9x/i5WeeJWP23fzy8cfs2b2P515ZwLBnn5H9qpamOoLi4zDnFrDoiadQms3Mf/op0ieO5/dPtnPi2Gkm3juHO5e+SodTDNl12Do68QvwYcOiBZw7uI91ixfTe8oMfn1zOcfOnufppUvo+9TDcrPptloxivUTPZ8+/iRXz55k9cq3iByaxZdvr+PchRxeXL6S/vffi9mjkIdGT0szCpuZtx5/VI4en3vqSWKHDeeTFau4euU667Z+SNioIV5ElgQIKxCwuvcfeZSW8nJeX/AygclJfPnxNk7nX2f+8rcYOHsmLcJ8IHRuViu5Z0+zdd06QlRq1i1eSmCPNLYveYsrN2+yZvsnhN8xmq7udokWUgk0SEktW5+fT31DFWvWrEIVFcHGJUu5UV7N2598RsTgwVjVGokhcbQ0o7N0s/DeeyTfbv2a1Sgjotjy1nKKS6vYKrJu+/fBaTWjFmwSoV+rquP1++cSqFbz2isvoQ0NYcumjVy6dZPlH2ym14Sx0ukuAN0BOj1NBUWsmP8SMUYfVry+GHz8+XDdO9yqqWXD9s/wGdRXtHAkHkkkCF3a+SMfrllLSs8Eln+4BTo7WPTyK9iVaj7Y+S2eqBgUfv50dHQQ6O9Hw6kTrBaZyv8crN5ctVKKu5a/uohum5NNv++CuAh56Okyd+MTHCZ2dx6/exYZPRJZuG4tnsY6lr29FqtRz9KN7+HTIwG7SnA5zYT7B3D94GHeX/YmQ3ul8dyLL2FraOSd9zfjNplY883XEBOOs6tDkgxUPn7Yzl7mxXmP0D8znRdXLqez5Dbvbd6CQ6lmw+9/0txpJjglSRZinvY2vtu4gUM//0i/tFQWf/gB3YVFrFn/jpw6vP7pNgjx8x6AzFaUXQ46L+ax9KlnGNq/L/PWr6bq2nne2vQuUWlprN+2TWxzUtMtcEH+Pj4c+eZbvtv2EWP69eeRl16h5Voeq9/ZQHRaGot/+UkmEoloR1WAP7R2ULrvMO8vX8nQoQN4eNkb3Dx1jI3btpE6aDCLVr2NIiwal0otax8/q53q3/7mk7VrSBvZlydWvUX54ZOsWbuBrPFTeG7bBzg0FukIF5+BAFNumT2Piku53DF6HFPXriV/318s2/QeQ6ZPZdmHW2gU0YpGA2q3B7VbwZXzVxg6ciQYxJHdhbulBaV/AOXHzhAvGiMBATisFjR+PlBXy+Wffmb7h1uYOfd+7nzkYa7+9Btf7PwvfWdO59k16+lstuIbGEarYHIG+3Nw9SrO79nFfbOnkTrzTor/+ovvv/8Bxddz7vPk5Fxl9qyZjBo3npr92Xzz26/Ez55O0qTJWA3BOLVa7HSjtXWRv28fqXEJhCamSAyAu7ON1pJSqi/kyo1Dm5LA8FEjydl3gPayCrqam/AJDSYyqx9DR45i7/c/U9HQiE+fXiQPGyoDsu14sDmt6N1uru0/TGp8LJFxkfj6GHB2dFF9/QY1V4tkhFXo4D4k9Eii+NhFqm+WEhoTjX98OGF9E9H6Gehu6iD3ai46X1/6pfWms7SC4qpykiaO5EZ1FXt++pP7Z88hqWcCSrcTj8VM2ZXrtOaVokJFyrBBxPVI4Mz+Q1TUV6LvEUZUZgrhiXG4rS40TXaKy2okVLTHgH74CuahrRuz04LB6eTWgWOkJSQQkRqL0aDDWt9MzZUCzPnlqHyM+IzIJCo2jsJdh2VBEJQYi39SNAFpMTK1wtrcybXL1wiOiCQtsSe1efkSlxI7Oov88nLKikpkFmZMbCQGjYr2ujo6S6tpu3pbupXHPDib4NAQftr2GW61B3VqBKFpiYRFRqByKFB3uCkoLqP5n3Z28sAB+Jh8aG5rxqly42xtpenCNXonJhKfkSQxP61lVSibOqk8eVWGtqc/OF3us1e+2yOj2IJT4vFPjUOTECat6O7mVs4cPUOf/iMJDwul4MopAsKC8EtK5VZpOQ3FxaSmJhOTkUpHWwstN4pRNLTTXlQpBdqTHr4fp83Gxd/2YHF0o+wVQXB6Iv5RYQhMmbPRyrWCWzIlISAmWvL+9MIsoHCxa8cOBgZE0k+IpJOjsblsVN24haWins7rJSh1ekY9M5f66noqd5/CoNBiSE9A2zMcdWyA5A/a6tq5dv4qgwYPI8DHl+KrVzEG+OKTFE/JP0LsrooG0nqlEp2ZREtrI3VFRXga2mnOK8XH5M+oe2fS2tRM3t9HJOJGkRpOWGYSxpAAutq7sNZ1cqusirB/QsqFC8zP4OM95WvVXDx+DJPVQe+UJKJ6xMhEm8rCGzjqW2ktKpMRXGMeniMRLrf2nULh9BCQ0ZOwAWnYI3xo6+zAU9tO2bVCRg8bicdq50ZOHlFJiYQNTGPf4UNozTYy+/VDFxOGw26hpaCA6qv56DvcBPgFMXbWXVy6cInushq6rJ0EZvbAr1csrgATlm4bnlozBTdKiB85DJW/L0a1EJI75Yg1/8J5olR64qMiCImPwOUQY/A8KnIKCPBo5DuZdfcUrpzqS2dwAAAgAElEQVS/jCO/UraGffonEdA3mTa9B41ShbmoUnbxJ42bSH1VDU119QT3iMUcauSTLz/n7pHjSevVC7NOiZ9RT+mZc9TkFuLr1hMYEMLQiRO4dOkSDbdKUBk0RPRPxhgVjG9IEFarg+Jrt2izO0kYM5xWmw1/pQaDQUenx8axA/sYEtuD2OBgdP4GVA4HdTkFVBTcxCU6pTExDBo7igvHzqCqaMGhAL8hIrs5BqVGhUGt5XZOPlXllUydMYPK0nIstc3E9UzEGerLgeOHSYiIkdcvKAB6hZKaawXcPH2BnqZggsPDSJowlIPHj9JaVi2zvvtPHYcxLJiw0AgqyiupKqui0+kgc/RwOp1O9DoTbgGO7Wzn9Mlj9MtMJzokCH9hgOgw03S7gpzLV9D6mEhJT6dnzyRyTl/AXFpLQGQYusweRPTqSVdLKzqtlqIbN2hvaWPiyLHcul6Is9tK5oB+wvNP9unjRMfF0istDavVht4Ft89fkXpDh80uKQxpaWlcOHmahpulRImosIye+ESGEuwbSFlNDTllxdi0AijdF63e4I3gAi6eO8fNG4VMEmPK0FB8RbumtYuK3AKa6xpot5oZPmYM/iFBHD+QjbbLjk9wINrUWHn9gnFn7bZw88YN2YEc2CuD24U3ZXpVxsB+XCrKo661kcTERHwF1kSjwdHWSV1OId1NrTR1tHHHxImE+gXw56+7JD/QFOxPUM84guKi0Pn5UVpVze3ycnzDQgntmYDaKAxTQoDpoKWymqqSEpJ79iAuJkpqyFuqamgrraKzvgmPyy3dxA63i8PZ2Ti7LIQlxuHXuycRyQk4rQ6aGxspKiokISqWhNAoyotLMJlMRMXHcqumnPLaKpKSkolLSKDbbqHmRgnu8noaSivodjt4+JFHaKpvYPfuvyRiKDA6gpDkBHkIVxn0NLW0cfHyFVIzMojomUjXP8Yek68Je5dZ5hBbW1pJS+hBbGQELqed5vJqWopK6GxsRanXMmbCeImD2rt3H6FBwfiEhxCSkUJYfAzm1g7q6uooFcibnqnE6gMouJZHdHIiej8fduz8mowBfYlPTZHPUFNTI62lVSjLGykpLCKgZyyj7phAafFtrl2+LAkcAn8W1jMBXWggZqWHstparl3PZ8iIkRh8fVHqdTKiVoAgr58+R4BaS1JENAkx0bR3ttFd20TTlULaGpoxxUUwaPhQ6iuruXLlKg7cJGSkEZGR6k2esdqorqslr/gGsyZNozOvVL4HgWmJBIQHy5g9k4+J1Kx+GAP8aG1uxVxehzO/gu7mVjQxwfQdPoji27e4fi0HlctDRv9+hCb3wGkSaSAuqptbuF5QxIjR42U+sHg27eYuYnVGLn7/i4SkB6QmMH3qFHL2HqChuBSX3YXS3w9nRAhTJ0/hRvYxbhcWogjyI6BngkyJ8Q8NobO+nlulJRQ21DJesDQx4nR6pA9K09ZKzZHDXN7/N9OmT2DcmFEUXcnjv//5BsXmGdM8LquVEKOJaaNGc+iXX2l02Im/ewazlryJ06xE7auWkxWF28Hl7IMMGTfOOy5yiQG/EFhYOLh6A9m7/iB5QAbDBmVxYe9BPMK+rlNTUlNO2ohBJPTsybXTl8itqObONxYx8dFHsCmUUiwqNnLx0F05e55hArys8sjOkeDjYbbxx8KV0n2cmNWH0cOGceHXPdS3tDP51fn0f2yeJKo6XU7Uoq3t8VB59gza1jZ+en8LTqeTvndNpfeE8ey/eIlHX3gRq9smzSg6wVSyuPnm4ecovXCZLHGdCbHknDtPXn0l8z5YQ+qkMXiktkWNslMkoyg5fauAfgMHy3GNiH+SVH9rN1W5BfQXZhI5XXKiFIJCu5Kv7n6E+rJyokdk0js1haI/D1NR28izohM3ZjhoPbhcLmmeEeaTxhs5NBTkc/ibn7EJdMGTD9Jn4kSKm7tJG5BFl60LvUaNRlDzXWo2jp2O1txNr2F9iYmJ5Oy+QxR3NjH/5+2yEye8amqhr3NpqS+rpNFhJUlY422dmHS+0p9dWVGMr9VFfGIPGd+mMeq9iuimTtaNn4lRpSJqVF9ioiMp+CObdrON137YCWnJuDQiF1RE69loLilF19nB9WPHOLXrdzxqJQ+9+Qb+qak02V3Ep6Rh9TjQK8QdtUNpNWumP4Q/KgbcMUragnKyT9KqcrFsz7coYiKlckYUiGIIUXA9H4O/H1Gx8VKhJP1AbisfbXqfB6dNJyUt1Tt7kARRF47rxbx73zMEG33JnDmB1pYWyg6cxezy8MalU7LbaJdcTxUOi5320lJCzB0c//Fn8o6fISg2ihmvP48rOBi9MQz/mFiaHJ2YtMJiZKf53BU2zn2O1IgYBk8bR2VFBdePncMT5M/rx//ArRfKH6EnEZ+CgnNnzxCX1IMwIZQWAVwiF08Nl65coF/fPhjUGqyOLnyEhcvlomT3IX5YtoEwH3+G33snpWVlnPxlD0l9+/H0Hz/i0nro1PxfnqiZ2ktXSbR6OPrtT5RdL0IZGszstcuoU0BaRn9sbhcdHjs+apGv6eDSNz/yx4ZtpEfHM3jiaK7m5HDp+Bn6/4NyeeCzTRLWK7SH8v674eSx4/QeNkiG2IvTgFYtclutXL50njHi3cUl2ZpqpUfq8U59+S1H3v+S9OgEMsYPJyc/jysnzjJ4ymTu2bgW5z/3ySzMJ7jxxUn5mXMkuFT8umUb1bfLSBo+hOGvPM3Gb3ey7u335L30WkzcaN1WDmz5iIMf7mBU5gAGjh7GsTOnOX/2Anc+Oo+pa5d552guoYYW+bguTpw9Te+xw9Eq9CLPAo/Lg1Xl4nLORUb2GyAEGvKdFpB7hd3Jvq3bObBtB2MHDiFlQAbHjh2joqiYmU89zrBFL2AXQFoRxGftIlCw8S5dJMLi4Iu1G3A0ttNnxAgmrV7C4UvnmTD5TvmVbbgwilXDbuXH15ZR+Ot+xmRlkTZmCN/t/ZML+fk89PJ8Zi5+FYck+mvRiLGRy83ps2fIHDIQjUYvv6/b6UbhUZCXe42sgYNkRqwE9AvCrcPJV6++Rt7xU4zsN4iRQ0bw40+/UFJZyfz1a0l5cBZ2tUb49OX97+pupau0DPuF6+z95ltaOtqZ+vCD9JkzQwJ9M7NGyK8u1jY5obfaePfhx6Gqgd4x8fTrm8lve/7iVl0NKz75kLCJo+XBRU5WUNLS1cbtqgpS0tOwu+ySCCHQYIeOHqG6poaHH3pE3n+PpQu16ETb7KyadpeMzRqRNYTA0DB2HzpIeVMj73z9Jf7DBtFi7cbf6Ifwi9dWl6JoaMJ+tZCfPvpMFnKTH55Lwp0TKGhpIqNvlrx+ERpgEGK/bhuv3XEnPmYbd4+bKDOrv9v1C1UuC9t+/gF6JXlFVAq1BNc3tTTTbu4iJikRh1hf3B5MSgMVZWW4bHZSU3vJ++h0WlAL+25NLQtn3UekW8200eOlsebw+bPk1JTz9fHDEBdJh8uFUaXH6bRSV1Uu962qg8c588du2cF8cMFLqDJSqMdDj6Q0RGq2DSErAG6VMX/2fYQrtMydMZPujnb2nzpGq1HNO3/8AkGBsjHjEik5/yBe8vOv4x8cRFhEBFZBLHA65MGltOgWEUEhhApQsxArC3Gsw4Htah6vPfQYSQEhMou2ub2d37IP4Aj2492De+XEz6JQymBD8VRcyblAiNNN9Z7DnPr9L4xB/ry4YR3fHjvE7OefQ+sXiMXlRKfSonU7aTp4gvUvv0p4QAAzZ0zn1u2bXL1ZgCvAl9W//iybPk6HE7VBvGNKTp05RWbfvviYTHTYu9Boxb6slGuPoHT4CVmBuH6lU9YlNdnHWfnsfPomJXPfXbM4ffI0hdUVGFITeXXH59LZLzjHRqV4Et0SNZNi8uPS9m8pPH8BU2w4z7yzluK2JpKGD5eZ7p12K35aoyQT5H78JT9/8BGx0dFMmzGdK9fz2HPyCEPumsxTmzbIqY3Yu8T/Yn+5cvUqA/oOlDpThUKJWq1E1W2W0XD/3bKZhOQEJvzDHKzKv0HetVw8IljB4SAoIpzp4yZRfPQsVwoK6P3gLO5atVwalwRsWidGGQo3py+co0//gag1ftiF6UWhkprZ31au5PaJE5JhPGPyFE6cPMO13Osotr78rCcjOoqC33/H3NiAJiyM4bPvxZjenz4jxv4bvC6ec4+MZDly+Ch33DEej8uJQlrEhKvJwoX9+3FXVHDtx19wtrbhMvkwfs5M/JKjaK6v4PBXX+Gr0KE1RTDknvtoTIhgxF2zRVmCR7SUUNBpsXD64kXGjR8ntTNSCIldtu/z/j6As7iMU9/9hJ/HjULlZvSD9+Ic1JfQISNw64JlNqVQpwng79Gd27m57wDRnR6cXTYaRfhMj1hixw5n4vNP0yp0MCqD3ABUzW3cPLBfRrUV7d0nRIp0+mkZ9dhcnL2SSB87HptNiVHvh8qjwmru5sCRg8wUWXyizhAifoWbmvp6Km+VSo6TdAvKssqFrbmOiuwT1J2/TOm58zjaWzH56Rl63xxs/QaSMu4OObkSQQj+QlPS3MKez1dTfvIECc4g2ps7qXJ3MeeVl9H07E3syFFS3C/umkimMxcW03T5Ik05Vzn3268Y9CqC+6ZQpVcQP30Kk+9/xCv9tonnUU9tcQmt7S2k9+8rH1CvzFDBzeIbOFu6GDhwkFfbIp5SQYO/UUTr5VxunzpDwamTwiZDSHQIw2bNwnfIaAJFUaFUiDqdULHW1zSxc/WzcLuUns5IauuaaI9QMvqxh4gaMhG/1F7/il/FTbJSf+0azpxCCvceoKnoBha3A1O/XiRPm4ifODX2HiAjjwXVXGfQcSMvB6XHQXKfvtLF7FSr5P3Y+tnHchPN6pcp9YvyHwlEwNmLdF8v5uyfe2mqqEChVpA2bAC9x44lpPdA9MlpUiPaZYEA8c8qqvhlzQK68vNJMETT4XBgjvOj38wZpI+egio2DrNM9gCTyO88cRLNjTKO7fgWZXOrDILvOWUsEaOGSPSPX2y8F+XjUaDWqrl6/gzREUGECc2g4DYIY40GDpw6To+UROLDoqRbUCXuv8vJ7YNHUFY2cOTH3zDX1ElUyICZE8mtr+fld7aCEPsaBe7FToDGQ/W5sxzaskW+L5FqEx0iJCs9jcy7Z5E5dgJuvU7GNgldphiN3Ny/H9XtSg5+vROTzUGX206/OTMIGpBJ8tjxeIx+qD16b8KBw87psycYOWEkHrsAPvl4nxU17DtymAGD+hHgY0QndJzi/qvcXD2YjT6/kuPf/ITeaqdL5STrydkYe6WQMWk2HZ02VEG+XnOLx07e7j+59t13uEoqCEJLk8uNLbMPtqhoXlm7lvZuO34+wkwl0EhmCnbvRnezguxvvkPrdtH1DyJj5BPzMKSm0GvcJND7ixdURJXKgvrMhZMMnjIat0j1FIXhv2eFQ4f2MX7KBFQinkMo6ZWizLFx5c99BF2r4vT3u6T4u1PrZuzT9+OJiqT3tHvptDrw+Jm87mYsnPzyK+p+/gNTYysGvZGb7e0k3XsPieMnkDxyJO0WBz4+gmQgXt5mivbtw5Nzk/O/7cbe2YFvSgL2wanYwkN55oVFIEbOHpU8bwtc1uWcy/QfOxS7LALESVOBxWzj/JkLjB03yvvzCLG7ONg0VlB16RKNx87JpCaDQoPZoGHiay/QGeRPv9F3oDR4P0OnMNY4Ozj++Re0f/0bSRodrUon17rbyXjiUWKGjyRj4FCpwhE1kcchmHCtXN31J4b8ci79tRe7pRtFQjh9X30UV0wkWQNHg3h2/jVHtdQ1kZefy6jJY/9dH0U8s509u/djae/myQce8jpPxN10W6R0oeDvvVguF3Lt0HG0ah2a+GgS7ptK1PDBxKYPEA04dAInBrQ0VXPw00/p3n0IkQckkjSKHBbS5j9F0KAsUtMHoFTJJweVx0lHXZl8v7oPnaf05DlcCrfsqEfdNY6QAf2I7jPAe/1OmXdGRW0l5fVVDBs1TCI/5K3Gw43cIoINAcSL5A2ZHCeKditdtwu5fewEDftP0Zh7Q1q4REbvRb2NO55/mszBY2QsqVivRNBOVeUtsj/fLq+/v38IZrOZNhGP+vhc4seNJzIqQSaSCgepKLjKb+TQdvkadb8cpPbCVZRqBSljhuI3dhCJo0diSEjxXn+XS0prbpWX4NYrCI+PQCdoF//us2cPnyIlIYmI2GjvwiYO0K4uyguverOJfzlAZ0GpJHak3zEOw7hBJIwfgzE8Xmauiz6K+FrXL5/n+Nc7cB8/S1+fQBxmC6qkBLK1Dl7Zuo2QwGgp8bY4XBg0CopPH8N9u4yr//kJS1UNZpeVIbOnoR6QSsbkO1AFi+sRejmvWe7M+UvEJ8UTFh7kNcjgljXE6RNnGDZoKCq1CreITBTODb2bs+cO4y4pp+yzX1FWNmH2uBlyz11oBqbRa+pkCAjDpVDRJTi4Hqi7eoVfNr6LT1UlCSLBo9OMf2Zv9NMn0v/+uXRIE6oSg12grKzcPLEXT3klJz76Dn+PViLTMu6cwDlrI69/tFlq/URWvVYcsVR6jh8+xojhI1ELWY7ox4izhdPNlb//QltVybmvvsBHpaTMamXcQw8QlJFCV1MjF776DpVI7nAaGDZnNs6hafSbMcNLwZCfl9hERBbwKQaPGYVVpZM4PjcWgnBTmX2IljOXKP4zm87mVtxRYQQnxKH4ds2bnmmDs9i1bi3Ojg5a/wnEnr/uXRpMQfQYMgK6nd65tGDcKOG3PXuZOWMabpsVvQD9uhzoFB6JOIh2ufl6yZsYHS6CEhKZ+/LzMqPO1tXCZ28sIVzvh82h4+kN75PjsZExaRKOTjt6oxADK7BZHew+epgp06fIl9nbXfOgtXTRcPIsfo2t/PjuRjTdnfToEcPYhS9RoteQMHayrMzFyygca5baeg5//Rllh7JJ6lZiQkObRkOV0kPilHHc9fpCHGrN/xyJjpp6rAV52AvyObJ9u+xi+fWMY8bypdxUuEgaNg4lelx2r7ylvr6e4ttFjBk9ErqtMutSvFxNLa3k5l5nlMTDeJ9Zq+gM1NfgziuiM/c6+3bsQOOw0DMlnjtWrqDQ6iZeZh971z2NDboqyti7Yx2Vp46T5AjCpDZRQzc9xowh5Y67iRw2lC67B4NJIZi3NOYVEmozk/P7r1z7fReB/iZMvRIIGjKQ5uhIxs56SAxKZTfG3e2h9NZN3E4ryb1TJIJEFA6Cel9RUUldeQ3DhUDbe/PpdlulEzq4uZ1Lf/xB7rEjuG2dpGSmcMeSpbRiQtejFx6T8BaCygHN+Tc4sn051pxrJJpDCQwM5UL3bTLn3E36nQ8SlNTLax4QH5baSVdpMT41jZz76muqLl6k22UnfPxwJr3wHNU6PZEpmfLaZVSvG/Jzr2BUu0hMTQelCMP2eoNWrV/L1KmTGTloMBrxF8UmbumipeAGQRY4/sUObuZdw6F00mvUIMbf/wAWUziGtHRcInFINIlsUHHmIoc2vYlfQwMhViEGVlIRBEPnzaX3uLvwBIWj8Bf9J/HyWmi+do1ohZa/V6zBU10rQ7lTZ00l+c4puBN6YIiIlSxBcf1Ou5ucy2foGRtGoNDqKPwkOkkcrv7KPkSfrH5EBoZiELgkwV8TKTy3bqNvNvPTOxuxNDXS5bIw4dF7uFpbx4OvvAURkfL6xfWIDMwru3/n4ldfoa6ooYcxiPK2TtqTkxh43wNkjpuAX3iAd9GQbms7xcKN6xPI90uXordaaOxq574lC7FERBAxdARKn0CkfVoUenrIzt5P34xkQiOjweqNXhKb3v4jRxg9cawsbHQyN1voCZ1cyz5MX2UAP765FpXZTL29nYc2LqFRpyOp3xiUwWFywiAE+4rudq7v/5tj27YS2mUhUuNDs9PDrcAAjBmZLFi9DpVR5XVXiM9XYabw8CHS9P58vfgNGafV6rTx4ob1VImM60l3elFN4nn719Z6cP9BJs4cLw+1aqG7ELpTMYa8eJasscNwOh2oxezknw60XWmX45jBrkB+WrwclQbatA4ef28Zt7rM9LrjXlnctHuToVDY27j0zU4qvvgvoWYrxgB/+fcCRo6i3933kDhwCNoAvbfJ4nHi6W6g4sxp4h1adi5dgdbpQh8fReJDd3GyvIz5i1eD2vRvlCBY25wcPXaY8dMnotGoUIq4OqUgLyg4evgkE8TaIwoQcYssHdgtzbTk5xHT1MWXK9ahFZio2Ajuffctrra0MGDS3V58SKcdg78Ws6uL395Zj/Hv4wQJyYJJwy2Fk/CZMyQOKj1ziJSIyqak005r7W08JWWoL9/kyNffS9mIX99khq6Yz027leFDJnkLEFF/d0NbQ6PUXA4amYXDbpNh9XqjkX0HjlFTUctTD8/1PmfyAGqlueAqwQ4HtX8f4diPu+T269OrJ+NXLiDf3EFaxlAMvgHyrCFqTLO5hZ2rVqA5cpoUufnaaQowweSxDH/4UeJjkyQlQSUWW4WbW7lnSXBB5Xd7uL4vm06bmahh/Ri58Glu2W2kDRiOQjD2xLNjF9LAOtrNbfTO6IXVasGp8GA0GLlZVCYlQumJPb1dCLl+dlFdcJVojZacj3ZQcuI8CpeSXpPHURzniymjN+Mn3i07dP/g/0RKHLeKC2Q2cUz+bRJcCjkmvOW2kzz/KYlLCQ+J+Z/x0N5t5kbRJZKUai6++zlNl/PQmbTEjxhE8gMz6AgMILRXX3B5TXviv7PnrhAZH0VcQgTtHe34GU1Sk5hz8RpB/sHERcf8/+t3m8k5f4RMvwCy13xAe+4tNEoNA+++k9iHplPqcZHYZ+j/vraQfxbmXeKHdWvp3dxBcEunRJg1+pu40SuWJ9atJzo07v8XLBYreaey6WP05fj7n1Gdex2PScXEJx9CPag3ythYgiISQO3771oFh4+dIaN/H8JC/bBbrWhFd1mp4tC+w2Rk9CMiIti7kUqcTycnLx4m3WDi9LLNtOfcJDg6iomPz8PSOx51YgK+0cny3wsTixhm5u7Zx7EdX6EpuUmyMOc0taJNTSLyyYcIGzMaX/9IKVnQW4ShyknFuf3EumHXm5ulfMjj68vUF59iR94ZFm3bTLfFjtHgh/wGNidHj59g3Ljx3gVHxLPqwKCEggN76e3vx39efAGTUkmJ2cyLb69CFReOo6ODn1euR9tmQaP04aFVKynw9RA3bAQ++gBR96EW0GK1h2MH9zN83BhcOpOcMujwYLB2UL7vIPE6H35ZsQ5bZzfaqEiZK63Yeu8cT0d9HYqWRob2yaC2spoWjYbwqZO59+VXUagN8kLtbjcKHRw5kc340ePwuN2olQJb4EFr7SL73Y1cOZiNytcXf4OJlhu3SY6ORqkQ8e4uWh0WyafTme10KjT0euBBRjz9DHIOK1YT2fJTcfjUKcZPGClMeXIh61aC0eXi6KuruXH8OHZfN6mJ0dSdvYTCN4DMZ56m34MPSgGpaBUrhXvGAzlHDlBz5gzXv/+JUF8/ugICmPTkk1yobeCRl18Sx1fcTjtOnRGty8WuBa9Tevo4fn5qkiIjqbpUhCUwkKwVrxE7aiwhPiFe3IgaquubKLqdz8gRwwTWU5oIlR4VbY0tXCsqYowY6f7reLaq3OgdbvY88jJNNwtp8rGR0iOWxhPn8YtKIGvhYhKmTvW2rMVTq1HjMps5l/0zzdeucOvPbLQKFT4ZycxZsIgKh4HegwZ6XwhRIBh00NbOp089g6emAn8fFQEGPe01zVxvbuG+T7aQesdUtGqDdPSJhm1NZQ0N7XVk9M+UnT8xmlTYHZTdKpOxSn0y0v+HlxBPu7DV71v8Nl3V5bSHKQkO9sF6/QYaUxD3rtuEdtgQPGqHLKrFx9ZSVo7zdh5HvvwCCssw26yk3j+NtBkzcIX0ICE+AaXoxoibpHVRn5vLz6+9hbq5Cb8QIwaDnpbadhzBYczd8j6+aalenIDocrvgRsF1gYgjvmeyPB3aLS60RhUfffYF6Vn9GJ6VhV7sxlarlAY0HjnDmZUfYv8H1toeZ0BhVKNqaMUQFMH9G7dAzwSsjk7UPr6yTqjKLcSTc5G8337DfqtcdpQynr+fkKFD8Q1LJyw6Uu5PVksHeqOenH37ObnpYxxVlcT2jJandqVDjScsikc/+whbcIg03Ik6SVz/hbOnSUqMIDQqWlZUYlInOiqXL1/DNypEaif9hZNSQGw9dvJ37eHq5v9gra8nfFQ6FXWVaJrawTeAZ777TkJjLW4nKo1Qsdq5cfo4vqWVHPx8B5pOG3V2O/e89zbOqCgiYhIx+QeiFuxH7y7OpV93kb3hA4y2bsLTYiQQ215rpveYiYxfvwq3vw9KgQqygUMDp88dZ9TwAWjU4hqFE9XbAcw+dJSsIVn4C2aVdKYKh7aC0zu+I/eDbwgQcPgewbTaOrC2tpIxdhyjlyyDoGBaLWZMJqOUBORmH8BYUk72VzvRW1x0G/SMW7qIXRcvsnztBtkJE10EhXigPTYOfv4ZF778LwEqD6Ep0dRU1WLsUDJs2t1kLnoVt4/R2+0UNaBabCKnmDxuhPfnFwuzcAcq4OCR44waNwad2AzEzyQ6sBoXv334Mbf/s4swj4LAuBDKGyqlUXr8nHtJn/sIhIZh9QjOqTiEWsk9sJeQojKOfvcjnQ4r7uBgnnnvPW40tZE1brLsimiMOllg4jbz69q3ubHrAOEGI+E948grKZY8z6zJU7l75Uo8wn2sUyPy7D0OyLlwibHDB3lNRxqFjHzqdrg5c/YiE8cPlwcNCQ8WFbXbyvbXF2EtKsZRXcfgtD7k5l9HEezPXc8/R+w9cyT/0iAA8koPLfYmik4fR3n6Chd//wuFWoUxqQcj5z9Ll68/ffsPlVpjX4MRKcp1dbLzrRXUHjlHhNpAXI94zhdch/AQ5i5aSPyY0Tg0XvmM6BLVNndw6+YNRg0ciKFyHSwAACAASURBVFJ2icU65uLX3bvpcNiZO+8+icGQ6C4BNG7zxkpSXiUB9WEh4eRXV2CPDmbea4uIFcY3IZtRKHA7rFS3VFF77Srt2Se4fiAbnU5H+MB+DJ7/NA2oGNgn63+fuTwVNNWw+dWFaCsaidKZ0Ot1XK8uxxIRxKubNuKX1ge3UkDQFHKrKrlVSXtjE4MG9PcWed7hFXk5+ZidTgYP6yufJTElMunV2P7hJW5fuRpPcTmReh+51rYqXOR0NvL+999hTEpHniqkGsBCSd1tmgquU/bzHzRfy5f3aNi9s9CPHoouNp6ekUkyAlEuQG4nrdev8NXat9FUNJDoH4zDaafF46ArPIgF721AEZcgYcZyUOURWstcQnx96dkj0VsoyVMXnLt8mYiYGBLiIuSP5FJ6UDut1F+4ILOtVbVN9I3vQWdLO5Vd7ah7JzJ/64fgI0gG/75AGgUXcs9ir6wgZ/sOVHWNsgCf8fzT/F1fxZwX5xMVLLT0IodcI7V7DQcPsOuTT+goqaBvn3RqO5spM7cR3D+Tl957D0TxpNBiNbtkZOR1MZWJjSE4WDyv/x4UgKPHT9Onb18Cg3xwODxoVW5Ubgcl+w/w89at2OrqGdKrN63V9TQ6bQSOG8TDq1eB0se7qWvFzfBw/ughTK0t7N+wiUA8tP4z4Xl0+TLqw4OJ6TcQP10gdrMNvViw3Q5yv/yEEz/8iKbDSWpSGiWNTZRZzKiS41m5c4eUP3iUIm/F+6gcOXqSEcNGoBdsnH/PngZbB/lffMnBHf/B4XGTlpyMpbZBdhoDIsIor6+j0WKmZ3w8lopq2vCQcO9MZrz2uqBrytOGBhd2e5cckU8YO0lKi8Q3FPUXFhtFWz7m6K5fMGudJMTFYalooaWyHsX2++7zVJWVct+MO+kzaxb5Wz/m1yOHyXh8ngwb7rAo0Zh8sHm6Zecn58RRptw9S/LCrJ1d6EWWjUbL7teWsuuXX7h34StMe+wJ9i1/m8sHD+Or1dDmtDLh8QcZef99HNm0lR93/cXMRYu44+F5OEXrXq3B6XTjcHnIPnmSaVOnobQ5cHhcMh4pXKni84fny+ileavmM3joQPZs+JCTR04xb8mbZDzxOFja/wW2+eHp6uLM+dOMyBrI+e9+oKG2ljseflBiDvKKbksNIJ2tXkCRtPKr2PTAXCpvFfDk68+RkTWU3996n+zzV5mybjlj5j6Exq7FZrFLo0ZjZyPXi3MZOmKobD+7hDNQoaGjrYOc/HxGjRiFr3hord24jAoMbZ18NPdZ2uqqeGLTUhJTEvjpjTVcOH2JFTu+xX/cGCGew93ShDI0iray2zR11BHl78vJH37FZDAweOY0WpxuGltsZAweIV2Fclfz84O6epY+cD9qp4VX3nqVkMhovnhtDbeb2nn80w8JSOuDXumDW4pCPdQ0VpFfcp1RE8bgcLnlWFvnVFBdXklLWwcZqemya6pRK2l3duFjtvDWxFkE++p55qOVGIxqPl+wjNbqZlaKfMv0VNy2VrrVYhoZzI0LlzB5lIRq1Rz6/ltCosPJnDWD8o5OLN1uBmQOkNoegR8QcF3+Cdx+YcIdxMeE8er6JRIQ/fGy96jtsLLw22/wTUnFYnZiMBhxOa3kF+SgVDrok56OxymSKPQyuUVkfg4YPVzGAOqsTvQKMepx0p5bxMf3Pk2/3qk88N5r0lH9zYoNKJxKlvz2J/gZcSm78Rh0qNUm8i9eIcFgxNPYxKk//6KHCCafNppLt0voHZ9JYFA4ro4mVD4G+ezXXLjAyqeepm/vFOavW0Z50U12vvMpHqM/C3buwBMRhc3iliBrAf28eOkMUVFBxMXF4nSr8TH60d3WwYXLl+nRu5cUWKssdsnnRqsg78BhfnplOcP6Z3LfpiXknDvJXxs/oUdCEvN+/E5uBC6V+Ek9csPLyT5Mv/hEGm+VcPrgEfqPHknsuGEcvXCBCSMmyGt2WLvQSJKqgtw9e/lw8RtMnDSauSsXcvrvffy1ZSc9Mwfx9JefUI8Sf60/dpsTh9LBkeMHGDq4Lwa9TgxRpW5VdCoOHcpm1KhRaNUaHBYLAf6+0ty194sdnP3gK2ZOmsD4xU9x7vA+ft30MSNGjWXWZ58gdnzxuXbbrPgGBXHl770M6JVO+cUr5J27xIAxowjIymDT9s9YvmS1F+tkExpVg9TE/T+izgOszvL8/5+zD4e9QoCwZwgjjADZe8eoidbVatW22qq17jjqjFpntdZVR231514ZZk8ChBkIM2wyGGGPA2ef9+/zHOqf6/LqdREK73nf532e+/7e37HrzTfY/eknbNyyjmvuv4M9//2cg//4nPVbf8UVL+1kRPjrWVUyt3nUOUVx8VHWFuZj0gm2mRaXsLNyic91ko0bN0rhg87uwiioBW4b/3n17zR/9xO/FkK5O25i90fvceCTz/nNrbez8NFHwTKFQ6dG0arQ+/hS/dM+clPnUXPkCG3dnay7+ip842I5fqKYNVdcK5MFcEx5EFKVm48ffkSKzu665x6yr9jAJ++9z+Hv93PDLbez5Z4/MizQYH9/yQWamDRTVVLGthVrUTudOLVuiR5b7S6OHD/Bxi1XSM6z2u3hGBptNp594H5aKyp4+sH7mZuXx+5332HXd9/x+N/+Rvw128DXX3S1ki/mVKapLCthYco8TnzzHWMjo2zcvg11+CwqGhpZLBI89AbsfX3og4QVh4unb7yJoc4L7HjoYeakp/HO62/ITNIHdj5H2qZ1WMU6E460Ki3dvZfoudRLQWY2PmLfn7LiFxDAF99/x+WJUW794++x2KZxWszM8vJCNTLKfb+9FdfIKM89/hghPzsXvPzoDlo7O/nbP/5ByOJF0kbDNTaJJjKcYWEA39HG/MhoDn//A3a7nc233UrnYB8jUxbyhFWWeQqnZQptcABcusQjv/udfOY7HniI0KQknn/iCRrOd/PcP98iIiMDs7Aj0+okh05w5ZzTNrLS0lG5XNKOZcpioW94SCL/c5Li0Bl1qF12TIqb0fYOnrr7z4R7mXheFBxuhRd37qR/eIg3P/sM4uNhfNJTCIcE0dl8ViKroU6F43t+wsfHh5XXXUv7YD9GX3/mxCTJA90xbUYXGoyjtpb7/vAHZgeH8MRLL2EZHODJF15k2OXklY8/xBARzrRKjUsop13QeraROSFhzAoIlPWf1qDHqVZxuqYKk58PyakpOBxWNDqVFDVeOF3OzgceZG58HH999lkp7HzymacJnhPOk+++AwHBEtlC0Ai0Kqoqi4mZHYa65zLHdu8lMS2V7Ku28uKLL/DnBx7yJFWJTkCAFwYDI0eO8cAdd1KwZCF3PvVXus818tRLL+ETGcGr//oXdqMXdpUGRa3HaPCi5MQpEqJjmRMRLhFYRXQ6Gg1lVRUkpSYTFBSE2+1Ao1bwtjuo37Of53fsYPNVm/n9/ffReuQEf//Hm8TlZvDwv96XxbEyOolK+Fq6nBSdOsqS+fPpOVXBmbIyEhflMG/zBg78sIsNV13jGRMJYMFbMDDdNH30EW8+/zzbr7uedTfdTFXxad788GMWrF3LXY8+itUovEwVXGrB99Oyf98+1qxciUEn8nKcOFQuZrlcFL/yD7796CNW3rSda/74R2r//Zl0FdC5VUxr1cy7cj3b7/szJe+8y6effcbC7Vdzy6svS07pmNlMoNjJfX04tH8f2QsK0au90Wn0ku5gHBym7PW3qSw6wrxty1l143X0fHeEz/75AapXfnWt0nGuiZuu2sqSRYuo23+QL3btInP7dlLXrGNYRrQYmZgeJsbkRfvXu7AJbxsRx5Sfz9mjR2lr68A3NpGQ5EQC4yPw0hsIcehprW+k9UInCfPTMEWFYPLxxzls5/ylHpovd1CwUvBDRIUsNkI1TsVNRXUVuXl5kt8jJ0sGLZMjQ9ScKiEjax4+c4IlWdPb6mL4XCe9tU1YxidJL8gnM20eZbv30dV7ieiVBcxOm4eX7ywUjRazbYK+5iaqvvpeqmtDBf8oPYPqnw7S03sB75RIglJimJOaxNiEGcEOPFvfilVjJC0tGy9R+SkKNq2TcVGxdzaRlTMfnSKk6Aoao57JyQnams+xMGcBaptIPFFw61UM9vdyrqKKBXk5+EcEe4QJ4xOMdV6g/0w9aodCWuFCkhMTKfphF+f7+4hfvYK4nFy8fYMYGR/3kL1Hhznz3XfoFDdZa1YRHRXDno/+K0cyuuhgwtISpKpYEZygvgn2/nQE//gkli5bg8nmyZUUHUD34EUGzUOkJCdhVPQeoEmnoafnEpZJM+nJqYKYIwtA4R91vqtdZp7OTUnCNyxAElftI2MMNrcy2djG1NQ0y26+SSrrTvzf56hcKlIXryY8bR42L63Mr7W5FfoaG+g9egjX1CSbbr8dl91Nyf99j06vwTcrlsC5MWhCfNGotIy09XLh4mX0c6KJiUtBN6VIorvG10jtuXo0BhXxMdEYXSrsImnBx8T7//mE5StWkhAbjzJtw6DWyL2m5WwthmkrCbFR+EcGSn7LSF8fg01tWJu6UKm1LPz1tZhtVk588S0BgcEkLFuGaU4UWr8ArE4nU2aRB9lB39HjGG0ObrjzDrq7LnL6p8MY/E34ZEbjlzwHbagfLmGoPjBF9ZkGYhYUSFd8jdmFVqVF8dJSVltJZEw4QYH+UoTkECk5RoNU6CXFJRLo4y9VZGIKaXHbOddQh4/LTUpiHD6hPrhs0zKnt2T3AaKN/pLovvqG7XR0dFF3tBxTQBCpm9ehDQ2WRZ7TYcM8MsjwuRZ6iiqIDA1lxbVbaW/vpOlYuRxBz16cTkhaLAKxFhvHpeZuLvYOkSxyUg2+qO1qjDrBTHRRUl5MZna6zIhWa9Sy4NBqdJSVVZAj0FdBiZi2SyNVp15FedFJonReFOTOZ9Q9ibdJL8VSl5vasFwcICExkbRVi6mvb6S7oomAsHDSrtiA09+jlFMrbob6LvLTf/5Lqs6XlLg4stYspbK8it6Kc9JP0nthMoFp0ZLDpUfDYOslLlzsJ2PFKlxaIy6bglqjxW1Uc/LkMdYsWYzK6ZTCK7VWi6LVUnRKeJYul2lDGrVaWl6Id/X00aNkRsUQEx/FqMEmTdbN9e1cOFMnR0QZ+blEFWRy6vgpDBcm0Zv8iNmwEp+4KCzTFlxivue0UbZrD6EDUyTFxxG0MJ3y6grG6zsIDQ9HNTeGiPnpKGot42OTVJVX0nuplxtuuBGXWnixulH0eibtTmoqali9YKmkmdkUKxqtSqYtCPFO3pKFnogywTd1KbjGp2gUVIyEGKKiw3G5plFZzYx3nae1tk56NWZlZpGfl88XX3zF4NAYOUuXMTsjHUX6EoJ9Yhx/l5tj332PMjZGQWE+SflZfP3VVzgGJoiKT0AfH8mczHlY3G76B4e40H0Bp8tNZl6O/B1uRSBoasYHx+no6Ca7oBCXSuW5/4pCxalTTJknWL9pHQ7FgUajxu1wYB4Z52xtDdk52QQH+hFgMGAfGKK/ppHeri4cehV5C/KYF5ckxS1D5mny163FJyYavcjOFu+W1Yqtt4/yw4exjY9y/fW/QhfgzVdffonK4mJOQgJB85IITYxncHwci9VOV0s7eoOR5Ix5Mq5UWHeJ9XO+8wJmi53kzEz5+UQPblRrON/aKm2wkucl43DZUatVcv30dF2gr6eHjPkZ+Hp7EWA0MHn+Eic+/1Y2qPpgf7ZsvQK32crhw0cZmbawdMsWfGNjwOQls4xVFitjHZ2cPnCA2QH+XH31lQyYxzh6+Ah6m4vI+HiC0pNlXm/vyKgEUirLKpmXkUHALDES1eB2C7GWgcbaRrm/hc6ZI1XskvYCtNTUEBocwCxhJ+N2o3O55OSptu6sxK4S4+Olz23YrBAuikzzuhZGenpR+RjZvm27VFJ/8eXXeIfNYvHGTXiHhePQa+W5MjkwyKmvvkU1OUGwvy833Hg9Te2tHDl6hGC/AKITEwlJiscUEoJbpaGtvYvu7vOk5+agDjDh0KrlWhHXf+Z0NYlxifgHh+AQ4hAhpFCrqSwvJW1uMiYvvdQmONwOdDodNZVV6FVqkuLjCQ8Lxe12cuFsPerzA1xoa8M3JozVa9cw1Hqe4tNlTJgMrN2+Hf/gMIm442NksK0DR10r5xsb0YaYuGLbVurPnKG+rl5+vvSCPPyiI3Fq9Xh5+dHa0sneH3+SBe+k4pL0Y7Vei0pRqCwtlVnhgofucjjkPu+vGKjeW0RCXAxBqeFovbTorQp9Ld30NLUTFhXJ7JxUea/1bq0Up0x2tzExMYxvwhzWrlxJ67Fi6usb8E5OJG3Jcpx6P9wGIw61gnFklKlDxyk9uIelv9nEio2rOfnDPg78sAfV09deq6imzIQ6HWxYWEhFcQm909NEr17F9sefkBl3UjyqWKQB5Lf3P8qxz7+V6R6CcF+060daLl8m59bb2fDQAx5YWXjXOcRoRU1zVRlzC3KlWki4XIsRmPBuLD9bSkH+AlSCXKtWS1N4m9NOTXk5iwsL5UMUwKnbZpM8i/LGs2Rm50irFlEcCk6VzmrhwwcellFDm1evJiMugZN7f6J1oJ9NOx5k8W2/w60RCkYPLeZy41meuf4G/F2QlVtAYVY2B//7KaPYWPf0X8jbdiV2+Ve9cAkWmeA0VDWwYH7WL1C/+Hxm8ziNrY0sEG78ilqq9OxqFSPmEbqazrEsv0B2pf/jsoxPjtLQ3U5mVg4GeYOEOESFwTnNi9ddx2hTK1dsvJIAb2+O7t3FKBque/Yl0jZuxCacvHUefgLDY7z+h18zcr6D+YVLiAgJ48zhYwy7rNzy5nNEFOaiqETfLyinWg7sPSzJ45vXrvNc/4yrbmf/RUYmR8hMTkcv3TGFrZlC16VurBOTzE9Lk92tONxFrFPv0GWGLWbmJqT9j17kGRNc7uGZbdswWKws3rQRo1ZP6a7dTNrg2W/2w5wYbP4qhqac+Gu0+EyMsmPNEiIDfEhZvhTFoaJh7wkUPxN//vpdHHOCZViSePJCVdbZ2SV9sVJjUyS3cMZKn6aWVvkyJMZEoxM8MLcTi1bNq2+9yeqlq8jLzJbrQ36poLmtBcVLQ0xUFEapoXNhdVmYaGnjletvJsrky6orr6S3v4/iQwdw+gbw4tHT0pxUUN/EnxZJIPaWVp67ejNzQ4JYsmYDvZf6aSg9gyo8iHv2/BubjyDeivUpIHkVDXWNBEdGERkcgUbsAjNEz6qaWsITYwkNDECviCLEgU2r4/SZCtKjk5gVECwVYvJLg/SpTEhPwU96X3qybsXc9eV772eiqJwwlYYrr7uGppYOThwtIzp/IXd/9AFWPx0TdgV/vQqD2ypH2v995AkyY+NYuHYVpSXl9Lf1EJqewq1fv8OURuRQeO6/+MMnS0vJXVCIl87bw2mfmWOUna6QB7vOqJUIq0j5FuT2kpJSFuTm4200eSKaxZhWBadOFbFMFFwqt8j7kNRPQYI79uG/OfjaW8T7B7DtNzdw8MgJzta2krtpK9e/+Qpj4nDypOShd1q4b/NmZg2NEaDWsPFX2zl5ooTBjiFyNq1jxVN/wubvIw8zuUMoCieLilm0bDkawQGU9HW1PLCPHTvGypUrPAbokirtIZ0VnTzFyqWC3qJI5bocoQgV8+GjLFm9EpE4YNWIsDMFrdXG9397jYrPviQvfa5UN+/de4CxlgGuuu0Ocnfcz4jTiZ+3FpVoEFVWPnzoQbq+2M3C9HRS1y/jh4MHGLw4yNW//x0L/3wb01ovyQ00qg10X+jix2+/4YF7/+y58WLT1OiYtNmprDzLsoVLZYMggDUhBnBMTXK2pprCJYtwKQpqlUChBNKi4kxZJVn5OZI76VaJHc4Gtin++fAOOo+eYmV2HilJyRwuKqbxUj833f8Qi397G07PbZPKb8aHef/++xguq6QwK5OA5GiOlZfT1zfKfTufY86qJbh8fWRmlHjDrE4LzfV10sfNI5Nwo3KrmBwYp73jPJnCVF6cKzPc51P7DzA1MsRV26/05MNrxD6sobd/kL6BQdIzs6TkQuieVdNmKXx56cabGGhv4ao1awk2eHOw6BQXXC7ufPZ5Ulavwylm+QLlEn9koJ/nbr0Zw/Aw2WmpBEWFc7i0lBGLk5c++hBV3Bxswv8VA1anTVp7DF/uJz0jFY2YJLidcgTZ3XGBSZuDhHkZ/wthkZS/i61tsjFLTk+dERCJ61fT2tolN/DAiDB8vbxRKxYMNjvV3/zABy/+jVBvI1etXYtzzExJ1RnGfzYsfvK9D9AkJErdyf+u397awjN3/I7AaQurlyxiwm3nYHExxqBQnvz4I4gMk75+njuk0H2uVSLYCQnRUgogDzO1lsaaevyDZxESEy3vvWA6iLOx7cwZZgX5MztmtnzoMrRBo6Wi5iyRsXH4+vtj0IihpBONeRxHWzdP3PlHAvUa1i1ZwljPZRraOrCHhvDwx59AYLB8viLm3KSCV+7+ExdOl5Di68fGVSto77vIibM1+CQl8PiHH0pUWY7y3YJgqqbudDmJc5PwCvGRim0BgIhpm7CoiktIwS84RF6/oAqIvamy+BQZ81KkH6kQqwlahKLRcbK8gkUFS6X7wv/UXlrzBC0/HuCTV1/D21vDNVdsob26jlO1taRt28otz78oeavC2ULsn4FqFU3vfcLHLzxHamYCq1Yvo666huNnqpm/7SpueeRB1IEBcr1K632Xip2PP80TO3fKPcYT9yY4iS4qS0tYUJDnif8Un0lU4G49LRXNpAjqlUkAvDY5XREfsL20hsSCbPmQRsemCBR8VieUvfcPPn3rdRKSYrnxqqsp+m4PzV3d5N90PRt3PA6Kl/zbQlwo9DCHn3+eM/t3ExxoZNnyRZRVVdF0rhnV2/c+qORFRtD+9VdoxsZQ/HzJu/YarBlppG9YK20EJNlaKONsViqOH8XdM0Dtv7/C2T8g0Y9VN9+IMj+d2KUrsem9PVkLFofkZBSVFrN0jXCJ98zBHeJu4OZk8VFWL12GSRALVTCpBrN7ipbiclYsXjJTrQgOiwv3zzEzp6qrWLR0GVrFYwcif5l5irIDP+LobKXt229xCPPEiFlsuPNPDIZGkLP+il/4QmJe39pQw9HdP5DpH8K5z3bhujyIX2QgBddfiXV+EqnLV2OThasXiqLFMmGlqaqGpcsXetoksYZQGB+8TFNDAwuXr/CQn8RDVisMjA7Q3djE4kWLZlRsYlblYmTwMo0/IxgLCpagFXJwYf6oVmMd7Ofcib2MnKmi+Yd9aN1uvOfGUnD9LThi8knOzxKouufP2sE2MsSpk9/RX1PJ6IlqTHa39DjLunIjpiW5RKbnYnWq5LhX7VDz9adf420wsnX7Vs9bLgpPHbR2tTE8PMSi3HxPFrD4F73Cua42bBPj0srBc4MFN9NNZ2eHtI3JnJcj0RWhZhWLc7KrjQtlx+gqOU7LyeMY1VrisnJJX7OVwJxV+KbE4/CaEYnaoaeykqkLLZTt+YH++nppAZGUnk3M0kWEbF6KX0y8LD6E0bFAy6qrz6DxMpCRliad6T3EfxUN9Q0Q4EtKchw6cTDiwqlS8crrr7J+0Spy8gr/f0yQE84116MEexMbK3SBDllQKHY7/S1N9FefpuPgIabLzqIoLmKvXElwwTKi8rfhHztL0qwEwioKgYr9RwibHuLQxx9gu9CDj8FEck4BgbkZJP16K05f/5niT4fb7qSisoqwqAjiomNQC56M+Ax2l/z+7NRkwmcHoRNBtCoXVrWKU+UlZEYlExYa4amcZoQa5SdPklYoDnC9zKVUycRVFa/e9xe2JsTRvGcfzu5+LpstzL/tZkyZ80lfdQXaAI8wR/wq5/QI54qP4j88xJ53P0QzNo1W60XGytUE5mWSdMNmJtUqfN1eYHGB0cihI4dYsHQRXiaTNIERzx6rm7JTp8koKEDvK0a/YvDskcIXHT/OsvmF6Pz8pZ+0OH6109BUUkra4nxPFyO5h56fr9+9i8D+Hg68+z4B025GnW5WPHgvE7MjyN24Xe5hgh8pfMEdkwP857UXWBUbw5FPv8AlUknQs/RXN0q1ac5vr0PRCD6uBmXKhsrkxaEjB1iyfuUMI1+kkIDGBqePHKdgwxocAr2ULFixdSuUiNjKZWvkzzuEilx8TTuoPl1G4XIR+yg4gzaJmCpuB2XffEtC3wB73n7HY0EVNov8G27Ae24G8SvXy+JdTLqEr7CDScq+/4rgtgtUfbNL8qAm9DpybrsJ49wUctesk59HbVOhdqq41NbG55//l4df+KuHHyxtjVQ4zXbKquvIXb5CHizycBHllXWMhqoKli1ePEPKF4epDse4g4qSShavFt+XqiWRpcb41BC1P+3F92wb9bv2obE5sQb6UfjAXTiiYslatFJyhpn0CH8GJ87TfHQ/4fVd1P90iP7xEYyJcaRdtx1TUjKZS1eCS4Pi0shzfHhkjNqzVawWNjAzngiiDpm8PEpbxwWyFy2RISaSKu1WOPLDd0yPDXPdzTd6zgoxtkRLd3cvl/uGWCxABEGZFOiaAJjHB6jc9SPqqnraj5xAY3ehi4si/vYbCJyfR3Jyzi88bEEvGp26QPvRg6iLqmg/UcyU4sQ3NYmojetIXLac2clpOJ0q1AY9Djd0dHczYR6VvorCxENwrMT9v9B+nqkpB3Oz5s8ogD3rvLulGbfdQlJ6ysyGLQesNDd34HapiYtPxMtLIJ5OtFo3X/77X2j6+jA2tzN2tgm9S8GYEMOs664gvHAJMeHpYmLu+XJD58U6ekqLuPzlbjmuH7dbCS/MxbQ4n4yNGwmeE4fF4sJoFJwwOFvbhMlbT7JISxL3X+yTCjSc8RSA4XEJvwgPxXOuq6kkNNiP8OiImaJFzNm01JypY/asSMIjwz1nkc2BWuPmQmMtXSXFXD58nIlzbTLgNHHZYtSL1PR4kwAAIABJREFUc0leuxGfwDiE0HVmgfL8y4+zKDqcCx98gbu7R6aFxW9YiWXBPLI3byHMLxzFIvYqT2RsWVEpKfOSCAwP9KxZUYMg+NOVRCen4hsaLqfmYi/XuaDqxDEy01MwzhKcwZnOWdFy9PBJsnPyCQr2x2kT564ohF3UnjqKpbWV9m9+xH6pR1p1ZV21mbG5ceRtupogU7jn+BMMNTe0HTyAofciJz7+GGtfHyq1mjW338rlxFgyNmzA28dfxIF57PEcLp58+imeen6nZ7+baXIUp4PikpPkLSpAEQboM+2SAL4OnShm8ZJV+BoF+Uoc1wp22zRHi05SuHjFzB48Y3rmNFO+6yu8xsYp/vQbLJcHZdF/xe23Yo2LIVsEWugDJBdV1JeimK8p2s90bQ0XPv0e9dg4pqQoFF8jqi/++qyycu5cDr36CsbpaSZFCsQLO+mNnEVEYYFcfO6JcdS+whPOwbmyUvwtTj6891GiRDSVSc+ND/+FVn8jCSvXYEcEgoPabsek17L3wF42bNj6y8siNiyV4uLkgQNcuWETEofWwoTwLbWO0VZSwcqlyzwls2iHxfZssXCkqJg16zegEqex+LYIFR0fZ+L8Ocbrz3Dw9dcIMXkx5qXnhsefoM3kS/ry1bJg8Hw5OX3kgDT23ZCawQ+Pv4DXtJVZSZGsf+geWlR2GSKuNwRJRZ3orocHLTRUV7Ni7ZIZawKZbMvY5QEaz9azeJVQuImnq8KtUei93ENnczPLlotNTxSv4j8VA93nabh0nqUr18oeQTwQsabHujrQj55nqKqcQ/98Hz9vE/bwQLY+sIOJyAz8Y2LxFSvcKuAUDZM9F5gYaqe3ooySt/+D0eYkIj2FrU88RCs2EguW4nbo0Ao5HPDVf3/AW6Nhy/VbPb6EakFlhs6uTgYGBli4YJHnBRUVglYYRDdjmZggN1cEi///zaetsZm+6Ulpjiy4jrI7tMNwQz3BeivFn7wn4/uEf1343HTW3nkfAz6zCclIZVLoPNQKXioVY3VnMU2NcnrX97SVlmAdN7No9QZyrr+WZqOThLxCiV2Kg0R8tTSfw+m2My997gzhWiSLq2isbZDmmEkpcWjFeE30A2o1r7zyCusWr2S+yET2+FrIdVRbWYkq2Jek1BRZZEt00Ommv7qC2V4Ku195mYmiCkJCgpm9YTHztl1HjzaSyLRkaWEm15saLlbVEuWYZs9bb9BVVS3HbFf9+lbmrFjMhdk+zBYB7lYXer0nw6z8dAmzI8KIiRN+hWJJqOS6FeOZiJRUIsIDUQmkGCGgUXOs+CQZ0UlEzBZWEjLEV/7tiqMnSMnOQOfjhUFwJl1ONIqaDx7bwe+v3MCPTz6F++IQNq2exXffgSo5ldlZBai9vQXFRUbQ6f3dtJ86QqJKx6dP70QZNjNptnLzAw+iSY7DkhqNb2QUeqHyEEkRboWKitOkZKdh8vWRmLVsvWxuSk6eZn7+Qrz99Sgq0ZtLRzROHD7K8qwCDMHBTM8UUCY71B8pIi0nC83/iNsCHnS46Ck6SaRrmh9ffBHt8BTjqFjz6P1Y5kQTu0xYL0mbLk9WtWOQfz7zGH/edi3/ffwpzD2DmAJC+O0zO+lTKYSvWe7RtIgDZNIuY+oOHj7Iog3LPWID3FIRp7UqFB8+zsL163CJEZVMdHaiKG5KjxWxZtlq+a5ZxNhM1D42F+XHi1gkXPqFz5R8jp7R8PmiE0T3XGLPP9/GZp7C5uvNtU//lX6TD5E5i9HKPdOzFC22ARn5GNLZw2c7X8bk0mD19eGWt16jzWknMScPrdHXUytNQ1djIwePHeDOHfd4TiDZ6MD0hIXy6loKlq+SBa8QXYmF4jCPyAJwxdIlqCWlRsiSdVgGpzhz+gyL1y7zvNOSLqFlcnKQkYY6/Otb2PX6W/hp9bhnh3LV6zupNU+RUbBajtekNs3mYNh2CbeIzTxUyv53P8Q3JJipQD9+8/or1Ins3SWi0J5pzEUW8KUBus63s2Bp3sz4QtiKuBjqH6K9/TwLFi1DJUar4tVSFA5+/x3msWGuv/U38l2zS1xWT8+FftqbO1izepnnfZgJSe08d5YIxc3lXfs48N6HzPILICQ7g6z7/0CXoiJrngAR1L807t3ddfgMDzLyzT6qftzLtOIisiCPjY8/SrMwQC5c4olAnBF1VJ+px612kpmTJmdCoukS/9vZ0imjQtMzcyXELV5pgTa3NTdI77/0rHkzG6cwSFfT2iQM+m1kL8j0OAvJJeTiny8/z43LltL59ffU/LgXk0pDypoVzL//DrrcKpJS8n5Rvorb2txYRpxaoe6ND+gqKsXscpB/7dXM/c0NdDmcJGXlyfsv1cQGOH2qgjnR4UTFiWbShaKIOwpnqmoJDJzFnNgEtKKZlEvLxZmackJCA4iJnSP3UpHLK4QEzdWNeBv9SEwT3rD/A65cNBQfJz0slD1PPUt/dQ0+egOF269i1vaNjAUEExk7z3P9M//tfPkR7rpiE5U738TS0sGk4iT/xmsJuHI9k37+xEUkyLmPJzsRyk6WkpqRQsAvBaBd7kmnS8uJSRLf92T7SndJh4vyk8fIyEjFJ8RvpkYQD0ZHbckZZodHMTs+wvOLZUfvprGsiGSTF18/+Ciu3j7sWoVrH76PweQo/JLSmBUQ5+n3xHZocXKp5ASxBj3/ue8BWSfpjEY23fEHRlJTCcvJRWMQYllRbalRpiw8/bfneeK5Z6S4RLoziJ3GbqW0uIi8hfnSmFuscI/nKOwqOc6axZtkIS0Ed16iqsXFvuNHWL5yvZx8Ss2OfVL+W8ORA0Qqaj559DkMNid+ocFsuv0WHPHRhBWIte8tQd8ZfIqzp48QY7Gy5+7HME1b0SaEEzE3CdVr27cr1okJfIGYwEDMly5x2TpN1q+vY9Xdf5bGwSIzUwxv1E4re594mu6qszhVemb5+jPd2YU7wJvQreu5+v57JfwvdhoxbpmcmqTyTBXLli7H6rTjFlwbDLJqr9j7E8tXrvbMN3UeGfb0tJmG0xUsXLHccwaJQ8epoFjslFVUsnDVCiwzhYmX9MRS2HvP3fTX18pqOiYikoHzl3CE+JP422tYeuP1gBfW8QmMgd70V53hk3t3EGXwYWJqirkJiXSercPuY2TNI38mcesVSKmzQGXdMDA0TktLo1T1KioFRRG8PjVjwtG7rpElAgEUp47I9VUpDAwP0H7uHItFRJzcNIQRrpqh3n7aL5ynYOFijwGkQ/C7BOxp5avf/ZbR1mYCQkIlgbX3fDejJiPrnn6ceWvWSNTIMjqGV4Af9Pby5cM7GGvvlD/va/Kmt7UDzaxgrn7hCQKz5ntsUVQSuOCrr74iyGjgyl9dJQtUhzTP1UijYpFzmpeTN6MC84T1tna0MWWeJCsra+b6xfpR0d7cgtlmI2t+jmcMOOObJpR5H9z1Oyy9FwmOiZH/5hoexhEQwLZXX8cvcx72mY1T71Iz3djC1/ffz1TvRfxSEkUdg717AFNUJDe++xLqmGhPFJlKLQUHHe1teKlVxKYn41ALxyfRAalpqmvCYPImMUG8pJ7DWLytr732OiuXrSA7L0/mVv7PHqmyqkoaR89NSpYjg/8VsNaKCt7bcR8G+zRz4uIZHRtlamwCXWw0N/7zDQiPmnl5hb2NjeHTVey+/1ECHE5mz0umf3CY6csT+CTGs/1fr0BIANg8ZHfxGhw7cpis1BSCoyMkQix959BQVVZFTFwSs0IDPNFZKrf0gzp5uoS02ETCwiOweAY3UuNVVlTMgqwc9D4mSZMQBGJRSL71+z+g625j+vIlknIyudg3gNumZk5uLle9+DSKvy+qmd+Pe5qqb76j6cOvsV3qJzQhCqeiYnrEhldsDNd+8g8Z3ei0uNGKqtfi5MjRwyxevQSDr0mWSWJFi/VeeqKEwjyBDIpu3XP9Yu87fuIEBbkLMPr6SWNn8VREKXx8737Wr93o2YAFqiEKc6eaqvf/RdWnn+A2j0hSdmNHF15eAcT9bPS+6YmHcPr6oliskouKfZLX774XfU07AS6YlRJLR08f5jEHBVuvYNlfH/Ao4j3Wj/JkOHjkMMs2isJEPA5hI+vZmU4eP8lqifTNKH3VCk61m5NFp1gtChm1igmPyyD+Chz5djdrtm6VqkVMQhYvClgNR/72N5oP7cHgmCY1Yx6VNXX4B80mfdMGCh+5S5LvTRK1FhJPM18/u5PxE+Uoo+PE52bQ3tvPmNnNmuuvJ+/u33lOV2lVo+JcYzO79u/hvkcf+gUpENczbJviTOUZ1hcI9auAJzxeaNPjY9ScraFw2RK5B4vDRTgUMGalrvIsWUsLPU2suAlWu1yj/7rnbmytjRimzMRFx9Jy8SLDOi3b/nwXGdddK8UBIoDeKPbosRG+fOxJJs7US/P5qLQkGkQyjuLF7TseJXzlIvAWYyexeYoKcIqmpnrSlhegaDzG2qKJGBocpKu9i8KCRajUnsNRFFb7fviR4ZFBbrz9tzMkDfHRtIz1DnK+vZu8xUK9O3P9wmJoeJwP7r+Pia5zxAQGYFA0dA1clmjwjY88SNjCQsmZ9FjauaCriw+eeApLawehJhOh0RFUNregCYrgziefwi8/C4wzXj5u6GvqZPznz5y6SJj6KzIDWvyuzs52rFNWMjOyZ/wTxBpSaG09h9VlIyUtXf6csEUWxvstVfUYjSZi5iVILEIOpa1ODv39bcp37cLbNUVqZAT2iSkuT06iREdyw8MP4J+XJ3mp4ktwVUfKy2Wogbann1Bvbwz+PtR3n8c/Kok7xKgxNV5O6WQNIqhLlfX4+nozJzVerm3x/oqjs7GulmC/IGKEif5MkyOeTW11FUGhQURER8tGT6L9TjVNpVXMmRONX3TYL5QmQW8aPlnGxy++iGO4h/y5qYxe7GPEbsOQlsxvRfZu5BwZk2dXKTLh68OHdtBXXsUst5swPz+sbid9Fgu6uETufv9fnsABLxGl5ukj6koriUtJwBQRJJOwxKISy7e67LTkAIaEiVG1h7wh9v5TJUWkpc/F19/XM2WbmSTVHC4mO3+h570V1aJ4OFMWOvYe5qt/voXWPkZWQhwDreeZ1mvxWZzDTX99TKqb7YJ+5mOQtnYdn33H/vc+xG0zkxQXw+WeHsZ/bsIjF63iGoH0KXYQ++HMGn3iwYfY+cpL2HRiyiBhLIkkV54oYlHeAtReHmskOSPX6/jvvj2s3bCBII0Og6gpBLHD5uDEiZOsXLVaNksuxS3peFq3nSOvv0FbUQnO0QniwmbT192Nw6Ajdf0aVt35J/Cb5Vls4qZZbJS8/y4lX3xOlF5HTHgY50eG6Lh4AdW711yjDAwOsHzlUpZfdRWtX3zFD/v2kbB+Hdv/8gDDYhzqY2LKOkKoy8Gep15g/9ffc9NDD7Ju23Z2v/AS+w4eYONdv+fKR+73qGulDl6BkFCK9/7Ikqs2454elVJ6nU8orhEzJ/buZ/WVVzFum0YRUV5uBYfFytmyShklZzFopApYZRFhzw7qztSwcMUyxjROGcvkj46QaRufPvwwzT/HCN14192kr1zD0X+8x/f7dnHLzofIv/4aDyxr8hEGUZgbzvHaHX9B7VK4+t47SF+6nC+f+RsHi07y6xefZOEVW3A4VZj8AqRb+Yh5nJq6MxQuKpDwt8Nul4fj2Oi4LEKWLBE8HI9YRUDCQ0NDnGtpZeGyJXLRStWnS2Hk8hDnRQG4IB9F5ADbHPh5+6AfGeW123+HdXCQvzz9FL6hYXzx2j8oO1vFQ/96mTmLFmCbtGIQi120j4PjvLL1euxmC7f99RHCk5L55KnnKaqu4v5P3iEsbS7BvqFYRbKBQcPu/Xtx/5zQcMXWzTIqTRCiTRo9F7ouMDQ0QnZOLm6VIDdLIxg6Ozsxi+5/fpa8ftHZiu7qQtd5pi0WMjIy5PWLA80gLF8uXmTnr68nOjiEPz35tETE/vPyKzS2tfDa7m9Qx0cyaZ+QiIS3MRB3Ywcv/+Y2aQd0xxsvodYbePvhp2g5f56nd3+JISoSlV0jI9XMTjstLefQOJ0kpCZg0XlwJqNGJxFAb52RpIQktCIf1+GQMWLvvPMOy5Yvl4exRe2WohTR3VZXVhEUFExqUjIuswVvtQ69UD3XnOG1u+4gJ2setzz2CJd7L/Ppc69jtlt47qhw0ffG7HJLDpe3zsR0cSXP/uo20pJTuPmVZxkdGOCtx5/H5W3iwc8/wGwyEOAVIEVBVsVF87kmQv18CYucjVntRNFqJIWhuqyKxKgEZgUHS8sLt1rBZdBSUlxMWkwCwbNnMWVQSeslnRtqT1eQHBlLxOxwaTItnPvVE1bef/ZZWo4eYOXyRWz70+1cvtTPezueJzwqint2fy5h8imLGe/AIIRU9NyXP/L3ux7mqi1b2HjXb+lobeP9598kKCaWHZ//iz63A5PJT1IsxCFQUnqKZEGs9vWS16jSqrE6HJQWlbJofgH+Jm9pYCsOF4dezYmTJynMycPHz5dpgUqJjUwQn0+Vsnx+vkSURH3vY/TCOOVi/8cfc+j9d9iyeS3r77uT4kNH+OKVd1m7aSNXvfq0tEkRyJxKQBpWN49t3o7j3EWu+9W15P35Vo5+/TXff/glSzZuZNtTDzIlknGsQmygxap2c7zsFItWLJHmuMLySTRdojEoOnqSzYtWSRN1ITBxaBQm9ApFwoFg8Qq5v0wbVDjdbrzsCsVHjrNl0xaGJ8ZQ+5nkuNF/zMnnb/ydoj1fc8/dfyBrwzp++vdnHP38R677w20UPHanRJDUk1bPSN0/hP+750Fq9x/loUceZNaahfz7rbepPlLJ1Tf+mtV/+R1Tih3z9DQ+gUGU1pzhwPFj3Pvg/TLpQCsaYTUMOMzUVlRyVc5ivIV/n0AQNComp6eoOiuQwaWexlmILkQ82ugEHW3tzM3KkIiVUW/EIKbAk05eePhBzlUX8fKzTxE+N4Nv33qbXbv38OybrxH3qy3SYmdq2oy3RpiV+/D2DTdzsaOTR598HP95ibzx4ss01bRz54MPk7NtA+Nat0SmdIIX3T9Ga3MLC1Yuxa5TYZMNqIvBQUG+b2f5ggJZJIk9XjR8+/YfYGR8gmtuvEHWy6KIESKu/vMX6OvtYX5utoxFs4xP4ONSYbSruPeG6zBP9PPhO2+hMvjy3s4XqKqt5a3/+wSvZcIqy8bk2Bi+Jn/BL+KJLVej12h49InH0AWYePGV12mo6+CNjz/BmDJHnjni/Bb846H2C5hHJ6RZvtNLy4TaKddJV3u7zM/NTUtHJ0RpYjtUqajraGXK5WJuZoZsML3dGjR2J+2NTTImMGJughQ5CoTH165w6r/f8vHrr5ORncSjD90vy/VX/vqMjJt899BPEB+GxTwqyxshLKDzMn/adKUUEN33xA7pDvDEk88wOerg9Y8/xhzqjd3XiEtMzlxuGQfppTcSk5wkke5pjXiP1JytqibM35+E2ZEyqUQALw6VQuXZWhkpFhETI0ECXwt4uVRUlJczOyoC//BQNEYdDpcDP7eagfIGdvzxj+QWpnP/X+7BOTDG88+9IAGav+3bLVFm2/Q4KpMBvcGHz+95nKqDx4iIieTB11/mcvs5nnhmJz5BEfz9s89xGtWM2C0YfLzl+1d6slhGF/rPniU/kxB3CS5mdXEpyXGxhIeEohJ7gxjTquFoVRlJ89LwM/liVOtQOdz4qHUUHzxKRlYG2iAfrG5x7nrjY1eo/HIvH735OtkL07nrkYcYL69jx8M7yF69jD98+J5s2MSKVQnOnQPaPv6B1554hitvuZ6NN15Ha2UFr/7jHVLyl/GXZ3di8dbIPVxE5ek0Gt545VUeevhh3CJoQZyxwnHA4aSyqIRFefnyHBPgipdGJ23SjpQVs3XbFkmpmbrUi7ew1woJp/XYSZKXLAS1DZttGoNQWzvhyGtv8sk773L1DTew/fbbqPj2W97/+ENWXruNX//1Saw2t0z4ESJOf4eDQy+9StPxoyxZUUjebb/l3Nff8+0336F6bcMWZXiwlys2r5KE3YaSKr7ee4DEtRtIW7ueCS8jaqEGs0+jjI8zUNtAkL8//vFRePv64K/S0lVbS1dNLebxUeIzUlmzbBVlPxzmQlsHLr2KSZWVeUuzyc7M4uC/v2d8ykFI/gIC01Nx+XtJKxhhRyQ664aSagoKF2I1aOWDFYpC+6SZ+opKCgsWoDbpsAoeiE6NbXyE+qLjZIqRV3g8fr5B9Pf0M93TS9/PnmEu2wTx+WmkpiRTvvs4I4PjeEWEMysjhaCMROxuBaNVTWNbG5cUkXmZg7dFkZ3bFA6GzGO0XewiNzdH8ttconhTqZmYMNPe2EpBfj4uxY7iFoopLWNjEzS2tJK3eJHcmAWULsYbE6OjEs0Slb+fVkQKWbGqXIwMXaan6Rwxs8NJSZqLUevF5QuXJULWVX4Evd5F4dZNGL1MHP3ye1QuHWFx8wiMTyByfoq0zZi6NERzRzu2MH9iU5IxOTxqO5GM8fXeH9D5e7N+3Vr5MotiWCiuRZ7o1NA4aenzsOgExVZEaqm51HURs3matIwMrIpH9abTqLl06SIjoyOkpaZgEk7rKoVJ7Fzuuch4RyfJkdGkpc5D5dLQ1dyF7XI/7aUHCA3zI3P9arx9fNn38Wfo3HpSshcTEBeHK8wHjBrGei/T1NqKb1w0UbEJ6G0atBo9o3YrZ5sb8fH1ISUxUQqQXIoTt5eWxoZ6/NUGmWsqRBqieRAjrA/feY8Vy5eSkpbKlMsuO26dVsvZujr8AwJIik/ANW2TyINFo9Ddcg7d8CBzZocRnZ6Oa8qBueGiHAm0nTmOT5gPuddslrmnxf/5Fq1iYO6KtfgkxWET/Dqtmsst3QwMDROQGIdfYBB+KqHcc2J2O6XSLTQslMjZs6XPomgSxGEoCtKUyFhCQkKZlrQ6FwatlpqSMrKi4ggKCvQUgIILr9NSXVEprRsiIyLQCaK6SGywWvnsow8pzEghLycLr4BAtNMOxmuaGG1tY2qoD3WQkcJbtlFdXUf3wRr8dAFkr1+DEuqPKTZUFjSXWy4wOmkmNCMVtdFIqClQNgd4G6g6U8X8tHn4GQxonC404iBROSkpLaUgKxdvg8mjOFdcWIxqSouLWZORS4DeiN3lxC1UwDo1Z5rqiYiag5+/PzqdHoNah3l4lLaaWqL9TURHRaAPDsL1sxWHtf08PWfrGL7URURyNKmbl1N68jSW6ktEBkWRsKgAa5AJV5i3HK9caGihu6eHvE3rmLI5MDlE/y8KIxeVNTXk5mTLNSDMnQUdQBwmRUePs3nRSjlZFQIzm06FRe+JuNtauBSt6Mo1ankwmhUHtU0NZOVky+enE3Yg4jOPTdBcVUVSWBDhs0MxhgRjH51kuqGN8w31jNuHSc5IIX/pInZ/vQftiBs/72AiMuZhjJqFNUAnY66aKxoYG58kc9kCidQY9CJnR0Vdezul5dX85tqbpYeeAEjcejUjrklqK06zJScfb0UlAROnRsOow051zVmWL1yGyuFCp1JwqhwM2cdp7m4hMytT7lFMOIgICOdiZw/dHW3MiQ4gLnwW/m4DzrFJrCPDnD51DKt1hMKlBaTlzueHb3Yx3W8hMGQ2c7KzCEmIYVpll711U10bg6NjrNyylkm3lWmXDaPByOilIUYuDZGZlIlLo2FCgMpat+RJX2xtYX3WfLzExECgRBoN+4qLGZuyce3Wa1E7Fc/77rLTO9JD16VOcnKy8PfxxTpmxqA1MDI8TkP9WdLnxhE9KxRvt57xC704R0aoLi9B5eVkwcJckpOT+fzTr1CsWmITU9GFhJCQncGwY1Kul/rqZkJnzSYyOQaXQcW4zYzJy5vzTZ1obCpSY1OlbZKIpbTrVbSeb8M1OcHSxGSMYp2IAAO9joqLXZidChmpmehtCv6S2uvgwuAFBqdHSM5Ow+YQ8YtGdA4V3//fNwT5+VKwMAt/Ly9iAsI5X9eMpb+fjpYGXHo7m6/cKJvbvT/uw6h4kzJvPj6RkYQmxjDsnOR8Xx/dnf1ExsTiE+qPxteA2WnFqDfQWtPELO9gokOjpRhiTNhEeWmorqtidoAv6cFheLsV3G4XVq2aE+ea8ZkVRmxEDF5ONd42t6gxqWs5iyHQi5CYMJmyYVS0GNwaGivO4rBZSU6Px8fLSKjBX16/Y2jol+u/7qZrudzfz+7v9+KaUrF4xVpiMzMZdVnxmxPC2eZmOlovMTctXZpT900MSU77hHWastIKMpMzCDMGS064lGpp1ZRWlZAcH82cwADUDrsEuGwaNfvOVJOQkUmAdwDeihbTlAOjWk1dWx3es/wIT4iUxasItvDTmSg9XCSvOztvHsIZ3EdlZKLrEsNnmxgf7EMbqmf1leuorKulpakNb6c3aZm5GGLnyGzuKcskF/ov03y+j8wF+fgF+GMXpv2KA4vVyqcf/Zv7/3g3BkHfcrlx6zRYVQonKsvJz8+XVCq9GEdPW4kODKB4/4+0tzcQmRLFpmUrGShtpul0DVN2B14Rwajjgli6ZBEDVU00Vdah9wtg7qJFeCXEy6zniaE+Ll7sprOvh2wxgTR64xT2RYqTAIuVnt0HaCo6ycJ1S1m9bh21RRV89dmXqN7b/mtl4FIn8WE+FOZkUlZeTcOlyyy68RauEAacOrXMvvPS62XFWvTTQZatXyvlN2L0YJ2ewqTV8/XDO6QaNyM1iUXZeVQePc342AQOo1DSTBIdH86y/EKq9pfQ1DtI1u9/yxUP3S89rMTD9VBZFM6Wn2FB/gJp2DrjpSzHgc1nasmdn4XWqMMpTJzVKszOSWprKli2YAlaRY/LoZIHppDO/vcPd9F2uoiMnEQWZGdx5PtDNPf2c/1zT5J/83U4NGJQokMjZm9o2Ft2nFWLV2CS5qkKLrdNphNU1dWSnZWNl8YgUTK7y83kpJmD7kZ1AAAgAElEQVT21nYW5IhYIbEDC3KHEI2YqW9tJacg95drF59hcnqaxuZGcoV6TpjnKi6sKrdEGM93nic7PUsWmE6LA61eLyHbt351BePdbcxfUiBzG2uKy2nq6uWl//sRY1YWbo0DtUHcJA3m0RHqL3WQl52HTly/GPvp4Kvd34OvkbWr1hAkmNxuMZZT6LvUi310ivi0FFw6l+zMxbio73yv5BglpyV7/EG1gsSuMDQ8yND4CMlJCTIPWLTnQjndM9AvR4UpMfESqVML3pF4oGMTPLVlOYbpMVZv3oLL5ebkwQPogmZz798/QJc6FwxunIpN2j309PUyNmkmJSEFnSAION24DBpaOrskyJ8aHysEmHIMIA7rxpZ6gjUGYuITcQoXd9G1u+Ht195kxcplzBPKQzGKmpE+1zXWo/f3JSEqThKGxb+Nq1w0t7cQFzKLIH8/aT+gcyuobVqobeC5W64l2KRm8ZXruTwwSH1JFeqQ2dy3+ycUHy+mZPaMWEFQW1tDkNw8o+V4X1y/4qWjpLqSObExRAbPkr5yAoERMW6V1VXMnRNLgDAQFtqqGTJzfWUV2XPi0QX4e8jDWmmGxKniU+Tm5GIymRifnMBLqi3VPPT4Q7z8/AsS6XfgxFci704mjhzjmVtvJTMjlZQ1hXSc76G1+BzJOYXc9N5b2IUBsZdgpQhenFoiX5kLC6Sxu49Kh8vpwqrTcLKsmBXZ+fL9lqp2AVdqFErLS8meP18iDIKrIZIcrRooLz/N6vQ8D9FJINZCzal2cai0SPrHiWs0oMNqs2AyeFF86iQrFxag1mqYcNrx1epQ2e2U/+sDDrzxD6IjZpGxZRW1DefoPt3OvLxF3PDBP8Fbi0XlUe8Ki9uDRw+xfPUGqRb0Ezwit0qGvReVlLBsyVIZBfw/z17x+E8eL5ICNM98zUM5FWEgJaXFrBdcMDFiFP8PQWnTwd6TR1m1fA12tx2TWiTAeAaXwk5mw/LluJ0eE3StsC+xOfjm8cep3b+HjIQ4shcXcvBoEZ0dA9z0p3tZ8IfbwaSTYkeL04631ktmQwtvU+FfptV4Rj2NHZ3s2r2fx+5/WAqQxCstrlNoMmoqT7N2gRiJzpAc1GomXS5pJL5iQe4Mr9czbh9jilNnTrMobyFGtAhLZrdFWOLoOFlymqUrF8rRlEqOhdUwOc5b993LWH0NOamJRCXGc+x0Jc29I9z3/N9I3bpJrgOBjgpkX3ijdnR1kpKWhNlqxmQ04VDsTI5O0dN+ibzsBR7qldhLVDAwZeZi2zmWZc73fCgpxXaxq+gkwxNTXLPlakl7kMluCgxMDtPa3UJBTp5MGfH39sdqtTNkmab3cj/zU+ehVpxoHMIoWCgJp3jmhl9h7+lk04ql+Pv78+3+Qwz+zC5+/v2PCBACN+E7KSnCbiaHxum7JGxa0lDUbvleiz3o0vkLTA2ayRRRcKJ3Ftevgba+XtzmCXJE4ocoAMU2o9PS0HuRKYdCZny8RFgld1KIQy60M+Eykzx3rnzfxJ4h/vh7739EQWEh2TnzJT1BGo+L53npEn+57hp87BNcu3mDtMn5dt9BHL6hvPLN9xAaKtFs4YRvU9yyaReTpvjEOMkmsygWjCoD3a0dUtEfG5cor8Mm/qwGapvPMTvQj3iR+SsXlZDRailvEwXgLLkf6sW3RGchDK4bagiMCCJgdog8IwSCqVI00vJpfm4uGr1nWiCN1i12hmpqeezO3xGuV7jxyi10trbRfKGHTpuLf+4/7ImWNeoxi2AIgzd1Z86SHJeA0UuLxqhlFKvMza1rbiAxPI4Y39D/Xwho4XTNWZISYwnxE2bzMwRDtYrD1dUkZ2QRZDSJkw6dCBpQQ1lVGSnZc9F5ibxrwf12yga0prZeTro8CXMqCfqIuqHlv1/w/s6nSU4IZfWapZxpqKOqpY2EBcu48423pVrZKtLP9FpsipOiqioKFhSgc3qmYpLx8TNF/rG/Psorzz6PVqBYYoMUyKwaTlWXk1dQIK9RoNzyh8fHKPniE7768G0iZwXyq/WbqTtQxkDPIHajjmmNC5W/hqs3b+bM/pOca+0i/5ptrN/xKPgFysmkTrw0Kheni4vJLSxEoxe0HbHiXDLv/dCzL3Hq22+JTZjDisVLqSk+Q1NtE6qv7nxISYuaTfkPX+CymTEbdaz+zc3oU9KYu1RkARtwqjQyVkR0CycPHWf9unUe3pukTztRWyZpPXqc6bN1NH/7vdwEx71MbPvD79DNCqC37Rz1/4+q94Cv+q73/59nZ+8JZJIAIZCQCSGBJBCgu1XrqNZxtdXbe22vHba1tcvrvXZba7VW7/i5ba22djEzSMgiIQkEyCZkELJ3zh5/35/vAe//+PBRTZNzvuf7/Xzen/d4jb+8h3fZhssSwaF7vslSaiLbb75BZRlel0eJbLqtVhraWthTWYFBwJSKuuHDZrPR2tTM/v371XhDDkXBLazaVqlvruPmfTcQIBFVkg+BKa1YaT9Wja2vj+53/ojBaSMoLYXQbVtYWRfNVx56GLdUmXoxy9Rjm5nl9GgfJaW7MfvHVlaXHafXQ+eZTsp2l6kRo3jRShdgcW6WzgvnqCgvRyfMTtlIBj1z87OcG+ilrLRMCTgqFpHPw8T8DOcvDbBn1x4FJhZ8hXyLmelZhi4Mas4hfoaxjMwW+vuY7+lm6GQ9lwXwu7RMdO5W9n7qTgiNJ+3gIbw+l+qGygK6MjrCldkJiouEtKNJH8jI9zdv/w5zUCCfvu0OgnySnMlC9DEyPKz0uHLycvGZZIkIFF6nsDmuBRs5Insj1+O3g+sb6GXJbWVHzg5FotDrdDh0gnsZwrnsoCA/xw9u0cbDV/susth3gTPvvY+je5DVpSXW7S6g4LbbMG3IIKmwWNOOExkRl5u+/h58eh1ZW7PU33t9XpwGo9KgksR106YsldDKXpJD5OzFLiINJrZIcJPkRIE24acvvcTuyr0U7Cz2uzwIPtCnNrEuNozMpAw1PlLCsRYDTX8fF0VHJbBhfYISghdpTr3TzUhTC64ro7S/9zc8Q6NMzc2S+/k7iC4qJGHnbqJT0hSUzWGzYjGZOHPmDHGJiSQnJf//vKFFviU5NYXk+HWYFEPMgE8njg3NZKakERcfr8gfMkKSZ9Bwspr89M2axZrgChSBQEdjbQOZ27cSmyC4FCdGixEXPr737NM8+O1HiIuJVPtEfFgson5fW6+uu/Gd93BPTDJnXePg/f+MO3kDmZVVBMfE4PN4lXyCECROnDhOfkkREaFhSlxYnoVVXHlOVlO1o4Sg4BCFUZSRdKBOT21NNTklBQQHhaikQlkW6+BkdQ17pQgJFWtHOUV0Csv70bEjVFRWajqCbrfqyMlXO370ODeVV6lx1pJKhK1E46PnyBGCekdofPs91haWsJqMbL75IJfxcN9//BC3waJdux//c/joJ+w5VIVZZ1bWU9o613P42FHKD+zHJJ3sa1L8Hi8nTpygYv8+jFIs+kH/VrzU1lZz475K9LKf/YBu2caHq09w8MAh9bvXyMESG2pP1HBj1QH1qys6JSktiGO6P/6YsIExqv/3D6rguOKyc+tzjzMVYGH/HZ/V0EySJEi+YnXS2HiSQ1X7NLkXvU+5LIkm4t8++Ignnnpaq+ckUfUJpM9KS/Mpbtq/TxWkStzdaGRueVnFqgPl5f8gD+Bl0bZMS0cbFRUVapRs0sDVrCys0tp+hv2HyjW2oKxArwOPw0avODqdPsvpv/5NXYtLZI8e/DZzoUGUHbpRrTTbnJXw8GBmZ8QVqZfist0qZMiTlQN1emqG/v4ByvbsUY9DQQMlv5mYYPjSoGIrK7khf5z8yycfML+yyNfu/rJqNCgNRp2Oy2MjjI+PU7pL3l+T6xEm7eXpCcbGJyjN36WkgmT9+XAweXmY1fM9XHn/YybaOlWcEd/TwvvuwZu0jpyiXer6ZXQrSctI/whLS/PkFOWq2ChnmsAOxgYuszy7SE6B3xbTn8BeGBxQfs07t+X8AxMHdA8M4HR6Kdi27R/kB2HdXujEo/eybcc2taakmyut01/8/Jds2ZbD3qoyVVsJUc5jX2Gwrwfn5REG3/krs90XVQcwqbiAlE/dSnBmhpKf8XkNeKVQcImw8znMQSaFyZSlLGWdJDpnW9qVwHbSls0aKdMPv+1qbicmKoLkzBQt4Reaq9vLqe42wuNi2JiaqopCsd6UBKu1tYW4xARS0tL8WFqBXXs53XGGmJh4Nqak4rT7FNPd47UrPb6A6VnaXn+L0IVVlpeW2HpjFY16J1/63mPEJ6zHoFPpjyZn0tCsxtqx6+I1MqVeO4+aG5vYmJzGeiHE+feoXMCp5iY2Zm4kMV5sNFXXSC2hoydrycnZQVx4FCbBxvr3u8Tardu2YgmwaNIqsggddpoaT7G9KB9duPh96LXi2QVnjx/DcHWcrt//Fuf0VVZxs/sLn8OTm8vmfQcIChFnXalrZUKm56PaI5SWlBArBC51triVDNO/v/g8Dz/yiN8x5x+OMdXHjrF3715M0ugRmTWvE7NYuH3wLgmrK7S/9nPck/PYQ6PY/8W7iMxKZ25inDN/ehv7/CJLOhM33PNP+NLXs3X/QTBG+wOh+NQ6OV5Ty/4bbkQv4tn4VDodiJML73+IeWKSj37xJiFePaEhscTHrUf30cPP+MqL8nj3zddxLM2pKuerjz/KQnwcKaUi1CyjWJnBaxVNzbEj3HDwBmzil2kUx1WvGFQy19lJ+Mw8v3/yWUVpd0VF8PXvPoQxIQbb+BXe/O4ThJsDsSSs40uPPcZwgJENBfmYRYVeBVsdDpuNxtPNlFeUq+CmwTt12Ow2Gpua2bdPC3raz2HJtkrbxU52FRSqEYaYdSuVfb2OgdZmAmfm+PCHLxCiA3NyPFtvqqJ1eZavfOchzJYIrVKWzN9p46OmWqpuOKRU0CT4yJhtcWmZ7vMX2LNnr9orir0rnzszTUffeSqFBKJujHbQTS7McrGvh/JdpeqAunaAT85O0T00wO4STUpCNOKkczQzMcPlocsUlxYpJwKPy0aQ9HYcDq42NWMfGuGjN3+FzusjensWd3zrm+jjErCkpkNoiEqIJBEZGx1j4upV1Vr+P+Rdfv/HPxAQEMCnbr9Dyc5cu2/Dw8MsLiyQL2xf1SvRILZDg5dwLFn/kQBqj5yB/l4WnavsyMnzq9xJtNXR3zeA3eZie45IKEj3wofO4OVqzwVMC4t0f3yUc3/6G0Fmi/K/zL39ZnQpyYSKPZEp4HpTqe9iLwaPl4zsLYj2hJzh0hXrPn+OGG8gGzdnqS8q91gK07PnzxJusbA5I1MLbbJ+vD5ee+klyir3Uriz6B8yKm44e64TV1wYG5M2EikJsnTpzDpaOroICA4ja0s6TreMZ6S6dXLp1CnWew0c/vl/M9t6FnNwMFmfv1VpnYVszcJtthAZHKl9LtDe3k5MXCypIt4qz10V8z6aW1tISUlhw7p1GnnGv26bm5tJT00jYZ1mu6TxarzUN9SxPXMzcXGJWoBU38sfJLdvJTJWZGa0d3H6XDzxxPd5+MHvERsXqQo0n89KqFTtR46xPTye3zz6DLrLUwRER5D/rS+h25ZBfFEhPksQIapT5t/TtTVKJy48LBSjotJqHbGak7Xs31FCQHDI9Y68xQd1NTXk7i4kOFB09zRtPXnV1dSyM7+AQHGnkZe/iDhy/Bi79+whMCBQ899VPmVQc7SGyl1lGEPNTHhWCDKZCcLGWH0TGxdc/PbZ5zGuObEGmjn4+P386UwTj7z8ihLyMfvvjbzP8RPHKTu0X+vIXiMp6aD6uPZz6QzJPlHX6ZFEtZqyA/tUnFD6mqpg8lF7soYDFeXXO8d+AVROVNey/9CB/3sOqS5pbXUtB6qqsDk86MWfGCf2tWlsF/sI7hriLy+/gcHlJWBjEsUP3cNUSCBFe6qU+IN8rmPNqwRhBcC+f7+QOrSgIYH7fPcFPvjgQ5588vsaccy/saUYbmpppFJ0CdVLY8yvrK7S0dZOZYUQ0/7xFVZWlmjv7FAJ+LVHIv9+eWGF9vYO9lWVC8kXnUUirRPr8jTz7WcJ7x7m6Fv/i8flxpKRQtVzj3AJFzuK92C1uwk1Bat7OTsnCWAfO0XnUZIM/2cL2aOnv4+SPZqkl7JnlY7exKTqGO70J4zXuiB/+/hDFpbm+MpXvqyZAPivdvTymHIOKSnxF8mSrHq9jE2OMz46QdnOXcpdyBii5jMsTI3h6hvCUd2qEnB5JZcVkfuvX2UuPJhN2/JxevSI6aDch9HBMRaW59leJBZu2v2X1sPYgBTJ8vOd2lb083P6Lw3iWFkhf7tfKkuFVR19fQO4nR6ys7OvxwD5Nz0959Xezt6msYNV0uuBt372SzX63F1RqsjHWrvDyXj/RUyTM1z87bv01tRjMBgouPVG4m6sIHDTRmLWJYMxCI9Pp5z4Bru7MQWZSJZpjsIvSgjVca61neDIMGVsID+X9S975mJrh4KYJGxKVam6UhfyQntnO1FxUaSkJvnTbK0z1tLcSkJ8Iqlp6f71JqHWw+nOdmKj40hfn6bOxjXrCsGhZk63nyLJDR0v/ZLp013KmWjv1+7ib2sT3Hz/P5O8LkOdgB6nXnGeBN6RkZFOnCSAfulTuRUtTY2kp6QSJ8Xw9YULLUICycwkJi5G3THZLXLD6+pr2ZGbS1R4hF/HVIufH334iXInCo8IxSkSNlKomQ001J5gW34elog49VRMIjcFXKyrJc2o4w+PPk6Iy8Eabj7z8HeYTksiLr+IkODI6/dHQsfh+uOU791DqEyubC5FwXbbbTz85Pd45SevXY8Z1/ZF/fETKgFUGjlaM1hJk3U3VRM/v8TJ514h2AmzgWZu/+d7CM/KwLOwyB+/9xzeVSuroQHc/eSjTEUEqWIeX5B2f8Sn0+Chuq6OysoqPCsuTMFBatLpcywxc7qN4OlZPnj9Z+iXrcTGJZGSkobuxYM3++TIFbHirRs2EDy9oPBXkTdU8Cnx6TRorFLVBrevUnf4Aw7cdofSyhN9JXG70Htd/PnhB5i80Mua1UfulmxmBwcwuF2YAwLwmSxcXbUqq5arl3uZstko+uJXqLrvX1Rpu6bzINN8m2eNC/XNVJVXKOsUCQMSOKxrVpqbmjggrGE5wP3BcNGxyien67hp30Ei5E4KO0/KQccav3vkAaYv9BDkCSBzQwpTY0OcHR/hpkcfofyf79P64RYTa15p+nuorq3j5gO3qOpT2tySadjn5mnrO09xeali3EnXLdCrV0y2c70XqaioVAmpdGPkwJxanlFC0BWSAGoOu2pzzU1Nc36gj9K9e9WClQRQvI4Xr07QOzpA4Z5SrEpK10MwdiX4/O79j3DlwkWCEmOJjIxi7MIg+thIDj15P5n7KrF5zRiF8SvBanScqYl5iiSIGTSZE70T3v/je0oN/eZP34I3QFI9BbphePgKC8vTCjum9K3UTtIzPHCJRauNnDytur2WTPb2XVRg8B15eeqZKP9jl47hgX7mPCvkbs/FJM9FgEo6O4xc5qf3P4Tr6pRyKxEB0UsXBwjJSObOl76PJXMjeqMkLfKdDQz09BBq95CetUX5xttVZmLg3LmzhOkDyZIO4LWJrh66znUSFBzAps2b/IxBbWz/k1d/TNXecnIKdmAzyKGvx+L0caGzE3tcCClp6cggQxUKJj3t7W2Eh4WQuXmTfxQlFYGVmbqTHP/RT7COTJK4MROHzsDI+Djrirbx+R89hicqQmDSuBVINYDW9g5io2NITU1WOZtsdhGu7mhqJSkpSTEOpdCWWkMaGy0traRt1JTpFTFTJSZemk41kJG1ieg4ATjr1IhNCIxNzS1s3ryZmNjIa4o0yo7oB888w3e/912CI0SEVI9OjGJ9Vs6982fO/++fsA6Mk5+7k/H5BS7OXCGpspgvvf4DNUYM9YpelqYZVttwkk352wgNCSZMfEnVevZy8mQDJTlFhIeEacHZLysgCv6CxxV8phyX/hyK6toa8ouLiAgOw6Q66VpiXlNbTY7YJgYFqS6UpsfnpbGmlr3iBiQTZr1IaLvQra3Q/rt36P7te5iW1sjavo2uwX6mnA5idmzjm798Q1XO7r+LrRpNQaqLUHOynl37xE7RT3QVC183nKo7yc795erwlsJBE5SWBLCO3VUVikSrmm7KON5Lfa0IREuiJMQQeTs9BpuXupo69tx8QCMoak10VelLIix4GpHH0tSSXbC6zPGf/IyRvxwlGiNxaUl0jVxiOSSQ0js/zd5v3svy8gph0QlqQbjWnNQ3NbL3UKXqwknUc3vddPf1cuyDT3jq4Se0uCYtarmlqkhuovRAuSrdtJ6SAevyCu1tbYoEpb6QTqdcVJYWFjnT2cHeffuuj6fkmYv14Nk20emrxCOezcpH2gXzV3nnmR8wf6qb9QHhbEhL4VhHM+60GG6+9x523HynNmkJsCj9vsm5BfoGBinbXaI6mn5Hc+am5ujv7aOsfLfCCkqSIEtodmIGKUCLSotVM0Y6m5IEfvS3D1lcnOfur92tjeV9Avo3MD48qlnHSQIoB6Z8xt/FnicnxpkYG6OkpBSX3Y7JIsK5drg6zH99/2mc5y6THh5LfHw8dd1n8G5K4K7HvktCdgH6sGi/MLKBwcHLCgu7rUCEpiW6SSns48rgMMuzC+QVah1AGaHKYx+8NIhzbZV81emTNqIscz39IoLscLM9O1sJE8j3lWLnQu8FNQXKys7WyDnSJ/Z5+dWb/8X27K1UlpdpfH/V0ZiH0SHeeuYZFvtGKdyyTY13O/ovEpOdzjeefRZSMzXbNQVx0dPdcU6xjNO3ZKrPlM+WaWP76Q6FS0vftFGTR9Ia8nS1dxETHc2GlCRNwkb+xg0X288QFxNFfMoGlS0Ke1fev73lNOtiE0hN1jqA8iZun1upe8TFxpK6fgMGyWCtdgX3GGyt5s8/fg1L3zQVWXlMz84w4VnjUoibJ3/xcwJTtmrZtNJ6NHCyoZH0jRnErRNW77Vcz0drYyMbU6UDmKi1yhUzFlpaW5RzUIyMwoUVqxA9Ourr69iWm0NQeLhqUlj8Inin28+QvmUTYRFh/jiliZIfrv6YXcU7iQqNUQ0fn1XY7gGMvPM+x3/za3xLMyQnxjIzN8u010NUYSFfe/Flbe3LtQSbceq8fHj8CGVlZUQEhmjnosz4vB4eeOghXnvtJ9drMU0VEmqrq1VCqiR4fMKy9yq8bt0vXqHr6DHsV1bI37KdtjONZG7JxCHTmBUHFreJzLRUBgY7mHLbyLr1Nm57+BHlgGXTZNbVdPHw4Xf5zI13gEs8jmWvCHHVQ+Nbr1Pzhz8Q6DayJWUjo5eGWFtZRffm577gm5qfofzQPio+9WmGfvwLPjpylNRP3cTtjz7OktvMqtuLTmcn3ODl8ulmsmUzBoXhWbVjCAuHmWk+eP6HfPDe+9z9nYepuOlWqt/4GY1HjmIRQLDHw/6vfIUDd32O3/zwGU7Un+TWf/4Xbv3617Ga9SwLjzDQhH1tjfP1LezfU45HFoiwUAXobLOrEXBV5T5VsYhNk8vrUZ6RF3q72ScZ9Zpbw2Q4bRBm4e3HH+DYJx/z4OPPsW3vPt5+9jk6Oru47+lnSL31Nnx2F6t4CE0MZ3R0mL7hEXLzi7HZXejsHhKMIcxMTXF2tJ/CvSX4hO3ocirw5vzcPGcvXGRvZYUaF0ggFi/QmbkZLl3opbykVNtwXjB7dMzMzChCwO6KvcpWTOy/hF04NTnB+dF+ckuLsRuNmPQ6gh02AiZn+fm/PIhtbp6vPvYd0gsKePO736djoJe7X36azXJoGkJxuySB0jExepXpyTlloefChkmvJ9Bt4r23/6L8B2+64xZcAT5cwkr2WhgdGWF+cUaNbsV3Uthswk4dHBpmzm4le0euqvJUNWzU0dfbg3PNSm7uDtw+SWCNBLgMDF4aYNq9qEa3AW4jRrcHr2cN78wMz939NVJj4nj42aeUKPKvXnyN3slx/u3XrxOWtYllqyyhaBxuD0MXeglxeBTJZMXswakXM28T5zu7CTIEkJ2ZpTAaEvjlxOg630VggIn0TZk4le2PF7PByC/eeIOqPRVkbc9mRS/Wa3oi7Xq6OjvxxIaSujGdULckr0JoMCmSQ3hoEOsS1xESGoFtbRmT3s5kVyc/uefblOYUcPePfsRc7wA/f+EV5j02Hv31a8Rlb8Fm1ePxmXHpDZrgc1wcScnJiuknzyRAquCW06xfv564DesU6USndLd8ilmXkppKQny8JkvjFk9RH40tTaRmbyI8OkqNWQxGkxr/tbe1K5xMhGADhUksiYzLwysvvsAXvvwFYhPildiswDNNRiedhz/m5/c9yD13fJ6qf/k3RlvaePOtNwn6OxD6yXd/ybKcEGKzIVmOyczJ1iY25W5VSXW42YLX7cHp89LS1Er+1lzCgsMUcUYCm95soLbmBLsK8wkKCcZh0OReJAjX1NWRv7OIsJBQjE6PsiKTcVRtQwPbdhcp7Suj3qBGTLpVp7L/yi/IRW/RKxD7wuwksSYzH7z13/z11Z9x/z99g1133EZPWxsvvfxjqj57J1/8z2eZX1lGZwlAJ1hDl46Tp5oorChTXbwAkcixOQl0QVNjI3l7d+MxG3D6PGrfBbt11J6opuRApeb2IX6u4vTgdnOqrpaDVfsV9EMOfAnQAW4dNSdqKL/5BvUeouavMIVeL6dO1rN7Vwlms5E1+zJhASZCDXpeefBhRmqbuP8b95B5+8188D//ze/efpcvfPNbfPqhf8NlNLImVpF6M/YVO/XNjZTdoGEkNfEfGBgYpPrjozxx34N4HW4MARaVODgcNoXB3HOgXBFtJOU1G82sLa/Q1tZGWblWZEoCKAWoSgw7OyndV6EkV2V9SsHhXFqj+8wZKveWqlH40uoaUTSfm9AAACAASURBVAEmAj2rvHDfv7LQM8pD991PXGE+v3vzdT5uquGBp5+mYN+tmCNjmJqfVtJKEzPzqvtVtlOYipplnc6gZ3F6lkt9A5Ts3KXWjZCB5JqkGL48dImSkhKVdAthzajXcfTjj1lYmOMLX/6i6pjJXpc9PTU2wfjIGEW7dirCiM+kx+VxM3N1gqvj4xTk5SsYhsspxbMHw+Ikj37j64Ta9Tz9yGPoY2J46yev0jRwlideeZX1OcUERMexuDSPwWTm8tgE00uLbC7Ypka1yuXF7WN6aJTluUXlPiX3zabzKd/cob5enKurFKlEz6OmMLLxBvov4XS6VVdPkjaxghPIlExPnB4Xm3O24pLYYDSrju6v3/pf8rZvZ3dxvkr6xf7SbF3DPdzHY9/8JmnJaTzy0CNqBPzCSy+wtLrEM6+9Rkh2HoviVCPSS9KxOt+LxRJERuZmbZLgE6FpgypupXGQkrpRxRI1eTLq6ZBpRXQMyUnSAZQEUKoKLxckAYyOZl3KBtx6n0oApXN+rq2TxJh4UpOSVUIrxC7BjHd0dRAfG0vyunVK6SLMHIxtfprLvW384MEHuXF7CV/71+9gHR7mhV+8zlIwvPBfv4LAOLwBwTj1Hlbtdjo6z5GcvpGodXHXu2UGr48zza1qHB0bF6vWjeQC8mprPU1mZibRsTEKTiLnrHRJ6xpOkr0jhyCZYkj8FTKkT8ep060qqY3dkKiSV4d9DYtOx0DnOcrEttJoxLW6iikyBuZXGPzDX3j+6ac5cMchPv/oQww1NPDyj19TUID7RK5G8P7WNYgMVUVQdXUt2dIYURg/PQ67kEK9vPrqj/neE0+qNSPrVeXORgO1JzS/dMG+iya1yWkgMjCQ91/8Ib//5S/54lfv5VP33kvnB+/yzm9/g1lnYnHZSumBm/ncA/9K+/u/57/++1eUVt3El3/8Kj7XMqt+vkRwsIVTdcfZvmU7Rk8YJlMI5lALzslxTrzxKmdP1nLznXdScNsdXP7wE379q1+he/3LX/Zd6O7ipgN7ue3WW2n//V85Ud3A1qobyTp4kMXIcOYF/BxkIF4Oo//9A7OjYyTvzlcjx6a/fIjL6sAYHUtcRiqp2zOwi5UJJsZGr9DV10NKVgabdmxjZdVKdHCMkotwGB1k5m7Dq3BBEGwwY7fZFAZwb3kFeiWirAUyATmeaTnN3n0VrHpdKsAI6DJkxUb3O+/hm1tie+FOCnKylSzDpZkRzNvTCMlIImP7NtZWHUQGxXDyLx8xc6ZLsS+zDh1SHaGW995n6NIl0vaWkrFrF3aD9P+MmF2wJOSKgfMU7ZKRorDSPJhNAcwtLNHRfYE9EmxFXkI2sMHA3MI8F/p6Kd0tPqNe9G6varvPzs1x8fIQO8vLWHXaVWIiB9Hc9Cyjs9PkFRVhdzqVJ6x4H3uWlxg42Uj+ps0kp2zAYDExPDnBmfPdWELDKCgp4+r8EhFhUfgcTqYmrjAzP6lAuTbVpjBgMPr461/fVQngzTffqggacshZjF7GJQGcEcePXFwejYghAWho+DJLa2uqknJ7ZZuLT6qOwYE+3HaH6vRJoJUURPBWIhsjzKfk9FQsgUEKT+Z1OhjpuYh5dY3YkBC2bM5Eb9QrZf2uvl7CktazLm0jekMAeoNZjXP6+/sw6LxKcsQm4cXrIdgYQM/ZC0qCIiNjkwrCIk2jCzBxUTqDBgPpG9NZNWmJbYjRwi9+9nPKKsvZujVbUe414wm9YgEHR4aTlpKqpD9krKUPMNN5rpsNSalYTBYiQoLVvQiMCKSltVF1rzeuTyLu77ZwFp2RlblFxVZOzNqEOVwSIlEI1StsaEdHJ/GJCaxPTsLh1TAgci8EGygJYEJCgsIiyUEl5vHtradJSUpWAVTWuCp0jHoaW5tJ27qJsKhwdQDKe0gXsKPtDJslAVTYOo3lLQ0ACTL/9E/fICYmRvlMWl02TFGBtJyqJ9IDeZlbiAyPUBjbibErdA8NsqFguzK2T4pKVHpm0vNoPN1C9o5sLEEWbf3J/fFCZ3M7hVm5mIOCWfm77IQkD5FGCw011eQX5WEKsqiDUTCMguurrztJcVERIUHBKjgLzlC6OJKI7ZJESfTk/FZtHqeL1uZWxaQ3WkxiWqGROMKDqT5ymMiAAPKysgkPDsFld9JzsZ/Dx09w7wMPKL9ZkRCSM0GKl7qGevIqStX1herN6Owute9OtTSTs2eX8usUrGmgzqgS85raGoqrKlQCqHd7NHyv203tyVrKD+1XvqmSBEgCKNI9NSequWn/AXUY2+XAVEBAH031pyjfXU5QUDCrzjV0eq2ab6ytZkNcDNuystQBJazwvp4BltbsZMro0CiOLgHq+bpcTuob66moqsTuFa1UUSHQcaVniOojx/nWt7+NU8awItSMjzWXjdaWJg6q2ONRzWxjgHi1r3K6vV2J0Mt9l/gpCaDD5qCt4wwlleWqaJZDXAoU0Z0733WOEplWmE0q+bFbV9A5bZxrP60O9u3bsgkIDGR4ZITLI6Os2JxKZN2nMypbN8FDL6wu0tvXq7opcn2SAIrkxeLsHJf7BynLL1b7WQpkt1HHlZkpRoeGqSzYpeKj7BWj2ciR40eZW1zgs3d9Xv2+fAcB1YuG6tjlEYoKixXcSBIQp8/N5MwUk1eFBLJDrSvpskkHxCp4664ONm1MZ2vWFhwOBwuLS5y7cBFzUAh5JWVKAF0AlbLvReFgcmmW9KJtCjctGGdRTJgdGmNlYZnNO3IVe1NITlI0Xu7rw7WySuG2bLwet5YA6g0MDQzjcLrZLGoCUryJF7DHw9jQkPIq37h9i5KG0pnMakT7h7f+HwXbd5CdvU3BdIRRGxcZztnWJiavjrFl+1aSUpNV/B67PMp5SZRSNpK6JZtVh0spH5jNJgZ6z6vuZ0rGFs2rxOPEZNQpW8DIqBgSktI1qVGR0DLq6GpvVQng+uQMzR9Yumgy0u0WGZgo1qckqXUjPDFRhjjfcZbY2FglLaUKIEVMg3Nnu0iISyA5MRn7mo0gs0k5JrWeaULndZG3OYvYyEi1fiQJ++D4Ub5w91eJiUzAoDcr9JWc7e2tLSSlpxCyLlbhmCWZlAlWl1jBbdxIaHSE2qeyTmTXSWK4KSNTTUm8giOXfWoyclQInzk5xAaFKtytNAxkrbd1d5G6JYPQ6EjlA+y12VhvDmHgyEl629pITIvlS5//DE0fHePK5TFCo6OJyUgnbMtGCA3GEhjA+Pkels/2Md7fT3zqem66/RbOn+umruk0AdHrqfrsZ7EGGJTcjihGSJH/61/+D/f9y78orLzg8GSdiBxQtWiT7t2r4r3kCFGmQFYnZhm7OERURAgbMtdhCNTjdLuZuTJJT2sXhUXFxG9OZWp5iYioWIZPdxIwOEZPZwcbduWxq2IPF0+fpqP7LEFJ69h7++1MO3wEhUfiWFklRW9k4E9/5nTdcXLvqOC2227l/OEG3vv1H9E9/dnP+JxzM+xIiCIjNo7RS1foGhhh/5e+wd777xdjSnwWrb3I3DwfP/86rUeOkpCaSGXZbloPH+fS1RlKvvZ1brzvXghRpbM2c/m7XcqpM6fZuVtsiLTEwW3VYQ7Qcar5BPnFeZhNYSrQalZfHurbWykREoUsED/4Uw6T0y2t7CorVdgwadXLOMdgc/D7b32b0dPtbN2SxY6sLXQ21HB6fJB9P3ycyru/qGgkktA5fEZ8Vxf5zr4bibOYSczOJGfLFpr+/AFek5lbvvsdssVpJDJagyQ6YHVphf6hixTsKtDAQ6rlb2JlxUpH90XKSnf5YU5a1b64vMyFgX52FhT7MYBa1bIwP0ff8BAFxTuVZppUKPL9Zmfn6B0aprCoSI2VVKFmgquTsyrJLszPA7tV4eJ8QUJR0HG+rYsd2/LQWYyasrxBxipXmJ6bYKsIQctJqjxCffzlw3cxm83ceug2daho99PF9JVx5meW2ZIjPp2a5IV86dERkYFZY6tg8dT0WmpxH5cuD+CxOcgSpwuZGUjNqoORkQlWFpfUKFZvMSickiTzAz39RAYHsz5pvXb9bgdEBDOzuMDI5XEKd2i2TteweII9lHFcWkaa+kS5UBnfyvtIWz4pPVV9J0kCJXAMDPQTrjeSmp6mKlW5RsFuvvHTNyitrCBnW851LJK8V3d3NxHh4SQlp/hFrN1gMdB9/iIhIdGkif+l3YNH58YdaOZkeysZO7YRbQwhXNa9cuvQc6btDMlpGcTGx6jn6hNpF6NJjZglAYxJTLwOl5Car/1shxoBx0fFYlABTHsGYiQuCWBYTIz2TPzYl9bWVjZlbVGjG+1byX8kkWwjO3MzYZIA+nGH8o8f/eeLPPiv39EEmfVgE+a62URNYz0HSgX071EirCpTEr/Mji42ZecQGhygEjyn1aZIQs1NLeTl5RIQLOBsrbMgX+R0Uys7txcogVOHxh0gUJxJTjWzY2c+BousSW2TyqHR3HhKsTUlaGr+JjIg1tPU0EBFsYzw/OamfkiJMNZKlAODOE660YlqvkHH4bpj7KuoUqM4g8uJRexM/j7fevbpZ3jmiafRCXjIP06XRPhU/Umlfycvjekn+1RP86kGisoFg6YcOq+D8xvraimtqtQguv7/SkJQX3+S3eIRLNW6f64tzpC10hkUqzMNmaBQKPKtG07WUyFsYrmXEvb0stytdJztoLBE3Gg0eEygOPP49NSdqKVCyB5+nJzL7sEYaKD+1CnKBSvn86iOjCTzl3sGOHzkKN966MHrfq1yXTZhSTc3UrlH+77qvQxGrHYb7WfOsKdURor/eDkcToVR1ewp/4ENtK9Z6eo6y67dJdrIUuoZwSVPzTE1N8XmrZtVwuXw2Ak2CGLOQH3dKfZUlOFyujVJGSENr67S03eR4sJi9fYKE67XM7e0wPDAIMX5RdfjuISOcekSXRpmj5Ar1JBBMlg9x06cYG5pkc9+9s7r1ykjy9mpWUYvXya/UJwuNOaP7IqJuSkmrkxStD1P3X+PQJEMOkaHx3B5nKRkpGou1er+B7Iyv8zE+FWyc7YqOS8pwuXtRPtzZnGWzTnZas8JoEHWytWRcRYXl8iSItnvaCaPf2R0GMfqCvlbt6rr0ZQqdAxdGlbF8ZYtW66P/eQ5jAwP4nG72JSZ6d9ZCg3J//zqf8jdvoPiYjlb/OLoRj39vQMEhgURtyFBFURqLWJgauwqHrubtI2puB0uVTTJa7CvVyXQSRsFWye3R8Mwnu/qIiI6moSkVP/PNbvD850dREfHkCixUF5K7sFH27lOIuJi2LAuRcFSFAxKBKU7zip8c+wGcRTRwo98ztlzZ0mISyQxLk77gWIT62hub2dHYZ48UuwuKwGmABXDnn/pZb74uS+SkZzkZ8Vqq1Riamp6KlGxQv/yP2IdaqqSnrGRiEghaWgv+Yu2062qAxgRGaX+v4Jj6OB48yllYBAXGPoPEpQOzpxuJWPrJiWcLeeuUWBKTh3nf/1nfvPaqyTFB3LD3lKu9l+iuqWV4NytPPr221JV4TVaVPdWomLfu3/hzae+T1JYCF+689OqidU9Mk7m3oN87elnISJEE3IXvoTDycs/epHHHntMszLSjkwVPgRXXSYJoE6mdz6k2ylnT3tjF4UVxWBS80Q10vW6XPQ0d5BbUorVsYIpJBybV6d0GBt++CNq/vBH4jZsYP/+Cs60NHBuZIgtN93EV3/4Q3xGs5CaMTrdGL16mn/0MtXvvUNMRjQ7iwoYauxWUkG6nz7+oG/n+iTO/OKXRBtMLBiMVH7jHpaSUii85WY/UNyPb3HYuFBTx2r/IN3vvI9ueVlUXVWitZSSRN7tt2lWKOqw8+F0Oag+3UxZ2T7NQ9ap4RDca1aO1n/IzbfdolI5t4yKDEZsNjvNra1USAfw/wQrUeQ+1drkJ11oIwY1/3escfrIhzgH++l77y/4ZpeJiE6h8At3YSvJJalwB+EKOOLF5/Jw8cw5emtb2RoZxkf//TKRZj0xCclklu4humw3CbtKcBgUn1rJithXXbR1NVNaWqxgCAqQZTQzO7tEd3cf5eVicC+3yI1Hp2d6cY6+vn4qd5aid2gniMh+TM7NMNTXR3nZXm1MLQmXzsfV6UlGrlwhL3eHqnYVnUkwg1dnGRSgdGG+BmoSbEuQiUujo4wOjVJRsU/bcMrawMv46GWmJqcpKCrUDnvlI+vjT2//SYFw77jtdnQyH/T/u9HLI8wvzJFbUKDydDke5QAfHryEdWWV3B05/u6rdiD19/fgXrORnZuvfturNwpSkf7hISU0nbN5K16HA7PRgsPtY3JqirGxMcqEjSuSGjo3Vr2dzksDqgwozsoTO1Lliyubpqe3V41eMrPER1Nj4Umy0HXuPAaThaysLeo2+Fch5y5eIMRiZvPGjX5moIy24dUXX1a4zHy5D37Si9zv7q4ugsNCSE/fqDFJhD4XaKD1TAeh5jC2Zm/WgDDCxNMbOdPTo7TV8jZtJnB1VbNlM+lpkpFu0kbWrxPfymXVAZP70XFG8DBxbEiRBFMjUUhUFLyKkEAS1633O35oz721uZk0Yb4lrlOWVxIKJJw31DWQJVg/YbjJ+tZ5FQGrvvEkOVuyiI2O1QgBfxezdfy9c/jME0/xg4efwCwG6GYZIGpCE40tp5VEzrrwCAKc4t+kx2vRU93UQmF2IWEBQfjcaxjFOUNvpOZELcX5eYSESvDUcE0ek55j4kNZsFOJp/pPd/UcauvqyS0pIChQMH1aEJNEr6G6lt0FRRjCQtW6d6jQr6fu+DFuLN6jmeIKXk7ki/ReRd44IHaN0jq4lonphDV8WGH6gk2BBMqe8HiZuHqFt956i+ee+6F2LQLK98k41kf1kaMKHqJchdSoSJIKA0ePHeWQ4IaVfaQf7Id87gkO+H9fI7dpxafIw+yr2q85UMoTVPIw8vvHuK3qoBKQv46Hlo5hjYyMb1BxQQRf1Vfw+Dhy+COKbtinihe5c941B3qDgRPHjlN18y2IJ6hOsJYi6+JycKqhnhvLK/2FhvyBm+6BHv56+BMeffwpP8Nb7iTKck4SwH0HtARWkhOBZNiXRB+wnTLBMIqDh6xlsUu3iobqGSpKyrWDV2KDFAvWRVqFHFK+X0FbBLRqNJlxLLpoaWsjf2+BGs1b/NaPc2NzDA0NUrJ/p3ZzZEZuNDCzMKlcMErFbUFhPrWEbmphht5BUT4oVVqoWmzzMT05weDIMLvLSlXiJMW/dKj+9tHHinT35S9/WTVYVVKqg7Er44yNjVKyq1iNrpWYt9utJGCujE2wS2wf1Vvb1T2eHp5R3cpNBVsIDtXWrd1qZ+ziiPLRTtuarEltic6YT8elscusLMyTuzVH+1D5EKOPofERpW9YnCfEOp1aPvL1Lorg89oKO3Ny1PO+JvshjGev3UNu9vbra0ew5d0DFxSzviBzq5IZUQvX4+Fn/+9XbMrNoUqUJAQkafDgWbMyPjHPzMICWflbVIdPXlKUD52/RHx0NEnp6/A5HegsIWqpiyaqOUBP+uZk/6I1YtRZ6GjrJDwylLSMDaqQ18TdTZxpPUt0TDTJGxP8S1mvuontHR1Ex8SRlpKukpNrWVdr22kS4uNIS06+PpGTEWf72U5iY+LYEL8Bo2j2iE6Xz0eXWMeFhxObGEloWAgOlwOLKZDvffcpHnzgARI3CP5SHqQZKU5aO1rZnJpGfESiv8AS8VaoOdNMcmY666PjFWRE+VJ7vdqUZFMGsbFxfm8ijRZaV1unVCoiIyKUWpWWlELjsaNsz9tOSGKMRi6Se+32canrLCuDfbT/91u4r4xhDghk9+fvZHlbJlsO3ITFlKDoBMq90+riQmctDPUz+us/47l6lUnXCrf+2/2Mx6xjz+fv9iedPjVtWHY7eOzpp/jxf76stC41sqkWZmpqj1Navldh8wUmoAUbAx++f5j9hw6hD5L03YvbvUyo0Uz90WpKd+7BEBahhWCXTJd8DFUfxj5wieZfv4vObmVWv0T5V7+AO3MzpbfdiVcxDTSCnnd5mYuNp9BPjFP9s59isdmJjE8mfl0Surce+zffp0tKOf78K7hn5/FGRHDXU08xEBXBZnG6sHswSDovBnUuG30N9USvOXj/uZewWO24AvR8/fl/Z9CgI0OAxnpR5vJh0nlxeh18UlvDjftvU9m3aB0pwLvDRn3TUfZWloNB9HzUgJy1tTVON7dSWSFB7BolCOy2NepaTlFVWYlRIrZepzxIXbYlJs93sdJznr++8AIpAujURfHlH71Au26NHZVVGNc0ayVZVF0n65luP09OVBjvvfHvmFxWImLWc+d3H2UyLIiEPXux6wJxiEK3dPRmFzl34Qz7xORanqDqvuiZmV7gwsVBKir8BuuqxatTgNf+vn4qSsr8ciBC8fExNjVBX0+PIihonHz5uZfxyasMCCC6sIgQdTiKLoSbpaVVui8PUbZHNL0082q3wcPIxFUmxq6yM69A4X7UjTN4GR4bZXJ8ipLiYo2qrBI9A7/77e/UeOHOz3xa68qqxNDA4PAwCyvz5OXlKaM2PzeNoX4NGFqwQ0RvteRSgoeQQDxLq2zPK1DPSTTzrOjovtSLdWWZ0twiDKJFZJRaCVrbuwmMDGdTShIBdklejdiNcHrgPGa9hW0bNyk1dhlVC7by/MUL6D1usqWq1i5HpQ4tnR3oAgLZnrVdPQ95ScJ65txZJeIpXTFl+OYnHPz4hRfV2tmxs1gDN6sODHS2t6vDYNPGjX5zRJ9KUKQ7vSFqHRvXpyhHF+3QN1Db3EJCWirpiQkECGPY6cBn1tN29iwxUbGkie2dwatENgUn09reRlx0DOnCzr7GiMBLY1OjxgIWeZhrSYXXTUNLE2kZG0lIXO/3PNUjzpANx2vI3pRFzDp/J9Ho1RKQhhNqpLJB2MFq9KaJbYhy/RP/9jARsdHKEV1EylfXpIhqJzs/n3URoejFkUeMHC0+apqayMvcRnxMlErArLY1AgJDOHb8GDsL8omMiPR3z1AY3I9qT7CreDeRwWGqK6J8Q4FjNTUU7S4mLEiAz0IskigDp6prKCwsJCAyXLlTXIt7x49+wg279mAOFOaoWyWkHoOPj49+woHSSgKlar9W/hv1HK2tYY/gfeVpWbVuh91h55nnnuVHP/h3zdvXJL0OecIejh0+zI1VhzRrND/z2K2Dj498zC37D2KQZMvfKZAxnySAh8r3oTcb1XpSsdnjo+HESfbtv+bvDdL9W8bF8dpjfKryBsRYTLpz8gdSnZ84Xs3Bm8Qxw4fXIPd+VQn9yki6pGqfel+z4DvlupxuauV7HahUbkJeu0ONSpfcNk6dauBm+VzJhPwJeGdvN+9+/BFPPvqMiqfSBZKvJuPHFukAHpT31/iyQqxZm1+k83Q75ZLYiseun5CxuLZId2s7B3dLB1MrDCUmrVjnlU7lDVU3qXXvEviAOYC5iXku9PSye79Yysmz9WDWG1mZXqato43dB6Wj6iVApDzcHiYXpxkY7GePxDytea/28NX5aS7091K+e6/aozqJ20IambzCwPAl5fYkJBV1qOHj3b/+jaWFFe79+tevk0HlcgfGLzM2MUZZ8S61BlUn1+1h4soVxkevUFy0SzEqfXqP6iLPjs4yPTNH7k6xs5SlKfhaPfMTcwqPV7JP68zqhE2i09M73I9VFBFE70/ZekpM9TEweonJhQV2F4j8jJZkyFe70N+n9AiL83KvJ4Dy876efrwOj5o+qIRUKRZ4ONPbidnjpWhLjpYIqM+Fn//vL9i4LZuDe/cp+IFe2DA+PW3NZ1QilropBZvLoda6kOjOtXcrwmVO/jZtIyq5Lz1nu85iCTSyOSvFXwxrHtDtbR0KTrFJJYbXeMAm2lu7FAs4LUM6etK6kCPJqxLGuKh4MoVkos5X7a8a2ppJSIwjc0OqFmvVM/YpeEu0kEBS0rU9J1Meg4n6emHpbiZxfSxOIYEaTbhcHp5//iW+cveXWJcQjTnArPQjLUGBVJ+qYWvaRhIj12vfSc5qI5w408j6jWmkxK5X0x3F1vd4aWxuJC1T7DI1BYVrVMWTJ+oURj0sSksAVcLo89FSX8uW7E1ExEXjctowiauNB3pb20jwefng2acwzM4oJ53PPfowi1npROQUERK2Tq1DcXiT+r+78xTxqwvUPvEf6GdmsIaaOHDfN3HtyCcwJZ24GM2aTpJ+aSLc/8R3VQIYJlWeBBm5Hj3UVR9n994yzEJaUlASkdfzUVPXxG5RGzHp1I9Fyh6vnZPHa9l34BZlySvNS+Ul7XVz9pO/khUUym+/++8YrVbsQR6+8R9P0RNkJrvyEDanjyBzkGZ76vHS11BN6OICR15+BcPSKoExcaRvyUL3+p23+1ZmZwl2utmyLomlq9OM2axk3HUntz/0ME69aI5p2zTYt8aJF1+h7ndvszkpgwizhbXJK0w77OTd/SX2fPvbGjhVNiRu1pyrNDY0sX/fIYxK+0fbRG7bKqdrPmHPQdHWCtRme9I+dTppaW5ml4w3JElS7B8PdpedhrYm9u+tUNZkciOtTitBRj2fPPQIA61tuEPCyUzdxExXH64gE9n33smeL/0TOEWgCFyhMNpxjt98859JtwjmxU3KukSudvfhjQhj17fvZdPnPo3dGMSM00akOZSVtUUunO+iLD+fAGkHyMPUG5m5Os3A8Bi7d/urYT9AVUgbvb295O0pVd0DFd4EUDw2woUrlzRR2mvioUaYnJ3lwuAwe3ftQe9wYpBRl+j6XV2ib3aSwoLNhPkPLiswOjfJWP8o+8RMWj1YN26zgd5LQ9hW7eRt24ZRlc4SS/T87k/vKGziXZ/9DB6rFaPIcOh19F26zIp1mdxt4lvp8p+ZekYvjzI3v0hhfgEut1Mpv4uX75XxYWYHL1NSJlIVGj3YpjfSOdTDmtVByfZCfDarwuuJNlLvuCCulAAAIABJREFUwFUmHWvsyM3Q5DfEfhEP/ZcGCHEYyc4U/T5NvFhSzMtjw9jXVsjetFkJYmvrRM/Z/j5cJhOb0rYQ6hcbFR3A7gsXCQ0MIDM19fpYVf7mjVd/zN6KcnIKC5AEQBug+Og610F4aDBbRLzV7lDe1tM4lENFXHAM21K2KFa2qrcNUHuqidhNKSQnrscotlnSNJSxRNNpstavIzI+BltAgIIjSA+wpaWJhLg4Nqdn+OU9rJhCgjjV2sy6devYmJyC1yb304jXpOfjY0dVl1JA2to9cCsZgXNN7aTErSc6eYPWhTN6WBLA9UCnEmhNjozX/F0lu/X4ePR73+Pxp79PeGgkWH0YLDpFbv/rJ4fZu7+SMEuA6mTL/RcMyonqkwp0HhAUiNegeSWLG+vx2iMU7iokKjAMo9uFTxI6i4WjtbWqwxIaIiPpf7zqTzZQVlysMI3X9Qp9Opob6sjeXYQlMFg7qFXx6+HwiSPs27+PYJ0Ro+rEeVnEwYmTJ7mt/GbFWJcERx7Aqg7+evgInzl4A4F+wv+a1au6UU8+8zRPP/c0QUZxifU3+0TupbZGdQD9MnpqfQr25mjNCQ7tk4TOi0XumZCUTAY+OnqYm264UY0IZcwmxAsZch7/8CgHb5CETss0rFKP4eNw0yd8evcBBLlkUS1DoYW6kPuw99CNqrEmUdvqFsysgSPHa7j5gHY9ykLS5iPQrOPjw8epuOWAui8i3iDsw1X7CnWNJzl44KAqtpS+pM/F8Pg4f/z92zz3+LMqxVPnn8+nML8tTaeo3KeNqrWiVId1dY2Ork5Nd8/fmZL1b/XaaG04xU1l/t+XKYbBx6JjhdaOM1SVHRCjOYXGkK+xvLKiMLNlZaUK7y7rWw7U5VUr9S1NVByoUuvJImNUg56J6Ul6+vvVKFxwrma/xuP47BSDg4NKEUEN/oWRiI+Bq2PKi7xqVxk+jwufQYTo3Rw5fILZqXnu/erXtZGuW7OhH1ue4lzPOfbvEuFuB2GySGRKclmkr6bYvksIeloiv2R14LFbGejtY/fuXSqfc7mU4QrDwyMMj44o3LZ8T1VQet1cnhjlikowJZZrhAhJzmfm5xmfmlHEQJlaXEs1hgcGcKyuKmeVayNpuf9DF/u1EbDg2v1QFXmeI6MDrMzOUJSbp+0VEdwOCuTHP3uD3Nw89sn3MpqQ+C4NwtGeXrVOs3OENSzQCK1h3tLYQty6RNanpeAQ7Jg0ZbzQfe4cAZZAMjdlXu/ayQPq7OggNCRUSaaoN5HzVbB7584RGhpKmrgx+Vy4DXL33Zw7e57okGg2pck0RC7Bq8Sv23q7iI6PIj4ygnB9ACaBw+gMnG05TUx8PAnJqQqPe60bXdNQr7DlMaHh13sRkrQ8/uwz3HPvvaQmbtASeVWge2jpaGLDukSS4jf4KeRa9/FEUwM5RYUEB4Wp9FvJ2wiM5VSTNgL2w3CuQWJq6xrIzc9XSa+SXFGoHS9HGo+yq2wnAS63cqhRwcGlo+dPH/O3X/wXZtsCuZmpTI2Ns+j1EJG3gy++8BKusAiV9ygvbyec+eNv+Pi/3iRMur/bt9NzaYgFs4nw4iLuefopxcZVfAXRsHV5ePH5l3jm+0+jV3mDH5ThhfqaavZW7fcnzSJZpymXnDheT9W+fdqE0GuDIK11ePSTIxy66Q7wWbA7vZgtJvRuJ0dfeJ6BmloCrS42RsVjvTLHtM5FyM07ufMHz+DTh+Fx6zDKfbC5OfX6i7Qc/UjFo2RJnm12es5fQPfGLTf4lpYWue2O29lWVs7EO3/jd++9R+Zdn+HQ/Q8wYwxm3mUnMMhLnNvBu9/7Pp1HT/Cpu77Mwa9+lU+e/09qa+u44Qt3s//RR1Vnbk08RX1u9MHBnDtRS87BG1mdXVbq80FyaOjdtDQeZ9uOHRgModgcAuo2K6uclpYWBZJU1ttSEAgNenWF7s4Obrj5JpyLC7iddoIEQG+z84dvfEuB5O/6/lMU7C3nN888S3V9NXc9/TCVt30ei3cdRFuYWbVxta+LX33rHtYFmLnja18ha99+qn/0Ah98+BHfeeVF0j7/GZacVgIiotAv2pR1TPU5sW4pIsThQ++WDF/H5Pwi/cMjigRj8HnQ+63g5mdm6evro3DPbkVOkGASsOpULhn9wwPKy3htZkqNgMR2xyaWaWOjbN9VCisOPDY3hsBwAdZw7u8joJy9u1lenFPAfAH2Tk1M4FpdU5R8Afa73R7lcGGbn1eiq7niDmDUszQ1RXhUNO+//Y4aAd/42TvxrK0qYoElKISlmRk1VtlWlM/q2gIh0pnxWZgZu6ISz+RNGUSGhSvmmV3vYnV6hugVN0mZIpfi1tr6UVGMDl9S/zstPQOvW4dZhLXtOlbGJ5i0LpK5K58Z+xJ2p40N4RGMdPcQ5PIRl5XFyvIC+kALweEhXGxtJS4ikpj0NNYWZ1XHxGII5PLwZcY8DpIyMglyC/BcEhkf5y+eJzQgkNSUZAwmA26XW3Up3nj9pyoBFN9ThwjqGnVYDAa6GprYmbaJqPQ07LNXseMiIimRs50dRIZHEh8riV4A3jWnsipbHh9mETtJW7aw6tZhX7ERGx7J7LmzhFp0WLZmMONYVePZRHMIZxua2Lp1K6aQEFw2q7JrwxLA2ZP1ZGRkEBwjYp06xR40B4cwNjCgsJnx6UksOpcVbi3YEEFvYxvmqGhi169TnQuXBVaDvapqvCVvJ7EJ61keH8NisGCJW8dLjz/GNx/+NsFh4Rj1YXiXrehDAxnvu4AlJJDYDcnYvQYWZhZIXL+e0bYW4jZEE5CUwPzymuqARAVYaKo+wY78PIIiwrBbVwmwBCmphtaTDSRvzcYQEqLspBweAbHrOVVbR2XhTuWrKvdYIB+CCas+WcfWkkKCwkOVB7NoOwYajHS2naZ0106tOHFI2uzFmBBF/YkT7NqxE3NIBJ61NVwer9JcFHeAHdk71EFgdVgJigzHNj3Lq6+9ypOvPs/MxDihgUIz02MICqVNdSRLVKku+8NktkBwCO3HjilRcF1kBGtXr6r7JJG3ta6OnTfdiNu6yIrPqnBEYYTSVttERm4epuAQ5c9piQpmyr3ImbZmvlgh4vdGXNNTmOREi4ih/cOPKazYA1ERLMzOEBYeiUFvoulEHbsr9qvvuuqwEiKd1ekFOjvayD24B6tAOqw2QsRJxYsiLWTlb8eh8xAQHKigMP09/Xz84WEeuP9BdSZ4THL/3YpZ2tLUxL49e7RupDAk0bG2KtjDLnaX71EIIhHzlu7dwsQk1rl5SgSruDCvSGv60CAWZyfpHxigWGm9GliyuQgNDsW7PM+FrnPkllSojqHAb8zhIayOD9E7NEBhRRV2lwOdfUV1hOxWB4P9Q+Tu2YN7aZE1l4PwqCgWJqcYv3SZ7bn5uMQfNTwEn9nA5Mw081MzZCWloRfyj96BV6+ntfkM57v7+OwX7sbt0xEYFoLL62R4dJCF+Smqqiqxzs2icwiZx8za1Bxzc3MklxazPDNDcHSCGicvjl9mcWae9CwZ6Ro0wfkgMzPD/cwtL7CleDdLSwvonWuERkSwdOUqVyavsnVXAbaFeQIk3YiMZrzzHCNT02TuLMQuZB2RLzKaGO3pw7m6xo7t29UelULToDdwuXcQh9NFZs42HBKojD50bheDZzrYmJhIUkaGEiBWeqkRkfz6jTfJyd6mbLsWZ2cxxScqSMVoW5tiqydszVMi6NIBDAwOZKS7Xe3PsMxM1Q03LC0QEhHByPkLWAJCSMjIVueGx23DEBnKpa52QkPDiU1I1YwWBN/rc3Gp55waAYdvyMBjXcFjdigoxfDQuGripaZtwiVEjMAA1cypq69m69ZMMjdnsHR1gjBTALrgcAZONmnyWRvimbo8QmhEvCJDtbfWK8vN8Pg0bNPzmE1mdT3/8eSDPPTdRwiMiFfOVUa9i4BgC10tzSQnJRG1fgOuFSsmgwUiomiuriY4LoaIlPVqKiPkEPFF72xsVXhK6eipgkO66wYjx5oayZYOYEgYJo+HQLcbg85D/ZkGinfmERMXh29xkZWVNcLikhl9+zA/eOR7VN5QyZeefJRLxw/zyk9/wqZdxTzw3L+jS9zAqt1NsEePbmWFpr+9y1uvvsidn7qVW//p64y1neXJZ5+j7IaDfPP1V5X0nHQRg4JDMYRG8NA3vsmPXnhJSbSI/JpIBUkzpvZ4taYDKG40XpdK7gUf3lbfQpXgjGXuLISSmREM/x9PZx0Y5Zl+7Wvc4h5CIAohJCSQYMHdiktpoU7b7daN3a17u1ulRl1oS1uKFHd3EggBQgSIENdJJuP69XnS75c/A6XJzDvvez/3Oec6MREU79nH0EnTepFd4tAuVCeflyOff84X//svD/7jASatvJfqdZtYu34dA1bMYOUL/+Z6k52+fVJxt5iJMRg4+t/XObRzMwv/cQ+5M2dQs2U7f3z/I4ovly0OlFWUMXP2NGZMmUbVH3vYtvcACXNnkTxzOvaIaBzC+OzuweiyU35gP1lJycQk9pMSik6vkimZzqKr3GxuxzQyj1GjR1O9bRfNJVdklL/V7WHwvAWMyBtOyW8bKS67SNQtBYQOGYQpNBaHxy8N5SLtK4rvx48b11sSHvDLVJbW6uTi1r10tjaTMW4YI4YOpXDjDpqq64gZkE5izmBM/eLx60Qdi5eiwvO4vFrG5xXQVHSJxvpmMidOobK+hh1/bmDlymUSw+Gx9xDk99JWfp2aU5focbpInT2R1P6pXPxpB1WtTSimDCFz2jg0rgBelw+FVovZaqfiRhW5+cNkek7ciEXFkki+iQFw1JgCWRMjfn6VuBgtTs6v34rXYSNr5hgGDUxn/9c/42prQWjU3T4vk5feS1LfFPZ89z3KjnZ0LgeuYCMpy5cQldiXkz/8grupDoXCjlOhYM4d/8BkCOfYhk3Y21vxKFw41Aqm33EHcdGxsthd6/LIFhV1eCgj5s8lvm8fdnz7Lc62ToK0Ifh0esYsmYdBa+TcH/tosvQQO28iySPzcHVaJByZUC3OukZKv99M/6ho0qeMlNT2rV+tA7sFjc6J7a8qnjGL75QnyKNf/4CivY3IEAPdRg2D7rkDjcHI6bXfo+3uxKu2S4j13DsfwuaEfZu3orG75YUamhjL8HsXy7aL4u+2Sk5gwtIZBA1IkVy9gICfqnslY5NehEP649KrZOo8RKHh28++kD7RtMwMrErROKHC6PTiKK3i+vpdJMbFkH3bDNn3eWL9ZvC6cRi8+IxaFi2/nUC3g+M/bkDn9ErZ0R0RRN5dS3D12Cn5agMRqGj2dqNMjGD6g3dzs7qWy5v2oXd45WaVEAOz77mdlqYmjv22FQEkEF4Pt07FnPtX0tzayolNO1D0OCUc2xAZwfilC7BZHBz7aSdOtY6Cpx6gU+VH7NAEd9Kl99N6tZzyHzeTk5bOiKWzqWtu4tyOQzjEQyBGj9+gYv7KldRevUblnqMoLA70QSbUcZGMvG0hzQ1NXPhlK1q3B3+4FqKCmXnn7VSUXefS7lOY3Ap5czXGhDPtvtu4fPkKRRv3Et8vmSHL5+MINuIPKHAGAngMKk4cO87kYSPk8N2jFb5JZP/myUNHGZGfj050U6q8slM3pMNO6/krXN57mNysTKbcOo8LF4s4vWsvepHONShIGJRC7oQxXDh5FsvFGyitbikKJOdkkjNjAmdOnqLr0jV5Sg9P7Uto/zjGzZrKmeMnqSsslak/pUFLaHwMUxbN5fzJM1QfOSdRMKbIMIzxUYxcNItTp07RcL5UpoTtXjc5YwtILxjOpQtXuHa4mL4pA8lYfAtd6t7QSMDnxhdwUXzgIM7zVxkycCAFS+bIZpDG8mp8dhuhETrC+0Yzcv4sDu3ci+VcJWFKPRaPi9yJY0kfPYx923eguNYkU6FtWg+DxuYzKH8IJw8ex1bZjrXNgiEyhIFDsxmQP0TCXK+cKyFpwEAmLV2MRanAo1LLNKpLHZAD4IzRYyWVwKEVDjUFgS4Hl0pKyJs0VgajBNRYXMdRPV5O/rmThhvXuWXOTFIGpbF9yyZUNiedrU2Yokz0zUyThfOHd+yFy9Wo7V4ICyN34jj65Way6fffoK4Jg0Z4xGFwQT65BcP4ff16Ah12fBYHfqebeaLCLLkPmzZuJNBkRuvyy+R6zpiR6JLjOHjkMLa6Frw9dowmE+OmTKFPWhp/7tjDtfIaRk+dTuKIfCwqgXtRgd1OmNXB7l/Xyy76W+bNIbxPLL+v/5VQdLS1NGKM0TFiQgEhkbGc3nsYRW0zPqcHV2gQk+feQnx8PBt/XIfeYkOl19CoDTB29lT694lh6/qN2BsdEqMiruvps2YQGRzCtj+30dndw+RFC1AlJdClVuJQKtDq9NSVX8Ntt5OVNVhWgonNunjGNVRU4XF5SM3KlMEBlTKAwePBW9PAmV17UblcLFq4QPrjfl//G54eBz6fi6BoPfNuX0K9tYeju/YTZ/EQcHhwhwQzS1h3gK2//obR7kATbKBG62POsoVEqtRsFe0QVhuqvzx2Lk0Qt92+AoXDwtYN63H2mDGFhuPRhXLnvauovVHJ8QN70Svc2J0uPLoQVt6zCnNHO7t37aWzy8HKhx7BYtRjl1JvAKPXi/NaNYUHDxAcbmTG3Jm0O3rYu2MPeqsPtTKAOkrDLUvmY+mycWTnPlQd3dJvb4iN49Y776SpqYkN634iSqNGZzLQ4ndz/5OPUHvzBgd37cXVbCWlf5r8fy5csozq6zXsO3QEVXAwM25bijVUj10jkDq9wcBLZwrloTooNgKX24VOeBt1OvacOc0g0QVsDJaSu97nJdjhxFJaxsG92wlJjmXR4sXUXizn3LEzhIRFkZU/ksi0NFkv6lY5qG2tpaTiMstmz6P1fAUdDS1E9k+QZIate7ZLb/agzGyUAv/lUOBv76L25HHam+oJT+vPtHlzKTx3geMnThEVE8/8FbfRrVfSJcgQKiV6vYHDe/czanQBXo3ovFeg9ngI9fkp2b6b6vJKidgblZfLjROHqb98SR52nAotisRkJs6ayeUzxyi+cIb41P4MHJZDSEKcREQ57A5q2poorKlkwow56BThuG0+gnR6TB2dNPy5latFJ0mfPlq2DlXvPsHOdb+h+N+SRQGbuY34YD3js4Zw+eBpWq0uspYuZeKTT+JTq/ALDUz4UAJuio8cZdjYMb37WJ+rF1BqsbH9+Xc4vHMPsbmDmTC6gCsbdxDk9qEx6qlubyM8M4OhmTlc33OUG+YWhvzrbqY/eL9sB5XkEjS4/E6KTp9lwpjxvWgVgSFxuFAq1Pz0zHOcOnCA7Lxshg3KoPDP3bR025jz1DOMvvcO0Lhw+6341X70aCg/fhFvbTO7v1or/Tf5M+aSNWkyu0uKuPOxh3pFea8TAi65el6/6gnKz54nJTuDwcnptBSWcb6umvlfvCmrbNQ+JX4h/2i1Ehwqwh5Dh+fJn/L/d6qauzoor6hgzEiRuJOiTa8E6nDx4YoHqC25zMQ5U4iLDOfwhi2EG9QodS7Mth5yR0wiNiqeY3t2E6xUoPO6aXXZSZw+EZVWS8uZYtR2K0qND5vPT//sfPolpHDwjz8JNxrRGFSYnTb6Zw8hNjaOy8dPYGlplV2YHmF+HppLuCid3rUTk1KDQWOi02pl5IypeFw+Lh8pwqbR8vD3n2LKHtTrPRRJY7UHZbuZl6cuJtjhJm/qGJk6PbZ1F3HhQXj93bI9Jm3YGDRKLaVHTxChFp2jPm5azAxcfIvc7NTuP06k8Cap3XS73AwdMxWlysix/UdIiIjBbbZgV/oZMFN4g5Rc3XZcshGf3PgdmgGpvRqmWKWroay0lCC9nr6pyRL4LEQMMTCt/eQTOQBmDsmSyBgpNYgqq5JKPlr2AMEBGLZoCs2dLTSUlMqEZo9AcBtUsn2mp7WD8lPnCRVStk9BV8BFzpLpNDc00nrsIgmhkbR67VjUPvKmj6e9pZWbhWWYFFop+4h+5zGzp9HQ0ED5mfP0jYyhu7tbMtDGz5slsTn1pZXy9XfZHfJ9Fb3azU3tHNtzgrSx47jtmzV4Q2RPwd9eMxvXDh5h2zOvEalQUbBkNqU11yk6fU5iI7QKFwG1j3G3TOPyhRIcVc2YxGvlCeDVq8ldMJWyinJaL1YQrjfh0aiw4WHYpDHU1TVSe7mWCG0wWo9fbi5GLZzF6fNFdNe0kjQ4i6WfvgdBwkwvpGdxTSg5euwYEwQg16DBKr1mAUyoOH3kKKOHiSo4I3aF4CH60bkCnPrsWw5/uY7+EREMmzCSi6Ul1F6rJD42Equtk4BWwdRF8zh+8Ag0mQnXBdHebcYQFsq4mVMl/d/c0CzlRavXRUzfeIbkD+NC0QXMTR2YNHqJchEy1+iZUzh65Ai+dgvhWiMOqw1tiIlRc6ZJ3p6lpR2jUtMLdDYYGDl9KgcPHcd8s5Opy5Yz+t+Pg0H4a//u+A642PrW/6jZsIvEsAiG3jKFP/btkllLTcCLwdODPkjDiFlTObjvIDR2EWUIxen3YgwLleinQ/v2y6Fc3PCdmgARfWMlmqLo3EWcbR5C9CE4HHZi+8aTmT9UeiDbzN1MXrCAaf9Z3WuHEXxD2QDTuwEcP6a3VcgjvGPiq9vOJdGXPmHs33Vawhbqk7riVw8/QcXx04wakk3O0CFs3rQBn99NbGQYrQ3V5I/OJyq9P3u27aKfKhR/jwgZaIhKTKBvRhpHDh9C4/DK/tOegJP4lETSMwZy8NARvO4AEbog1BYnScnJhA9KllxJEUqJDQrD3dZFTm4uockJbNy5DaPBIDdcAbtLenv7JPZnoxiclSqeePttYoW0LZ434tcSAGyzlS/uW0Wz8BOOKyAmKZEt27ejUKgIMmqxW5rIy8smJiGBw3sPYBTnS70Ji8/F4JwhEpF0cO8+wjQGRL2nWeVizKTxUonas/MAYeGJWHvEc8DP6NGjMJlMbNm1E39IEC9/ugZt9uDe7mOxbVarZVDOYbcxODtLEgs8ClksR135dQIuL8mizlIsL4RpTYTN2jr4z/IV6LptzJ04RdoC9uzfL32LgttmNzeyYMlcWu0W9u7eJ7tvxfOrs8vMrNlzsFqtnC8qRCeUCbcNs8LFLNER3G3j6KGjGMJEDaSSgE/JyOEjcLsdXL16GafTLjdyDruHqVOn0dLSzOXSS6i1vTxVUVs3c+osbGYLR0+dRd8nkWe+/QZionp9C0I6FGn68yW8eO99mNQBFi6ez/XGOs5duECIKRS/14XH08X8ebNoamyk8NQ54kKj5PNUpMNnzJolGbhF585JNEpQqIlut43pc2ZQe/MmpaXlmEyRuBxeKbMuWriY4kulnC27SlzOYJ745gtp1xF+X+mzCCi4ePYcqQPSCYqJwC26s4VlU63l8KnTDM4aQnhIr/1EcqydDip/+4NvPniPqIQoZkydRkXhZcquVxOc3J+nfljXW4UXopIpfnfAQsWl86RoDGx75T3sdU1ye/nAe29R3dNO8siR2N0B9Nqw3gYVF9z4bR2fvfoy6akDJJT88tUKzpReYdD4Ah55/78QbJQbQPFME/VsRw4fZdTYsfgkeF1YEQKy//z4V9+w8ZvviAwJZe7kyVRfLKKh6kZvXbNSizEyjqkzZnLswD7K6m+Qv2gmy199Qb4mfq0Wt3wKwtkrFxmaNQIdht7eZvEM7LKw7+13Kdq/i4h+4YwfOZIbJy5Sdq4ExVf/Xh3I6RNH0fffYPB6cBtNzLnrflR9UokXXXPCGCWgjcINqVRy6sAxps+YhstjRSfp9MJgF6Bs11GUbe0cXPclns5ODEGRLL3zTnzBevxeJz999D76gA6FOopFjz1MVbSfESJlLN0Y0gGE3ePm0LmTTBwzAZOsqRFDmg+cNs4c3IO3sYVLP21G1WNFG25i5p130xOdxIA5UwgIrLOshdWidrnZ896HNJwqwmTz4LBY6fI7Maak0HfSVOb8YxVulxOtSSfTSy5zO5WFZ7GLjYhI1did+OMiGH/37biSEsgRck7vPy7Zuc0d7Vy7clluKoUs9LdNj3bh6assY1zBWCmP9KbffPjM7Zw6fBDb1es0bjmI12zGmNGXhfffic3robWigiu//0F3VxfB+cOZfPdd8tR57XIxl7b8isHnJiYljZkLl6PWRkk207l923B7nESkDmTZHffgdfq5dqGEi/v2Y7Z0kT1zCj0BHykpKXi7LFzcuQ+H1U6//Dxm37oEu9vKpcIzlBw+ItNzkRmDGDt3PsEJ/YjJy5PDn0ulxI6L7rpqvMXllGzYRtelUgIeJ/FD0pm5ZCF2l5uS48epOXZEomdC8vKZsGgpbq+Cs4f2c/3UXnweG8OmTSVv5ER07mAunjzH6SM75c0oM38kI4UnIkTP4X0HKD9yBq1WT9qYUaSNLyAqJ4uY5HQQVX/CE6ARPpaLhBiNJKWlSQDn//ee/++D9xg3aQIjhg7vDSfIW7Sf8sKzmBo6OLruN7y1jXTbzAycM5aR48cQZPdzeMNmmq9cxqPwM2jmFHIKxqD2qti/eQvmG9fo6DEzbvkiMnKGonUoObXvIBUXzuEI+Bi1YCEp2UMw6vTs3fgn9edLpXySN2+afHgKqXfn75twXG+Qw8iEZfMYPCofs6WbI9u2YSsrl0DUgnvuwjgok8QRowlOFOGQ3megHi+le/aS0NzFyZ830FXXQL21g0mP3CVN9ivGTGXHTz9j7W7B7LEz7rZlZGTmQKuVXb//gaWjmRa7mVseuo/E5DT8zXZO7tpPXfkV/Fol0+5aSVh8nCTnb/ppPY42Mxa/lxmPrCIQFcHwyTMk9F1yQv625586coi8MSNRmQzSQSpeaWHUPnb4sAyBBAcH/Y2wkUZVTu/ZQ0KPhz8/+ByT2YpD4WbOCw/hVwaI6nCy56cNCCyJVelj5v23ExITid4N69dfG1TOAAAgAElEQVR8QVC3G69OzYBbp1Hd3szUnJFs+2odQVYvVo+XGY8/iMoURKjNz+/f/CAZhha1n3mr/yGbfsRAeWLTTpz1bQT0Gqb+8w45EMai58t338egDNDtcXHrU0/RFRxE7ry5+ESdk82BXg6Cdkq27aTP9TaO/7KRbmsPPQY18//zqGRlBte3su/X37EJ6Tk2nFkP3yODOzqbh82ff0dYl4fQuGjyVy3BJXBaHRZ2rfsdTY8TdXAw0x5ahSk6itbyG+z47Q+5iTXERhM9MpemgJeHXn1N3mNEZ3pAPARtLrkRHT1VyEXKv5E0AXmPu1x0gdEF4+TTT6C7RAjBbO+g8vgZdFdrOfrDr4SKFsSoIIavWoQxyIC/pJrTm7ej9rpw6tXMW/0MbqWC5gsXKd53GGdTB6lDshi6fBE2lZeuuuuc3LobTZuLsPi+jFq1UjJAKa1n36atcpAxZfRjzD9uk33ursJKDq3bSGxIOKr4cHJXLZZLAcupUor+3I3Sbic+OwProCTUGeksuOd+HP4AwULa8/rw3Kym+swZbKUVnNy2E6/dSeLggYy9YykalZL6w6coPLifgN6Pvk8MM++7H+EQLdt9gMpzRVIBScwezOjblmCxW2gtPk/J4eO4utwk5+eRd+9yunqstB0vpuT4abq8ThJH5DJ40Sw5DOWPHNfbXCFSNUqVDLxYHXaG5uZK+1kv4jdAdWmF3CynZ2b3JhC0PgIKLxVVpXRcLefm9sOYL1Vga2pn7JwZlKlFt3oWjhMllJ84iVfnp//IXAbOmS2T11d+2Uzn1evyAJk3ZxpxM8Zj9zqpP3KUqlPncbTbGDPjFpKmTpE8vGs7d1J26RItai1ZkyeRPWaslEHLt2ymvKgIh05HzvTpJBQUYNRqKdu2lfKTJ+WglD9rBlGTx2AcNJC4jME4vD5MIjnv81J35iQ9FZVUHzhC0+WrvcuU6ZNImFqAy+2keMM2mkrLcHltjJoznb4TJ+Dz+Lnwy0aaL5fLLfWcu1ewpbSYJcsWU7j+Vzora3DYPIxbPJ+wCbnYHS7O/7ANa0MHXYEAo29bSGBIGsmj8omN6oNWREjFDdEHF86eJikjnfC4mL+pB73NWoX7jzM0ayjaqOC/64DEU8FF0alDGMxdHP3kOyy1jVj/6hOeeutSEvKH0V/YWGLj6bT7MZpEEM9P8c7tHPjya2LbuglzeGQ9pa9PNH1XzGfgvDn49SKNq8JnA4M6QNHBDYRZLBz/+BecTWb8wUEMXzqPbY3lvLj2U9n7JaYbsUASF8yhgwcpmDpFerXF/V0X8EgJ+NiuvURbrJx4823ijXoq7FYWPPIghvR+2NraOP7Zd/jNDmzqEKbesRxNRjQDJo8HfZRUn3yIRjM3+3ccZ9rU2WhF77E8xLrQik7tQ0foKrnI+V/WYfAH8IVGEJuUiuLH558LTMvJ4chna7A0NeAOCeK2x5/GF92PWKFJC4xEkP7/ukD3bN/N3LmzsPvc6AVaxOlELUCDh05gNHew6Z2X8Xd30W9QDrfcfjva5D60VZWz8dM1cgD0aaK5/dnVNEZpJKZFp4/4v3o3m9PBwcKTTJ4wSQ6ACjkAevG3NFLffBPvX6mvXa+8T2RAiSrCyLJnn6VWH07/SWN7Y/SykkmHta6ecz+vo2LvIaLd4g0I4DD4adOpSJw2kyUPPyZDEtLoLWRAcxtNl4sJlF+j9Lvf8HR14UqMYtU7r3PBYSVv4gxwi4CGQlaq1TU3c/3qZaYI06YEg/Vua9rb27hSWcaYsWNku4BCbEz8XjqrrtNjbqejqITCd78mBAVBQ5KY+/D90kt0ZecuLv68Tub8NNlDmPPoI/jjojm5fxeXvv+aaJ0adVwcK558DpThHNu+i0sn9+Nw9tB3SA5LV96F2hTJ6T+2UHrwoPRuhOdkkZSTJTl0FefOU7p7HxqVlqisLBbcfw8YFJzc8Sentm+XKbyEvHwWr3qQNqePfmPHSeCqRaSPCdB0rZT+nQ7KNu+k6PdNBOvVJI/NYdyyJaAN5eSGP6jYtwO1Xktw3nDm3vcASkMQezb8SuWezZj0CuKH5nLLigfAFcqhdespKz+Lw9VDfkEBE+9cid9jY9Ovv9FSWIrfryBpfAHT7r2TDoNWSnPyhZdBgQDnL10k2GhkwIABvcnGvx3ab/73HcZOnsBomRjsTYi6cVN1sZh+9gD71n5L2/lLqHRK4ibmMPf228ClZc//PqLm4gXUQXpy5s1k+LSpYAhm60ef0FR8EW2wgQG3TGbszDlgVfHnu2voaWnEFvCQt+AWhi+YLyCQrP/0S8ylVTIIMGLZHPImj5NJ52/f/QjrlWqZiJtw2wIyJxTI0MC3772Lq7IchU5Lwb33EDQ4mz65I1CGR2L1ByS4VRD12i4UEV3TzN6139AuUD1aP1OfWkV5VRW3TF7AltffoqWpFm10CMOXzCdbNPU4FPz25jv0tDYSCNKRt3w+eQK5UtfDb+9+gtfcgRM3sx+6mz4jhkKHmc/f+R+KboeU9Cc9fC+RmRkkiWHSIKrgJHlT3rUOHzxA/rhRaMWDX4Jeev05ohpNVMGFhAT/3wbc5XVQdaGY8DYLv77xLtE9bjxaPxOfvYf4pET0TU5+e/sjbB1deIM0LFz9ENFJCfjNVr55+wNMXS4Jf5/45N3UtLcwM388Xz3/JqE9XlmTNP/5JwhNS4WaFj57+Q05iNuMKqY/dR/xKf3RtPaw9sW3MFrcBAxaFr/4OJGJ8VgqbvLr2i9xWdoxRkexfPVqGtUqMmZMxy2uHo8bteBvqlw0njlHeHENm9/7VMp9nvAgpj/9AHEpyVB6ne/ffBe9SMYbVCx+/RnCkhJounCVTR9/TYTFh0+nYsWHL6GMiaDj3CXWf7SWGLURt1rJ8peeRhMfS+eVcr7/9AvpcYtMSaLPhJG0qRXc/tiTcgD0CkuAgIb3OOUAOH66wN4I9aH3y2axcLnwQm/fuDhNi2p0MQA6zZjLKvGdKeXAlz+g7bERnhzL0neekWBo1dVmPnjqOQbGx6GOjWDSM49gSojj2oHD7P/pd4KcAUL6xLHghach1Ej5kUPs+3kDYQ4NkYn9mPP842AKpn7bYQ5t2YFDHLoSwrntnX/Ln63zcDE71v5IUEBFZGYKU59/SKaU63ad5PC63wlVQv/hObSnJaAaNJDpy1bK0IX4tCsdNnoaavDU19Nw7DTHNm7B221jwNAcZr3wjJSIb+4+wp7ffsevchM/ZBDzxcbU6+fy5p2c3rlbvjZxmRnMe+5pORhfWf87xzdvx6QNJWFoNmMevgN9aAjnvv6Ns2LgVUPi6DwmP3wvHSoFg7IEp08wh8S1r6Kiopweh528YUMJCNO/PKgFuH6lDKXTQ4bAwEiQnogXeSm7VkKwzUHR179Se+QMBi+MmzuThmgtudlDaN9zhjPbduFWuhm+YCZD71qO3+3j7Gc/UnP6vGwVGTR5LDn33YrWpOfYJ19xafdhQrQhjJ4+m/TbloLHzalPPqbuRhWNShVpBQXMvfMu6UE9t3YtFeeL6PD7GbN4McOXLcNjs7Hnk49pvnJFDmgFi+YROXkMuowBhPVLxen3YxSkAWs3dVeKSVQq2fXhJ9SeOU+kMUiqRqkr5+OzWNm15htar15DrfQxdcUSYqdNwPLX9u/0Vz/TVlqJ2+1mwpL51IdqKRg5kh1vvoe3sR1fQM2E5QtJmDNKXiebX1pDS2Ud/qAgRixfSPiUUehF/25k7wCokqqGn0LRljQwnYg+cTInIA74okWpcPcx8ocMQxMdJt8uv0o8uZxcOHeUeJeXPS++Cx09KGMiGbVwPvHD8zAmp6CJ6SPfQ6EvaZxeruzfx4mffiZQWsaAkDC6WtqJGJpF/J2LiRk/BkN4b9pX8FDFcufK6e30Vyj47bE3iPTqaHM6mXz/nRxwNHLvSy9IyoMWLTpx/XjgkGgCEagpg9A3RRDMI1mtF48cI9XvZ99LL+LtaKdZreHuF5/rnZ/qb7L3gzW4WyyYYtOY+8AqeuINJAlmqSa0N+2OTaogp44XMSJ/tETlqf9/z6LDSsXJE0T39LDrjbdwd3ZhSksnOjkZxaeLlgasne3SOzAqezBNN6po9/lInDWDeU89C0rh/xFpMh8ajZLThw4xcYrYLvXi7GQtlRs2rV5NTeFpTEYlaQl9qC25SmhQMLpQIw2dLbhVAVL7J9Nd1UK7K0D2ihVMeviR3qSvQB9olVjtds4VnWOC6LOUfDFPb/WK38/P/36OqsIign0+cvonYa6qocHrJfPhB5h0192olHocPXYMgokW8HFx314sV8o498NvRIYEYY3QMeX+lZxsucmdDzyOqJ13egS3R4nxr5aLLc88R2dRIXq/jYFJ/aiurOIGPib+9yWGzpiPTjjyBVLDqKCzq4vL5RcldFXWzMuLAXra2imrLJfdwYKBJuZyAcURw8EXjz9DZ1kFiWGh9AkNoaOhXpLKtWGhNHeaCQuNpH+fflRdLZNJH5fKi9VhIzIyUnLb2mvqiBKQaqWSenMXDpORQVmZXCs8Q5hei96gx9zdhTE4iIjwCJrq6ulobZMeGDFYR8RES/NvZVk5waYgWcMkmiMiEqNles1c1403NII7PniH8GxxihWZR78MU9DewqeL7ibe4yUkQmxsXTgsZmlA9wuSuddPaGyclE0tNQ1Eh4XS47JidvSQMDBVgjHby6tIj++Hyq+gorkJ4+AB0pPTVVFBYmgoPrebdms3YSmJKBRqmq7U4o+K4O4f1mBKSUUTEHgDgbdQcP5qCUajgYyk9F5g6d+F5p+//wHjJo4ne2SelGbEACi6jjvPl/Drg/8iVsg4MUYcXjsakb11iuW8GqvbTVL2YBmyUXX1ECqaFWwWOl02+mQOxNxjxdbWSb/IWLQOL9euV5GaP1RKEG31tVJ2EPT/Lks3GYMz6WjvwNrVLa9/gTYSG4PMIdk0NDYgGjAE81KwtNq72knLTsXhEpypalILJnLbRx/iNBjRS1akSH66KN66lZIPv8ZosRCRGofF56C5qwNzayfp0f3weP1EZSTLdgS6eog0mrBZe+iyW0nPG8qNujqsPVb6xfRBZXPLFHtqxiDaOtux2ToJMeplWEPwKvvlDOZGfb1MrsZlDmL5h//9WwLW4Psb/3Pg1CEmDh9FsKaXmdmL5oCzhw6TN2I46hCTxHIohDrg8nHmq285/csfhAegf9846ppv4tT4ZFDJY/XS2tjGuPHjJNNMBLxi42JpaG6USIXBw3K5ceMG1pZOKbGlJafR1NBEemo6HeZ2PApxi/VJWd1isZCanSk3o8J7Gawz4OtxyCBD0qAB1DTWy/OCeP39NidOt0v6D6vrGnH2wKi5CyhY/bhsrZB/x+tAqfay/q23se88QbjdS3LuYM5duYzCaCQoKBhnZyd6pYpBAwZSWFIs/Z5RcTGya1cglbKH5nK+qIjIsHAZ+hD+N/FQTByUTsW1Srl5FT45YSAX6Byx3SgsLaXV6WTMLXNZ9NxzUi70/s3edPjcnD55iunje3vIxZeYNzxdPVy6UMyI8UKVCBCQ3mSfkFX45tEncVdUEaVQ0icmkqqb17EqXIRHRWEz2zCoDaQmpXDtxnUCQn4V4Smtga6uLgYOzuRcUSHBwSaJqvKYbZgMRsL6RHP9ZhUGg44QvR53RzdOp5P+2RlUNdTJ8IJRrcVS10ya+PyGBXGi6CzxSf3QqzV01TWTEBVDQkIfjl4opgEFq155lUGzZuAziQ2yyFF4oKGRT599BnddnQySCdxSaelV6XsTcq3TYZWIsSEDMiktv4pT5UMXbJJLCRGSi4mJkUNbeGS4DBLYWrtISuyP8i/f76XyUsKjozFoddg7uogKjyAiMpLzYsgL0vPY228SOiJfpnS9ASHhqbleeQ273U52bi9mRlK9gLrySumDHJg1uHcDKDRCvwf3teu8/9QzhHbZSQoJJ9ho4lptNbXmVpKSknC29/48Cp2OmqZ6fBrhMtIQsLpJiImTwYGqulp0EUH4fH562rrISs/A73RSU1tNeEI0To8bt81Fn7h4emwWHE47Or1OVqGZW80y8SsGpeb2FglbF4pPe0sHudk5uJ0uiq9dI3hABo+9/z7Ex+HVCfJeAKXPQ/2hg6z77ztoujrJFuB9l4uWtja0epMMJbS1dzAgKRWtwycDPr4IgwyGuS0OSVEQ97/m9la6nVYSomLRdXuIi47BgpsOexeGYD3Wri4UPR4yB2Rhtjq4bu5Ek57Eo5+tkQUCoiVcFVDKVHHhqdOkDRxAcGz033gkcZ8JcPzwSYbnj8IoFEfJIhcxchfXt23l93ffJ0mhpW9EFFVNLTiCg/D1S+DRr9fK4JhXoULplwh5io8dxdjVzd73PsLgdmHHxwNvvUqJykfGxInolUZZQiEahLB0cHrjj+z54UfCrTApdzRV12qps1vpiA3m1R2bZDuIGyUGeYhQUrj3KMPHjiVgVOHV9D669B4fJZ9+xqH163AHbAwdPBhzVSNqEaw0GGUa2xxw0LdvX2pLKnBpDKTMmcmcp1fjVuoR6GKJyfH7OXjkAFMmT+21TPlF26cXjdLL/o/eo2jbVvQON8MHD6GhtoHGhkYU3y9eGrhWdV12imZPGE/FL7/y859byH/gHsauuBOXIgS1IQiP147SZaX06BGmLl6Mz6fA3GMnSKOTdS9bn3maXRt/566nH6NgwUIOfvgpJw8clCxA8eGftWIpI2bN4fB7n7F5xz6mP/o001euQKFTYve7cYsEn9NFReF5CWP1BpyymihIL347Ld89/BQl54u489FV5E2ayK633mXP4UMsenE1E++6G4/5bw6dWoG/x8zp4kLG5OVTvGmb7PSdsGIhhTfKuFR+mX8+8TR2McH6NeiUKlQaI18vXcHN0hIe/M8/6Tt2NPte+i+7z51h3nsvMn7pUlQ2FVg9YAzC3dXOwdIiskeNQKPo9YtpAgE6O9q5WlHO8PFjcPS+Ixh9XqKdbj7/5+O4mpt59N9PoxkwgCMvv07tjWpqrT0oIqO564ln6Jeczro33qK+/Kpw+6ANC+GuZ54lJmcYPz/5LJXFxYRFBuMLNrHy+ReI79+fL1Y/Q09TPZ3WLgyR4fzr9dfRxcTy2erV2Do6sTudhMfFcu/jjxEcHcXX77xFZ00tIQE1EXExLHn8AVSpA9n1xMtcb+9i4uvPkzxxAh3NHQSHh+PSgL2sgoPPvEyIy8Ftr6+GyBA2rf43PV0WbjodOP86KT3xzv+ICArniyefx1xbgzZUTSDIwLP/fQ+lX8m3r71BY0UFfoWPmEEDuePVV2WF2Np//ZtAfT0xKEkfksn4x+6XJ+3db3zMTYuFuV+8iyI1WaJCxPe9GjXnLxVjNOrJSB0gPyRqTwC9QsGna9b0poCH5dAtIZ4+jG439sISDq1+i35hoUz7+FWwmln31HNyNV/eZcaUksS/PvuUxopKvnvxdbROFy6vi+iMFB7472s0NDbz4yv/w93UJkM9GXm53Pric7TX1vDtW29i72iTqcvUrEHc9dJ/aL9+g+/e+xhHZ7dkvoX9VSr+8Jp36ai4yppX3kBtc5EeG098cl8m/uthbNer+ePdb/EGR7P8y89xR0WDzd0LDNbD9YMHOPnS24zLziT/lScxX7nIH59/I6+7mtZ20keM4K7n/8X10nK+fe5VQkRaVRMgKTuTO/8tvn+VLz5cg7fbKrl04ydN4pYnn+Lm+SK+/+B9gj0u4tRqBufnkPPso7QUXeCHVz8gq2Asc956mQ6jDr8vgFulxGFQc/DQYSbmjyREpIVF4NEXwODzc/zwEYaOGIE+LBibwofO5yPS6qR441YOffk986ZPYcAjd9O4ewd7NmyiRwB6HW6mLVzEjNuWcfHwETZ88S1BeiNdXgdj585g3oN3sWvLVo79uIlorYl2s5nJs2Yw7anHOfnLj+z643c8Nismo5Gps2cyZsWtFO7YKWVWMRT22KwsuXsF2cvmcWLrFjZ/v47kiGg0Li9zFs4n8bZFXPzjT3Z9t5lpy24n96F75O8ruo9FilATcLDlgw9p33qQlbPmEHfnrZRu2sSR7QdweHy0B1zMWbyQcbfM59TWraxfv56wkDApad9+390Mmz+TTet+onjHAbRuvyQLrHzgPgbeMpU/v/6aq3uPoXG4iImJZNGKWwkuyOPI5i3s2X1IbpxnP7iKLvEQ0euwKwI4/F5Oil70cRN6mapicyGwPV1WSi4UM3LiBHn4ESZHg9tNqMPLby+9RtP5izz56MOQm8n5dT9w5exZuqw2egwGVv7jnySNm8i6N96krPCsZIdalPCPZ58mPS+XLz/8gMqTZwlRaiXO66EnHiWiYChfv/0a14qLJRpEPD5fev0VlOlJfPrqa1huNuHuthIUFCT/vmnIQH75eA2XjpwgITyCmIgIlt97r4idsverbykuq2LBQ/8kfe5smkW6lgBhCgjt7mbNM8/gbGrgX089CQMGsOG1t7C1mGkxd2IL1vKvl14iKKIPa196hYbGGoniICiI515+hdA+ffj4tVepunSJMMGt1JpY/cJzaPpE8tnbb1J/4TIDEvqh0apZ+fRTEBrOlvff53LtTR5563WCc7Mwq9U4AwrJSay+dkP6NQcPycIjzP0SSammtuy6bOgYmJkhlSiNKkCQx43/Ri0f//t5+mh13PXCC5IpuvmjNfRYbdR3tKEW9+xPPoV2M+++818sLU2ShhGRlMSzL7wgCw/eeuVVHK2tkvcYHpvAM2+8IWqqePu1F7B0teBTKjBGJfDKhx9BWzPvvPAfnN1deAIKwvun8cxrr+HrbOXDN17F3nBT9vqG9enHPLFdbmnhiy++xKrQ8vBrb6BKS6XebpPcVL3dhvXCeb545SWGZaSx8InHoLGRz9/7EK1PxY3GBmJzM3nilddxXWvmrZdfRW1Q0mXvITE1lSfeeIPminK+/PxzvDYb7h4Hg5IHcfc7b9NReZ63X3+ZcLuHlLh4IuJimfHU09DUwv/efAdDv0Qe/eB9uk06bGJIE7WSKCg+fU6mj4NjY2VI0SSWUD4fZ06epmDkaIJMwfhEw5H4DOjUVG7cwDsvPs/0iRNZ/vKrdBw5zYtvvEVmwWge+WataKXAYbViCO8DOgP7tm9hzNCh2CpvcGT3bkZMHk/S8GHsOnuaaXPnoXD5cbS3E6zXSg900Xff8t2nnzOpYCJL//U81dt28tHatUxaPI8Fr70oMwY2IamLhi59EKd37ycrPx+nXoffZJC+/QSNitMffMSmb79iwm0Luf2xx7n03a/s/PkP9GotjfZuht06m9v++QBX1m/ky0+/YuKyFSx+4y3J+HNLVqdKNjbt2bWRkSPHoPcF41eq8IQo8ZmbOP75x1w+dJBpc+YyaumtNG7dzldrPkHxyaJ5geraambOmcm0CRM5tWEzu44cJXX+HDKmzcSlD8PqchFsgEifk5LffsPS2ESs8FWMHcupPfupvlpJcmIqA3LzCBmQjl18WAIaamtqZIvEsOE5hEaEEKzVo+rxUlXbyIWmRibMnILX0YHWoKXT40Pj9HN1614sTfUkDUlmxrRJ7F6/kdpr1aRnDKHfsFy02an0+ByorRZc9fVUHD5CV2cXA8ePZ3hOHkV/bKPyxnX6TRtDyqjhEjGBQU+Xw07jpVKKv19PakJfQnIHUzB8JOd+3EBXfQv984YRmpFKVG4G5u5u9N0uupsaOHpyDyq9ivSsIYwdks/x7zdQ09xK/LzpRAwZIuKHvcXrChcWSxfVdQ0MzBwskTcyhOC0Ex/wsPntV1D29LD0rgfolzaQrZ99yo2GJlKmzaRf/nCiEhKw2Z1SvhB8ns72drKHD8MQH43L6SDUDVVXSmltbSFrRB7qmPBennRHF5WlZVgDftKzstAZjYSFhdDUWMvBQ/sk6mP8+IkSVCk2BVZLG56mRo58/T3Bej23/PMBEiKj2fTqO7TZXWQ9/jj+5P6yt9AjuGkBFcGt7Vx69z20TitLXvk3CrWKre+twWJ3MGDRAkyZA1FHRWPUB+O42cnlC8Wow7QkpaQQEx4veWddXU1UXCuT8kLKoEGEx8VLj6e/vZPuK6Vc2vg7kaHBzH7on9Lbs+vjj2lzuMh97ElUKSm4BYxZqUSh1UsMjFGvlvgAhdhUigedXssP334jt8eJaQPo9Clk+bbJa8Nz5Qpla78nKTaGSY+voqW9nYPCU6HUkHvHCjTJSfi0WoJDw+hsaubC6bMMTkknJC4GV2yI3Gb4qptpvFqBXq8lbcggfKFiMx7A3dxO2cVLhEVGEJOYgCE6XG6fupvbuVBYRFyfeNmVrA7SSknR3dFO68XLXNjwJ1mZmUx78C7qbtay95OvUEfGMfbFV+gwBWE3dxIVEkbA7aP93Flqvv2arLT+jHjwLm40NLB37XfExPdh8NKFeGKjMYi+YYcX380OLp2/SOzAFPom95fJ05DwUCoba2U91KDYBFJS07Dp1bJn2NXQQuPJk9Ru38SE8QUMWbmc8yWXOfXDevoOzCLrn4/RpteicNslOFZtMHHgyBHyhg9Ho9LI9hfRTBD8l3/vzOlT5I4cLRs/7KJrlQDRATeVu/dS8fufTB47mmHLb+HipRIO/7yJPknp5Nx6K66IMIyR4Xg9Ptpq6rhyuZRBw3IJjo/GrlPIJpLa4lL2b/yT5fPmk5yWQo8A/+LD0t7JiaPHKBg1Shr+NTqNHEaar9dSXlZGalYGsckJOAQ40+/GKczw+w7SePwsC2ffQtasqZw8eITCbftJzRvOoHtWUidYdmqxhYVgl4XT63+m5/gZ5k+dQvrMyRzad5ATOw+TO34C0VPHoIuNIVxjlHboa/U3Kb10hQlDRxEaEY5FF5Bp6c7qOlkZOCQvh4SkRDwKH94eG57Gdi7s3ktXaSkzZ0xh8MLpbP7jD07sP12ygacAACAASURBVEvO2EnkLVuERStYrH4UGpF4d3Ku6DyjC0SFnlJKeOLwo+yxyRDQ8ILxMq3tUwfQ+lxEOno48cuvNJ86zz0rVxA/fhRb1v9C5alzDB83kajRozH0649Cr5cDTPWlUm42NpA5cSya8BDZVawX3L3yG9RXVTNkZL68niSGWxGgpKyUhupapg8vkJ3XTU4Ldp+H9hbRflRJfnYufRP7YPXaCbgduJuaObx5M476Rh5ZtYqQhER+/vo7mls6GbVoEcYxozCrNXKBZnK7CLN0svfH73E0NPLgffcRFB3N7xv+4Nrlq0xdsghV1gDCk5NQOHs3+idPnUKpUpOTM0yGIMQGzemwU15WirmzXbYuxSbE4VH56GpswHW9hov7DqJzuli57FYMMVH88tM6yptaWPDA/ejSU3Fo9bg9AVRqDVW1NdiddgZnDsQnYIWiy1it4VpVDU6nm8yBGQR8YusSwCRAzg1NbFy7lsSwEO5efpuEuH/7zTfYFApGzpmFqn8CMWJD5xDXsllucQVOqm9OFpqwUCkuOczd1JdcReXxk5mVJSHIAo/UYW6lovIyTp+PrKGjCQkJQ+P3Ym5tpuLSJYwhofQdnIXWqMMQ8BJobcZRdpWj23YQERXH3f/4Bx6LmTVrP0cREsasu1dhj4nHrjfI+7/W0oWy4ip/fvEZg9KSWLFyJT1mG199+wP6kGDyZ00jkNKH4Pg+aJxaWhtaZe1mTGw0Awelo9aoZc/0zbp6tmzexqjhIxmWkys715VGP962VqznSjny51YGDh3M0ntWcvN6GV/9uI7gvsksefARzPpg7GotKq1K4nsqy6+SPiADrTG81yMdcGH0uqg9X8T5o0flFveJux/g6v7jnC48jatvMNnTxmEScH20xJmiqSq8gu16HTVll4ntG8L0W2ZRUdPM5v370SVEseDOFXhVQlUz4XO6pNQtbERFx06QGNeHVStuo/joAc6eOk14nxSyRowhon9/GYbUBmm4WX2NP3/9RdahpianUzBsOA1Xr3HqQiGu2FDmP7CKVi/YpYIWwKRUUrhtD8MHZRERHS29vjGmCK5fu8GZyxdIH5ZJXEY/tF4Pkd1O7DfqqCspo7Kygv5DBzNhxlROHj/O2YvFxA1MZ9TkWfh10bgFH1PrwmQz07h1K0UC+D97JrOXLOb0Hxs4KMJUHy5fHLB0thMXbCInJY3G0muUNzYzZPmtzHn6aTxibFAr8Hm6pSF9wzOrOb19u+SeTRg3ToINr9c3MufuVYz75+OgERKs+G96T6fHT55h3LhRvdRWlwiS6CTE9mRRISNHD0ctUrgCfS2Mzp4Avz7+bypOHCc1PY7MjFROHTmG3a9k2u13Mezee7GpfCgkaNaL1m1j09NPc2zrFoZPHM+g/mlc2nWERouF2S89xdCVt+JX6OlyuzBpjXRdKWfNsnsJDwTomzeQtKRESnccoNPmYNqzT5F99510eb0YjUZh4QCHja+feJALR/czavgwhqYN4sLO4zQ7PMx5/UWyFy7sJbvLqK+fxtYmqm/WyVW0bDGQJQxCBuvh43tux1FTQ0FWHuFBYZw6V0iVzc5TX39DTO6w3rCLRiMbJzrNPbTdbCQjayCiyERkbVR2j8QPVDfW0ScpkaCQYEk212u00hh9qeIGucNy5VZA4Ag0OgXbtm9GFxzMxPGT0AltQciKoo/P0smnd91DT02d7BkU0lT5sWP4Q0JY8NZbxI0aKX8t4TnXiiqopg7WLJ2HyW3vHaq1Oor2HcatN/D4j9+iG5Aue4pVKr1c09c3ttHhsJA5IBVNr0saT8BFdcNNydlLTOgnJR63y4FJoyNQU8NHq+5D0dXN2CnT8LqcnD28B99fA9lj3/6COi39/5pMhIRXdrWSEIOKxOT+MusrxF5VwMsnH37A+AmTGDI0H9/fTTJq4YMqvsCX9z9IBAEGjxuJy+OjuqQCi1rLk1s2Qajo2O1taBEr+UsXLxMXFEFs3wSs+t6312Dz0ni9iuCwYEIS4/Ao/+4gDiipKLlMQmJfgiLCJTBaZK/EA6yi5AqxiQmERYdLCUYpXFnObhrPFvHTU88TpdGTN30yldcqMVdVoxU3l3U/4wsNxe1zo1NqCVg9NJ8+za9P/ZMYg4rc2TO5eqOKhrIbKCIjeGrrRnnAEcZ5hU+FXqGl8kol4Ul9CQsz9r7+CtFo4eRqWRnD0wfJej0hpcuEmC/AhfXrOfDum/Qx6cmaNJGaxkauFV8mOiObu7//RfpVpJwoa4vUnDx+gvzRI9HqpAD/d/2dl8ITxxk2YiQqnam3jEb8md/NiW++oeir70gTFVTDMim5WkbzzRZyJ09j2huvgzhN/90KId6AwjPnGJKXJ9PZonJQ+HQj/mq+eWX1c7z55lvyWvAIiUepRhVQSEhuwZhR8jqTaAiNsGv4uHjmLLnSbynMAEJIEmnDHjZ9uIabf+4jTmcke+xojp46id/tJ2fyZMY/9x/QG3D6e9sHNG47Oz96n/KNG0mPiWLAsBzOXbpCU1sP+fPmMeU/T+FRatCIxKRCLTd0xUUXKBgyXHx48GjAJQ5SdgdV1yoZkpeLN+CRLC8hM4sP2WcPP4a+8gbROg19cwdwoqSExnY7o2fPZ/7zz/WmIMUoIPjTTgeFRecpEPy+v3tZxZ967Da5ARwuBsO/2zh6c1B2Pn7gfpSlFQzsm0Bc9kA279qDSmngjkefpP/ihbKv1Ov3oRY/j83D5dJS0kfm/l0A0AuD9rR2c628nNyxI3o1T5EwVqqwuVzSVjJ0sDgMi6BEQJrSu21WmZgdli2AyVIzk9cCXZ28/8QTOK5UMjZrCHFxsZw4f56LNXU8/r93SV84H0dAeF+V8uAofv43li1DVdPA9NFj0IYEsePwIdwGLY+++ToRYwtwK1X43D70WmGDsciKuPSUNPR6jexLFz46UbvpdNlJT0vF4bCh0fce0Om28ObKO1DerGfu+PGYgo1s2LOXLlMQr6z9El1GZm+VoOTSKqTsKoIlg8T3xev7dwKwquaGlGIzBw7qrToTb46wL/1lO3jpnrsItnQzXbAwlRoOnjtHpdPBB7//hnZACl6/H7VoRtIY6LzZgMXpJD4jXfZiS5h9AJoqqwnViY7gWKk7C1C/xqil+loFEbHRaELDJDzfINPT0NHQLBPjMakJ8t/QiOvf68Z6+iwfrv4PERodI7KzsVo6KSy/iic6hud//BnCY3CJw5u2t9i98+xJPlz9DOFuD3OnTMPc2cP+s2fRpPRj9S/fy4pSl/hk2cCkM1JTVU+QyUhUTFhvvaZGsOsUPP/S66x+9l+EBYvgpXh5XGDroeXwGb7/77uovVamTBpLY0sD5ysq0CWk8K8f1oPKiE8ccHpb8aSdIikpheDgCMm2lrcNp43Lu7bx+auvMDQhkTEDBuOoa+d42RWcw9L5z0/f4lWJTmI1KkEVQfP/iHrP8Cir7n37nD6T3nsnJKEEEhIgCYTQESkKiIoI2MWGXZ/H3vURK4q9I1YUlC4t9JCQQBJSSAghvfdMps+87j38fy/H4ZeIMN6z773XXuu6rpOmnfvY/PxzRBkULJw3h9LaekpamgifPoW7XngWtX+wdFcLcxsmC6e2/sxvH21mfGAIMyelc6m2nILKasKzZnHvp5+730+dOKjd6/yxtbfgaG0n3Ax3XLeCk4fzKWm8zOhlC1n70vM41B6S1yv2pWHTIDUXLpI+Pu1qBquEgMjeUlFlNaPHJ8tH5rD2EyBgESNWzn/6FTvE6NnbwLJlS9m9by+1nZ3k3bqa6x7/DzgN7oNL6kMsHH77TQr37MLfz4fpU7MoLTxLXXUNiq8e3uDKiIvl1PffIvDKIqf1mtvuZDh+FKOWLpKie6ttBJXCLpFwFQcP4WxooeCrLVj7+hjx0LDikfUokmIIHz8BvSEEVJ6YjULTIhK988mbPQtPpYBdiaPaLsXJB46eYG7efHehJNa43YLOauPivkP0lZVRvn8ndtMAZg81S+65G2NIFBNFSr848F1uhJhz2ETl0d3YG2o5/+d26bDS+4ax5P71tIR7M3HOHNRi+5L0dieXC89xfvdhxnh5c+a3H1C6TBh99Kx4/BE6fP0Yk7cACxqswlo+MoDeNEzV8eMoGuup+P1njN19qCJTmHfH3QyHBpAiAO5OtTu8UY3cZGrrapk+LRe7TZw7TlQuC0PtLdSXljFy/hz1332D2ubEMTaNaXfexVBoAGNFSKsYcYqIDqWD9rZWBuubSRd8TVGIWZyoNUra2po511LL9Ow8qUMQuUgjmGhoaaSnrY/pmVk4bU60otCz2/jj229weupZedMtcgtwC4astNZcwF5VSeORE9T9cxq73Yl+TCK5t96IJj6S8MmTcArXoVAwmp0MXLlCV2kBLaePUbN7H1qVRjqFM1aswBYTSbwAwTu1sh094jRT39pKZ5+RKZMm4rINYxCMUZeC2sqLMlRzQnoaJgHJFn0E+xB9NZdw1TZR+PPvmKrKMY4METk9m/TlyyBhFCEpY2RHVYjDhWC3vLQSfw8FSYnx2BUihEEYERxsfPN/5M6ay9QpU93eVKddSiEaSktR1dZR9ttvDJ09jc3pJP66GwibOQvP8WNklqRGocZmtUnXrggWD/T2IzZplDt9Rjzrf2MKygoKCYwIISIxjsGrfE3xxZ0rLCImMkrqmcToSug9FMNOqs6cJSgmmuCESBziJJIsRCvNZ8+iLbvEqa3bMHV2MWA2k7ZkMRFTM4nOmYI6MlwWFSJiSOuEmvzjaJovceibL/DpH6JneJjR11/HhREjtz//DL7hUe5Ll8RKqth98JDsHof4+qMXhYnQTytd7Dm8n8yJkwgOCJL/v2L04aFTUXb4EPqODo599x2e7e10Dw6S9+ijKFPGMip3FgovT/RKIbkWoaZaDhw8xPScqXh5SJ7F1XNQIVFnUzPT8RVM4auECiGUL9y3B5/mRs78+CMePX30GkeY8dAD2GJjmLjoGpw6D3nYiyBfMeYXbN/Zs2ej0Gsxiz3JYZEC7Veff4E333kHs92MS9IH3M963649zJk3R2aJCuKMeC/0FgcnDx+TqfsiEkMv4yRElISJsj378K1u4uB3W6WT1+rtwZS1q1HHRpOxUKDRBPHnahQMLk798TshgqP51Zf4KxT0uVzMeOhhTKFhTLp2IU6VwF3ZZOdJFEUihiYvezpq3f+PmhPf5v79e5k1f44Mr5VsCcHgVULJn3/hX13P8V9+w+604gzyJ3bePBrsDu569kU3i0pGiyjkeK34bDGzsmZK6o7Ejimg2zRIcelZZmRnS02cziWCf6FnYIC6E/kEXLzAnk8/xs9Th83Hn5x7HsESHkHa3DwpxRCpCOJNEgX1KTFOyxNhtUoZfC9egZH2Li5WVDBl5gy51Nx0KDD1DnH+vADZ58ixuVYqE110tHZQX1fPNGFIErWQwiY74EMdzVw5egLVuRrO7tyDy2VBGxfN4NgUfMansmrdnTgFUUWy12xc6WyitagEw8kyzm//G6t1BP/xSaTfvRaTyGVLn4JK7yWXvtFiYqCvn+7uHolkE+vVnZII9VfqaW5qZIbAbcmfg9U4jLG/n6bTp+jPP0xt/hGcVishqRMYvWo1qphRJKdNlluncK4LYk9942UsQxbSxmTIYHr5cJRQc6kCi83EmDHjZKGhFn1oJ9RfrMBUXUHPzp2S3GB3uZiweDHn9ToyViwjLWuqHCErZI6URaJE9QYPYgTBQxTZsoByUnahXAZFjx6VeJXG5I5FqTl7HqVBQ+T4JAZsRoI0AZL+UHikiIiYCEJHheAUTRPZ/3LSUlaJUZgd/9hOX81FaUJIystFOz2X8CnZRApnqNA2Dg/KAO2iwhPou3u59PXP9JdVYnHayFi2GF1eDpFZU/Dy9kEnTGJi/3dBwfEzxCXEEBYd6saSivrMbOX1N9/hgfs3EObv7y5KXGb57yuOHUfX3UXJ118zWH8ZEwryblyFV9pkIjIy0UdHXl37alnknz5WIElVej9Pt0FVYF5wUnbqCH6D/ex54UV8TSaMTgdZN9+Cc3I2CdNn46nzFPczN9bDZebciXzUnd3U/PgnI/WN9BoHmXXbGhyT0hgzZzZ6wT8Xf77giztclBUV4dHWxZnX38HV2obD35OsNauxZWYSmy32Qi0K6WdQYv8XuvDc689x879mnOK3P0Tf00/3v5Sza+65G9e48aTMnS/NqgLOIOhNYlR9YNdO5s67BoXeG7PZjt6gxuF0sf+fveTkTsPTU7CwbKgFIs5upuhAPvruAYq//wVzSzt2hYKlD66nJzGGVIHMFcHRgkcoH7aTM4d3oulo5uxHH2Ew2lAHx+MXFo3ip+efd+UmJXF40/t4mixYXWpWPfMCfcGh+E/Pktc/o2kAT08DGEc4fzCfELODvW9vEtwgdGEhXPvAHbSFGxiXlyfdPS6nCDkUdw4FB4tOMG3ydGnVFsgls9MkxfP7Dx1myYIbrrIsRQPNhqfRiKmiGktNDT++/T+BkEUd5Mvq/zzBRa2KpKzpqFW+sugSGcUKm42Wc8fpPHeG3Zs/Ji44FDz9WfXUE1zUQ2reTNlVFC1VhU5P5YnTVB8+yTUpKfz+2vP09bTiMWEUK55+glYvb6LTc9BphEfXXS45etvpOl9K77/GlCOfbSLMPwhbcDzXPfQ4rQYtSbIAvOpA0Kho7GijvKKcBXMXypwxmUWEU9IbTE2tdJ48zrkvN+Gt1uBKmChNNnVKG8l5uRIVpvQ0MIJgBDfSU1VHdoZ4/no3M9dmoW24l7NNtUyflCudxC6ncEI66BzqpK2mmckTM9GoNW738cAA2//YhsrHm6UrbhI7sPu2qnXRVllKcHcXVTv3Ubxtj+wIBeVkMveedXQLx+6kiTKCS632lOLb9ou16HqaubDrLyr+3I6HVk949jSybllFj58PcWmCWex2iDrVDspqq+kVm2TaBLyUovMitk4NLXWNKAeHiEtNZUSlYNhhwVetorbgNGNdHuR/+z01x/5BoXCRtmgxYxZew1BkOMGCWShlyaKfB6Wllfh5KEgenXD1uHcXgB+88x4zZs5jUkb61W6VA5dSRU1hIdEmCye+/IL+U0dRaDTEXr+SxMVLsUWGSQKJ0JfYbTap2Tt7phAfLy9GJY6S0TY6rR7HiIULZRcIF3xjMQLTC2a0SLFUUlh0gtiwcOm4tkismBaVRUXtySL8oiNlAShj9GTRaOXKqVPEDTn4Z9NnNF4oR+PjTdbNNxOXNw1lTBiayDAsKtFd04ivi7J/DpHqpea3t95guLxCYtqy16/nWGsLt/7nSTwDQ1C4eWS4xHh+/x4ys6fg7+ONJ0rZUVXrtBw5epSUtDQ8DF74CE6k7FCbuVxUSPDwCH9s3Iiu8QqDFgtLX34VU0ws4RlTZAGouxp4YUPDgUNHmJ4zGS+Dx1UXqjuKJz//CFMz0vD19roaYiM6GApqCk4T2dfDtjffRNvegU2tYfkrL9Hp60P8tGngITr6V9cn8Pe2P1i6fBkOEUslgnY1eno7O/nk40948ZWX5ScR1g+BsBKJift27WLenFmoDHoG5d+sQAwpT+w/7MYuiWcjss0UQhhupPl0AQG1bfz1yecMDPWijQ4nd/3dEBXB6KnZWK12t8j96pW14uA/JAz28+MrL+NlsWAxeLD05Vfo9vEledo0HGrZJ5C/nE47Bw78w/z589w0I4VSfk4RVr1/3z6uWSSir9yibcHCNQ71MVRRhaGkkj2ff4XFOoIuOoLk5ddzvruHO/7zvLtzL1neLimmLxY66exZVzsp7vttj2mIs6VnmZmVI9eyVpqmoH9khO6yEnTFBfzzxWYMgjwQGsmMh56m3z+QlKxMKa2QekLx+3u6KSoqYt4117gLPLMJtVbL8MCgXP+5M2fKoGOnWpQTDoZbuqisqiBr7qyronyxChUM9g9QWlzKrFmzrj4ZCQGVlB17XQPmE8Xs/uobGW8YMjkN/ayZdOgN3LjqVlSikBYXJuzUdTThamrDsfc4RT//jsNhxj81mWlPPEi7Xse4jBw5BXBzoV1cuVxHU3MjU3OypTzBIY1gKhobrkjRe07OdOwOuzSJiO+s+fIllK3NdOzZReGff0hUYczULKY+9DCtKj0pYm8TYRcKt6v3cqNAwVnJGOsuACVeWTCLL1VgtZtISRl/9Wrujja7dLES7+4Omn7cSt2RfMwOO2MXLuRSaAhR03OZljdb7m0yMgyXzPxTK5VMnJDm/n4lO1vF6bISVFoN45NSUEt9qrhEKCg/dprAsEACkmLku6YX0chONRVFFegMWhJS46XuWpxDTquZtqpags02/vlgE03FZ+V0KXv5MsKWXk+fly9JwsUsVr7VLA/BiorzBI6YKXxzE31lFbLfkXXzCrznz8IZEUFMfIJ7CiacCioVxSfPEBUTTmh8qIx/UwqCjcXGuxs/5sYbVpE4OsG9HqxGafysKTyD3/AQpz/8AFPdFfltTb/hJkLmzEeZEIcuOlQWnYKHLBCYxw/kMyo+noiEqKvtP7XEmp0/dZRErYL9r72Cq7uTHpuV2evuxpA9F9/Rqfj4ebhvLcKxau2j4nwBcToPfn7sJaxNHbKgvP7+++iNjiZqUrp0hsv3zmmXwdZnThUwRu/FnqefR9/fz6DCyaJHHqJ1VByjZ+dJzeFQfy9+3kESE/n2ay/w+Mob2Hrfg6j7+rF6eXD9hocZjIghZrKQyXi4eXhOi2weFR45wpScaaD1lD83uxySMHPsyEHypk9388MFuk9hkc2fs4fyCTXa+e2/L+Jvd+EbEszMdbfQPTqGZHF5E+e9yFfUeckOYGV5AX5Dvfzz/AvYWnsITp5MTPIEFK/ceIPL2dtHpM3KuLBw2ppbaRgeYezKlSx49GFsOo1kLQoVitJq5/Sbmzj55058vX0Yl5BEdUEpqrAgPOdM5obnHkYgG8SrK0bHIzYn+48eZcnca/EQDVWHHYXYmNQK9ubvIVPEpaj95OEhegmGoQG2P/Yk/RcqUajVJETF0FRVS6vDyPQn7yB75UpQh7q7blevoPsee4KWyjKsBiVRkWG0XqjAotGRuXYNOXfd7r69yRWnpfbkGf586lkStCpGRnrJyppEcXERLTYLS579D+kLb3DnEorut+gCmgf4/bFH6a25gMHPgJ+HDz01bRh1vkxa/yA5q5fJQ8VmG0ap19FvMVJ4rowZWbMlyk9GJ4pva2iEH+9/kEtFp4hJjSMqLJzKI+fAM4Blzz9H7IJZOF1GnDqVbKc3tzcz3NxFRroYDYsXUSFHmrVdHVxsbGVmxjSkOkToOhRWGsTmVttCzqw5mGwjGK0mAny8+f3PbZIfuObm23AM2tGIToKY57S38/Wtd2BvbSM4MRafAF+uVFYy5KFn2RuvEDk1E7UYzbrTDLE3tvLlPXdAVyuh8dF4eHpRcbYMZWg4a95/l8DU8TKiQsSciI3mfOk5dH5eJMbGSReuLJJtLpouN0jg+/iMKVgFj1lulQ4GysvY8cgzOLq78Bobg06noauoTJpjVn/1BfqkJPetXfBcnQrKyyrw9FKTkBiPSyFeDAdqh40P332PmbmzJRLPpnFv8FqXnc7Cs/z0xNMo+7qIT01EodZwoeQiPnGJ3LvpA1TxMf93wIptvqjwDHHR0dJBLX7J8ZhSw4mTpwiNjCQubpR0qIot3oGZ0qJCxsck4CMYwVeDUXRGO+cKzhE2OpGQmHBMMlpBgdI4RNOhY/z96juoh4eJnZRCv3GQnuZWtNHR3P3dV9h9/WXHUAYYWV1U7tvH7hefJRAb8ZNSae7uoa9nmG6litcP/4NNBIGaLZIuonC4KCg4SdrkdHR6cUiLKCUbKrOT0qJiRk+ZjNbTjUSzmix46NSU/PkHRze+g944ROLUNNp7emlvaCdy0hRu+fBjLF46dwEoRnJoOXz4CJNzpkiYu/hOxOElivz8gweYOnmyDKe1KZTS6ay12Sj46SdObtqMH3Zi05K53NpKb7eRcTPmsOSNt+TIUJjBnA4HKqeLE0fzmS5y7sRFRgSd2sVFBx59/Ek+ev9DVEL7djVoxmgeoLTwDLOmz5CdmD5ZBijxQ8WuX3ewdOkK+f64AblioGznn00fc/HnvwhUqUiaOoFDhSexq7XkLl8hO5PC6CUOU7vVic5hYc/Hmyj9cQvhWpV0c5+7WEO72UX2ypuY/+SjDLtccmQpxQg2CwVnTpGdN11+QrcKxIHC5iT/8FFmiw6j0P7IP19kdMGXTzyNvegcAS4XkWPiKaiu4sqgmdzlK7npmWfdHFfRAVQKJu8ghUVnmTl9ttRFCYaveE7WwUFKz52TKDiHQhSMSpR2ITuws+m+e3GUnCPKxwOf2HDOiyghh46V922Qgf8yL9Esuk0qurvbudx8hcmTJ6MQI0wJNVfQOthNSVk5C2e6WcDu3g7YhocpKixgxqxczIKccnVsaRwyUVNRQ97Uae69WvxHA/2yi7nlscdpPXaKtIR4PAO9KW9upLS7l3tfeZX0G5bL4l7tEJ/dKWlDG+9/AGvJBTITEiUD9kBRAc7QINY99yyxebMYkVEbClnjN9XVMjQ0wNg00QEUX7pY6Uqa6+rp7uwhTYT0y/UjZBpWHB0dvP3QQyhqa0mNiJAj6f2FhZA4mrVPP0N0xlT5/B0uQftxUnupVlIX0sdNknMH973FRVWtKACtjB8nSBHu0F/B8Busu8i7jz2C6nId8zMz5T55tPwCV/6VT7z89XeEjU0TXkQ5eVPr4FxFBX7eniRFx7o7xFqlzCctqL2At78fo4JiJXrA4bDhpVLTXFUpY78CRkWj1XjgEAg0u5K6qksSiZgwbox8DjJ0xGjEeKGK9//7X1T9A2QkJ2EyDlHd0oJuVDKPfPAR+AdiVqnQaZUoTEaazxbw9Usvo2xoYl5WDr1GmlbNpAAAIABJREFUI8VX6vFISeLxD9/H4e+DSyOumSo55b9w8gxhYQEEJYfjwILRNIKPwZ9X/vMq997zoDw/3MlddpRWM5cOHOTX997H0NdD3rhUBhrbqWrtwDM7i9s2vc+In4/sQutFReGwUnzmFOMnpqLx9KHfYsZPF4DeDvV/bWfLO2/gp3MwOjqKjqZujEoP7DFJPPzpJ1dlWhLvAzYjtb9vZeuHH+JpVZKbk0tlwxUaenrImD2XpUJ2Id45saBEFe9wcf6nP/jl40/wF+H6o0bRcfGS+7I5IZUHPv5QEqrkFVwsuREbn625A0tDAx4KK0mJcVxuaqZXAX6TMrjzjbelIcR9ALqj7v4RxtgF18igffF3DonzTqXi8P5/WCz526KqcmEXRiw7HHzrQ6r3HSDAYWFUdDi1zVfoVjoZNX8WSx7aIBthYpoib3amYfZ++B5n9+xGUN0nJo2l8XIHzY1tKD659VZX+5Ur3DBvLqmzZ9O2bx9f/PYrySuXs/ShDTQPWwmKiqKvp40Qh4ttz71G4b5DrHtwA1kLlnD8k2/Y9tcOFj5wG9f89wF6ei5h8PVC69Sg1niRfzCfmYuXYOlokzZ8tXcgDPdz6swRcpZdx/CQRdYH3i4nCr2Bbesf4OCu3ax74gmyb7qFQ299wLY9O5j3yK0sv+t2nMMKXAo9VrUG9eAIX254jKaL1ax5+lHGTs9mx7vvsHfPHh558RXGrLpJ3vDVfn7ohb6iuoaXVt2Eh9PKXU9sIHnqFH596x0OnznDwg33s/DGW9BpAuWLK0JPPV02Nq5bS/vlS6x/8Tlpsvhz4yYOHj7O+jc3MuHmlZhHOlDpFWjsNlo6u6ju7CZhdCoam0G+EC6RuG818fsjDzHY08aCpx6UhIV/Xnibqov15D35FAnz8rB5wqBVxFTCQGsnxsvNcnxiG+lHIziOBgMNDc10dA8wZXIWgy1t+Ph5y6Tx3tIyLENWmW1ktPSjMKhR/Yvf+33bnxhdClbevBarSSFF/8JdrW9r57e7HiLcw4PrXngMDCr2vP02ZVcauGnTZrzHj0OhdEnouMmuQNfWwc4N9xNp0LL0ycdAr2fXB5upae/kutffxHv8WOwqMXpWgcnGpYoL+OoVEnk3MmLGQzi57XZam1rod6jwDotE4+Mjc8hc1hE82tr59d4HiAz05/pXn5UH2rYn/4P5X73ZvHfeQ5E4GocAVQqZjMrAhQvl6D1UxI6Kkw5xYQLRq1x89rEggcxi9LiJDKt1UmPlYR1m+FwJu559geTYKOY/cq+Edf/wwv+wKHWs+N8bqBPicGoUuJQuRkaGaKiqYrR/MJGJo7A5LQwODxHoGyJHuj4BgUSmpDA00C8LTK/gIIr/3klSVDTe8VF02AYk+9VT7U/FySJsvj54R4RLZ6avToN+cIj24wUcfedTkmKjmf3y4wzUVfHLu+9iNnhyx7dbMAcEyvGATqnBZnXRduoUu594iLnZk5nywrO0l5by08aPCE8Zy5LXX6FHp8FTb0AjRnlDQ1w8f17qvYJjI+k29RIUFg5dI1ScKkSXEAu+fnJs46EzoDCbOP/H7xS/v5HFc2cy5v67qDtXyt5NnxOXmsHc196i16BHazdK7rVapedg/lHSsqeglnERasn41WPlWP4hMiZnofP2Z0QcCE4H/i4rhVt/omjzlyxfdA2j7lzJxYIC/v5kC0mTslj66is0q8S+oMdps6A327hYUiKjEAxenowMDuARHkZ3cwufffIZz/3vPRmrNGgxSVOEd5AvR//aQV5WthAh0WYblGSAEK8ISg8cI3p8KmaVGCPb8dFr8HHY2PPJ51z6Yw+3LFlC+K3LOfvLFg7+vZucxUuYdt+9DHn74VR5YBbfu8rGtnf/x+W/d7L+llUEL11M6R872P7nLqatWEnW/evpERRAcUl2CG2fVYbVTsuchNrLA6NlBE9vXxhxUHKmSDrg7VotHt4+crzv43Ly5fMvMFxQxLoblxN03RwO/LiVXTsOs+CmW5l5xzqMQsvmtKMUXfOhIYqKi8nOnYlKo5XTFJFAwIDgpZfKn1vFOlCKIsqMn3WYb154AcXFy6y7ZRWGjPHs37WbU7sOcv26O0lZdTODWi2OYSO+AtXV1U5rcyNp48biJeJRWjvxiI/DahykpLycrBmzZbC8iC7y9vWh7fJlTEMDJExMxTHcjyrQR44t2zt6OFdSztTJ03DaXeg0Qn81gofDyaePP4ajuZkHhas3NoLdn33KiZLz3PXiS4TPmU2v0yW53IFqFeqBDj558XkMPf2sv/1OKQnZ8cUXlFRfYN3TT+E7NRublzdKmxWN3U5fU6PUQ6akpuAS+4vLhVKppqu1k87efnzCwiVmTOvtg8psQtHazKfPPEMEStatXQvREWx5+20qO7tZ/+JLBI1Pxa7TY7OJaYKC2it1GEeMkuMrOnDifBU/r7hUg8VmY8KY8SgFtkwh4j1sWBqu8NELzxFh0HLngw/KSvjHzZ/SaDFz7yuvYw6JRhcaxvCwQKiZaW+4IveJxIhwGQdmHOjFMyqC2qoL9AwOkJaeLjuPQz0D8r2+eCIff2FAmzBBssaFrMM3IpK608WYHC5Cx4zF4nLKwHMvswn7xRrefvIpUkaNYtXTT0vX8Gfvvs+AQsXT73/EkH8Q/QolWr0W7fAg/WdOsnXjW6QlJ7L47nuhtZvNX3+DxaBj/asvYYoMwebhhWXQiqN/GHNLG+FBPvjH+GJ1mWXX0mpy8On7X7PoupUEJiRgcom17MDLZqH5yFF+evc98jLSmb96DfxrKP3+6++wxcWx+rVXaPbzQeHnjXKoH9VwP52XqomNj8U7OooRiwuNVY2PUkfFz1t5742XyZiXw/2PP0FDYSVvvbuJwHHjeOZ/b6P38Zd0Ei+DBpVliCNbv+bXb75i9uwF3Hj3vZSWX+Cd/73D5KQxbPjkE3muDre34OnvK593+Y5dvPLii8xatYL1d95JW0EJL734ImlLF3HT/ffjHxGDUqdleKgPg3GEj+5/lI6aWrIXzOK6xzdwYd9e3v/oY6lxv/3dTTj7RyTRS0S06H39JAAhZcoUsI+4Y4RCgnGOjHD8n4PkLbpW6hzF92tzKPD0D+Xwxk1s+ehj1t6+illrV3H6rz/Y/MM35K24jjsff4r2ERcuvR6VzomfxUjB5s85vuNvFt54I5k33ETD9l38+OXXKDbPXugaMg4xZdpUZs2eSeGO7RwqPoNXXhbpi69Hpw+nz2jCrhXIIiXVx48SHxJJaHAcHhoPuVgbK8uoOn2Ulo5GYqdOZPasPE7+tp2umgYMLgO9Rgvj584hd2Yu+3/6nq7GehRKBT0WC6lz5jNxfCrndmynuaER35TxRGVNJWRyOvXt7XjYFbRerpNi1dyMiVwqOc2gyURIWjpe/sGUHz3FmLhEAv2DpB6hd6gPW283tQcOcKWukanLVpGQlMI/P2+hq6eViLQkEielEhoTi0M4u0wKKiqrJVNz8oQkLh36W+Y8xeYtwIyeyyUXSIxPxjcsGqVeS3dfCzrTIBXb/6KppZHJa27Ey9eX1vzTXLrcQGBuDglZ01Fp/fDUemEQIO6GS5R8/gF26zAT1qxhXGoqf7/5FtWNjaTcvx6fSelyMQj2aKBGQYDRRP7HX6F1uph8/WJCQsM58uPvOIeGZfq6zteHrHnXEhIQyI6vvsJLraV/xITZS8vkGxcSHBrM3s+/l+i6hFkz5Eijw+rArFTgVNrwaG2j/qNvQMSs/PdhlHrY/8kmeo1m0tY9iH7UaIasgzgF69k3BGt1NZc3f4Cf3c7Sx5/EqVJx8IfvqLjSyMyHn0YzKoF2cw86nZYAtSe2xhbO/vQj/gYds26+mf7hIcpPHKehs5u0ZSvwiU1ApdZhHjHhY9BiuVzDyU/ex1urYfWzL+OwmNn+1ksYnS7S73sKVcJoRKCwuDkqtQYqKi7gaVARExeLXSECcp146hR8/tlmcmfmkTRmIsM2rdyc/bQ22k7kU//Tz0QGBLLgsYexWO3s3PgBRoWa6c8/Q6eXh9SZKV0O/DQqBsqqadp+ED8vT9JWuzs2Rz/7CW+7AHXrsGrVXHfbGtrb2jjw428khobT39uFKsiLWfesourKFQ7+thdDYAhTV98IwQESBu6wmPBSOmnJP8XIrmMEenhwzZP3UtNcw55vP8c7PIYJax/A5hcMVgFGV+JUaGk7dZKhHb+QEBLIzA2PUlFdw96vviYiZQwT7rqbdhR4qoUhQhRoLuoLz9KVf4aosGDSbphPeVUFtUfOYvAJYP7999At3OBmh2RA+6rVlP29jdYdW5k8KZXse+7jzNliSn7+Bc+QSKY8+jw9Oh0K24C8hWp1nhw6eoy07KmyS6xR6FDYrQjxwomTR0nNmobW4IvdJtS3LvS2fqr37aF3/1Gy0ieSsXoZpwuLKN15CK/YWBLvXkOHj066pDUWK36DJqr3HsZUcYnxyUlMmD+dE6dP0lJeg6NvBK1TKQvzmatvkJ/jYuF5/D29cCjseAT5sXTtzRz9J5+yXScYMzmLUauv44rdJKNNvNQqlP29lG7fydCxQuZMmcKEJfM5W3CcY3v3Miozk8RlK+jVeKLS+OKyW/HSm9j75WYM1ZdYMn0GCXkzObJnPxfOlxOZnknkkiU4/HxlmKugaQhc5r6tP+M/ZCFxVDxJs7P458BBGk9fIDkjg3Grl9MnJmb9ZrR2Jwa7heJdO+k5dZqli+aRvCCbbTt3U5pfRvSYiWTfdiuDerHG7ahUSixGI4XFxWTm5smRmxhRiSGDY2iQ8uJSpmfPkfEfNrXo35vxNHVz6PvvcFTUs+6WNQRlZfDDlh+oP3GGWTesQDsvj14vHS6LWaIStQIN9vufBDogLTmFjJzJfP3Z52hG7Ngsdux6DRnTpzFhUga/bv1VmssaausICQ4gZ3YuwaNj+GHb7zS2dpB37RJiJqZh0WjkoS/iwbUtbez/7lu0xiFuuHYhERMmsO2br2np7yNl7lx8BSdV74Nm2C457a7BZnb+8DWG4RHuuGk1PmGx/PTNN9Q0XmLhbevwTJ9Cl8MpDXER3l4o27vknxca6E/W1MmEh4Wxa/demlrayV20mND0CfQ7XdhsTrz+jVjRdrWy86svCVaquXvtWhS+Xnz6ySc09fSx/N575d5m1RlwWRQoVGouNtZhNBtJHZcix7NC6iPMSJX19XJfSU0ah8IuYmCceFgtKJtb+HvL93hoFNxz++1oXUq+/OZbOo0jXHvPPViSR9PpEl07G+EqLc6L9ez/+WdCwwOZOzsPH52WP7f8JPNHtQYDJk81i5Yvx8fgxecff4KPl6eMGRlWaVm5+hbsZiN7/voLm9HCtbesxhQVjdlDJ0fnnsYh1JXVHBZsYW9v7r/3Xoa6u/lmyxasHgZm3bwaRUwiDm9/BoeGidRrMP4r4Trwyw/ExIazet0djLQO8fUPWzFqYNG9dzAUHsqQUo0HOrwc0Fpaxsn9u4iPCmDRtfNo7Wgn/+QZLrf0smLdXXjHxDDscuBSufDFzlDZObZ/9hlTx6Sy+rbbsTY3svnzr9CERrHwnvtp8/VnQDiqVVZiDRquHDzAkb17CU0Zy4qVq6QZ7tDevQQF+zJp5jQ8kxIZtrvwUXrQ0tFGcUMZmanj8em1UV1SQVB8HHHjRlNSfRaby8a45PEyU9Ku1mHt6KbzyDGZ6eg7OoFrli6lorCE06dO4Bfiy/TrFjEcEiInSAFDZga7Oii8WM6saTNxNY9wtriEyOwxRCVF894rr7B82XJiR4/BoVHTM9SLvbuXruPFtNU14x07iuWrV3H86EHqzp9D19MvpQ8+o0cxf9FCCg8dpKHmohxFKg0GPCIiWbhwIXVFZzl++iTKiHDyhIEr0A+Vh5ahnk55ebvc0cqEKdNwaIJQarSMjLQTNjJE/449VB8vIHXBtcyeO58Lhw6x/ccfUWy+fqWrvbmRpNgoxiXGc6m8lOKGy0xZfwfLhavX6YnV7EThJZirVk4dPchcQRQQok9xIjuEe0HMop/i3JFDJI5KIC0lmZL8fJwjVgwab0bMTvxCoxk/bgzVJafo7etA5aWTQk1P30BmTcmm+uhRSuousejVl0lft44hlU46AMVo2NMJF48ex9fYz/evvyAVZckL5rLw9juoau1kUpYwUVyd2+qVYBzmxw0P03S+gtCIeHImZ3Fi799UtF3h+leeJu+2W90qP4carG5zRN2Zoyi7G9n3wRsyfy3p2mXMvW09tU09jJ485f+cdULqoLH28/Utq+iqrSUyczKJcaM59+ce+VKv+Xgjo+YtcGsi3LIXGQj6052rJH4rflIG4SGh1BecoXHYyE2bNhE1bboUkIpus8ZplHSVLWvuoam8krE5WdJgcPKvPXgJl7DGRVfvAFOmziAqJJzj+/fh7edDu3lEsnRT0scTEhTAqf0Haert48XvvsV/ahYOnU6O0USH2stq5L0FS9EPDhORlkpIeBAl+fvpHDHz5Bc/4j0xXZJVxKhkxKnCY3iYjfPy8DYamZA7G7PNJjF1/WoN923+Gp9U4ZS7moYtZudNLbyx7Ea87Q4m5E7DqVZx9MhhLN5ePPnNVwQkjf2/8GysNuht45Wbl+HnUjApIxeraYSq0uM4fHzY8MUvEBPnFhQLLrUCamou461TEBkTLZ2XIoRZ9e8YZNMHAgU3kwlCuC3u58IHYjVBUz3v3LQKAfEZPzOP4RET5w4fwzduFPf/uBVzgOj4iEGRXXayOk+f5cvbHyZAoyV18Qy6erqoyz9DiIcvFpcLp0rNpOxshoaGqThXJoNwLeKGalCTPmc6DX3dFF+oQRMewYs//ShHtE6FUrJgVVhpPnWazWvWkxwSTvKMKTR0NFFVWkjk+Anc88VPoBUcBKH5civLavYfZNsj64nxMpA6awGNXd1Uni9BGRLKk7v2uscVMg7eKhYQ5X/t5PfHXiTa24cpy+ZSceUy5efKiZ+Qzj2fbJYjzv+zkA5buHRoL3+99gz+WiUT5l3LlZYWKk8eJ232ApZ+8KVbNiBcTWIxq3UUnCogI2sqKlFQ/b81rrBQfPo4E6Zmy6w1keErP77TwrlftrLzlTdJDA5m4pxcLlRflBKC3BU3MO+t1xjRaDBjkykDIjez+Kst/PbCm2QkjiZtVhZnz5+l40qzHH14qHSERkQSIsYqzS20tnaiUQoWqkXqlLOn5VBcUkpTSzfp117LwtefxyTCb6WiEpTmIXZ98BEXfviN5JBQUrMzOV1aTE19HQtuuYXpTzwFak/3+hSfX2Xlj42vU/7tFqbExpM8LlW6gOs6u5hx82pmiN8v/mCLO3hWiDZ/f/V1Kn/5m7ExcSTlZnLk9GmarrRw8wP3M/mOW3F5eaMQuimJC7fx/ZNP0H30OMlxkQSmxnPqXCktV3pZeNOtzHv6CXcMgBwBK6Ses6ikxO32/T8Pggubycj54nNMFugyt+3TnbzgHOLzhx7EeOY8MUHBJOZM4fDJU/S1dnLvc88TdeNyRjRaOSLUiVmtzc4n92+QiLWZE9OIjo2kQBw4LgUjJjMulYr4xNFERkRx9MQpTE6lzINU9A8yOiGe2InJ/HpwH70aFfc88yxJc+ZJl7Fwx4sLitjbNt1+O+a6OjITRxMRHMrhgtNUD/Xx6LvvET9rrsxjk6Y44aZVDPHyLSvRtXQxJSGFyJAo8s+cptHSzzObP8ZzUg7oxV4uHMNWGBrirdtux9TQzIzMTIKDgvjrwAHMPp489MorhOXkwL+OcrcOzQmD3bxx62q03T2Slaw16DhbXUW71cEzH25CP2EiCP2ZeKYqaGxuYMQ0QkpyivvziX9USi43igLQxpjRyW7NqXCxiHfmUi2vP/SA7F6JfDmtUk3B+TIps3rv998gOYlh4QMQX5nVAlWXeOne9WhsFubnTsMxNETZmSJ8NDosdjvDKheZU6eicSg5LRBvHiLIWInKoSRnShYOm4WjBadR+vrw7PffQVAQDk8P6TzXCV1lRSX/uXUN8YHBZKelYRwY4Ex5GeYAf/6zbbt03QpTgptF6WSk8ChvPf4w/lo1eZlZjPSYKa6qxhzkw9N//iYTCASrVm7/Fgf1/xInNr/8Al7GfpbNn0tLexvHy8ppV2n59vhp91hSaNqFg9dipOnMcTY+8igTAkKZMmacDLMvqb2EZ0IyD327xc3Alke0HYwDNO/Zw/fvfYjaqWJ+3hxZJFU11OM3Lon7PvlI5jhanUISIE5TO5UVJ/F32Nn75maGGjvxDI9k5cMP0OGrIlF0U6Vww61VFs/84tZf+X7ju/h4e7Nw/gIqy8qpbqwnbNIY7nt/I3bvAEYcTnzEtUsg+IqOEa7Usfu1z+lp60SZEsbS+9ax7fB+Nrz0Ig6bEoVGJ9n0Yoxd8uUW/vz4c/w9fJg7dy7nqy5wuaaaSGE6sTtQefiQOy2HyqIzdHd34NSp5d9n8PBj7oyZlJ04RcmVWtLvupnlTzyGTecj6TvixBAbysHT+WRnzxY2OKwuF54iC9cxTNFrb7Fvy09EjU9l3NjxXDlXxpWqiyjeeOoR18ykZM5/8x3KwQGGNQqWb9iAKS6elJwZKEVsi9DzKBxyZHf4UD7zxUxaurTch5TDZOJcwSmc9fWc/+QLtGYznTola556DKu3N6bWXk5v2iIB7V4xEcxZez3OBC862xs59un3eFpcWJwKbnzyEToTQkiYPhcL3vIr1DvkHsBfn79N24ljRHYZ5UJuYpCwWdOJuH4FKdl5GMRLJ2bJWjD29VF5ohAaGzn+5UforRb8o0cRlJ5OV3gANz38OIN28BJjQnGuDZrY+8VGLuzfS6LLU5oFS7vqmb5uLaEzryVxitDDuC/cLpUT11A7NYf20V9eRcn2gzBsJTQymgX33MbFIB0Z8xaCyf2ViBCtru5WLpecpbe0mIpff0BrshIYO45r73iQHp9QEmdlXy1wbDgVTjlytlTW0XK8gIv79stbnUdiFCvuuZNel5OGc5Vc/n0faqsd75QEclctwxrsQ/nJM1z6aQ9apQLD1CRskSFETcxk5kpR8Lrt93ali6GWy5hKS6j9d5Rff7SIwYFhAtPHMGvtLSgiwwnPzJCFlSyuUNJWVY2rpoz6wwe5eDAfi9lCQm4u466/nr7YOEanZ+IpDS8ObIph2i5W4aho4PyO3fRVVtLV20u8KMyWLcaeEEnC2Az0wqspa0YzzVXlWBuaKBe///gZLBYj0dfkMmreXLyTUokYP1E+F6EFEWqzsgtV+KjsjE0eLX1RIqdPaNDee3sjM2bNJXPyZFk/CROBWESt5eXoLl3m/J9/0FBwQjo1U65ZIt1hoWMzUI+OwaEXn17o+sw0nS3GIBivX3/PSFMLJssIkxbPZlJutnSq7v5pG/0X6hm22JiwchFp06biZbGy86tvGaq8jNPbg9ibFhGUOYlRYybhHRbj3sik68JCxbFDeA4MsO/r71A0dWE125i6YimBE8YTNjkTz7h4uVEKLZv4T6qOHiO4s5kDX3yOsruP9r5+cm5fy5neXta++jpqX3+5RzqFoFhpp/rYUaLaBtj72deYu3vpV9hIX7sCv9SxJGVk4x0UJQ1a8nVROqk6dIDA3l52fPQhyt5u7CoVWatuwTAuldiZ81H4eLmLA/kNa/jn0GFycrIkEUKo3MQoTPw6ePAfpk7OwM9XlNrujDrRtSret5eI7m7+/ugjNMJ56XCw5MENOEKjGTV7CSJwzyIzpV0YhGB5/wGC+0fY9sFmaUyzYSPt+nl0jAwyO3cGn731PgEmBQMWM0v+cx+BYcGS43309x1YO3oZ9NYx6al7ccZGk5MrzAxaGVfiIWJrnGZK//6LhEEzP73zPhqlgk67hRXPPMWApweZ1y6RsgKpMxa6NYWDgr+2E9vVyf7PPkM9bMSk0TLv8ccZDA1jwsLFWARdRP4fWzHbBynff4CYDiN/fvApeoWSHo2LBc8/SqdayZyFQjesxaJwG2f0NhOl23cQ2dwpiQImpwVXgB9jrrmWBouNNc8KE4hby2N32BixmTl58hQLZi5AKTbhqyaEnuF+is+dZWbuDGl6UF51hVstI5Tu20VY4xV2f/Gp5G/bvHxY/NBTDHsGMkY4Eq863cWf1Wfs5OLJk+gv1FPww28Y+ocJjA8n5+E1uDx1dJRUcervfzB29uGfEMPcR+9B5XTiLKjk9M7dkkdtjvRn+hPrsYWHkpaeK+M0hCtWOH77u5poLihAXVLJmd934DCbiJmcSVdCLLrRo7lp3V3uSks4YB0WOgbaaS4ugaPFVPy9T9IpDPFRTH3oDvqDAknOmiNXpt7lRKmw0dBQzYDgax8q5Pzug5JOEp6ZyqR7VzPs7UXGpGmIkYdVGF+ArrpaTNWVNO3ZTe3xY1Jf5xEbx7T7H8QWHEH8VROIRSH8/U4u1lViHrYwecJU9+VH0nqgqqYUi91M6vg0WVQIi4aIgrpSVYamrZnqrT9y5XSB7CKOmp5LtYeBzOuWkzFjtvsiIIWVduqqy6Gjk+IffqO7rBKnoAhlTGTW6mVSRrJr6zYayi+iNjlInTWNuJVzcDit1GzdQUdpNUarg+icqSTfshx1fBRRCQmoRJSX+0pMRVEB+q5uLv78O41nCuXelrtyJf55MzGMTiEieaz73BJ7p9JJZeEJAk0Wjry9CVN9ozQoTLhmPv5zZmBISSY4IUl+v3rhhHFC6cnDeA0OcPbb7+mqrJLFccaSRZw2D7PioQ3EJoz9f+AseeEuLzyGoaONks1fYbzcgBkVM0UBnzqWuGnTCAoIklIMvUEnXeElhw8QbHZwatM32FvaGLL0M//2tWgzp+CfnonTL0DG/4igd/Hu1p/I57cPPiCwvZcwtZ7u/iECJqYRvnwpqYsWoTVoMFmcGPTumK6S3f8QYXVKEoi1t5tetYNZa1bhPWGqBuoGAAAgAElEQVQCidNywFtAavWoRayaGS6dOMD2d94lZdCBp81Fs9WEJSoUY2I0j3zwzlUdnoIhq0nuP4f27CDaYqXovY+xtXfRq9Vz44MPoAkNxt43wMkvvsPeP0CXw8qND63Ha0wcva3tHP9sC9auQWw6b66993b6471JW7gAHN7yPBN1j+Ba7c4/zMyZs2R8jchdkYZQq4WmPTvR9nfx6xebUFoceBsiiIpMQLH55Rdc8yaMZ9frr8rNWR8cwvL1D9Du4cvYhYvdIkKxemTFp+SfPfuZf+0CbE4zapW4VysY7u2lprSMoIFhDr34Os7eXjSJMSx76D4U0eE0V9Vx8v1v8bKA3aBn9VP3Yx3lSX1dJbvf2oSPVUFITDyzbltNQ5gHyXnzRQ68bK+L5Axx+9r96bsUbt1KlssHpWmEFq2RkLkzCL3hRpKzZiLgQWKENzDUj6/eQOmhExh6Otn74at4OawExSQzasZsiowiOuMlaVKxiVSOERd6pZ3tH79G7cFDhHTaCfDwotHVQ+LC+cQtXUVsWpqb/ecAq9JEf+slVO3NtJ0q4vgXv+LhUBOckMD8++6gOdKHkDFj8NAEy9u00PY1ttYzcqWZzoITXNj6GcEqHWq/USy77yl6/cMIzRJZWSLq1YRN60IpCAmHT2GvvczOjz8iyN8Hw+hIrr/nDhzeXhQfyKfyh+2ozHYCJ43n+kcfwKFycu7QMQo/3kJwUAD6aWNwJEQSlJzK9PnXgS7AvVlho/ViGYED3VTu3EvRz7sI9A2SXbyZt91Cl6+G6MmTZASMcNepXCqayyvRdl7h/N/bqdy7B38fP4JT05ly61p6YqKISBqLt4RiOrCph7lceY74fiXn/tzF6T3bpZYrclI22atupCfEg9gx6cLfKrUVLqWVuvNnCRqyc+jzrzCVnJWmjsj5M5m4fDnWsAjCkse4myVXXcDlFdX46VykJI6SP5O5ey477739Dnl588gQ+CZ3dSmLqJrTBUQOjpD/5ecMlhdKF3DcgutIW3wDmuBoGbuCn+guOlCK4OITxwkwWjj9x3Yu5Z/Ew0tP2uKZTJk7g5HhEf764WdGalowOZxMunk5k3KmYnAp2PfBRyiaO6lqaSL7sbuJmJZDUFQShsi4q6GKAnBvpLmsBD+TkR0ff0pX4QU8dV7MuOlm4mdOR5UciyPIH4VWdOlUKCwOGgrOEGsdYtu7b2Osu4RDrWHOAw/yR1k5d7z6hkzFV4oRpFL4Mq1cKSkksrWfHe9vpq+hEZePB1PvuImwrMn4JSTh0vni6el2uwunUtmhgyTaFWx7520s9RdRCm3of55jMDSCsKxsnJ4e6BXCwCV8zHoOHjpMds5kSWNRyRu0qLcVHDl8iGkZ6fj4essbtdsooKDu1Gli+nv54eWX0AjtpIeBJY8/xaBXIIk588FXKxFYomOotFppOHkSbXs32z/+FG3vIGq9ijl33Mi5y9Xk5kzjuw8/IdiswuR0sPTp+wkI8kfT0c+2jR+gNFsZ8NaR9cIGBvz8ycqcDRov9/6lcGIz9tF2toiApjZ+/WATg319+MTGMP+hB7GHBBM/dYpAjsoukUopAomd1Bw5TER3O1+98BzeLgeeEZEs+e/z1DggfeEizKIAFOefy4TF3EdXaRmeNS38/s5HqEYsKMICWfzGf+nSqklLz5FZqYM2h5RMmAa6MJZdwKe8ht/f+1BetP2TEwnMnUaDw8naJ/77fwWgzWljxG7h9MnTXDNj/tV9GdldE/EwRSWF5E7PuRpC4o4h6ejqxtF4GVP+AQ5885lkthpi4ln0xIv0av1JSM10f3hx21bCsKWP+pJi7EUVHPt6C/F6L6x6mPfMvSh9DDSdPMe+H38nwMMHfXgwOXfeQszoJGq/+kmOjj38vNCnxDLpgdvo8jQwacpsnGix2e3o1Cpa22pxXrmCJb+AQ99swdvTgHdSMmRmoopLYPGNN2E2iZG9RuapXW5twnTxMhw6Q/G27TgVNoImpjDhzluxREQRP2Gqe51ZzMIcz+W6cnQ9fXTvPsbxX/6UKE1HWACzn36APr2WcRNEJq0WkQYnpCP97U2Ya6po/ftvKvbvQ69UEpqezujVa7CGRpEycZJ0WZsU4nh1cKmhGuuQlczxU9wuYLH2lXCxtky6gMeMEXu5sG+p5eXt0sUKNM1XaPv1N64cPyEnAeIyfDkslJQ585mSLnIbRQtQbM42Wpvr6K+5RMPfB6jJP0GAlxcxY0aRu2aZZIbv+u4XLhdfwOBUMS43i4m3L5MN4gOvv0PjmXP4BoUTN3MGYcuuwRoaSGLKaLmPCD+PTq2lsqqMgKFhjr3xP6z19Wg8dMRl5xAl5F6jkgiKjcVoMuElu6oWzp8rwrt3kLqvf6anvIIhp0nq3oKumYfv+PH4h0ZhMtvwVIkepouLRScItdvYKcxdHR0Mm03MW7eGPW3N3P7sc/gGRsr3S04PFHYqz5zEp6+Hgs2bZddWeFzTrluG/4J5qGJjiIgKR6tQYBfja72Oy0XF+PQZOfn+53RXVGDw15C7+mZMYycQljUNj9Bg965jMUkTb/W+/eT/sBVtTT2xnj5yemMMCSHw+qWMW7QET2+DO+nFZkKrctFUeB5VYyvHN30spWQDHgpJ49GMHkNkWhoKbw8Ee81pFVMFOPHzT1z4ewceNfVE6r0YFs86JpLG8EA2bHxLRlO5cw/dQ53a0rPYaio59fb/8DbbGdH7sPiOuwhMG4O5r58/X3wTV/+gZBYvvfs2DElRsgA88N4XKAatDKt03PjkBobjfYjKyARngHtvE/GAODl05DgL5uZJH4PU5IsFOjhAb/EZnJ0N/PLJW7gENjA0lfi4sSg+vWalq6u7Gd8gDSmxUXRVNdDVO8KMVbcxaf294KnGpRN3BxeOf/mUB3bu5prl10nRvxgJqyzCyaZiz0uvcm73fkK1nuSkplF9vsTtnvL3pXVoCJdaz6Qx42XIs7+/D8OeKrqGB/H39icuKJSW8nKMWg1j1tzMrPX34FLq/j+i3jsu6+r//79fe7IRBGSIggMQt7hwj9LUsm1DLVdpw7RpplaOHDmyYWnZtt6VppV7oaKi4Fb2kiF7XFx7/DqHPt+f3W79QcYNXtd5nfM8z+fjcX/gU6rl6KGtrpa68hIac65y7uPt6MXDTInniVXLOXG3kuEjJyKOnPaxjVqOY35c8AJl1y6j9lfRq3tXyi5fo6C8lqlvLGfw3IXt8GnZ0YO6+jpKC67SlJND7s4fMOBD17cH015dwuXKVtJF6LJoiTvdeP3VKD1Wtjw8DVV1DR0CIwjxD6WssIQmjYKJry+k5+T75S3To1Lh8FgxemHP3FcoOneaLj070CkolLtZZdgMIYx+7x2ix47EIy440hXrFD8QPyx4lbLrN4hMSiQ0PFRGN3XsEIxCr6Cyqorw4Ai6JfTg/PkLhPkFYrR7sTY10jmpCyqjmlt5uVy7V83CT7bRdex9oDD9N9ISCuIG1j3wALqGJqKjOxMeHEbe5Ru0+huYsWMjxpRuUlunF5Q1Gyjr6tn16gs0FN+h54BkrJY2yq4Xo4+I4/F1HxGc1AMEyFTtxq2147tXxfaJz6KztGHuF40hwJ+yzFyUJgF23oYyOhq0QiwOre5WlLU1fDXrJZS1tRJb4HI5yMu5SUBiNx79eCPGLl3/a1Ko5KRHJEUEBmjpHBeLT3QWxL+9brZu/JjRI8aS3Lcvzv9cWT5bG66iUj6b9yJ+1hZ6JMVgdTjIuVlKQPdezNuyDVVEqGTYSperx0lFxhl2r1yNymGja0oidksz9YUlRIWF41H6ZKasyJYVi6csr5zOweFQU4PLYSEyuTMtXhfFlXU4g0N57fvv8AiRutogxzNqlYe8v/7m1zfeJUpvJKFvKhWV92goqUYVHcWcAz9j00hsqwTfmNwqCg8c5s/V72HyWonr3Z36FgsFueXoozqz9Nff2jmUEhlhB4OHi7/9wb7X36drQCCxfbpR19xE4e0iYvv358nPt4JAnNhEhpVCutDO/PozZzZtpaPSR2JKArklJRSU1dB9zESe3rJFInuEC1h0R8TzPpVxlv6D+6OVozSxMwiXIZw5eZI0wejyN0t+n/hvapeDzJ9+IWPLNiLUCrr37U5xdRU38ivod/9Upq/+ALc4DAQo2+WQ0NVLP+/h7y934adS0DWpKw2192isrEKnVMo86/qWJvn87+QV4rC4SInrSlNBgbwEJAxMldraiupGBk95iPR33gEBhhZtGqHM99nYu+Ejrnz9PV1DQuiZ1p9j5zKx2LyMefwJ0pe8hEujxYZKdvUMNhdHt2zl/Lc7iQ/1o0f/FDIuX+Fug4MpsxYw7Pn5YPg/TItTfgY/LXuXa3/8RUp0LF17dufStWuU1dTz0Px5DFwwr31wohacLnE2u/h62TvU7D9EYkAgib26c+jSRcq8CgY/OJ3HXn+zHbAsmmIC++R1kXkukzHDx8jP3CWKZrE1WSxk51xi4HCBRRHPUzD9xD3Iy8cL5sGVy3QN9qND50jOXL/JPZeOhxcuZtCMx2WUmDCNyYrF0squVSspPZ1JfGgIYR1DuHotm4Qu8TLhormhQXZ1orp25sq1W4T6hUvEjRjnBZr0RHYM48KN69RpNTz37nI6jR4PeqMsfARzTvEv0/HDp57EcfUa/eLj6RgTzYmsHEotbukCTp02GadOh9PnwKxQoLDa2DpvIcb8MoJUSsxx4eTWVdOgUDJz8evEDR/fDsoW1a7LKp2um5+fQ831mwxO6SWh/lfy8mS83PJPtuHXRyCiRHe3HZPjbKhk3eKXCf2XjBCtEWYqPQXNzRSbzLzw4Vo6JfeRD9iubO+ACwyM6AD26dluxpCDD1EAFt6WHMCe3VPkZUgUgKIDWFeaz9ali+lYfY+kkFA5Mc4X2BNrGyv/jRGL6SmwMf8FBlhtOPIK2LJ8BZaSUkYPGCgTgaqrqzAF+uP0uKmtqyMxIVF2eUtKy1FqdWjVSnQ+F2GBgbLXKoIciIpi/prV0DVWmnJc/2V2371xjbULXyS6zcLA+M602a3klJShjO/Osk93QHiYZJ86nALSr6Q8+zJfvL2Mzq0OkiKjKG+uo8rroTW8A+988in4h7R3bMVadnmov5DJutdeIULpok+3rticDnKKS6hRG9n89yHwC2wfmwsEisVC8dGj/PLpVsyeNnp0jqWmup6KxjZCevZh5tYt4KfBJps7dnR2D02Hz/HN6vUo2qwM6dubirICyqwteJN78MoXn8miXpgxxPhXmGquZmbS0e7lyJptWCtqsBu1PPXe27TER2PoHE+If4DcuxxWCwaB3Nr5k7z4a50WEuNjKK28S0l9A4nDRvCwgNaL8bjeiMOhQKdTUHLpPK2FeXKPa6mslheL+atW8MXZkyxZva4dSiXMi2Kh1LVw9dsfuXDgd7zuGnrExVFxp0LOUNShBpptbbQIfm7vvrTeq6ay6i66kAC8IgLV6qV3UgpXc7Jo0UL0uGE8LBBRilDJgfIY2wHsh/cdZNKkibKuEVueMN4qPC4ubtzI0V+/wxSiJjUpieKcMqpL76H4fdITvtK6uwyYNIyhUyeTt+sXDv1znJ4TJjFm/nwaTAaalR4JgvZXQNHZTPoOScMZoKOlrZXQ/zbX395+h8xjJ3hq1vP0nnAfOV/v5q8D+3EbdDSp4NGXFzJkxEiOffElmYePyuKuyeXikflzSUsfQcZXu/hr/19Mm7+AtJdeAKWDlvpa/HxqFB3C+OOXH5k8fCRVxzIoKSmm29QJeEODyS0ooX+fflJQrXT5UGv0coH9+ebrHD12kDnr3iNlQD/2fvQxlzIuMu+N94h+4CGctQ1og0QR4sOjV/B35gmGde9Ozd6/Kbp9m4mvvUyl00VJQQVDR47F29gkN0gBsdaHhbJm4nicTU3MfPlVYlN787V4wOcyWPDBSpJHjcamN9LmEjcjBZrScv56YxkGm4VpL85E2yOZ7BWbOX31FsM+WE7kqHQcKhVaEb8jYu5qavn85dexNTcz892lxCd0Yf3St6grK5EFpTbAzJKVqwjrGMWGFR/QlldGfJuKjqHBjFu5CFEhH9j2OcX1jdz3+hI6JPfFrfDDI6JhFFZ0Dfc48NY76Ox2nnz7TRndlfHRFu5UVzPs/WWYB/amDUF80xLiMWG5coO9771BoAEeeuNljMGh/LlqE/ml93jso434JSai1ihwKB1YtS5ceUVkLl1LiFbDhNWvymJ773tbqau38PDaFaji4vDpzFi9LpRmFZUXLnD6vTVEBfgxfdliuTkcWLWOwtp6pn36Kb64WNRK0ctTCaQRt27dJCBIT5SAhAoMjNuDQa3gs08+YWT6SLolp9ImMBhKJcEaJQVHj3B09UckR0fywJIXweXih/WfUmKx8bTQxHXsiM7rQ+mwY1TA3evXWf/qUnr27MbcVUtxtrWyce6reBqa0QWYJHJh7so3aKxv5rO3PyLQ4iZGoSSmSySD3piD614VP23+BocxgOnrP8QZ0RGXQhwJYsRpo+JUBpc+/py4sDBGfPA2LXfu8OfG7fjFdqbPW6/hjI/G7nZgQksHu1YWjIfXrmDY4N4MW76Uu9dusG/LLsyhUcxYvwGHnx9eu00GoFs9FnJPnubajh/pK2KBlsyhIiuLY5/vISA6jgc2rKDBYEDt1OBxe1Eb1WT+vodzG9czZmBfRqxcRsWZc/y64xv84xJ4cN0mmgw61K5WCTZXa4wcPX6CfgJYrdWiVbe7d7UKD2czTtO//0C0RjM2wdtXKOigU7Nv8xbyfvyVxydNIPHphyjMzOT33f8jMrUPUz5cwV2nnQCtDo3VTghKft+5i3/27GHaQ1N4YMFM/v75R07++D9C1Dpqq6uZ9MTDjHrucY4dOsLxb/cR6lYRqdMydNQQOj06kWuHjnL+56P0HDSCYW8upkqpkFw/YbLSuds48vVOyv8+xKOT7ydi8gRy/jnEyV//YsCEiQxcNJdKgw6X0Q9Pq4UYm4t9G9ZTd+Ec0yaNI/rhyRz7cQ8Xj2aRNnYSo+bMowEvLoUDs0aB0d7G/z77lPLMLB6ZMoXo0cO4/Oc/nNp7mOFTp9F7zgwsJhPeNq8sMBU4+O6jdTgv5TDzwakE3jeSo999xx8HT5E+7WHumzMHi1qJUq3A7XXjcrvIPH+e9PQxEuDs9okcUIXUiuVcuszAocPbU3DUGpn84Oe28/WK93Bfvc4rc55D2TeJfbu/48K5HKY8P5dujz5IsygiLVbCtHo0rW2sen0pjfeqeH7OLHqNHMLOdeu4c+KszFzVBpqZu+RlolJ7sGPjNsrP3iJUbyIozI8ZTz+GKqYTf+34kpw7RTzywiLiR42lSaPD5oNggw5VdRWfvPMm4QoXzzz5GMTGsf+rb8jPLWfS83PpMGEUdVqljHAz2u0YKirZ+e4KNPfqeOmdNyEhjo/feVsiXea/9iYd+w2mWXD+tV5pGtGVVfHJihUEGDQ8+/xsCArijy++JLeglGdfew2/PikyWkyvMKB0ubA2VrJ52ZuEWay8IvAffma+WbOGKw2NzF+xio49U2Rkl0fhQ6VVk1eYLzuUqUmp+NxeFCKBR63kTnEedqeTpO495dc1ShU6txvb3TK2LXuLcKeDVz/8UJ7KO1avocDtYuHa1Rhio/EK2HObVWqgm24Xsur1N4iKCOOt15fidtjYse0TCm/clkam2J6JzH9pkWyXr3t7Oao6i5x4hXYK48G3XwebjW3LluMzBbDwgw+xdOxIs06LymSQk7PGKzn8svljeoYF88iLCyQS7Ovd31Kr0PDcshVYA4LxGI1odGr0Thu12RfZ8d5y+nSM5OmVq6C8knUbNtAWYGbpunU4DX4odCZ0Wh3KFguVmRf5+dOtpPaIZvLCuTjz8/jqu5+wKcw88+oSdF3isQqHOhDqU1CfcZ5P17xP16Q4nlj6ioiR4qM1G9AFRbJw3UfURIZQ5WwjxM9AgMVO6YFjbF7+PukTxjNr4UKsRQW89voSEgb3Y/GOTyUJoKKslI6hHVBpNJw7eZQ+sV3xFVZz6exFYvr0Im7EMPYf2Mfk6Q+jUGhoaWzCPyAAtDrKvv2JlW+/ybBJo5m1YjllJ0+z5eMt9Erty7ObPv6PLysuzmow6sk8coB+ST2oyCsgR5izhGa/e3feWrOGNZu3YrE4pPFHK0bSRj+KPt/BpnWrGP7YeB5bspiyfcf4+rMvUBmUVFmamPTMM9z/xJNk/+839u/5BbPRRF1rKwPGjeehp2dQcCGTjRvWM3jsOJ7ZtB2axKhehUvpRGMyknnyLN2Te9Om0OLTKAWwA2NjHRc/+5wrp44y4pH76Tt1CuX7j/L9l9+g+Gbag76i0mLSRqVz39SpXPv5fxw4dISo0SNJf+pZGlRmGux21GonHdx2cr75jtqKCjoOH8zAtDRu/3WU68L90qcXfUYMxS8kSN5YnS4v1fW1XM29Rb/BA9D5GXDYxUbvT9nNfCpu5MqEEF+YP3qjCauoRqsbKDl9hsKiXGJG9mPkiHTO/bCXW8VFhIwbRL9xYwnRBGOxObAalSjtdjJ3fY+tup4+Q0fSs0d3zv29j+L82zJyqVPfXrjiO0k2W6BDydVDxym/kIVSoWDo9IfpFB0jHVEFNRWEjBtGn7Qh9PWPRKPQkF1fLeNzLny7i5aGWhLHj5EpCmd37KampEK6l4MTEwhKiKFV6aANC2fOZ2LWB9Gn3xDu1jVJZ7LSaiPcYeHU5tUyC3jkg88SHd+NI9u3cr3yLvGzZxM7fBhuuw2ny45Po5IdtltZlxnQO5WgYLO84flsDq7fvEGD3UrvAX3RagRrSrC5bajK67n56R4CRb7kExPo2CuRbzZtpqrVyvBnZtIhIQWHQy8SgrBpbPhZmzi6cpV0ad635BVC/M2c3riJorIq0l5bhjY1mTosMuPSz2HAr6KKrI8/xKj2MXDeHExmf45t/oTmNie9Zi1A270rDq3oBwunogpl6V0yP1hPuNnEhFdfQGfQs2/dFirqm7hv+TLcERHtMTheHxqVAl9JETnbtxDkZ2bQggVSXHtu03qsbi+9Xn0HV3QMPpFEo1Lh9iq4fec2fn56OkZ2lFnAQmtm0Cn59NNtDBs1nO49e+NyGqR6wahx0Hojm+tf7iQ+PJwRM2fS1NzKwS++wmUw0O+ll7AHB0uRtdtuR6tVc/XiRUJ1BoIjO0B0MEqRp1vdQnH2dZQ6NT2G9KNRcEW9PjzVrTRevknBvr/oHNWByUue4175XX796CtMHaIZ8tILWMM70CK6Pl43gV4XdVlZ5Oz6js5xMYxZvICS0gJOfLKdoIgYkuYvprVDGDaflQCNDlWNHVV+AVd3biYxMZZ+Lyzgxp08Lu/6kY6dOtNrzjxaAgOwe+xoVV50bjFCPS81RL2Tu3H/S89y48o1zn72C6bQcEauXEKlVi2jwPQqPc7GFlpuXuHWD5/Ro2ss415cTOb5i5zf8yORiUn0en4xTQYjKo8gU7lQafQcOXGS/oPT0Gj1qIVG2GnHqLJzJjODnoOGotX7o7CrEOFLOl8LNw/9Tf3hU4wcOJCeE0aReSmLs3v/JmHAYBKfnkGj2KWEIUyhwuT0cuLIYWK7xRMSE4HG3yA1QJ7aRvbu/oHZjz5BUFQYNab2KD5vaQ1X/zxIQ84VRo4aSr8n7ufM6TNk7NxPnyFjiH90unw+apOZtoZ6glw2svf+TunRI4wflc6ARx/i1JFjXNzzB6nD0uky6xmKVWoU5hCJdor0tHFi5w5as7IYM2I4qY9P5/CBf7h2ULiMhxA//WFsASapTxJdMLPLzrE9v1B+KZuJY0YxfOI4jv9zmIy9Rxk0YQKdH51MvUaN16OU2ehmj4sDO3bguHadB+4fS48Hx7D3j32c/OMUA0aMp/cTD9OkVsgCUGbPut1kZGYyePQYyRIUkXI6pQKnpYUrWVcYPmiU7CiISEmFt40QjZ3ftmzGe6OYmU8+LekKv/3+O7dPnWHMw4+gTR9Gs1ZPkEaPxu6SOqSrN64S1D2GTl1icVva5LuQm5lFS0MDCb2TCI2OoMHWit6rkM//0I97aLlXzoK5swjr2ZUfdu4k51Yh9z/xLBG9B+EyCCOgG7PbQ0hLCz9+shG92s59E8cS3zOZn3b/QHluCWOfehrFsDQqhKtfqSfE48ZYVcqhb7/G3dTEjKeeJjS+K5999jnNlZWMm/4wpv6DaNXr8XjtaNssBDda+Hn7drkfPPTgFKLj4/nqsx3culPI0y+9jDGlu8ScKBU6VFYr+uZa9u34ggC3V7qANQFmdv/wPfmVVdz/zLMEJCdhEVMltxK1VsftonzaHG2kpvTA53ZLjJs4gG+WlGB3uumV2FN+JkKOYXY58ZaU8tf336JXK5j33GyUbh8//rSH6lYLE2c9iy26E26TCbXLgxEllXcKZBJUUv/emIP9JfXB63BScuM2DhFBl5qMf3Cg1DbqrDYaLmVz5fhpEcTJc3Oew4mNL77ZRbPLzSMvvoozIp464Z9TKglw2GS27+9ffEZEZAfmzpuLq7mF7V99SS0enn3jbVpModjVBulINdhbsVzJ5Mie7+jSJYZnnppFY2ENP/+2F6tZw6TnZ2Lv0AGLUhjuVBisDuxXbrH36x107RHF8/NnUnq3nJ1f/4DbpWfGolfxxsfQKKZ1LieRbrCfvMip334nJjWRBx6aTE1FCT///hsEhzFu1vM0hkRgM+jwOi0YcHErMwN/g4noLklEhkfhqKtHVd9A2ZkMrt68QkO4ifkvvULpueucOHSYoJgOpN83ng5xXWjzKGiy2AlGw91jp7h6OoPQzpE89NDD5OfksXfvH8T0jGHQ5LF4OnWU5hzhE2grq6A8I5OSG7lEdE5kwsT7KLh9jRPnTmGOjmT89OloAkMle1Y0QRz19fy+6RMCVHoihNt38ns1jtAAACAASURBVFQuHjxM1vkMIhI70X/8KHQxMbjVGjxWK61NTWRlXSa5fx+CukRR39pMp9AIim7mkpt9jaTeKQR2jZJsZMFzbb1Vgu9qIdmnz5E4eADDx47mysXznLl4HnNcNJNmzKTRZZRSmxbHPWJ1Pop//pmLR4/SbdRoxk2ayI2zJzm49zcUGx95wNdYfY8o/yBSYjpzLzef0sZGkmY8xrjZc/GZAyWoUvxRN97j+LpNXDx4CL9OMQxJG0L24WNUt7aS8viDTHlRjEP00jQirPFCB3Qk4yijhqcjPMTtoTw61D4V10+eI6VvH+xaLxq9QbqYsHo59NrrXD9zgpjkOHrEx1GaeYVrVXdJe/NFRj/3nHQlS+mSmLq0tvH9C4uouHSF2Ngu9EpOIuPUP5Q0VvPI0sX0nTVTdrckC17MSorLeHHSOOJDgwgK70Cvbt3Jy7hAzt0yHv90E/0mT4FGb3s2qQzYtPPNvGe5c/k8nQcNILlLN+7sO8K9uhYe/2AN8cKGrXDR7LWgNrWPIq9lXyEpoRf+gv0lpiqi3e1q46uZ02XnZtCA8UR3jObS2RNUuG08sWkj8SJRRIiexUBBraaksop7VfcY1K+fPFikA9Dppqm5mfyqCroldcdPI+KnrKg1WpQNLXz//BLsxWVEdokgMCKYy3euc62ykre2f0H8kHHIXL7/izhpa+Ljhx9EYbUQktyLYH8zFadP4FXpeG7bTjRJSdjVTpQqLWrx/xWV8s3zM7DdqyT5galyoys+fRq3zsjzn36FPjUJq8ImOXoi04Gqe2yc/hgGq52u/fqh1eu5cSETp9nESzu/QhXVSWqsRHSUFGIWFfDxs0+gsDvoMnoCCq+H0iP70QWG8Pw3v0B8vNRvSVEHgk5/B7NRQ3R0J5QaXXvbX+ll29ZNDB81gpSUAfi8SjnlF2De1ttX+Xz2c/j7FHQdPhyny01exln0EREs+PZrEJw8YRoRNFaFgutXrpIY0xljeCg1bgv+WhN6m4u2knLUei26iBBc+nbnqh9aqs5f4quFiwlVQeKAHrS0tFCYnU9ol+7M/HoXmMz4tAocNpc0LJYfOsgvq94nLDCAiEF9uVtZhjX/DvqQcGb/+KdcfzJT2ONB6VFRuHc/f69YilntI2rMWCn0rjifhddg5qV/Dkk0jXhH3ULHolBwZ+9+fl2xlrgOocQO6El9fT0VOblEp6Qw9ZP1ssthdfowiu69E67+9D1HP15FsFFL/PBxlFVUUXHlEl36DOCRL36i3WImScpSYnFGZAGnpUkNm/iyDBpQ2sk6c4qktCHodH5isvmf07uNiz/s5uiGrUQYTSSNHk51XR23s3LoPngoU7dsAWM7fN1psaHVGrh2LpNe6YNlwIBTDtR86P99NT5Y+ibL3l8t3we38T9Fg8NOxs5vOP7pDiICzMQPTKK8soqy66WMe3gGQ956S8JVHV5p0JWH88nNG8n68QdiwkJJHpnOqYzTeOuaGDltGsmvvYZXI5yNKjkhx9LIoc+3cfW7H4kNCaHroAFkXsqhsbKeiTOeZcCiheAvxrntonPcDv73wWpu7D9Eckwc3VN6cin7ChXl1UyZPYuUF2Zj87jQG/1RiJg+l5s97yyj4thxIkIDiBqcxKkLWbjqvQy7byrj333rvxFnu8nN43Jy5lwmQ0aPke+CeCPEaN7R1sqVrBwGDR7RvlnLuC3x/Rv4/OVF+K4XEB3aEVNCPJevXsXX2ML0OXOJf/YpfCZze6yZzYWnoYXy2moi+yZJc4VQdokix1vXSGlxEZ37p/4/KLWcZbvcbJ07j7Y7uaR2jiU4PIjjF8/jNAfwxMLFdBs3RUS5tP9MItjc62b3/FlUFd2gZ0JnOnWK4dz5LGqamnn+vfeIeWCKHAFj8chLLq4WNjz5GK5/2aU94xMJi4zh7IULsgh7Y8MG9GlD8RmE5F24RC1gd/HVwpe4l5dLv6RkOQK+eucOdS4Xy7ZsRpOa3B4Qp9a356831bPmicfRt7RJeoXaqOP81avywvb+l19Ct27IIFqZ+a6gqLiYNpuFlJSkdtPhfwVgblGh5IumdO/eTn4QI2kRV1VcwtoF88WMkX7JSbIAvJVXQP69e2z+9ReUPbrh0hllJrfC5aHwdh7+QYGExkViEZ11kdvtctBYUUWAyYR/SDBetxOldP47heiR956dTaBDxdD+/WhxNHMp/xaNGhXr9vwBHaLlSFccI2JUz5VsNr/2KiYVpPToRmtLM1cL89HFRrPok88gOFKuHYdVsBvBezWT9195AYNGyaBe/bBUtlJcWY0tyMDSH3eDvz8epYDxK9A4PLReuMzGN18n2AgpSYm0Wtu4nl9Ei0/HugN/g78RC15pUtA0t9B89Bw7P1yLWqtg4MDe1NXc5WphHgE9erBwx9cyyUKYrKSn12PjcnamZI2Kcrm1zUIHUTu4XDQc+Iv1q97FGBPO8LShVGTe4m5lJbpuUbyy+0usAsZuDJBmJI3TS+3vf7H97bcICdQxafxEblzJJ7/mHoH9E3hu20YZTylYpoJIIXKTr373Az9+vJUI/1AmpKdzPfssN0qLiBs1mtmbNuP1KvEZRbavF63HxbsTH0Df0Eywyczg3n2oLCrgZlUpHUcO4um168BnkgEb/2dyOHviLEPSh8tALfHeiT3CX2XkauZ5BqYNoFVkJ0thgQqD3UP2pi85vPs7QjsGkD50ENcyL1BUX0Pi1AlMe3s5KIz/tzmA28apD1dybv9fRMcl0q9fP3LOn+LWtRwUGxY/75uSNpQjH3+CrtmKXmdi8tx5lIR1IPXBqVLg3M5TF7FLDgqPHpdB3he//x/WhiasRjVPvbUEe3Q40X37ozGH4PEqcFudMorm6OkjjBo1QuqEhFzfZXOh8Kn5+8hJJk+d+P8MULZmJya9lhvHj9KWd5ucH3/A21SPS6fi8XfeoDyqIz2GjZc3HY1Xys1QCIH2kT/xFBaQvfsnOapzx4YwasFsrAnxhPdIJUQTKv8uzZCXc4krl0/QPUTP6a+2o7Xa0JjCmLxwEfUJ0YT37oefxr/9Vic2B6eF60f/wVVSTPYvv8ksYIEOeWjhIur8TcQPElFtRrw+Hz61j7u1ldy8dZtxI8a1z/ylQthLc2Eu1tJC7mZdJPPnXzHpDLiCwrhv/jysnUKI79cHnVr044QPScm9mntU5paQNjBNBsqL+k+cRQL+mZ1/kz4DB2DUauTm73C0QmMjpacyuXv6PI3ZV6lvrCF8eCoNIX6Epw0lfeJ0/NXSZim/Uemty+gb7nLpz/0Unb4iLfPmiBDGPf0kbZER7fFcQpUlzjONVuozQ8sKpHvy/LGT+AUEEtG1K0MeewxXQndCUlKkRFKsEdFnLMvKIqzGStaeP6jOvord60Kd1IW0GY/gjYmga9+BEjoh1oRIdC3NukjHZgv/7PyG8jt38HpcpAzsQ99Jk3En9iQ0SWzaIkW6PUHh2vVbEgPTLbHrf6tKeJWECWQ9I0aOpm//QRLr0n4OeinKyCC2qZXD3+yisOCGjL7qN2QMKffdhyclEVNs3H/poO26teK8Qux1LaQKke3/RcK2ebiZfYWgsFAi4qLx6ttdnAI62yBc0nfyyPjpJ3RWC/n/Oi4HPDyNrqPHEJDcG7/IKKkVkrGhXjdl588QVFfHnq2fYKtvxuFykzZ+FF2GD8Ovb18MEZ0k5FeMi0S029VDh0lqa+bwrq+ovltJTUsrD8yaxcnCQhZs3IwvJFhKE4Rm0ONto+zMeaLvtrDv4+3YGxuwqn30f2IKUcMGEdInFV9AEGqVn4zEMov4pj9+p6fLyd/f7KK86i4tNjuzX1iEtnNXQkaOkzFG7SYQkSui5cjx46QJ44vB2G7AaV8tEvXTv38/zH6C8CUMYgL94ebO4cPE1jfyv8+202pvpclm46m5C1FGRdFp0nicYi0rNTjcTkxqA2dPnyU5qRf+QQHy3BV/aipq2LB6LZu2bPqv8hMJLaLT4iFn/19ENVv5c/tnaGxWWtwupi15lYaAQFKnTqdRhFxo2j9KkT5w68g/BN69y8Hd39JQ14AuNJgJz81EFRlJt3HjQSUqXpWsnxQqD9n/7Ce6tpZfN25C7/Xh1OqY+toS6k1mkidPo8lplyxNnRgVelopOnaaoFuVHPnqe9osrbjNBh59ezEN/gaS7h+PUymwEKKuVqG2WSg/fRbDrXwOfPMNNrUbRWAgMf3SsBj9eFQkgQi9lMKHz+fB/i8e5Ny5TEaPHCufb3uqAjLRIfvyJYaliwKwfR2Los7RVEfj1RxaM06TsfcP7CLbXW/kyfmL8YaF03HUYNxKFU6fG51Ci6vFysWLl+iTlobBbJT3UuFPcDfbuZSVRdqo4e2pCoK6oPBSe6+Uplu3sZw4T86ff7Un/wT7c9/Sl6n3C6Bb+jjaxP6rEAgfaCotp/ryBVovZ3H16GG8IsEmJhpfcg+M3bvz8Ky57e538f2dNsqqi2jIvYMj4xJX/vxH6hpDEuPp98wj+GKiie03BIvPi8fnxE+ppEpk794qoOHERfIzLkhIPOHB3P/WIurMOnoOHoZTBpNKXzJNRfm03LpJycGD3Dx1Co1aJbPHU6Y/DFExdB4wpF1/qRBr30t+ST72Njt9kvr8F/XZ/rvdLriNw+0gqXuyTAgR/4j7wN1rl/GUF5O370+Ks7LkX04YPJjq4CC6TRhH8sjR0pDYXmgruHP7Djank86JiRhNQo0utJ8+bl+7JlNyeqf2ai/spZ7VRf6NbCgrp2TPAcovZuPGS/L4MXScOBpiYwhPTJKcO/EaCfB4QWYmwU2NnNyyFU99LfWuNuKHDKabMEQkdCe0W09aHe1nsdLnIjfjBIaGBi79+At1+YXYXG76TRhHp9HpBCX3xBzVSZ5ZOrVBArBvnjhOhzYbhzZtRtvSKjEw42c+zcF7FcxcsRxzZCfcKqVMbhE2w1unz2FsaOTUl1/gqK6ScYL9J04gcsQIdLGdCU3ogdshIjrbN+LLWRcJDOtApy7x7UlPotp22rl5JgNlbR1ndn2Hr7IGT0MrU+fMxju4F+bUnvh17ITN68Ys4PptbVzJvEhIm4Uz2z7GWV1Js1fBlAUvUCec6xPvl0YtvU4v3yF3i4Ub585gbG7k8s8/UZd3C4/CwYMvvEh9ZGd63T8Fj96A3evFLJA8Njeb33qNWaPT+WfDWtqqK1CF+DHw8cdo6JrAoEmPQpsOoVZrddgxm7ScOXaS4UPTsbvc6M16IacUwTycOHCUURPH/r89z+6yoddoyT54FHNjI8c+34KvtgaPx8tDLy+ksUdnuo0eg9umxqA3yf3B0dJE8eVzaCorOLhpG+omKyGRsUTHdkHx2YrXfWlxnbn4xZfom9tQqAw88vJi6uJiCR88CI9RyL/FncmJytlK7tHTRPybhbj/gw3oPV4cQUamv7aIYrWC3pOn4HSLBBCRAiDcxw5OCG1d+jCM8sblQyHAvS4P+06c4P77xgkqhrxpyE/T6eXyyWP4Ndazb9X7hArtS4gf0157mdKwUCJ7D5AjZLWgr4tNRWgOcjKx3rnBoW3bCDLraQnQ8/CyN7mmVTFg2BQMXo1c+OJNun72EvlXztEjQMfBj1cTLJIiOsQwce58yjsGkDhsFG1OJAFf5XVjrSijNr+Alpu3+GvNOrpEdMIZEs7452fTFhlM3JAhOB1etAa9ZEA1tjZzPfcWgwekYRYoCTH3V7lxN9RTm3OTmpxsTu/5BrfTSYce/ZiycCGVfiri+vVGq9TKja/N46K10cLdmwUMGjpYbj6iFhXve2VZNbdKCkgfJfIsxQIRknwXVbdvYaprpeTkWY58sZPgkAA6DOyJo1MY+pRejH/oaVSipSSKZoUP671iWvKzuXP0ONl/HEPtVtJ9yCDGPPUETcEBhCYltR+CKtHSVlBfkI8pP5fCo8e4ePiI1MD0HpnOoEcfpTQ4iLj+aXKNCIWk2mejLb8Ibd49bh04gshRFc7FpCmTSH1oMq3h/oT3EPFEerTiJHG00pyXj7qsmqz9+7mdeRanw8agsWPoPWkSzR3DieojXMkCGqCSl+vsK9fw1ypJ7tldWAf+64R4Wb/uI0amj2agKMwlo8Er833rb9zGL7+crH2/ce1KhtTsDB87lUQRndctDkNCrCwulVJareLcqQx6x/ckuGMHWbV53D5UagUXzmYR3jGCuK6d2iO4lD40Cg/XDh+llymQX1avo/zGNcwdgkieOpFOQwZjSuyJOSIWtcx9FGe5m/yM40Q0N3H4m28pv1MoOWMTHn+EUJGd3LsX+vBIOXISKBgRMVR4MZPImmr2bt6Cs76RVoeDibOe5lxlJQ+9+Q6ajhHy9XHjkJesorNn6HrXwpHPd9FQVYlNp2DYzMcw9epGaL/eqAPDBNK5HbPkslF65hyRja3s/mgtbW316PzMTHrkKfQJ3QgUHVOR7COPIlGAqzly9DjDhgzCzygone0OYNGpO3rkEEP79JVGDXGLFStCAG6LTmYQW9fEdxvXY3G1Si7czBdexREcTNjo4bhNBvm5CtuFYDr+s/9vHpwyTV58hF7fKiC4/45lVy5/j5Ur3pMok//nrMPJjaOHiW2wsWfdRtTWNiwKL099uIJKo4GEEWNx6wWBq70A1Pjs3D56kLgWC1+sWiU1Nk34mPH22zTrdCSNEe5ajYwuFN14Hw6uHDlIdF0Dv3+8GbXNhjogkMmvvUa92Y+EEWNwivdfelFdeDwt3D1+loQyC99/sBGtyUCbUcOT7y7lrspLz/vGYxefq3SKetHabRQePERoRY3UDgrojalTFCkTJnGnqYUn3xIFoGCnKXC5Hf9hYDKZKDAwKqUskMUoXCTT5GRfkrB9lUy9FwY6H+6WFgpOnqBDRTk/b/0YlU6JITySh19cQo1aS/zEEbhEUor8ibTUVlZRmFdI+siR2JxudFq1PAQtNc1cv3GD3kMHYjCIfE0vSq2SlsYKKi5fwv9WKXu3bsesVRPUWbiqF1BrMhM9bDQOtSRmSI+Vor6a1qs5OC5m8ffOnbLL13lIGi1du6KO68KDTzwlDzMR9ycqqKqqMlrzCnCfziLjx58lUzUiNYnhC+ZQqdXSY9goueoF3UBcn5vLilEWV1D/zzkJzzcbjUT0TabP3MepDdCT0G+Q2KVk+SeuoLW5d2QaSMHBA2T9fQCNT0FUUi9GzX+RBoMfMf0GSiKQXSEC6iCvoB0D06/XIOlaFwZeGQV3+xougYFJSZVNCrGWhYO8JO8G+rp73P7+ZwpOZ6BQKOk5aiT5Jh0pUx6g57ARtLjshMo4NQVXr16XCTuJ3bvhEPpChUJ2ovNu58pRcK+UlP+/ABScu6sXCLK0cemznVRl5aBTamUWbJfHp2GLCCeim+jkanC7PfirVRRevox/7T3u7P6WvMwzOE1qhj38CB3TRqDtkoh/YkI7bsvnwCAyjjPPEeXycHDjVuoKCnBpFfR/4H4iR6RjjI8npHNXnF6fdMwLjXB+ZiYhLVbObf+K6ivXCQwMpM8D95HhaOL+l14kIDZeXg7FfiKSc3IviWZEPRlffU59bi4+r4KpM2ej6dGTaMHfDRV7sArabNJ8cfbkabr3SiEgPEjSIrSiy6qEa2cyiPTAsTUf4ywoxajTkf7UY9j6JxGaNgCF0Sgz3cWlQqlScefaTfR1tZxYsxpvbTUWnYpxs2ajTe5Lp76D0JoD5XBKeD7E5lScmUmApZkfVr6Npq0JrUnHmKeexdolha5jxtKq9qJXGdC5vKha2/hy/Wpmjx7Oz28uReeyUvmvo3rakiW0JfakU59h+AnKg6hjJK/Ty6H9/zBu5FhUAncjthJJd4dzx04yZPjI9lueONOkA9bNuX8T2yJ9Hva8t4xweQFXMf2VRWT7qRk0Zbp8wu3gH2EG83L9zDEM9yo5unY9ZqsHv5BY4hOSUKx+/EmfGO2Fua2kJyVz49J1ap0+kh9+hDFLF+PQ+XArxLexSSbf4XWfcPzHPXQJDycxKpLSO7ncc7vo/tijPLB4cfuVVCsSDHy0uiwczjjOpNH3Cz8pCjGGFRnFNgenc84xctgwdC4R8vzfL+x28ce7K8k6sJ8+3ePpYDJSciuXeiX0WfAso2fOFHYsGaTsVilQW2z8+urrlOVcxBwXQEiQmZaiCqrabAxd9AIjZ8xEMgw0YFVAydVLfDvvVSI8XsLCgokK68Cdy1do0SiZ+NYrJE95QFb+TqdLbpQC4bB70VIqs68QFR5MQlQMJdl5lFssPLruXeIemCAdVmJrEDe++qYG7uTlMXzgYBkDJ34xr8qJ0urkj/lvUHbpMiFdQoiICKMw5zZ1ChWTVi0j9b7x7RWtQgy71NytrKa24h59UlMFMkx+H5vVTqvVxs3cfNIGp7U3BWRysANFi40vHpmLr6YBv8hAOoSHcPvqNaodDmZ9tJbECZPkSF4maYhTteYuG59+DFddDR3iE4gMjaDw3CWcKj1zNmzBT/COJOfbh1KhxFlYwg8vLZZjGP+YaPz9TFReu4LVz8QTOz4jsGey1MlJ17nPLrODt814AU2rhQ7dO2E2GSnNukOrVs0rv+5EHR8jGtntpBa7HQqL2LLgBZl+EdA5kuAAf4rOZuEf1UnmQSoTEtoPZaX4beHqtesEGowkdo2XOZji1itujhs+3sSYUWMZLNhdooMgNFMqD4037vDNnMUE+rz4J3bA63XRcKMYc3QcMz77BOIisUoMj3C7amSgedeIOEKjI3H5bFL8bbXbuX0jl+iIaMLCw/CqRcfNjcLdRsv1XHbMehVdm53U0YOoaqyltKCY4PguzNn2CXQIx2J3YzSLW7WTgkN/8efK99B7nAT16I5XqeTuzZsEd05gjoCfGoV8QPoLZdb07YP/8Mv77xOgUNIlJZW6e9VYKoqxC7D2X4dwmsRow4tXgIgVXm7sP8zxdzcQBIQP7M69hgbqb5cTmdyTJ3/4TIKpXWjlZFdps1P8y//Yv3kbZhV0HZBEUUkxNYV36Tt+AmM3rMGr12OXJbK4DColhmR47z4YhHZPvLz/ZVdmnD9Demp/eYHyCnSd2ME8bi7u+o6MTZ8TYTISPSiZvJIiKvNKGTblQUZ9sFJedZ1eD1qtTmaZnjh2gvT0ERLKK3PFXe1aq3feepuPNnyEz+2RMXDts2c7+z7eQtHu34nU6ojt242Lt67j9GlIHjGaie++K0eQTiFL8TnQeh0c2rKJy99+R0d/M2FJieSXV1B1t54pTzzLsEWvtIOChcZEvJNKO3vXriFv718EKVSkpg2QI7zqqlrGzXiafosW4TUbaJVlhReTz8GeFWup23eSMI2R8NRuXC8poqamgUnPPsPAhXMkVUH8bZ3o5Fhs/Ll8OaVC26RVEpPUlVvFpVy7U8a0WXO5742l7SNU8d6qBLK0jcuXLjNq8Kj2olAh1r4Ha5uFG9lXSB+aLvdYUZgoZO6piy+XvE7juSxiTH7Edo7hsoiOVGh4YN5cEmfNkAWgUugeUWBvaZWZ1yPva5/OiEuCaEd4LXYuXMoibVz7YaSVYcwiH9rKxudnoygoIzYgQCJ5cguLsTgVzHtnOX4Cim/WUCd08wLu1drAp8/NQVVYQKdAE0ExYVwuKiG3zs7LazeQcN9ErB4nap22vbvTbGXTs7NQld+lc8dQlIEGimtqqayzsExwIgcPlsk8zT4LAQo12qYmVs+ej+5uPQnBYQQHBHK7spwCl4VXNq8nIq0/9S4nARo/1IJHUl3DphfnYq0rp1unjnQw+XHlei4uQwivfLQBTb/eeLRiJbdjpcoKC7C12Ujq1ee/yVj71wvz82SnKinpP1eveEheF83lxax64UWiLC46G/0IDwohOz+XAo+V93Z9RVCfvrJAkxMjl4ebN2/iVirokdqrne0ue+5Krl26TGRoGJGRkRL74RXNEZH7nnub9xe+SLhaSax/IAE+Fbnld3FFRbBw4waI74xTECmcTswosVy7wtoX5xGv9tItKoI2t4OrhaXoI7qw6Lsf8fgZcOpNcnKi9TipO32Gr1etws/WRkJMJ1o9Lm5WVaCLjWXJtu0Q2AGvuIhIFqaHyuPn+PSt5XRUqunRKQZHq5W8igru6VWsObQfW7A/FnxShycwZpUHD/P52vfRqO0MSk2WWcAFJZVE9RnEM5u3gL/5P0h/+zl4ITOThMRuBISGtK9NsQZdLkr/Ocz36zYQ2NpGWlIyTc0tZFeUYRiQysLPt7dfokQ7W0yG7A5y/z7Ct+vW09HrYeiAPlwtzKWwoYEuacOYtXGLvDS257qDyQVFIgt44zpMGjcDeidTlF9Ag0dBcP9hPPXRapw6NxZnG8GiyLR7WDv9cfxb2jC2tdEzIYGS+jpu1FST+sADTF+2DMEs8vi8qFQiP9zDEaGRHjEGrVEtL0CiZnELgsLhE4wcd3/7fM3mQO0vCkQXB9atI+fwYTnBSY6Oo7WkgtzaauIencwT7y0DhU7OhFRCpuGwc3LHZxz5bjeRWi19u/agqrSe/NwiFBsfmO6ztzYyefQQeo0ZQ8mv+/jj4FHixo1j3Py5NJgN2ERWp7CZo+TbZR+Qe/Eykx6cyoSnnuTops389c8hxj71DJNeeAFMJuprqvA369AEmDh94gjDhgmgtAFLXTNmUwBuj5P9544ydMQI1HYlTqcTj1FJgAhGX/w25dev89BT0xn20EMcX7+F3//8k0dfW0T6vDm4axtR6I1YXR78wqL44dm55Fw+x4NvPc/Qsel8v2wtp0+f48HXFpP+wDRMIe2ahjJPIwWXs9nz6nvEGQK5/4lHSJ0wjj/XrePAP3+zeM37dJ86hZaaGozBgajNIg3Ax9rHnqGxqoqZL82nR79B/P7uR5zLzmbKu4vpNn4EDpGw4fNJ0WxTQyN5d/IYOihNajrEjMCldqOvaeK3eW8RolDw0JLZqKMjxlEEmwAAIABJREFUOLX2Y7Jv5fLI6vfpNGEs9uYGWlpbCQsMxtps4faNm/QbPQqHvVU6/UwmP8oKi2htbCJp4ADq6u9hMmgxCL1ieQ3/e2m5dA3PeO8llF07c+idD8i5lc9zmzegjI+nRaWXnR1LUxWdvE72vvkGruZGnlzxDhqdgZObdlBQXMXUFavxxMZgM4hABHEgu1CXVvLnq2/JWLtZX2yTt6gja9eQX17Goxs3EZqWBnYrtpZmDIKTdK+er2YtIjTAzLTlC6Um9MSGr7lTfpeHtn2ILbIDLp8Ko0qP2eVBXVXF7jeWoNepmL11M576On5bsYqGNisPbvgIdUIido9w4inlxnfz+k0CdGaJgfGqBPnOLa3/W7ZuY3T6CPr2TEEvbmKi2+lzYM0r5teFy+gW0ZHp21ZC9V3Jn6xtsjBz99fQIZAGlUuyykLQUld0VxYcoXHRtGo8WJw2IkLCybt8BT+1joju3bA4WlAoPJjMJsr2/s2+9z+hT0oKwwR/Lu82v2/egUOhZu7WTbQEBOE2BdBqtxJkUnLzr31kb9tGjy5xjP1wBY35+fy0/AP8wqOZtGY9vqgYWuobpHDcoIYrf/3F2c++pH9SChOWL6fhajbfLX+DbikpTPzya+wtbdIgYNCpURr15P75D4c+3MqQQf3p/8qz1OTnc2DtDiK6dmPYuy/TLH5fq5OO/oH4NTWT88c+TuzcxeihQxi8cB61ly7y++c7CIqPZ8qa1dT6m2jx2FGIzc2j4+Kpc4xISSXQoMclnKlaFS1qLxnnzjFUFoBaFGLPcDswOuxc+/MfLn/5I5PHjCFh5nQJ3D31y5/EJPRg/IcfQFAAloYaeQEyh4Rx5egxeo8dQ3PlXVQBJjQiAafVxpZ1G3hjzVqJKmm1WTDo26cNJz//kotf/8RTj04n8tGJEjX117d7SeyfxsiXX6TBqENlNMgDyt9r59f166k6coxnnniEjtMnceynX7l9+CLd+6QxaM5zEBZGY2MTYcF+eNrq2P/F51QeyWDujGcwp/Ul59ARzv7xNyMmTCJl6RKJfmnTe8VdEK1CyZ8r15L3v4O8NH8B2gnDOPLtd9w6d4XUESPo/9yT2EICqGtuJSogGHN9A79u2kRexnFenDeb4HHD+WfHLi6du06v9LGMmv88rXqB8fDIjp/NZiU7K5t0ofVTKXGq3RKSbmu1cf3yFcYMScfj8+DS+FC6neiaW9i77XNsN/KZ9eB0/EaP5Mz2T7icdZlpz80m9tHpsmBssVsxGY3yUL5x6ybJQwZS01iPRq2W3M/mkgqKioroM3KYHGt7rQ78xAXA5+GLF1/A09TIvDmzUPVN5aflK6kub2D8IzNImjqVaoOaMoWdEJOBoNIKflqxAmNtNbMWzof4SH7b+il5Bfd45MVXCBk2BFuQHw2OVkJQEFZZx9fvrcRZU8kLy96EHl3Z9cZbVBZW8frKD9EOHIhH7aXZ3Uaw2LMr6tj66lIZRjD/rbdlqs4vW7Zwu6qSxxa/TMiQvrjMYh+0Eq7UoSopZ9M7bxARbmbOzBkQGMze7V9SUFDDU0vfQD0gBYvcB53S1V5aKLKAbfRISZVTDxGtqRZfv1OEx+4iqUdPOapXqLzShd1UXMyv2z/D3GLlpWXvSZfuztUf0oybxZs2QHQs9U0thAg8ikZLya1bsgsU3SOBe3W16HQ6As1+FN+4I/ek6Lg42XRoaG4gODgI383brHj1ZbrGR/P060ug1cruD9dQ5XSz6KOPsMfFUvkvSifYFIDJasN5+zZfrFpG14gAnnjjNSkf2rX5MxxKMzPfepfaDsFooyKpr68jUqOhOfMC367+kNTYKKYuewuEq3n7dhocLt7b/QOY/eU5Z3G2YhbRY5dusvHt5SR0juXxDz6Em3f4ftc3FDc18uz7yzCk96W8tYUgh4YIB1QePcE32zbSOz2Vh56fhed6Hjt3fYfDFMLcle/T0iGEZoUPjRiBeT1kXcgksVt3AgKDZXfUYmkkymTmzA+/sn/n14zu359HX1pEw7/P8f2NG+iYkMAb33yNp7EOldiv7DY0RhM39+5nw4pVjB83hideWcSdS+fZ/tVXRMR05sW338WvazdqbHa5J2kam7nz6x/89OknjJ06nmkL5lJwIoP1G7bQb+ho5r6/EvyVePUKHM2NGJQa1s9bRMnVmzw4ZSpj58zl+rFjbPz8c5KGDGbhe8uo9DokzUOM9RV2NwXZtxiePoq6umoCAs343Pb/j6r3Dq+yytu2z937Tm8kpEBIAmkQkkBC74iACthQrGMdx3Gcxxkd550Zn2eKjo6OjjPYQQFBbKBUUXoKCaSHEJKQkIT0vpPdy+ta8Xm/49MD/8Ac2cne973utX7XdZ0XWouF2hNnyCxYhHPCgT40FO/YiPSp/vDOv/nkww/Yct/9bLjrHuq++pYP9uwiZf0qHnz+t3QMjmK2CuSOB4tTMHDfo/TQN9x1x2Yyb91Cz7c/sPP9HSh2bNoSuC48SwV5rLvlFq58foAjp04RtLiABffcxygmPHod474xtO4JGo4fp3B2DmGxiTicTkJMGsba2mk4doauzm6CM1LZsGEDZ/ftp7P+MlaDnlGfm4icTNZsWM9XH+6ie3CQ2MJ84nLnoggPxSvSM047WreXyu9PUZgzh4jYSLx2O1YxROgZpvLIKdpudJC6dhHZ2dmU7ztMU00DWYsXkpibQSDGhDHETMDmprH+CkO2cVkQX3fmPFeuNVN4zyZ5Ejl/4iz33Hk34REheFwOjGoNfVdaqDl8EvvYGPnrlhMdN4VjB76ho7eb9KXzSZqThdpsxqg1YvSoqGu8SsNIL4tuWiuN/cIrJ8bKI8MjNDc0Mn/+fNyiOkQRQKfyE25zU/rqezi7uyi8czWzZqdz4p/v0tXWgWFqLM12O8seeoikadP58q23UI2OYlGrcKhVzLntNoJjpnBw1y4MbieaCRvjPxrfV9z3AKEh4Zz46GOM4y58w+O4tQpWPbmV0JAgjr35Eb3D42Q9eC/heXkMOiEgNosaN77WZspffV1OoNb++klCgoI58Y93uN47TMaTPyc8d66crNm9DjRBBryNLbS8/j4WhZLMh+4kIjqME//4B66+YczxqbT9yCDb+Mi9BAVb2P3G20R4FZgHbbh/hAxv+sPTuP1+vnjtfWzeAHlPPoBldjpDCgUuhUpKFuO1NdS98xbhRjMrnvwNJp2O4y+/yIDdxtwXfo9vWgp2MfVRKDCq1TTVNWBWm4hPSMAp3G/KADq9nv/8622WLVhE+ixRgO6R1WtGrYqhijpq/r2LzIR4cm5dIvtyj7z1Pm67A8WUKFyhYRTefqeUus7t3CUle2uoGYdRx9KHH6art5+ivV8SJV7f68IlJsa/eIqOzhtUfnGQcL8SW/cAIQkxrHjyXjo7Oyn5+CsUejMLnn6c8dAwJgIilq/G6RnGeaWepnc/IMZiZfOfXqT6YiWNn3yBLjiC7BdeoN1skOlX4WsSm6jBolJufPgZM+MSWPb049TWV3H1wBeoHE5cllBCpiezaON6Wq63cObYt+jtTugZZUpCHOuee5yKC6Wc3fUVUdNSmPeLxxkJtk5OAT1uLGo1dd8d59o3h5iTlMz6Bx6h4VIZZ7/5TNZIFf76RQZ+xA6NB0bQaA2o3BYunSphaeYsLAJkLA45WpWsGTxbXExubi4GrQatwo/W7cAwMUFn0QWq9x+kcO4cFj22jdLjx6g8dhp1QI0hIhJLfByL79jIqVOnuHGxTgaJhmyjzJw/l/xb1nDoyGFGrrShGnOiDyiZlpbC8rtvk9iosfo2GVxwe8ZJn5dFwbbNfLN7L1dPVpK1eAUpD91Ne8ArX0vpc2NUeTj36aeM/HCWlYtFangjP5w4Tc3e70nNLSD5ifsYCTXj9XpxT4wSF2zg23+9jetcBeuXLGP2fbdzdM9erp0tJ9QYhNJiJXTaVPLWLeGHM9/T1dyEftwpwdRLli4laeNqTh45SvGRM2QuX0b6Q3dIIHFAIANtE0To9Rx+9z0UVxpZu2QBKWuX8M0XX1NT3siUjDnkP3QvQ3oVDqVX+tOUNgdVFyooKFgka9k8Sq+0NAhfWlVFFQsKChHAaK/Gj97rJUGhZv+rbzBee4WH77yLKYV5fPvxDuqqa4lLSMSj1pJVMI+EjDQOfP01zq4BOYkSHM0Fq5fL3vRdOz9GOTiOWalldHSUxSuWkbtqOZ++vR1T/wS2/n7sOi+rbr2JpOwMvv36G06fv8Sdjz9F2Oy5dLnd0mcp4Lyh4zb2vfZ3DMP93LvlNiJnpvLZx7tpaWhl9bYHMCxYQCcBrOFhuG90kDQ6xNF3t6NxO1m/bh2R8dP48ouv6Ljehslixeb2cOe2e7CGWTn0xecEugfwTozjUvnkkGJKahoff7CDths9rL33XsILcxkQ1gThjxodJ3zcxadvvI7ObePJRx7AFBbC26+/jd0Gq+57EPfsVCaMWrSuyQ1gc3urrJJMT8/CE/DjUfvQKFR0iwYgp4cZ6TPl+68SXcAetwSav//Xv8np6C8ff1SqKrs/+Rj78Bg6swW7Xs+jTz5FV0sbBw8cwBoawvD4mAwBPPzoIzgcDr49ILp9HUJURq/WsOX225nwezh++Aj+/lF0ogpT6eOurXfICdfbH3yEW2dkwyOP44yNxWkw4nK4iVSqcdfWsf+dfxEdZ+XJJ3/G8MCgTOk6MXHvU8+iTkii3TaGyqJH65zAU1fP4f/8m4JpSdx8952MDHSz57PPseqDJMrNZ9Bw57at9A72cuzAAVQj43gddmKSpnLb1q30dnTx0Z5Pcer13P+H33FVF0ARHITGqSB43I2//ipfvLed+BkxPPnEoww3trJj116UsYlsfPznDFrMCP6AXinm034ulJfKDaBVHKqFCmZS4XHYuVZeyVRrCIkRkVgtRkYc46hdHjrOV3LpXBER0+O5bcsmWuqvcL64GIw6lty8ltCkeOnhNVqt9PX2Unr2HFs3bqansZW6mloSsmYyIzWFk0eOEZ+UQERyIkq9VgLkza4A10+Wcb2hkSkpSeQtKaC8uoKG5ivojAYWr1pBRFIC/eM2AnqDVAq/P3WG/MJFWELDZLOabWKMOI2e+r1f015TR8LsdNauWknDyTM0VVThcXpQBwXJ8Nby5ctleLGyuoLgmdOJnZNJ1Mw0XF4/KqeT0TEbp6uqWLr2Zoy6YEZHxzAYVBgmxmg+dIj6c6dYsKSQZStXU3W6lC/2foHi7c23BgZ7e4gR9UNxU+ltbKauo4O8nz3AumeeA7dWRsHcIrCCn/ITR5i/dPkkSPN/+0HdXk7/6W8c/GQ36Xk5LJo/n6KvD0lDpOgDGHGPY4yPJGtODhVnLtDY08eG55+j4IFtTCj9BESX4E+gygvFxSwsLJQBASHBKASg1O7l4K9+T8XZs8RmJZOfnUXDkVNc7+lj7fPPMvvh+39KiArZb7LDtqP4vKwXO7H9AwKBADNWLSVt5TJOXr7MPY8/NlmjFBCin8C8e9n3xLM0nD1Hwbw5pMyYzncnTtDptXP7X18gfeUy1Erhd1Ljc/pkiKCmuZHkGSlYNUaptwh5VXwAVy9fkakdcTqUIr7XjsYX4J+338doczPz582RTKPGSxUyxBJQaemfcBGTkUlkZCRXSksxEcA5PoZboSAuaw7h0TGUnD4lmYIqj0N2Qs7InUeQNZTKH06j8gYwBwUx6rGTkJVKkNVCU2klLX0DPP3eO0QtXDJZSSMsdwE/uokx/r35dkxOB8HTEwgLDaa5+AIDKHhw506CZ6ajliZLUe0WINDVwfZN92B0eQmbnyPrc3rKi7AElDjdGsZcXlLnZqMz6Kgrv4QFJRaPSHdriMxMlrJtQ8VlvGYrT/7nn5CajFelwYVGTugUHdfZ/bMH0QyOMyNvFfZxG/1XivEE6Xnww09QJaZKo7G4RkRopKWhEaPWRGxi/P8ndyng3//6t0ycz8rOkNKYkGYEyqevupY3H/o58Xo9GZmpuO02utuuSblxeNyBwmAhc95C7BMTtFZWYpDSt58Rt4vcm9fT3T/AtcpqQlUqNPYJ3ErIXr+O9o4b9FVfJkhrwOnz4VAGmLtyET09PXTVN6MMCuHJL/dL/pOQbcQ0Xoz2286fY88TP2dGWDjRc7Lp6+wh0NhJcNJ0Vn/yId4gFTbBSJTXqI/uU0Wc+MXzTFFriSrMpXekl76GarRik+IWxIQYsvLyuNx0hc7u61gMBixKjdwYTJuTQfuNG/S03SAidSab3/onWCyIAKoImHgDTi4dEZL0X4hV6CnIW0TXjQ5qLpeQddMabn3lnzh0ZnwSjSx6P7RcPFtBQXb6ZFpenMx/It2fK75Adt5cDFrhsBInN4+s+ivesZOjb2xn1hRRAziD9q4Ount6CDZaGO8eRm8ykbt6KdV1tXRebSE+Ihrb4DDGICspBTlSMr5ad5kQrZH4oHBs4+OkL8iTINzhtn7MOgN2tw1juIWUvCzqGxqxddlIKVjI2r+8BGbdZLTO6QGTgq9ef43Wzw6SEGQlLi+dS5dqodvLks23k/G7J7HpfgrsCAHON85Xr75B/5fHmW6xEj8nlarL9ThGBfpGh982QdyUaGbn5/DFoa/xaP1YDQY0I3ZZY5WQm83ZsovYx9wsvfMO5jzzKM5AAL3qp75hj4OPfv8iIyfPM3tqLObIEK60d9LcM0zOzRu49b//gFdI5NJ9GUBtd1BVVkHOoiX/vwo3h9tDxaVKFszPl540cf0Lf7BI+u947nfYyqpJi4whOjGW85Vl0tvtcXvwDIySPyeXsOhIfjhzGoPBgM/tQen2MW36NCIT4ii6UIrT7UKvUGMOqIiNmUJk0lSJ2xGg+LCQYEY8NmIT4wgJC6G84QrtDjdP/fdfSVi4FPTCSAW+cQ8qtZ8PfvscPSUlzE9NxRocJG0tTde7ePbvrxG+bi2On2razeJ+GeznPw8/hL21lfx0sUbG8UPxeex6BTqtFs2Yk9SERCIjwygpLZJtI0aDDpt9nNT0dFQmE+WXG5hQa3n6pT9hyJ6NgKMJOINSeCW7e/jHL34hJea5qcny4HWytAylNZJfvvIahvw5eAQzXUIa/LR1XJPT0vSZWZMhsJ9k8p6mVjkBnJaeIt0Dwpii8rvheid/ffRxjCM28mfNwq/0U9NQx5AADxuMKL0KCubkyenehYqLjOsUqDUatHYPS/ILsNvtlNVW4bcapJ/ZYPeydMEi+kaGKK+pwRIWjs/hwuzykDcnm4mAh+8rLuIOD+dPe8UhLhJvQCEtQ9i8uBsu8+YfXkATsMsU9sTYONd7B3GYgnnh7XchLFwqZiL8qReWg9oq/rjtPjK1RhZmZmHzuymqrJCwdGHZ0Pt9zJszh6HBAZpam9AFm6U30jE0wrLFyyTkvuxaM4OhZl458CUOlQqVVnRhB2Sfce/Jk2x/6Q+EagIszsnhRnMrTb19uBOT+M3uPYikhHQfywBjgPJLpSSnpRFkDZESuV0+GRRcLC1hzsx0ggV9Q3yxGMB43DQfPMaHf36ZaKOJZfMXUFdVy9WeG8QtyOVn/3pDsv+EgqdUadAIib+qBtOojV1/+oucIge0an7+j7/Tr/ASMTubCa8PrU4cUQNyb1L9zod89dZ2okxW1q5dS1ljPSUtl4mcO4sX3/+PRN/pLMHSvy4A7eculLJo3mL8P05QxfNAqdeg87kp+sebHN2xg4jwENatWE7tuRJ6u7oxRUbQOzaKxmJizZLlNJ4uobJFdAHfza1/eEF6JhVaESES74aCqovVzM6Zh9vuR2tU4vF4pE/95Ct/pezgAUkyyJiVzsX6y7R23EDx7xd+GchPTKJi1y50Lhd9Hg+bn34G3/RUZgiZQXhnXD78qgAKpZKjR4+y5qY1+JU+NCLG7FUIlzYtJecJdHdRsms3/a1tYA7i8d/+Gn+whtHeTk588AGO3hFMYQnc8stfcdkqzIobpK9RLDgiQaPW6Tl15rw8OTtFOkwYIkX3gEiDnStivOYy5fu/JDA6zODEIM+9+y9qdCpmLrsZu1MjvOUSCi9i4V+98Veuf3+S2R4z3lEHjeMj+JNiSdqwknWPPYxLIxKMSjQiYTQ6Rk99NZ3nztOw5wsZ4x40K9n6389zLcRA5qIVaEQ/iEeBQqXD7XJzpugcK5YuldsSUU/h0yjlTXnlaiML5hfIcnXxkQuQxXBfF2111YxW1lH34X4UjnGMmfHc/cRjaNQh1J29QMX+z3E7HIRkZbD50UcJaHRUnj1H5ddfEXA6SMyZw5q772JCZ6Sp4TKHP3xf9phGZ6Sz7YnHURiMnPzqGzmJFQ9kS8Z0dNMTiZ6dy4KbbkWlV0syuPDTjrV2Ml5RRufZ81w5dkaWtJtSo5l3/13Y07OIE5R7wfnSafE6xlGODmGruET5oWM0XryC3W5jWnYsmx+4B69PR+mJIuqOnMbj85G0Yh6rb10vCf6nDhymqbxKShuxc+eQuW4N2pRkYrNn4xN9qJMxDZzdbQQu1VK+8zMU1/oYHBsiZOEssjavQ5eSRnjKTPwK0WyokpvpuuoaWS83bXqyXGz+95/XXn1NXjt583Kld0aKwz6H7FYWZP3Kz75GX32N/q4O0rYsY/HG9WhdRg7u2ENfdYVMK2du3si8JSvQDLs5f/AQLWVFTPidLH5oK5mFC3AMuDh99Bj15edRqgKs2HgLOSIogYKvd+1juLpJblDmbllH2qrlBKdlYJwS/1PXpzxDcOXkOUL6uzm391OGr3VI0/6cJcuZKgz8BTkYp0aD34ZaKd4jHa0l5cQ0NnFGpETHRnCo/UwpyGRC4WPjmg3sfnM79ivX0BlNLHpgKwnpaTgGevnq4114B0ZlX/LcmzfIjtDQ3HT0MVNlCETauESyv/wc6tprVOw7gKpnmAm3nYL7NmHJSSd68SIURtE1LLhyammLKz53nnm5OahNhp8q1iafhOeKSsjKz5Gdl5qfeo99KjfVRaewtHRzdsenKPqHsQXcrPjVg0ROjcPS7+LLdz9mpLsPLHo2PP0w4RERmFwqPv7T39B5YcBjZ+VT91F/vYXVuYXs2f4B3iEbTqWCLc/+nKlTp6K60c/Ot/7FsH0cbVQ48zdvInxWJgkLlk0GaoQ+K35fjYvK748Tda2H797/CJ9zHI/awIbHn8MuumU3rZBTnTHvCDq1UTaaXC+5QExtCz9sfweXrQdVZAgLnnic4ClxOJrb+PLtdzHZ3OhCzdzyf36O2qzH1nCdI58fZNA2jldn4J6fP4XdamHmTavx6cz4ncLzqIaAk8aT36OpaeDUjl2EKtWyESlu/VpuGHTc89xzeEUjkog7iSfG0BhlFy8xe8VSlGrNJLEgAINOB1WVlayYVyjvf69a3Fke7O5Brp8pIqyug2Pv7EAn6jtjgpn/5N0yTWmvauHLf75HUEBN5PQEFv38HgwWM8Ol9Xy38zMMPgX6KeEs+sU2zJGhdJbW8O2ufRJLZY2NZsvzv5TPhdZTxZQe+U6GdURoaPV/Pc2o2ULmolWTB2RxLtdAV3c7fTVVuIsuUf7lAQlwN0RFY8iYg3FGCqt/9iABHQz6neiVavqvX0XTdoP+Qye48PUBdAYNhmlxLP/Vk3Ly0f19CSUHDmMwaDFPCWflA7cTZLXSdOw85478IDd7gbho5j95P6qoaLIzRUBM+KMUIuNGb3MjvqZmur86QuPZcwSMaqzpqSRvugVz6kympmVOPgOFpxgfLW1XGXVNegDF8+N/W75a6pvkc2xW5ix5jzukZ9bNjSs1aNu6aN51AHtDC7bhQZIWzeV6nJ7cwgKuHTxL4+ky1Aol6Uvmk751HWofVG/fz0Blo5wAZq9fTszmpTJo1PzlD9SfKcXucpK3YQ0pt62WbQ+1H+ynr7qBUaednM3rCdmwHEdMNNPScvD6lVjEQukK0FxdhqKni7Kdu7Bda5NIrBkLCpixeSPahCTCYpLQBRtkaEc40usuniJ2wkn5a+8wXndV3kP5m24maM182T175q2deDt6pccwY3kB029dJj26517fyURTNwGFhlmb1rHPfYN7Xvwt6dGpqIVBeHLxobXkB9S93VTt2oe9vZNxh53F2+7CNTeT6HnzCQ2fOumnF3/8PoorzpM4K43w0AjZd+MTUqlay9nT58mdm4dBZ5A/t/B+o3JRXPoDU1xevv/NK0Q7ldi8XhbftQVPShyJy5ZA+BTpwZbtjz6oOPgtpz7eQeTYMGFOD3q7F1dsJLFPP0jUsiVYdKHSeygOBEqfi+bSEwQNjnDylQ9wdg9j06pY9vDdHO6+ym9EF7A48YsuQZdPhli+O3mKpYuWSquIPBRphXvKIdPW8T4vn774PBqPh1Gtjtt/+RSqhGgcI8Mc/OtrRHg1OMdh66+fpTXGRPKiQqymUAl9Dyj9eL0ezh45yYqbbp7cxP+EyzOINf7QQYzXO7nwwR7cDieOxGjMSXEoPnrphUDB9Gkce/XvRBj0dHs8/OylP3PDEERKfiEaEcP7iYvn9fk59N1x1q+/aRLI4fehFL+c203Vd0cItk+w56X/IcJkRh0axvp77yIibSrN9ZUcevNtovRWPD6jrDdqCjORvmI5AYcblU5wwEQ3r5/vzp5l5cplMukugmDy4D48wMiFClRt7ez968vEBZuJiAsj987b6E2ZRmLBSlQ/8TocwgdvH+LUpx/ScugI03qcGN0K1IlTafA5SNi4io1PPs64vH3VMn4/2tbK6OV6lNfa+O4fb2FVKYnMmMHcezZzfUoIaQuWTW4A3UoCSpUMaVRVV7BRVL5Jp66PgEpB/+gw9Y1XKCwsQOX3oRYPQYWPG1cbsPf30n+xipJ/7yTcbESXHMXG++4BpYnW8mqqPv8CvzDqps9knQCSWoOoKyqRG0OzgCWHBHP7Cy/IerkzJ0/ScPyY1PeN0xLZ/MD9qLQ9Trh3AAAgAElEQVQ6qs9d4NLXx9Fo1ETnZeCNicCQmibBkOL+EXkLkw5u1NQR1NvFtROnqD74vUSohGclsvaZJ6jS6kmdtwi9WMBEbA8fA7XVaLs6ufz9Oc4eOCm7hmPSI1l7+wZQ6Ck7WUzFwRMyRJG4NI+VYjFRKik5cYryIz/IpG7K4gUsvOsOuo06kufmy3nvZG7SzfVL5SQMTlCz9wANh76XfaKRq/LI3rIeX3SMnFx5VQZpyVV7A9RVVaMRGJ4ZydJ/I7MAPnjt739nyYrl5BWIDWBATre0CqgRk4Gxcaq+/JbR0+XoVDB9wwLyVi5Drw5h32tv4ulok8GFpJVLKVixGo1Xy9EPdjLUUItKr2TKonwW33En2APsevd9xtqbCfg95KxcRuG6dbicHnb/50McVzsxWczkb1lH2OwM9CmpBCfNENYf5HnGB9eKi5mmV7P3j39koqMXj9/PTdvuJSJvLp60ZHSxURjEAibQaR6xASln1oSDw/98k5YrV1FYddz05L2UXa5my/rb+ODVf2IccaDR6shYs4LsgnlyAfjglVfxDIwx7vTIfm/x8xgykvEFh6BUGnEHRH53gmvnzzNtxMPRf72Pra0DF17u+u3TjIVbZUuNyhqKSgCqxFrg9VFUUkxO/hx0JiNegT0QUxAnFBcVk5U3F71BK2V2cfgRG6nG4mLSXSp2vfQyqrEJRv0utvzxGazhoQSNutn+P3+XeAanws+qh+9m2sw03K3dfLb9QzROr9zoLr5/C03dHSzPL2T3Ox8QGLVj/zHwsuU3T2O1WrGMunnrxT+gMRnwWy3c/Pijku+YuHgFbkHjN5nlxsjpH6OtrJQZfRN8/NJfJLfPEBHNTU88w6DRwPS1S2TCwYUTp5COFUYavj/JzG4bO178PcFGBQ6zlo1/+B0qqxV13yA7Xn4Nqxs5/Vj5xFZCp0Th7xvjf178E8agEKyiReGJpxjRakhctRyPQoM6oMA5Ltpb3DSdPUPisI3tz7/IFFEbGBpCzJqVtCkVPPD88/hVIlHqlQdNQT4ouXSRLLkB1Eo+ojjZDdntVFdUsbxgwWRFnFZgu934vWNcPX6SmOZ+Dr71rvSnBaVMZeWvH0ahU+Oqb+Xjv75OavgUMOtZ/tR9hMbG0HzsHCUHjqH3BLDERbHy6QdQGHVcv1DN8c8PSGZdWHIiyx67D2tICO1nLvDtR7ulRB+XncHiJ39Gj1ZD6sKlOIQaoNFI/31fbzsjtbUYLl/jyzffJshiYEp6utwAjhpMcm32Kb04ZZWjl7H+LkYu1eAtruC8OCR7JojJmsmqXzyJTm/iyuETHNuzj2CLhaTsNFb/7G6Jfmk5UcrZI98T0OqJzMlk3mP3MaxUkp1dKE36mA14vD66m68QNjxK08efUXX0GD69isi8bLIe2IYrPIKUjJzJU7MIjCh8tLReZcRlJz07Rx5IZU7Lj+T3ed1eMjNnTfIrlWI1dNFeUyE3gGPHiqn59jhKETq4cz3VFhfxM6YzVlLHldOlqEQ6eGE+GVtWY1BpqP7wa64VXZLvW8L82cy6b728tr9/+xOay6oIj4wgOnsWc7ZtkuvfmX+8R3/tVVkXl7FhFbF33IwtIpTE1GwEkl2smyJN3FxZitU2RuXOT+msqCagUJC+fCmpW25BET+VkKnTmBDrglJsbj3UXzxLgtfPqb+8ifPKNVn7mrV2Gcn3bZQIkx/eeJ/+qgapziy9fQPTNy3HNjJGyVt7sDV24nYHWPjoNvZMXOfO3zxLgmUKusAkP1TUPl69eIZor5ujL7+O/XqHVM7WPPYQgQW5eGPjSEycNckUlWu8l+LKIhJmpsqSBXFAEAEQEXA8feYc6ZmzCQ61/i81Ca9rhKKLJ4nzBij645s4G9vxa7Tc9aunUGbNwJL+YxduVDx2oeqp1Zg0UH3kOCd3fIDqWhPpwSF4uofQpqegf3gLcatWYVGHYBLPHEcAjcZH9Yn9hIzaKNu+H/uNIQgOIm/LRo73tPDM669ODshET7IEF8OhY8dZu3KNJCkJFpRf2mjdNBWfxjoyyLev/h3/xDh2k5kNjz6Efnocnolxvv37P9EO2dFgYtt/PUdnjJXkFctkjNjv8+PRiPmiiqITp1myeAU+rUJglfGofBgcY4wUnSdicJi9f3oZp92OcVYy1sSpKN68ZWNgYniQ2CATKVPj6LzWRkV7B7kPPcimXz6HzMALnpQqgEvp5mLVBRbMnS85PuJfcSrR2oc598a/KDtyFGNEBKnJKVLPFjFvcQp1Kbwog8wkxyfi7ejj0uUm1jz7G3Luv0+O7KQQ6/BL9bakpkYWzSuckydGtwq0rgBHH3uO3vo61AkWkhOm0F9UTo/dwZxnnyb3rjtl36eIunt1IjMFVyuKsVVXU//RbqwqLarkacy9YwsnOzq4++FHmARP+BnDi9Wv4LMHf0lPRRXxMxNIiIrm6tlyhlQKlvz5v0hduxq10oTHK4j8SlweqK2vZc7sTLkAiA9T9D66x2zUNl0hJz9PTqBEKpAJu+yM/eTeR+lvvcbMwmy0ygA3LtZg1mmkiXvQYSc6aQYx0THUFBcRZNTLKp6BkVEiYhJJnp5M2blz6LRK3AGnrOCKjk6QElN9baX0pgiPk+ArqaNDCLMGM1jbyNWBfn72yXYi83N/zMia5QbKYR/ColLx3toNKIbHiMrKIshs5XpJGcMqFQ/t/gRN8nR0kjM1CXdRDo7w781bMTv9RKVnyY35jZpywoxavH4f/eOjxGfNwmyxUldSjtVskck58fepczLl6a2xvA6H3sDvv/4Ut9WKVmWW+BP5YXV08v7WezGNO5k2uwCH28mN5koZzX985yeQlIRLLMICTOsP0Hr1KpiMxEydKtcFsdfQe2H3f95n4fKlJKbPwK2UfQioXE5o7+W1u38mmwhmLshmZGSQ4dbrWPRa7L4Jhh12sgsWMtTTj/NGF2a9lkG3jSGng9nzF+Gxu+iub5RMO79OzMwCZMzJl1Jvb2cboWYL7gkP414fGUsL6OvtobfyCqrIcB47tB+PRo8fcTIVjwwX18+eYs/jv2Cq2cqMxUukJDp0tQFDVAwP7TsIBhMev1MmxJQKHwOnz7H78WeJs4QTkZvPmMfOjYYy/BPDhIeEM+ryMGNBIdevXyfQ04tOsKtEP6ROS+LcDAlEnegZQB8Vw/07d0pY+4TLiUErUskBrhw8zJfP/4lYk4W0RYUMDA9wueQ86YsWcbNI4pkFskDSnuWfsrIKZudnolCJOffkBlDjheqiS3IDqDBMrntqyehyU7z9A87+ZwdJEZHEz02nZ7CP3rYOGSLxeew4vA4y5ufSdb0d5/VeQqxBDAfcDPmczMyfQ3vzNcYa24myBKM3m+i3jZCzuJDq+svYx5zoBILC7yUsMozw+ClUVtXhmwiQc9NNLPrNL/CaLfJnVEgN3sXe//4znXu/ZUZ4BNMW5XHs7Bm5KVi1aTNznnl6EvArAgXi5/c5OPjHP9N36BzJYTEk5mVz9lIpLrcdnTiY2Z3oTHpS5+dQVFJEpMEkJTnRTqMNDiIhL4fDR0+gd6q46Z57yHnmEcYE5FVjmSQmBPy89atfMXa+hHkpyRijg7kqvKW111h3/0Os/e2zBNRKFGIDIiYbXjdllRVkFy6Q1774RCRFy+6ltqKa7PlzJ9E5PzHSNE43u558FntFA6lTpxKVlsTpsmJ0ZiNjI4OovA5SpycRFRVFybnzxIZGyJYJwV9VmQ3ETkukvKSUOFMIGm+A4aEhpiTGEzEtnpLyS1gNwThcbkZ9dmalphBnCaW4pIx+n59H/vwSMauWYpeMUwUaMa1xe3jnsSfoLr3A4ry5qEKM1DQ309jaxW9feZX4m9ZKsPmoy06QkHScTl677z48XT3kCPO/2UJdZa2E6KgUCjx+F1OnTiF2SrSsItQKdI9oRiFATEICGrOZ6sZmxjx+/viPN9Ckz5qUgFWTrD4RmvjbtvuJGBllVlwMqh83wWdrqhnRmnjpgw9RJ0+TCVdhsxHPixvd7Yw57KSkpP8vGl1eW92tnXhcHqalJf2/z0XlFePrEV69815CHW4yk6ahN+m5UHWRrpEhEqbHYxvuZ97cObidTupq6+RhRqPTMjQ2Kr1nwova2d6BQaNFrVRJD2Z6xuRrV9TVYwiNYHhohLiwMKYlxDM2MU7t9VYmLGb+z+7dckMiK0m14qb04qmv56UnHidGpyYtfipiqNNwvYNRlZY/Hvgagiy4FSpcHqf0Bw9cKOcfv/4vppstZAjP6ISDq9euMRzwSfke+zi5mZlMjI7R3HYNt06FT0iqDi+52XMZHhnnYmsLN4wq3v7m60kovlKLQmyIvH76fsS3vPfnlwj2OFmRl8f15ms0DvQzFBXFS/s/B1E1KZQreR4OUFldzvS0NCwm6ySHcVL5pPjSJdLnzpXsPJGiNQkbj9dD7w8neftPL0miyMqCQm5caaX6WjPhBXN44G9/AWOwxJ0JW4+4lxrLSoj0iPrH1/APDmIKsnLPH39HBW5ScsVgRCsxdFKXttu49sVejuzcgdanZvbsubR19XHxahPxc+fw1Buvy+eU2JEKEUL8qEXFF1hYME9C6X8ia8mUbtN72/nyw3fQhwczPzeXnrpGnGPjcvgmktcug5bcrGw6yyq40TdI/KqV3PaSCJ+YZFeymESL/35/8gdWLb9JbsglCEPhx+xzc+GV1zj12aeExoWzqHABlafLudHSgeK9zZsCojsvKSGWm5Ys4fw3h7k2OIB+Xi6xeQUE1EH4tTq8eoGDd9BSUc6S/Pm47JOm/IDSQ7zFTNGO3Zw9eYpZa1eyas0aDr/zERNd3TKpN+i2M3VBrjQxHnvvEzo7+0hds5akBQWMaZUo9Xq0XiUet5ey6hoWzC9EYZ/0QNn8DqZqjdS++yn1l8rIvHM5ebmzufDhXtqvdTDv7rtIX7aYEVFb43YRHBrJwOiIBHZmxsfT8v0putrb5di3eXCI+pbrbLzlVhQuu+Q26UJNGB0ezr39Cd2trSQty6cwv4CT7+yl5UYXaQ/cRlhWOlqdmYBfhdfrZ9hmo3Owj7ikeLQ6MZXyE4KWiZFR6hobySmchyPgkRyoUIUa0+A4Fz/5kuutzWRuWkZu3hy+eOVfGLw+XCo3Q3hZuPl2YmJiObpjJ8oJGwqfW/ZnLtp0B9NmpPHRW2+i8bgIt+hkk8Kim2+TyIGdb74uS6y1AS19LjvLH7mLqPBwvv3HOzJcM/PhO1DExeL3aTEZzdIsb+rtY/iLQ0z09ZN5z+1ERUZx5p/v49UYCbvjdvxJU9Ebtdiddtl84breybV9Bxhuu8HGR58gKCSYj19/mQiDmGQE5CZ66cN3odFoOfbOboLUOsa8DuyaAOsf3EqQ0cK+v29Haw0m78Gt6GKnIIw1HrcfndmAvb4O77GjOHoHWfzo03KT/f1/XpNF2LF33COTbD0+p7weItV6rjZcwWfSExEfJxfygNNNjMrMpzs+kTT1mKR4Rn0OzHo9ugkXnuYO6j87hMdp56ant+Hxu9n3ylskhIfhUrnoc03wwG9eYKR3gCNvbifMpMNtUWE3aNn88BN0X++iaM8XhBq02JV2bAEv9z/+Swb7Bzi6bzdhOiM+px+fycCKR7fS3d3N+R2fETN9OjMfvINhgw6rKUJOcJyuUZyXL6M4cR61082CRx+msbWRpmPfEDplKkm33U+/3irbDUTLjDEwTlfpBdq+/g6LPpSbn32Bi9WXuHRwJ9PDg7GNOCA0jDVPPUJtbS0Vn31Ncng0w3YnHqOWO555VAJ8y748QmrmHGbdsQV/eDheAS93uTD6/HQVleI6d4Go0BDSt2yUJuORsnLMkTFM3bqNMfFQEKlnlYqA0kzJxYtk5KaJUhC8PgUGhRazR0VpcSkZ+bmIuhOvyic338EONz3lVTQePUlIsJUtv36Mrw8coL+qEYtKzYR3nJDEGDY+so1v93+Js7IFw4/p6S4chMxMYtV9t3P+u5P0nLxItNaMTRyWUqex/J5NHD12nPZL9YSZrAzbR4hOmsqGO7fww/cnqTxziZkFQtpax4RBKz1Haq8HjctO/4WLTPxQSsb0ZFLXr+D4mR8Ya24hfuYsYlauZsRgxuVXofJ7CFE5KPnyK/pL6slOy2beLbeyZ/+neAe75P8XRviQ+FhW3buZrz7/nOHqq4SbrAxOjDIzP5f8m1bzxb4vGWvsInPhAiI3LmVErUTvUmBUaFB43Fw+eRL3pUoyUxKZvX4p+746yGjbqIT4Tr/1JsbUCrROD0a9TtoUiqsqyJpfgNPnQRnwYxKNPXYfNRXVzC0swOZz4daB3ucjclhU3x2m/WIVy5cvJWVBLnv2fsp4Ry+RoSEMTgyQUzCXwuVL+PT9HXjaeuUmpM0zRu7aZaTPm8tn7++Ell6mBofTOdzP8ltuJiU3m+1v/Qf9qBez1Uq7f4z5ixeQPzODPR/vYcjmYP6tGzDmpGM3aKTMFaPRETY4Rs2hwxLufPO61UTPSuadHTvQqw1kL16GNjWNEZH61ulQOB2YbSMc3/8Z3R3t3L3lDqZGxLL33R2EeEXXt4IbXhvrb7+NyLAw9n38seyEFx66XoeNjXfeTnTcVN7+13Z0KiMrN95CyKxU+v1eAmKD73RjGh6naP9+TCND3LpmOZaIEPYd+IaJgJ701WvwpSTiFB3tDjdGrZq2nk4pv86YMVNufF0KPya9gZ6WDjwuL0kpyThdTtnPbBJG2xs9fL9vP4GJcX523zZcPjef7dlLdFCYbBQZdI/wyM8fY2RoiEP7v8LqU+L0eZkI0bH+njtkn/mXH+3CPOLGrNMzroHN2+6Wdps9H+8mWGuRXrJRl40Hn3gEm8ch06zRU5NYvWkzgdAQ3GIwEFAQ5A/gabnGxWNHEOYSkQi12cbZ9/nXhETFk7fuZkYigqUFwSiCI4PD8kB5cPcuGep6+rHH6G/r5PDX3xIaFMqofYKASc3WbffQ1dbOiWPH5aFSMHFNIUHcefdWem70sePTvYQmJbB66124woLkhFEwYINFEUtFBZfPnMSqDfDgXXdwo6mVr098j35WBulrbsITEs64x4sxIGpDlVysucSM1DQMBhN+l28SKG3Qc7qynLjkJNnpK7h3hkAA47ioyqvhu4MHiJoxla1b76bqTLG0sCSlpbL10Ufod7lxCIC7WoVGp6GyvIysadPprKqm+UoDyVnppOTM5mxVNbnzC1H6FIwOjRAaEky0TsvlY0c4+s0BImfOYN2W27lUVs3Z08Xk5sxn0dqb6BfSrNXIoMchDxKtV66SOXMWtrExQq0W2X4V5fPT8u0hKi8UE5KTxm233krlV4fprKwnSG+iz+PEnzKVux64l9O799JUU09WwULW3b+Nq+4JJgI+zIJpbDZzsrychBkz8biVGIwmvCoP2r5elEXlNJSex5qVwNKlS2n+7iINxaIJZNudgdaGK8ydNo31Cxdx7tvDNPf1Eb64kKDMLOx6q0z4KRRuovwB2g4cpfpsEdPn5XPr+g2c2/sFVZW1zN+0hZybV9PmHEKr1aIf9RCsM1F/9bJsdehzjzE6NkG0MUaGGM7Ul5GUIQyzCjyBAD7hTfkRk1JzsYJ52TmoRNG2wLAqfNJT1FJZw+JFC+iZGMLn8xCq0xOh0PLt9o+40drGnMULmT83lxO79tHUeo3MjatInDsXtSlMJm56h7oZaG6idNdnsjw7LidbNpR8/e5/6Oxsl2DdxPy5kp03PuEizhAu623O1FUwfVYaap9C1vhoFRpsbjflbVeZlZOFwudC4RZpSj1Om53Gxqtk5c5l3O9FpVRg9ikY7+6V6b283Bw6h3tQaJSy0kl4F9o7uklJm8mwbUROuExGEwGnlxtN18jIyGDAMYbd65a+qKHuPuw9QyTPSGbQa8fjcxMqGGfjDgYHxwiOimJc5UMndF6Xg9orl2kbGaZgwTICY35JNndgxzw2Qvf+g7iGBph12xqSk6dz7I3tjLkCpD7wEL7YWHkCVOk1+NUquq+3yQ7bnNRM+rrHJZfMPMVAS0sjJq+aoPAIhrQB/P4AMUoT9r5BHPZxoqbG0O8cw6TVE60w0t7eRY/Pi3XKFDmhUqgUeH0ThNmGaXpnO0EKLfkPPCYX0Novd+FRK4i9fSvjMTEMKQRnUEmQF1quXkUVYiVsSswkbDgg0sFa9uzcxaJFi4mNn4pLoAOEz2LMjnNgiDC9keiYSCaE81AlOoI1dLS1o1XriU1IoG9iWBpmo00hdLZeR2cwEB4VyajdJkNEIWYrzc0t6IOtREVHSfCuNhAgxmKmvrqG2Ngk9EFBdNlHUGpVWH/0bzW1tsr0W0hIFHq3Gq/LLRR/hutrcZ04gzkQYOnPtlHXVEv9yUOY4+KIvfU+xk1h8oHocI6B1kHr5WoWJadh1IbQ7TJIS0lciJfPPt7Bpo3bZJKz2zsmg0BWj576ympS05OldC0ORq4xJ9nRKVRWVOMOM6A0m9ErBFDdj9I9hKupke5vjxMVGsbse7ZQXVtFz7lzhMdPI+LW2xm1mnG7RiQrDrWV0opLzJqbKoMyOr9Smrl1AQ2lFRWym1K0sGjEg9jnReXz0Fpfz5LsOaiVCkY9k3V7cSGRlJ0vYdasdJki7vHZsRhNRAV01F24RFZujjw49gQchIWFQf8YJ776hgfvvldOh/oVbgxmAxa/n7aGBlKnT5NNDKMeB4bQYPmeFF0oJ2XGLMltC7KY0YoKuaF+hmvqGT5fJsMDs29aJVmlXS2NxGVnErxsKaMaEyaFBY9jgoDCJqe8hRm50gIyMOKUr2s0B6SZP3HW7MkgV083EUHBhGj1XLxQxvyFhQyNDON1+2Ra2OBScLaygrCFOQw47AT5dRgDfrz2YXorLjJWcoGslCRmri7k828OYWu3EZ2awbRb1jIq8lsOF3qNRsrSpdWVzC5cILFFWo8HnVojGwQERHjBvAW4vB4pQQrJLDA2hnNggLz0TMYnbHKyJ6TKYIWO9tbrJKXPxOZyMOF0EG4NRu3wUF1bS+6qJbT13MDv9RFlDUE17qKpqYnpczLkJlx41sRMQD1up6urk9iMZCZ8LtmPK6wIwhNbXltH3Mw02eEtDqmasXGihIXgq69QDPSzID+XmBlJfPPdcYYn7GQtWoolLZ0xtRa74I/63dhH+/A4xpmTmYXH5sA34iLcFCzbHFp7uokR7DiXC5XfLzfI/QN9jA+PMDstneG+AXweL9bgUIYcTq60tBKfnIxPrcGhVKAUqeSJcYr37yPEOcEtq5ehsRj44vBRukc9LLzzLmxxkbh1GnRiA65Vc62rXfrUxHXlcrslgkc87/pu9OIcd5IyfXJq5xEUAo2KjuvXiI0IY2pYGBNDw4SYLHLyc+y7E0ybMYO4adOkBUStVktfmb1nEG/AjzY2HKfSLzEw2N04O/owaHUYo8Ow+z2y/tJqMNJ5tYkwi4XwsGAZAhxRetCFBdN0rRW/209saDRGwdxzubEKYPj1VkqOH8as8nP37ZsZGRnli4OHMIREsuSWTQxo1GjDIyRs3qvwc7WtiaTp8YQEWfAMjxGJnmCDhbqmZnSCxRcZxrjLLaV/ceC+2twkQ0LBRjP2oVG5gRFuyL2HvyWjcD5eg46Q8AgcI+OECL5nezNFBz5nSpiJOzaul7ibH8rK0c5MZ4YA9ZuDJJhaqFZClLpQWcb0GSmYTRb8HkHNVaDUqLhQV0HSjEQsZiNel3BOK6WUXl9VS2FhIa6Al7HxUcKCg7A6vYwW13Bo335MiVFsuftOWuoaOHjwW+JnzuTORx6l3+dFaTLJZ5He7qa/tIJzx49iiQ1j20P3cbGohKLiIpIz0li1dQsDFjVdo2NYVWai9aF89p+d3LJxE8PqAHaNQqalxYixoqiEeblzZRo84BFKgB6100977TXm5M1hQGnD53MT7tMRqTbTUlFH7IxpDIVpGPa7ZKVtkiWY8i8+p+zsaeIzZ7Lp5g1UHDxOcVkZsYvmMXfDzdiUWtwalbSBhImJ/slimi6WEpSVwJqbb6bs4GnqL1Sj+N2WWwOqiQlStDoKZ87iUkkpl3t7SL9jC1v+j6DQi8IWoVTY5abs4K9/T+P5C8RMjWN+ZjZ1x08xhpK4Tbex4tdP41X45AhWyDLiQi87f578xQvxiLSHYOpI0wScKbtA4fx8ycHxKRRMSKCpl8sXLrJwbq4caU6isv1yfCpOvblz58mpqZQlUWEMeNn/3O+4dPgws7MzSY6Jpbm0nH67nbXP/pKUu+6WKZ9ewXwKMWJvaeIPt24mSmtgxpwcwq0WWkvOM6r2sOzFZ5mxagWoRGJHkOKVuF1eGmpryJsz+yf5RXSyqXCNT1DRfJXZ+bmTsNufehUmbONcvdJETl6e9C7K+raRUUKCgqgovcCcrCwUQtZQiMmfgkG7jY6mTvKys6TJW2w0AgoVw0NjtF9tZY7o3RSjY1E0r9IwODDCYHsvaVmpUuYRkoSQtQZu9DI6amd6WrL8eiG/iZ7a/V/uI0RnYd3SNeikz1J2FaBxTvDmbXegGhkhY5FImo3TVlXFmFLN49s/JDht0sgsFk+Xzy+j6gN9HaSnpk8Su5UwoYIh2wDegQkSkxJkzaf4bIwBuNHcISGW01KTJ2G9YoYfUNLX1CozW3EpSZOWGvFWiMH1jVbe2fYAysFRZsxbKrmHdWWnUIYF8asPP4HEJDwKYfmdlGJEXZwy2Ex0XBw+kRSXSRCFLIlftmQZs9JmSb+RWAAFO6296RqmYAthUREyue72eVAYtFxubCQ6KIqoqHBp5JnMDSu52tDElNAorCYTSoMADoukupK6K00EB4cxJTpUhpeED1bUG1wuv0Rc3DSsojlEfBNRAoOf2ss1JEXEEWYNn8yp2L1gVTFcV80rm+4kK2YKGQXzuTHUTVnlOYLSUnhm11cMusGq1qKI/8oAACAASURBVKLRqJjwOWm4XENu+kxpXp/waIXnV8qrLz7/X/zPiy+jMellUlEamYU0dPEy02cmojeo0Skn09P+ETc1VTXMXjxv8mf5qdoXlZvSnR9S/t4nmPww+6bVNF9vkY0mU7Nnc8db/5apYZnoFUlylBSVXyIzP0N+b51IFklospKSsnLS5ufJjbps7BZ7ECVcKC9mUW7+5Gv6fDgdTvQWKxfOFjFvwUJ5PblE441oJvFBVckl5ubNlX8vOo5HHG4sP07xXnrxJf78xz/K61h43ixB4tEWoOT0aQry8yeBycqAtF+4lBqq6msoTM+Z/Mb2iUmsf8DF4VdfpfHgMZJCwsjKmcv3pecZUnqYsWQBW/70e1lo6Bx3y4dMQOGjpKRIJmXVQkYThGV5j/k4dvYkSxevkhMYi/h9vRAI+KlrqCclPU36usQ6IqVeL1wsKiZzZaGsgRPhlknGu493n32GoTPnyZmeRGzGdEpramntGCJ//S3c8ocXJqG/bgGlVoLTQWlVJdkLF8qPUe8Va4OSMbebyspqqc6IJSkg3s+fEgrlF0spzM2VXy+B22Jt9iopOnGSBWuWM+HyymtF2AxFyUptbYOUfq0WgzRhC4au0+aiuqGe7Pk5csUzCBO8uOEdXlqu1DM9e5Zck+S96PMzPDZGb28fKTNS5RTLNTIsZWfhuXz9nntRtndROCuDsMhwjhWfo35ogOdff534JcsmQxdGs6zYHB4dore3m6lxcVjE5kmcfuwu+Tu2tLeTlJUqw92usXGswWb67GN0dYpE76zJz32ywIaegX66unvJyc4Q1mnsStH4BIzYeE10xjc1sSw3B22QiaOlpfgjp/CLl1/BkDoDv0aDWnRzKeF6+zVsDgczZ2US8PlR//Rc6+jowmF3kTIj+f+9prj2G9uv4fW7mZk4HbdzAqOQP9Vadn68k7T0TPLz58lEvkekYlEw2HZDXmKRybE4RdWyxyvbVYZae2ToMiQ+XPZai3tJpHS7rnUQIg50GjWKICM+VYBRr4MewbNVqEkMjZ00Crgck5V2TQ28/Jv/wjA8yrpFixkZHqW0vg5XWCi/3fsp6MVkVNzrajAbqblaS+z0eLlOC9qB9ALb7HR0dxM0JQZtiFUy600yVQ2lFdUkJSURGWpFIS50EX7QqfjHG29y+733EBUbLmvORHhJ+FevHz/C7lf/hlFMbJcvp7ujk+KrjbhnJPP7XXsIqPXS+irDTgSoqCqTKWCrOWjyff7p871UeYHklCSsZtNPewdZREl13RWmpaailWli4Sp1YhaezU++4uvt72A2a1hUkE9nY4u0XpgzZ/Hg7/8AU+LlPSRl5jEfzbv3cPD97UyJCSUra6ZUocqam5ixfjUPvfw/OISMLJ7iHg8hagt/feYFfveXv0mLm/g+PvE8FRSV4iLyhUoibB0Bv7RVCMxK0fkKCpfkSSlarCd68SErlLT9X6LOA6qqK337v9srvVsABRGwgFSlCtZ0kzjJpFdTJ2VmksmkTM3UdDMpppdJNYmJSTRWbFSRomABQVGk98vt9cve1/l/urKyQlhw7jlnv/vZ7/uU2laS87MJmGHSB1oVmHyw7+UX2PXfj4mJiGT9irW0/VRF38Q4839xOeW/f1yqpy9mccqa0bjxNao2f0lcQjSLMhfR03Gero5uFG8/+nigMjODhnfeRue0YwkEWP/b3zCWOIvk8rJg4RerTZK6fbTs20+4zc22Pz+PamwSY6SZGx57hE69hsy1l4E5Mri/TNvwB9zUNB2mpGKNLHpyz3EITaKXupoDrKqoRCEIocKJRbyjficnqusoWrY06Ngt7oQU0rqoOtxAScUquUEHM0ZBYbFz6sAuDCMD1H/yIUNnuolISmL9Q7+mzxDO/FWX4Neq5IISitz2umpaq6rIjZ1B1evvEya4PsYAlz14J30zo1lQKcQtwvJCcBvBNuWmu7mFpSWFQSAjTtVKhVw0p1tPkl9agk8tWI5eqZIUuaInT3VQWlyKQhQqUfeVcP78Bc53nGZ5RcX/7dI2JfSO9tHb3iFtcxR6ER6kQhlQMj0yzqnTXWTlZEvLFafDjl5vov9cL6fP9lBWUY7H45RiD3ESHOofpvtUD6XLS+Tjsnps6H/OHf3qy0+I8mm45NrrJVcPgzDncDN5+iSmzjOc3Lablp3V0i4kITeVlRvuYDAsjuQlecEYO7XYMKG38zQOyzhpeYXyWbnFyFkFrY1NGIXAIyNDdnE0YgP2wflTnRKAzk2dE7QfUCvx+d10iMg3NKRlLsCJOJ2IDA87Ix3HMXb30bZlO311rfg1KiLKssm++lK08bOYNX8BfoWI5xNRI9DZehRliFYCTElDuCgSe+GVl1i+fAVLs3NR/o84rILGxkZCQkNJT58fXBRiH1VA07FmjKikgbNLUAKEmbIplMN19UQbwpi3cIEkn/jEqE+tpf5wA7PCY0lOTcHutqEVEWNeJ0ebjzFndipxcTFBrCsyTz02muvryUuaT0T8LHyKAH6NiKx3cuLAXuZZHex6/V3c58fpGR1h1eP3Y8paSNSiHMLi4kUmAx67F7PeTPX+FualxBMhvCt1eslJF0Dvz7//C4/ffw/hCQmStiY+lxD07K3aTcHyMoxGg1R4O6cn5fuwZ/8+shflExUVJ9MWtCoRfuekvWovqU4FXz7/KrahUUlyv+Te25hRUkjYkmxUhgg0F7nAYk0erK8he2mu7KIKCkCwCKs5WF1LVn6+zBEV61OMPCZwU3NgP1fkl0hhHgZxEAmCqB0/7aS4YCkhkWF4/X75Hoo9e9eP27lizUWBlfigKhianuJvf/sbrzz7L1QyGi3IqXF6A1QfqmHV8hIZCiATxFQg3KO+++EHVq9eTYToiIsf7HbInapl9y7MPUPsfedjQqxOJpUKyp75Hf7kGSzOy8YjuOWIgq7CaVHQVn+U1ctz5bvjV3rxitE1sGPbXq6urEDo08U4UXiLiV/03Q9buHL9NVKIJN5OIbwIuLzs3rOXlZdfJj+QgNLCSiJgtXC+tg7j6bNs3/QOOo8PT6iZmZesplsRYMOf/yzTV8T3Shm/1cHhpiYWV5bJ2264KKccd7lobT5GpciuvRjhIZbL+YkR2o4f45KSiiDxXBalAM5JG23H2sgvL5LPSZQr8fMEfaG1qZmrLr9MegvqDSLtBQaGh2k53kbFihXyv4UkS4DDgd5hunrPk1eeJzlHEgj7YOhMP+d6zlFQskzaiIlrsXttTI4NMH2iA9e+IzR+tRXsduYszWc0ZTbm7AVcct11smPkERmpWjMDPSN0nDzN8jVF8jBhDXgkgD17spexviFKy/OCF37x/e8830nf2BDLBY3oYhNBdHH6xkfp771AaV6R/KqIuPR4Hbh7e6Gjm9Hvd3F0914sfhdReYvIvPUGXDFxLCooDt4cce8JcLbntFTaLly0JMgrvZhE0dFzDqvTzcJFi/9PhCBe887ubkYmRsjNy5U7l/hHHBJeeWkjuUtyKS4tkUIPyWUGzp3swjo9zXwxXRLv+cWvn2hslV6ncxeJ+Mvg9/o8Adqa29Fo9CxaMk8CK1luVXDwYB0JMbHMS0vBabWjDTdIx4VjrXXoB0bo+/InequP4HK4WHXXzTjz0yA1iZQMoW7WoLC50em01NceloITAa5cTi+6i5Y+u3cdlGA3cUaCnOT8D2y3Hakndu5swhNi0Kg1QeX6z7HOT/3+d9z34APMTkr631soD4N99bUYBoepeet9Rk91ogsxUXDDtYwvSCWusJCZM+ahFGlvUgTioballrkLMiT3WRywhFhUdJ1bGqqZN38OYbFB/CGfmV8lx7ELFudijgiT58OgO5iH9v17CJmcpOb1t/AODjHtdrDmvjvxFixmdkEJJm10UIEqbqgbzh7eR/jkKPteeBVXXz+aiFDK77qN3jmzSFtRidkgeNJiEamkH+RTTz3Nv158PngtFw9iosF1oO4g+csKUCsEYvBLqyCVUss3O3dStnw1oTpxqEU2xkS4woHqavKKy4KOCxIqioxdC2cO7cU4ZWP7u58x2tlDhN7Azb/+Ff1xIaQsLwehDhbNqqkpdCYtJw7tQtU/yKEX38Uo9BVR0UTOmIli85N/CuQkzmb3q69g9npwqVTc8PvfMTQznjllpUHlmdjFhRbbaaPu4H50I1NUPf8m8Qo1apOa5Tdfh2dBGrPLK/H6DKguotuAx0FV7UFyCotR60MlphP3wue2c2j7Di65/CpwK0CnxKkStc0iAWCZiCITLVPx8vxM3g3YHOxtqKds1Wr8apkgi1ogyikHvU2HGG6pZ//7b5MYHcXYzyOh25/5ExdCIkktKcenVMrQeCFqaDqwj866BirmpPHfp/5CtEpFxMwo1v3mQbrCDaSWVgSj41Qik1fUJg/H6+pYXlkWRJwBFx6NirHRUc40tlNUUSkS3S8WegUjoyN0dnRKABjMYkIG0wvi9OiZ83LBS9WSUcukws3YxBijXT0UFhTI9SPD3a12xodH6e3vI6+4SLr6q5QqvA4nU5NTnOzqpLBoGWqVGo/gNAlj5K5upsbFiDk7WAxFh06Q3T/6kFmaENZeuQ63SSdHCgq/m8CFC6iOnaBn1wFO7G3A4bITsSSJvOuvgXmLSchcHNxJZZH3Mtzfz9jgBTJy8nDrgycygxAknutlcnKcxMULg++I+OPwcvLYUfwGNQuEV5xAJgo/HoWX4ydPoA2oycxcJAGgS8ay+zl9pJo5Di+NX2ylddt+lAYdyZcVk762Ev3suSTNF/maGhRyp4KuY8ekt1hq5vzgsUIhFE9ennvxRSqXV1KUWxC0GhCByToV9YcbiYmIIGVuigTwLrdTEs3rmuuZFRVDalKyNL8VlVM8tiNHjhBjDiM5eU7woeg02ETgeHs7syNjSZg1S3ZlBHwVG3z94cPERM0kcWZyUDyjljWDpiO1JOvDmTU/nSkxHtOrEefQs43VJI9Z+HHjJsaPnyMsYQYpl68idMkiwjIWSjsOcQQRSmm8Kur2tZCZkUjYjCiZhChqmNIFf3/6z/z16cdQiMpm1AWtNgjQ1lBL1OxZxCfEo5StUKdMS9hXc4C8zALMYZFyA3QLOgBe2nbtIckR4KsX/oNOmLPqNCzfcCPTMeHMrVyJ2hyFwR/MlXS7PBysOUReQQ4hZoMcvQkStdcXYO+BQ+TkFkgRkO6igl8c7Hbs/ZF1ImtUrUPkBfrcIvFWQW19HZUVldKQWyuAoThcCKJ0zSEK5i/EJPwThXQ9zMyIdYIXNr7M3//wZzl+lHoIn09SFH7YsZvVK1dKWyTRwZKdqQAcrDnCstI8rFYH4RoNCrGLaHy07qsidsjCN8+9imHSRsjs2Sy48zbscZEUrC6VFlc2uaoN6NGwY0stV6wqkuIWcR+FxYdgHx2ubmLVstyLCkWB/YSsz01t62Hyy0uweG0S64oxlVmlZ2/VHioqVwb3J78Pldcnzbx7axvQd3Tx3cbXiRad+qhIUq+/hiM/h7jf9uSTeESuOD50AgOOTV+0galApVGiFcKkgJdBu00CwEsLhTIw2AoWjcch5yQnTh2nJDdf1hCjwYQioGDiwjCtra1UXLZW3nex1zm8LqkQPH3iFMX5opPox+fxoNSqpb1O64l2ipeVyExis1onO+zTVhcNLS0UrQgCLjEBEGfl4XNDDPYPsHhpNnarHU2EUU54OrvbUFwYxH/wKA1ffItJdIvnJKIqzMI1O46K9eswGsJk/JnKp2Sib4KurrPkl+fILrH1Yp0c6BnENjRGduoctIJoL0YKbgeD9lG6BntZsHihpLwIwCVmSyOjo9JLcnneUpTC/1Kvl1ZdvS3NRA5NML69iqYdO5nwOaRZ9rL7NzCiN5CalY9SdEzFgTjgp+NMBxaXk0XZOdLpQKh6BZDp6unB4nCxcLGY5gQPaOI5tLUfw+V3szAr6+I+EcQUb760kfycfEqWl8sqIg5kCn+Ac8c7cLtcZBcKIWHwjwB7x5tb0eh0zFkQBICiWyh+/tFjp9DqjaTMS5Ql+H+2QC31LcyIiyNuRgIi1NeuCODAxrlT7YQOT9H0ygfYjndj1hmZWZRD6NXlaBamEjszRYZECsmayguth1uIiYph5pxZ8lq82mADoKG2kfS5KSQIwCU2L5tAFUqaG6pJXDSfEKGEl9cpxrQBnnzid/z60UeITUiQEye9TgxplZzZu494p5eadz6gt/UYCp2G0ltvwLi6HFVqKlHRiUHRhewg+ahrqiFFAsCYiwBfXJSPpvpq0uanEBoTcbEpKJoFag79tJ+8/GUYokz//6AQ8HCy/hBxHjdb//RXtIImgZfy22/CkZPBjJylmNWx6IT7idyU4fi+HST7vXz9xB8wWO3Sp3W1UKwXFhCzKAuTRnTL/bJrKiaEf/n3P/jzs39FK3jTQlWtQtKq9tccIH9pgYzRlO+4EFoqlHy5ewerV10hqTR+u4cQYzAL+4edP7FmzVX/29bRCAd5t4Wz1QfQTk7z3t9eIjSgxvzzfrbmxutQZ6eTUFJMwKtGIeqtBOBuWg5sI0o0Hf74chAAxscxY948FP9aty7gmpok3mgkKymZkdNdMjsx44Zrufx3vweVUfL07M4JTGoltc9vZNt/Pyc5LYN5M5MYqG9izOsm/c4bWXnf3VKSLTtH3gBuu426+lrKV60KnvoVSqZES1utpm3PAbIFUFKJbN9gR0bcoOM19RSVFOEXG+nF/GMcbhrqD1O4vEJ21KQWUbwQdj8/PPYI5481YY4MIyUpiZP1TVgNGnIevJ3yW26W8ziXMEPUKLnQ3Mz7DzxGnEKLwqinKCef9t0HOGed5KoX/kjmmlWgvqjOU8O000tTcxPlpYXBk4M4yasUTE5NcLKljaKyMjlSFJwnwWEcGRmRTuOl5WXy8wjzVtH2dVttnKg9HCz+sgPll+OZ/qF+Bs+cJy8nT8rTBdATbWHr2BhnOzpZtGQJGI1S2q9WqRi40EtfVzcFZaVMOR0YjSbcdgsWi5WTZ/ooKVoqMyVdbj/oFHz97RdoXT6u++WN2OV5QywWO+YpK69efaP8d2xCHDNnJ3CsrZF+r4dfv/UB+owMMChxuO0odTrOnO3CbhljcVYeLkLlCUXncNB3vA1bwE9q1mJcGsHR0KDxKbhwuguL205qWgpavUy7ll2QkydPShLt/PRM/Jqgx6OwuHWcauf1O29CZRd2NOXozWZ6mvegjo7g5pc3ETZPqK2DoyVh69Jx9BgajY656enB3V6kUSjg1ddeZUVxGYsXLpa+b8FJSYBjx1qJ0hvkaEIejxViTBjgcOsRoqKimZOQiEYgeXnvrHJ0GB8fR1JiMvhEO8kthQ2NjQ3SAid57lzsTrdcxF6XjZZjx5g5J53Y6GiphpXiQp+TluYjLEpKJSI2DrfI75QF0UPPvgN8+cjvmKHWk1FQQP/gAH2nThGdlsYv//tp0HbJb0cYW/rsHlqbj7Bw/hx0kZFYNaLnCka3j78//RQP/fbXmONjGMeDHh1mt4KDP/5EWWVp0ABZ4ZHddNF1OLT/AKUFhfLn2tWixPswBhwc/eoraTETodCRmVUoObTn+jpIKy3llpfewiW9tQRkE3/V1B1qZFlOJmrxbKWbqQj+VVF18BBZhQWE6PRo5csmorv9smiXLcnF73CiMQpD9eCRuGr3HopKy9HrjQQcLhR6neQdfffdd6xfd83/eYUJYOXXq3n059HVv//9bzRKVXCjUyrw+j3s3lfFipVr5GYvNguv001Ap2XfwQPSq1OMfsRKlMbIIgbx3y/R/cNeQtx+CopLOFhTi83hofLG9RQ+fq8cZfq8AdQak2gVcehANaWry+Sa/R9RQOXz89OP27n8qqtE4fpfaq7MJt29fzdFwu/vYsS5PNH7fOzbW0XZykq5zoNdKyHX9vLxI4/iOdLK3IgIDHHhHD3bQ+fQJBU338Llf3gKp1otKQXi52hsDo4ebiavtDRYCCUADzDksdPUcpQ1hSWoLgqGxW12+Rzsr97HigqR4Sueoh+lL4DOFeBoY4t8XoIAL2qVSq2WHmH11TUsX1qM2mD8v4758NgIbSeOU1kWvJ/BOQyMDg1z6nQny0pKJHVD3HshIBifmqKlpYXK5cvleybffqEk97r59933ozkzQLzORELSbGmqf3q0j0f+/hfmVVZAaERw9i80FF2nmLRPMy8nB5t4igEhOlIzPHyBC2fOUrq0GM+UTabUCAQ0PNRH92AvWXkF/6fG9XocWAdHsQyPkSGMoMUoUB2QHFXhq/jijTehEF3MhRkoQw0cEkAkLJ57n/07ESWFMnFdJw6TwJlz3VidThYtWBy8AwKA+3ycOXMOu93JggWLJPdbjgJUAU51HMenCZAsuIfSClghGyBfvfURxQVFpOfmSwuS/zUAejtO4/d4Jcjx+YNCS5HH3n38JHqTkbg5SUEwIPi7CqWcsMXHx5MyMxG/14vPH0Cr0dLV2ibBh7CaEbNij6TiuJg42ckLv32CcIuTnORUPBY7p8eGmJodyV8+elc2WISjhoCw4hnXH6gmNWkO0TNnyfG9XadEoVRz7PhRwkJCmD1zlhQhyQ5pQExb6olPTcYcEyv730L/HfA5eeVfz3H7rbcQHR+HTiOkGwHJzx6tquWtvz6L3mtnZUkRwxf6OdLdjTEnh0def4NASDhOXwCDwA9eDzWHa5iXnk5EeBRqtYDBAdkIEQkhKfNSiIqOkoBL1COtX0V7dRPpqeloYkVkXRAsimvt3vIDb//zHyRE6Fm6ZDE9nV10DQ0yp6KMm4Q6WC/c89RM+xxEKzW0vf8Z3732BtEhepYszJRZwKNuH+bMJdz5/ItBlB6cOst1+cwzT/PsP/9+0WvkItUJP/UHD1JUUIBK3GNxneJ61Gq2HtxHeeUKjML3+KKi1+lxs3PXbq687Aq51MXnVIs0ILeTqlc2cui77wmPjCBjbipnW9oYt9nIXncZlzz8MBhDg3VZPHf7NNtfep4DmzeTGT+D1DmpnO4boPPsORSvrb82MDIyzKVrV1KwvILeH7bz+XffkXLFJay8awOj6NCEh+P1TKMfH2P/C/+hoeoAVz50PysuvZzD73/G+x98wMr77mT947/GY52UuXU6nwZtXAKNO7aRf9kabEPnsXvcRMcmSTPZPdt3UFBUjFV0UoQditIv2/7ttYdZVrwMpy6YrqH0+lG6vDTXHZYmv0ISrVSqMPiUhNgdvPP7x+jv6uTmXz1EVnE5uze9x5dbv+aXTz/EyltvZHRgRG7yYjZvP9/HX27eIDHDhr8+LZVcP2x8n0NHGsm795cUXL6acH0IHo/gECkYmJjg5JkzLFu2DG1ALFw3Kq2Kickxjrcdo6y4RJgRSNm7GDWPj4/TdeJU8PqVAfmZVDoVEz0XoHuQwvLlOKzjcpPToZBpB4O9/SwoKWFyekoCvdjQMGwDw3Qdaydr9Womp8fxqJWEmc2M9fbh6h8meckSekb6iJkRK4INGLvQT+/IFNkFxUyNjUvYExZl5ouPPpApCZffcgtd53owGgzMiI6DM+d55+77Mfi93PzH30N8FFueepLRKRu3/OHvGHJyQO1i2m3DaDZx+vQpiUliZs2m1+IhzhxJhMuD+3wvg1YLicWFjDmnmRifIjViFsOdZ+TGkLmiDJt9nPHJMWbHz+Lc0eOyqCctWMTAyBAxUdEI/qliapTPHrgdc3gEV/77NUk8f+/hu7H5vax78XW0QtV08QSu1Sg50daOTqMnJSVVxplJnqRKwVtvvkllcSnz0tLw6lX4NAqcXhc9R9spiJ7NjPRMJgfPySxFoVxsqa0nLmEGkZHR6LVGufkJc94Lfb0SMM0QRU+hkkRpUVg6Tp4gNMREwpy5sgus16kxhZlorKoief5iYmYkMzY4IonI2lA9LdWHSJmdJDdSt0Evuz6RQqFY28CnTzxNQU42JU8+xtTxNvZvehdUWq566wOIjMA5MSjH/8rYaJp++I6FGSnoRG6oSynXdGTAw2t/+QsbHnkUdVwU3a5xIsOjiZhQcLquhXRhUeS3YzPBtMtOvDGS00fbSZwZjy48jEmNWuZixmjVnNq6lW9feZnVlSvIvfdX9B9pZOuHbxOVMp/Vv3+WKbMZp38KlVaL32vg8MFairIzMBo00m4joBZ9XAWHDtWQm1uAUadHJ0ZsPhdWn52TR1u4tng5Cp2OkYELMm1CKIyrvt7C0pJSjGFhWMYnpJ+cKIr1NTXy616rVRZzTVQU/d1dUr36+J/+RMBhl3YYer0WfaiRAzt3UFxUKoHV1OQ0YRERKKJj2P7p51y6Zi0OpxWHVgAon8xy3v3Sf2j65kduveEmZlx5GV1V+9j18RdybJ73yN0E9CJFRX9x9AeNhw6Rv2aVjBzsHx4gwmTEHBtD/TdbWLpytfzsUyNjRERGS++qlkMHZISk8DWcHJsgccZsAsLAWRDAK5fjtNvwioNweITc1DY/8wcm6g9z+42/QHfFSlq3fMc3X/3EosrVrHj0QcYMGuwKLxrRcZp2cay+meKiclRKMQJz4VH5GfE6aW49xoqlpTKHPDgy9jA+0s/EyBBFBbm43a4gnzCgQOf00yAO22tWBxv3DoccRYru03ExGi4pwzU6KhNAwmbNZGJokBMnTlBcWobHbsfqchARGcHU2Ajnz/WQkTYfhVot+dxC1ODzBejs7CQjM0MCIqGK9VumUeuMbLzvV3iGRnnsySchdQ5fvficfEeeePav6EqLcU5O43QHCI+IwDZ4gb7BPhIWpGHz+zGbIiT14ELncVx2O/PyljE9MCwFRAGPl3Nnz+IIeCU5XohbPE4XsyJimDxzgYGeXjKXFkgRoaA5RIWHw/k+/vPE44SpvNz6q3shMoyvX3uLtmM93P/sP3EvSceq1yLsdHQCiJ07K0MKMjMWS4Cm0YkOj5/eTu/nYwAAIABJREFUnl4cNqfkH4vNOuATUZRwtluYOU9TfskK+s90YdRoCY+dwecvvELyrGSWXXqZrCWhsVESNJ443ExkWDizF2QydK5HrpXQ6Bi6jx6TFi+ZBTn4An5sP1tzxSQnc6a9Rf7+uXPmSDwhlMnC8uVs2ymZCBWZlop9cgR3wCPv5+SRo/z98SfIykjnZpGVfK6fD15/nX6XjadfeVHEuoBWy6TdLlM1zp3sRKdUEz8nGQIeJn1ONELgdvwEMTExxM9OYnR0jChjiOzMizxwATrjU5Lo6+8nVK0j0mDiub/9nbs23E2M+HrPWWJMIWiN4Uxs28e7L79EysIkrnn81/Az//rtN9/BGR3P7X/8E9aoKKwylUQhfYcb6mtJF3ZAocLLVCWFaEI0U93cJEU10RFR+EU0mlIpFcL1e/aTnjaPsLgoOekKM5nQO3wc/WEPn77zFrml2dxz1x10HT3BGxtfl4LM+178l+Rqn7eOExIehtkZoOPr3Wz86z9Yff1V/OKOW+hsaeHPz/6LtNwSfv/sP8CkxeJ1yeQsp9/LS6++zG9/97iMCxTIWDRwxJTp8KEalubmoxcNH8Gd1BmYmJqkrauDktKlKH0OHBYLOoWekNAojtQ1kFdajN06Ll05woyhcuR/4K13eW/TG1x5642sv+UWjmz7iU1vv0NWZQX3/f5JJoX41CfoKj5i8NP84cfUbf2Oa65bR8aVV3Jy+24++eQLFG+u+0VgfHSA3Jx01lyzjur/fsH+hmZilxaz6o67GBYgVaOS/Gnf+AQjR48zJzERu1FFTEK8HNE4hkY4vHMXZzpOklNUwOqSSg5v2c2plmMoTBoGbKMUXVHBqtVr2PLaR5zoOk/iygryL78chziViqIhkIHHT1vDEfKXFmLTCWm2eOh+Ak4XrbX1VJaV4RAqQjHWkpDYwcmmOhanZWDWhGM2hMkDsWN4mLpvvqbvbAcVV6wgPyeHb97+jIGhMRauXM7svCzpl+f2KQhM+rE4HNSePcbyVctRWG3olOJEDAPjk3SePc+S3EJ0YuQh0HrAy7Rlgo6O4ywtKEThU0prGGFdMjk1xanOUxQWCsK7F786gFuvQD00SfvGT/GNTZL1i1UsWLSAn974EN/oFE63E4dBReGNV5CcMpdvXn2XwPAU0VozQ7ZJKu67kajkmbz/yuuE+dSYLIKPpqT8ruvRh2r57o3XMXiFlZAKi9fPVXffxtw5yWz667OE6/S4vR4mvR7W33+vJFFvfuUNQj0eonUKekYHuP7pJwgoAux9/wNGe4YxRCTjNYVQeMVyqar6eOMbMkN10jpC2JxEcq7+BaFaI43vfIR3aFgGl49roeK+W9Aazeze9DmKgSmSQ6Lps09Q/OjN0lph899eJU4t4q8UMmLtzt/9hqnJSXZ+8gX6yQm0o/34TBouf/aPEih8/ew/sfsCLHvoYVSJc6TdiE+MwrUKjp06LoPrZ89KRCsMZoXCMADvbNpEaVkpaenzJPnWpfQxFXCiG56i8S9vMsNgZtUDN2NxTrP9vU8xCb5GwI86MpTKW69lymKh+pvt2PqGiQ+Plr/rsg034fB72fzBf9F5IEyoq/w+rv/VBkbGB/j2vU0khEUwMe6SoObae+5isL+fvZ99gVKk2ZjMjLkcPPTsXzh5/AS132zFYLeickwRNiuOS3/zEJ2dHVS9uYkYcxRDPhOmWYnccO+ttLY0sm/Ld8SEGZl2T6GLiWHd3Q/T3nyUvkP7JXj2K7T4o8JZ+/AGmo8eo2NnLZFuFRNnLpBWmMXSB66nrqWRrm0H0E67Uau1xCYlsuq69Zw42U7dtu2EuF2YbDYSU5JZdtuNtLS20vTTHvzGMC596g9MmAxYPQ5p1+RBQ111DUuFqbRJh0OjkE76Inmp9WADFYvy0WrU2A0BPCqvmJ5zfGcV3V9uJztlHpfeezNV1Qc5vHMfkeZQ1DoN+nAzl9/wC2qrqzl9uFWa1k5PT7NkWQHFl65iz74qORpTuL147E5SMuZzyS+vZc++3TRVHyBGb0TnUpAwO5E1t/ySA3V11FfVEKEzSbFFZvZCFq1cxu49O+hvbUM1bUXv8bGsopy0K9ay98dtHNtZRUxYBH6DgZScJSwsL2XH9h1MnjqLXqHCjp/Z81O5/Lp17Nz2Pc17dhMbHYNNpSUzv4Cc0qX89PVWxppOES5sZAwaYtPmctkNv+Ddt96WxtAKp0cearOXFpBTUcIXmzdjGRxBOTWJfnqC1auXk7SmjA/ffIues6OkFZWz5IbrsOi1eAQVRKPGYbPTcriFssIyKf7wKN2SemR3uKQRtIi7Epwo0QoVPqzxOh0fPv8SitFxKoqLSP/5XnyzZYvMaBXgwh3wkpebQ3FuAZ9/8qm0OHG4nNLHsGJ5BbnFxbz/xhtYLBaUgm/r91NaXk764oVs/vpLJseHmBgeYm78bFauXoN5RjybN38ts7HFqNkcGUFuyVIS56ewbfNXuE73EqpUY3HauO6WXxKeksgX77yLf9LBxLQNYiNYee1VEnB88OY7GKZc+OxOAgY16265DkNcBJ+9/wH6kWl8bj8TOjXX33WH5Mdt/3Yriiknk5OT+MKMXHL1VcyMS+DrDz9FPemUStuRgIuV6y6XtfbdN95E5/bgmBxFp/Nw3z13oNUZ+OTDz+gdtHH5PffjWzyfaaNOHv51KhW93Wdw2l1kLMiSvGqRmS4AWE/PeZyiA5iRKce/Cq9bxqRZLpznwNatuAaHeOjOO9Gr1Lz77juym6wXtAcU3HTbrYzaLPy0fTtqpxfr5JS09Lj3/vukM8Fbb27C43IRGRuDV69mxcqVUpDx5QcfonE5JLjzRZi5bcMGnFM2vvviG6mYlkwIk447N9yFdWKC7d9swTU6TmRYqORf33LnHYjp2hsvbSTSLOzetNjDjFx9601M2x18++VXKK0uKe5Qheq55e7bZKPi6y++AItNduC0UVFcf8stnDt7jv1798nuvG3ahjkkjPvu3sDIuT4+/fi/hEeG41QFGPHY+OOf/8Tphma2f/EtZoWeKdsksfNiufmuWxlu7+STz79CM2su1/76N/Qb9UwpApLaIexdjjTUk56WTlhYhGzkiMQhcQjd19zCnPkZRIfHSLcOvdiTlT7qWupYuCQTveDSW6dJCI3CabFLukRsdBRpacmYxTqwOHFdGGG88RiNdQdRzTZx6/130FBbR82BOmIiZ3HJuvWoIyNxi5qnDmBxOqk90sai7FxCxCHZ55bNhXGrhbffe5eHHngQk1Ijm1hapUp2Zw/V1Ut8o9QEpydKj49IpYLab76irbGGBbkLWLdqLf0NJ6nZuR+niIsN0RG7aA6XXrKGM9VN7N1VhXH2TK668zZ8IUYCei1ut4PhsTHaO7rJLixCFxaNPeDDo/ZinJ6k48PP6G9qJCt3EavXr+fIjgN8+emXogN4U2Bs4BwzQlXkLszgSGML/TY3y66/ldUP/Eoq5wTClvy9gILqbTsoWbsaNMGoIdGGFi71X/3hT7Tu2EFCaCjFWbl0NXfIzokmJoQx2zgRkUayMzJpO9DCoNtPzj13suqB+2WbUpxchAm04EC0HmkmpyAXV3ACECT4+300V9dQUVoqR4ly9CPycnFS03CQ5YVl6P2GINNY8tZ8bHnsCU5U7SItJY6MlBRaals5MTzK2qd/y/INt+MJCJsWA0qfWnL96jqOSKWcxj6NWoyldTpsThfH2jtYkp2PVvIaL5rxWyY53XWSvNxcVAotAa+Y8SuwT1tp7+qUBVUpGen+oOrW5uSb2x/jfPNRYvNTiY2J4mxVvVzEfqOGUbeVqNSZJMTHc6qmBYNf9BWVeFQBzInRxCfPonrfIUKUOsIUBqamp0jKTic8ykx7QzWheiMOmxhZGYmdNUOqjruOH2dsdET6MYmc0PmZC4iLjKGx6pB03590jqKJMBGalExoeDidzc2EqE34nTo5Qk5KSyQ0zExLfSPmkKB9jMXrJmlRDpGmcNp27iY5Jgan18OgfYr5Jfm4vD7OtXQSiQGzSwh7fJjzUlAZtJzef5gofagk0E/ZbOQUFuByOOhsayPWZMAgTuuqALr0OagMBk7XNaOJjOKBD94F0YkTjXGlSj5ikbYSERJCvBA/iPdPckK9vPP6G5SuWE76ogWSd+j0uyRo7DtyhO33PkOI1UFy2WICagXtB4+QEBYl7XiE6fOCykL6x0boP32OcKUBg1uBy+lgYXEO424rTcfbMetNhHjUuKZtLC1fxsDIBXp7O9GqNXjtCpRKHRnZWbI7df70aUx6vbQgMYSEkJGVRX9/P31dZ4gKNeL2WiRATcpZIvmFfV0deGweIsOS6B8YoWR5ERPjI1zo7sZg0DDtt0hV4LLi1Zzr6sHSewbH2IRUGAd0elKKcujq7eXsqTPMi50NQxYCOhWxJQs4N3QBZ88gZrR43X70BhMp89MYGBngwkAv0WYT6gkL/oCPxSvL6e7r4/iRY+StXsuaF/4t10JA2DKJkTRQV1PPsiVZEvy7JP87mInQVnOY/MwcpBurSYhAfCi9Tg5++CmNL7xNYkgIiUWLOXGmC8vQBKFaPbbpCcKjwknLXkj7qVOMDo8QFxGNd8omwb0AgdWNDdh8bpzTNqL1JswGI+lLFnH0VBvj9klCVToMY07CzeHMzllE86mTjE1YiDaFoZy0SfuZvBUlNBxtZGJijLiIMAIWq6S2pBTk0iGSgIZHiDaH4hy3SBuTBUsLOXr8ONYJC2EGM167kxCzifkL59N26hhjllFCQkKZGrMTKzicWZm0HGkmMGYnxhzO8MAgs0SW7rw5MjtYhLoL1pkwho+MjmbuksVUNdbJrkFsqBnt2BgzIsOZkZJES1c37f0jFF2znvXPPC3pIcH5kmAjuGlsaKR0WYkcNwkgIWukyCU90szSpYXBsbCg0Iii6vLw/iOPyq7zouREEubOora5GbUhFKvVig4vsSFmynML2Lp9O3aTFo3JiHt8ivSkOcyIiuHI0aNy9Cc3AZudjJR5xEbHckhcv85PVEgovjMDzEmYzZysxVTV1aLQauW6cE5MkZiYSOzsGRxpOoJJjL48XvyiliTNIjI2UnYuB4cnmDlzNjarhZj4WOYtyuDgoRrJRzOptfhsVuYkzyIk0iQ5uka1HoMxhIHJcTKXZMv4uuqaOow6IwatHrttmvR5aYSFhNLS1EogoERnMjFqmWDh4oVERkRwQMSXhujRapX4LePkZ2aIEBhaT5yWRtCPvPgixrxsHErR4Q4abg+cOSsnXPMXLpR8YXHvxZ+eMz3SQDsjMz34pMQzEPf/fC9P3XY7CU63zD4WUuu2rtP0CXsRkwmtzcbSvBzJNBH2PsK8XS/u0fg0+YLKEgjQdKIdIkOwuxzSzkVQlxTeAA31dURGheNw2iXPPTcvn8mJabp7zqMym3B7PJJ2UZi9BMeEhe7uLmnu7fF5pDhscWam3LN6z/fhFaNjvQGr3UZWbi5j01Mc7+zAFBaOx+1C4fFQuCSbqbFRus50SbGGMJF22ewsW1rE+PQ0Lcfb0YaE4rU5iULDskVLpBXPmf4LnLGMExIfLanlWekZOIfGpCrbZTbh8LnQqf0syUjHIgSN/UO4E2bwa6FKNuixishWOV0N0HLkMJlp6ZikCjhozi1u+IGWZubOz5S1THyv+uJMvVpkB2fOlTZeoisuOcuoaDjcSFZODipRq/yiX6AXMUH0frGFj156DoPRTXFJPqdOneLs2AQzCkq49x/Pg1ZwCf2StiYoD1UHq6lYXimvTVyIoBaJ3/D7Z57k+b/9K8hfFDJvsUsFAtQebiB/2VJUUuQa7GOJJtqRj97j6zf/Q3J8NPlpmfQ0duB2+vCHGBlxTKEL11KYnU13bSvnRsfJuuFaVv3216Az/X9OnEpJXUMzS/KXoRCAU9re+wkPuKjZ+Do/vfUW6cmzWJiWTs/ZftqPnUDx5sO/DawpzGXvO29gHRnAazRw3cOP4oifyfzlK4KSfNF5EWRg4NDeg5SvWhHkyUiGlReNz0XHoYNozvWy/4WN6H0BBg16NvzxKbwhWuxDg/z4j+fQugMEIuO58Yknafc6yLvmmqDc/KJgwjptpeZwPStWrpD8AxnnJfilbjsN1bWsqlzxv/Ad3PiYclipbapnTckKmVmplDNjobywcPJgNcre81S9thGTSoF61kwSipfSrVdx1++exO7yYdKYwSZQnZetTftYuaISk+BuiJB0jYIph4PWxlZWLq8M8pGE3l2nYGRshJajTaxcKcYnYqQSDAoXRf9Y1xnKykuCFg/Cb8DrxDc8zlTjSYbb2vnx20/wO6zMmzOXq++9B5seOo4fp+Xzb3GPW4hNS+PaR37FlNdJV/txWjZvxWe1EZqaxA0P3o/V7+PEkWaav90m71BIeiLX3HmbfDFPHmyk9cOvJSclprIAw5wZJMyaiatvhJZPvsWAmlgRo3THDTiw0n64nmPf/iTzIKOKclh7/XWYlHrqt+/hXG0jo+NjxOUu4roH7mTcY6H1YA2tX/6EyqcgtWwZq9ZfLe1RGvcdoOW7bfi8XlLLillzzbVoQ8LY8+VXdNbUSJCVvqyAimuvxqbXsWvrj5zfWy2TUmYVZ3PtTSJizUnt99tpOdSAy+Mjf2Ul81dV4ExLIl6IUqTOWvxV0N7cQoTWwOyM+ZIYLm6/PuDnpX8/R1FlJbmC5ybZWj68AS/9Ta3MGJig4avNHD28T44y8youoUhkJtqtbPvqS8Z7ztI3NUb+TdeSu6wI03SAqo83M912igmfnaSb1pK1qgK9U8n2tz/GdawTT8DNghsvIXf1CmxjTnZ+tBnf8bPY3A4yfnk5OSvKUdhc7PzkS6aPdzE2Mc6Ku24ha/kyPNYxvn73XaynzkqCdvGDtzE7M4Mwl5ptH37OhZY2acK9/Mb1JGalozGp+eyd9xhs7pD8x9W3/pKuc71cu/oq3vv385hcdqmUXX7/PczNXIR+3M6W995novesVLVees+dzJw3D5XLx9svbpTeVqP2SS59+A6SUpMJnXLz2atvSQA07fOx/uEH8M6OJ768CL85QqQwX7z7cGB3FZXCbsRoIKAWNk5BEF710y4q8vJRhYcSkIrn4Cjy1O49zB2f5ttNbzAw3o9breKXd90vgYF/YoQPX3sdtcvPsMfBlU8/RHRCAuZhB188/zq6SSfeEB0z1y9n0GXhurJVvPrMX9FbHHj0GlY9fi8RMbFEDjn5/JW3cVpsOHUqrn3qEcKiIlH3jfPFa2/jnbZh0/i5+W+PozFo0fWN8/Wm93FMT8v0ghueeJSIuGjGu8+y9f2PUU448Br0rHz8QUJjYtGcH+WbN95GaZ3Gqg9w+V9/jS4kBG3XBN+99TEuxzSeED3XP/UYJpMZZ3s3P3z4KW6nC6LCuOKxB1Fr1ajO9vPjR58zOjaJamY0V/zhASnwCOseZfumjwjYXChjo5h3/RUctU+x4clncP3v3fcL1bCT+ppaSldWSj7rRXcMrFOTNDc3UVJRKkdjApIrBMfQ5ebo998xe2KMzW++it3vxBg/g1/86neEGEOYPNbK9++/J41zNTNjKfntfagF3aSulerPv8M/Pk1Y0kzW/f13jDoteLvPsXXT+xitAbQz4yn940OYTSZ8u46w851P8esMmDPmUnj/jYSEhTCx/zB7PvpC1p6weckUPXy7pMB4Wjv4/t0P0ak0xKSlEpq3iDiRCXxhlJrvt2Nz2Aidl8zKR++V6uLR6maOfPMDJquDsOQZrPzDozjwc27Hfpr2HmDSbiVadIYfvg+nzcZ0XTM13/6A3W4nZWk+yx/YINNvzldVU/f9NhlpFp6eRPljd2Fz2RnYXk3L97sJUWiIzZjP0gfvZCjMSHLuUnn/BagTAL7nxCkJehbmLpG1T/6RUXAncXtcpGcvuKj9VslOYM/RNnSDg3R+s5mzDbWMT41TfvU1dPnVlBSV0rtnD007dxAWZiKxKJe029ZLrfCp97bQva9e2nylrywh7fZ1kiPf8fEWBprbmbDaWbCijKwbrkLp9nHi3a/oazvFqDLAvJVlZK2/FJ/LRdt/t9BdfVjqzvPXrmTR+kuwi33tq+85VdOA/WcfxNUisrVCTLm01L/5KQMnO5kMOMm6YjWp69YQcPs5/ManjBxpw6iAomsvxbQiX4qDqv/zLhOne2RzoPKGX2DOzpSHhl3/2sjUqS4cbherb7uJeuck5StWsO+N9xk42k642UzRNZdhKs9Go9VS9fxb0oR8esrCpXfdhqpgEaG5i9HEzMSP9uIKEPSQatLnpBIfGxc8FCkDsgO+Y/8+FmdnExsmoGdQLCiFYAcOkFeYj1KnRqMOWmKJvbpu124WZmdjiI+XziIymcMLdT98z3yTnm3/+ieO4QEmFR7W3rcBVfYSEnOXog4YZbiFpH/6vOw9tI+8wgLpyKEXPNSLh7S/PvNH/vHs31EI71RBf5D2VLBn7x7Ki4qlRY/085LgwUPjT1vJ1Ov45vGn0NpcjCl0XP/ow2jmzsBhmeDHl15GY3Ux+bNn4J3PPEVfhI70tZci/WHEZ5LRaT62V9dSXL7qosuA+EgiA8zL6d17MA8N8/3Lr6ByuNFFJ5CYmobi8yf+EChIT2PL6xvReV2ojXp+8eADDEdGkLn6EmlgI4NGRJCgsGjYto01a9biFB42mqCU2TLYy/kjDURNTrPzuY04pyyQPJOr7r2T0JlxDHedYfcrm1A6PARiY7ns3ntQpqaQsHixjJkSrVFhFmqz2ahtqKOyskI+qCB5WyFHEiJlYIWwjZF3XvA4A1K6faCpluKly4hSGVCIIGD5BFx0HTqIp+ccdR98jHtqksifHefj83PoNxn45aO/AaUB29g0JnMoluFB6vs6KRL8GZstSEpXikOYRXqnVZQKO5xg5qa4D6PjIxxtPyZHJIIWL65HXNfI8AjtnacpKS2WY8mgR6CfyVOd+E/30tt0hB3ffkmIVimNNW944B4CM6Kp2raLrq93YXAHiJ6fyqWP3IdD46P+YDUtn25lpjmcsFkzWHvHTRBu5PDBag5/86Mk/cZmz+eyG69DYzDStHM/Xd/uRa1UE160GPWsGGYkzcZyrp+Wz78nVKMjflEaK3+5DmV8ODu+2sz5PTXy+jXpc7nj8ceY7h+iZX8trTv2SRuC1NJ8Sq9cI3lGR/bs59yOWvQqHZHZmay96ToCGiU7vvyaCwcbZfs/raKIkqsuZdxhpXrHHrp3VxP281gltSCHsvVXYtUr2Pn9j/QdbMJptbL4knKWVZZhVqjY892PnGhoQa3WkZ6TS+H6dVhS4olJF9FHwUUn3rgTza0ybSQpIwOfjBIUI2AvLz73HMUVleSI0XzwyUj7n5P7q0iyTLP7ow+40N0h1XQLC0spFgBeo2LrW29z7tgJtFGhxJblUrZmFdEKE1tfeRtbe7fkd8xYV0b2muXiNMKujzfjPXmOaYeNeb9YTdFla8Di4ts3P8B5vEcq2eZdu5pFZctQOTx88sobKPpGCI0MY3ZZHouLCyQ5esv7H2I51Y0uLJTYFcvILS0lxq/jnX++jNrmksWz/PqryCjIxuVy8PGmt2VUmtZgZMGqCsbsVq655DI+fHEj9s4e9KFmllx/FVklRQSmrLz3/MuoRqZQ6bUUXHclmcvyCTicvPfqGzgGRyVvtfjGq1m8JAvF4CSfvfEulvFJ2XEqv/Zq4vOXEFmUiydEnJ6FAUFATgEO7t5LRd5SNHp90FtPtP/8Pqr27GbZ0kIMIWHBrqDIzAx46di1i5kjY3z1xmty3CNW6YZHHycyPgHGhvjvpk1yZEhEKMsfuYNZycn4Tvaz670vUE3YmVB4KPntbZzoO8OKzCV8/vLrssMw8rMrwZrH7gua6Xb088Vr7+B3e/Gb9FTedQNzUuZCzzDvvfAKOo0Gj1lDxd3XMytxJoGzQ7z/wqsyxUHkzl5+723EzozHNz7FW/96iRCfCkV4KJW/vofZc+ZiOXyKL19+XfqdqWdEUPjITYTGRKPpHOaLVzah8HhRRYey+tG7iYiMhNN9fP7qW7ILZtcrWfPwXSTNScba0iEzjrU6PdMGJeueeYiwsFAstcfZ/eFmdF4lhplxmJdlMSzGbk88hlMGn6llHJxIvamtraF01fKLSv2gHMM6PUVLcxPFZWUoFEJMFtwErcP9TJ9sR3G0lc2b3pATh4jEZK669T70Ki2jbS3s3PyF9H7Tz45n1e8ekMD23O466r7eJvPbpzUBlj96O7pIM311zRz48jvilAZU8dGUPfkrSXMY+GovLdv3St6RKjFGfi6fz8vQnnqqN38vpxSeSCOXPvOQzCA+v+MQDT/uRqPSEpGSSEhWGmFhYUSMOan7cRcepxNTyixWPn4vroCf7p3VtGzZQSJ6ouYmknn/dejCzJzZupv6H3fi8vuIXTSfy377gBRRnPxyGyf21UiTZu3sOEofvA1jiJkTW36iafseIswhGJMTKHrgZkLCw2n6eCsn9tYQcHiYnbWQgrtvZDo2gsS8fJwXBRE61Jw92YnDbmNB7uKL4DvYAOg+eSIIALMWyndfKfKe/T7GRWxl73kaP/2YjroadAY9C4SSOnY2c5OSGaytll8PeH3MLMgi6/4bsdoctL/zDdMnemSnb0beAnLuE6kgUP3ye1w40obKqGfe8iKyb70W15SNjne20NPSxqDKS/qaMrKvXUuIRseu5zYxcfKMTPHJXlHKonWrcLpc7H33U0Y6z8gpRcLC+eTcco10lNj13FsMHe9CG2Zm4Zpy5lxZKUfb+1/9CF/PEFqnl8UrS8m86xqGJ0fZ+9IbOM4PyDHssqsuJe2yCuyWabb/6zUYmpSxdvPLl3Ja72VZcTHV736O+8IQAb+PxavLSL1mNW6nmx/++qrMuhVYIP/KSzAVZWNanIF5dpLQv0uuvXgSWeyDAAAgAElEQVTPD1fXMj8lhdi42KDETymdZKk6UMXixYuJCo9AJSS3ohnkV3Bw3wFS0uaRkDQjqLvyumVEXGP1IXIKCvAYjNIjULiKiN7R+dZmrCePU//OOzAxhirCTO4163AvymROYQkRZsHVRIY1KPRqftzxPZWrV6LT6OQERcQBCpzw7B//wj///e+LwhCl7MSJ/9gnnACKitEJgCHGwOKX4qW96if8nac58eGXktLVj5+r7t9AeNocRnp72b1xE2qHG5tSwbqH7seaFEfq0iJU6nCQEwKHlJ5vqdrD2hVXoAkoglZcovFoszDc0IC2f4BvN/5HuqpEzkxk5py5KD5auz7Qdf4M0cnx5GSkM3C4ifNjI+TccxsVd20AQ4QEQ8KtxeO3c/CnH7j00iuCTlDSaFO0ut3s/PNT1PywnZmz55GVsZDO5iP4nHZUGg0Wpxt9ZAzZ2Vm0Nhzg7Ogoqx94hPIN98hRhTBVDYiWpc9Da3UdS0tKpJeauGEKoWh1eWhsPEy+UN1eVBfKh+B3sbVmN2tWrUEnVFHiQoVViNvF5/dt4HxbG+aIWJYsXEx3yxG6+/u49MEHKbj/AUl0Dc61/Uw6ptnVUMua5ZdITy+1zy8Nh8VCOXKijYKlBVKyLdv6SgWjE+OSEF1WXHyxDS0+g+AA2ug+eYzCQtGBUsp3UIyAdR43H11/G+cFT6EwhxkJMZw/XC/zS/3mEAZHJlmcupikmAQOV1XJroo6LpRJr5uohESSo2bStbeGKKMBv1lBr20CY1KSJL02795LQqgwAoXhiQliU4UaNY7+4yfo7TlLyMxYRmxWCssr8LmcdNQdlOBzOgA2BUQnJzIzJo7u6gZMfi0hITH0T0yTsCCdkDAzx6r3E2UyoFWosVidzElfSKg5lKO11YSFGvDqvIzarCzMK5WjkbPHmtDqFdi0XtAZmDcvG4XVx2BLGxFmHQ6tkyGbhZRF+Rh0Zk4LMKfVY9BqGLJPEbYwlVBTKBcOtaEOC+P2Tc+jzkiRnWJRWMV9PX68TX5/WoqwgbnYAlT6eO2VFykvL2NRVsFFAyfhXGSB8128e8ddGAVgzsvD5nAx2NRCilCqeXz0T0yyoLSMKbeLE20tJM+Ixz48isvhZmFhMZPTVlngI0NNaNUBxixTzFmQjdPv41TnCaKNBsI9XqxWG4m5+YxOTTE12I/hohrQHvCTnJ3FwHA/1pELxEeEM9w3LEe6GeXFnD3bg2J4nHhTFPZpL9NuP5lFSzl/vgfLuTPEhZglsJn8mUqwqLiU4dFRRsT/s40RCBXaEQNFuWsZOHOOgTOtxMeH0zM0gDE8hsVLijnVfhKfZYSIEAOjlkkpcErPL+DChUEm+0aJN4dLfzkrXqKXLqRvaATv2VGS/h9TZwEd5bW27Wvc4gnxhIQkQFyIIAkJWigtdTt1L7VTd2+pUup6eupuUC8aIAJEkCgxIkBCQjwZt797D99ZP2t1dS1kMvPO++797Oe57+tOTWfte6+CQY1XJbiNvke+eu8+yuYVSEfaadwlCq+Nqj3l5CxajE5tQi3+suyM22n+7it+ffoFIg1G8s5YRs+xYxypOUhSfDwTlgm0fgYS5szm2MkBBkdGCTUEyiQhwShLX1xES3cHA/0n0Lq9ROr8pKErY2E+B1sbJSMzUEQcTkzLLOyEhbm0He3EMjhGnCkE5cgUxqAAgvNnU3lwP4FKNTqXB/f0tIwmDM/OobGlhRlyvGnD41Lh0RpInl9IeXUFCoedKGMA2lEHwSYxqs5h7yEBmz9JWHgQE6eGiYqMJm5mMg2HRS63kwCjEZfFg8PtZfa8bA41HUQjRq0BIUweH0el05M8P4P6psPy75lE6svEFOERkcyck0JjaxsnB4fJXbWS1c89AlrBdPGhb0ShU7m/ihIhh5FHInHQ8WK3TdFQd4hFRYt9h+D/nZQn+Pj22xjdU8u8uZkYZ81k5549xIrxuNvJhG2ciKhIEhNTqaquxuCvkZ0g95SbYL8Q4uLjqamvIXCGCb1ez/jgJGHBIUTHzaCh6TBWkcoUPAPHhAP/4EAi/plINDQdwDs9LdORlC4N/qGhzEiKZndVOdHB/jLR4nj/KRJS5hAcHcmBA3W4LJPSHeov8B4KHVHhUfQe62XcOoIh0ITN4SJ2RizJYTNpqD+IU+WQHVWRghQbHUtMTAz76/ehMSkx6P2YGLCSkjiXsLAw9tVVYQxTC1oRoycnmBWfJA0MDQ2CoWdELcIChgZJz8wkJDSUfXUHBM2Kh959C3Ln+q6/2FcUCnq6e5iyTjM7Q3T6fGcf8Z9IRXI4nKSnZvpwTD7bJjQe4KW77pQpNKmJKeiVJgmaHxo6SWRUmEQ0paXOxWbxcriliZCZYTJRyXzKTNbsTFn2NLc2YQgSO5CC6cEp8rJzUGo9UtLgMWrR6Ax4zB5SM9IZ90zTffyo5IEKAECANoj42HgJ1B442YdRmFYUcGJknKVLljE1OExvRzthoQFMms1MuyEzPRfXiIWxoSHsHguTDjOqoEDS5mQw1TfG8MAghmA9w5MjaPQ6UufMYWp4jPaOVoJjgqTne2rYRdmCpZzo6mFk/CTjriH8QgIYOjXFovnFjPSf5NTJYTQ6ExabXY5is7NyONbTS//IKIHJs7jqjY0QbJIuaeE7F4V2fXUNSbOTMM4IkRNCcU3E9d9XsYfs7GyMAQG+XUJ8SBRUVu+TgQ2iQydGthoZGuBhR+UO8vPzCdAHyY6hoFNgddL02Vf88cWn+Os95KbNobelnQGLhcCiAp/bVwCaDSYQXgSDlm27t5NXkE+wX+BpZ7yvIfTQo4+w/vkX/icR8BEvFFTs3kXJokVysCqIKZKT7fFw8MO32f3d9+iUfnLE3dxYj16rQalQ4XELuJeG3NxsGg5XctJhJnHFSi55/Amfs16rkV4K0S4r3/0Ha0pXg93oW3+FodvpZNczT8oEnoi4OHKysmiqq6PzyBEUP551qXdweozcFcUsOGsNA1/9yE+//krYisVccN8DDDjUEg6N1om/2kN3daVkSnm1AVgtTvxUKkl6/+XZpyjfuZMLbr+TkmUrqP7sC3Zs2kxgUDAnpqdYdu01rLzofP5+7x2+3/QzS665lqUXX4xbr8UiHFM6rVzYD1buk9EtQjAqXldtdYPICK6rZfGSMmxyFK2QGAiPy05XRzML5xdgt/kCr4W2R2HQ8c2Tj7C/vpZbnnqGuRnZfP/SBqq27eD+Rx8jdtVKmdWp8Dei8XpknmNFazOz0jMkclVh9xCm92dgoJ+W3g5y83IxiXatRziOBJ1+giOt7RJYLcaYDrdH5uhOTU7Q23yYogJxalRJx50o5gxDp9j12PNozRaW3nA5EWmz2bNxI92tbRy32nHq/bn1ngcIT8/kp/XPc6BmL/5hgUwoPNz85FMkJM/lk38/wljnURxuM6oZQdzw4nMER0Tw9VMv0CW0NSY1Fr2Kq59+krj4BD6462Gm+k9iFhjZGcFcdt/dzEqI5fOnn6K/qYWI0CgUgQFc+ujdGAOC+PPB9UyfGOHohFmOy69+9AFCw4J566EHZdyTcLfOiJ/JTU88LkdMHz37POMnTzDtnMI/JpJbn3hGZg9+/uoGOlsbUPpp8PxjGnj0hVfRa/z44IHHGD9xDKfCQkBsJHe+vFE+TG88+BRes4WRyTHC5yRw+SN3ofAo+OzxjZw4NcwNr79A4NwkHMK9r1Ci0mk52HBIIkhmJyWjdiplK16lg/fefYvlJYtJS8vF7PYlnwQa3Qzt28POJ54hPTGRZQ8/KDUXv298k9HuY4yJPNCZM7nh+eeYmJrkzSeelNFZeq2K6NkpXPnAg7L7u/GuB3GOjqL3VxMyM5brH32c4aFh3n/5FZyDQ/g5bKTl57Hmqcfpam7i+9ffwnZqRKI1ouYkc+NzT3PyeDev338PQaKQMYWRkJ1J2f23YjnRzzf3P4tyysmAw0NCYQH/evBejvcc5bNnn8Vgc+Ay25kzbx7nPPowPY2N/PT+B1jMY1j0DhLS0rn5tscY7OzhsxefwGmdlOHhafMXcukd93KiqZUf33yd8cF+PHodaQsKueSRh2ir3Mf3r3+EZ8IqaUyZSxZyzoO3sm9fDZs2/IeoyDhueuVZpiRDUolVHKr1Gnbt2sXivHxZKIikIIVX6NvM7KncLZ34Wq2/PF0EiLXBPkzj77/S+uUPnLGomOQbr+ZkdTVbv/xeFngnrFPMW1HG2Xfdxt6//ubHj76UiBKNE1adfy4LbrqCPX//wV+ffCNzUj0T05x78QWkX3YejTu28/17/8FPpZGGiOK1q1i47nJ2b9nKjxs/YIYIhLI4WHvFJWRddwFbNv9A7TebMUzbiQkLZfGaM4m+4FwOb9vO/i++xTIyLmPIVlxxOQXnnMXW7dvY+sVXBLtVGO1K1px9Hmn/uoTyn77l568+Jio6lFHLJBdeehnz15zHzi+/ZvuP3xLs78cpi52r1q0jY+2ZbHrnLap/+QWTQofDreG2++8lpkwY0/5D7R8VBOr98Rq1LF+7hsKzz+Tnz7/kl69/4qxLL2PFzddIUoJKIcDUXvk8V4gCsEwUgB5ZLGhFbJp5koaaQyyWHECV1Lmq3GaiDW7euu8+DEcHufHaGyEnk+1ff01f7QGmLVOMG5VcePU1pC1dw8dPPEVPWwNuYYz458T/1DPPE5CewbcvPU9jbTVWi4Xg8DhuvHUdkQUZ/LhxA10Hm7BbBHbHyC0P3kNEwRzeXP80Q/sOSVrAlEfJuocfIDgtnq/ef4e+bbsIN/qjCQ3jqjtuh6RENr++kZHOTsanphhWqrjviacILVjIS9deg3noBHaRbWwy8MjTzzIjLJbnH3oMx+AgOsHz02l48PHH0IaE8J8NL9HZeACvR0lQRBJ33f8IxshI/vPis7Q1VKPWKAiNTeT2u+7FEBbGW088x0hnv8RpWbXw4DNPoI8MZ/1jT3Kso4+nN25En5rElEqBx6OQe1RrV7t01admp+MWcZ8ehXRnd3a1ye5P2pwc6YBWqxT4OSyoj7bz8UvPy9zXa+68B5xavnvtTZw2Mz2Dx1CE+vHoy69IDtpbG1+j72iLdGSnpObw7wcewWux8dbGDfS2NWHUG4hJmM0t996DmMU+//ADWMYnUAgcin8gz7zyIlbXFOuffBzbwCD+ej/cahPPfPIJ7oE+XnzqcZTjo1IjHjYriQtvux3MVr59dSNjPd3YlArUqSnc8dBjMGTh+X/fS5BoLFjHCc7P4I77H8LSN87Gp1/AZZlA76/HPz6SOx5+GNfIGG9ueJnhkz0SdhOfms+tjzyD61g/zz3xEGrFlNRkx2Rks+6xJzl5uIlP3/wAjdnLtNVKSGoCdzz7FOM9vTz15LOSVfrcBx8wqvJgFZQQr0IicURSWeKcZIzRIdLAJLBjeqWayl27ZAFoCPSXWn3xvcgCsGY/6VmZUqNv0OvQaVVYzdOS6FCQk8OMgECmBocwuRQYAkJp/+ZH3n3zdbKXFHDtfXdzfF8dL6x/kbzixVy/fr1sHE0NnsQU4I8yKIi/yneSlpuLxWyV4GuDziCd808/v55nXliPXehARa3nFsWnShaAC0sWSb27wOkIrl2s3siml19g+8+bOOuCy7jwumtp2PYnH739FqE6fxmbmrdkBefdcDX1e/7k7Q/eIX9BGbe98QbYJ2RcrEerwz/AxNbfNlOQVYBJHY7F7hW3G0ECr/fJfzlQvo38tWdQdPYa+rZs5+fPv0LxxlnneYeHBykqymLN6lUc/HULf24tJ27hYlbedCPHtWrGceFnUBFid1Dx+oec7Ohi9uIiWZDt+ukXuts6ScstpHDFEqz+IptPjc7iwTJhZu/hA+SWLsQVqEOt1BDiNtHW0U7jQDsLlpfh9ihxWl3SLi5Eq3tq9zG/pFgaQkQBKDAQApkg8jVLlpYx4fH1anUeBSGTFva9+R6WEycpWLWGxKREDpdvZ3/TQZJWLyUiPwvljCCCQmagmnLRV1XDvv9+QnCAH+nnrSFvXj57PvmWg41NZFx6LrOXlDLucKMz+Mkva3x8jNa2JhkFFyDMKh4BNFYwMjFFa2uHxMOIEZeIFhNxQVPjk/Q1t1FQWMikoGiK0HcR1Dw8wbbnXkNtmWbFtRcwOyWBTRvf4khXL/nXXM+c0jKUWh1j5imZGCHMAoN9x8nKy4UAkxzFqpweupuP4B2fJjszC4fQNCiUBDqVNBw6IDNoMxfPRx0eLEnysfogvvnoU9RaLWecvQaPnxadeD+TZqaOHGXrh5/j9Tg4c92lJMTEsOnZdzHb3WReexGqxBjC4+OxW6yo7Q7q9+1HYxTcvdloAwPQC6zJpJXmgw1Sd5mbk41a5M5OT2L3eOls78I1aZO8I3EMFexEYRZobmpF6VKQnpoqiCc+nafNw959NehD/MjIzMAkRjYaHeNTZqoPHcYQE0VCYgoam3CBKaShpL75MF6jhlkpsxA8Nq9ItdAp+ODttzlj0RLmZmQxqlTKponeacXZeoT9G95gbkwEy264lJGJCf7+9AcmzS5W3HQTIZnpWEyiRwPmgUFaDjcSFBlG5Mx4VP4mFGJBn7TS1tQijRVZWdnovCo0XqVEDuzavp05ibOYERuJM9CAWyNgx04O1tQREhBEZmYmk+Ypggx6ApwuDvy1lZoffycuPooL7r6OnqNH2ffV76AxUHLz1eiS4hl3OwkKDGT6xElqd1eQmpIi47mESF+4bif6h/nmi684c+1akmcnSx2ZOAmP9p+isamVsLhYYhLiZJzXyOBJ/BRaKiurmZ2TS2zCTCbGhgjx80dp9/DLL7+Qnp/NjJhItHodTpcbu8iEbW4lbV6+xNOIdrbk4Om17K7YLeMahdtXdAaFM17tdVJduYf5RQtR6Y1MizhItRq1eZKOLVvp/mEzy4vyKbjkLCorKqjduZ/AiBiWXnE5puQE+qwTmIKCsAyNyYzgovxClAY9ZlljarGeGuP7Tz5j3TXXSXyQcJGKaCyF1UXlzl2kps4lPj2Fbsc4XpUS9ZSD1vrDLMgvwuy0YYgMxmMxoxsY4fAf2+jcvZcFC4soPH8Vu8rLOfzbDsnXTD5vJZ6IEBQaHVPTFoQuubW+gcJZaSTPTuGYY1IihkTxtH37NhYtKiYxdiajJ08RHhxK/7FjHGpuJK0oH5VOI5l8YX6BnOzupae3h4S0uYRGhMtNSCAghk4M0NDQQGZeNlEx0dJpK7qgLd3d1B9q5Korr5MaOLG+OD1uPG4nlXurWLS0ROaJilGviORzTUxysK6e+SWL5UHJq1Kjdjnwd1r55Y03UB9p5/wzVhC/opQfvvyKg3XNLDrzLGavWiplOBq7F73eQEtvJw3tR1i+chVuqwOjW4FRp6Ojr5u2bsEgLZaZxH5eJV6Hi46uHk70HWfFosXy2RxUWGUW+UBju+z+5OTlMSM+hnG3RdIi/I6PUr35d4b6T3DRRRcSl5rKlx99RFv3Uc65/F/EZmXi0mmliURgq1oPN3C8/zglZyzH7HJI5JCfwUTtriocFgt5BXkotEppShDOcfHs6rQ64hKT5IFUuGiFeedIUwPDI8PSIBYREYFtchq9SkN9Xb3sLM3L8cVuTrudaPxM1Dc1SzZkbm4BbregGCokcL21ux2L3UxWRjoekbUsWgYqJd0dR6RBR6QcOcXepVLLmD7vieN8/9pGQuwW7rv1VjD68/arr3PKq+Dcm28kKC0FC0ij0djYOPsP10taQ35qti85RzTRVQoOtTdL005+Rg5+AX6M26bl/d9a1yD3ysIFRViFkc4hzFB+7Nm6g4iwcLIzs6UOUrzXQL2Otro6Nn3xJWkzE7ng3HPlmv3jpk2SZHHW1VfgjI9AFxREgFuDY3yKwwcPoAowkrQgD7vTRbDLZwirOFyPSqdmfl4WDofIjdcxMTbOoZpaCdyPiU+Qf18UY1qNivfffZuSssXSsCMK3JiwGfQf7eXw/gMkJicRn5qEQ+HG5XLjcrqp21dPQtJsgiKjZXazoHKIcW/N/r2SLxsiOoAiB9urQKlSsbV6D5nZWTJrWQR2KcQzIKLp9u9n9uwUAvz8CA7wZ3JsFH9UHN1Xz9bNm4hLCOe2a6+mr76JX37chH90JKsvvRh9TCQOvQar6BqabbRt3kr7gYPoIoO4Yd1N0hz569/bMcUmcvktt0pSikPgjzxeSd54+713ufWuO+Xvi/ctDEFCIrV7VzkLSouxqb0SVePnUqN0eqio2ktaUiIpYSGoFW6mRd6z0DBuK6dwXgER0ZE4tRoGHFam+0/i2HeYmm3bSVmQy6qzz6R6x04qRTZxVharL7+CHpsT/7AIFGYbEU4Xh778kv27t5BzVjFr1qym+e8KfvvyexQvXv4v72hvN+mBJtJiY2lsOMKw3cuSa24k/9JLINRPsFCFfxDFyBg7NrxL1R9/EhgVzIL5BdTu3MWYzcW8cy5i9b3/Bp3DF6AnSMgqDbt376R4xTKJeRFoAZNV6IaE42kPmfMy0Sv88DpFpqIGr93Brrr9LFpcIoOxFYIlJlKWXA4Zz7W4pBTb6Vm6aIqazNP8cvvd9FTuZUbcTLIyMjhUtZc28wSLn36YhZdcIo0AZreFAFUQo82tvHvN9YTgIiAhnLjwCLp312NVqFj6wJ3k/usyPCotdsG0FPxEs5nmlkMUi8VcGo6Eu07D6MgELS3tFJcskA+oBHaK+C+BjWnpYv7CQskBFBpAETiu9qj59IY76T1YT2pWIpGhAbTXHmRKZ2TV408zZ0kZSqmx9EroqNCWHW/vIT0jVT78Tul4dsmOyejRAeYkzEIjklIklkaNZWSMIZeN4Nhw6Xh0in/hgD079qBXa1m6pFSOP8RGLRxaWouTzQ8+QVvNXrIWZUnI9bFD3fTbbNz+9buEZs2RCSTC3axWGzk1NMQp8xgJsxKk8URwsLT6AMZGJhntHyYrdS4o7KczUtV0dfQSovaXbj45C1S5mcbNwKkxtA4N0SFhPtao+C6VagYGTzLhMJMyM1GO3pk2Q2AAvYODjFqtzE5IxCSEY6fDbltaOqQuLzFFJGaIq+aRndi3X3ud5cVLyczLw/J/k2GPHVtbJ29ceR1h/0gGcovSsLmd1B/sRBERx/3ff4fbqGfSPikLFqNSz5GWI0QkJUiNm4zrwYvbapOuNdE1DQ8Nw1+cMMXlN9ul606EzGtNYrzilSdT0do/fLiJ9NmpmLQ6dBoFzqkJNAYhsK/lk3sfIUjhIXtRNn0nTtDT0U9kehqXf/gaDoVdgsqFtkWLjo6mVpIS4lEaRIi9cN5rcdrdvLXxHR6870F5YZyeCXQ6EUtjoKbuEBlFOac1kCJtxYvCo+VA7UHSi/LkRuUvFiUxDrE7qD18kLwFhVJzK/lxotOtULJHuH2LFsnrIhZV8UcuNVRU7mNxgYCZ+hZZqUEWoOnycoqF/tJowKIQ5AA1Wo+Lvd/9wLYXXyHepCMtP43Grk66+8cpOGMN5z75lNQRClC2DLDweiX7SuhzBCBVLPwCWaH/5509+cRjPPuEGHsI3J4Y3IjFwUPLoUYy52XLWdyESJdRatE4XezdU8XipaVSimH1uDGJz2x3seWljRz47Edyk5KIz0piV3UlKo+W3JXLKHzkdgmulRR9lSiGPXS2dpA6V8DI3djdkyj9RMC9ivLK3SwrXoZaIFrEai3uXZWGyn3VZBcXygOOUOd4BENOY6Bq124WLSvG4XGi9qpRKtW4XA4pacjOyZIJCSKpQ3wvjT1d/PXHFh645d/yPnNrfR40j9PN3upKysoWnx7++kaQjqlp6uprKSpdhEdoAIXsX2iTzRb++8RjmPdWECsOTdlz+K2iGk9QLOfecjvZ55wlGZr/B4+2iVSF1mbmZM3FpBKJEL6YtfFpC42dR8iZl4tT4OC9OtReFWa7l5aGJgoy02Q+pOhsuBQKHFNW2ltaKSjMw+6y49IoJXZJzBjfu34dls5O5iUnE+IfwI76Wo5rVFzz4P1kymQSBd6JCRQmP5xTFjqOdpEmUo7kJNYtu3HTwxYZ7ZaaloRSr8HpcqDR6hkbNXPs+HESkuMwGvW4ccv4yeO9J3E6HCSnxPueF9Gx0aiZNps5cewYKQkzUQpIuZA7OYVBysyJvn4K0nN9z7m4zbUi2q0Xm2VaFoDiOREpDuIx6mlrw+G0kpKVJju1YsdUe7yMHe3mlTtuJ8E8QVZ0BG6Fh+aTQ+wfnuKDP/5CFx/DtMOGxi0aDwaODgzKA1hKTIzPISoSe9xumnt78fMzMStcAJbd0qilURkYaO+T60tETCgq4fyWuiMP3S3tkicYGBXh05mdnksPHjzMh8+uR9N3gjMWLmLCYWXLvmrCM7K4+/13INSIABALnbd4rfZDjcyIicYvPFguAKIxIq7Hgc5OwiMiiA0NwOu0yQxbtUpP48Fm4mNiCA7zP53LDdMWK2+99i73/PtujHoVClFxS1gi1O/dT3ZODoLwL7r4It5NONp7Orol1zQkPPK0Vdb30fbvqyM5eRYzRAKJ6K6J0a1ayY7qCjJysgg1BaA+bSoVr19TVUVeXo401PnWO7GRaOj89W/ee2E94SYvy4ry6TjYSM+pYWatKOOS518EtVGCvdWBfnINO/TJ5/ywcSPJkTNIm51Ea3sbPWOTzFm+hsvuuleyW30Rlwq8NiuvvvUmd913r1ynpMxPGLKUSnaV72R+6SIcKrE2qNDLdVXJFsE5Li5CL4yjXoc8xIqGhEB+5aRlSsamSFGaEmuq3c7htz9g68efEDgjlNycDNoPHWBwepK5y1dw3lNPyaQrq8MtzVeiTtj96gZ2bP6O8Egj+RlpdNW0cKytG8Vrj9ztPTszhwOvv4Nu0sKYSs3q2+/g1Mx40lcu99354uZxCZcJDNTWMdbRQfknnzPRfwJ9cABXCfNAZBRxBQUoDEaf/GTaLA6H3QsAACAASURBVFMktlfsomhxmeToSaeNDIh28FfVb6xcvQqVWCK9Kvk9CtF7XfV+yhaXnX7ifPF6ApMhhM8rypbKbowMhRCSPNsEvdW78XR1sOXtt9HbQG2K5qJHnqQ7JY6w9LlECRqn24vb6ZJ09K7de0kPMrLlkw2o7NMEzZjJ2pvWYZ4Vj39qOhiCfHWGFwb6h2nrbqG0eIHP0CFuOJWWkZFJmg61Urqk+P/oDHKbGhsd42B7L4sWFMjRuwwn9bqY6DyKpW+Igdpa9n/9OX4qD4qwIM6+405GYhNIyM/H65yU40Kxw44JK3xnN/llAvVglxFKYjQ9PDJBU0snBQX5mMSDhBeH3c3x/iH6Tp6isCAPo/S/CzaSlv9+8iVqhZobr74cr82MQq+Rm8NQWxvK5lZOVO+ldstWhscmSVu8gtU3XsdQoJq4vHTp8Jbme5ealq4uBqwjFObMwyjQPyhxoKPpSBtel5PcjExZGPocVgoZuSSEuAlJiSgNWpkyYPU4OdrZhdarYu6sZB9qR+Y/O2loa8bmtJGXlSPhnZKj5VFQW1uHSjgiE1MREd+yCBGxSI2HpZNz1uw58t3ItDY8bHjlFRaVLSe/QORu+nJAxA9p2VvNTKeTnR++x3hNlXyQYs84m5zL/sXJID9mzUnHhM0XB+fR0rqvDodBR3ZhrvDo+yK+7F6aj3RgSphJeGgkRmFlsDtA7UddzQG0M0KJS4glSC26MkKgqqdubz1xcTOJiJmB122VnQqzy0nnnmqyzR5+fe0NJk8cZ8LjofDKqzCkzCJDdGRMahxakVuhxGP3Ur27irTUFJnY4j4dUClC5e67+0EeefAhAsMCcKndMhXDz+tHddV+9PHBxCSIgt1Hlg/26Ni3p5qE3CQptjegk1mvGpOBLdu3kpOXjcHPgFYrCPVuOa6s3F1JRn4BeqNRJrCI84/oqu7euYul+UUSA+NjcvqKN8EBKynKl0Yy8XtCCySOQYd2bCNyeIi/P3gP1cQYU24Xq/99D56YOOaULsYjCkyB+LHbUXpVHKqsImfRAom2UPuJ5BAYOnmSN15/nfUvviitVSISbNprI1QRQPnfW1m5uER2z10GjTQKaZwK6rbuJGN+Edpgf5xCHizi2t0WTu0/SNChHn7a+DZarYIprYrlt63DExtJyorFvsBQIdJRaLArNPz95zbOKSmVWkiP2iHHsGJpLa+sYHlxmYz3ExFN1uExDCGRbN+9h9ylIt5RWJfUeD0uQpRGtvzyF6vOXiY3RidarF6P5Mvt2VXOimVLpWHEx1XwShbjtj+38tRDj8rPL96/jGvzCgF7JauKhTHNp4kVD8C0dZqagzUUlywUAVOy6BFfiuADHq3aRcCRRv766B08bhummbMoufkeJv1CyC4Tn9cXcymMQx6biua2NjJL52F12zCIEb+IbRyxsv9ALUUrFp6ONBOaNA3mUStNhw9TsiRfssh0EpOhovdYP8f7j5GbnyX5e0K/a7OZCfZq6Ph7O4q6Bmp+/FkWrrPKSjiROhNF8kzOOe88jMJcJKpdr5LBgSHae3tYKNKYBHNPPAEuN+ZxNx0dXRQuENm1bhxmG2qVgWMD4wyOnyItN1mUeXKtEntMR2svowPDlBXPQ6Hx+vh9QEdrB9MWC1nzcnHJg4aoTBQSfSOA6/lZefL6CtqAWE2OdfbgnJ4iPSPDtxiJ+x/oa23D4bKRnDVXZuaIb16sTGKSM91wmKltf9Kycwvj9klyz17L8eBYoufNp2z5Mt9rOEUfUElrQ5vELc0Rh3B5x4pvXc2R1i6UHg856cnYHGItCZTxmI37DxMSEkRUSrh856KoEGPF5vpGafCYGR+JIlAUtgrsLqfsynq7j9H63y8Ybzkii88FF55PYFkJ6uQEQhJiUKs0aMV9aHNysL6J6MhoYhIEFN8ls7DFirJ7Ty1zZs8lJMSITiuPjfJ9Vu6uI35mPHEJoRITJ7Z7UXA98fCz3HvLHcSJwtAg+JU+g2dNbS3R0TFExkSikawBX1e7cvsuUjMyCYkKP93y8Rlma6prSUmZRbDM/PXdI+JXeWUlmTk5+Pv7+Ryw0vEBB3eWMzczVeLoxH0oD2lTFo40NBLucbHl5fVM9XZhUylZc/MNWGclkFK8DI0mAqVY9E7XbnU1W5kxPkrLhvex9PQyaHBx7oP3MRybQGrxEvRKseP72MUjdguPvPAcrzz9iqBh+eqe03vXropyeUgTBwcRESn/zOlly+4qSpaVni52RdtKFKpOKrbsYOnCJeiNQb77TXxcm4OeHVswjo2z6f1PcJsnmXZPcMGdt+DOyCBlQSmWabtE5YhDvcM2TVtDHZr+45S//LKMkAuLTSQ+IQnFxofv8C5NmUvdmx9gmLKiCg5l5bp19EVHkrl8uRzZ+W5ysQlO01C+HdOUhU0vvkaAePP+Os67fR3dBj2F552P3auSs3pBDLNbptmzfz9LlqzyudIEw1l0Zqxmdtds9938HlEAKnGpVEyYJ6mv2s/KZaej42THTcmkdZo91ZWsKC1DJyo/lRK30oXDPE777u24e4+y54vP8HOq0WkiufDeBzkcpCN3xTJ01tMXTSVAtZX07d5PdogfP739NEFGNabwOBZfehmu5FnELS7D6dGgVGnwWL3ydF5ZX8HSssUyN1I4tURnYHh4gsb6FpYsX+wj2EhdqZuhwUHquo5SVlKMUXzhLtH98kiN2LH6BsYON1L7zdco7GZCZs9kzbpb6TUGk7p0qVyAZSVj9zA9PEZjczMLlpbK7FJ5o3uU9Pf00dzTS9lSEcguMxjk4nbi5Ela2tpZWVqK0mvHbTaj9Avmi+9+QK81cfG5ayW/S2xg4oQ+eawH5eEWOreWy25ueGQMxvgkis4/F09CJDE5adKh5JPYamhobWHMOU1+Vi44pzFqDAL+Q+fRbqYmJ8nLyZOblqgQ9F4FrY1NMrYmK3+eXABESSoeShGNJvo28/LmyQVD8CUVCi8Hmw+i1qmZmywKOlFaKtF5NLQcasDip2P2bFGgqX1dWLwcqq9Fb9SRkpqKUyHtOWi9HukCLlq+jIJ5pwtwWbAraK/dj2HgBAd++J6h6mrJeYtbtoKkNWsgbS4RM5NQ26bQCE2bS0Hz3v2yAxgWFyVPYz6jk4q6qirU8VEkJ81FJJvKpcehYG9dPQEzY0iIicMk/F5mC0p9IFU7KpidliFxGHo/LR6FS35rPbX7SOwdZsd7HzFw9CiqoCBSzlxNYslCQucko4sOw6EThDaxkasl72tO8ixCw4J8i6rdgb8uiEcfeJR77ruX4PAwzDikU87gVrF96w7SS+dhEHFAMo5JIbObt/61hfSSXIIDQlCI06FGRK8htXs5WRkEBATKYl1ssoKmtf2vreSVFGMw+aMXjl7BalfAzm3bWFpUJJ3nUu2uEv14L1u3/M2CokLJlfw/tJMYU7bu2U3U8DA/vPoqtsEBNP4BnHHzLbhjYpi98gxc4pQsxmayu+CV4NzStWf6eIKy+nFKDNXjTz3JCxtekQXgKDZ0GCUofsdfWzhnzZk43HZUYiwscnbdair/3Eqx+I5Fmp9CvENxkHJy6LdfSRu08dsb70s4rHCzlv17HRMh/mQIvIpSid1iQ2f0x46SLdu2cfaKFbhcNqmtE914DQY2/fEba9ecg9frws8t7mUVlgkr5dVVLDvrDOzy54kCRInC5qJi2w5WLC2W3V2LEHefToyo3rObJUtKZUfP6rGhU+plV/CPX/7k8Yce9bkXlWDzerE6zNRUVrCmdIkPoeVLnWXMPE7tgVrKShejUYhr4GuBT0yMcqJ2L4amBv7++EN0BuGGDuD8+x5nWKUndfkK3/0tRdUiX91GVVUli85ejkdUQPI9erCPWiTHr2jZAhljJcacWqWRUwPDtHe0sWBxoSzE1B6FvHYiyXpffT1lpaXy3hAls8CoDB/vxdzUinNPDdXf/CAlHyFZqQymJuBJjOPya2/wOfhFrqrHS9+pQbqO97Jo/nycHhsGpUaO2QYHJ+jo6mZh8QJ5YBE+UfF5u7pPMjQ6TF5BhryTxTREh5a+7pOMnRqhMD9dJvIIfbb41d/bx8DJk1ICISUFcpqgpKm5RU5AsjOy5a0sMrjFv+hqbZMFoOjYykOCShT4XroE69Fll3xK38FHI7vZvU3NKPp6aP/hW1oqytEHmEheVEyf1p+Cs84jY8FCKeLHLdZ/JZ2HmuV9n5wzF6s4sJwmzDUeapIg6qzMVF+0JhocTg+th48QEORPTHIUgswr1gBx6DhYd0gyEGfNTpYHEKfo8gpDSc1+Iq0Odrz4KvbuPrl5pa5YStS5q3HHRTMzZa5cr0VeulFrpLqqmuSEBMKDAlEJILZC4LXUNBxqwd8UIGU4opSTch6XlxqRQRwTzczEKBwS1iYePy3PPvU8V158GalzEmVTxK72HRDLy3eSnZVFSGiwLIhEgopA9OzdU03K7LmERv5/HUA37K2sJDk5kcgY4QIWDQcxn1GwY+cuiYEJDAmSh1Wl+BBuL7V7dpCUnkJAdDg2txU/j++Z6ajYj2ZoiO1vbUBnncbscbLs6iuxJCeSuuRMtKYwQYf73xj+wKFdhIwNUfXoC+gnJ5kM0ZF3+cXYM7OZVbiAML9g2WQSa5lYM2597F5efW4DASgxiM63aFwB28q3USQoIQIboxIlr8iw9lBVUUOWaKAFCD6EKP0mZR7zrm1bWb38LF+LQwzZxNt3uej8/WdCHS4+e/E1/IRUTuXkwntu5ZBOyeILLxO9RbkGi/VdNK+qy//ENDzE7lffwN9sxxAUQszMRBTPXHa2d+TECWaFzqAoJZXOmkP0jIxScM1VrFx3h+x4ecX9qfCg9lj47fGnqPn5N3JTMkiMiqarvZGWUydZfMstlN10sy8HWAbWi5sXdu7YydKlZ4BXxEjJ/+Fx26kp/5NFpaWygyI0FmLhFkkblfv3ylxJn7tNfFVCJGpmX0MdJUWLULlEmsFp7KLDzq+33UljdTWh2ZnERsQytq+J4akxlj94M5kXXgoEyQ3ApoWpji7eOfdi4jVqTDPDiZ8VT+3uPVhUSi589CGSzzgD9AFYrE4puBUg5SN97RTk56IVIx6xQaFmdHicnq7j5BXmnK7Yhd9awfjYJI1dzcwvmv+/sG6xmSqcDl4//1I4NSyzd5MTY2mpqebY2BQ3vfw+EcVLwE9mV2N1ubGYJ+k80iJfR/TV5FJltkm46eH2JgoWLkCp1EsOppgcDw71c7S/U44lTErRMVFhtZv57a+/5Yn8nDVrZfEtmgIO5STaf7A4b15wA+6TwyQXZuBvMtG8pwazSs1tH76LKStTivt9dionvce65eKZkzePCYtVxi6JBnVHSxvT43Zy5xcy7XKi0AhdooKjnd0SlpydnYHDI8bIChn/d7SjC4XLQ2JKEl69r0cnwKsivsnitsnFRK08zWpyKWUeslmrJjklGb2PqCPfU2tLKzo/PfEynsjXMRQF+HsbN1C4vJTcvPm+bqFYBMTA6h8B9ctXXk6U3kBKdp4cYR9tbMQbHMatX34LYaG+IsHpW4uFziQ4MoSkxCSRfiRHmWJ02NJYh2F2FMEh4QQKv7jowHi87D9UQ0xKNDOCgmWYtzxlKuHg4QYi4hMkNFdm18oG6TTdVRV8du29JAeGkVCYzvj0FI1764nJyODqrz6V7XtROsgGD07qa/aRnTIXk8lf0vrl1NXr4vGHH+H+x59GrTeh8CqlWVEUyeU7y8ktmE+gn0F2Mf6PX1m1fy8JuXnodDpCRONIaHQ0SvZVVpCTkS43J3HhfEhTFdu37yC/uAST3oTGdXqmrhJsrZ0UzS9ApzfKjrIcyeKguqKcrML5GPSBvpGi+M82Re13X7P7tXdIDAoiJiuVvhP9HG/vJXv5GSx76RW8Bl8zS5yX9Cqo2LWHBYJnJxYv8f7FM2E18+Krr/DE00+jFhmXAq4qrXTw99Y/KV29Qv5AjUskPoj+hYodu3ZTVrJM3lO+E4dDrujfrV9P+zebSQuNIDs/jz2H6mga6GPVjdex8p67cSr1eNwKtPLg66K8cieLikuZsE8TqBOuQXGZ3OzYupXiVWdhdbsJFOy905qtnVu3sHTVGRIDKhZsj8ODUqtk+5YtLF91hljvBV1LbuMi+7N86xbKVoiCTnQ0vFK31t3Tx6bNv3LfA4+c/jZ8fyzIClXVFZQsWyy3XR8eSUDLp2ioP8TC+Yv/Nz3x8bKm+O+dd2KvaSDKP5CEwjz27Nsvpww3P/wYUZddKdmm4vkUI85x85R0nS4oXODDc4lOrseFw2Gmbl8tpSXLTyOxXHLkOzI+QmtXh3RCCjOKyitKP48Ed++rPUTJAgHJledg3yTJOckr198AHceZGxbJzLhYqg7V022e5OanniJp9Vky/1w0AMU/7BvsYmDwOPlZ8+RKKHpTYtM/caqfo33HyBdsttPMa3HtrNMTdLS2U5gn9Men70HxOsf76BGFZEmJbPSLRoToL/R3H8VhnmJORhoehw2FMCU6bUyPT9PbKzqY83370OkOjshFn56eICsrQ95/p0UTdLS34Ha6SZPM0tO/xA/q6WT99degspgpzi/A7VBwoKGJUauZZz//AlLT8Zg0Mk5arD0djS3SQJKcmorN7kCr18rr39RwgLCwGYSGRktQtBwrej3UHNxPbGws0cERiLgMu8isUXppbTuC0RBAcnyqPLjJo5TNiqO1kWdvv50gh5uSnHkSdF7f3Y5t5gwee/cdFBHxoNTKg564natqdpKVPkfGuXlcXlRaP/lsNTYcIiR0BuExcf8zm4oO3Z6KXaTOSWdG0Azf9Rcv8s94+Ln1T3PFDVcRE58o9zi9yLQVr79nN3NnJxMh5EKiWyXkEUo1hw4cJD46nrCwqNOjVd8IuKKmmtkps4gMDvFNGsXJSKlmV0W11GaH+AsCvVw25eKxvW47aQtyCFCLDHXxbSnQuhT0ff4nX218A2OAl7KF+Rytb+Do0CDRSxZz2YbXcKmMcr8UeBjRxWj59ku+eftVokxa5s/Lpb2jk46JcYLmF3HHi8/LQ7A4DMguvcvF+vXP8+yTz0ncjU4puvEK3HaH1OkVl4oUH/GNuFEKrZlbSfVfu1i4bLmATWJxTEqShiiRy7dvY/nyNfL4ZLMKo6sObHZ2P/ssB7ZuISgomOzkuQy39NB68hizrzyL1Q/dD+oACRcX10JoSf986Rm2/vAVCbNmkp44i/GOHkTutOKjKy7y9hzrZdmZqyhbuYpjP//Jp19+Q9Ka1ay65TYmdIGMeZ241BaiVB42P/E0J+oOcdbaCym+4AIqPv8vn379FauvuoYL772PgeFhtCYDocH+TA0M0HSwgQVnrmWsf1TiD/wCjNgck2zb/juFxYuwqYTmwItRrcNut0tS9vzFIlhcYF28+CvUmEdHOdrVIbVsbqFjs1jQON0YdX5seuBR6fRZdu/tnHn2mfzy3Ivs+OMX1tx8JSsvuQKFXyJmt4phpYX26gp+f+gxokwmVt5yg0RS/PjaK/z8ww/cfv/DLLzgIsZsNjRaI35KI26Hlc2HK0ifPw+VyBdUqPF4lQwPj9PefpSCggJUIvVegveNjIwMc6T9MAuKF+Ly+E74ep0KT08vVYKPODTElQ/fgzEilG2vbqDj6AlW3PkwgRl52I0mGRs3zTSDx7qY4ULqx0Y8XmxTFhL9Qxju7mLYOspccQP29RMVEYPO5mBybJBjA53kzi/A5VIyLJAi0VF89803jHph+eq1GORW48BtmMLe003V8x+gd7j515N3y01nx6v/4eToFBk3X0vEgiJcKh3TdgtKlZ3x48cxTTlJT8vEGRrI+OQ4fnYbE0KvYvMSl57OiNsmcxADNVqG+k4wNjhETmGh1JgIPEp0QDDH2jslYic6JYnj1nFM/gEEKwy0HjwkM3VjZ8UzLcZIKg06GzQcaWPUoCJ61iw0bqVcyLxKL01HmtEZdcycmSC1owq3G6PSy1tvvU7x0lLmZubhdBvlw25kmpN791D77rvEhIRy5iMP4Zk288Pzr2D2wNpnX8AaGYVX7yfNAiqNi67mw+QmJhIsEg60RiaHxogMCOF4ZwtjJhexybNwjTrxUxsxBAZSuf1PMrKS8PM3MTntwN8vQDK1yqsqUUVFEhYVh9Gtx2RQMzjRwWRzM83vfEuUfxBnvfQoI21H2PT8W4TFJ1J47+1YoyJx+lwy+BkU7Nr8C2vnFRMQHsWwzYzd5SAmLITXn36KS6+7jsi4RHE+kMkq/novjfX1JMUlExgSKbvrjulxtEFaKmv2kppXJGOUTnR3EhMRLoXI5Vu2UpybhzY0mGnLuMReiESFyto6QmcnodboMIqKxe2VJpjtogBcUIBaJNkoRPXmxqCwUFGxi6yiheiNweDUoHW7iTR4KP/vR3R89RNnlJYw99830bWjnF2f/0jIrDksfuxRxoMDJTzbZDL8MyzycEhgZgqLMGk0mKenMBj0UuD/zjvv8viTT+KxOxkfGpYHEY1WQ3nFTopXLpYNMaHPUsgTsZCfVDGvuExqdoN1RrSyZLKy7YvPGNu1l/OXLid67Zm0bd/Gb5s3k1JSTNbVVzLtF4haZcRrt2HwWGmo28eS0lICAkM4OTIu47Mi/QKo21VOavF8iZMZHZwgPCgYhcfKvp07mb9sNZ4pi4xW84ucgWXoOA1Nzcw/4xzME+OM2UbxN+rR2N0caWoiMydL6kcFt87jFfd4Gz/99ReX33YLTq8CvejqiQQNp4PKfRUsWL4Yp0hE8op+jxL31CRNdYdZvHA5bmHYUYkoOAth3ml+ePkVJvY2cNetd8DSEra+/wGdFXtZfsHFhJ9zLqcMJrzCZeyxY7EMcep4H8WZhTLycWRshLCYcAZOdtN0sJEVBStkte722lDoYMw6xZHODvIK5+Oy21C7rVJKcPRYL53HB0mYky8TipzTk0T563Cc6uHjl19CPTzJPXffC3Ex/Pbaa1Lysva6G4heuoxuuxO30YjbY8M63Mup40clA9ZhdqDziK6vglOjQwyPjJCdPY+Bk0MS+i1yYU8cPYLH4mTO7CK8Uy6ZzmGIDGTgRBPHhwfIKSph2mzDZbMTHBBAf18vY6eGyM7OkdnJbr1AGylpbGyWkZVRQt+sUqOxeWQHrr23k0nzBGkZqdJo4PGKPFoVnZ2tuBxuMlNzZeEvdG5+NguGEz18sP4Z/Ix6bnn4cZGryhevvCrzgS+/7x7Mc9M4Ifp8Gr3ERh2p2cPs2BhCA2cQFjqDiYkxAoP86OpsxmZ3MjMpA5POyFhfLyFRM+g51oXVaiMlOhG1SY/ZO4E22CjlCSqdP3GzsrGanQRo1YR6nIwdrOXnD98nxM+Pqx95FKZtvPXU4zhm+HPJHXeij01mEg1TLg86vYrOlv3MigojOSpWygrGJ+0EBYVQW1VJypw5BEdFMzA4JJM2xIGprraCpJnJhAXPwjFm942ko4N54ZGbueme2/CLjqNfGKb8AlG5vbS2NhMZPoPw4BDZSRSCJ/0/kOitu3YRFR1LWGikvP7ChyDOoJW11XIEHBUSIhFeKq9GXrsdlVVkZeUQYvBH53RjcAkBhpPq9jryiufhcTvktMBfYyTYrqbv1ypef/4lslcu5OoH7qJ/zx7e/eB9AuYmc/W992GMFiYW0FhdGEVd8stPfPnpByxbu5JLb7mZzsp6nn/hJTIXFnH3h+9h7T/OmMXMjPBIXG4vzzy7nnX//rc0gYj7SaNU43a4ZIymiILzGqQ6WMYFeqcs9Bxup6y0jGmPAyE/dlvHMBm07NtdyfzSpUx4NdhsLgLFWqBSUf/VF7z3+kYuu+EGll14Ke2btvLx118wa/UCLnvgXjonXBiDwlE5XeiGh2j65nNaD+yj4IIzKVm2nL5ftvDVm++i+GTlmd7jJ/spWbmY0uIS+v7aw6a/txF99ioKrrycHtFGNOmwOyfxc9vpFItbegYhYRHYnXaUSg86h4vyL3+kubWTtFWrKZqXT/133zPS1iGD4btPjVJ07kUUzV/Atk8/oaGrmexrziUqPxeNKQSb0+OL07LZObCvhhIRBC86Zy43WruTRFMQP2x4W2IxRKaniGxr3LSFxsMtxJUsoujitTgjDEzbRzHaJjh1tJvxU9MsyM5n1x+/Mzw2zfyzL2TC6mTLL5tZ9+/bGVeKLL9JDGoHMxxeqt79juOdvZRcdgHpCbOpfudb2gdPEHbdauJWLvA5uxRqNEoNI8PjHOnopKiwEKXLIU/mYjQsgt+7m5uYv2gBE1Ir60HtsJOi0PLHw88yMXCclXdeTXxcJOVvf0RbzzHSb7iRpJIynFaH7ArYTV7002a2PL4BnRfmnL+SvJxcflv/JoxN4tR6mVB6OO/mG+RJadeXP+EcOoVJ7WXMZWb1uuvwDwzi9/e+YMzhIufGywmclUSw0iQLwBHPKWI0Sj6+7m5CDEZW33czwcZAqjd8zpGuPpa98Cju5Jk49XpcLpfon+LqOkb1O19Ivtns85YTExfNLxvfQZzBzNYx6RJfedMNkq216fV3cI2OEBwayKDdypk334SfKYA/P/wUhkfRuR3oQ4NYcdP1jJqt/PHZ9/grtYwODeIfHsJZ11+Oy+5k+6c/4dRoyLn+YkwpCdi9XtlFV/2TInGkuRl/nY74uEQUKqPkb4nM2Y/ef4/lxaUkpWUyplDLNru/y4KivY3dz71E6qyZ5F97EWabjb9e/y9unYnSx+/HEhIigatGk4jIG2O06QgH3v6CmZFRLLz+UjkO2fne56idLoZUVkLiY6Q7U9wvf323iRCN4KaNog7Uc/79d9DZ3UP5F5swRUZSfPfNTGq1+Lt1KJUuzKoJJttaKH9sAwtz8pi/7gr6+0+y+9XPUBsDOffNF+jSeJlSKtFptSjHxvG291Hz1hdEhIWx8v6baO08QtWnnyW53gAAIABJREFU3xJjNOLwTIO/ifNuvp22tjYadm5BMTmJUanGFBzGqiuuovVoF7v+/h2NwC25PUTExHDRDTdSsbeGqt37CNGa0IxbCAgN5IK7bqSiZj9/fruZ2fnzWHj9ZVjEYuVWSvi6SmBgBMqgsEAWhk6FTrrjTUoXlXvKmVcwH60pEItHicrtxt9hpnvrNrq+/pGVpcXMPWcpdQ0NVH7zO4k5+eTefhMDKuEDUeFx2qVZZtc3PzK6fT8LsnNYeNnZ/L7tL/qbO/BMWmTOZ2pmBqsvvZA///6LjgNN6B1iYfRKlunCa8/nt+3baCmvZ05eITmXX4hNp2OG3o+psWE0Jtj17dd0fbOJi1efybyL1vLHb39S948rbt6yM5hzxcUMiptJb0RpdxAoUhN+/YMTlXVyVJV59gp27djJyYp6ggRLNFBJQPQMVqxdy46/t9B78CB+Wj02l4e8BfMpLC3m1182M9p3DJfdwdiUlYVLylh8RhmbfvmVY10DTI5MEB0aJjEWaXnZ/L5tK4eaW4nNzqDs+suZVHilacQjXIYKN9X7KikrLZGNDqtHJXW+yslpGg8cZkFJmXxWRHEouqGhTgt/v/ceroYjXHLuOQRlzeHXv7bQUlnH0gsvJnLtKga1KtkS81Mp0U2M8b3Qgw9NsXrxEuZkp/HxF59gtk7iL5htQ9MUl5Yy74zFvPP+uzhHJqQ2y6VWsHLlUlm8fPv1N4zbHWQvXU5i6RIsYm0XnR27mRleO5+9toGRo53ccu3VUif8xWdfcbS9jwvX3Q7pqUwHBuDRatDabISNjvHzhx8yNXqKtWvXEh0/i88+/JQwlZFTJ06gM2n417VXyDzU77//DoPI3x0Zx+VSc/31N0mu31tvvobHY0Hvb2TM4eT88y8gJTaed954F4vNi8HoJ/N81557DgEBAXzy5VdMOh2cdd1VqGfPxKpVy/GmcD8f6z7K9PQks9PnSA2b16NCq9LQ09UuTSZz52Tgcom9QolBmDsGjvPVaxuI8TNw7b8ux+1U8u1PPzNstXL2uhuZio9hSnxWVAhVn/VoF5s//pQgrYF/XXiRHAB/+vFHqAQWTaPFiZobrr0exT9F31effCrRM/6BAXLYeuFlF2L3WPn6p++xouSKO+7EGjIDr8kPl3DqToyh7uvlk5dfICMlkasuvgjb+BQfff4FI//QLe5Y/wJDaj0Og59kIyqmp5hsaWLHt18TaTJx2UWXMjw+zc8//EyA6BLa7agCtdx42y10dB/l5x9/IMigw2l1olKbuO2OexjsPcYn//2AyJgQyRM0q1Tcc//9dDe28vefWxk2O4iNisM7aeGGa66l9/gxvv/rD9RRYZx/43XYjQYcQkOqEGkaUFO3X7qAg4MD5T6hF2YbjZ5te/eSkZUj3dRKl0saN/ycDvr31vDzt18wd342l158CQ2791NbVYPeP4izL/0XuugoprxODIFq+k8dp2LvHs5ftYb+A210Hm4hPTNDjvU37/qbhNTZxMQlyFGdfdqLv9NL+9a/2fHrZrLnF3HOhRex559ouN3V+4hMSeKsqy7n/zH13vFVVdv39nN6Sa+kF9IgoYVOEjoCYkdERbmKqAgW7B2714IIikgRwd5QsdF7SYGEBEgglZDee3J6e10r3O/vxU/+CXhOss/ea8015xjPMHlpMXnc8h4RaJq8k9mMHD8Wm7coXFWoTFZijN6c2f0nB/7ew+isqVw/fRpteTmUnD4l1RkOvTfG5FRuum0hhQf3kpt7kqgxw8hcMI/A6Fg6BwZQqJUM2CwcOnGUmdffhCEgita2brwUSmJVasp+/ol9u39i3M2zuWvh7VT+cYQjP+5GsW3eLR6F04rGaWZEXCw1F8vpVWiIueVG5jz7ND2ijagTKiKPzI0sOHGErKlTr0WYiO6XA8w2/nj9QwqOnwYfb2ZNzuDq8WwMotXrZaRtYABDeASJcYnU55/nan8Hwx65g1ufeFTUwBKYKoSngqQuXEHThMBZzDdlnqJb9ET56/k1lBecY0hUKOOGDePsn/voV+mY+vwLpN91My6jA7OnBxVWGbPSkVNMQ34RJ3b9IEdCQ8dPJ2HKNHJrarjvqSeka0kUaG768TKZ+HHlKzQVlBAYEcq4pFQajhdSZx1g9qbXiVswE7u8AkLNoKGju5OyykoyJ06WLr/BQZHQ2/RytaSC8VMmyNcXIx5xzWjv5ptHnpGLnm9CMAmxkVw5lUeHE2764H1Sr7tOwqvl/E582Zz8ePcq6ksuETEljeAAf5pOnkPvVOA2iBvKSUBEKHExsVw8XSDTHcJDg+g0daOLDCQ8PJLWkgbOVl3l2d++JXRUGkohzhYFiKMTL6eNbctXYmttJSQ1EYNHS2d2BSq/QG5e/yYBE0fLAb7kLYrr39rD1sXLxS9I5OhEvH29yD98glA/H2lSUYjg+4QEiT6pu1iCnygePU4G3E4Sx42To5KS3DMEGQa5i/0WM8MnTsTm8kjXmJ/BR3Z7xIHCPyIMg8FIU2Ud7bh48vutaBIEDV50VAcNH+Vll/HV6YiOE4BoHTanUyoPtlzDwCSOGIVZMygh0OGi8XQ2u597RXK5goZHSmRB/aV6bH5BPPrddhTBwShsZlRaAQu103r2An+seg11v4mh102ka6CHunPFhAUEYfW4sDnsTB43QSa/lJdXE+oXIE+cJoeZ2MkjqG1qoqeuG4JDeey370EYGYQYQ/hZNVYunzrKwVffxdvhJHryGDraurFWdBASn8jCbetx+ekxS1+zG4EXLf3jAKf+uwm12UzMjDG0drfTeL4Ub4+HsBAfWjpbmXbTDWSfOTMYeO4fgKmlVSaepEyYSE1zEw0N9QT6eKOz27GYzIzJyOJKQwu1zR14qw0Eu9Qy+3jktEkUXL5Eb78F/+QE7t+6Hrz0UvogmHMi/up09kk5zlJp9XgUKlkYqhUeck+eYNL4CSgFJki4I4XqwO3i4KbPKdq+gxhfL8JS47ja3ExPl4WY9AksWvehFE6LUaPTYUat9HBsx7cUffINISoNQ6eMpqKljitXrhCk8yLBK0i67RMzxlFaX0t/v4UApQa/zn6pj0y+aRr7Tp1Ea1GRPnsuM95+FYdILRIibSGi0Tv4Zf1H1Oz6m9h/N/vYMcPJPlOA2m5gyvU3M/HxFeDnJe0DYv6vsbvY/faHXP1tH8E6HaPmZXHqTB6KfjtB3l5YzV0olE6mTp/KsZMnMDnsEpTs6DehVasZNnIEJeWl9FstslMnJhq+Xt5EDI0jv+QyZgGmVhnQ9loINHiTPmE8vx7aT/u/12H6kju44fknpQ76f9dfGGPycrOZNjVTztaE6ks8qc4BExfOFzEhK2OwMBFDfDGCcNnZ9OhKrGfOMiouCmNkCIfPnEVpCOLOJ54medHNmIRewuPES4iZzVa+fvE12o7kMWJIOMnDkziae4o+hQtfHx+MDvDx9cMvPoqcc4X4GnwkignrAFEhwQwfmshfBw9hDwhgyXPPEn3TDVIPrDGKTrETejrZ+drL1JzLZWxyAsF+/uQVXqTZ6mHFmjdJuulGCf41O214iVF/ezdfrH6S7opyUuPjiY6NZf++Q4QGRqBXK3GY2gkNDSA8NobjuTnoAwNkM4G+AaJDwiTy5XTBGTRBAfK5Fd1/kUVrVGsoEliqQNHI8ODsHWBEYgr+Xr4czM3GMSSA1evew3fsKJzqwdGe0Nc1117F3N/PsBHDr11n8V1hDqmSOJSE4cMHJRRCGuF0Y7tazYbnnpGj4OnpoyUXLre0nGaFhpe3bCZ47Bi5t+iFTcbuwF5Tx9qnn8d1tZGZY9JxWExU1lxBExJAZ18PHpuDaRMz6Gpqo7G+GZXOKN3MJlMXo0alSTf0qcJCdDExPPfldggJxCOKOTEudTroOV/Ehpeex99pZkzSUEx9/VQ1teIOieCpz7dCcIgstsT/oHa56Mo5w4ZnnmOI08XU9LHy8FxQdIHgIVE47BZsA22MHTeKLtMAl69UofHxHtQh/huBOWXsONra27lQUYbp3wlNUGgwzr5+xo0chc1kIv/SZVRDolF61Cgau7lxxhyqamsorKvGe0wKqzZtAF9vGRIh9Ojihzqbn0dSUiKB/n6yaBdWCjHgPnEqm1HpY/H2GYxjE380Thv1u/9h29vvYNAouXHufM6cyKVNHCwmjmbFhk/kuFv4SGxSR2SlvvwCXl19/PjSOxjMdhxqBas/fp8qhYWhkyZidyhRKr1kR0+AL0q+2Mzhr79G51AwefxkahubKRLw/omjWbVlI+iu6ZiFvsut4MKpbEZOmoDVW4bFohe7mhjpfvElf+74mpiwcCYkpVCffxaPxYxXYCDNvf30OOHGm26RQRGNAx0Mv/06bn/5xUEtiZQMDaq38wsLmTB2Cg67AoP2Gr2hq48Tn3xKzp6/8AnUk5E+jqt5xTRV1KL48eVXPZNiYyjcsR2FqZ8erZb5D63AHZ9M1MxZcg5uVbiwOmwyDeLMkVPMnD0Tq8uEXsRACeGOW0nF4Wy0Xd0c27kFS1sbFo+aZ954A7ePjs7WJr5f9xFeKiMudRD/eeVFaoNcJEyZgFbpB26VxJ2Y7DZO5mUzZ9oMOaeXxZ+YkQudSeFZ/Pqt7H/7E5S9fajD/Fjy0stUawNInJOBWyOs04MiHJWpn2MbNnL12Gn8RDve7aG2uxNtfAKpt93JzP/cjVXMxqVV14nH3E1jQSHmSxWc3v4dKpsDm1HHyvfe4rLHxgghlBa2Fpk1LDR37ZSVX2JaZpYU6YtST5hS2rq7KL9cy/SMiXJcKVxTQkBgb+3AWtlI1bETnNv9k4Ro+sZGs/j5l7jiG0L0pPHS9SPGX4Z/BaRtlyowtA9QcfwkJ3/7GZ3HxZCYaG5fsRK8fCg9doKT3/4gOWxeyYksfulZes19XMzLpWLvfgY6e0nJmoMrNBJtUgrX3Xf7oC5TOK3VUFNRgraqjKaTpyj8cw/eSgPRSelMv3cJzeFGhmZO+D8Hrfi9G0pK0TY0UfHPPlqOnsBk7icgczw3Ll8qbe6Hf/6Z2sNH5Ybnlz6Cm5feB0o9p37bTeWxI/QN9DBq4QIybrkZl9rAyb/2UvzbH7KLFzcti+uX3S91DUe//ZnGs8XYnG6CJ41h6rK7sUWHEZyYdC2LdjAOqPj8RdmNjE1IwK0SmbODKJiP13/EdVPnMH7sWKllE6R4Cy5aLpcS1trF8W1b6L94FpPDRtyC2xix6C76I6MIi49HL8wbbgtKpY7qs4Uk9So4sG0H1Rfz6XP2M3v5EiZmToUBBcd2fk/p8eNo/XxIX7KIcdfPx9bdx+87dsoTs7h10xffTeSULAyxiYQmRPwfwqZb6aay6CwR7S3s3/gZiuY2bGYn6dffwoh5c9EkRKKPDZcRe8I5KSwcV3LOEt7aw4EtW7E21Uq95Iz77+VSdTUL59/M3q930nI5H/u/OrOsBx8hNnUURpuT37ZuxdlYR2t3J7c9+wxx6en0Njaz57sfaL1wGaOvD3OW/4cEgbTot/LD+k24WroZ+De0fO4zj6BNTSRc4DcMPnL84xHcQ4VCogymTpiEVqeTebSC1SmW4lOiABw3BoMoeIVmVqaHKCk/k0NQa5Mc9fn09dHc28vcF55DlziMpPQMuchbr3Fm1B4LVSezie62s2vtJ+j7zLTYepn+3APU1NRwW3IGf6z/nFbrAD1eWm55fjUhQhvV0c936z6hp6tTQoFvXbUKa2gIMXNnM+AAud4KH5rCReHR/YR29bD7kw0oujvwDQplxtKHUIRHkXjdnGvxDuL45pIFbsG+/ST0Wtm78XNc7a14fAzc+sbLIFzQdc38s2079rp6jNFhzHv7JRxaFT4N7Xz7/sdo7W7cAb7MfGYlEdGRqEur+G79JpxuNSajjjvWPEVQYCC2C1dlpJy3SocmOgzveZOpsJtY/dKreBSCUTm4zqhMdimEz5wjHINCyDaoweyzDZB/Pp+szMmyI6cRwkpBMujqxHq1EsWZUxzavhm9sEeGhjP7mTU0ab0ZM23qoBZXlDguOx1WC80FF/ArKufoli/RWG0yem3m4w+i9jFQm5vLwd/+BI8ObVgENz/zOEadBmv+OX7ful1Ca4eMSWfEfXdjCQ8hPn0UKukkFnnd0FnfRvOFAtryjlF14jiaXisBScPoSk3FkDSMJffcPUiKEJ+XyABub6X+bAHeZVc4tuNrdHYHMSPSmL5qJUq9iitH/uHAj99j1OjxShjKvDXPSs1c/e6/KT5wSOopvZMTmf3CM7LJULvrH87+9bfMI46ZMIYZK5djMllpPVJA3p8HsVtsjJw3i5i7rqfbT8+o8VNwIRz5QmuspLaiSkZYpgkNoEpgn0TcIdReKsPhsJKYPlyuOx7JM1BypaQUn84Orv74LeWnD2NW2Bk+dx51gVHETpvDeKFJdLsIlEW4i4uFFwgyO6je+TNXj57EoFUxdFI64x64C5dGwZEdX1GanY/KrSNjzgLG3r4QbFbO7PqJ4uwcLDYnM+66k5DZM3CEhxKdloJFjESFocoDlecvo+1o4eSmDVgaa7ErPcRMmMTIhUtQR8UTNSxOEtyEQ92gUFJ+rhC/zl4qvt9FXU4uDusAN92/lOBpWai1KvatX0tbeSk2p4tpdy4i/pYFWPp6yf90K+0ll7ApPcxYuoTTpl4WzJnPxc1f01pyiVZrL7c9+jChmZPk533q029oPF+GQ6Ni/oP/wTE8hvDJY/EKFeaWQSe6KHBycnMZnpjIkMDgwRtE4mSUnN1/nPSxE9CEDmLrRDmkxsaF04dIVer55+UPsDS0YfE2MHPZEjxpCQQNH0F4RLwM9xB6ObXbTv7vv5O74xtiOwbwtQnpmxJ7ZDApy+4ked5clEaRQDKoKRb+zItHfyPO6ebIe19ga+qhT+Fm5oP38kdbJU9+/IFsXAiDkkJUmDYnBXk5jJ2WiV2vvmaQcaIQRf6pAmKdbn5f87KsX3rUGv7z9JN4D42mv6uD39ZuwNZtxq71566nHqM/UkfkmJHojVEoDHpQmHHazew7dYb5192ARppORCHvEjmRdF+8hKGlld/ffht7Ty+62KHEpo5AsfPVlz3jIiI5s3UzWpsVm583tzz6OLbwWKKzpkvHiegASOyZ282xPYeZu2Cu1JgICbJSsOgsdi4fPI6mo5W9m9ZicDvRBoax8P77UYf60dZcyy+ffIxesKOMkSx6YjWtIVpGzrtOkGUH2RJq6LOYOX4mmzkzZkgAqeTciQ4jTopOH8NWVUP2B1sYotWjCvdl9gMP0BUcy7B5IhhdmEX6MRh9UJnMHNmwnvKDR/A1uTHqdTIZpcuoI2DyVJY897x8UHRGNU6XC3tXG7VncrFXVXFo8za8tRp8kuPJuHMRnQH+TLzuBnDpBtt8aujs7KS47CJTp2bJwkR0KoU9vqWjk8vlogCcjOZ/BaDSiaOtg8uHTmMpr6Tglx/kuNYnPpqspffRGZFIwtTJMjJOEPx0bhfmq030FFdQm53HxQN7ZYyQiEy646EHJTS0rPA8F//Yg1q4reOimXffEgj2IfvwIS79/hdBXgH4Dk2VbWND2khmLr5B3rDiRhd8mq66Guwl56k/cYK8X/8g1CeY2NRxTFi0kJ6hQUSMScNtt0k4tZDNVl+4iLGljeLfdtN44AjeXno0Y5K58YH7GDDZOLPvINWHDqHVahgyZSJzFy2WzZaTf/5NQ242WqMGr1EpXLfkLpxKPft//g3T+Ys4TANETx7L/NsX4rTZOPr737QUlOJWqRmSOYFRC29AmRBHSEIiGoVejlVES/x80UW8vYwkpSQK4sE1BIGLtWs/ZMa02UyZKByJYi7vxoqH5tLL2AovcHn3btwVJVhdTuJuuJWQqTPQDh9JWGK8NDG4XEJ/qKM6rwB9WRNnf/uD1qulKH00xE4dR+b0mfg69fy6aRuu5hYGnDZSbppP+szpmHsH2P/Lz1iqquRmMer2O4iYmIFfYhrB8WGDZmJxmNJATfF5Amuukvvtd3SUlMnO8uTbFhMzZTL+InoqUKASBisWQSGsOH0Gn5pGju/8CnPtFRR6JRlLF1Ne38iCqfP45pNPcHfU4hMaRPKCW4gfmY6PW8nW999H0dOKb6A/KXOuI1XEt9ndfLPpc2wtLRLkOv++uwmPi0FhdfDj5u24mntk6sd1qx/CGR3O8BnTUYiYI4VOeltEd+D40WPMGD9JRoOJ7pRwVYqNUCSETBqfLnllcvER6SFuF9UFZ9FWVvD3hvUEWW1S5J+56hH6/YJIn3o9+HtjVosS0oPWZebSgSP4Nnfx96ZtBLsV9GAlbdnNNDc1sThpCn9u3kmHy0qPQc3ch5cRFRONu6aR7z/5TLrQ5esvWozf6FGETZuGQy+fUukMFH6QS8eP4NvRzs5338bLbsYnOJR5Dz6GIjyamOkiblI4f0QRIjoPHgoPHSSgvoXda9cRpdHSr3Ay/elVBAlYekUdv27YRKgbelRu5rz1PL5hofSfK2b/l98iSmebt4EZTz+C0duIuvQKuz7fjpdXACajhlufexiD0YCl+Cp/b/8OoYIkLAjj7Al0eOlY+cSzeFRaXAqtdJsqB2xknz4ts4ClkFysncIFbOmTBeDUzMly1KRlEJ/TZzVTfuIwgeWX2LPlM3yNWizevmStfBpFTCIjMgWSYtBUJDaLPruFy0dOoD0riAW70FitBA2N5rrVD8tObePZfI79sQenQ4l3TCwzHr6f8JAg6v7ZR87fe3EIrVN4OJmPP4IrKpKUceJw+z8TArh7+ui4WMhAYS57v9yOP1qSs6bRkpiAMzyae5be/f+wAUro6+mmKjub/mOnqdh/CC+nC9+YKGY/9bjUi1Uf3k/+/v34CI1nbBRZTz8igcht+45w6dBRmTFvTIxn8qMPyUNY1/6TXDxwGIvLTuCwocxaeZ9EEF365QAV2edw2J0EjhzOxMfvZyDQh9Qx42Ux5/QoJcnialklFpFhPnqUdOtKCokLqksu4XRYSRmbhltikYTb0UNTZTX9JRdp+ns3V3JPYNe4SZ45ixKFFzOWLmf4hPFy2CXIksIkU3XpMtbKGrr2HOHKsRMYdWqi01NJW3wTam89J3/4icozRRiVXlLiMPGORRK0/M+mz2gtr5QFR8qMGaQsug13RDiRw5PkWUzeJTbBK6xE391G0ddfUpZzUuaBZ9x6O5Ez5qGJSSA0KQrHIOpPHjkqz59H39JO3uZtmMoq5ERl9JyZDLvjNnoH+jj62SasDQ3y+Z9w8w0EzMzAbrFQ/MW3dAnHtAoy77ydQo+dzAmTObt+G9a6BtSB3qTNzCRhzlRpUvtr7Rb661pRGAyMu2k+AZnjiJg0Dm1IiJwSysA3t3ABZzNMFIChQwZdUaLN7fJwZu8Jxo4djybUD7swO0oqgp0LuUcJ7uijYO0XuFp7MPkaGH/HrWhGpjBCmC60PpjsHjRaBULOX7x3H6d3fIVPZQ1x3j40drbhMyaViDtvIfn6eXi0PlL3KXBBGqWL8jN7UNbWkbfhRzQ9duxaNWNuv5G/26/w4qaNWGT5qkMrAKpmO9m5uUyYmgVGcagQfXq3VOdXHT6Frq6O/R++g5fCQ5/RmwXL7sc/KY6BjjYObNmCvduMSx/CvPv+g3NoICnCtCrco9IEaZHNusPZuWRlzUBnc0p2oNtlkUaTysNH0dQ2cPKzzXKNdERE4hsTjeL9hbd5Bro6CNAomDlhHKVnC7ja2UXKTTex6OXXZZNS5u7qBCbNRf7JU2TOnCG5VOKPOFAqeh389dKLXD2Xhz5IR1pKInWFl7CbzOgDvGk1deMbFUpaQgp12cXUtPUy5oFlzHnyyWuhiYMrhDCB5J07S4bIApYXx4FGPB02G1uff4Gq/HzSYqIZl5hEwcHDdLjcjF6+nLki21dkxYr7QSxmDig+eIgAq51fP/4UvUZJ0Ih40hfM5kxDNXcsexCt1k+aAtVivNJj4YflK+irqyQoOYiQ0ACuFpVyubOLWz9+j4nzbkVj+zcryOIBnRJHfx/ZlYVMypwiFAgCuSqvUU9XL5cqSpmSMVlem0FG7r+hklY7n999P5reXnR+euKjw6k9f56a3gHu+mA9iaLDKE4tdhNqvQKlw873d62Q0W+BydHERUVSeuQkwYEB1Nq76fM4GJaaRrDRj6qzFzCqlCh0LvpcFnwjw4gIjabuXBVn6xp5+OeviZk8GaNTKx3DWHugq5NvVz5OU1UVI2ZPlUXPpb2nUQQGsWjzWkLHC/6dGCx5cNsHUPeZ+HTxMnQmE5HDYtHrlNRfuoSj34Kff4i8LOGpyTjdbsoLigjQG9GqVDIrN3xYkrwRr1wowUupRuN0YXHaiRsr8Apuqi+ex1srxosuHB4PscNSpLng8oUyOv796F/6fgeaofGSySZuErFZXSi5jNFoIEF8XzoyxVrgYusn6+W9OSJ9/CAB8Jrzs7f4AttXPUqgx0PMiBRMZgvtdc30KLU888OPEBF+zS41KGnozivgqxXPEGjQE5o1kva+TnpKKjEqFDi1MOCwMW7iRLraumgsv0qolzca4Rx0Wxh+3TSq65uoLa5GFxbDkz//iEP8vRiVCiORxkrF3n3se+o1fN0eht18HTVNzXRcrEY/JJyHfvkagv0GrXNSAmHjyoEjHHh7PUang6jJqfRauik/m49RqZEi6QEhPs/IoKqyElNdA0N8/aUeVePvS/SkMRSXXkbZO0C43gdbcxcqLz1JczM5e74AV1snBkHrVwvqvZPR07OoqK6htb4d/+hYlm/fAl5GCTgWeeDCTC6o9bPHTUInQNDXJhwiDk7gTMZOmIje6Pv/rr/bzoktWzm3bSfxgf6Epg6lvPoqXU1dDJs8lRtFvqZRg1stDntWlA4HOVt3kL/zR0K9DISPTqCmvZHyinIifQMJcUhSGPGZY8kvOo9e0DOQGfnYAAAgAElEQVREUem24h3iR8zYVM5fuIS700VC1nTmr3uHXjFoMVsIUOul1OLAm29wac/fhAf5MWpmJgeOn8TeD+mz5jLv9dfAWyMPFnIq5LDw9fPP03TsFDF+/oyYOJbsM3loBSbJ4cLSbyY6IopRI0dzKjdb5op7+XjjsjnxMhpJHTmCvPyzKDUqibpBjI7F64wdzZGTR3Fr3HL87TZZZaZtQsowDuXkUt3Xy6y772Lh889L+LwAvktTr8Mtk0CmzRzs3F0752M3D3D+XCFTMv9/WcDy/jezccVDqC9VyBF24uSx5Bdfoq/Xys1Ll5G85B7hNMLjtKIQC4TVxJcvvEj98RympKYRNTRS5p2qfQTYWAHtZobGDSVwaCQn8nLQqnVSJqJzOomNjiRsaDSHz57hSq+J1f9dS8LcG+m3OdGLQ6NYoDva2briIVx1NaSItJr4WA7k5FHVPcCDa95g9N1L5IU3C/G90Cb2tPHhsntxtzUzJjFJMunyC8/T3tdPSFAIzq4+UpNTZN7zkewTeIcFoVZrMLf2ERcZKx2yuQV56IK9sNms9DW1M3nMeIYEBJGdl4PG3yhh0EIzm5yYjM7bh2MFBXSrVKzZ+Cne6QIwLg75gxtebXUDJvMAqaOGybXof9e/uqIc578Z9Cn/cwFLXZAbV+klPn3lJTQ9HQyPi0OrM3CxqpqrvX28ve0LDGkjQBykxCRNfFVd4fUVK/B2Opk4agQ2u4nyylK8A7wlELqhsYUZk7MIUmg5m1+AJ9Afs92Owe1mVOow+TzmlZTQrzfyxlffQ1js4C40SFSj60wOa59eTbRezbjkJOwWK5dr6mj9V+Lx2rffQ2ysfA2F6MK6HJgK83jj0YeI8zUyMTUVlUvBuQsXJSdVDOjUVifTpmTS3NbK2YtFUg8rJFfOXiuTxkzAMmCiuKyEdlsvBi89oT4BDI9PpK+ji8aGegzeXrS0t+Ht60P62HG0d3RJ1BlDQnl2x3YI8MWuEExFpaw1zp8uJDkxEeMQ32sIwMGpX87JXMaPnYjOODhalSWs08rVf/7ii7feIlqtY/LodKpqG2gwmQkckcZ9b78pR+RimRWTH/Fhnj95gjDg4IaNWFqa0fr7sOyd18m3D5CaNUt2/wTpWIzHGeim4Oed7NqymaEBEaSnjKKpvpni2lrCJ6Tz4EfvQYAPQvwh1nNRJxTk5EmHuoDoy0aiOCdbHORs+JijP35DXGwYqclJlF+4jNMmAgXc8rCi9dEzNn0sNaVV1LR3EzVtGncLRqif/2B1L/nfVvYc3cf86+ah94hQAA8OhQgCcHL4ww858+efcm/OnDSFixdLKS0tR7Hpjts9InT7znvvZGxWFlU/7OKn33czZsmdTLz1DjCEYhYnf5UDpdNM9dkzzJk5GxMaiQRRedwMCQnlz+de4NA/f3HfK88xYfZMTn71DQf/+AOHx44uyI/Zdy1i+twFnPzkS/7ed4SMB1eQsfA2PDqFhAErBZPMZqeksJA5c2fR7zFjNfUTpjWiVWrY/OKrFBWe495Hl0v9y8FtO/ll168sXfMSmbfdxoBbw0CfmTC9EVNvL5U1NSTFxVFTdJH6xjrGXz+LmpZ6zuWe5JGVq7CgwSrcUW4tWp8gdj3yGHlnjrNq3YskZEzg+2fe4Fx5OfNefZIpC25E1eVGbXKj8/Gjr6eNg2XnGJk1GYV0pwqCuZaOjnZKK4uZnJmByyOIdx4ULivBVgu7XlyD+V9t2JPvvokqJJjjGzaQff4is557iZhJGagVKkxOC8oAnXQN577yAfT0cde7L6GKjODEG/+lurKcWo0dd1gg96xaRUpsItvXvEfrxYuEeSkwhvhx58vPowyN5Og768m/UsOUd17DO3UEvh4DXi43egGcrm/g7zc/lCiBG19djU9sPAeefYsrze1MeOVZDKPT0OqMeBw2mf/cW3SRvHVfYFDAwldXox0SwJ/Pv4S1vYeaHjO2wEAe++g9mfv86XMv01pRhcGgQx3oxxNr35NpCjvfXUtfdS06h43g6AiWvfGqjMr69NWXcbS14oWbhNRhzFu9Sj67v777Ma0mKze/9Rrq+Dgsbo/sDIrF+PyFC3gZDSQmJsqF2W214aP0sHXLJqbMmkZi2mhsTj1apQpvjwlbWQl/rXmN+PAh3PTfd/C0tvHz++uw/AsdvvXtdxgIDsSpFSMGFyqnDWvxZU68/gGpyYlMffcFOhtqOfz+Rmx9vZTYOwlMS+KpV9fQWd/CN2+tQ9fZTYxRRVB8BDNef4l+0Wr/YJMU797w4Xu0ag14GXzRCLSruZ3+MwUUvbuZjHHjSHn2QUztbfy65iOUPgHcuOED+oIC6e3tx0erxstj58rho+Ss28b0zCmMf2o5rTUV7P14A1qHh7KObpIyprLk6WdpulrH16+sQW9z4DHoCB6exH1vreFyWSlfv/VfdD0D+Cq0pE0ax43PrKSquoof31+Hl9nCEB8jyekjmPDIMupLyvj5w89JGTWO+c8+Q5e3kQGlG5M4lum0EtMyc9wU9ML8olJKuLBWaeXUyeOMnZCJwcsfu2swBcRo66Vizx4ubPuOBXNmkvT4A9ScPs0/G3eSkj6RrGeepMvPSK9zAD+DFoPJzOmvfqDxz8PMmzODoavupPTUUY58swul1UVjVydzFt3GzOVLydl3kAOf7WBoQABu1wBZN8wmaeliLh88yv6N3zJ6znxiH38IU1AgRocCr34rQSYzOd//QPHu3Sy77158bpnPuX/2cvL3fYzImsmUR1fRLBNIBIvSTqCzj6M7vqR6/1EeuOdegq+/jvzff+PigSP09fRKcP4Nd93NpAU3cOz33ez/5Rd8vX1oMvWzdOXDTL5+Lr/s3MmpP/4iQO8tKQKL7lzMmAVzOPDt15zYu4cAvZ5gH28WLl6EX/pI8o+d5C/x80ydxpxVD9OrlNsfTrfg2nnIyctl2vTp/weNFneuSJkpLjpPRsYs+R6iC6Vx2/C1dvPj+++hqqhjhcB0TRnPP5u3UHjgOPeufJTQOTPpEwWr6GaZBgiym/n2gw8xV9awetUKVGOG8c+2zyktKpJrncni5sEnHiNy2ni+eO8das4WER84iDm6f+XDkBzBkR9/4NjJMyxe+SQhk2Zg9w2QhACdxUSUqY8db7yOs6GRFS88D8nx/PbROhpqm7nloZX4Zk2lVaGUTlBPZxvhvW3sfP8t3JYBHnvsMQiLYfdnn9NcU0NPT780ET7yxFP4DI3ly0/XU3Q2V3I+vYMjePGV1/EKDmbdG2u4WlpEYIAfSoMXL774MvqAIL54+22aKioI9vfFP9CPe556Anx9Zb500aVKVr36GobUJExibxJpVRodVTVXMVlMDE9NHSwAPS6JbRFZwHarjbSUkYO4FJUKL7sNbUMtn7/1GqF+3jz47LOg92P762/Kzvg9Tz+FLSYKm9EomYMBDheusnK++vgjAoP9WPa8IDQ42fnh+7TW1MqEKmNcPM+99jp0dbHunbfp7+2VbvjEuKHcsuoRecDftnkTLb0mnnzzA8z+EXh8A6XLPlDloSMvhx8/WcfoxKHcunKFGGex7aN1OL18ePitd6nWGFD4BaJzeAj2OOk5n8vOde8yYvhQbhHXv66dr7d8QVdPDwNWO9GJqdz/wov0tbXw/nv/lZg2kfwRlzqG1W+8TWPxJbZ//ikqh4kB2wCRacN5/IWXGCi7wsa3/yuTasKGBBOREs/cFQ9DbR0bPt+CKjCEh15/nXYfL0waLQqnUub+FueeJSE5CW14CFaXFb2oL1QKzuaelYWVn9EXpdWOr9CbqqH00B4+/uAd5l0/l0UrVtJeVMY7764lKW00j322Hly9mF0u9EofPCoNB/JOMGH0CEzl1VwpLiYhbRhx6aPZnXea9MwsDGo9rp5eIoTMxW4lf/fvbNm0iesX3s6ipcuoKihi7QcfMjljCsvefxerrZ8ej1NGG4p4ydOnzpCWKvBxOtQ6A3a3Ez+7lcKvd/D3D98w545bueOhhyja9Se/f/sjRr2RTpuJrDtu5NYld3H+j7/Z/Olm5i9aym3PPi+vQbfNLCdiWi8te07ukwBtPb6yKebSedAO9FC480suHDnCvFtuZfLiuyj//S++2/kNik9vu8nT3NwkczFvWnAT+V/9wKm8fCLmzGTK3fdg9wuhbaAPjdpOlAYOrVtPXfElJs8X2JhZ/Ln7J3Jz8pg581YmTp+HyzcIRIantRen28bZ/GzpYvUx+mJQGtC5NDS3d5JfXcmYTGEQMA9G8vTbCTX489umzVwtLeH62+czfvQIDv34O7WVNYyelEn6rJmo4yJp7GrFR6dAPdDP/m++o6G+npGzpjF/+kwOfrKZK5VVpN62QGqqnF5+6INCuNrUxEDFFXKFe1WrYuTNs5k0cRKHt35P7ZU6Rl5/HfGTxjEkMZ6uji78XSos/d3s+HkbnZ2tzMucw5ysmWz94CNqOzqZ/tAD+Cen4FbpMYoMU5eFDiHOb6ojJXk4Bo0/HpcLldKMv7WPPe+9h6O5lduX3E/C8DR+XL+Oys4uxq5YSdTYcSjsdpkZ6NDq8evs4eJba7G2tjJ19QqGxEawf+OnXG1sYOwD/2HI+LGoRI6rwBD0WzF0d7H34/dxmga45dEnCA0N5bcN66jvGWDsY0/jM3yERCSIE51O4cLQ2smRt9diVCnIXHEX4eFD+OPd9bQP2Bj52OPoh6ViFAJ3Uz/eagXKukayP9qE518B8I3PPYFWp+TQxk/o6h9g4sPi36eg9veWHXl1v4O66qsS5zI0NRmltwGrzYrG4aGx6grOgX5Sh6dg9PXFbDahVSroqSzn4Gef4qvTcvfTz+FxOvlr4yd0O11kPvcyqoRErC47LoXIfdRSeqkEb72G+Nh4lBo9VrNFhGfw5ZdbyZoxjbikVGwOHQadDq2rD3PpRU6vW0+Yjzd3PPcsXd3d/Lb+M1T+Qcx8/mV6/H3Q+GokXkXlVmEuLOHqxm2EGo3Me/kZ6pobObFpKxi1THnpSRxRYTg9HqnX0nVbaMnPp+CXbwj082HhU8/S2NzMP1s2oQkeQubzr9Lj549GpID0dhHq60XfuYucfPtjxg1LZvqj99LU2szutZ/hExnHrDfeolmrw+104KvTyNFQ1ZGjlOz8gZSEBK5bvYryisvkbP+SiMgYsh5bTYfRC7eXQeJznA3tVFVU4B0XzpDkeImyEKYDR3sXZ0+fJnV0KoGBARi0Blwmq0QQ1J3JoeiXbxg1IoXZKx4h/0w+J7/9ibgR6Ux+4jk6jHocYpihFJugnuNHT5AxfpIEZ7uVApFuR6Oxc+r0CcaNz8RoEN11sWA7Mbj6Kd+3l6s//SU7GpmPP0D2kSOc/WUviWPGM/bxlTRplVg9drx0GvRWG5V7j1D2xS/cOHsGaXfOpbD4PId3/sKYyRmMWXYHvf5emFBKTImioZXifXsoP7aPjIxJTLntDplUcu7X36QJJGLZgzRqNOgEluPftBhvQRr4/Q8qf/uDRQuuZ9itN7Jv9+8Uns5l1KzZJC1eTIdKi7feF49tAK2zi7xfd9F8MIf5WTMZv+h2Dvz+K0XHjjBm6lSGLVyEMnSIhB976w30tXVScOE86TMyUfga6XNYJc5K2W+ltODcYFSeENgbtLitVpR9/Rz67ns6i84ze2YWY5bcyq6vvqXoxHnGzpjD2P/cRbfQg4roL41aGhkKzxUxZXKGZD+6XW4EZszi6KOoqIjMSdNxO6V9C43Lhre7n4M7vqDjZA73LFpE7Kzp7PhiO83lNcy8/Q6C58+iS6PGbnEQpNXhZ7Xy+4ZPsBRf5pH7luKXOpSff/yZ+op6Js+bz9AFs7F667C7rPiqlXhaO/hr6w7MpTUsW7qEwPShfLl9M20t3WTdtIjQqbMxGbxkzruXAGb3d7Lvi23Yqq5y/5IlBKSmsHXz55h6+5l1x90Yxk+iz8tHGhc8PR2Emzr5/qP3UVusLF18D0NCY9ix8yta2xq58e67CR8zCaV/EFanUyJ36psaaOpoZ+TECWgMBlxOJyqXk8YqwSztJi0tVbL1RMdEdC2t1XXs3r4dTL088vADGKMi2PDhx3SZ3Sx6eCX65CSsWo3Md1VpNVxtrMNstjA8abh0/Yq8eo1GxZWaShmxODw5VXb6xVjZy2aX48EfP11PkJeK5ffdi97gzabPtmJT61nw4HIcSbF0upwydi/EqcRdVs1fX36BRmln1coHcbmcbN68DYdTze0PPojXiBQGdEqZR+ztdslwgYPf/YSf2sjDqx7B6uxj7aZPwNuHpUI+EBxDr0fk1NoJ0qowl5bw+5bPifLzY/my/0gT09rPNqIPCWfJsy9Rr/fBoffBS6nBy9KP+fI5/vzyc6KC/HjwoZV0NHTx7Q+/SrzJfY89gS4sCrNWi1kwbK1Wis/kExYWTmBsDBovI06Rl2y18uuOL5k0eTzpM7Po6e4i0KOSk6WKM2fYv+sXhsXFcs/yZXSWX+arX35BFRnNwsdW0+MbiFmhxkujw9LbS9nFC0QlJuIOCkav16Lv6yBIreBiTg7HDx5GqzXw3vNrKNl7lEOH9mBIDua6JbfiExWByeLCiC+2dhP1RaUc+PNX4hL8ufeeu6gsq+erP3ajHx7D/U88itqtxaAzMmAxywnDpVOnOH3oMKHBITz5yMPkHdrDsSPHiEgaxdw770ETHkG3zYLBqGGgpYHvP/oIL7eTmKhIltx9F7m5uew6dIDQieO5fcXj1LXZ8AkOwaYwo7VbqTqSzYThI/EODsLhcOGn85bJYufOF0pZgXaID1qFG/9+K34DDo7+sJtLJUVETUzkxkU3c3TfUQ7nZBOfNY45C+9AoQjAqdDhFjzB7nbq9vxJwd69TM6ayoLFd3L6nz38tfsPFOsW3+ax9/fh5XQwNi6RlpJKOu1OEm+9hVlPrqbXZsc7yBcFZpQOKyfeeZ+iffsxaHWMHJlKwflsrHojoxfcybzHRC6penD2qRWCazc5eSeZMSULhYD4DNilY0XoE3MLzjBhYjo60bF1CGKqICA6+PXt97h8+gS+WhdZE8ZSkJ1HU+8Ai555nlFL7pEPmdrPKE+/aksfP738Cvn79zBs5DBSwiJpPJVP/7/pAFOfXcnwJXfhUnnR0NtHsF8I/WUVbFp0H/FGHcYoHyKGBFN2LI8+tYabPniLlOsX4DS5UYuWvMTvW9n29CPUFOSRFhrO0PBoyitraLI6mP/YY4xdfPcgjFbwx3DS3d9NTXU1E9InDaZWCFmNjAzrZ/uTq2i7UMzoqAQCfALIv1RCr68vN7/xOiOnTUMlRt2yH6yGXgu771tOf20t2sRYgsNDqMw9hc2g5d71HxM8brzMw3S63FJ3R2sLWx55BEttPUMTUqQmpO5qKVcHTKzYuIN46Rh0XZuJAp3dbPvPA/TVVpMycRQGo57C4zloQ6N44NNN+KYNu0bwvJa519bJ5mXLUPX3ESxgzWoFV87loQ0LZ/m2HWhjYwYh3y43GpWS6uoaGd83LG3YoBfgmlxAOFFtFjMpiUmDJgHxO4tTdH0dnz0iTqPdDBudjs1sovZyEcqQUJZt3IY+OUX+7IPuRrhUUoavQUXc0HjJL3O7PKgULj7/dANTp89g5Jhx0rAz+L4uWs7m8cuLL+HncBAQMUTqVbrbuuhW6Xnq259gSIA8aQtDiej8iIJu76PP4T1gJn7KFOpaGnF0tqGODOXeLz7HGRgsRxLivhUbQNPp0/yw5hV87A5S0kZLHmRj4xX0cfE8vPVrOaYZ/MldkjbdkHuG7556Fl+nnbTMdGobG7B2mdFHx/Ofnd/g0atxOmxoZIwh1B4/ye+vv4a300Xi+PHS0WtraabTAy8cPAy+PlKjK39dJ5SdLyYgLgqvIH+ZDS2+73Y4uXT5MvEjktGpRGdRuBQHhyV5331N4Y4teDvtDElOprO3j4GuHgwxQ1m65Ss8XoKoeI3E7VHLDuCEjMno9NJFNahNUzo5deoEE4Q20ODzf9FHQvx48LPPKPv+FyL0OoYMi6fsSjVuu4KwEaO45cMPBkfMQoMmx8lO9mzcSv23f2EcsJA2YyIn8/Mke843JZHl32zBrhHBf2qps1W5Hfy9bi0lv+4iPiCQyIQULpVelilBo6+bx/Q178h4OPHSQiYgdFZ/rv2Iuj/+xsdmY1xWFkfycuWGOWr+PGY9vRq3RqTLCE2GiL908s+69Vz++W8S/INlRyC3sIB+p42MRQvJeupp3GqN4KUPrnsWB+eKLzA6YzwmtygErt38TgcFp3KYmZk1mLwhqN0yYcbJdy++gjO/iFBRAEcFUlbfQEPbANMXLmbeC89JJ6EEyisVWC1mCvPPkZEx/X8aE/kZWKyDBWBGxrWIOAkKFrqvXra98ByeooskBAehCQmkoLQMt8rIjQ8+xPA7F2LXCUiuiO0WEggXXz/9LP05ecT6+BI9LIFThecZUHux+KknSbj9RqkFFOkCCqGVdNjZ+PCjqMpqSQgMIDA6mEO5p9CHhXPn6qeInHcDdqFJ1AiOpHgEzHz68IMMnDvPuIQEDIH+XLxyhYrmNla99Q7DFi3G4vGg0Amd1b83uMXEJ/ffj+1KLWmxIg0nlCM52ejCg1ny1JNEzJo/GAcmP2Bh0Oumqaud4SOSsbjAIB4hh4e+tjbJX4yPiZISCLeIgrNbUPWZeX/5Q/j39hAXGIBGp6Gw6gr93v68snETusSUa5/VYKpQ1dUrWC1WRgwf+f/ucSVUXa2UI+Y0AXaWBaD4fd3QUM+Gp59E0VzPyJgY9Fod5yqquPIvn+2977/FkJos1WqigypSt6xFxXz49NMEOC2MHBqH2WymobsXh38Ij374IQyNwSYExTo1OmHcqarm/ZVP4NdvIykiUkbHlbU0YA705dWtX0Bo1OCeIqHMLlrysln37DNEeRRMTEuhy9TBlY5WLL7BvLBpu+yw2sWyrBCSMidNucfY/tYb6Do6mTt5Gu1tvRReqcFrWBKPb90KYlIk5PrawRWu8kIZ0dHRGAJluOZgrOe/b73m6Wd5883XUfsYJVIoQO8lozcbck7zzdqPUDQ0MGfCeBrra6np6UaRkMTqHV+D1kteRslkd7i4eK6AhLQ0lP7e8v42iE6fZYDyo4fY+uFHRBh9GBkWg7u5m9KmOhQTEnhqx2a53wzG84lxu5ri3/7i542fEKOzk56cQHllHdXmAfynjmPFa6+i8wvFbXehFKgnk5myv/bw1fsfkhQSQkJYKD3tjVxubsF/wnRWieaAkEtpRYNCXGcb7yy/H6cYBVvtzJ04iZwzZ6i1WYi95QbueeUNUBn/L97R7bFRfKqAKRMz5X0sUgE1oi7SwNHjeUyaOlk0DKUkTu9wyjopb91nnPzjdww6O/PmzuLkqWwarBZGLLqZRU88AwoxGhbOlkEA/oENazm/dy/+HgUTRo6huOQyTU3NKLa8+IxneupwTm/dirq3X6xf3PfSq/TExxORMVlKT8RoTLy5U9Dms7Px6zNzaO1GeXp1eGtY9trLVKgVjJl5vQAdyAXJbDVJ29fe4/uZM2cOfgohDBfiTBcWHBz714Awf/r116JrrlHi+3opy81D09rCkc834h7owe3vxUPvv0shMGrafETSp90pZtsq3P19tJw9ib6lgeydX9FcWkVs4ghuf2o1lYEaEqZmoFGL9x1Mnj534hT1OefJiIjkh3fWEOylwRg+hLmPPsJFPz0jpi5AJ7y4MtjDRVdLNZbLFSgul1L81U55ulckj+amx57AEuBHlECc6A2DL69009raRumlCqZmZA4WH6I4FJtsWwvNVRdpPZtDyfYdqDwKPCPTmbP6CZr9vUkeOxaDcPMJw43QQgoXdUkppceOk7N3H5b+XkZOGMvcZUup0CtJnJKJl9Zfnv49Cgd9DfVYS6vpLzhP3vbtGA06vCemY46ORDs8jXl3LEYjyeNifffQUVuNurWWK4cPUfDDLswmB0Pn3cisB5ZTp3CROjkdldImwaMeVTDm1l56LmZTc+IwJX//I4uKyInjmb70Xjq8fUkaPR7c8g4V3nsuXTov46iSh4u8zMHFx+k0c6n8Ema7Q7bq3Xa7hCUL1EZPTd0ga/DnXXQUnaW3v4fU+XMZd9ttuMKjGJIyTN7MwhAh9tnzJWX4eClIih8qHXrybf8V03744QdMmz6bSZMGTSDikRd7TkPxRYx1DVz4dRcNp48MunTvXErM9DkohfBZaAntTlwqJ/06JTUVRYRVNHPh5z+pOnNOCpknLbmV4HEj8R+Rhl9YFFrV4H0uMDgV5/IJ7DBxasc3dJ3Nk6PtUUvvZEhmJrq4JIKiYlDIYlcU1E5qzxcR0t3Gge1baS+9jMnpYeb9q/AdOQb/USPwjg7G4e5Gq/LChY9M5wntbuDQ559hLauS2q8pS++hsKebW596Ep/IGKwWOwaDQWrWjh06xMwZc0Grx+1xohR6E4+L08dPkJg2itDQIdLA1d/bJWPqKk+exr+pjSM7vsTaUE2fy8mC51+EhGSiJmVIrItWhpSLX1jD4ePHSZ8+SeZ7i6svvoQOM/foCcZPTEfjIzaFwagnu8dFdV4ukR0d/PHRRzgbGrBrtdzy5hr6A4MZPmEqePtKbZ5H66FLZaMsJ5uUNhsHPhFmm3YG1G6mPrWcg9VlPP3u+zJuUmpcBCPL1knD+fOEtpnY8fpbGK19eHz0zHvhaWyRUcRPmopbOGslrUDssgouHNhHYn8ff3/2Gf31TRgjYsh4dDXmsFDSZk3B7DKh1ArkkxKlRU31gRNEmsx8J+QMXU3oI0KY//JLdAUEkDI1S24sGrMLNOIZsLH/wF7m33CLLEzc4pAgHJgKFwf37mfuvJuv3TduBqz9Mm6t7nQuUVWN/L1hk4RPa2MjCbttAUVdXTy15m08KpWMWhT/Wcz9skM7feoslMKhKBWRIiW3rfQAACAASURBVPDDwoWCIjKmZ0hxvLj+8t8LDuO/kNvQqhp2rfsInVYp2WcLnniGDr0XKTOnY1drBjNb3W7svZ20nj2L8VIleT/uwtzWiX5oLNe98wpVTjsTJmShEpuiiPJy2enraKezuBhtaRl7Nm3Fz60hMCmRMSvuozPIl6GTxqFWe6PxaHCarHR0ttBzqRj/inIOf/kl1t5eRsyYg3nYGMxDwrhx2RKcykGIr9i7OirqcVc1MJCdy9Gfv8ettRGYlsKsx1ZjDgwmRiBFhKFPFIFqLY2N9ZRWVjBr1qzB4lvcsx4P1aVltLe2MGnaIMKsx2HCoNNTf6UUr7ZOGnf9Q8WhYzgtViInjSNtxX2yczxu8nRcQr87+EJcqa7AYrIwaqTIIB6sO+WhtLoMi93KyGEjr0VTir9xc/myyGBtovevQ1z656BMMxl98/Wc1thJu2kB4zOno1N7SWqEyPptuFqBurmFml//pOTgEdnwGDlvDvF33IorIpyYhGEoNEJM4sZmH6C2rAS/7l4qvv6Z2tNn0KoNJE6fSsI9t9HhrSNxzCiZKiRIgwLTdbW8jGCTiYvbtlOdfYo+ay/T7lxM7A23w5BoAqMT5WcrILSCG1t6sQBjawel276ls6hE+gDG334b/rdcjyohntCwcFlgimdd3HFnTp5iaFw8wRFhaNQaiXsx/Dvifv3N11l4x+2MEJpHGTVnwajVcuH0aYIG+jm7bSv9V6oZcDiZt+xBPCNHETRqFAEREfIa6FSiKaOUuehDU5IYEhkqY0RFUYvDRlH2KWKUKg6+9R6q9g6JdZn+n6UwcSK+w1Lx9w8ebDi4zDLe80pZGcqWNnLWbcTd3IJdpeBmgUsaPoyQkSPR+wod9uBnLjOaj2cT5XCz+5U1qHu68Rg13LD6CVqHpeA/Mg0fgxajmNyY7XKZf+//o+o9oKuqunDt5/ST3nuD9BBCCYHQITRpFkCxoWJBEQQRC/rZGygqICII0hSxdwWpCT20QBICpPeQ3nN6+10r3nvHH4eOIZqTnH32XmuuOd/3eT95n4WjMjnz1jrUTW1Y3fUseO45uiKjiBk1BjzEiFa8vBmRXff3wb+YkjUdd534uf9FP9rtnD17mjGjM3HXCbyNoCMbZczujQuX8G3u49yG7bSWlOAKduO+V1+kPjiY2MxxeOpEU0OBydInu5KFuadxb27mxIcbUDZ34hcSQ1xiKoo9b73uSg0K5PzO7YTr3WkzWpi7dDmd0TGkzpiGUZxP1EKB4pKn7bOHjqBuaufUtt14mG14+PgwedFCehLCSJs6HYtBMP10qPTioXFyKPc4k8ZMlK5+AfEwY8PstHHo8FHunHXPf4ktTqnhUpoMlOfkQF0dp/fswdrVgSbYn2nLn6BhQJh8Y35OL5lB2WcHTxVUHDlIU+5pcvd/T5RfMEalG/OeXcmtUC8GTZkgzx8uEVOmVnL51FkKD50ka0AcRzdvRGXuxSc+WlbNlowhRA4bj8LmJqHC4vSipYe6g8fpOXuOK1/tIiY0kjavYGYvXUm3nw/xWRP7u2ouBy6nja7uXkrKahg9elT/6c/an69kLi2ju6GSpiu5XP12L156d/oCo5n29HK6I4JJGDkCjThGiZtNBc1lpWga6sk/8A+XDx3HU6fBNySQuUsepSsqnOgRmf2uHPEdCqv8/x3FNTSdOcel/V8THhqCNikJQ3gYfmNHkzlrluTsSQukS0nN9UJUrbXk//orzdln0ardUaWkMebBB7GEBJKcOUzyEcUVsONJ3Y0qVNXXuX7gd6pOnESv1eCXmkLmPXejiE0kYvBQpEBFdKwUVgoLr8izVkpqWv/p/L+TSFVlBc2dXWRkjEYs8f0EJxuVl/Pw/bfjkbNvH13l1zBZjMSOHU/a7Dmo4uMJTkpGrRIFoEaeTq8WXsfTU0Fc3EBJWhR4BrEEfbTuAyZPnsaoMZny3hNh6kJ4W3XpEr6NLZzY8yWW6utyMQ8fP4OU2+7APTGVwLiY/zAtDroVdm5cOUN0fTtnd+2np7IBo8tO6h1TiM0ah0/yIPyj4sSRt3+jVVkoPHeamD74e9NnWCtu4ublzsDbZhI4chSBI0biGxnVH4Ml1xIlJadPEmXp5fv1H6Dq6KDP4iD9rvuJHjcJz9RkvGNCcND3X9SXNwXZp4juaebQ55tR1Av2l56U22dzsb2VJ9auxeHtg1YpMEU2VEoX50+dJiEqluDwSBCdF9ldFn9+hgHxSQSHR/Qv8qKCclqoPJuLe2U9R3Z9ic7UQYuxj8lLnkGVmELMpEnSmecpulUyDlHHPznZpE/IwE2YfUSRJDrRDhVns3PIyByOzsddohiEu1n8dT0nG8/aKo59uYMAh41bPT1MemY5rsgBDJ82BznDlCmLdvqwcOPCGUIrW/n9w814W50YVS4GPXQnuc11vPLJp9gcajSiABTPl97KjexsAm718t0H64nyUtNqNTDxmWWYwyNIn3UHFodIO5OCLXlYKzp8iJCGen7eIDAtdtxCoxix6DHsEeGkzpyISy2gTDb5K2nsOq79+CehXT38/sUW9I4+LJ56JjyznO6gQEbOnCP1qe6K/pFun81A0Y0iMkeOFqpsVMJ4IiYcChfHj2czddZc7EKRLxOsxHzARPHhY/jll3BqzzeSQNCuVZL4yH2UWC08KcZ4EgAsqJAuiVTKu3CZrPFTZLdKuAzF5+jqMMkouDGTx+AQ4wfJTnPIDbgi5wQe165zcNcO/AO96VGpufPZl7AGBBMrtIQqlSwABVWgt/0WndcKMZ4+z8l9+wnx9KFNrWTWe2/QpNWQKaLg5C/f/3N721q4dTWP3vO5nPnme4JcbriHR5C58kmMMaHEZIyQCBuRxyu+pb2ujs7rBdgunSf7q68I9vRCGxaNK300zqgY5j/5KE6FlT5nH54aPa2VDTjL62j86x+uHPobvbcK/cBI0hcvpsfXj2HjJ/33lIsmsp2KqmrJYx2RkdG/Botxk0JJU00djY2NDB8zRv76ApQtsnMba0uxlpTR9OtByo6dRO10ET4qnZhFd2P7F2qdnDpCFpaicSE+gYryUkx9RoYNGS5B/OI9iW5iYdkNiUobnJomD/juwrTmsFNeWYSrpobar3+i9WI+DoeTmIljKA3zYfDtc8gYOVYaEOxWIa9QUlZ0FXt1FYW792Eoq5CHOo+EOAYvfhAio4hNGSKh1Crp6LNTXnQVa0WlLBgbcq+gV7kRP348kXfPxhUbSURSAj0WMz6isLA5KCnIx6O9nZMbNmCrqcbLy53AtCHELrgPbUw8YQli2tIfoyYyxIryL8kC8MrmHVhKq2RazeA5t+E5ewbOAdHEJiT9Vyb1J8fnXjhHQmwcQT5+qGTnUYnDbGbdpxtZ+MADJAyIlXuy1W5Hp1JSdu6MzKg9+unH0NFJn81Jxp3zCJg0Bd8hafiGhcq9QrhuxV5y8vhJ0oam4R/kK7E7SoVGcijLL1/Gr7OTg+++h6KrA4NGQfq8BSjTxzAwczz+wQE4DRaUHoJZ2c3VC+cIcSg4+PbHqLt6MCjsTHngAdSD0kgYOw7c9SAOzqL16ISC46cJMlk4tO4DfG1WeU2H37MA0+gMBk4eS4C7m6yPFGJftth49dU1LL9zHv+88haqlg5seh1zn3iC7rAwkgX9RLy+YP+Kn4GD05fOM2TocLy0Xih1enqtJonZyj51nMnjx+OmVEvZhU1lk0SD/DPnUJY1cub9bYSKCDpfBZn3zYehw0jMmorT4kQp27ji9W1cPX4EdXMTJz/bgr5b6C7jCAuNRvH+vPmuvtZmBnq5kZ4YT+nNEq41NDLigQdZ8NKLWNQSZYzd1ImPSk/2W+vJ/vl3BqQmkRabQGXOeTpsZmLvn8usF5cL8quENtqdWsx2yMk9y/RJWWgxoxIjBoEnEIHyp0+RkTWePuyS5u0lejm93fy5Zg3FJ08REhZKetowSi8XUNRWT+YLi5n5+JNg9Qax+IvqoauPv9a8SO2VPHxioomOGkDphXxaTGamrniazMX3gcaKwWlBpXSjrbiYrY88RZhDQURkKClxA7mQfYwOrYLxLz3LqAWLcLi0spYRLCR/h4Gvnnqatvw8EuMHEBUURsGZq3Qo3Ji0eg3p997+34Mi+lIu2jvauXyjmLHjsiTEVOaYiv/U3cO3y5ZRc/MqcaMHEREcStGBXPpcWu5Zv5boqRP6bVfiRK/Uou3oYPuD96Joa8crNpHkpEQu/vWzpNg/vW03PhmjZTyOyHx0qV2oWlvZufgpOisrSJowAk83PXVnLlPe1s2Sb/YRNXGsXKzFkif79R2dfHjPQtyNBhJTkvD39ub8sRz6dB4s27kbn6GpdNt6ZR6y2ASVVfVsf/gxFB2dRGcMx81dS+HxwygDg7n/sx34jhiGUaqyxKfrRtWNMqn/TBiU2D+TFO4/hTvVFbX0/BvDlpoxWOJsRD0k5Pb2kjK+fnwFdHYwMCtDFtSV2WfRBIWy+Ou9qAYITIvodAgUA9y4WYa7h4romGgRP98/vkK4gDczdXwW8cOH0fff4d/NZqYnL5+vlq9CbzMQM2GwvJ/Lz95A5x/F8q++gSBf0NkkSFh02NvzrvLt448RrtUzUIw9ujpoLitCFRzEE1/vB//g/4r7frZI/YULfLviRXQWM+lzs+QIuDTnPOGDh7Lo6304fD0xm/rwELwmm4PKk6fYu2o1YVo1Q8eOpKujk7rr5XhEx7JIOPG89bILYrUJd6KG8kNH+WHFamL9/InPmkD1rXrqi/Jx+gfw/N//YPP0ltdfdMcFqPx49jFGjx+Jl1aPUuCURLCnQk/BlXxSByeh9hARbtJcj5vKwYUfviX7gw+J8HIjZtxwGhqbqb1cTFzmBO75cgdmnRK9GNGKnpJCw4nTZxgzaqTMFJZua7GkO51cPHNKgoxVbu4yEF0sVGqbg7Pbd3Bk0yZiQnxJmpRBWVU1t27UkzJqAvM2bOhH3oiHRWZo2Tm8+XMKvvyWEJ2eMbdP5dSFXFprm4kblcnC7QKu2g+mljeQ08bP69ZS9N2PJIWGkDhyGFcLC+hoaCJ18lTmfLwRi1qFRkgIbGbUKjW/rv+Ikm++I9LTk6FTJpF95izWLhPj77iTsf97EdyEI1rAre1oLN38uWkzebt+IC1qAEmj0snNv0xlbSV3LXmS0StWY1drMTl70SkFcFfDX4f+Zs7M2yS5TC0OQAIB4VBz8lg2o+dMlhFiIgPbZXSh0DvY9tyzGE7nkhoeRlBiFJdLSrhefoupCx/grrdelxmv/f1sF702I1cv5ZE1elK/K1jVf/2d3X3k5+eTPmmc5EeKS6MV/+juZu+al2g9d4akgRF4JURRWFpBY2U7jz+3hoQHF/aPOMWrmETavJM9z6+i/mQOQ2MHEJkSR865i3R0O3n6tbeInDe3f1MRm5c41Cjhg0cewVFWybCYGOJjYzicnUOnCx5+/XUGLridNqcLL6UenVgPDUZ2PPUk1ZfPMn7EcMIjosi9mk9xfSMvrF1P1Kw75Os7pUzPiaKnkfeWLEFZXsfYhEEEBYRw8PQJOt3huU/WEzRitDRbmWSfS0lPeyuN9Q2kpA5Cp9bLpoMY5d2qqqfXYCQpfbCcCkhOq8GCuqeNdSuX4SgvZ3RSEkGBARw4c5ZuX39e2bQZ38HD5LrsUEoqJJX1VVgMJoYmDv7/jYDLRGdQYKGSUmUhJOcSNifOqgrWrXwGV101M8eNxSZQanlXaFJp+GDXHtxTBsm1XK7LAidWUsz7K5/B19bHqNRkScbIKy6jz82X17dshYTE/zrZ/S5d283rrF29Grq6yBo1Ssar5Vy8CJFhvPbFNoiJkgW4vA+Fa/1qPmufe5YAtZPxQ9Iwt3dxpbySZj8/3tq5B404HP6HthGdtfqLZ/ji7Tfx6OpizviJtLV1cPVfp7IrIoIXvt3f/1kJk4bTgcXl4FT+RVnkDfQO/u/wLw4LSta8/hrPPvc8fh6+csUW/Qj6HHSeOMautW+BsYO5M6ZRWV3NxZJyPAcP44U9e+kR+mC1UvJxReer8NI5oiIjCAyLkIW/HRWipqv64Ve+eP1V4qODyRg2lMaGFvKr6vFOHc4zW7f1S9JE0SkeCrOBku++55etX+Cn1kk9bXF9Ldera4kfMpxH1q0DkYsubNMyP1zN9Z/+YMcHHxIV5Me4IWm0/athFaNq1fA0lm36GKcQD4mxnzht2hSsvfdhnK2deCnVzJ02ncKLefJnJM2YyPz335TjXdkwEZ+LS8WRvw8xY+5cWTA4jAZU3r7yOT5y/AhZWROkhlmi9cVI1uLi+Oat5Hz3M4kBIaQnJXO94Cq1ne0MvWM2M15YDSKkQdZ+Yv+1cXrtWk4e/B3vMB9Gpo+gOq+UimulKHbceY+rva2ZO+fcRsqUSVT8/Rf7/vyTpHl3Mn3xY7QJzIIg/lv6CHa6+PmNtZTmF7Jg2dOMGTeJ/P2/8+2+rxn/4O3csfoJOhQ9ONRqFN1K/DwDOXzkGLPvup3OzgaUNjs+Wj9snb0cv3iOmYsW0uToo6+3m2Ch8fHy5eulS7mUm8vSN14nddossj/ewje/fMfcFx5jzr33oO5VodJ50+K0E6DTsXXp07TU1LJw9WrSRo3mr517+f3X33l81SrGzp9LraEFr2A/FHYnnaXlbFn5HL5aHQ8sX07c0KEc2b6DP44eZvZzzzA0axo+3qHoPLyoab1FkEbBjudWUXu9iDXr1hI1ZCg/v7WWk2cv8NQ7H5AwNhOr1orZaiDI05tOk4HDRfmkZIwl1D+WypIKQgI8iPxXD/f9spVYe9qZ++oKQpNSuPj6BgqulTD25ZeImDCKXmsXFo0Ss86DUJudHx95GD+nkwVr1qCNjuLs+nWcvXSFOa+9J0eFmkB/DA4b1n9TPcJtNn555lk0VjP3v/8maj8fTr29lqLyajJeeg3/kSNkV8MhTA4OJ0EmK1sWPU5yVATznluKysudsxu2kF9Wxaz3PsQZPxCLXiHB2oJJ5N3Ywu/LXyLc04dZr70MehXZH71HZX0j9767Aa/MERQbqunr6SYjIJGOqnoqG6vJGD+KdsFRcvNG6/SgrKKWdpUL98hQrBoR1aZCqDn1NTX8tmwVKdFR0nQhVtZDb7wttZ/j132AKz6+/7QnpO0KPTeLivBwVxEzIEaO9+w2G+7/Rk7u2LKFKZMmEzd4CB0iekelkloat+pqvl3+LIOT4pj+7kvYenr47n8fYld5ctf6T2j30stOksNpRevSoays5q9VK8hISWbM/17D1dLMLx+so81sZeHn2+j09pUneV8vL+xGA4YbN/hjzRqGpiQzfd3bmGqq+eF/b+IREs7E9z+kM8APu92AVuHCw6WgPa+AX195nTlZkxi59GHszU189/YHOPTe3L9lO/VaNQo34Sy3yy5127/ZuCfe+pCZk6eQ/OwzNN8s5O/NG4kYEMvM197B7ONNk71TZuZ6WVQUXLpM0rAU7A4bCouTIL9QHEYXpy9cJjwtAYdIZRDJMA6nFCrXZB/lzMdrmTttMmmrnqHh0hV+eecjkkaOY9gr/6PVTXCsDFIHqNC6kZNzkjEjRqIVWjyNyK61o1NYZRbwsFGZ6DyFC1iFzuHEx9hLXc4Jzu/YxeRJYxny7GLKcy9waNNXDMoYR+bzK2nQKNDoxOJpxMfpkKPHm9/+xoMLFxB693SK/wVM/7PtW4ZPyCJzxZPcEqJ8Yb7S6NAa+jj3w35q/vmLO2dMJ27e3dzMzuH0N/sYNH4SaSufp0apwMNDhbWvB2+FUgKFb/15kCUPLcJv/lxyf/yRc9/9xuhpMxj25OPUCXu8Tji3lZjbKyj443eqfzrCojvuIfSu28n/52+O/vwd46bNYOxjy7B5uFNnasE30B8PdBz/5xBTpk6UHSlLr6nfUGLXcC6/gLARKfLw46X1QW934mbp5ecNn2C9WsADC+7E/44szvz0C3/tO8D42Xcy5snFdGrFgdomR759ZiP5eVeZlDlRZpNLCIZCdPq6uFpwhcyJk+WG73KpZepLmMvCrxs/oa+wgEUP3otn1hhyfv+bw/v+4P4nlxM6eyq9Oi3uLjUaqxVvHGx7+3WoqWCVSCGJCeH4j39w8cAF5j+2FJ+pY7H4eeIS2nCFS+pGP3v1Dbw7DDz12GIYkUTOF59z4uhp5i9bgf9tM+j18ESn1KDs6CTI0MPXH67D0d7KiueelbiPn3btpqLgOg8/vRK3QcMw+Phi9nTDbu0iwNzKhudWMkDpxlNLVkBQNAe3bOZKRQFPvPwCoZOn09jSijbAW+53TSUVsusZP0jc/056ew1ERURTW1lPcXUN/smJuPv5o1Vo8LLbcdRU8P3Gj9AbulgmXMAxUXz1+ltUtvXx4MrV+CYnY9JqpElJwNnLa6swG0wMS0jFZXWiFJu4CoqFC9huZVDqYFxCk4wKd7MNdcMttrz5GrHB3jz60mrZRf/60y3UdRh59MU1uMJDseh1krmq6jOirqtn59p3SIjw476nHpMjzv3bd1PR2M2yt97DNSAGh6c7DosZvdGI6cZ1vt+6DX8fXx57/X9gMfDpW2/Sh4Ilr75Gr38QeIrYNCveVhuuinK2vPUGI9PTmLd4MTS1suerfdQ7Haz8cD31Ci0aHz88RRfT2Ef3jStsX/cOI9NSmLdyFVTV8+X2XfRaLKxe+z6Eh9JuNuHr5y27ZScvnycuKpqYgAiMDU1ovL0w/Hu/f7JrJ1PmzCUqJha1So/LocDPaKTz+FF++Hwjo8aPZMqzy6GoiO07dmH1CuDxd96jzttTHtB7u1swtzXSV1nO0MRkAkLCaWnvQavzIFijp/zAQT7/6ENSJ43iiWXLqS0s45PNW/GKH8jSNS8REBElnxWlwoHa2Me5n79n16ZN3Hv/g8y99z4KrxezY9t2hkbHsuTdd6XG8lZ7G6FBwXI0f+b339ix4wvGzZwh3fSVJ0/z8cYNBKUP4elX1uDl7SfNRWabCTe7k9ceWUp7fTMz5t3NPYseJv94Dvt272Tw8EE8+v6b9Jq66bKa8dR64Oflz7njpxk7cQIOhxGz1YxHYCg2k4nci+fJHJeJyWLAZXXg43KTHeOcb75l/76vmXf//cy57wGuHjzMzj27GTp5DA+tXkWzUoVVoUBlNRPhtFO4Zy+njx5gwiP3MGreXZT88De/7P0OxS+z7nHV1deRnJbCbYvuo+CPXzh4+RyKkUOY9fAT+GnC6ejsRe0rxPZGis6fZtigNLw9Q9Aq9HiKKK7mRi78+R0XrpwlYeYEJk/O4urPR6i6UIiP1p0Ou5HkOeMZP2EUp77+irbqeszoJY8nMWs8826fy9EdX5J38RJTHl5M8pQs+jw96TVbifDwpb6inKbGOkYOSiTv0EG6+3oZfNssNL6+3Mi/wtC0YSiU7qj0nlgUApbaR+6+fZQVFpG14D7Shw3jjx2fU11TxoSFdzJ44nhMQhckMg9dSkpulmC2WkiOCSX3z2+kVmLM7Hsxu3RcLyxi3MQpGAQCwWrGJ8ANZVcbBzd9SndLC1kP3EdMzED++mIv16oqmPrSUiIyx1Lf6iAoMBSlrQt9fTUXPtqAzmwmY+ECkhOTOblxC0VV1SQsfYrwSWNxiDAXDfRqwK29kxufbKGvspK7n32a0JBg/ty8jerWdiY8/zxeaUNpNJjxEguZUoG1rJi8TZ/g6Oxk2uIniY2P47etH1He3MLU1e/gmzoEg6lbwi71GjXqW82c/WAzvS1N3PG/ZQQHBfDHuxuobepg4suv4Dk8jWZrF2oPjZwU9hXd5PoXe/Cy2Lh7+TKUGgWHftxLncx6DsDs4SPdqXq9hmObPsXYfAv3iGCazGaWv/I6zVUNXP3lIOVtLYxas4yQjOEoLQpcFhHm7aL1ah5Xtn9OuLc3s5asQGG3cfLLz6hqa2PK2x+hiE/E7DLLrpVGpae4qAgfnUpG4bnUemx2u2ja8PnnmxmfNZGU1OHYbG5ybIylDePNAs5t2Eikrz/3vPIyra1t/C44T1o3Jr72ptTW6ASHztVfUDdfzqN8337UFhOPr3tHimX/3rgNN/9ARq96FkV0DGaryGdV4u5wUn/2FDe+20OYjy/znnmB5rYW/tm7hQ4UTH71AxzhETI0QujzFEYzDWfOU7LvB4IDvJn72gpKK8o4+tluwmISyVi+EntIMDYB9nRacBfg4oOHaD14mGhfP2YvWSJNIwe+2Y1aBLbr/HD5+TP32SVcybtIbfZJ6O6lubuXpBHpzF/yKBfOnSf/0Amc/8ZuzXzrVVrdtVhdovOuRt/noOb4MSp+2EXqgGimr1wjY/tyvt+HV0wsU99YT7tej9LWLZmWInrqxIlTZI7MRKPT4xCQYqcVvcrEqVM5DB01Fnd3P1xWDTqRJuDs4covP9P8x2FGDhrEqJVPcvr3P7j851EGpmcwbOVyGrVKPD31KO1mHF3tXPvnMHWHTzA8OZEZj8wnLz+fk78cITxpEFnPPE2PpxcGuwrHvwcZkQdw4ts9tOYeZ9yw4Yy9azFnD/5D/vHfGTByJMlLV1OvVBPo547L0IOit5dLv/xG96lcMocPYdS9d3Hi7Flyf/uHoWMnkL74Idrd9HIC4LQZCHV3cWDzFoyn8lmQNYOB07LIOfAnZTcLsJsseOn8iEkbwtiHFrD9qy9puVFEmJsHKjMMThvGmDvn8tNvv5BffJ3EzNHMfvQpakxGerUuPDUaAoWjb/tuunMvMHvaJJmV/NXuvTTcbCJt3GSGPXAP3TrR6XBIg5W1z0Be3hUyxk9EqdSgsgvhuZNuaxtX8vOYPHoKTiFaVehROS0ojI38vfUzdCUV3D17DmFZk9i940tqS6qZtOBugmZMwSA600YrEd4+9N2q5cCeL2V02dzpk0maOoHdn39JY0UHmbPuIH7eHJqcVml4CBOxX+2tHNi2G0dxsgS88gAAIABJREFUPQ8uuIuA1DC++mEft2puMWvRY/iOnkynQiMjzML9veisvcEBITWob2Pe3DlETxvPpvfX4azrYvY9DxAyfRoNOhUtTjM+agjrbOWbd95G297NsocfQxsdy597dlPVVIvG053OXgMrnn8eu9LFt3u/wlM0YMwWCTiecfvtRCcksHHLNpo6e1i47Gn8hqXSaLNiV6rwsrvwbW5n3/vvE+WhZcHts/ALDuDrH3+hpK6Ne5c/i2dqChatYD72d3jK6qroM5kYnDxY6qmF8k2M8ksrS2U27tDkfhOIS6WWgn1XTS0/bPkUb7WNFU88isLqZNdX+2lzqZnz+BN4DEqi1W7D08cHrdVK57Vr/PHFFjwtPbz86stSPrD+441YvYQE6GlUMTH0iExoq5UEf386r1zi+01bSAobwH13302fo4evftwvZRbLXn0LVXgcHUIrq3Thr1HQffUSP332GZGePixd9ZwE/r+7fj06bx/uW7mKrpBQzMLYIbiUGhVdl8/y+65tRIUFsfjJpfQ1dbN399fyevgE+IO7joWLH+J6VSmHDvyNt0OFpbcPn6AAlqxaRU15JV///httejUPv/g8Ln9/umx2iUQJsTmxnTrDwZ07iUqK5eFFD9JaUcFPP/6Ge3AUc59cTmtIKI1Os6QMDPBxo/jg3xz9F1WXHJXCYw8/zrXCQn7+81dCEiKY+eC9eMTH022wEoA73YYucopzyUwfiiG/kkvHz5EwZCiDxo7kQk0B3kG+RPqH4eXhg12hxd7cRsPRHEkp0MfFsPLZ57h88Dj/HDpIUFoMU++9m8CEFNpaOggQOkZTH+dvXGFc+ig6LldyPvc8oWOSGTx+BJ9v/ozFjz2FSh8oyRXafzvl+u5uCn/8mWuXLuCbEsfDTy7h+IFDFJw5Kw++FrNFyp3uvfdejvz0I7eqq+k09MoiOjwphVnTZlCRe57D2cfQJcVyz4oVWNw9pYZXZGZ09nRyrSRfZiJ7uAeDQoVehF3UVFK1/xuKc88ybOZ0pk2/jaLsc/zx7Q8ods6+22Xs7sRPqyY5LoZrBXnccllJW/wAdzz9LBjc+setWgHsNpN7/hQTZUKIIJ33ZwaKLOBja98kL+eQBEEOCIuk6WoZepsSXy9fWno7sXqrSIyLpLUwX3YenH5BtBnNeHh6kDpwINWXLlHX18u0118h7Z77sOnFWRSU1v5UoKJ/DqBsbuDk17sxGbrxHzqExW+8Tn7DLYaNnyxAhbLVbFQKq7eTfStXybzdiKAohsYncPPcaeoMHYx/fimTlzyKS+2BVQwI7ELsreD6oYPYqou59NNu7EYjwYMyWfDK21Q1dTBQgJ1FdrBg8yqFLqiXL+9biKW2Ds+gSGKj4ijNvYLRXcP0t54nadoMFEo3KT8x2+x4Ku18veQJmguuETMwlkAPL9mNbLTZZRZwzNQsOZMQ+gphkHF3Oti6cBGuhluERYbhptHQWlVLq8PJvR+sJXLiJOxqnQCoSzafgKt+vfJpOq4XMzh5BAqVgrwb5+hQq3j8/a0kZGX1Q0bFXSha2l097Fn0GK7uTtzjQuUor/1aJU53b+7/aD1eI9JAa8fkEoJWHfp/MSsf3TUffUcnCYlJ2BxW6puq8dTo8HW6U9/cQWj6cOx2C70lRfh56uhWOuiy2AgNjyXcJ5iqi1cxeLrx2Pfb0Q4YiMtoR6UVLCUr9HSyduFdeNucxMemyTzb1oabEBjAkk93Q5zI/HX0M+dQUHqzDD+dkvCYGMk66p9DOtj62SbGT5nMkLQR/aN3KZK0YKgsZuNDDxGj9yAkIobePgNdnW1Y/ANZtncfjgBfnAYjGr1ajnRvXb7I7lXPE6jWEDAwSkrfRHi5/4BYnty1C7z9+p114ufanJgLr/DRU4uJdPNgUGI6NQ11NHRW4pWcxBM7fwTh1BbXX8zTrVbJVdzx5DKCvNzwHh5PU0c7pspWwhJSeUCMK7z0uOy9KGR8k4qaEyf57uU1eBiNjJ6YRV1zIyUVxfho3fC29YehB6TE09bRguVWLb5ubrjUWlp6e4hLS6O9vZOmiloGZI7izi+2YNUJf594rMUoUsmlb/ZxdtsnBOBiYHI6VfUNtHQ2kDBuEnes39o/rhAjYJdw6+s4f+YcGWNGy+zk/wPCFf7ps2dOkJ4xGjedd7/jU3wprZzc/SUF2/YS6HCRMHwIZbW19BrNElA+68MPcAoQuM0iJyLi8zoqwNHf/YKPy0Xqv9GCV4qu0Wu2ETFkGI9t3Cij6f4vgdruJHvrp5z9agcDvf0YGDuUmppqOrvrSb99DmP+txanTolSyE/ke3BxZOMmSn/+DT+1ipDBidyoqaW5tZtZ9z/A+JXPyISHflepAxwmDm7azNUvvyU9LJrwyDAKym9i9dGjcSlRN/QS4BOAX0ocF29elYZmb5UGW2M3Pp4+hCckcL70BrecJqbffz8TnlgBApshNVwO3G1O2S1uPHSU+OBAvGNDKW5ooLSqhUnz7uH211/tzxOVWmMXGExcunSZjImTpMdM3oMiwtfRx5W8y4wfORFJsf7PfIzSyJZnl+M6f5U4Hz+8IiIorK6m3Wzj7pUrGHTfPdgkzFnIFIVmzswXK5fTc/UyCaHB+IYGcfVmGd02EU31EnF33SETUsQ4VOWwSJ3bzmWrsFwqJj44CK8BfuTezKfdamP5m+8RMW1u/4hTzl3FDdHDpuXL4MpNUiIjsfm7c6Oimp4mAy+8sw7fWdNFexSjUqh7rVLQv2PlKhQ19UR7++Dl5UVBWQnqkCAZQUh7D9EhobJwK7pZhEqlRCsMggYz0dEDULi7c/pGEY7wYJa8/hqhmZkSrG1CjBXF93ey/pFHcG9vIyUyQpp/LheX4gwKY/k77+M5TIyABehf0OahtqZS5uGmDBr8/zwCCqisqcBqMZOckCIB0PI9i++pr+Wdp5ag72xlVGIiSouDwqpqapRK3t61C/dBg0QaQf/jYjLhaKznk9WrcG9pZHBEOE6nk/yaWsyhEby2bTuKiGickgspKxBs5cV8tHI1Ph0WhiclY1SYuVh+A0VYMK9s3wneISAiG+XaY8FQfpMPn1lBtE1BcnQMTT3dVLa3og8NYeU2kQUc/H91b4JYYLh8ls1v/A83i5mhCcmYugVqpxGdnzdmgxFHew9jx4zmlqGD4tJiooNDsfUZcBgtJCUm09bTS1FbM5VusO3gn7jEdEASURV4uBy0nsxmwwsvECbkGPEJtNXfoqGlA9+4FB7esVuit/5vjI+ll9rjx/j+w024tZjJSh9NY1MdRc116EaksGzndqxqgShS4imydxV2Cq6dxMNk5Oh7n6HqNIOnL/eueY4KfyVxI0YgVMzS/yRCNy0WKn/4lR8+34pDq2JI8iB6qhpo6G7Hd1waT21Yj0vpjtUh7k0BB7dTfOkU3gYrh979AmuvEUOkB/NXPcmvp7N5/q13pShKwKPF86K1Grm0YxdHvtqHp15HcmIS1bW1GHt7CPHxlJ1rq8XF6BEZ1JeX0tLWhFuIP71CmmFXMyQpldqb16k395Bw7+3MXbUS9L5Yhc9AriZOcq+cZGL6OPTosAuzrMqGl8tK/qefcmjPXnwDg0hJGkRdWTXV5ZUoPnn5Bdfto0aRvXGTHKeYVAoeefkVmnx8iZs8VVaRQp5gU4ioJiXHDh1h5vTp8oYSjCKl7LIYuZF7El1zE8c2bkJtctCpdOfZt9/H5uNFb1OTxLsI04ivfwjznl9Jb7AbrY21nPxkI/o+I3h4cv97b1CitRCfdRtOhX9/yojYyC1wcMcGbh76m3ijAk+lgpLueuJum07knPmkigJHLjA2rCoHJksPN06ex6etk+wNH+Fjd+ERHEnc1CwuYmTRmlfo7VciIDzCbn0W/tr4PjU5OQR22Qny9qG0o57E6TOIm7uQAZNGYxASGRsEapzYW2upuHASVWMrR7buR2W0y7zMBc8/Sx4WMqbdhvwGtRqzxklHdwvN16/SV3iVgj17oMdAUMpQ5q16gWqtnsSxY6XCRyp3nNBdUYajsYbKnNNc//0oxs4uQockcMczS6nV6Bg4aQpdFjvubnrUdjOW5ia6y0opP3iUpt8P47Db8Jg4AkVSPO4DU8i6+97+zUws8CoVpsYGrDcKKT12jCuHjmE2WokdOZZpix+lO9iPoEGxoLHgkt5aL+oKiojpbSf/t18pPJ6D2WQieVwmUwQGR+nJ2UOHuXTsb/kYJWRkMvPu+ahCfDi2/1tqj53D0mdl8G2zGTH/Ljp83Ygc0Z80IqsHu5GOyjLsTU1c/f1vmnPOYDYbSLhzGoPnzsHuG0aY0OEIDZdCJZMo8q/dwEvrJDUpSUr1xX0p9FbrP/6IcVlTGC0izyS1xIFZRPSVlaCvreHaTz/TnH1CXoOEuxcQfdtMbFEDCYmNRSc2E7NRFsmNVy/j1d3JP1/uwVBcR6ehj4wH7yBlahZKv1D8k4dIkb0YAyvtBm4VX0ff1c0/n23DvaSGPpOBwY8vJHB0Jr6xaXiHRfabLoSAUaGgSrhi29s4tGcXteVloNYzff6DBKYOJWBkOoT74aRLdngEve5Gzml5/Y/s2klvwy26LRZuW7KYotJKFsy5h6/XfYyqu4secx9zly8hMi0Ri8PI/m07oLaTto4+Frz4IpqYSGKGpUJwsPRYirx6tctJafYxElGw7/33sDc1YNdpyXpmGbbwKBJHT0Xp5YlC/V9FbdeQfTybYZNFoecukgVlbeJQuDh29Ahjh6fLzrT4fEXSixDbF53JIbnPyP633sHXaqPDauGO/71MZ0AACVnTMLkUeIsi2WGTyKTKC+eJNAt4+AcoO7qxadXMWPUk/xQVsOL99TK+SWbgSt+UiZtHj5Bs17D99bfw0SpoNXbz4Gsv0+XrS9yUmTi1ehQWK4r+CpPK7Gxiu7v58u13ZDpOl0bLvLfepkOrY3jW5P+KLSHQFp03BVePHyfJYGfHiy8ToVRg8dAy/Z01aL398azq4dv1n6K1mTG7Kbj33VfQ+Xliqa5j7yef4u7QYFBreejD96k09JIxc6ZcU53a/iLcYeujKucEIeV1HNqxSx6itJFhREyfSq3TxaLnXpQmDXF9baJDbTZx/mwu07JuQ6n6P3Ahl5yKiCSQaRMmyq5U/5eTPruBkpxsousa+XPzFlnbKvz9mbPqeVrc3EmeOlWaWITIXJx0rC31tBZeRVtVxU+fb0XldKEODGbRu+9QbjCROvU2yXUyuoSLX4Wpp4Pm8xfxuVHBH1u24qbX4xk3gDHLH6fTy5PkTHF41oFTjcVoos/cRee1AlS5F8n+ep+s46PSR+KMH4wrJIzZjzzcf+JX2bG6LPS1ddF46SquvAJyf/4Zu6mH0MHJTHl2hcQN1fx5guM//4ZV5SR8SCJ3rHwMl8lK45GLnPnjMDaFEnXSAKa+s5o6m5XRaaOlMU9+KaC+/BqalkaaDh6j4MBhOXINHJzC2BVLaXf3IG7YKFxK5X9RnQqKy25KF/CIYSP6NVn/mUCuld2QHNGhg4bIFUmY4MRrVZcW4tnZQfG+HyjNPoVGqSZ1+hSKPFQkzZhO5uTp8hAreokuq4W64mt4dXZSsHcfDXlXpAYwefIk4u+ZjysqitDEVKx2p0R9CdxI6fUrBBvN5H26k5aCG3J9TJ09nbA7puMMCyZ6gHD16nCIsbRaxfX8PPx6eynbu5+KE6flmHzSovtxz5qAKiaK8IFCt92PDhGNn5LCPHxtNo5s3ELvzTJUFgtTRKd3ylh8PP04snY7zTfLabcZmLf0EfzSE/DTuHHqw110VzRQZ+xl9uqn2d9wg/krlpMYk4zS+t8dqoC8K9kEO02c/+gzeksqBWyOaY88ituIkfilDMI7NEQ62dV6cUVtXD6VTZxTy8n3t2CvqafP0sVdzzyNZXAavhkjMXp7SXe36L6KkIrqkzn89MkGAps6iPbwocNkxhYVQdi98xk5fx4eOmF0hB5HFwFqNWWHTxBhd/HrZ5vpbW7EaLcyf/lSXCkJhI0YjtbTR+azK0UDzA6XDvzCid17iG4y4G1XYPTQ0+XtRmeYHy98sUU2pVw2MxatSibU5J46TpTVwbHX16Hu7qNVo+TRNS+gCw+FXgN/v/8xdpGX7rLy+GsvoYoIRGdz8v2r61AaHbQ5FTy19k1KVT2kz50DVnd5QLGqLJIUcCLnDFMnTpVYIZVagV1hQ+0003rkOL5dPfyw+VOsIsAjIIwBSYNQrHv1RdfEpETObd8KbW3oPX2Z8/BjOKLiiJ8zB5fA4MhL1B9lcuSPv5kzaxYurShYpMcWQ2crpRdz8WprJ3v9RpS9FjQRscx89FGU0aFUFF0nb+9+PIx2mRJw2yMPYk0Jp6G2gnObNqPvNeIdHsnkxQ/SHRdC0vTZEn9hMoBnfwY6h77cwsUfvmeoTS+J9V3eLqKmZRE2cz7RwzNEehMCxtVt68ZHp+f8P8cwXL/Bxd1f4ONw4RsWR3jmWFqjgrnjmWekZF6w+7wcGjwMRv7eup6Ko8eJs3li7u6hx9NG8szbiJt9H/6pqdIT6ymkYi4HhtpS6m/k0Vp4nXN7f8Nf54l7WBCTH36A3phIksSiZ+0P3xYnmKqacjori6k/m0PR918RpHfH6R/DnKUrafcLYGhWFg67BZfdgVpc8O5OirMPYC6vJnv3z/h6eOKfEsbYe+bjiIknKG0YNp2b5PFpXFaaS4sx1TTQePIsxfv2y5vaa/RIWnx8GJg1hTEzZ6JxF4gKhexI1hYV4t3RROEff1J+5BQeek+08fFMePgheoL8SR4zUrR1ZUlqtbphrW+m7/wZCg78RbmI39JoiEyIZ84DDwmiLT9//y2VBRfQatUkZoxm8uzZcuM5eeAg1Sdz8fb0I2rMeFIEDmhQPL4DolF6eMoTlFjoS3PP491n5eiXuzAJc4PTTtDEMQyeMxevhBTZ/hb4DiH4FQv6FVEAurlIjBeOMjd5H6r/hfx+/PFHTJw8nZEZ6fLfRVEtpOHXzp0hpKeHs7t2Yim4LKPpgqbNIm7OHXKc7hUahsZiRCOKEJeCWxfPo66v5swPv9JSWC07VAlzxhA/eTzRQ8fg9PSVbXmrw4ZW7eDikcOEOVQc374T65Ur0p2ZtHA+oWPHETZkBG5CWG2zyE6gGFdXXbpIWHsrv3y6ib6GRhQaN0bOupOBEybhPXQImjA/FBpxplNgt+loulqE5uY1Tuz/hobKKhwaDePn30WPycK0cZP55vMv6KwoQ+/tQfqdc0gek47VaWLHJxtxazHh6R1E6u1z8UyIZej0LJmVKxAxMgPWYSX/8CHCu438/vlmHG11GJUwfdkqdAmDiB8zEZeHOyqVHZfLidKp4+jxHIZNHImH3k2Ks0VGqvCaiIxgIezXiSxglZTwy+ufn3OMwIZ6Dm39HGdLM3i4kbV8BebIKOlY07p5of53FKUSLnW7hcrj2VKm8NeO3XiKOCQVxM7NosTYy/IPPu4XQmt0/b8/Jgr/OYRfVQe/b92G2tWL3V3N7ctXYAoMIWX27fKeEcuD6KAJDmWpwKLU1HBgxw56urvQhoUzYekyXCGhDJkwoV/8LUwpouiyO6R+x62ijtNff4OnySijGCc+t4zwgfGYb9Tyx449qAw96EP8GPPo/fhGBNNZWcnvu79GZ3TiHhTG+CceRRMZTsL4MThMZlRefnKa0GPqpPbMGYKKq/lx/Qb8RWfF24Ow6VNp0et57MVXcCj7OwgiL9zstHD+9DlmTZwuk3wEBkY0Ac1GM1fzrsiUJHHlhW1ELEBNbS10Xr9BX84Jzny/H404CPr6MW/1KxgDg0mYNBG7sp9DJw/RvR1UnT5B79WrZP/0k2RG6oNDmPzYY6jCI4kW7mbRQVYLU4SD+ppK7BUVmHJOcfHHX3ETxVVQIBOff4beYD9Sx46VkxbB4nPX6Gmur6O7qBDTmZPk/fWnZIe6xQxEM2IU+pg4bn/o4f7iw12Jy2WntqqaHpG/e/YyeX/+idXQTUhKItNXPoPV6qDheK48gDr0KnwGhjNnyYPolWpu/HqcwpPn5WcfPHIoAxbOxn1gNGkp6f2h3GJ8onbR3FhO+7UCGv88RHn2aXQqFf6pySQsWgjR0aQMHyMLQOG2Fle0orpUmkBGpA7v78KJM7viPwyM3cKgRIGBESWCQhYgFTevyoz5uh//oP5iHk6FggHjRlMb4svg2bMYNWEKFosDnVYYxOy0VpTSWXSNmgMHqci9IHXMKZMmEDJ1CkHDhuM7MF6uhfIwiZ3Sa3kyOars6x9ov3YTi81F3OSJBN85A58hKYRHRaFRiZgzaecj//IFvHq6OfPxJ2gam9EpVIRnjsL7zlm4JycyUBSMZpErKzpoTi6dOY2n2cr57V/Rdf0G7koXGdOnkDBvLt1dBk5u+RpHaxedVgOj5k4lYdZ4XH0mzny0B2NtK1YPPfFzpnCaHh5a8wLRQdH9HWpRqWogr/AUjltVlO7ci6m8RiZ0Zdw5H6+x4wlIG0z4gEjpvrY4TFJDXV14A2tZDQW7v6OnpBQfPz2Dp03FZ8JUgkZlogr2p9dmxkdELzrslP59mNz9P6G4WUaImzsG8WoDY4h/4H4iM8cQGOwnJ3s2kSxtaKMttwjv9m5+2/wJjt4uGXAwdOYMvIaNIEFk+HqJjG0dOMTfcP3YYYnP0hRXEe8XTEuXAXV0JI7UWB5445X+DpZOLRsAfWYThVeuoK65RfEXe3E0tmD29mTi3fMIHpyCqaOT7C3bMXV04BD0k/vvJnRwAg0l5ZzY+hXuLi1tCjW3PfEQjlh/hk+eBFox6hXaKKOM8jydfZnpk6fKP+rHXtlFRi2Np8/hulXPz9s+xWm14ReZSFh0HIpPFtzvamqoJC7SjzGpgyg7m09DSzfjFz1K+pLHcfnoMPzHlBJggdPZR5kxZYqgAmKxmXET4wO7gwOvvcG5X34nKWogY4aMoORyPh09XShDfLll7CRoQASDBsRQf+4iPd092IODaDebCQkMJiN5EMVncilrbOK2F1czYtEDdIj+k5uP7Fzb+nq4VXgNr7YOjn28ib6+LsJmTmTG0qVcqGqRdGsxZhXLoawG+nr44aVXKTl7lrCYKCaOzOTasbNcr67ntudfYPRjj+BUCweem3yOeoULs7QAVfMtjn6yCZvJQOLc6cxYvISLpS2MEyNasUCKR85sQq11sXPJImoK8kkamsGAiAFcPJqDRa3hzjWrGSTcPP9nNClGfy747tEnqCq8yOCJKcRERpJ/5ArVXRbu++QjksSmLMZrstuqQdFhZPfiRXRVVDIwYxzBoUGc++cnmb/44IcbGTBxkmygGSwW3PUqFJ2dfPzgo9DczMhRQyT5vqmsnkvVdTyx60sSpojYqP+XHKo09PHWvDvlSHd4YgqBvn6cu3SRVo2aJZ9vJVQEnQsDguzuaLHerOC7F1+mr7GJiIxh0ilXdOgIAWoVOrWaW8Y+YqdPxmw1UX/6NJ6iY6xVY3N3I2r4cGkWvHr0BPrgIJZt34RHYrws2ewup3REWmvq2PTAEulKTp8k0mGcXM45hzMgiCd3fonbwFiRAiyhMeJdXLtegpeXmqjoKBm6Lt6bHidbNmwia8IUBqen0ydJ3ArpXu0pvM5njy4hECvp44dgddg5f64IwmJ47pt94C8i6a39G6BTS332Kf564xW0Jgup0+fS2tPFzUsncI8M45l932Px9JYYBtmAchhoupLPliUriPP2ImlogkyAyTt9CWVIBKt++w2HhxDuurBaTXKhv3boMD+++ipRbm6kj82kpqGBMuGsCw7llV//wqYRW4g4wdpRONSU/3mQQ++sQ9FnYMRdd9Dc3kH5hUto7FZpntAH+jBo0ljqaqtpvFpAkJcXzV3duAcEMHTsGCoqKqkqKiF+5EgWfrYBp16LUi2MAk4ULjV5P//KH2+8TWKIP4Mnj6Cyto6LOXmkTr6Nh7Z/gU0ng8j+YytqOPGvbmfU6AwJgxe/qdPukN2okydPMDojQxaAonwVG6TW7iJn526Ob/mMAQFejJySSVl1DVcvl5AyeTqLNn+CUWhVBDvAbJWn6mt7v+Hnz7YSHRTAyHGjyL9RRFFJCcOnTuX+T9ZLmLwQuatFCoO1h6Nf7ubyjm+kqzd96iiuFBVQVVLD6NvnMevd97CJTp7djF6Y04D976/l5t59DIoIJe22LA7lnKS3uYesO+eT9fJL8vXll1U8u3YOrv2Qoj8OE+UfQHLGMIqLi7F29GDu7sLuMBOfloxHdDj51/JRGntxV6vp6TUSFBrO8PQMcs6eoarpFjMfWsSU55/vlwTIiZwJrVbP9pdf5dYfB5mQnExIfBRnCgqoaO1h/IKF3PXyS9jUSrmgW7HLztuFM7nMGSNwLGBVizJbgaPPSN7lPDImj5e3sZxvOO0o7C42P70U+41rDIoJly7jExcu0dFuZ+GyZxn6yH04VRoUPVYUAsdjt7DzxdWUnz7BqKGpxA4ZxK9//I3TouWhZ1aRJAojnQKH0oHNbkKvVPLhE0+hKCllaEgYAyOjyL5wgRa1mrtfXE3c3BlY1R6yeaB3OOQI9OOHHqCrpIAxwwYTEhPD8dzzVLV2yhFwvOAkimQShwOtcBubevn44UdwVtUzbGCCHOvmXS2go7sbDy83LJYeBiQMIDAmgnOnT6Mz2/sxWw4bEbGx+IWEcvzUGRR6d1a+/SY+Y0bg0qlRKLX9E5HeXl65/wECOjoZE5+Il4c7p4qKqPi3c/Pmtu34JqTKgsugFvuLivLaMqx9JkamDOtnvPafPrlRXozJaSUhMVVWhR6CcGt3YKur5q0lTxDS28uEoUMQc5XzpSVcbevgs19+wTsxQeKSFKKjbbRhKi5h46uvYGysYdaUCdhsNrLPXsQ7Ko7Vaz9AmZggCyenwo7SZZcImNfF6ztdjEtLw2a0crGaiH7dAAAgAElEQVS0hGZvD9bt24syKLDfBSzXNgXtBQW8tfxpwhU2Jg8biqPPxKnCQvr+LbTe2LlDFvuiG+no7ZOZ7L3nr7Dh5VcJcMLUsZm0tDZSdOMmGjdvrFLL52TMuNG0tLdy+fIlOaIXh4b/j6mzDs+y/N//6+laN6wYNRgjBxsjRiMhJigGCqKIYKHYigUoLaAIChKKhWLQ3WPUYDAYbGNjzbqezp/XNT7f44eHf3io2xP3fd3vOM/Xqfb4SE9Ll6lfR3OyaQ4P5Kvt29AEh7UhitRaFB43BYeO8s2Cj4gL0JLRpw8N5XVcv12GMqYjr4mzWa/ArRLZu2I74KFi90HWf7EUvUrBxNGjKMy9Sr7IFE5MZN7mH/A5LSiC/GRz4vPYKb+aRzuHgv3L1lF7p5Ta/xBP723awNXqSpIGD0WpNtx7VDtkjN31b35kx+q1REb5M2xIuoxXLKquIT59EE+uWAGWFgiLlDgs8ef66aNSD7jz6w3S2xAdHc+Mea+x7LdtvLN6RdtzXaBkxGHo9JH17Y/s2riZ9kH+DEtLpTD3Bo21NRj0apodVggMoFefPjRVlFNw4zqRkZHU1DUQ+J/7PXVAmizgC+uq6PnIBB58911QGtvwbgonTpeTzLNXGDQwow28LpY2QhzodJC1cin7/v2dqM6RpKemcfNULjcuXEOx8YEpvoqacu579D4JyWw8mMnG77eROH4io2bNolSjlMYEIUo3+bxUXspm0IBUHEJ1L+YvLg8BXgW/LP6Sy2eymPnyqyRmjCBn6zb279lFvbsVu7+Wx+fNYfCwoRxc+y0XjpxC0GxqHU6mvvYyQzMy2P3tRv7+7U+mzX2NYTOeplZtpclhJVhtwGv3cDrzLOMHDaH89FmaWlvwT0lGF9Wey5dymTjmPqpLbsuoFBHHpVWp2DxnLmWlJTz5wXt07tKNv1Z8Q9bxM8x86126TpqIx2XFrVKicPmkgPj41fP07daZ6szT8mCOHjoEl85E4fViBg9Ix9raKoW3fjo9xogwvnj0AexuGzMWfEBwWDh/f7+FU2cymTTrOQY98CDNXrUswEUmoV9NLXs/WYjH1sSIl58iqlcvziz+lqxr+aS88QqdRmTgsAsgjgqvPhhNQzM/v/oKBpeLp9//gPD2Efy+bgXHz53lgTffp3vGCFQ6HXa3Qx4EqooKTi1cAv+BtKe+Pw//Dh3Y9+7HlDaa6T3vDfx79WyzqYuZjNuLqbmVnZ98hr/DzvNCaOxn5MDar8kuK2fUO+8T2bcPLqcdhdeHVqHGVV7JypmziI1qx3OLPpNu0y0LFtAs1pcOB/r2UTy7bDF+fiZ2LlpMaU4OSpMJu7+RucuX4HR52Ln6W24VF/H05x8S2KUjHpUancGEy+WmOTuXc4tXEhsUyEPvvSoTD8QovKSxmdFLl+LpECdLP8GV8jgV3My7QUCgjnbR7fApdTKJwqRW8L1wAQ8dIXVvdeK7VUCYz8vdE6fIWrWGxPj23Dd/lhRr/7l0A9UOH2MWfYo9LJAgnRpHi4UQv0hunznHbwveJaV3T575bBHFd4r586tllFRX8+4vv+EIDcXqsstkCZ/NQmvOVU4sXsaA7t0Y9f4buGuq+eHdj1GHRjJi8SLsUZF43DY0whThU1KRdZ6s9d/TNSqCiR/Mx1p8m41rv0bXPo6MeW9BeAReu4UAjQZ3q0VODvYsXU7PpB48tWwpt3Kusn3RlwSrRFfZQmyf7jz85stUlZXyx8Il+BpaUelNki855Z3XuXTmDH+v34xfWASzvlpBo1aFT+XDarYSoPYjd/decjd9x7ih6fR+dRalWRc4+N12tFGxjP7iSxoMOgwus0Q9ePVGjhw7zqD+bRgYgaz3uJwYFF7OCAxMWhoqowm7T4HOpyDM7SZr+y9c/S9ObKaAY48Sh951dny1hS5pg0l5cy71Bg1+Kg2+hhZilAb2/fQLB3/fwRNTJzNq8v2cP5fFH1t/Jr57Es988A6tJgMVNit6nY4Au50TW7eSv/Nv5jwzjfajRlCYeYYd331P0tDhpL72JjVaDX5GDR67BbXLzemffqF2/0GmTLiPuCkPcHH/AY78/Dd9ho2k36yZ1Gm06LVGPK2thHgd/LRiBSVZ2Tw25XHSnpzCnu2/cPyHn4kPC6Xe2ciEaVMYMOVhfv9xKzn/7EbjatO/zpk/n66pAzi4Zzd7d/5N/xEjGD37RVo1arQ6tcywFmiUHxctxVhQxLSHHiDogVEc27qNg3tP02v4aEbOeYEmkbyhVuDyuuXfYgU8ZvCoNp6aUnBXwd3cwqVLF+kvJnpity/uL6eLoP9QTz9/sRhP/k1emT0TdWpP/tr2ExcPX2T8k9OIffA+nGIa3+gkSK1Dh4cv3n8H591yXnvtJSISO/Djlp/JP32diZOfIPmR8VQrHIi/wvyMKGsb2PTpIkyigJv1AnTrxL5vvuZS7k1GTZ9OxIQxWIwmPFYX4Qo1gU2NbPj0Y0JwM+2JKWg6d+CPTZu5eOkKU198mQ5DR1Fuc6H298drbSXCaWHBSy9i+O9B9sn7C/CP68yGz7+g7FY+OoMarx+8+eHbGAL82Pbt91Scu4rZYsGvewdmvvkaoRFRrP/qG26fz+W1994jIC2ZZoNa6onVgiNZUcvmhYuIcDl45a35EBTA9hWryK6s4el584np1ReLSGARBZdew63bYgJoJyWpt5wiSnyrWiFdwOI87p7UZgLRoMbk8mC9XchPy5cSrYFZH74v9e8/rFxFkdnO9Pfeg7h2KPwC8Fm9+HuUtNy6zbJPPqRDQgTvvD0Pi8XCipVrqau18tYnC/HrkkCLKL7VblSWVlzXb7F16XK6xEYz8+23ZUG7bukSav6DVk975x2UCQmYfQpMGj1+Dhct167xy9rVdI4O54nXXoPaBjav/5YSr5PpCz7AJogFah0mjwqTzUnjf9D9FQsW0DE+lve+/AJbVSVLF34hI0jFBqRdcgKvvvcmdysq2bh2Hfa79TK2MDY5kblvv0VFSTnfb95CcU0Ny75dh9ukp8XnRR8eCrVNmI9d4N+NG4lPjOapt+ZBSQWrFi9H374Dj7/5FubYKJpcDgLcbqkhzj9ygm2bfqB7RjrPTp+OraqWxZ9+QkBYEB+tWQkh/jQ01smiKDAkmENHj5AYHY9/k4vc7Bx6DB5IQGQYFy6dJ6lnL4xBobKQtbU0ERkRye2d//Ld16sZOGEkD097kuq8fJZ+sZRuyT154ZPPIDSM5soqPFqtdP0f2PcvaSkpNNU0kJOdQ7fu3ejeM5llS79k1uxZ6E1GaZjSqBQYNEau/voP2zdvo++Y4Ux9eQ7F+w/x8/r1aDxOGt12Up+YzMPPTefMb79z+M+/0QoOqttN/4kTePCZp7hx/Cjfr99Av4GDmPbe+2DSU9PQQLBByHTU7M86S0KPngQGReFssaKz2gj3uMj8/UcyTx8i/aExjHjwYYr/Pc5v329DsX7S/b5mSysJSYlMeexxzm7YzPnsKwSm9ueRN96izKXCplahUtoJsDRz4duNlN7Kp/3QdEaNG8PRLVspuJVPYsYwhk+ahFonzAk+eXGIh+SF3GwGDx8qDy6x81B5NNhqWyi+eFXmtrYGKuWKx4AGf7OD3UtWU5yfR//HxzFk8GD+Wrae+pZWoscNod99YwnyC5fdtVLkALrc7Fi5hrtFJUycPIWUXsn8tGY5FcUFPPLYFGJT+tAcGYZS70eADYrOnOffdd8QEuBP6qSJJHVL4p/1G6lqbabzY5PoN2YUUf7BEitAQCA+Syv/frWU2ooyRkydSv+kXuxdtobywhImPP8CIT27o4oNw6x04nBapPi8rr6exOQUHIpAiT6IVLnxq6ti1xeLpNEg48mn6NypK3tWreFGeTl95r1M5OB0HCItw6tA6VKisNgpu3yZAT2SCA0Jwqv0UNdax62yUppd0K5DZwz+QW0mGZ0Kv7uVZC9chKOmltFvzKddXHt+/vQ96uwu0uYtIDCpFwqPDaXHicLtxr+pld0fL0LvcjD5lRkY/E38um4jBXVNjBSW+aTueMWkU6ej1QPNtTV4q8vp16cXTQLsiU/iIkryC3BYXPQQtHkDWM0WDA4VxTcLabW0kjp4IB6tGE9rqK1v4Wb+bbQGA1EJcfhMeuxOJ8E6E87rN7iwbAmhRhMjXnkdpdfD8aWLabA7SPvkS5wJHfApPZLsLy6jW9dvEOJvoH379lI/J7SoRo2Cb79Zy7DhGXRN7ovZK6a7PiL1XuqzTnNxzVri20UxcO4saQI5uvIbLAoVY1YsoSFIJFG48NPq0XpVFORdR63xEh8fi0KlxKBSo7I5yMm5hjGiHT4/P3SR4bIAMTjdmC9eJOvLL4iLCOeBDxZQXFbKrq++wC8unj5vL8AeEYXSaUXvcWHyQMXZc5zdsIkukWFMfu1FKspL+em7rRg6dGTI62/gCw1BY7XgJ7JM1VqOHNhL95hQknr2oNIlVlEq9BYbm9Z+zdTHphCX2IlabOg0WtwVTRTk5BIbGy1p/GaFl7DIdtwtr5EcwKSkJBlEb2oXiUqtRW33kL9/D/lb19GncwKj5r5FzrkLZO/6C318B/n6m/VGgmytKL0uHCY9h47fywLWG3Dq9XidNsI8NjJPn6Jb+mAUxgA8bjVGn49ovY/jG7+n6dAp+nXrRv/nn+bUgQNcO3SSmD596f36S9T5GdAolKjcPuk+vHjmDP169iA8PEROmoTMpKzoDj//lxTz8jvvUmO24Bceib25lTi9id3rv6b2wjHSk3oy8pnX5eGZnbWPuIGpdJvxKo16EyZhYmtpwCAK0h1/Urb/IA8OG0bvsSM4ffIkuw4epcfoMaROn0adQonJ4I/bYZcswAunjjM2LR29UU+dy47J6IeiycKZo8cZlDEIQ6Af1eYGiYwwV9STfe4CAzMGSeel0qBH4VNxt6hSusm79umJzedB7xeA0uUhTK3i1yXL8OXe4P5Rw+h0/3D++eNPzhzPpt+IsaQ9/YRkockNntuN2uEmMyuLAaNGyZmsQsSsKX04rHVcvniRwekjcaPFpdGh9Nhpp3awY8kX+LJzmf7EEwT278Uvf/3NjXNXGPf00/iPHEyrzkCYPhiH2UaDyDO/fYu+HWMJDQnAJibpXhU1BXcpraoldkAfCDTgxE6Az0uUxcnWz5bgrWxkxpOPE5kUw/atG7mTf4cJM15AP2gYTr8gmTlt8jpR2+r54ctFRNg8PDlpEqFd4vhzx+9cuF7ApFkvETFsGNU+MPoF4Da30FJ6m5qyYoaNHCpdkiqBt1HrKSi4zZ2SOwzKSJeTPMN/XD1B/RPXvsPrpV3vbjhUCjlxV1jdFJ3LQaVQEZvcTU6I7lpbCBBO4LpGfl22HH9rC3Ofm44ywMTGLdu402Dh8Vdel1nANoHT+C+6TafTkFdUQIuI3OrVRwK9ZRqISsGtonw8Dgd9uiThc3vxajRoRLJTVWWbC9ht5fUXZ4HDy5bN2yj1wZS336QxzB9FQCAalwqdW0l14W1a6qvp3S8Ro58OhUKBucVGbk4hxsBQwjsm4NErcWu9GB1WlNfz2bH6G9oHR/Hi889jtzSwYdMG3GoNT7z+BuaoOBoFM1ajwCA0Vbm5UioRHxbOjBnP42hoYsP2rdRp3Tz57nwagkLwGALwV5pQOuzcyDlLWFgAnZK64RBpQ24tepWai5fOojNo6dGnD1abHZ1SjcLlJefcJSIiI2jXuaNcm4tY1abaRn77bguTJ08hMD6aZjFcEDIcuwfvqUvs27qN0A5RTHnhGZqq7rB243cEd0rk0bmvU2cKwa3TYxABEg01VOZfR+dvIqJnb9RaEyarBz+rldzDe9i7+0+CE+OZPu05ik7mcOTUKexxQTzxxisojYHoNH54WxyYWiwUHzxI1pGD+Il4zyefoSq3lM3bthCS3J6n58/F5ueHQykmsz78XR7O7viT3DMXiW7fiRkznuPUqUPsOXqQyKREnnxpLgr/UGxCpqF0YquqYucXK9DbXYS2j2baU0+Rk3mGP//aQXzPRB6bPRtlVBwtVjtGr0tmJV+4mE0vgWsL0tFgM9OuXTR15Xe5dOQko0ePQhXih8Vlx+VwE9DspG5PJof++ou4IT25/6EHuXronBwQBQ/pwehnnqa+VUFgWBQen5NAh5kr2zaSffgA6aNGM3r8BLJPnOKfP/9Ese6pyb7yO3doHxxK18j23M3No97hZPDsFxjw+JN49QFy5S1kB5ibyf5yJUf++BNPUBAp/ftReDETi0pFt8encv/cV9q0BoJXqBJBMh6OnjtKRtpghJxdLHrE5E/MDq8dPU+fgSk41A7puFGgldPEv16eR+XlbExR/kQEBmDJL6fCaiFt/osMfPIJPJrgtpvO7pPOyj/ffYvrJ8/IrN+eXbtSVphLUW0lD7z+Mr2enSahsQ63eAtaWnNyWfvqHIJ9HgICAkjskEBJ9jXK7DYy3n+DfpOntAkT/pcAY25l6/yX5EWnCg6hS/t4mi9ex6c2MPTlV+k8+RHpErSqRXcoVGdeLl+5QGqfIbjEQSWkGq2tKFUefp7zAqU5uXTq3JNgUyCF2ZdwBpi4f9HHRA1MRanzbwt18kBVWRWtjXX07tVTuuxwmKUzrtlmofh2Kb2T+7XprnzC3g/6lkZ+mfY0LcUlBPboIwtvV/Vt7jQ2M+2rTSSNvLfCFvofsY9tNrPhocfQmlsI6hBBQGgQN3Nu4goJZcbaNfh1iEflErnNJtwqFXdKKzDXlcjsZ4/WJMnswkFXVFQkYd/CzYTbLAsKvHpKC++gUStpFxstV0rybelNlFXcxdHUTGL3RKm7cIg4OBFyf/cum55/Fld9E+F90ySaoP7cCcI6dmLyN5tARLXdk1SKqfPN67cINuqIiotri9uTEWUe1q9eydARGfQQwm2fQq733a0t+EoK2PzibFSCV9VXHFgO6i7lENWtG09sWIe7XTsJjPU43YJBzeXcHMI6ticqLAKdyFOwCyq7luK8WwT5hxIcHSPNDTaHHT9h2rl0kR3z50GrmaiUQdQ01mEuv0lQly5M37oDm8HQZpYQOsD/+FwVR4/xh4DqGg1Ed4qlpqmRsspaFDFxzPn1FzxqUQwJ047QKanJvnKFXskdUGrUtEh5uVZ+/p999CEfL1iAQq2gxWnGX+ePyqXgQuY5Uofcc66LtZtai8Oj4PLFS7KpUIvIOCVYLU6MChXX9/xF5leL8TbUkzxsPHkFt6kvyaf3feMY99UGPFraIO7CRatWc/r0GdJTB8rIO9G4iO2GxmPn0onj9EgfjNrg33aPin29uYmcP37nxLK1hChVRKf0oq6lmbK8AvqNH8/wLz/HovCh1xnl5ERMSE6dOcWIkcOlicFqacYkrLX/LdY+/vhjFnz4iYwEVGp0bT+/oZFzf//BkY1rCPQo6N51IOXl5dytvcXQJx4j/d3FODUKCchVyWtRwbF133Jp2090MBjo2bMHp65coUajYeBjjzFy7kvy4BcgX3FZiS3KsZOHGTN0CG63E4VGLKvFQ7mFW3k3SUsbiNVhJkBMQ4Xyzu4j69x5Bg4diE8gmtpSi1H7FJw7KZhewoRwb3XoFDpDL39/+imFf/1LguAIJkRwTeAfmj0MeeARJnzwXpt7/3+xVw4XFzLPMmDMSNkASqWDNIQ2cuXSJdLS2yaD/+cCdpvZ/MZrcOEq4QYjhs4JZBcU4HZ4efSl2XR9+nEcSpHU0eborqirp76uit7dOgu9i0xt0uv8wOwjK+siA0dnyM/EgxO9yKS1u9k89w3M14sJM+kJiQ3icl4OWr0fT817m8ixE/EZDUJR0gaa1jn5Zs5srNk36B0Ti5+/jsuF+ZQ4PDy74BM6jh+H2+gnJXpGYdCpvcvdu6XEd43HpBOWPYWMqGy1OCgvr6Brl04EGUwoHC6Z2NFYXUNJdRWdevZArdZhd9gI1Blw1rdSfruYzsnJoFNiV3jFdhHKKlj72mvo62sJ1WtR6TWUNTRhMQQw78tlaMUZLLWpAnqtoOLObVkAdu/Zq80Bf88Gn3+7rQDsLlbA4roUUGCBa7ldwMp33kLTWENCUBAah5dqs5Vci4UPRDJLSk8c4p52C52qgjv5RRj8NETGhWN1tsqmV682UVNWh7XVSYcuHeU15dMIJ6oD17XrrJn/PgabTz7DrY5mGmytMh/85VWrIbaLvH6EJEM0oO7cq6ye/7ac7iW2i8PeaqOwphJdUiyzRBpHWBR2cVoJ6ZoGsi6eoXO3jqgMOkwqP3Q+FVazmetF10nolIC/3g+1UiMNcYILevXcJSIjowiPicanVmH3ujEq1Xzz+TIenzyF8MQObdpd8bnZ3bT+s4+flq/A36ijXfswKmpLqXXZMHXpwux134Mo2oQJXgbPuLiSdZLEPr3x+oVh93oJ8CjlM6Th2D5WffaBJDkM6tGXlqullDY04jcmlZlLF2LWBMgNm87uwuhTUvPHH2xZuhiTVsHglIGU36jgTmszwWP78dTnH7Q958R2SXxuXjd5v/3BryvWEq71p29iVyrL8smvqSRm2DCeXbYSt8uH0t8glaJqt5MF4x/Av8VKgM5A765dybtymQafnc4PjOLB998HVQAup0ei2UQdc/bsBfqnp6HSCuMZtHoE29ZATtY5BqalYvNacXhcGLT+6Kxuriz9jjO/70Dj52Ng/34UZd+i0mElfEI6Uz5ZAApTG6RCDTqvi6NfLuT8zp1EBYTRo2t3ruVeReD/FBvef9U3uk8/di1fRShqHE4PT85/m6LgIHoIs4fQc8kQAKtcsdafPou7sITMn3bQcLcSq8nLtI/eo1EgEnqmtolZRbPqcqHQeTiSeZjhQ0QUnNBcaERKinwAnzp+nAcmTWg7vYSRxGzBhIL6y1ew5d9k3/qv0Xqd2DQKZi38jByfj973TcIpeOAuMImbt8VM6eUTGKpr2P3JCkL0Jqq18MzijykKMpCQOgifR41BVPI2H9fOZ1Jw9RxJQSb2LVtCiEorBf0zli7hittKz4wxeG1KOY2QB2htJXW386i+doUjW7aicLgxtYtl6uvzqDTq6Dx4qHS3ifPW5jFTWltFwe07jBk+Rl6w0vip8NFQWoStKJ9yEdX20+8E6f1QRccx+Y151PjriO7X+x4KQC0P16qqVqrv5DEwtT+ee6/FTSuFtwsoKa1j/IixKKziFwgmjYfGO4VoS0opOnmaw7/uwKjT0j2tH7aQUIz9BpI6cZJcl7SliSqovnGdqLo6cnft4fzufeiNBrlayHhuOlVhYXTpNwCNeNg7fXg1OgoKSnBb6ujRT5hhhGvKQzBKCvLyaPA46J3cV67W1EL3qFKSey1XHgjdEhPR3dNTCaH0hWyR6AypKf0Ell3G84knQ/mli7RrtbJ74w+U5uVJE0j/IWmkPvgQTVExhCclS2C6mAWJXM4rOdfw0ylI7NoZhYCKii2Mz83yZUvJGD6KlP6pKGXH0pYmUJSVSYdWMwd/2MSd61dl95kycqyMHGqKiCRIahJ9smh0KVVczr0J7hb69end5viSWkir1BhFtu9EQqfOuJwudELc63ORc2A/SXoDu7/bSMWNm/LaGfHI/XQYPBRXh0T84jrgcdvlBMHj9VBxMZu4unr+Wr2G2sJiVAYDKQ/cT/SIYSj79kUZGkKgaKI8PuweNReysujTJRpjoAmXMUR+h1qnh4Uff8ycN14mPDxcFrCyIvApOXv8BFEJ8cR36tCWEytWVT4fmZfOE5vUlaCAQPzcYnLUlhFcfOIoCU47f6xeRV1jPa1OJ9Nmz8HYsSsB/Yfg9DOi0Yji2IPSq+Xw0aP0H5yG0c8ky1FxmAvH71GRQJLSH1NAkCzMZfyxiKs6fozOdidbFy3Eh5s6s5nn33gbR3AokWNHt7lQ9SYpyRKXu9AYdu+dTIh4YLYJMymvruSbb77h848+Ra3R4RQxazKpyUPegQN0tLpYv3ARpiB/6lubmPvm65j9A4kaOwmzWpwBoofw4LbbKck8S0RZObvWfUtj5V2ZIjR27hxsUZHEZwzFpVCjEQ4NcY6pYc/B/UwYNVJy+NrqLQUup5fDx44y4r4x0nChEy6YVivo9Zw+m8mAwYPwiUJeGDhEo+Z0cvzQESaNH9+m3RNJI2Kta26kPvsyoUXlbPryS/ShfvgCA0gcNJxyt5epH3yARyMUsOKTc2N32OUKeOzwsbIpF79WvCazpUWaQIYOHSonXfIB6/PRXFuBs7gI8+nTHNj+Ey61An1oOE/OmYfF6EeESAlSanDbfaiNGolvOXvuNBkDU+45JH14fF5stTYKbhQwMCMdu92BUu1Cq1VRU1SMt6wC8+nznP7zL9mMqMOCuf+lF2kNCiRm8BAcCoH5AYNajbmihNZbeTSeyeT8P3/LpiisS2dMA/rj69CR4U9Mk07QNsuCoKiUUFVRwqD0VHmPOkTDqDJQVlpFzd0aBqQKU4ewoYvr3MWtkju0Wm3079tbFmLiGmlqslD9n3zDbrPQu3dPfF6xQlVJXasgLriLiin5L5r08qHDqFVKYnv3pufkR3GGhhObIlKXlLhF86xQcEuseoUJpJf4vfeeXsIEUpjXFgXXvc0EIu8Lt4e7uVdQVVdx899d3DyTKa+d5GEZ1AQG0HHYUHqOEo2OBpmdqFRSVFBMg62JuKR4jIa2xsfhdFB4pUBO+WI7xOATz1ajSDgxczc3F31tI1d+/5s7V65id7vpNXo4HcYOx5CQQGh8J9CIHN2287A85xJBVit7Vq7CVVKJzqkkcfAgYh6+D1XXBAITEmhyOPHXmeTbu3AhG3+jkeTu3do+Z2lm03Lm0gUCg4JI7tJFfi9mkTkuzuazF+nWJZGQ0GCsYmJo1ErKxCcfL+D1N+cRFBUhv1dZWtkcFF25grq2hsvbt9N4uxCXz8ugRx7Ef2Cq1PUFx3TE4nRIWSSfyqYAACAASURBVIXRYOLSufPExMcT2j6qrckUL9Jhp+DcKdorvPz86WcYms14Wuw88tIcGhM7EdS/H8rQcJQqMXzyyG3M5ZMn6OFn4s/3PkDbYqbabOPBV17B0r2LjCHV6fxlzLDwC/msDqrOZxPY2sKOVcuw3S3Dz6DikTkv0dwxkaj+aVKyIBzVPrsHndfDD2tW8GRGBlvfegd1ayvaQBNjZz5LzX/bua4ZI9Ap/Nvcuy47Gp2aI4ePkp4+GK00dyolekzc3wf2HWbE8GHopORORh9JNuTVU5mEWe1SnywIEGalm4kvvYCqby/i04dgtnjRiS2b+NJtzdRfuYihqprdq9ZAQyuRkbGSX6xY886rvkGdu3D+hx9w3a0lKKwdo6bNoKVjJ7qPHYNbI/j/HhnDorBbyP57D+FmO/uWfy331q4wHRPmvEiJPoDBjz7ZFk8kzJ3imnY0c/jMIUaPHoMOoeXzyc5dfHN7jx1mzKhRaNyiwvRIthR2O3l79qGoKGPvujUECH5XaADDpz2FKimZ9v1SUeoD2z4Gqwet3Uzuib1YbuSSt2MXPrNdkuVHz32RiuhQegwbhZi9CB2mWjiOTmdx6ch+0mMi2bf8C0KEFicimoFPTMXZvRNJg0agEll+MrKoBZx28o4dw1VSwsH13xLi5w9h7Rk541mcCe3onNIfpVdwElW4fE7MbgdZF7MZOmgwfkKEKSYYXhf22hqqz1+g4cIlrvz+G2qPAkPHrgx/5lls7SNJHJLeFq7uVSHyLurrrRReu8DIUcOw3SuRhRe7saGeWzfLGJE+uE2ALG5InFjKSqi7msvNI0e4feo4CpebmO498UbHEDBwICOefFxaxAVGQjxlbaUl2C5nc+vAYfJPZOFwumnfrw8Dn3qc1th2dElJaXvwit+BkeKCYmz2Rrr1TaZRHldqAnyQfzWXGreN/ilpUsskxuU+jYJr129gs9hJE0gTuadu4ydey8vD5fHSN7mHiJm8d5h4uHvtGoqCMi7t3kthznnZtfcaOozE4SPQJfWgfe/ebZiEe97GKzm56HReunfr9n8YGO1/wutlS9sKwP6pwsXswy2NNT7uXr6KLu82l//eSdGVs/L7Sh41jtj0oQT1TSGka1d8TisKg5FGt5ILly6RFBdFTFQU7nu4ESGBuJh9ifDIjrSPanePHuWSE+DKq1ex5Rdx9OefaS68JTEE/ceOJyplABHpQ9DHxMguVqQTi6vi5tFjRNfUcmDjDzRXVUtDXNqjDxPQuyehg9MxRYmJpENIt/Gi5cihY6T27EpQZCh2xf8YWkref+td5s5/jXZRUTitdvTatinU4X37GTA0A1OAUUZeCVKTKK6OZWUS37cnoUZ/ROS4QmSl4iZ3924ia5vYtXUTFTXFGEKCGffIU+jjOtF5zDhcQf4ydlAcuGJFfvjgYVKHpckHlJhsid8pbuODBw8yKCWFoJBgeY8LhpmoMa/s209ISTn7t/xAU0stPp2WR6e/gCY2nvjRgvsWKKG6ArQrCoVd+/Yy/sEJeLzC3NOG82m0trD4yy9ZsvjLtkhAUSzKqZiFa7v3ElHRzM5Nm2jyNkkD/rPPz0XZLo64SQ/gVCklGskgxHIuF9l//00Hcwu/rFiJSaunwe1hyttv02DU03viBPmAkyNqobHzujl66jhjRo6QWm6HWF+JKDe1kX/37GX0/eNlk2FwimJanGVODhw7zOhJE2QzJ3TAcoAHHBIIrfvGyjta/DuVeBO2Jq7vP4hfYSl7t2zDrfJhiIqky5AMyr0+pn34IU5pXhHTRLfMCBUu4EkZY+XqUdxXQpLR2mLhUnY2Q4cPlc2ABIsIzabVwpX9+/EvL2Pnhm/R61Rog4KZMuc1mnRGOo8fJzEh8gtUQWlNHbm3chk5XBjHxKnRZigx1zRxI+e6TCsQekSF0o3PYcEtEGCHj6C+fot9P2wlwGjCGB3NiFkzsYaF0GX4MDwiF1dMbd1eXDXV3DlzitbsC5z+ayd6wWJMTMTXuQu6jp2Y8MIsfCLFwO1Go9ZQWlpCWVkJ6QP7t4Hd5R81xfmlVFfVyEmrpaUVk7+//JALiu5Q39RE3959pNdGNhWC01dcRkVFGRlDBsn/ziU+H4+dltuFmPNucmvPflmgiQIwICGe4bNfwBUSRoe+6VJPaRPUFeBW0U0crRbSe7ZtYf7XdwkMjIiC69Gjt/z8BZtA6XZRlXcVd2kJ2dt/4072ZRRiWzZoIGVaFemPPkLS8JFtOcBqo3y2X83OQRNoIK57F2zSMuLDiJ5b2VfRupUk9+3ZdjGJA9Tn4u7lS2hqajiwbgNNRaW4fQoShwym48SxBCZ2JUJsZ4Qm1CEGBmoKLmThvVvBld9+5W72VfQuNYMmTsJ/yAD8khMJ65GIW6EUnliZ4Hz5cg7Bej8SO3Vu2x6JsbsCMi9kExMbR0xkOEqNeG61FZgXz5wlIjSczt06/3+MUFiw4BNmznqeoPbh6JVaVB4XGqWC6xezUFVXc3TFKhR1DbIUSHvwAQypKSRkDEERGIhGbZCZ4+J2P3nsDB07diImPko6yAXzVuiCrh05hH9jE2c3fIe56A56vZ7Uhx5Ck5ZK3NAM1KFhslnyiieqx0HR9Typ3c7btBV7ZQVmvZoRM2Zg79CFXiPGoVGb0BjU8rYQDvnCAyfQ1lXxz3dfobE3o/J4GPHYVKyJySRPmIBN8Id1RhTC4Wy1s2bZYsb2SOLoytWoW5olU2Pi7Fk4ErvQbdgI1GLjJ17/vZjHv//dxcSJD0iOpbhm/xfVfvTQYQYNHoLeT4/b5UF9LwP61KEDqO/WkrV6Awa7DW+glnHPT6c2OJS0Bx/BqxQUzbaSUQg2ru7dg7aqil1fryXIrZRa9+ioWBSLpz7pq71TSLdQP0b2S+F61hXyyqrpP/UpRr/9Ji6DUo6ctWJQ/V9Q8+4PvyDzr13079mD7p07cOXCWW6UVzBy9ssS7SAs86JrlhR6lY/DmUcZMmg4XsHiU5mQFY0G9pzcy5hRY9He63zkk9Hu4OA7n3D2339IHtBd5u9ePn6aSuGgemEGg2fPApXAPyhxCbq2w8Zvr7/J9VPHSEzvS3x0NDcOnaGysZkHPppPv8mTQWXC4vLg1Wkwl5Xz+bhHSfQzEdc5io5x7bl47CRFTQ08/sXH9HroIdmbOJ0utGL+bXOw5blXqM/No1u3BDrGxJNzMpvbzU1MXvkxieNHtzGlFAo8KgX1LY3k37jF4IEDZbkiHvjNbgvBSjVfPfQ0zuI79OjZha6d4jm25yDVXiWPLVtJ4qgRONwCQyK8rEruVjVSV1lJz1492joQ8Zj22mmsb6Ikv4wBgnMnkyXaCjrqGln97Ew8jXV0792F9uER3Didw5WySl7evomoQQNwqzR4fHb8xE9ramTxAw9icrnp0rsPQcERnD12jjq3i3e2rCGop4hes6HRCFCzger8IpqxkZDcjVZcaFHj51JSVVxBeXMTKQP64bXb2/SfCoU8hN1WJ8kCfCp2qiLiDg+3bhfJSrBrh44YhMPP68Trs6GoqmbV4zNRWcwkjRLvTUvW7uNowqJ4ddMGtJ0SZGEsjn+NB4quX0fjryQ6ocN/knUxoVPKc+nrFSsZOnIEPVP6ymvWiwulz4UlJ4/NT79MlEpF1wyxcnFy/uRZlBExzPvjb8wC8eNvkMWiXaHmfHYOHaPaExMe3tbN6MQqw8H57Mt0SuhGeFCw7FfwOGVaR8u5c6x9dT5BKiVDxmVQXVlNXuZ1meP83PYtuAUXrs0siM7tpubYcda99LIE5/YeMYS80jKu3SomMCGe+ZtFbqVY/f4P8mvifNZ5OnfrRICIW2rLHpAFyuefLOTNN9/CP8APjxCpK8TsQcnJ42fo3asfgUHiPbVN2IUwOys7m4TEJAL9/aRTWwoqfU4u//I7f3/yJZ3bRdB9ZH9u3C6k9EYp8X0HMO27r2Ue+P84vgYfZJ44wYD0vmhkFrC4QJWSBXjm1Fl6p/WXiTDin4VaVEgAjm/eyrnVG4nxN9F3/FAyL52jrriSxPShPLx6jZQZKGQebVtHv3vXXsY/MEF21Dq5fvNKneeHCz/l7c8WoFfq0Npd8rDE2cTJDd9zZt0WusXGkDhiACcvnKe88C5DHp7CuE8/xqZUiPRCFDYBbfNwZMVS9m/9ngHJSXTr1Zusq7ncKK1i9COPcP+8OSDWMtK5JzSnCk5nZjF0WIZs8lTiXvd50CqM7DtwiJH3jWvToIrpt90jm4tjBw8y+P6x8jsXxDmRgqFXaTh34pTM6hW1pUYp1vzCeW5ly7x5VJ7NJimuA52Su3Po9GkK79bKcPrJH72HSylarraVtDjLzp7OZKzA1Yg/bXUqdotTJqakDUlt20DKGkHkgLrZOH8+ZWfO0jUinAEpfThzIYtrd4qZ+cFH9HhKoJzuNb0C/tTYyqXrOfQdNlg2XeLniOaKJhtZmVkMmfC/1bPQV4g8YBurXpiJ+UYBqZ260ikmngMnT1HkcPDakiXECVSFvq24EYEB4h5b89yzmAvy6Ns9kYi4OE6cu8iN4go+XrOa2LFDpfNTXLOiCLSYnVy+eo0hGRmyWZEEP6eIvvNw/UY+Pfv2QSNidiTGxou91cL1W7foMaj//7HIxf/TWHqXqrIyeqcPwOFySkmHwmaD+nqWPz8TZ1UlqX16EhYVwa6Tx6nXaFiwag0hPVKk0Uk0FeKBmn+nFJe5lbTuwu17b5WvgNzC2zjcLjkpE5+ZWjTnbgeuqnLem/kcUQ4PaZ0T8TeaOHTmFHUaWPTDJtRdkkBraDvkhT44vwibz0V0ciJ2+Q2IHQSUX7tJuH8w/uEhqMQ0SHxEDhvcyOWzuS/JWL7UXn0wqvUcOHEKXUwcb3yzDmLa33OJCmyEFWfpHd6e+SxRGi9jBw2mucbKleu3cJp0vPPjD9AuCK9aQbN8Emm5duUSiTEdCRdTffEaNWp8DgdXr90gNq4DIeHh+ESDde+au3zqHF0TE1GG+N/jbor35WH5gs95Ze7L+EWGYHU58BcEDksrNw/v5YdFC+nsH8SApF4ydezE1asEJCcxf9P3oNPiUcpkZVkAXsi6TJfOnQgOC7g3ABGTRDv5/+zm1xUriVYpyeifQuV/evjTN/MIG5jKi2vXtHUBoqoS1ZzbzbXfdvLritXEqTWMGzOSs/nXuHSniE4DBjN75VpQ6fGIo03c0i4o/PFXflmzktAwHUMHDqD42k2ZXx02cCDPrV6BT+FAIRpHyWRy89kzM3FVVBP7X3LS8AGp5OZe52pxEf3vn8D9C8QK2C1xWG1TZBX7DhxlzLixsjEUlYNOUiDg3OHjpAkesyiyvV5JPlC7HfyzZCkX9+wjNjiMAb16cTMvl8sF+Qx97DEmvfVWmzlPo8HhNGNUKNn17odcPXqE4KggBvVPo/RSIQU5N1F8M3War/5uOY8/NJ6uqanU7D3Cd9t+pucjjzJ85nTKVT7JvdIrvcRpDfz26RKKsnMY9/CDjJ7yKBd//ZmffvyZUYJaP2cONp2KJruZUK0Gh6WVsxfPMfb+SVTUNuCnNhKo9sfa2sQf5w6RPmokSruw5KtpVdrwtznY98lyGkvuMOzx8Qy9bwxHf/iRPX/9y1MvzabfpAk0OGwoAwLQ6k0YvUq2vf0BubmXGffadEaOHMG/y7/lxNGTjHzuKQZPmEBQYITUKN52tFCUk8veBcuJUGt47KVn6DU0jd1rvubg4UM8NncOQx55WBpOVAKwLJyDSg0rnn+F1tpanp77Ap3TBrH/89UcyDzDyPmz6TV+lBQCizWtV6OmvqGB23m3GJyejtcrVDIudCFGWnJvcm3FZlxVd3nm/TloO0RzaukqruTdZuQbb9FjwnjMTistra34a/W01jdReDOfjLGjaTA3SddzdFQ7im8VyHG0CDovrCwjOiICg8AZVNxl+8KFOF1mZrw3FwKD2ffxGm5V1jLo3VfRdO+M0mRErfRhdNngTgnnN2zCXFPLzIWfyxXBzqXfcLeujqnvvoKhcwyEB9DS0EykLpRbZ86hDQ8hsEN7GlVeAgwmwq0KyvPvSHB4bNfOMr/QKw49n4+7lXcxt7SSkpKC1WGjvrFBGjZu3bwpp4TdunWjsqqK0DARDO6mRUwPPltBaKAfExfNk2OTPxasoaK2hUmLPkLRKYFmCTZSEOBTcPN6Dmo/FTEd4lGqjHLCKx7A69aulRrAxN7JWJUufEov/jo1DaezyV38PZ1CQslY9DpY6vlp8TKanV6eX7kaR1AwJn+T/P40ajVFhUWolSp69OiBxW6ltr6O+Ph48m7cQKfW0KlTJ+5WVxPuL5JffZQfP85f6zfQNbEj9733Ct6yKnYs/YEmNIxZ9CHmqHAsbo/UiXmrK3Fez+P6pu10iIgg46O35AR3/dpvMQQGMOeLz3B5HHjF6sTlxqQ2kJl5lk7duxMZG01lTQ1B/gEyumvT+o089/ws9EKwjFsiI3x2F7du3CQpuQdavTBkeSRM1k9v4Er2ZZJ79ZSohjt37hAZHIRJq+HGnn0c+Po7xowaRvILj1GXn8+PS74lrFMiYz9+hzqjAbdbLDoV6HQqTh49xOABfdBqNXhEQ+ZVIXr0UydO0SctFYPJgNvjkOBWndLDhZ//oPzHXTw4cgQdn3uI8hs57Px6I0n9Uhn97vs4NSpqmhvx9/NDYXFw80YePfr3xSVAxi2ttI+I5O5/SRA/bNnMu4s/pbmlBaXdhUa8L389x7/7jht7DvHwQ5NoN3E4Ny9c5N/t/xLbZwBD571MldtFiD4AVauZAIeVMzt/oyTzFCOHDibpkckUnr/A1o1bGDpqJGNfeVFG9lW1NBAYEiozY0+dPE3PlBSCI8KobmxAq1ITrDVx+OARUocMJjAkRPLqYsKjUDs8nLsocE8DpZjb4/FIY5m1vIbC/AL6jxxKg7kFu90uz0iDXsNvH35EWV4+s2bNIiBtAJf37eOvf/bSNX0gI2fPpEUlTHh6HB4xv/ByNjOTcUOGSUizG5c0CjgsTi7n5JAqtIo+DwqlF73TQYjdybYly3CVVvDmC8+j6NKR0z9u5sylczw44zk6jRyLS7rxXbJQNXiVlFZWoAgPIDAqnPraWuLD22GrqKUov4Beg1Kpb22WkoL2wjzVWMcPXy6muriY9958C7p2Y/+KVVwpKWP41CdIyMig0ScUH25iRMZvcRG/rFqBn6WV2bNfhM6dpXTi6vnLzBErwiH9aDI3YhMk2MAgasqruVtTQ3L//jKuU6cQeBUf9eV3aWhoom9qKlXV1QQGB6H0+KQh0OZxEduvB7WWFnnttwsMoeV2OfVV1XTr1xuzeIagIERvgNJyNi1dgsPWwpyP3gODlo0rllNlsfHI8y8SmtgTu8GPFtHOiLPhdgEui5mUpEQUXtliolCpKSgoxOlykZSchFdMtxQedE4H9rJSfly+knitgRfeekc27TvXfcOtqjLmLfwcfadE6s1WTP5+sokVJhZhcIzu0516m2hNIVhnpDLnpvx+Enp0Q2PUU1leQVxICM68G2xY+iWBIQE88/HHYLay9oOP8RgDeHLeG7jat6NZgby3dA479Vev8svaVUQHG3hRZN5WNLJ+yUpZrL345WcQoqdW6cbs8xAYEMSNzEtEBoUSHy+0e0psIrkJBSUFtwkKCqF9XJycuJpMJllbXT+fTUx8HPqYcMweJ06nkwj/IL7+5Auen/EcfpGh8voX2sZIg466Kxf4dtFCendN4sG334fCO6z5dj3WAD+effdtbEEBOHViMNIG/L+YebatAIwIxi1+vs1GjH8gZ3bsZPeWbYxMG8ATr75M7Y0bLF6+nJD20Xz01RpZuNbWVhMUEoDPZqXg/CVWfLaQCWPHMXnea1w9d4LVG9YTn9CVOW+8jSkyjhZH272ltdq4uGMHv2zawMiH7+OpObMpPZvN8qUrSE5NZdanH2H32vCqldhaW9vqhgWfUZZfxMjhI5jy6uvk7TvI2nXfkpTanxc/eoc8az2aIH8UVhdaj4Lcy7lkDBtGq8cmGweRghSgUHHt3CW69eqL2aDH6vUQYNSjt9k498effP/NOh6a/iwPT5vGmX//ZfPWrfQbPpxnX3+dgsYmjKHBkp6hra/jmgB/X77EiMfvJ3n4SCoPX2Tj6vUo1owb76urqWFQWir33XcfOX/9w/7MM4TfN4KRzz6HHX98BgMNrka0Pjs3jx9lUK++hITF4LA5sFsaiTH5sXPlt/LB02/iOFmI7dqwEUtFJV6HkxprK70mjGHU+HH8sOprympqSHnkAbpnZEgLvF2notbVgt7no/LUBYb06Ys+IoAWS5MEzUZ41fz2yUpK7hTTd8p4BqcP5t8VGygrLCFl0gRGTn0Ii8FDq9VMhDGIouI73Cy7Q0ZKGie3/iYzfAdMn0JRUz1H9x3ljddep7GumqAAEw6HjXZ6ExvfW0RtSRmPTn+K+I4d+GXLNvLu3GbYEw8xaNJ4zCITt9lMnCmc4pJyLpQUkpoxVK6wxSpAodHQ0NBAft5NBg0aJKcCToULq8JJvE/N8beW0FhcxPg3niG+QzQHVn9HgzBF+BkosVp56IWX6NS5C9vXfIWnpVGmP7U4XYx7agZduvfgu1UrMddWEaAVjbSD6a/Mx6Tz59ev1knRaYujCbc/jJv5GNHh7Tiwejs1ZhcD58/F1D1Rajv1Bi1OVwshza3semMBJrubCS8+T1hsDPvXruZOwW1UEVG0+PuR9sSjxEW34+8lywnyKLBaXFiNJsa//jIOi5XMDZvQ2q04DUpqBS195myiw6P4/avVOFsaMEYFUmFp5Ym58wg0BfHTlytkCLdC5UBh1DP9jXdobrayc9NmIrxKlKVVUv80/tO5NDQ1c3LVL9hdakZ9OB9vlwRqhWlEpUSjVnDj+lVMBjUJcfEyj9pj90gX4IZvv2X4iGF07p6IFaccr9udFowlNRyd+xmpXboyYPbDVLXUsH/jNtQeLy6jTmRu8NiLL6N0+9i14Tvc5ib8o0Oodth4+tX5uO0edqz6WmJXLLZ6TGEhPDf/PYpuFnHq5x1o3A4anU1EdYvlgReeoji/mMMb/0IfGcv4xR9RrVGhFVMroe3wWmi9lMPRNz9leFJvBr3yEhVFN9m18ydZFGgMwegj2nH/c9O5XVTAsT9+JcLkh93swq018fyHH5F98SI5u/5F7xOpGmZCY2OZ8uTz3MjJJf9cJs2N1bQq7DLhZPL02RTmFXL89z9R2syoNC5C2kXxzOvvcOH0Oc79s5cgH2jsNiIS2jPi5WnSBXz6pz3EJvVhyNuvUmfQ4/GpsauVOALUHDt+mNFi2qBSy8xTsUlWK7WcPXGGQX0GyAKwVeXEpXCi8NqpPHKa4q+2S85X73lPc+jQbq7tP47C6cOu05KQ3IOHpk7h+MHDlF65QWNdPdrQQNp1TWDi1Mns/3c3NdcLcTS0yMIjeUA/xkx+kAN791KUlY1KfG6iQe2WwJgXp3Fg914yD56l25Dh9Jn1LHaDEaMVDD4vJoOXnau/ombvIR4bO4Eukx9jz9bN1BbekAWGzehPbM/ePPLMdLb/uIVKoeFyu9EHhBAUFcv9jz/N3n92UXktW7LJNCYjEfExPPjkY+z45Tdq8m7jsTvxGbX0zxjMoPtGsn3rjzJSSuP2SePT4BHDSBsznB3bfsJyqwQsdhQGDb0Hp9Fn/Gh+/vEnrp6/ysDRYxn67JPUqZXYNRqJIxF8y6ysLManD5VrKI/PhVpsRFod5Fy+SuqwoTLnWaEQa2kHHRQaNn78GdbCYqZOnEjCqOHsXbeWgju3cYtIMZ2RYePuo13Xjhzaf4DaW8Uy4ssUFsygsSPplzGItau+wnynimCh0/T5GD3+PrpnDGL90mUYWh0019biM6mY9OhDdOyXws7NWzl96SqPz32F9oPTsQkupFihtrYS6XDy+7IVEo48d/oMTFEx/PvLzzSX35ZauzqVmknPTCc6sTvrvlmDsqVeiuRtPiUPP/kshvD2/Lb9Z9RNdShEFJrPx4yZz6HV6fh1+8+o3F7qm5uw6hQ88+LzsvFcsfALNGan5J1aPS6mTH2cdjExrF60BH+fVkprAiMDmDb9KYk22v7jT+SWlDLjvfdRdU3EbDRh8SpRq7VU3S7CbjXTNbmzNDkK0LlOqaVKfO9OUaAl4vQ5Uap9mJxODBU1bPpkITEaHbNemiPHWJu/W09Lqxm/kGCa7DZeeWOebCj//nMnJrVWvn67QcXzr8yRBaDAq/i5FLKJE0y8Z2ZMx2G38/uPP+FrtuCyWYnvksDEhx6Q19e2HX9w1+Fixjvv4oqIQCsKRYsNZUsrvrJSti1fQo/YSKY+NhXqWv4fVecBVdWV/u3ndu6FSwcpSkcEERVBkGpPTEw1vcwkk97bpE6ayaTXSW+aZBITU01PLIh0UcBK74j0Xm4vX/a+zPy/Ya0s1yJwOWeffd79ll/h653fMGGeZVboC4b5c/X11zHdP8IPn3+FwaGSmGmLQc2VN11P//AwX3/1tVRMcFqseGlU3HXnHbS3t/P9198Q7O3LtGkWq5eKO++/TxIFf/luF1qzoGAoMIYGcd1NN0otzd9+/AHX7Awal4uFMfFsuvwqRpra+PT779FGzefie+5kVGg96gTOWyhJKqmtqCI+MQ5jWAA2QVASnS6bnab6k0QEBxMZGCCLWovVhJ9LRfveCvZ8s4t58yO46aabOHa4hj3lJZiC9Fx33z1o9f5MmC3oA32ZNc1SU1rBWTmFtJXXyHi6MGMpqelLKS0tJTl9Kf5xC5i2mLBOmQhExZGff2X/jz+RsiSVCy/eQt3xY+wuPUBUShJnX7IFn7AQBgUZxeiH3eHm1717Sc/LxScyjGnR8HGp5PlXtuMLKvfuJWXFMq6/8iqqv/mOhqpDOKx2dMHBaGKjufjqK/lt55fUHjok9GjLXgAAIABJREFUSU7nXX8t7gUR0s7PV6vFbrXxe9F+1qw/E1//UFkY+foaCHI5KHv3Par3/Eb2xgLOuegSyn8q4qdvf0Tx/mUXu6eHR/BxuImfN4+poUF6zDMsvPwizrrpDrAbEEAcu3BqwkFl0e+sXbsOBFZOeh4KHIuFQ6+9zYHvf5Dju/SUVAabWrFPTTEvNJi+0QF8F4ThHxxMf08/rSOjrL/tFnKvvRaX3YHDoMUsjS3haGUZ+VnZOJQulIJ+L7TrRifYt/VVGquqIdRAfHg4ruOd9I9PUfiP+1l4yQWe9q4YSUjgB7SUlTHV0Mrhj3Zg1OuxC4eRTWtpmJ7gLzffJrnIDsFCFbO8GRM773qEmaY29Eo3CXHRtHa00Wmf4dxnHmSREIKWUrWCx6zGNGvmaEM92ZnZctQlpeAFM3B8nMaWZjKzsz3taaXLI9g5Pcuumx+kXyipJ4QQGTmPtgMVhPn6ofU1cGpwkPD58QQGBlF/rJagACM2wcCz2jH6hRIUGEJXR5vE73gbtQwND+PnO4+o8GjaTzZjMOpx+qsZmBnCP8SfsMBQmqob6JkwccNbr0tLOwlm0Ais1izKgUF23voAjp4+5sXHotOqaD58kAURkSj0Rk5NTmKImi+t5obqT0p9MD9jAKdHJzDERGP09sHc3oHGacWmdUikyrwF8ShEBd7SjL+fNzNuC2NmEwsSUnBaHIx3dBPkY8CtcTBhmiUoIkaaZLc1NBMXGoaP3UFXXzfRhSsw2exMNPWj8Q/lMiGmKRw/hJivVGyHptYmfL00xC+IBuecz6gKPnr3PVYXFpCQnOyZn6pcOBQORo6dZNf1D+FnsRO4OAq7xklfV6espoSwt8DIRMYmMTY0gm1kGF+jnnHbNOMWM4uWZjLYO4BjeIyIoAAmTKPM2m3Mj09mfHgS8+AEfkF+TGut9IyeZumKZcxOzjLSM4phfgx/2/YeLi8vaQ4lWLROjY22/cWU/ON5Qm0QGhvHuG2G4cl+ScYRBeDI2BQpGZlSXHVosFuO9GdHp3E5VcQsSmVkeJipgV5slinZ0u/rH+Cicy7lSE0dkxPDBIX6Mzg5LGVCFi5MY2RwhMmhIQJ9vfHSQk9fHytyV3Oyvgmhbys6k6bJMZTCXzk1kUHBBO0aJikrj7UvPgsGbw+OSOVxOCyrLmfd8nTZLfXMZiQoSSaAq5ZlSua9VJ5VO5hxTXPs+5859sTbLPQLxGvxAg63nMBbo8PXYGBmfFKyJ/Ozc6irrWV8fJwlS5bQ09ODRYzUMtNpaWtlfHBYaihG+gbJAyY4OY7u/n4cM3bmh4czOjaIS+EkIWUhR+sbsNpU0upp9d/vxKrSo5sb/+Jl45sXn2PyjwMEWF1ELUyhpaMd4cLtZTAwbXZgcymITVhER1eHtGoLDQlmdHgcb4M/i5LSqD9xEodlkvDQQCbGRuTSLFyaSt2xozKJFxAHIQqrVWsIi1lA26lu1AYv7EL3z+bCaXeQkJpMU1MLmF2kJCXTfboHpY8e74gQmto7sZrs5G46i8KH/+6hY6rU2BRK6WRQdaiSDSvzpa6nIGSJyOk22ThRe4wVOYLUIcghTiSfcHKSn19+nbZf95FgDGB+aAjHWurRLgiR3qH2oQlCAwMJj4+h7GAlRj9ffL0MOCdn8TF4ow/0o7mzHb2fR+DXPDQuE5EFCXHUnTiB3suHgIAAXA6rJKhERi2gtrEJRWAQV913H/MKCyWrXciSCIqbanyCz/7xBIOlFayIS8Tg40dDSwN216xM4hQuLd7GAPxDw2hobsRo1EjLuanJWYJCIjCGRtDc0ixlfXyEu8LoKBHzQlkQHUVJZQWGQD80Wi3WqRnCgkNkt/tEYwOhCyJl0jTS209SXDy+Pkaa2zvRGgPRGwzYZybx9zHgo/eipa8XS6Af1zz2KMaMTCk1JcGWbhjoOMWMdYaY1EQZ98QqC3zaaHO79AqNXLxIjveEfJFK2CW0dPDvJ5/F1tRJ6vwoFEol9R2tuP0MUu/UOTXForg4ifhvbGtF5+cjr2d6ZIz46BjZme3o6cYvNJjpqSns0yay0lcwMjQsx5wBkRGSlGMZGyc2Jgazwk1DXy+KiHDuf/11CAmX2D+XzSZJBVMnjrHtqa0YBodZuiAGl91FfVsbxuhw6SQxPDhMpug49YuYMYq/f4A0HBifnWbhklSGpyfpHR7EJzgA8+SkYNiQtTSNiclJ2ro7MQYFyK6ZZXyK5alpDAwMcGqgD4dGicFgwGGysGRRioxhp0eG0YcFodfomGruITc9i/7RUep6uwkryOKvL78ABsGsVaMUIGo3HK2uJjYpHq8gvznBc8FRcFEmiHLLl+On8/ZAT4TeiMvBqZ/28NHjTxPj7U9aXCLdnd20To8SunEV1774HKiEwIxakk80LiddtXVoB0f46unnCVZrJa7/zldeoFfhYH7uKkxONy6lIJWppVJG/c4v+ePD7RimbGQuTadruJ/y1noCM1N5/N/bcAsxdjHiF/MQh4uKQzVk5xTIaYqYEursbml5W/vBe3z77tskx0Qx39cf28AoE6Nj+EeG0Tc+ypjJJIW1h9u76R0fI23LORQI5QmdRiqBaGS+oaCq4iAZ6Vmo3FopESfB0hOj1H7xGUWff06E0Uho6DxOTUzRJVyotj9yn3vdkjSK/vUGGouFQYeda594konQSOJyCv6LTRBgaAH2LC0vp3BNPlaXDS+lCqXVJg3ua/f+QYK3ga+e2IprchqzRsc9r70EWjum4T4+/sdjBOv9GLdruPmll6nXK0jKzUWNWBzhZefC7HJRUlzCGevXSxkAAcURLEJxXT1l5RhnTLy99UmClAqUMzPc9O7bHLGaSdm0GbUEGgt2nQPlzCS73/+A5p/3sFTph318iimtk5kwI2GbCjhHsIOsarx1QvcNrP19zHR1YGtqpuilN2VlaZ7nw/WvP8sRt4nYrGwMGGW3SYCzJsbHqao+yJmbzvQwa4XEhAs5KjzS1kxeXh4GQf2TaE43g22t+A5N0lFZzfeffCx10+KS4rn6njulUXfD/gOc+OJrzDMzeC9dzMXC5Nnoy4niEo59sVNiVQKSEjjr1pulWXflH7s5tHMnBrUG/8QkLrnlRqmZULdvHye++hWVW4Vx2RLCMjNxh0SQfdFlHryKqMI1bvramjD2jXDy1984+P33+PkYiVqRxRlXXQG2aWp2/87JfQcwWR3MX5nDuTdcJ0HHv3+xg479JSjdSsIyVnKBGOEo7FTu+IyTf/wmWb2BWels+dv1oNBz+Lsf6Cjah8U6S8yaHAqvvEK+cL999S3txfvRaBTErcll4wXnSfeFys++5MivRRImmnT+JjK2XIjdP5iIxBRUCj0u4cOqgmPHjuHvpSU5Nn7O19ON5U+dqxdefYm1BQXkLVvhkZ1QODHp7PQ2NxMzYuX3199n9HgDVreV2E2rOPPKS4TJNT+98Q5DdTWSabz4/LPJOfd8BH3q922fMHGkTl5/1mUXkCK8ic1OdnywjZmGerRqNTlbLmWxsAhS2vny3XeZOtqC26Vg+QXnsGjDepSRCzDGJ87hZ4SguonOusPMm5jh13c+wNpzmvHpWfKvvIpMUWiYpvn9w48YqW9i3Gpj7R23sSg3W4L6P3h8KyGDEwz9qa5fcPetNA2c5oJNZ/Dtv15ntLYWpV5D4S3XsTA9U7RL+f7VN1ANnmZwfIgLH7yL4KVLcY5a2PH+R0x0NqPQq9hw87XEJi1Ep9Lw8RNPYx2bZGhmhkvuuxtj4kIil2bg8vbDqdHjcgnrQdi/bx85qzIxCG9EtYcoYVcK7GEZecsyMep9PLIZOhdTajs1FXvIm9Ty6UNbMbgVTCpsnPvALdIdSGd28N7jz6AcnJQ4q2tefgyt0RutWcGOJ57DOTGDRadk7W1XMzQxRs7SbD5+6jnp5iIwq7f882mpLakan+SjZ15gnlvLjMXG1Y8/Qo9eQ/wFmzGhxiAZGeL1NXG8rIjQqRm+fP4VfKesEh97yZOP4R3gj3Z6lrceeJAgrZYZlYqrnn8Gq06LfXiUT154iRCzVcama59/FreXBmffKXa88zazw2O4/b257d3nMZtMGE/P8sWTL+HjVmEL0LP64Rul5piyf4KPnntVBn6Ty8Utz2+VOpmz7b1sf+c91HovVEYf8s85mxNDA1zxxCPSqUMppTncUu2/oqKCNatXSyy1WXhkC9TQlIn66iNkZ+VLL2Onj8DdOpiwDNNfdZiEUzN89fjzzPcyMunl5qK3HpcOLzO1zXz52jtohUNc3HzOf+xODL6+9P9STvGn38jr9I4JJ//B6/COCKWnoo6ftn2OxmTHNyqSzY/cibfem6Hfy9m/cxczDhv6uAWc/dDdDOnUUhdSSNALyzovFIz3tGNracdUdYR9n+9ELUggS1LQrljKggVRGLv6OfD5TrxcTrzC5nGuEE/28qKj6jC7tm/H6LITtziFtddfj9Lfn/79+/jhs39LxnVAYhSXb71fPudTO3dT+d1vctRoXLiAdQ/cgFurpuXXEip+/AOX1U708jTOuO1G2Vk6+cm3HC8uw6ZxE5SxmBW3Xs2Erw+JKcvRKLyR/oguJb3tzYzZZ4jLSBbDdwloFyfPwIlm2WWMTkmVsdLt48aClc62BvT9o/R+8Tun9h+U3d5V52/iuLeVrMIcBooPUfXLH7hUCpZvKCDzinPRqDTUvfMlzQeq5fUnrc5i2c2XSlRz0Xuf01R+WJKvVp65niUXbULrZaD01W10HK1nwDZL9pZzZIIwqVITuyRDFg8iSRANnJamGkImZyl76jWcPYMMms2s2rKZFZedg9tio+ilbQzWt2FXwerzN5Nw5mpJajj8yXecPFSHVaci7+LNpJ67Tib9v7/5HqdPCgs6Gxsuv5BF56/HMTVD2auf0FdTL5PB9X+5mFrlBDlrCin+4AsGTrYyMTbOX+67A+OqxTBr4+hrOzhVU8+0TsmGO2/AtToNe+Q8oubFYxACObMCU+mmtu4g8xcnYAz1FDBCP1isxf49B8helYvOqJNEQ4VSwE8cHKspI8ripOjBF1APTmLSqth883XMxswjeMVyFEHzsGu80Aj3EpeL4z//xN7tHxI0MUqg6HCandgi5hF685VEbdyAn0EQ9JQonS7U9lkOV/whtTDrXt+B7dSI1Am99OG7+e7USa5+8F5prSu7FjaBK9ZQVn2QjOwcqS37Xzkoi5POo9VEumy8e9vNhHv70Dk+xV3PPIUlyBsfLy2fPfY0rqEpTNNu7nj6GXqCvYjKyQKDr6cAF+w5l5M9e4rYuOlsDwlPwKcFhtc9S2vxHhJtbnbe8Sg6tZbhqEACUxeieO+e292ZsTEc2/kFpqFhlCEhbPjrdSgSFxOfnYvVYkPnZ/AAje1Oftuzh83nbMIutr/LiV40dh12ju/fw1RjIzU7vkQxY0ITFMKZV1yEd1QQY6e7Kd3+Cc7RGQLC4ii4+q+MJCxg6fqNOKfMqAxGSVWcttrYs/8Am8/aKGVUhBKJRnAspmc48etvjDbUc/CPn/FXuAnx0pJ/8cVMLEkjrnCDx7d2To7C221nzwcfcvybH4mbdkl9wTGlDfv8IPTZS7n8oYex4y3lbQSo3TJwmq7qKoZramja9QvzjD5Y/HRkXHEhM8kxkh2sQXRnXFgdTmYtFqmjI/Bmgpnq4aV5EsAT7S3krcyR/UIPBc3FdG8vnfvKmGnr4sCvv2DU6wiaF8h5l1wkMXRtNbW0/PSLbGLqFi1k/RWX49IbqD1QQuvPv0gLJd+4GM677m9MeumprTrIyZ9/loLJIampbLrkIhxOM22Hj9Dw417pYuC9OAlzcDCxOQWsuuRyGRSFNA8+SiZP9zJUXUdf9SGO7/tD4vJCElM4e8uFqBRW6koO0FJWKcfGfotS2XzVFZLrUl20l/b9B1CrNHgvSuFMQbKxWThZXkJLyX6ZDARnZbD2nPNxzzo5/MdeuitKcSucRKxaQf4F5+NU6in66Vd6qipk/yJudQ7Za1ejdTiknV7noWOSUh+ck8H8nGzCli4nMiEZtbR887xLx+vrCdDpSIiPl51Xwe4SdPcX3niZ9XkFFIgESGwGhYtZtYXu+nq0J3s4tOM7LJ2nJDJ/fsFystYX4pqxsmfnV0w21aPQKEk66wyW5RbgnLaz58uvmWmql9eZevYGUgrycakMfPPJZ5ham2Xyv/Ssc0nNzsJtN0uHCLqH5KgoSfhUZ2bgvyQV38REXC63lMhQKGy01hyE9m72/3sHM109aLwMZJx7PjFJSRix88O27YzVN+MXFkb0GRuJz0zHNDVO8Zdfo2hsQ2fwJuWyi2gZGuSs3Fx++ng7lp4OvHwNpG+5gKikFLSz8M17H2LqaSNgXiAJGwpYtDILpdOL91/7F4qJIWwaF8svPlcKkCoGx/jpsy8Z6OklICKC1Zddii0ggPSzzpFBxiEsCue0/Ur2HWBVXhZag1bi9AQLVfShyipKyFuehY/OIAH5ogM4qpyh5fBB4jon+fXld5k6PYAxPJiCGy/DEOyPY3iUXz75Av2kFUOQP0svO4ug8HloBqb44aPP0AsrSyE1dMmZdA/0ccbSLD5/f5scRdoMelZedCGLFqdi7z7NLx9+AoMTBIbMY8MN1zAS5Ev8hWczhQI/6d/pAo2NI0V/oOsbYNeb7+A9bSUgLIKsq64gICSUifp6Sr/7Ho3ZzKxKyYY7bmdeYoKUqyja+RV+0zMY/PxYfsnFhMfEMNHWzG9ffolBSGjpVeRefwlh88KYrm7kyM/7cE7M4gr0puC+a7HqlJi7Bvjq7Y+Y7xckE73cKy8hKDyMwePN7P/lN0YnxgmJWkBC5gpG1UquEIBxYdEm5KbcSgnAr6woJ1ckgIJ3ovB41LpnzTQcOkKGSAAF41znlrjQKcsw3WXV6OvaKP94J0anAr+4SJKvPReXIDfVt7Nvx7f46wyyG7Py2gtlJ85U08LhXbtlx1ITHkjWrZdj06vpq2ugbNdv6G1uguOiWXXdFei1XpgO1rP/q12y22SIjyLzmkswhQSQkpeHU6338IkdFmwD/Uwca8B2tJHvP9wmi4iojOWMhQUTFhJGwqyDks9F0WsiMnkRedf9DZPLTUNpOSfKyvDXgkOr4fy77kbrpefE7j+o3l+EztuANiyQM26+GpfFxnBRDfX7hewKBCbHkn3jpRIb2FV8iNq9JShdbqKXLiHz8oskrrD3t1IO796HwuiFb1oCCy87B2VUJGlLhdC0BmziGUBfR6tMABOXLZ7zYRZUCSX9jS2oZ+1EpSzxTMV0QrTHTkvrcWYbWpnaXU373nK8nAoyN62jVjFJWuZyThWV01x1GI3ei8Ss5cSty5Zexs3f7KHvSCMa4bu+YjHxF6xFodNQvfNneo83yW5sZGoyWVdvwTJjpvbfuxjv7mdK4SBmVQYxa/OYv2wpgZGxktVuFW4mbhMdJ47gOzhO0wdf0ne0HrNBS+qGQqLz0tGhonrbtww3dsjiIXNtIUvW50lozG9vf4JpeByFQUdIagLpW86UDP9f3/mQqZ7TcnyffdZ6QlYuxmW2cnLHr0w0d6NWq1l5zgb2j7az8ZyzKd7+FdPd/RLT7he/gOQLz2R2dJLmT35mpntAOoylnLcR64pEktYX4u89T2pUKgTL3uHmSE0lUSmJ6IMDZewXFECVS0XJvlKWLkvHJ8hHOM3JU9lln6a2pgRNbx/N737JxMk2jGFhZJ6ziYCsZQTnrILAUCx2NwqlSur2Hv3pB8q/+hx62ojWaXEMjBOYsRzDXy4kbuMmfBDSVLLGkklXY+UfeA+OUvTM+yhGZnHJGHw2X7cd4dkdn+Ky2FFqhe+96L642XeglDVr13rkawScUvS/3HDs95+wd7Vy6KvPsY6NYQiNIH3jesJXLGao/zRF2/+NpWeIqKBYCi68iNnkGFLPP2cu8xAHo0VOP4vLy8nJXy1zJ8FLsyuELaGVtpLduI43cuStz2Tx40qNwz0vAMW7Z5/nnhwbxlvn5vwzzuDg/lKa+oeI2XQWV/3z2f+OfkQFYXXbqSgrZl3BGgnIFI1WcQ/iD3x974O0VlThHRjMuj+Bj/XllYz296HWKZmyzhAaF82yxUtoKqum9fQgGX/5G2fed6/oXUr9JIEhUqk1lFUcoiB7pYctLLIqsdpWN7v+ehujPe3Yo/QkJ0YzVlpDZ+8ghfc9SMZVl4FRJUGYol0sBFur9u8nyq2QHqrCwDo8fwXJG9dT3tzJlTfc7GmHCUafwo3K5uDbG+7h1JE64jIWEezvS3fVMdrGRzn/1SdZuG4NOqUPCqWX/LXJWbMUCxYisFKfUjKmlIxPjNDe2CLHWQLrIWpzcTxqLG4+OeevzPYP4LcijgXRkTT/VozabMYnxMjAzCQRKSmyAq7evVsSC/QGHZMmMwlL06UqeGVRkZSTsFqn5bqvyMrHaPSjeN9e6YtoUCpwqF34Jy4gLDScvkMtHG7p4JoP/sWiTWf830YRNcHwOM+fezmq2VmWrM5Ep1XSUFws5UHsqBixWlmUsxI/H2/q9+3DIBwaHGACwtKXEhgcSHvVQZQCMyXcCfz9iEpLk0K+ndWH0bkFONqBTaMmKSdH+p0e31+K3uVC5bLJ0cnyteswO1xSNiBE74N20sQ0NsLWZ0pz+q4DRzG5Vdz7+YfokxLkqEVUM2K965sa8dNqiYuLlSBskRSKF/6NN1/njPxC0tOWetZfIdbfxcTRRnb89T78URKWv0QSbkZONKOyWqSXpdNLLQlQE2MT9NYdlWuJRoFFpWTZunVMT8/SWFYlE3FvgSt0u8jceAanh0bl2C3U31+6ZIzPjLM0P4up8SlO1bWiCQvjph8+x6UXI2AlDqtwV1HQsHsPPz/4DIFuJVmbz6S+vYnxoV60ShVTYzMYfPzJXbtWjv1Hu9olBk2Ucyani7zNm2lubmKyp4uxAUGkCWHK4SDv/PPoau+ku7KaUKNRYiDdPgbS12+g/ng90+3dhBgMDAz1SuxR4ebzONrQKEWTBdvdy+rAEOhL7Nosqg/XouozEZ6QxGUfvSnHMELgXahemJVQXFbK2oxMiSmdkSaDTgmNOFhaRv6ylWi9hYC4ENoQHGEHu157k8Z3vyLOP4isC8/g16K90iPYaRYC20rpKb7pnM0U7dmLdXxK6hRO2cxSfDZnbSHHjx6jv7UTvUIt3VeMAf7So7a5q4uh0QmpiKESLjQ6tTxkfv1jNyND4yw/exObXnxCCh0rHU4ZSoQ5+vfPv0jzlz8S5R9I7rln88e+PcwO9+EjZG30Pii1ejIys6g5WIV5uF/6UKu9DPgGhZCyPIPD1dXSVUTp9hSEIRHhpK5YTnHRfnlf4nCwuZwY/IzS6/lg1UFskzNSjFqMzcMiI6Szwv6SMjQKLzkampyZIiJmAZn5Oez6+WeGxybYeMGFbHrgfsksFsFdvDcWp52qigrOyC+QI0SrLH3BPWXmaN0xMgvyZNAXJGa1YHmbHbx/8630Hq9nYXQUmatW8tPPP+N2ODF66VDYLMTGRhMRG01ZWRkKix29TnAQ3QSGhRKVGE95WRlGtc4j42KxkpSSTEhkOPt27yNA44dp1oLLoCYyegELY+PZvb+YAZOJu198lrAzV0sZGwFHMIi3d9rMC1f8BVNnNwXZWfiEBVFacUCK3WtcgtRtIWNFNnF/usb88tOP+CpdOMwm/AOCMc6bh298HMcbTuAYH0XtdGK22EhPX0FQcDB79+zB4KVHqVYxbbOQuCiJ8PBwqsor5GcLjJTFbiMrKwtfo5GyioOovHwZnZjEx0dP4sJ4ggMD2V28n+k/tf8eff01jEJPUJAQBNMdJZ2trcyaZ0haljIX+4VPtoKexjYpJL8wLRW3wGCKTWC1SqHpx2+4Ce3kLIXZq+R4d29RERabnaAAPxkPc7MypX2dgEB46w1odFqmhBTW8mWSRFF//AR+XkIo3cnI2CiFq1ejE1p8B6ul5eOs2SrxdYtTUmQ3vOrYUWZ0Gv752acQFoJLYD3F3nc4mTlUx5PX30yi0Y/8lRn0zYzS2NIkJaGsLqcsYtavXYdyfIaa/WWSgCJYvnYfLQkpi7DPmunu7pZEDjHOFqQ4QXocHR2VXtSC5SyuX+zB5ZkZTE5OUl1RiUEthVzw8TWyfEW6jDuDw6PM2pwoNVrMNiursrOZmZim+ugx/GKjuOfjbeCtwyGwxoKR7oI6gQFcGI/3vCDZ+fYSyblLQUn1IdLS0/H2UkvMtkFQsV0Omn/YxbvPPUNkoB9XnHM+Rw9UcbKjA6+UOO7atg10fpLx/x9x6uaD1cxTuvjmtVcY6WqXRMOrH32EyvFh0vLXoTWr0QrFArGgJivHt33Id2+9RVxEFPkFhRw+eYLq1kbmr1zOve+8IVnMLoU4uzzKlvv27mfj6rVSwldWbuLfWTON77/LD599hDE+gmVLUukuO4zepWBidhaTTolzXiCrc/Lo2lvG6f5hQtes4aJn/ylJSy6FQsYih9POjxWlrCs8C6EgKUQA3Go3BreVnY88RMPePUQHBLAuT8TUBqnxqNh+4cXuzs52rrjqEhbl59G76xc+/e57Ui+7hLSzzsFlCGTa6cTt5ULtttJefZB1efnYHcIJwYbKS0WgWs3Xz79CVUkZF916M4X5hVR89wM/f/ElBr0Wp07NGddcSd7GDez/9Av+/flXnHnt9WSduxmTXoHbS4tGpWV6cobKimo2rV6PrxCNtlowebnRz1ooe/k9jlRXcP4/biB/dS7Fb23jp50/cNGtd5J79RXY3dOcHhsmJCiM0ckpTna1kbEoidFDtYwNDxJXkE1jby9Ha+q54dobcNqt2IWyv5eaYJ0PH9z2ACePH+PW17eyKDmZ7555m+LKSvLvvZ5Fq/Px9vKVUjZivNfdd5quoX4ysjIlxV1KoWlUTI6McepELKYAAAAgAElEQVRkCznZqzCL+k8EL4eNeVb49cEX6O/o4PrXHiMyOoJvnnud9rpjskpUBQdy+YMPEJeQwIdbn+a0kDlxOVD5+XHVAw8RGRvHR6++SltdjbSO8Q0M5K/3PkBI5Hw+evElBltbcc+K6kPDLW88TVBAMB/f+xwdpwc5+5lHMCQlSAknX3EwW0woh8b4/OGn0SkUXPP4fUQuCOODvz/AQHsnFqUWdWgItz+zFb1SwTdPPcNoS7u0szJELeCqZx5H9ydw/9NHH2e4rQOn3gsCg7hx61b8fHz55LGnGGhtQeGlQBcRxjWPPy6xfjtfeI2hxka0TivhCbHSx1CIOr/11LM4+obxmbHjFx/JBW/8gwmTie8efJWpSROXvvg4mrgFAiolhaAFDb6h/qQUu46KjZGWS8JP2Eut4aO33mF9foE8oIQwplKjROd0YWvo4rNbHiY5MYHrP3qOnt4uvn7yFawDQ5jdVuYtSuSGJ5/EPGPivfsfwT42ilKvxD8+lr88+iiDQ6N88/IbWPv6pDn9wuVpXPnIP+jtG2D7K69jGR6RRJy4tEVc88zDnO7oZvtDL6D2C+CCl59kXK8hwNtXjnGFs0Xf4Vr2Pf8WWWnLuPj+uxicGOLNJx/FNDaBzuDPwmXpXHXrrQyd6uHTfz4Fk9M43UqWrV7NOXfcQltbK18++xw+bhi3WEjOzeO8O26nt6Obr7c+j9Zqwap3E562mCv//gCnOk6x/R9PSesuh8JCanYmF95wK20t7bz/0isEarwwDY6Qt3kDa+/4Cw0NTex45BWiE5K45PnHmPRSyxGGTWB7fNQUlxRTmJ4hA6FFSOa53Pi4NBw6UE52ehZao4FJpRBBceJjt1P73S9UvP0pl265kMJbrqK6+iBfvPAmQV7eTFln2XjBZjZetoXjVYf44e3tUoi9zzrNpsu2sOmi86ksLuGXdz+VfpejlhnWbd7ExuuuoXzXD/yw8ztZwPmq1aw7ayPZV11IVdF+Pnj5bdacdz6Ft17LuAjwTvDRaPCyWfjpvQ85/v3P3HHLbaRuWk/xgSJ2b9+Gv7c3p2dMnHv5lWy4+FKKv/2W8i924K1Syhh47lVXs3zDRkr2F/Hrtg/x9dJLO8Hzr7yCrDM3cGDXTxR//p3EzrXPjnLtfXeQsTqP377+ntJ/fyfvVwjmXnzNVSzdsIbd3/3A7198T4CvP2aVi0uuuVImjN9+v4uvdn7Dxs3ncuE11zKtUGDyUkstMYfCzcHKSjaIBNDllIxfMZJyzlipO3qM5cJ2UzD/3C58zHZCpq28//yLdPW0c8ff7yJ2STI7tn3CyaIKvFUaibW++Z47iEpL4csPttFWckh2V2eNGq6593aSM5fz9guvcKq0Fj+VDrPCxXV33kp03ip2vPQqzcWH8TEaGTfAjXffTmzKEj575V9UlB/kqjtvI3pjPmNKkSg7MIoCzKbgX48/ydjAaR5+5CHCkxfy+j+fYqKpAYUQV/cP5sa77yUwKpqP3vgXvQerpCMIBgO3PvooPimL+OeTTzDRcBK9QiXfsVvvvoeQqCg+efVfNFfVyjG6I9yPOx59kODgYN565kUGDtcT4GNEEWTkrofuR+/nx5svvEJPS5ckkgTEhnPX3+/GR6fn9Vdeo/dUP3+57TZChKKAXseMQICrNfS2d2AzmUhOWYTD5ZBal1q1TioHiHsU2E6X04GXU5BA7DhP9fHaU0/h463nqX8+JeWpXn3hZSyD4xLyExQewsP/fBLzxIQke4ju2Jjwuk+J4b6nHsPhcPDG089jbumVFmyBCVHc8dgjWKem5OcIuzCNlxdhC2O54567pR3b409slczih156HmtYoCxkhQND8J8F9VR9C29s3UpqShK33nc3dvM0zzz+BMqxWQlp0C2J4dpbb0Q7aeG9p1/AOTCOUqtBEx/O/c89zVTXKV5++lmcJgsuhZLo5EXcfM89TI+O8vpzL6KcMDFtMRO+MlWuf0tLCzve+RDt4LQkhEYtS+HaB//O+KlTPP/0s2isbswuB9Er07jzwb/TebyBt199E6O3P/c+vZUhHy2zYtKgVMlR74myShbGx2MMC8ThcOLl0qBQa9hzqIL5cTFEzgvDR/hgOxwoxiZoKS3n8+0fseqMAm667jraq4/wwdvvErs4mVsefoRZpUbi+kSnUqRo5WXFZKUvY3Kwj7aOViISYolNSmJvUSn5uYUYNT5MTExiCPTH227nxDe7+OS9d8m94Gy23Hoj5cXFvPfBR6SvzOKKm29k2qBlRq3AJOwKdQYO7iulMCsPt3ABEZI6ChcBNjsnv/yKzz/9kHW3XMWVV15B44+72fXudmka0TM7Rcb1l3HRFZdS+82PfPjGO5xx8WVccN11jIr463YRKAp0rYbvj1aTuCwdlU0jyakqvQLNxCjt33xP9a8/cen1V5KyKpf+PdV89t52FI9dcr7bLoCcsfGcf8EWSv/9GeUnjhG16QwyL9gCPkFMms0SjOs9M8PeV9+kreYIBZvPYc2feKt9O76g6ugRki84j/wLzkOjU0lM2fTQuPRErDlSQ4bQBvMRMgZuZm0qRqYnaepqZmn6Mqnu5lKqJEjU5rBTU1lNgVDEVqiwOG2Y1S7cDjuNFdWsz8/H7DDL1rNwMfC22Pn+tbfpa24jb/0ZrClczRcffkRTdxv5V5xPmrCT0vvj5ePHxMgwfScb+OnNtwnUG0jLy6EgP48v33mHvsF+Vl1wDkvXr8UV4M/E5Ay+eDE6OUlNbxtLMtNRC6FaixOjUsfUzAyHWhplJeklvVmRrCfBAj51ooVVOauYVjmlOKSoLmb6BzE1d1KQkYlZ5cTmtkurtMGBEU51DZGRkSXlOoR1lGhrT46M09vSQUZmhpw82MWATaVi+PQA4119ZGSsYEbgTNxuDC6FZC9PDPSRlrmUUZXQR1MT6PLi2x9+Ydygo3DzZokFFZIUaq2Sge5OLMPDLF+aik10C9wKjG4N3R2dDIgu1opl0kdXZbbj71DT2dbOsG2GxPRULAKP7gZvs5ue9h6mHE4SlizGLkZRwt1AKURa27GbrSQnL8ImyDwalcSyNJ5sQO1SsHhxiodB57BJya+u4ycJdqqJXpRAr9GFQ6UkwCwSvUbMvgYiFibgFOsvDnG1lpP1J1AatETHxkoEjk10sDRaPvrgA9YVFhK1KEGug0avlXpxnXXHidL7Ehsfw4SXOIysBCo0nKw5jrdvCFFxCTiUblQqFXarnRN1x6QNXHR0lLx+cciKACFIFvNDw4mICJf3K0C8Iig11dYRGxgsPZgHNTY5Tgi0aqk+fBRNXBR+UfOxiQ6UQlCJXJw8VM0i4dUbHIhJrUCpVGFwqjhYXkHcokQCggOlW4HGrUDnUHC46qD8vm9wgLxOcS1iXPPC8y9z9TXX4RMYKD2X3S43Xi4lVWWVJKUuJig0GLtT9EgFLMlNRVUVSWnCKNxPKBpLEV6300b1gRLyl61A56NnTCfu142fS0tZZRXzM5eh9vaWQrJqtUgY3FQeqmJZ+jIZwDQK0V0TcuEaSkvLScvOQmPUY3OJ2YATndLNof372ZCRJRXvp7Ri3KJEZ3JRXVJJ1qoCOaJy69Ty+oX5edmBErJW50tCmc1qlWLNtulZXn3jX9z+yP0essCsVRJJBLC/sriYTQWFOJUuJjVOj82XSs/+4jLSV+Wi1HtLiIAASntbrZTv38fqjQUotAKmL/x0JVSZcrEOqwsktkilUck1U5odVJaVk7+20LNnxVhFsILdKkrLKshes0ZMpjwYIocbtcVBSWU5GWeswaVTy+sziOLJ7KSspJTcTetl1068Kyq3C6dphoPlZazfsE66xHhE05U0dnTw274irrvpNhxuJTaXG7Vg+tms1NQKIHm2lCERou8apRqL1UbtseOsyMuVvuui2NA4HVL6pqGuhtWrC7C77DIBEVHGNmXm+LGTZOTkSya36M6I+7WMTXLkxHEyzlwjMZmiayZE3p3Dk7Q2NbMsLxu3RiWJLEqFm/GJYZpbGli5KkvqtKnsbrRKNcMj4zS2tbNkVZaUyRIwE5VwJhkapLujnczcTOmzLTprQhi45Nc9Ehd2wVWXynjnEEmUWsNgxyl6e06RnrNS4rsFkU0I6I71D9F7qo9lK7NkIiLii8LhYqijh6HRERJXpeMQz9dul+Sh0ZZuxodHWLIqUybIApsm5gk93e1Mjo+yLC1tTmlRfFdBZ88phienSFqyFKcgv4jphVYrr0UkgKmJCyWxQuxZkXC2dHdhdthJXJiEw2rFS8iHuF10tjSgcNhYkpIsnXTEOyTgIB9t205q2lIyVuagUKg8iaRCRUvdcWn5GLl0EXaNUA1wyfU/daRByg8tSE6UeEH58yoFTSfq0Ht7EREb4yFN2t1SqP/E8QZ0/v74x0VJu0bhSCNUD7oa6vH11hMZNx+X04leqUdtddFYXUdAaBD+iVHYtGKS5kbrVtBwsEaSacKjF8hnIhjnYt+dOHqM0LBwQqNi5N4UsVNhd3LyYA3h8yMxxkbIYkF8X3TFP3j2Fa6+4kpC46KYspgk29ptt3GkupLYuGj8w4LkOSotG1Fx6FAN8xMWog4OkgQi0UEW+/xIRSWJsTEEBwdJSIfarZbNl/1HKklIXYjBS4dWoZCe2UIZorKsQp7TQplgdnaaiLAQzKcG6Cs5xHc7Pic8NY7LL7+U0yea+e7rb5mXGM9f/n4P40YvnN56eWYapi10fL+bP77cSVRqIjfcfgv7DxSze08RibHJXH7rLUyF+zDqEvqG3lhGp/j4lbe49fY7MRnUmISZhiByOd2yA5mbvlJOAkQMECN+McIu313iyZPCxbTFjsECmlknJ8oPSYjOTLAXUwrhguOF3myn6MMPaT96hKQlKVx29rkc/vYXSqsPEnH2anIvuxizWo9TEGI1SKeV7q930VRRRtTyhVx86WWUfPM7VUXlKB6/6Rr3ZHsnUSYbeYuSOXH8GKMqBYsvu4iz77gL67QVna8R7LMIf5LyZ1/i2J4DaBQqlsYncOroUSwBvgRediFn3XarNDYWBuUISzgFHDhQRH5+nsf5QXiSapVylFdeVsTqnFXoFEKsViErW+FUUVtZRV5urtyAAlskkyscVByupiAzXwqBCnFMqxgpuC18+9DDNO3dT2xoFPOD5tHT1saI00zOdZeTdcN1uNRG+kbGmR8YxOTJRp7929+INhrxMRqICAyk69hRZg1q8u67jSVnn4Va54/NrUIlGHcWO8fqj0p7K7UYQgpMn1OJY2qaI41NZK5a5ZGHnyNYTI2P09rYzIqcbAm6FUeguI+x8UEGWtvIEowycUdKMSJ1MTA5QXfbINkrVsjqQwo+Cyzh2DSn2rvJykiV3UWpcQqyEzXUM0BG+mLJiJXYQzeM9o8y0n+apGUCgCyGnqIlrOTbb75DbfDhrM1nys+QEzCg5/QpRiaHWZqyRKr8i9pHOB2d6uljeHaUtNTF0oNCguucKga6ehi2TZOUKti1QvhATOc1dHaeYtpiY3FyggfTMIfFa+7sQWF1kZYU47l4BQgIhxBLFZ3ExYkxchwnbcpw097YhFAEDI2PkyLIHlFRBU2NjXL0FRe/0IM/E4hLh4LO+pMofbyIFhhAgXT1zOHZ9tZb5K8pZOHyJdKYWwYx3DQcP4q/0Uh0bPTcnhJBxs2xE/X4BkQQPT/yf66/7mQj4QGhxEYE/c/115ysJ3xeJJEhHhyI5wiBE3VHiA0MwTcyTEIa5Po7VRytriMiNp6AcH+5F8S6Ccxp3eE6ohKj8A/wl6MNUQSJ8UZ1VQ0JKfEEBvhJdwnJLnerqD1cS+yiePz9fcUgWT5Hq1vJ1qee5b577ifAV4glefaPGIdXHKwlNTmVYF/BqvRcqBAfLjtcS/KSpfh5qfGSwDGPumpVaRnZS5ejEJ674hSXe0tBeUUZS7NX4qURUOv//DxUVFWwPCNdsvcUcv09m/RQ+UEWr1qJVu8R7fZ4AzgpKysmZ1UWSrVaroN4f7UoqDhQQU7eakke8tyV50+XlJaTm58nMbEi6ReXZLJYePrF53nkqSflzxgEvHbOiquyuFQ6VIj3yqEWHuTSd4LSklLWi88Xlyc+a+4Fqyw5wIoNBdLTWlyHOHDE9ZeVVFBYmOt52/5j8iqCc1kFeUIYWeLtxG+JLw1FpaWsLiicex88hDvxq2WVFWQUihjmQbHImOWAsgOl0kv3P0LNc2ZzVJSWyBgp/Z/m3qPG1iZ++O137r/34bmV8ayNwCHX1hwiW3g9i6+5F1tMY2qOHmNVjogxHiFocQtW0zRH6w6TlZsz9wA9rG3rrJnDR46xSuCF/gMQEYIOUybqTh5neV62fA/Fcxf/WcZmaGhqZHlOpuegnvu0QdMoLS2N5C1bKe/VMw5RMDU5SUtzKxmZQhHh//aOkN8SEjQrxPRkDkulcKnZ99MexiYn2HKNh+wgAEbiGQ4OjtHT62HXi3dCpALi80ZGJug61cfy9GX/sz5DpwYYGhkhaXnqf/eUuK6Rnn6paZi6Iu2/sVD8YvfpDqbHxli6OG1OWFhclIKe3l5GxsdZnpY+50LkWerOnl6sJjNLkhL/u/ZiozcLdyW7g+TEeI8I99z6t7Q14HbZSUpK+r91QMFHH28nZUkaWSvFfvu/vd9W3yLfkwVJcf9z/d2NbZJ0FpUY89/rFyvd2HBEnmULFkTL90ohmGwuBe0nGtD7GGUH6z/QGXGaNjfW4+PrTXhk5JzItEbG/ua6YzKpCoqeL2OFQGCJx1Z/8giRwaEsCIuQ6+Oee+nqjx8nNGQeIeER/3O2nKg5RlhEhHT8ELHI86bAy089x43XX09QRMj//HxNdSUJsdEEiITOo4os90/d4Rpi4hIlnvc/55+438PVdSTFxRIo3Ib+v0Pt4KEKktKSpG+4kEwXz1z44VQerCFh4SKCAoMkY17gufUWCy3f/MKv2z/G7ZphcVw0Q00dzDgcROav4txH/yGxgSY08udFJ33omx/49rXXCPLXExwaRHf/aQZsThLWbOSSp57AonEzKfyxUWP8k7Sy9c6/s/WlVySUSDwSMQ8RX4erKsjJzEIlFBT+816gorisjtzCdBkzheOHThBs3XBodykr1xYIfwqm5wKK0Q2/vfAih3ftwkehYkP6SloPVEmZrugtZ5J39+3gbcQlCnxRzJpNHPnwI354/30iwoJJiktkpHeU1sZWFB89/qT7zLQ0Sl59BVt/PxYvHTe//BINaiUp69dJ4KWcH5qnJMj/RFUFEQ4Vvz32AurxKaEhweWPP8gJg4qktRvRqo3yxqwzJgQxt7iqjLXrBAYNZszgEhmp0kXF3t2ctfEMCWyWD9LtwG41exZIBE+tqGEFZkwp281FBw+Sv269TCDEGFDguQU5ZOhYOXS2U/zedildYNMbuPGVF+nVa5i/MhO3WwhNe47rmgNldNfWkh0ezrdbtxKgdGMMD+LsO27i1LxA4nNWg9tjoixIOxOTNppqD1OQs1JKZIhrFNiYydFxuo42syI3TxhcevyerG5mR0c43NFMVqGwY/IcdOKBDp7upb+pjYzsLOkqIU8KJfT19tLR3s2qvDwPQUDEc6uD4aEROru7ZVUt7Z4EA9ulkObnPf39ZK5ciUa8iApxcKrp7u5hpO80K7MzsCo9fr8Ce7hzx5cYNHrOu2gLDrkGLjlC7upoZXBmlPRlK/BCJ4i8iIxyoK2dkZlxUjOWeyptt0hlVLS1tjI5O0PqMk9CKogvgtXX2dWJdXKWjNQ0iTkS62B1u2hoaZXV5YolaR7gvUx64Uj9SdkNSEtdglasmRAWVailRZw3KhYlJMqsQdj7iMPn+MnjqJQKklIW4RaIVpwY7G6a6o7JblXsokVz+AcP3en1558jc2Mhmauy0cp95ZTYW6GbF6A3SAFnKRMk9rNCwdHDhzGGhhIbEyttmwSAXWC3RCclJDiY+AVRnjxAgCnUSqpqa2TAWxA5H5204RMgWxeHhZdxUDCxMVG45wSrRRetvKyKuOh4IqOj/xsA1KKDU1VBbGIMYWFhMv32eBQpOFhWRmKyCHpBEt8lPdycbuktG7MokeCQYA+4GQWzTitPPvYEjz/wCCG+fh7CkRjxqj2dqbSFyQQHzQVVpUiKXFRUVrEsJY0A/wBcQqhZo8PhVLLvQInsxgcb/dCIaxG3rHbze0kRmVmZ+HkbJc5J/J9Zu1li0PJWZOLt5e0hKAjGu0JBkRCCXrkSXx+dxFx5Wk1WSssOkJWThU5IOkg8khJm7FQdOMCqtfm4tUopRCu6GqK7U1pSQk5urqyOlYIt53BIeZUnn36KZ198UZaFomvtiRuwb98+1hUWyC6oac6VQJCw9u7ew4aNm9AptIKkPXfAO9h7YC95GwtlgqEVHYS5JPZgSQnZq4XDhpAQ8qyDzWqjpLyM/DWrRS4uV0EUbyIOCJum8zachVK8n0ILRniB2u2UVpRLxqMAxosgLooZwbDcX1zM6o3r5TskCkzRKZ62WCgrK2fT2rWeBFLel4v6hhN889PPPPrYVplNiENcPHv7uIUjBw+SJ5xAZCzxHCxjpllqjxyjMDdHFhNzl8/M9Dh1IoZJJw1PGSX+tUxNUlV7iDUb13k+WILaXcyMT0gts9y1q2WqqxFX73IxOTxKQ0MDmTnZUmZFJqsqFT1DA7S1tLE2WzDhPZ6DToWCvuFBmptbWJNXIN1TZBHoctE3MiQhDLlieiI82sUftrvZt+tnRqcm2XLD1XMFoIdeJ+Jgb38fK7JXSUkwgZkXTiC9AwN0neohd1WO/Juiqyyu6bSIhaMj0g1IOrm4hYSwgt6OLoaHhkkXZ4KIkPKalLS2tjIjJEuWrvAYUcsvFx3dnQyOjZGZlSU7a+J1FyGrpbUdk9nE0rQlEpopnq8sAptbpKXm0iUp8nvSscuF1CxVuBwkp6Z69p/YJ3YH77//AcmpKRSI/SYuXdomqmg8fgK1Rk18ctL/XH+LmJ6o1MQvTJQJquhMiSSi9kidHMHHxsfL6Yvoxos9dPTocXQ+Bvk58lvSTcpB0/ET+Bp9iI8X0xNPZ1bs2yN1dYQEB0l7N7FFrCpPIXv4cDURIfNIWCCEoD2FvDgFT9bUMS8ohJjYONxi3KpSSUm3IzW1RMyPlLI7oqkj3nWxf558+B/cfuttBIWGSMKLXEy3QkpHJcUmEDhvnsf8Vno8ujlYXU10TBzhEQvkOto9vReqqqtJSoiXmn/yS6yd3UltSTGLlyThFWbELdZYbE+XhqrigyxJW4FPsLCznCPeumx0VFcS9Kekzu8v/QvrqT555lxw1y1MLI7He9FivPWRsnAUW11syIbdv5PipeX7h55ANTXNpNLJlofupyXYn0Xr1+Ol10uSpbAvdFmsPP7QP/jnyy97rtHtwK1WSIeXA1XlZK3KwkulFdxmidMV060fdu/jjDPPxSg6qTJ2igaAnaKiInLz16HzEoL7YkuIDWeiv7IM/eQUX73wJu7xaQmJ2nLLDUxHhxG2thDUBok7VAkZGhzUH/idKJeCb//xPKpxYaYRIGO14t077nVnxcdRt+Pf2IaGCJofSeFVV9IfGsyys88W1F9PNBEUGZedql9/RjM4TuWbnxAkWGneanKv2IIlJZ7kM88W9AW5+PLgdNklwDp3zToUGi85upXvhd1GyS+/cta553leurkg5rKYqKmsYKUwKJdvkIh4wlvPSumhavLWbfB0TEQSIhZj2kpz8Y/0H6qg8fe9KK0O/MLmk3XxFmYXRpOydo106tBqhZaQguOV1dT98gfZYRGUf7wN9eyU1DPafPtNtAcbWbLxbIFFRq3TS7mR8TETXSdOkLsqy9NqUzmlnN74+Bg9R5pkAujUieEJKG1gHhmluquJrBwhb/NflyZG+gfobW4jPUt8jrhf8VluBvv66Onqkp1Ez/hXdAqcjA4O0dEjvi+qfHGz4qGLnz9NV1+vTAD/Y5fudKvo7jnF0GA/K7NEcBP1s6eL9tU3X+Kt0nHuBedjEwbxf/rlivT2dEc7w5OjLFu+wlOfiZtyw2BHp6zCk1csl8Bfzxnuoq29jdmZWZakpUk1ePHZ4nDo7G7HNj3NilSP8bqnonHS2NospUGWLl4y18XylMONDSfl40xNSUU55yFrV6g41twig1tyQpynizDXCT1Z3yC9YFNSFkn8mbh+MZZoOnJUauYJ1qywnpPwWge88sILrNywmqyVWVLeRx5SajhypE56lMYLvS0RHOa+ThypwTckkOiYGI+mpdiLbidHThwjICSImPlRc90tTwIrDlJhQj4/cj4qkWDKWKvgUF0NIaHBxAqdr7kiVoylyquqiI2MZn5UlMeUW3SDnA5qKiqIj4smOCwMWSXNncDVIgFMWijtleTLohQHj5OKqkriFy4kODhUrr18tf5ERG598nEeuu8+Ao1+c77N4n4VlFaWk7owicDAYE9CIR6vKLoqKlienIq3v78nAAvDbreK/aUVJK5cRqDBG2/RPhOvnRZ2l5eSvXw5Ad4+cx0fj+m7YKEWCMFnIfciM3ZZP1BcWkHGipX4eWski9+zH9yUl+wnc5UnAZQ/LCKxxcWhA8WsXJ/naZPN7X/xzCpKSsjNE9+fk0pwOKW0yjPPPMM/n3/+v89PPl+FhuKiIgrXFOBUi8mA50vYZxXt28fa9Rs9SYxIbGV3zSkxf6vXCBKFSNrm2oO4pcVdTmGh58LliMYDrC4tL6Ngzdq5wsrT1RfdhJL9+zhn7QZPMPpPEHM4JGkiT1igySTD8167bXYOFBezZoP4efH+i/3jmTKUlVewYf06OSKVyTTQ0NzADz//wiMPPiwfobgv2R2YsnL0YDW5ouMp4rIMPjBuMlN39ChrclZ51n7ua2Z2itraw5I44OmU/z+uvgJMsqtM+y2vdvfuaXd3m5key2RCPDgsgQDZBcofwCIAACAASURBVBZZHBLCEgghISwQsiwsEmRhkRAmnkwy1tPu7u7u3eXy5/1udQ/71wMPDz3dVbfOPfc7n7yi/IFpfw+tXW04xe7CP/TETDs76O7pQVXNSaUA9CRFO+sb0pHnOI2yNcpLheW1DcGSHq+oVvQH+W5qYGVtDRMjo6ihb/kh2F0NzG+sYWx8AsfLKm52lR1OXHnhRazvbuOdH/+wjPsYrXilc/PTmFtcQHFZpdJBl83mwsLyongEVzBGSjGprPPy3BzW1teRW1SoXKIkXSosTM9gbXUVBaWlRz/jz8cnp7C3vSedPqV7qbymZqexsrWB4pLim2mzGxgbncSByYTswhz5vcNoMjQyLhaiubmZ8vuyym5geHBQyAgZ2dmez1WsDX/+378QKMyJ08eV9ed3UKsxOjAgiV1yeprynTzXPzowKGPDxLQ05QKdiu1gb3cvfHz9kJiUDLWaxYzyz0wAvX18kJKefHR3idUd7O8X146U5CSl0S+/70JHd5cUvceiY5XPpbyQSoXmthZEhkcgKZ6dRzLL+dsu9HV2IjokFMeOMUYSusCb70RXRweiY2IQERtzcxO63Xj0kW/ik5/4BMIZ8w49nd1qNNc3IzUxFSHh4Z7pA2OtG43NzUhKTBZCI/eP1OH0IG5tQ3pKCiLYAeTPhOwBdF69ivycDOjD/T2xhF19LRou3UBRSTm8Qn1gpasnA7TDiv7aqwjY2cNLj/8AflZqmjhR9p57YCvNRu6tt0OvVhpZsvwAxutrYZifw9Unn4avxQaLXoPCd90LZ3kx4isr4R8QdNTAtL2tFPD9J5/ENx5+WCSMDs97C+y43lKP8opyka/RibKw0vJ/9fJlnD93O9Sc19ud0HgxPjtx+do11Jw6Dx2rTxkpWgC3GdM3rsA0t4DXf/l7uHYP4Bfoj9vv/yBsx6KRzGfdJxAOYmTl9lrRe/UVOCem0fLT/4G32Q2/uDgYAwKh+sG997k3V1cQHRqEd1QfR8drb6BvYgKVD34EF776NUDnTak0OOx78HK70fTYU3j1D39CSnEpCrKy0ffGJWzZzMj64Ltx7pMPwuXDI1sDtc0plVpHcxOKpRpmV0cNm80BL60BvdevI6+8QhiG7LZJbHJZ0VPfiEpWdTJj4B3gF7ejubkFFTWnj0YkSjvCiec+80nsTI4ikMy6hGQM3mjBkmkXpZ/4AGr++QE4VXrpVjHb3hscw9Mf+Gf42hyIz09HVnIyBt+oxejqEu79yWPIuuM2QE3+jEppg1vd6O3oRFUpEyWJJpIvbexuY2hgEBW0fPMc3nz/rc0t8aEsr1TGJ3zxBnD0MDUxicrSMk+i5IJdr8LixgpWp+dQStkSzwHCinVzYx2zU1MoYrACLbiUf15eWsLy3CwKOUqWZEXZ/CuLG5jfWEZRQTZUnlkjVSP+/Le/wcfghTvvuF2CM88pnhnL03M4WF1HcmGhXKAcLmpgZn4eO1s7KMjNPpxEybebnJjCwd4BcvNz5PyQPoITmJ6cwoHtAFnZ2Yoxuif5mRwfxYHDiqysbKUC9Fzn+Miw4LTSMjIUP1tPkkBVeLtRi+TklKPgyT8ZGRyEv1uNpNQ0T+NC+fCBgQER1k1MUgzHD0dYP/nJMzh56iQK8vIPz0X5386eLhiD/JF0LBFGXic16rRadPd0IzA4EPHH4hXYgjwsLvT2diMgPASxsXGeClb5kN6uToRFh8uI4+j6AfR09yA0IhwxUVHSCZZkRgu0t3chNiYOkTGh8gzxE1hH9DZ3Ij3uGAxhobKfmBTz1dTcgvTUdIQEB8r+4dvwn9pa2pCWnIrg4ECp5iWveLth+djj38G/fvEzkgCq+BBxIfQUam5AekY6wgKDoeJG9rwamxqQm5sFP/8AIUUonsJAW0MDjlUXCkjZ33OvDjRAQ2sTqnLyPLIuyveya9240dKEqsISeOnJV3dD4fuqUdvYiIqiUvgaFTF2KdTgxvW66yirKIOeI2MZuHJETk/helSdrPRU/jcP38Ybdag6zoRCDYeL+Fc19rd38ZMf/gjfeOhh6eIyMdPQI9StQsO1BlSdrVZy0cMNoeYouQ41VYosytF0iet89QYqT5yUnzO8CJyCRvP8/ZoTSl7pOXuZkDHh5c8lAngGInyO6m7cwMkaaqUS66usMzvfDcQM8v0lKVEWgj+vvXYdp0VE33Oq8KFzuKVjyM4jB1SEXvB/BybGcOnVS3joM19QJiqe22gzWdHZ3oaqk1XKOnqCw67JhE7pAFYeFSH8mB3rHjq6OlBTfcLzbLGkU4tIO3FcZysoc3J4PcD+3p7sZ0nAPeKy/AhqnzIBrCyrUA57qfLV2N7axvDoqNxfPs6HjPz9zW2xtysoLPXAKKQVip3NdQxPT6KMfulcY9mHwFuvvqGMgO9/n5JEKrUMVlbXMDs3i6JiJRGTWoHF6uoGFuZnUcxET+S2lP2zsDCP9fV15OffHA3z53Nzs1ilA1VxyVFSxUd+eGkam1vbKM0qlPeWfMINTMzNYn1nE3m5xKmzoHArU5iJKeybzUjNU1jAjM68D0yCbXYn0rPTjmI/r2hsdAROlx2ZGZlSNHM4SdjLr599FgU5uThZRuykp71I7OfQoGB8UxnzDjecSoXh4SH5eQqnJFJnOwVDOdzbC19fX8QmUEzaE1NVwFDPAAJ8fBEdH6+8j+fxGh4cgMHPB8eSE+SRODxm23v7EMYpBmPY4UsFdHb3IywiHNEx4fJ9D6Eag72DiAoLRXRkuJKMcv87nWjv7ERMbAyioqOPrp/dzSeffBIf+qcPITYuDi67HWotveldaOzsQkJSIqJDQqTAd3pcx5s7WpGcmIyo4HDZz/JMqoHm1g6kJiUKW5svhjdeV2NjHfIzMxHo46esA+O8WoOetg5hlBsCfWUJdHwjiwMzf30Rzzz6LaQkRuLMySpMj42jobcbIUV5+OzTPwZoW8iJhEYDL5cb/b/9kxA0C7LTUFFUJLaILQMjSDx5Dg888SRAohw3rKyFBt/7xrfw9UcekS69W+2WRgWTzJbmelRRQYEWrnItVoDkkIYmFJeVijauvI+oiHC6cQWna84IdlSZhbuBgwNc/ekzuPT8c4iOCseFM2eFHd01MIgT73on7nz4EUDnpchB2SyyHFe+9ziaLj6PuJBgnKk5jfaeAXR09kD19O13uK12K4oqinH2fe/Dyl8v4u+vvIKoUyeRd8+92AsME/V/DSwIM5tR+8TT6Gluxd1f/jcZ0/S9+Ar+8OyzOPGed+Kef/4Ilp37Urv5Hqjg7xuEpmtXUXn2OOZM61JRhOpDoHKocLWuFrkVFdjVaGHVaeBmgmizoauhCSerqqAlIN9mF3AvK6vW1jacrjkNp80pJAe7WgUvswnPPfotTPb14l+/+QhyK6rwxjO/wMUX/o6PPvx5ZJ+qxordgiC2i/dNOJiYxX998WH4ePvgvq98Flk5+Xjjx7/C5bobKPnUB5B99gT0Kr20ZG1uFTZ39zAxOS3YPeoNORx2uPUabOxvo2+wTxI93hRuUHawtje2BChdXlkJs8op3rgGlQabq2vivVpVUgadjSQQB8x+eiytr2Jteh5l+cVwU12WrX21G1tbG5iemEB5abnsJwYM4qSWlxaxMjeHkpJSmcwzGzO4NVhkJ3FzFcWFhdCabbJmdqMaf3vhotD077j1NsG4OZ0uaAx6zM/M4mBtA3l5+TBrVThgi9qoxuzcHPa2dgUP4+nEQ61xY3J8HKYDE/JzC+TEZKeCI9PpGeImzEjLyoJLEkA39Co1xidGcWA1Iz0rS8IjAzaBuaPDw3CplASQk2G12w0vFdDHzqC3Xjp6TMSUniow2tcnfoiZySny/6nW7vY2oqO/D1qjUVjTWuJHbXbxbv7ZT/8L506eEvIJxx0CTHa60N3fB0NIABISEkXYljpIZM519/YgMMAf8ccS4HC6odfppFPT09uFwNBgxBw7JiB1jkmMGo1Ut+FRSgLI70swN79vd3e3JIDHomOEOMNxIJnvLZ0diIyMEikKOwHUWoUM09naipTYOASFhAhug/ZOhAA0NjQgMy0DwUGhcL5dNXNMpVW50dbcjMzkNAQFBMv1cCxOCMAT3/8ePvypjyPALwAGF0cHbtmftY03kJadgZCgEMFM8oBiYUHsXnZulqj7O2yUStDCaHfgasMNJFYXQ+frCz2rAbdbvIibGutRnpGNED2B4k6o9Fpsa4Ebrc0oLyyBQaeHS007Mh5GOtTfaEBFcRl8vb1hc9oFM6fRqXGtVkkADXqDdOJ0ah2bItKRrKgoU/JltUZA0fzOlCOprqqSTojd5RRP472dXfz0J8/gq1/8Ery8vLBjMYm8kNamxrXrtai+pUYORYON5CiXyEdcrb0unSY6ctg8Y0KuRd2Vazh3skbiEYVtmYAzLaLd08maU0pzVE1SikvEbhvr6yVoUgVA7SYBgqMeFerqa3GC1mtOwgcUmRwedpQdOVWtJIw85Dje5ve4cb0Wt549J3IeDoFXKIlwbUMdKs/XwOqyixgtcVbDM1O48sZlfPljnxY87wEfSI63TSZ0ENN3ohJqCuI7XNJNPzBZ0NXdixPHT8AlDxc/2wGz1YTO7k5JVMma5D53qzUilj3Y0ydG9fQUFhgnnSIO9tHb0yOjW6fDIZMJhhomZ/Ty5nryXpGwx3u1u7uLodFRmW7wMOb31fH91zYwNzKK6vxCKXqYMPLfl5lITk2hhFMP6carJLG59Obr2Hz73973vvfLNbJbxZ8vLs1hdnYGZSVlEpcVOI8b66tLWFyYQ1FhoRCmZKRL7N7CPDbW1lGYly9xR/aUVoPJmWmsrq+hrLhEYAb8fbvGjfGVWaxvbqIkO1/Mawg5YqYxsTCDjd0tZOdlK6M6yuOoNJidnMW+1YKk3Bwh26icdiGrTI5PyQg4PStbRMoZr3k4TNE72E7pnAwhV7F7ynP/2V/9BoU5+agqLhFRYe4bjU6LvsEBIRSlp6Qq41l+W7VKpK8Y4+TnbGJRfkujxtBgn7DOjx1LEDIJ143nYz9jp48PEmNiFIyqTnG76B0ahJHC/wmJMr3g+vC+d/X2SAKYEM3phtJY4Fi3rbtLxraxx0gCcUr8Ynxg8RAVzqI3Ak4WYxqN/HtbdydiYmIQGxUtCY68P9z4jx//CO9///uRFBePg/19GI0khTrR0tsjag7hoUEy7WBFwH3d1taOlKQUiXkalVZhtKrVaGluQrL8frACGeHnqlVCgMjJyEK43k9cOjgiJ/nwSkMt0vIy4RMaKI5DQSotQuxqDLx6DX/7w+9Rc3sN7nv3vRjp7cdvfvFr+cxPPPoN2AwuzO6sw+jng0C3DgMXr+CFP/0VGdXF+PCnPoGBhmb87Oe/QnRyFh784peER2Di6Jz7za3Cz378DP7ts5+TtRXCoEErZ1JrvQKf8SXyXsDAanEkG+0dQHFhDrz8tTBbDmCzOBEZHi3wkNLSEvGH57NutGukgXbl+efwhz/+Fvfe/35ceMcFtFyrxZ//9FeRjfvgJz+NPY0RJhI8vTTw2tnGxF/+huaXX8D9n/wwjlVVYvitG/jz//4Vqt+/+5/cs9Nj0MAsUhZ5yZmo6+5D1l33oOLd74EjKAhLOzR71kFLR462TuTn5kId4i8PgC8FJheXUPvnv6K3sx0Fp6vxjlPn0fanVzHY2gmtnxGL5k1U3HcOt5w9i+d/8CuMzS4h+a7bUXbP3bBraCivkUPT5nCgsaUZlceroaa8B63aKPBss6GptVlYx2oe3iq1BFsHW7m97Thz/Di2l9YRGhAiWnRedhf++OQPsTw9ifP3XkB+dib+9uvfSVV3+kPvR+6509ig1JuXL9z7Dmzv76F9ZgCV1eXQsp1q8MKBzY49qx3dQ6MoLquCWq2TAEpM3s7OFgYGe1BVSSaeUjLq1TpsrW9ijB3A6iqRbODGZwJIG6u5yWmUlZbKYWlxO+SAXV5bxeL0LMqKiqUrpZbxqlvMtScmJ1FaUiLJluBDNBosLi9hbpEsYAYNyeiEmLLAxHBjDQWlxUpgpnm8ToOLf78obNG7bn0H9A6yRClQqsfk4ryMN/LycmFwuWG324SFOTs/h73tHeRm5ygQBMGCqTAxOSVekkXZedASjEETejUwOTcDk9mMjOwswUXxxcNhYmwCNrMFmWS+SYWmHOxjI6NyWKWlsUrmz8jismFweBBqLy8kp6RJZ0swYmqVjE/0Wg0yklOEhU25BoeXAZ0DAzAYfZCenCI+kjyQodfi50wAT9QgNytLGGuskNlNYALoHegvCSAFYB02h+jJiaNIYADijsXB5iYtn4mJU8YqYcHEw8TCpXLLoSYs4I5OREcoCZ2IH5MFrOa4pRsRkZES+Fi0EI9ELbK29g4RPI2NjBIJBA0fdp0azZ3tiEmMQ3hwCPVioVVpxMmgvrEB6WnsADK4uSXYEmvG4iczJQ3hwaEKS477X63CE99/Eh9/8EH4BPpLEsNgy+AnLODMDASFBMsonh002vQ1NzUhJ4cs4EB5pvRaamtZUddQh5yyUhi9fWXOIp+t16GxsQEFOTkIMnpLAsiDxawC6ptbUFJYCoNRB7fWKRhVvUqH+tp6lJeUidYZixyp5rVAbf0NlFdVSODSWFzSuTOTBMJOYkW5dFHILpRzh8G87gaOV1RBp9HAyedCy4TFjKeeegrf+sYjchBY7QrbnYfetevXcercaWVkyaSFPS69Dtdrr4kmJ0dnLH74DLnVasHinTxVIwUIJxUsNzheqq27IQ4bTKCIx+J9Z4C+UVeP0ydroHKQVKSWbh7v8bUbtTh5+pQwrXkACs5K5UZ9fT1OV59QunPSRVPDCieu19bivCcB5LPIg4Lx6kb9DdScOy2QGZKEGNt6ZyZw6dJb+MLHPy2dWjp+yPXvH6CzrRWVJypkz1C7jddq27eIF3BldTUcfG+2KN1O0Vrs7GjHceoD8llheaXSwnxgFX1FknMO26PcU7T86u3txSkmksL0FTqSTD3Yqa8urxACIPFOfKZpATY0MoIS2l+KvZVLEpONzXWMTY6iuKJYig8+d1q3WhQOpiZmRGdREmanHSqdBi9fvoSdzS08QNciOxNkNzR6HRZXljE3M4eq4lK5h7SV46HKce7CwgKKi4vlOfw/CeDGBopz8mTPS/NLpxE7PnYGmQDyGVcSHzfmVuaxvbGB0sx8aAQKo4JLo8b40izWdzeRk5sFA1nGFpuwdKemZ7FntSA5N0cpMt1O6N92jBkfm5LpVlZGtpJ8CJ7NjYmJUVE7yMxIh4OsVa0eTpcKzz77GynAqfTAfXuYAPZ7OoCZSSlH18/mSO+IIgr9jwmgWqvGwFAffH18kBSTKL11RXBeg66BXngH+CI2PlZOIsYeOlaNDg4j0OiH9Jgk+UyLlkk+0N/Ti5AQTj1ilfKbnVmNBi1dHVLcchpClrWBBbrbkzBGRiAyOkpiLa+NRU1rV4f4L5M0Inuc0B21Go8/9SQ+8pGPICY8Eg6rTeIpH5i29k6B4ASHBwmwgtJGLHDbWtulwA8IDhHYDp8VxggWw0lJ/H0lAaSqBPHh1zgazs5DkHcgjFQmsFqh0QM3uuqRU5ILFcl5VhsCNEax7Bvs7ENKUjJCQoOgNxil4FNt7GLyjeu4fPFv8Ivzw2e//Dk01t7AxRdfRWxKNt734CdhjInCuukABr1WGPltLe1Iz82BPjhAijSKlG9u7+J/fv07fO4T/wofjV4S+cMisKGxAZWlpfDm9IJwVrUbAYw9zz6L/qYbyC3OwoWz5zDW2o+3Xr0ElV4Pl16NhOwU3HXhHRipbcXVazcQkp+N93z6X2AloS/IXyTzVlbXMTY6g+y8Ejj1vrBr1XAb3PDb30XXT/8bS53tSMpOxB0fvh/dr1zB83/5G1T/cfs9br3LBtXOMpamxpGQmAardwCy7rgHpz/xKRm1qL3ZAFce1vq3fUxPnzsLp8oFi9sqN8XgtuOVb30Xg5evihFzZmwSFvom4O3lA1WwN9Ytm7DCjNTYY1jpmYJJ74Xsj34IJx/8uKepryApGAxr25slgfIMT6Qt7yAuqKVR8CSk1h/OJy1OK662N0iHLkTt48G3cF7iwmuPfA+Dly8jKkCPjKR4jAwMY2R3E9Vf+ATOf+Jf4BRnCeH/YefgAO3D3aguLoG3lRkIe6dOIQS09/SjtKL6sIMu17mzu4/BgT4cr+S4xYMCVqmwt6F4AZdVKQLRMv3h+GR1A5PT0ygqK5afMSBStHplcwOzU9MolfEG0Y3KGG9tcwvjU1MoLSmS78/KiAnyAoHPi4soLVJ+zoeFBdny8iJWVleRk1fgcWbg26jw9xeeQ4DeC3dfuOOIqckDbW5pEfM7myLM7cUn3W6HW6uTBHBnZxs52VlKF05FsodKqmcmdHkZmQpWTgDgakzPz2N/nyPgzCN2LZO3iYkpOMw2ZGalS3BR2voK4FrrVCMtLUUOSpWAhO0YGR4SAdOk+CTJOnntPKiHR4clgU5JIuNO2RFMoLqHh+Bt9EZaQrx0FyjFwNn2Mz95BmdP1CCb5BMPSYPt9J6+PkmSEo7FK0xKhxu6t0G/PT39CAoKlCCpJLDKnG2gtx/hgQyGUYJnYuuePfDu7i7EhkdL1cuzQuFbO9HT3S2EjqjIGFkHvg//oq2zBUlv65nFhoZ7MIYqwVY2dLUhOjUR4b4h8PLouHGtifVLS0tFSEiwXL9U9FCjpa0V6alpCCV2j90ddmzeltx57LuP40uf/yK8A31x4JlxkgPX1tCKjIwM+Af7w8p1Fj4c0NzUgtzcPBG9pV2SVpIEK+rqbqCYQYkFkVy7wk2ub6pHWWExfIxeHiwnv7QbTU3NKC4phd6bA0veAId0xlpq61BcWgatCEcrrXGny4HapnpUnKiGHlpohRqoEfmh+pZmnPQ864c8BK7ejYY6HK9k0SUAAknEKL3yne98B499+ztH2DR2SZlEMAE8c+q0Z+yvjJH4Da7WXcXpEyeE5a4Mqfm/yvTh+IlTkngKmUdgOGpZhxPE1nnWUnBHHG3fuIGaEyehZiEm0AvlHgup49wZOF3seil7h0UKE/nj1cclNpA8w/+QAHH9Rq1cp9LWUUaH3NW115lInhSsmAcxiIGRIbzyymv46ue/KgmkB3IKx4FZEsDyamLxDtnTGtgsVnR1dKGqqlpJJjiSIyHDbEI7f7/muCQ9PCzZE7buWdDV1YXKk5VHcA9+qx3TgWAAuf58H36vww7g0PAwKsrKFVIHDzXpAO5IYkiyhCRbTBzUwAaL5Klh5BUWK3uEkkBQi0fszPg0iorL5J5wqMjE86XLb2J3axv3v+u9yh6X5FsrxI352XkUFnF0S3cZZZy5trKO+YUF5BcVSbeciSpfJIxsrm+gIDdX4gK/Mwsgwlvo1FSUTzYxO5X8NxeWFuexs0HlgwIPHk7BXUwvzGJzZwuFuR55GGEdqjAzNYU9Fr05ubJP+ITKtIJFss0hPrcKTkO5x5MTw7A5bUjLypDkTCukKeC3v3gWuXn5KK4uU0beQgJRy/nBIjqNU4/DGKZSYXBkWDqAqUnJ8tZM8lkI9Q/3SgcwKS7xJiyFxLeBfhgDvHEslsoHkvZLW298ZATBRn/ERyconX4dE3k3hjv6BAMYeixaYfry/qo16OrsRnh4OKKZAHL9D2E73b0IiYxAaFSUJOucbvAut3d1yvg3OiJS1l72xNtCxd/+7mP41Cc/KSLvZDOzmcLCt6eNCaAiA0NqlUrOOhU6W9qQlJyCwNCwI7ctvldba6uSAIYGK9FaZtJqXG9rE8meAF+jwlz3YBHq2puQmJGAoIAAaSaRSMRT/1pjg1jHceLndpNXoILaAkz95SL+/szT8FLtIzcjCQuLC5jc3kXCLRfwgUe/K0omNqsDei8t3A4bGq9fE8KUwGNUtF/kSa7BN775MH7w7e96sOg3R/ACkykvg4EJsHR3AZXNio7f/hqvP/sLBGmAjGOJWF/cxAHhcpFhWF5fFvZ7aWYOpjoGsGKxIf/+9+LU5z4N6AxwuUl2ZGzSoqmpHaUlVdBq1VLUcqDjazOj679/hTd++d+IiQhEeEgIVpY2sEAv4Efe8x73a3/9Kz52ohRxQQGYmF/C650DuO+z/4Z//j5pzOojpQ0u+OvPv4jb770bJqdJ9IpYU6osO1hv74bf/Cpeeez7MLrVWDd64xOPPwqrnxZ7G8v46+PfhXv7AAb/CHz80W9j1GVG2q23KihOLW2a3LDZrLjcWItbbrn1/5ABTDazsGHuouev52FhUNw276O2tREXas7Bi4kJV9NmAw5MWOodhG5xCa888TiMdCpIikf8mZMYe9v14j2f/gzsNi10DJI2bmornq+7jNsv3AmjsAU56XRjy7SL1tZmXDh71tMOc0l1uLy+gf7BIZw9dUppl8sBAiyvraB7dBA1x09ChDkEYA6sLC+gbXpUmHuBwjpkDHBhcWUFI6NjotHFICDAYcGxLGNscgInTygSAYK5IxZvegazi0uorqr4B5kNF6amJ7GyvCpm0WKhp1EJjf/3f/k9/DRafJBBVdoTHA1pMTExIV3dstKSI8kC/vPw6Bj29vdQXEQ6upI48Oe9/YM4MJtQUVoi13eYnPf1D8FstaC4uNCTOilnW2/fIKwWK0pKC48AyPwbJlYcZ+XmZUkCxRfvZ3dHp3Qsc/Ny5bDgLSBpoq+vGyF2HTKz8pSFYTdRCzR1dsDLy4jczGy5FlY/3gYjvvvYY9IOL5GOqvL+/BsWD15BgcjJ4DhHIVhxqzQ3tyI4KBip6SnymYfY+bbGFkQEhiA9k4mqAmznOjD4xIZGISEhTjqgCobGhaamBhn1JieyaudYQi2uKdcaryE17hhS4xKU9ZExOROKekQnJ+JYXIxHH1651Ou1N5CUnISY2GgJ2MLmdlNKqRZZWVmIigjz4LiUFoZhDAAAIABJREFUs+HrX3sIX//q1+Ab4C/enXzRq7fuai1yc3MREh58dO38cnU36pCZnYXwMLKDb+43Plv5hfmiD8hDSDq/UOHylbdwqqQKvoKr8aynjYnMdeRXlsLHz095H479oMabb1xCxanj4magEQkhdgDVeOvaZeQfr4CfwQ/ENivPF/Dqpbdw+swpGDh691wP98PLL7+Cc++4IB2+w7R8fWUFT//wR3jyySc813cT1vf6pddw2/kL0jHh+JEdGKdOjVffeg3vuOW8JFoKvo6hX40XL76Eu+k/zdc/8DdeeflV3HHX7ZJcK/kEO1rApUtv4rbbzktnULq4hBzodHjp5Vdx4a7bj7BpgmdTAS+++ipuu5OEOGXZJGbZ3Xjt9dfwjrtuF/gGYT68ZbYDG65cvYwLd97mEamwC2mlp6sbb756CV9/6BtymQ6bS1yV9k1m1NZdx223nlPYqexIQo1d0wFqa+tw520XjkZ4/DtaCBLLeebW83JPxVGBidi2STqV5+44L0sghSZ947e20dvfj8qa40d7jde5vrKO/v5+nORhx1vrYbpurq1jYKAfJ0+dUn7f8xBtbm2iva8T1adqFF1F+Qw3thZXMT02hQpiMz1jUv7hxYsvCs7wgY982LPRFFLW4uwiJicmFVKNMP8UvOL0xDQWV1ZRVlV5tJ6CVx6bAj+bxfY/xtTp8Smsrqyiorr8MIeRe0PNUmKuyyqZkCrjSomFI8Mw7x6gtLjMcz3KzewbHoLJYkZxATGGyvdiGdg9MgyLxSZySiJ55kkCx4b7se00IbOwUBHohhb0BfrlD55BYX4hym6hcPdReENXezf0Bj0ycxWM4eFzOtjTrxDlcjKO9j/vWV9XF4x6PdKzFdy2knIBzW2tCAz2F7tMJlbC+CUeur0TAX5BSEujsgKfc7vcl6EbHQgOCkJETjJcKroGO+Rau260ISwkHLGZKSKzJNHQDXTUtyIq5hiikhJglcRWEMWor22QcfGxxGNH68w1euShR/DAhz+C5PTko2vk9TRdb0B8PJ1oYmWfcDVZcjQw5qVmICwyVmEZG4idBK7UXpeGQ3RomHTwlQDtwLWOZiRmpiMqOELZa57FuHLtGgpLi+Hr7y/rwO/K63zlrVdRWX0C/t4hAi0wcMTsBrovX0aaUY+XvvNt2NdXsK2y487PfAq27BzElVRA7faCXq0Ubnw1XX0LeQV58AkOhNvjeGO2W/HoN7+Fp777hLLqh8FNDbz8+mtC+KJuLYMLu9catRujdVeQ4HDguS99HV6UZFOpcf/DX4M+KRr23W289O3vwTq/CqN/GD701S9j3EeFlLPnAEOQR3lJKXtfuXwVt547fyTzxckD85/ZN99CyP4eXvjPp0W0WxUcglziT79w63n33NAAKuJj4M9K1WLH5NYOKj54P971pa8qen4aYHtvF95eBjRcvorTFEzW096HWDkzjFYrxt68DIxOoeEX/wMvtQ72yHBU3ncnjDGhWJubwZVfPAs/mpr7BeD8/R8CkuORVFUF6L0li2W72EKfy+ZG1NRQOsADqqb7gMWC+voGnD93i7RTWUkx46ag5Os3LuPuC3eK9Ymb0jMESzpdGHjtNWz19WPg7y9A93b3QBMdhoDcLOxHhuODn/0CVGQwCqvGhrX5KYyadpBbUAJ/D6qUDaf5t83YR8cGcOp4lXQ65UDT6bHKINk3hBPVJwQczBvJcczy1gZ6xodwoqwK3qyg5BAE1jdX0bZATF8lgrmYTDpVwOrGBkYnxlBRXeUZGCsBdH1tXZI0kkxEe4xSBuwAzi9gYWER5eVKUOIDw604uzCL1cVVVJIc4ol6vDe//9Mf4K3X4t5771HGRxxVa/WYnp7F8vomCosKpeLiWvMw4ah372AP+bR1I0hL2u4aSVL3LSbkF+RLEJZq2wWMj48LIy4vL09Cj1Tbag2Gh0fknhUU5Mv3kp6eSo3hwWEZAROjJxqPQjZTYaBvEEatGqkZqXBqKFlCI3VgbHgYIXY9kpPTjyp/pw7oIpPNqENqcoqwkvnig/b9J5/AuTNnBDOhREmFWdfe2Q5jcCBSklMpMyiWTTqDTsYP1JNKTEqUUSllFHgAUPA5NDBYpBIo0M1REXEoFOCNCotEXGysFEXEWHEp2tvaEBURhcRjCUJ8Ih6MI9kbLQ1IPhaHuKgYGf1zLaVT1tiGY/FJiIgOUbBXHDGr1Wiob0RSShIiIsKlamZnid0A/jwlLRUR4ayGlcSNArePPPwNPPS1r4u9kmDQpAOjYNCys7MRGBwk3RXpCEGFxsZGcblhh1GeIaV5h7r6OhSUFsDPn0BpRemO+6fueh2qC8vh583OoEKgZiJT11iHvPJCeHn7eLJyJ4wqDa5cvoLC4+WSAFLAWrIElxNXm+qQXU2PYB/4HJ4hauDS5ctCrtAbFZ9n7nOO2Sjfcvx0jQgfe/risJtM+PdHvomn/uMHgqekPAwhKExYL1+9jFvOnJcAroxdlbryrauXce70Kdmv/E5M/8jevvzGZZw7f05ZyMP/Uk7mylWcZWyTT/UkgE43rl27hlvOkQXsyRn5DDDhffNN3HLr+aN7oozO3CISW3NW+f2jj3C4cPXqVZw5f066T+yiCUrMxt+/ilPnz8DmtslzzldfTzdef+k1PPLQN+X/u+0QP+59swUNzfXCemaye5jGc4pB8dzzpzmq9nAiXG6YLftobG+RUbWCVlGEgs27ZrHuOnH2hGC3OG4nNm53ewf9gwPKFIbiyp7ic9MjA8NOLn9Ocg4/f319DUNDQ9J5FCgDMdpajSRVAyP9qPB0GCVNcgObKxuClyuvOO4ZkyqEhpdffEVswz704X/ykIKU+7g4u4Dp6RlUHa+CU2AdCm5tcX4RS8srKKkog51QGOJ9SfaYnBZbMsJhOJJkx5brPDsxJSPgIlFK8HAiXMDcxDQ2NzdQWFYk6+9QKX8zNT4JEyWu8ktuVrwaYHBsHCbrAfJyc6SsUPRPtegdH4XF6kBxdg4tsD2SPsDE2CAOYENyTo6Qpai7ShjB7378M+Tl5KH8jGLdxxf3RH93r4xT07IzjxJAni8j/YPy8xTKw0hoc8mZNNTdI6LK8ZSHIW7e0/3l2D8o0A+pyUliTScQCycJbv3w8QtAQooCw2HKy6dsuLETocEhCE+LF6ymzZMADjS1IyI4FBEpSXC67SKEzsvtp8ZpVAwi44/B4nAcCRu3N7UIFIa2gIwhSgLkxiNfewif//znEULSCAsfu10Kv+a6JhyLj0dkXJTYh0qSRvZxXSMyk9MRHhEjkACSKVg43WhqQEZGOsJDgqGV6RsDsR317c1ISk9FWAiLZJXkquz4N9Q1IjE5SfzFCd/ipuJn1DVelxG8n2+oFEQ6npsHdkz1dcI8PoKrP34aevM+nF46lLzrXqiKCxFXXIGIIA+5hV/CasO1K2/iNGOJQSfxiG9DqAJdTh6lw4pII3nw/So3rly7ghPHj8OLTHqZPshMCg3P/y98Vlcx8Lu/wLa1hw1vA2594EPwS43H0vgEev7wNxjNdlg0GlS9614YC7OQdtvtgMob+yYrvP10kg9cfONVnD97qxhZcCjBMEyY1cTLL0G3soxff+97SCDRx8cH4dSC/NVd97kJPl7eXcXu8jJKIo9hx25H8r134MJnvwRYDYqSqXQsbWhuuIwKAp9tfE51yizfasHrD30Vja++gZyi4zhefhzNl94Qr1I+hDp/f/jFxEqn69orz6FzbBTVDzyIu7/4RakCOWZUxCodGG7rVBww5CFVSUeDd54buqis7EhzTIIinLjW24SyojJoXXYYpb0uOi34zec+g43JSWTkFCErLR2Nb7yGqeUl3P6vn0HRAw8QFQuHisrsXDY3Xm9pwonyM6IzRQ0zt9ktdmZt/Z3Iz8+Vh4Qvhn4TrVv6hlBWVHSE82HXbddqwuDoMIpzCyTRkGtxA+b9PQwsTiM7O0+WkjguZg6m3T1ML0wjK5tjAwVvxISASdjcxBRyZJQpLRYBrFN+Zm12ARm5uUeSC3QyoD/k5sIK8rJzPHRqpQK9+spLUAcYcerWc7K+sjmhwsb2JrZXN5Gdlgq1aOIpB9vq0hL29/eRlJp6UyrB83OTyYQE6uj9w2ttaUn0HmNTkpXunOe4pr4hDdnjEpOU3/a0NqdmpuX/JsZ7BKLZvVCrMDM9D6YeYbHRNDA9TBkxOzMLo0qPqBjPQ8fApFIkGoJ1BoSFR8jhpdJz8wO//MXPcUt5NdIouSDycUy6tJgaGYUu2B8RkVGeboxySBGTGBDsj/DwMEXvUoDkwMjYCAJDghHOYOLBeLLgGBoeRCjHHsEhRzrBrN77R4cQExaJ8KDQoxEJ79voQD/CjkWLd62yNkr/dKh/GKmxifDyMXhKVSVr7+3uRnJK8lFnTRkBqdDd2Skahn7+/sp6ekYrP3jqKXzmM5+BwZvlz81Xd0eHdAw5Vv/HF7sF6RkZys/lPRQZlM7OLmSX5El3S/EAUHpXHV1dyMnOgzeLKk9HgzqezR3tKCkqkGTl8Fsx8WpvbUVGUT6MOoNgNg9lNdraW5BRXiz3ghi3w0yqpakF5WVFHtbbzUKZCXVxQSFU1AD0MAyJM3riqe/j4YcehosFnUYLJ0liBiNqGxtQTtKIoqqoNCooTN3ciDLGDBmHkFyhsAObG1twnAoEHnkcmWLw0GluRoVg2ZRNy8Scv9PU2CSklEOSyuFoq7mhEdVVFHBWCkDBhdrt6GnvRBnf37P3mbiw2GltbUUVfcI90h4KCE6N5tYWlFaWClbssBvaNzWGy29exhf++dNHRZ28n82Jzt5O5Jazw6UcsIrPtA3D/UNSdB09c6KY4kBnVwfKSkoUTBalQtwq2KxODA0MIL+Qo0zKeChBwGwxY7B/wMOWvbl7LFYzhkdHhF0rvylbU4UdmwWjo2Moycm/ycCWzuMe5memkcbY5tE95R9u7u1hfGoaxXmK6K2Uby7g6tXrkgDee9/dNzcCWcw7e5idnUVuXvbRxbAru7e7K6S49AzKpShdQV4SE9L11TVkZmbdbIex2F5dkTjJnx9dv1uNzdUNbG1vIzkt5UiDjttneX0NO9s7yEghMe3meGB5aRm7lj0kpDIWMnniS42puXlYHS4hKPA7HU6G5qcmJTFITE0+gofwYv/42z8ICziviL7lyj7j9U9NTUpBHs8YeVhxqIDJyQkhQ8XEeDB68hypMDsxKYVYWFTUTUldjqTHxxDg74sYyqvcTCUxPjYBbx8/REbHHHUSuR6jg2QBhyAsIlpiKeMafz41PIiI4GCEhEWIviMnS/z57PAIokOCEUC4iqfK4SX19/chJioawcTuHV6/0yEuPh/9+MdEs5BFrcNihVZnRH//IOITEuHn7+Oh8Cvzlu7eXiQlpcDfN+BmTCU2tqcXSWkpMPpQ2k15sQwa7OyUhoAxwM/zsYoKb1drFwpLCuHihJFBTKf0bHs6WpCXmwsdG1DsYIrUCTD2hz/j90//EKmJEThdWYapgWE0Dw4hqLIcD/74aY+suxpu8z5Uvj7o7mhFQXkZzA7l+wh86W2P4ie+8xi+9qWvwEAZGE8c4HJ0dLajsCBfxve8YW4HnYicGP7Ts/jrz36G0MAovPued6Lx6puYn54SyIDF5kJ8SgYqKsvQ2vgmuidHkXvbnbj3K18DDFpJPpk3MJPp6mtGZkom/PQRSiGsBTQWCxqeeBx1F59HfE4WivMLMNnSIdabqj/dcZ97cmkO09srCPL2QklYDNb29mHNTIZ3cgaCw1Iws7QCjY8LBq0d61PDAgzf2LUhOCBEWI/avT0sdrWhvbMDxyqqUVpShq6XXoVleVWkItYsFvhmZKD61Am0vPGSiIeGV1TCLzERWl9vWGiRY9TDZjJjvHdAOkpOo1bshrxdGmFt9g30o4gWaCazgF6dFpswIZcXJpCakgijnmMnNw7W1pEQFICuq28KHiHt5Cnk5eSj85XXsDG3gFvvuBuR2Zno2dmA28cI1/4evAL8UD8yiGPpWXBY3PA3+sK5YxKrr8H5caRnpkJLMWB2lLQ6mKw2jI5MCJ6EJAySVTQ6HfYsBxicHENpUTHU+1bRrGOnhQD20YUZZHLESQaawwVfrQHbmxtYWJ0XUgTFUFnhWVUO7Jv2MT81jTzR0VMLq0xj1GFjYw0rs3PIz8+HlYBojUYSZYvJgs2FZeSkZcJuc4iWoJ9GL+B+s8GN4ppqWAgIJzpBo8X68ipMm7vISkmFy06LeSe0Og2WFhdl7MHxgJkgb4rzuu3Y2tiAaXcfSQlJwn5lV4lm5yvLi7CbLEhITPboQ7lFDWB5YUGo/nExcdCodIqUh16LiZkJOFVuJCcmQmV2QqXVw6RSY3lxGT5OF2IiI2AlWJccECcwP7sAjUaHyOhYGb2zG8fOzsL0FMIN3ggJCIRTrxHFcxYaL//9Ik4Ul0kFus9KUqcTm6OZ6WkY/X2l+uQDyhGer94o2EO/YF+Eh4VBa3ULY5o2fYMTowiMDIWfnz+83XqpQI0GPboHehAUHY6QsFBorEpSbtGpMTw2hpjgcERRp48SM3aX2H+R3BIYFwHfsCBY2bUiC9ilxkjfEDLikgUHotK5YHfb4OVlQEdHh0jh+PkGSBUpwU1L2Zt+kX8wGig2qmCOvH298Mtf/RJ333evdOh0DrcCPjfq0d7dKZ0+sl8PiQgU7+3s7ER6Whq8vb1hddih1bAXoUdHdzfSczMkaeYoh0mMQaPHwOAwElJSFcFni0NOa7uBHdU2lEqXmFhWRdbF6FKhs6MTqblZ8Pb1EdIQx/IMdM1tbUjLy5G9x08UCyedXnQVc3MyoPOwo8mUZTeEo8bctAz4Gb3hdrADC+y8LTX114vPyxiJXU4WGDqykPV6NLa1oYCSRsTy0GWE+ld2p7gakcV5mJxx39pdbvT19KE4p0DA5sTO2F1WqDUUz+1GgSQ4SmeN3TKuf2tbK4qLipWuqUthrTJpHOjpQXF2ntwrlVEv+9NqtWKcbkBZuQrGT6/Fgc0Kl04th1cZZUWUtxELM4vDjf6BAUmo7VaLdAasDhtmN9fQ2NSC9971TrhtLgGqk3hB+7GB4X6kF+WIyLmkfyxYD+wyWmWCQ/wsnxPCWBx2K/q6u1BRWgqL2QwtpXjUWpgOrJgYH0NhXiZsb4+seJ28JkI6hvsHUV1UKgm2jAnVwIHDhpHRURRk5cg9ZcJMXOOBw4HxiUmU5BbAbibRSSMKDjtbm6JbmpWaJt1vWiq6dFps7u9hcnIK5fkeMoaI7erQ0tYi+ONbzp6H1arcW3aEt7Y3sbS8hMxM6usp6S7X2GqzYHlxHmlJiZJQsCvMYnJjewvra2vITUkXm0a+OHpd2t4QlrGQKN7u0Bj1BpjNVmzvmoTJnJgYL/J0ivajA1u7u4LFPpaQBG+DN+wHFul4rq2uYMe0g9i0RImBJMVpKca/sCiDndjEBMGreuv1cFrM2F5eEWxnVHSUxDBhAUOFi8+/gPycXCQdi4FOp4HVbhPiEvHW7FgnRcUqY1sy1V0OjC/MSjIRGRYuuFIyhW12B6YXFgSiERIYDL3eIHGQ/52amYKPjxfCg4Pl+eJ3YkSZnp2Dt5c3osIo90JSlF40LYdGexAWForQwAgxTyDWjZ3DyZFeRIaFIsAvEE6NDna9l7DDl8eGEBHoj8AAP4VgQrYrTQBGhhEdFYVwv0BhuQruVKvGX166KBAokuu4/l4Go9zngaExJCQlwWDQCSaZ9oIsvPqHhhAbnyDJqnTuWaO4IDagTKZB/LFWJUmpHhoMt3YKKdA3KABWm026uCR28JnjeUnxbr2XARqDGpbdXayPT6MkP09Ijvs72zjmH4Iglxrjdc1oa26ET1wQ7n3nPehtaEVvTx8iEpNx5s47MbexAb2fn3xXg78/Gnt74RMaAo3RiLDISOlW+/n64uUXX8Jdd98tRBp2a416ndgqDg0OSAeTwtCMv3yI9QcmbPe0o7OuDinZhbj1lnPounENq1NT8FMZRL/QKy4eeeVFGB5qw/DIIFLT8lFZU4MdxwH27GbofHyxZd7D+MI4svKLsb7mgM4YAKvbgRidCluX3sDu9CQCkhNQU1mF6dpmDLe0Q/XrO+5zb6wtISk+Eu984CN46Zmfo3d6DlEnTuL4B/8JEyYz9CH+MB9sIk6vx5Uf/wyD9c0oOnUc9955D1753Z/Q2taBuz72UZx97z0YW5+V4Bhq9IdBrUdrewduecdtGF+YgclqR5BfmIzH3uyoRWZ+LgxuHdQ2t7BiLFYLuoYHkJOfLxucG01s4ux2DPb1I7+kGNtOiwhcqix2RFocqPvhjzHZ3oXsmjO497578T9P/xDTq/M4/rF/Qul9t2P2YEdYV+F6f5hGp/Dfn/03aFQulLzvnag6cQov/fhXGJ2expnPPoiIojyoffzFs9hhpTOJDZOzk8jLyhRzb5p8U37mwGLB2MSEaFMxzWY14w0tds0H6JweFZkW44EdBrdaAOx00RidmUJOYb5CfnC54avSYWttDQvLcyKX4nDrJXDCbsb+/g6mF2aQm0dPXr1I3xg0KqxtrGBqeUY2tMqhlbEkEwvS6ml1xCBJH1R+JqUJrtdeh10LVJ4+qYwZHE54OVWSLB7s7AtRgMGdHqFqnRPLcwuw7ViQnp6NfXY/9Lx+C7ZWV2Bd30NKYioc1C/SaeBSWbCwNAeLyYwUqZKJ43RB67RhfmkWJrUDMfEJ0Kq85ABjj2pyagw2rQMJyUlw2TXQaA3iHLI0vwCj3Yno6Eg4vIiKVUFjc2FuclYqoEg6aRi1spkJxF+YmECEl6+Mb51enhrc6sALFy+isKJMkW+hUbjBIKxoajAGGL0RFhkBG0cJNKZX6zEyMACfYB/B76mcekkc3DYThseG4B8bJh67OpWX2NpRob2npxNBMSEIjggDOItmENa4RR8tOiAEUeERQgJgpCWmZKB/ACExEQiICBUWKAO7zubGcO+AyA1wdKPVa2FzWKD3UqG9ndIH6fD3C4LbRacIjius6OvvESKMt5cf3ARBsg71An72y5/hvve/H4FefvA100XDCbuPHi29XcICZkLLPcj7QrwuE8zMtHRJ0CwsKkTHTyO4oOzMdBmRaDyFlw+06O8dQGJ6BrR+vthzESxOL2M1etvaUJKXJwMbO32eVSr42lXS+UrLyYIhwFcSNoOXERoH0N3ajvycPGVMRAydaPtpZDRPbUliarxpsehywqQDugf6kJ2WIfeM/rpMxDZtJvzl+efw0fs/IoxSMlS1BgOsGrWwpCsKiGclI5B5rBoauxNdvd1IKc6VA4jvI5JSLif6untRmqNU4ZTgYdKv1jhEFzI/t1hYylx/6Qyq7ZLwFlOr06WW9WeS44IZPd2dKM4vFicCL51eRpH7DitGRkaEhcoEhN/TZLcKJrGvpxfloitHwLhbXHH22LkbHEJlYSGcNotAEwifWF1cRl1zM+75wAdgczrhozVKQsbkcHhoAMV5udJpcDKp4MlusmNqfAqplGQi+50uFSo3HCYT+nu6UVFRDouNiR61GNWw7JmFEFBQlAe7dC/YRadXu5IAHi8qlUKJiSuvlUns+PAIytJzJE7RL5Z73byzh+nJaeQR42ZXpJe4zlvrCkkjKy9bgQp5WMz72zuYH5tCdW6RsKkt7PjrXGhsviGEkgvnbwdNeXQEt7ucWN9awtLSAnJy8mTiRBCwxWKG2bYrTkpZGbky0oZNIZOs7m0LIS439f9LALc2BGOYk5wmRYXGyyCF/MbaFvY49UhhIkn/ZDfcdgc2NjexsrWF2MwM6Ly8pMgWRYelZRHRTkhNlM4dmw4sGGYXFkUCJDIpQfaxF7vmZis2Z2alwxNJizWyMo16kSF98S9/l4lNcmoi9JRBs9qF9TwyOyUj9qToWNk/Rwng/Cy8jEbEhUYoRZ1eCws7R1MTCPD1R6x/KHx0Ron93OOj0xPw8vFGVGSEyCnRCYiJMLup/gYfJASHi+QN5ZsYg/vGhkTuJTQoWGA5BsogOZyiSxgeFSmJFTNk2tRxH86MjollZWBYoBT9WheHKC70jY+IIkK4v5IA8vp55v3x+edQc/IkYkPC5Tnl+lvY2OnuQ1JyMnTeBpGMYjTnOTvQP4iYY/HwCQoS7AkTQL7fcF8fklKT4fZWlBP4wLOwJI6cCSA1UV02OzRkK2s0YmsYHR8rOOlAb2+4NncQrjKg783reOXi32AIN+KrX/43tLz8FmqvXMOx7Ex87t8fgdXXC51jIwiJiUS0lx/qf/2/eP25vyE6MwkfefCjqL9yDS++eRXHKirx7o89KAUt5epsFhuMPt742bO/wv3/8nFYqOdHD3LCiyw2OXNSstJhMaikKWJkPLe7MDo0ilNlpfB32LC+ughdaAC8/fzQ0dCKotwCmPb2JA4feOnhS+mxPzyHl3/zG5SWFuKB+z+IF/70F9zoakf67Wdw8n3vw7pTC71vkMRJX7MZXX/6M5Z7upCVkYK7bzmP7iuNuP76W1D95D3vddvW1xDpsCA+LAyLa1uYtthQ9qEHcPLDH4KFxu5y5Bwg8MCKxp/8Gn2XrsJuNSEjKQkzQ2NwB4Ug5Nwp3PvlzwJaK9xOK1RqavGrRfrgZA0lF1iNKa4HBNC/UX8JZ4/XiHeeiNUyiNkd6OjvEUHEIzVNauvQNLq9Q/T1LB7cG9vseosZ1z7/ZSy3dyEoMhr+Pn5Ym57C8P42Ljz1HaTfdoskaAfWffgZgrA/PIrf/evnEKlXw+zlQrBvENa6puHy8sXxzz+I7PvugNvgBZOHrUXdr87ODlSWFCvXLwr+wO7eruBeqIqvDOnYawUO9vfQzQ5gYQn0Qu1SZhy7O1sYmZpAYXGxBH+BYrsh8gMzs7PCZDvCpdhd2NneEh2qgoLDEbMyctlcW8XEyryAh6W69QDY15dXsDCRjJgAAAAgAElEQVQ3j/ziIqmKBGbldOLixYuyGW+77YKMicQxgxjDuXnsbW0jkSNjD7mCzK+52VlY2AHk+MQzn+F7LSzMwbS9h/S0zJv4HLUyiiU5JDs96+aYxA3MzkzCpHIgOTnt5jjEBcyMjcGhdoud0SHKiu8/NTElcjRx8XEUDFRa5m4VJkfGodMYEJeccERE4jrxIAoRDEO0Z/zD9r0bv/jPn6K05gTyCtmZVe4XE/bh4UGE6X0QGRsntmMKIUCFwd4+BAYFCcNN+UwFwzU00CdJXrhHFPVQXHiwpwdhkeFS6R05PHDs0deL8JBQRPD3PWxEvldPR7cYo4dF3sTu8b16O7qkCyqOHEcgMTfa2tqQmpSCwCBF5NQzXUJLS7OIoobS2cNjq0VNyu987zF84StfgT/Z9od+T+xYdXVIMeDnxfGG531UlFxoQ1Z6hjJi/geP6daWVpRk58DgZfDMrhQIQVdLG7LZzfbSS4eXW4UDje4WZYxBgphTcGLUowMGmlqQTW9Wb4MkDco9dqOjqQUVRSXKSNczDmH36npDHaoqK2HkWNKjnM6fN7W3oqSgEAY6lcj1u2Fx2vD4k0/gka8/LCNXdojYbRV7qIZG1HAUe7j2/BOHE43NTSg8WSlsao1gpvhsuCCjWxnRUuBU6R6zW8YRcDVHtKJFqTT82Z1tbiVb+aRyqzzuAHa3A/WN9ag5USO/KNg9lwtmt0PsuapLKfCrfFmlcARaWlpw8h9GwMTn8BBvb2nBKV4Ppww68QXDeP8QXrl0CZ/6yldlaQ79Yiw2HppdKC8pUTaszFDVcB3YMNg/hJySAuXeekhKVrMZvd2d/2e0zd+nrmd//4DiHiSjYcWRac9iwuDAIMqFdavM+/gosbhlolqeX6TQfD2ko72tTUyOjSNfrsfz7NJGc3MLE9NTKCgmC/jmFJvdlvnxSeTn0amDbBg3bE4rXnvzNezt7eH973kftOKOo4zSlteWML84j6J8KiUovtlklq9vrWF+YRFFeSUKl9oTC6mtKlZw6f93BLywtozNjU2FpasgHIRgNbewgP3dXWRnZSgkE86XXW5sLC1hdXsLqXnEMStkOH7llblFWA/2ZQwpHyr3WI352TmZZCWkJB39LhO1iYF++eukTIrZk97AQseN3//6d8jOykZFtQcqQMiEWoXRqQmBpyTH/cMImB6+0xOio5kQE3d0/dwXfWMD8PfxRVJ4jMKs8jxfo8NDomEXF08WsILg4BJNTI0hyOiDWHYAPWN8rsVg/whCQkMREakQxA5vfn9XPyIiIhEWzdhz+AAwERtGcEgIwqPp4HGTTNXFhCsmGhGEw3hGwCTpPfGjH+DjH/s4oqhNShFokafSoqO9XRyagoIDPJ+rBCxOK+ISEhEcEq4cRXwvWut19ghpT+fPcavSASesqbWnC+mpqQgmtv/w7GWs6mxDak46DL4+0BBDus9sxoDlly/h2Z/8EMH+QFp8NOaHxrHrciGkvAjvf+L7cJkcUAeFiH0btWoXX3kDv370W0gKDUaAjxE7e7tYdDoRWl2DB775qNLS39kDaMv5ttPll770eTzx9A8FdsLrZ4LM6x9oZ0zNVyZXnuea2q5vNbTi7PFyaK0WwGmBy9uAPbsFrbWNgm8WPDVzBo0GgSo1mp5+Bt0XX4Cvy4X4sBAcbK9jjVOv4nx8gG5JWiPM7OFI8uxG/W9/i7d+/1tEux3IiIzG6tw6tta2oPr5N7/ifndlFa4+9j24Vjewrzfio088ieHAACQer1bW0m2FL7/FvgmrTe3w29jF6z/6T9i3d2A26vGRxx/FkJ8e0WVF8OW4CE5YTDswehnwxrVruPXMO6B16gEzNdUAh8aJK81v4pYzZ6F2cMyih1XGJza0N7bgzEnaMSnCEHY1EziLGNPfdu68wrASz1MVnKZtLHU0wXd1GT//wheQGBQFpyYE9//gR+gJMCCmqAC+FpOwpPhqv1qLtc4+FIYF4uJ/fRtGpxOBoWm494tfw6qfGuGVpSIArVJ7SRdhfm4RQ2OjUrkYxOqGWB9i7tYx0NuHmuMnFP0pdgG1aqxtbmB0cAQnK6s9fn6KFtT82goGp8dQVV4BXzfxVA7YdMDiGgHRczheWQodtayEVKPF0toWJiZncLyyQCoit4vjDQ1mFlYwu7CGinJiEpnMKUy5hcV5TK4toqiw9IjlxIfjf//4R3jpjHjvPfcpwYEJrAGYmZnC7soacsmWFdybRg744clF7Jg3UZKbDW9hVSsBpX98Hpt22iVlwpuaZ9QBgxrD43PYM5tQlJsOA7GELicsej36hifhMDtQlp/mAUm7YFGr0Dc4KvsgJytRlHa4bkwSOKpjhzMzLdXj0QnRPesdGoJebUReSpZy33lJekoc9MDbqEdGCp1DPN9Lo8Jjjz+O82duQRklKTz4WsqjtFN2xdsfaZSTkYPdDjdJIB1dCAuIREpiLBxE2Ws1MEGN7o4+xPmFIzFRwVFQ686s1qClowvHguOQGBsqhAhW9nxAetpa4B8XiZj4Y9LVIFuPWNGGxkYkxMUjMTZW4eMTcqejzVGDSCJFUiyVrFWXSjo2N+podB6H6PBgaDzVLYuluoYeZKQmITLMTwSLGfZsThUeeujf8Y2vfBm+Ab5wKOoS8mq+0SiWb8GBtEVS4I18n/rmZhkNhwcFKJ6hTEBUTtTX1aIqPx/+vr4eCwz2vtx468YNFFVUwdfbD3ouj9hhO4U0UlRWCG8arxNcTjFiaFF39QoKqsrh5esjBQq7EWZaptXXobKsHMFGX7GA4zNhMbrw6tUruLXqjDyfvD5eP/f1W5eu4mzNKej1xAIoB9e+yYZH/v2beOqpJ8Q9Qs/b7nGpvH75LZFjURwAuAIuODQaXBISyFkB1/M9FBcJF65cegNnb2Vx6MluuJ9VwFtvNeG2c5WeZEI5Xjhxv3q9GefPVXiwY0qC4FRp8MZbtbjtAmPVTaY4/+ralVqcO1uj1FYeFwMu95tXr+Ec9Qo9iTT/jm4D12uv4rbTdDmSmZlcFkXK/04ruG/8u4Lxo0G8VgPLvgktzY2Cp6a8iQIw12B/z4TW5jacOXtauRidgpfdMO2go70Ft588rZDSuBnUKqxb99HU3oHzp85K8cD15HclRq93sB9V1ZWyXgYPqWxlYxu9w4MoPVEl90j2g4bCzqsYHRrESVrBHRbJWg1WtzbQPzSMk9UnJAYoODoXVmkFxyK5shQatQz35PB87sU3sbOzi499+F2edVbWf2Z+A1Oz8zhxPF8kZtjV5PpPz69iYXkFVWX5Ap/m1JJ/MTMzLzIwJYX5R1BLrvPkzJzIwBSXFMr7E1vOBHBkZhI7mxuoKqAVnOeU1gBDUxPY3tlDaX6JsMcl1GogcA+L6QCFxGEzYZfTXYfB4RFYrXaRjTmSgdG40TPWJx3mgsxcRcHGowTwzE//C9l5+Th94qRyJirSp6KgwOlXDhNGD9yXt5hrKTIwackKQMED2+zu6xL4SKbgtj2SBSo1ejs6pHt2LC0FFg9WlPOE4e5eBHnTF534bCccYpurQl8Lpa+CEZsYCypiH9DbFDq0t3YjJiQSKbTLdBHKwIGxCm0tPYiKiEVifBybr+Jo+f+YOu+wqq70bd+nV86hI9JUUBARBVEQULFFozHN9N7LJJMy6THJZDLpY3qbtMkkMTEmmTRN7A0FBEHEBlIUFBXph9P7l7WOye/juuYf4sBmn7XXftf7Ps/9iKVVV7tXZqWPSUv+I91OyngffeJJHnzobyQmCdNFxPyk0SrYWrObrDHpjE2MgKPlH6ZWsmlPFZnjJ5ARl0LYG5D3RHzAVTW7pe4zPk4cnqXaUj5DO/fVMWH8BMZEx0Wy7c8VsVVVO8iekosxNlpCoHTiI7a76GxpY4xey6pHHsB58jgBkaV7/734xmeSOq0UiEUpUjkkq1KkBP3MzLgYfrnzYUwuF8dCNi7/x9N0JY9mbNFM4pUGFCoRIhHAHvTxzzdf45knnpXeAXVIGK8iB7stO7ZRXl4mJQjyB6tVeH1BtlfVUlxWhlIppHbioOCTiKHdm7Yyt3QuCpUwy6oip5BgiO7tm0n2+fn6xZU4+3sImkLc/MwT2NIySJxciEJjkMgnmcYc9tNYuYOUYIDvnnyC+IACgyGW/CmFKN548r7wRGsMnT/8jHbYgdJgofjKKxnJzWHahRf+efpUhH3gctK6fiP+9i4qP12FWfxRMVHMuOJSvLlZ5C9ZzIjbg8lgEKQpfH6XjIeaO2cR6pBgiUUOFj63m91126WTTRFWSy2YWKQev5ea7btYct6iP0+fYv9x+Fxs2r6Fixctjbh1QgLzoMDtGODAxl9xtzZzYO3PaJ0hTIY0Zl13I/15Y8mvqMAgdl7xPx3Ubt3KsS27KEywsvajl4jR61CZUzjvxltwpMUxYdF8qYlw+QOY1GZsQyPUHzxAhXAli0LAH0KhVUqX2eEDB2Rn81xsgNSD9YqYo8PNkcLwXAar2HNP9J3m6LE25hSXYhAjubAoiEL0DA3T0dxFRekMqSWUhaRCxZleG+1HjzGnvCBidVeKF7KKzu4znD7ZR1lJvlyYogAReorOk12cGOmncGoRIXxSEyEE8WtWr5EF4PKLL4vcAzFSN6noONHB8JkzTBOxTvIHqaVf5XD7KYY8g8zImyz5dHJXUig42NLFUMhJYX4uxnNMqXBYyZHWkxKJUCgLvciL3Y2Kw23HCY74KC7IPndaDeIRzKfmFjQBLVPzxp1r1kQIYY0HGtHp1EwSSSDnHl1hDGo8ekRqCAvH56H8I+RVCw0Hm9DoVEzOmSiTQ4IuNyqzkX+++AIXLFpCQWGhdO4Kg4xwE9c11pBujiE7M1IAhsIB/ColewW/L0oUgGlS6yjGkx5U1DccIMUQT1bWuQ6jOoRboaJm3z4yYtPITBNZvZF1KAvA2mqix6WQnJIqS9pzYWdUVVUzJn0s6SkpEce5iB3ThKncu4uxo0czNiX9XF9BFNSwc2c9EzLTSB2dIMe/kpcnkiIq95I3KZtRiRbCAaFXE0gEFc889QKPP/gApmgT7nNNNNE7qdpWSeGkycTGx0TMQucMuZVV1UzMm0RCtDXyAhQ4IlWY7bu2UlIwFasoAM99CSLdpl07ZY5mjMGCToikJXMxyNbdOygqnoY1KiqyzmVRoWLTpg3MqJglNUbac1DggFLJpsot0owRpzejElpCATBWh/ltxxYWlS6Q+hhxe8RfLOYGv/2ynkWLF6PSCp9l5PsDZwd4+623eP7F585t7ZHiSnS0t6//VTrxxOar0uukHkxomDZu3cKieefJWHGJaJHdsiA///I/ll50oewcqeTBKNKZXLt2G8uWzTv3IhLPY+QAtHHDbhYtKpeFrkIblmkxCq2edb9t4/yl8/4U8J8bEPDL2t9YeuES+f/9w0UrwkLWrf+N8y9cIv8m0UkVl+Nwu9iybRNLlwpszB8gXDV7DzexYf1mnn54hbxOjygANaIAdLOrcifnLV6AQlQMsmEikkBc7NxZxZLzF0Xuj+RXwoB3hNo9VVw4Z36kiyI7TUr6fA52VtewbN6SP7EZ4hEeGLbRdPgQxbPL5PfFdYrira9vkKbmw8ysiETK/VEADgye5dChJslJ/LMDqFTSb7PR2HSQ+XPm/mnKEdfa23uals42CstnIJJKNQFBGlDz66+7GPy9a3j9dRee68SLbqia7pPDtHd0UlFxjtN3DkfUeayHM729zCzNjxSA55pfx9s7GRocZNqMwj+aghEzQ3unHA0Xl0YICn9kjrccb2eg7yzlIqZT9IeFhAYFh44dxTXipmxqceQBOtepP9jSgtfjpkh0wP/IIBZ7ZHMLXrdXdq7lgpWPb5iG1iYcfifTJwu5UABDWA5Aef2tt5laUMTcORWyUBW/Qnztb2hCp9WSO3niHw00+f3DTZGM4JxJERewWPfC1HpwfwNanYrs3ImRHyB5qQoaauuJiosjY8KEP7Yeud6EfCMmysz47Ey5X4s9UhwwDlQ3kGCNITUnU85aXfK/qKnf28ComATGixx1cUeVEVhLdW09qSkZZKSmytfKHze0qrKa9DSBgUmT1y8+G9HUfv4fL3DDjTeSNiZVLkHduW1ja+0Oxqankp0sMoUjJ4WQUsn6mkomZE8kIzZVnkwEbFt8iVQh0a1NFDGacumr8QVD7Ni7hwkTskmLi4skbJybfGyv3MSEglwsMRHOoBGV7Kbv316Np7WNQ1/9l3B/LxqLiYkL56MunEL2nMWYY0YLc3GkgaGEhvrt+JoPcPzdz9HZhrHFaBmzbBHBoukULl5KnCjQpLZXyYjfwyPPPM1rL72O/v/LtZZ7zEbh0l2AQUbBiXemmG2r+enH31i07AKJOXOHPJiVAjrvZ+evm5hbsQj0UX9GLgtNace6nwh0n2L9f77EKKLVlV5mX3kp3jFjKb7sCgjrZOKPMEKK+1+//hcC3V1s/c/HxIaVmFQmRieORvHilcvCp7o6yUxL45K5C6j9aT0dJ04x/eqrWfjw45FAdvFyUQRQBT2sfeoZdnz/A0UzSpk+pYDd637l2OkzLL37LxT/5U4hfpIPoyIsM6Wor6qmqHwuroASrVofAcEqYM/WdZQsnAtKWSPL58vj81HbUM/MmWV/PryihnX5XOw50EBZ0UxRPUqBrVxzfi/f3nEvR/c2MHZ2GZnpmXRtrKKt6xgLn7iDkptugVCUvB6XGoZbj/LeRVeQZTIQnZUsA7p3rt1Kt22Ya557jEnLL4xEs4SVqBV6XA4Pew8dlHw9KV4/NxJx2kc4fPCgBD5HAk8jJy8x3qjvaKF4xky5cYp/7hbsK88wzfsamVUqANdKXEEnBpUB28gQHUc6KC0u+zMMXNyIsz09DPX2k5OdLYXNEd5iWGYKi/FJgdis1EpJIhdJGA67jRM93WROEuDlCCk14Hazef0WRKF26aWiAIy4jMPKEF3dxxnsP0vh1Gl4vUF0OoN0W57o6mLEbic3b5Ic14nRkNBbnTl1mhGHPRLtdm6jEoadvrO9uJ1Oxk/KlZgYvcEoNxkRYyce2nHjxkk9jFofyYw92npUogiEEUEElwvXoxgBdXS2S9yNSOqIYD+EsFfJocNH0BnMZI2bIDUdclEIFENzMwaTnjHp6ZHxj3RVK3n/nXcon1fBxPx8uemJNSIgzp2drSSgIU045YRdXyrr/HS0tZNsSWRUbKJE5Ah9i6hMD+xvJDEpiVHJydJxKkYW4qETGjqBFIiJiYm4KaWDOkTTvr2MTk8hPjFRvjykVN0b5nDDAcZl5aAT98UgNIPgDHnY39LEqJQERkcnowwKvY3QTwap3rVLjq+F2FtE1f3xImmorWX8+PFERVulMUd+/d6uefbvf+epp56SLw+1QWi7IpT+3dt3MF3ARo3GPz8vcVCor9tLTu5EmdQhYqfEaFJsQJVVO6XAWBipItm+fgzoqandw7Sp04nSmv/PFiii4GprKJpWgFGwrP4cPSsl8LlguoiIizjfxFIR6Ii9tbUyAN0f8kVcbSGX3ACrqndTUToPu92BNcpy7sUP2zduYO7SxX+OrUQHXPs7B+/5Z57l6eefl2vf5fdIjafo6O3esoXyeXPxu50ozSb5meuDGnbt2E35/Hny2sU+Kxt+Gh8/71xPxdz58sVnFv0sp3AT69hbWcn0MsHeFKNJ8ZlHxi57d+5k+tyKP0/sYWmQ0rBj62Zmn7cAn9+HXgi6PT7haKByxzZKF8w7x31TEvR40Gr0VG/dxozZZfKZ1grEjVg/Ph+76qopmj0LB55zEfEhWlub2bpuEyseeFwWqGIPE3+Cz+ujoX4v5aVitH0OQh9WSBfw3sYmZpQVy8JPFoFymbjYVy9czzNFv+dPGLbNY+fggUOUTxcwXLGWI67tgN1Bw4H9FM4WaKpIteVxObAotRLOO03EX4pWsFLsMS7Ubi9HjhxkfPFUaXCIDOUUDA0M0XnsJHn5Yl1FsqHF8+tzO9jTVEdhuQBQK9AFVDJFpnLDFro6j3P9nbefW/cRuLsARx86cJAiwUQVnTK/H7Veg2fYLkHxuYWTJTcvAo9WYO/vp63zOJNLxGE4cv0BnwfPgI2ek91MEmYhcSEateTODvX00Dc8wNh8AbMXB44wIz4bIZsbR5+NyRNFoRdBaIm4RmGicDod50bG5yDiKOjs6sLp8TJxYrZ0nAozlVh0bceOYvc6yJ6YJ12oQq8oJj2fvv+h1HYVFZegF6i1c9XSyY4Oqc8dN0lkB0dmJGKNtzYeJCk2Tu4xCiHVENue30vHoUOS62mMjkJrNkrpjwAzH207htkaS2xiMnp1ZAImTJXHWpuJiTaTmjIKr8+PTmsh5A7Q0ljP6NTRRKenSZyNXiRx2d0cOdLE2PHj0EdbCQUVkZ/lDXKo9RCjUpOxRAuw8/99vo01NYzLnoAu1iL1hX/c/9eee5GH738AY3Q0Dqcdc7RVdkYbDu0jISme9MSUc1nAgtWnkYfzlLQxJMSJ3PX/O0jtq61jYlYWUTFivxD7vig2lNTs2iO9AzqrIcJ6lRiREDsbdzImfwJReou8lwE8JAV1HF2zmS9e+hejE4xctLCCjvom9re3YSzI5/Z33gezFU+QCBc4CAe/+pyv31nJ+KRYzquYzf4DB6npaCemvJSH33ojwioU+6GsE5QSAbNCYGDEfTzXFhC/v662RspDRFdZvFNCQQ9KjZ5dmyqZNWeunI6qJUJEtC6C1G+rpKh0NmG94BgqIwWp20v1q6+w9fvvGT1uHGXTSzjecEjycUuuu5glT68AjVn4SuXhVwRj1L/2Ct988W9GT89lTnkZzeu3cerQURQrL1wcFjFYMxdWMGfqNE5uruLH738ibdYs5t9wC/0qI06NEp/GTZw6yE8vvcQZAS++9DKWLF1K7Q8/879Vq6lYuJQl115Dr0GJTxkkQaVgqOcMjY1NnH/FVRwbcUpdoBBg+hx2tlZvZvrcWdiEFVpsnv6Im7aucZ9MDZAEFb8fi3AeOZ20tQjN3XS0OjUjgwPE6ozE+MKseuZlaeKYdf+dlM0qY8sbb7NnxxYqrruIkvMvQmcZR783TL/CSX/zQX594imSzWYuffg+MouK+O2TT9mwbi3X3n4rRfPncDbkk6cKq0+L3RdgS9shJpUUow4o8Hu8iPgd24hNIkFmlpciGiMils0SUtM3MEB951HJ9dP5Ivy+4bBXbqraM0PSTNKv8koHp2rQgbN3gO7ubkpmzcIeUnLm7FnSEmLpP9VNV7sIWC/FrdbRbxshOSGOzqPNKNwOJuZOor2nn+TRaWh9AeyDAxw71kZuSSEjUSoJc51kTWXVf7/GZTZQJCCqajU6vQ6FIkhPVydWFMRbrBgtMdgG+hmbGMvJ9g5sI26y8vJpH+onJW00ppCfw3V7MSr1xAueXbRV6goVrhH6u0/icboYnzeZATHyCwYxeDz0nTiBbWSQqcXFOFVa+voGyIhPoO3IQTFUY8LEiZzqHSYhcRQmg1aOtCwmo0SmDCp9UtQcZQvR1nqcPnWYJMmyUsp3lBCYHzlyGJNeR0ZGunRfi41NsCfff+99yY+bkD8Jl9jK1eJFq6Fpy07OHzeZOKuF4SgF7rAPrTdAZ0sr0RaLdDGjMuKy2dEH/RzraMWnC5Odn487oGSgp58JSck0H9yPUg/jcrLp6RshOiYOg05NVeVOJozPxDoqnpaBM4xOSGaUW0Nj7X40KaPRxEajMxlx+l2SMXTkwD7yxmYQpdVjMcXhGhom2WKUWcPRo1JIGZdFe9cJRiclYgz6qKuuInNiLqPSx9A9MCSLJYXTxkcffMDl115LUkqKzHA1G4x4B2zSRZs1ORf0GtnEFSdii0JDy+95lxljx0p9Y8epE6Slpcloxbq6WrJyJ6C0GmQnOSkxCYtHxe7KGjIm56ExmFCJDVWrYUQdYteeKoqnTMWs0crRhsgfDWvV7Ny1i+JpRXIE7BTFRjhMgtZI5drfuHjhebK7YlcLd7YScwBqdu5i8tQCTJYo3C4XJq2e4IhLHhSyCiYz4LJLV7PVYMLV3csv3/6P2++6E68ihF+rxOX2EK0zybgmkY5jjLfSg0fGbWkH/ZLVmVKQLwXaBrsPrVbFoNpN/aEGyoun4bM70Qb1pETHMdDVwcnOTvKLZ+IOhBmyO4m1RMn1X7VzB/lF04kelcyp4RFpdIjTqdi+bQvTZ5fLjqw0ggnnpNvH4aMtpEzMIizuvzAARMcx2HGS010nKCotkXKXs7YhyUs0hdQ0NDYwrmgyYZNWwuetlmhOtB7n5+9+4q477pHjZpfgQgpHscclkVizS0Qkm6AMRPiSHqeH+sYD8nqE4F+8FwW5wHu2D0d/r4zDDIT80jRmiYpiQACZ2zsonjFDulbFdepVGtz9w9idDnQJ0ShMelwhP6PjE7F1dHO286TkSwpXqksZkqzMs4fbsLscJBXmMBR0S3eneLk5+uw0HWxhyswywiqN1PcZRUzWmVM47IOMyc6Qmc6GsJ6g3cnh2ir6e3uZv+witFEWbC6PRFQ5TnfjHLFJ9FVAGBZEjnQwwMipk/Sc6WbGnFly3xRrRFz/sZZWmbI0etJ4Bt0OuV8IzZut8zQ9J7qZMn2aLMztXjfx1ljOHD1O7/AA2RUzODncJ01ZCdZYDu9pxGV3kymi3dQiulC8FtQc7+jAJQrAybkR+ozQi6tUtLZ1SHLChDwRBScgymG0wQCnjh6VkYt5hfnYXHbcPh8ZyamsevdjmV07rbRYOp1F/KigQxw9eBi1UU/G1Fx5/WJPTbLEcOZIOwGXh9RxY1DptZwZ6JPJRgcbGqULNysvB6fPjdvtJi1jLBu37iCo1kmyxYjLg1lvwKTR0CxYpvHRxCdYJUXB3uckPsrKsbZD0lWeJDqG/jDhQTcpCYnU11VijIsiLT9P4kiwBzGo1DQd2vtYCSMAACAASURBVIs1zsLY8eNlx9WiN8r34KF9+0kZm4ExJQFH0CevJyMxmbeefZHrr7yamKQEef+FRliYuw407Sc1I43E1NH4Aj7JkRRdzKbDzViSRqFNSJD3X9TsQkcnCsycrExiE2Jkpz8cUsjD1a7KanKnTEVrjZLrJioQRBsO0ni4nvxpeQSF2SgcIj4mHu2gh5Mb6vjgX28w5+LzuPLOW2jfsoXPV32JITODq+79K/HjJ+H2hlC7/SiGh6lb9xM/fruKeRedx5U33EBr7QHe/+BD0nKzefCpJ3D4/dIcGhMVI3O5X3v7be597FF6A2484rwkiA8h2LurmuLpM2RTR4zkDVoVCreXlj1NLJw7H4ffg9/vxIAXo0rBvrp68qYV4zZYcPsCxGl1GFwu6n75if9+9inn33g9l151PY0/b+GLVV8wYU4hy/9yFx1DPhJGpaNwezD0n6X5my9prN9F2W1XMnPhPLp+3sjqdz9A8cEVl4c7jrVTNH0qV152BYdX/cCWHbtJWlDB+Xffg01rxCXyb90DGFQB2mqrKSkowBgdJ09CWoISbvz1S2/QdqRdtkMrysvZ+NG/EeYS4VJrPnNWcmuuvOJq1ry6kub2FqZcdQHFlyzDq9ETkq67EAGPTy7o8rIygsIB6fVh8AeJDSr58vmVnD7RSfbsaVx6wQWsf+dTDh88SsmVVzPv5mvp03noHznDOKteGkHajxynOL+QdatX0zdkZ+mNdzLgcLFp7c889NijdLvsBNRC3utinMHMR/c8ia2njznXLad48jQ2vvQxh06cIPuRm0iZL4LphSstggoZHh7i4JGDTJ9ZLE/zojtlDqsY7huQUT4iRkklXGki8k2rQD/gYP1jr+IZHGTytYvJnZjN9rc/w93Ti88UoifkZc611zOloIAP//4sklnudck0icU33Ub6uCw+fm0lvsF+ovVKhh0Obrr/ESzmeL54/X38NjsarZIeXCx69Ha5se1e+SU+b5hpf72ZuGl5uIXQW6PE63OiHhjm+6dfQvW7FuKm++4m2qzni5UvS6eSzeHHozdw1SMPyo7BqtdeJllnlCPdkM7ElY8+JEPSv//gHXTigRUIDLOFRTfeQnSUlXUffEhgeAC9VU+v18PVDz6CXmfii1dWYvSL6ECfzCi8+aHHcbkCfPHm+8So9ITsDoyjYplz5zXSSbXt7VUEtDpm/f2v6HPGyRmJONH4dSqJRREcQLEBhrQqiUMQrueP3/2AhbPmSAaeKyy6NEqCokt67Czr73mOpN9dVcuev49jZ06w+7M16AIB7Eo3IYuRC2+8XY7Of3z3PcIeB9bUOE457Vz/wKP43QG+feNtYlRi1DaIOSGO2x5dQWtbF99/8t9IIaTTMKwLcfVLj9O0t5H2zzcTZYplybOP4E2Ilno40cnSacJ0Vu+h+t1PyYxP4pK7b6O7u5Mtq7/AabejikvE+Xt39KnnX6JuVyXbv/mS+CgzQx4ffr2Ru598in1799Kwfq1kVoqXotBXPrDiMWp3VdG2ay8O2wgevYqolESuves2DjU0Uv39r7gHholOiMcQY+HOxx9i5+ZtbP9xA8mmGHTBEH6jmmtfeEwGkO/9ch3j8iYz78l7cVlNhH1hQjotg9pQxPyQN1V2AH0aAawOy/zNuu27mDWlSIrPB1V+WQBGDbk5tqWKulX/IyMxkaseuYdNG9ayb3ulHEU5gh5iM5K5+q5bWffjz5ze34zf4cajhuxpU1h61XLWrPqacK+NkbP9uIN+MnNzuPyOW1m35nva9rUQ8gVQalVyDD//1qtYu/Y3OisPMGXGTGbdcxODfh9JGjPqUBBnyMGvX3zB2W01lE4t4Pzbb+Ljf7+Dp7ODkcFBPDojk0vKuOCyK/l5zTec2lcn4ye10TEYkpJZePU1/Lp2Lb1HmtD5/WjUOjKyJ1Bx2TJ++fEnBg604Rq0YYqPYdLMIiouvUBmVDs7TuEdHJHOzMKZxcy/5AJW/XcV9uN9DJ7uIz4pQRbtc5Yt4tNVX9LWdoziBQtYcMM1jGiENhUCWjW2gId99fXMLy6VGBuPUsRnCdeFh4P7DlI8Z5ZEVAgJgc7jJTmg4NMXXqH3aCuXLl1CwbRCPvng3yj9IUZGhvGGPMy/cDGZRfl8980anJ1n6Os5S1xGCmWLF5BXUsR7b76Fp+ssKl8QS2wMxeWlFFfM5p3X30Ib0NDe2Yk5I5H5FyyWGJo33niLwUEHN9x5D2MFuksUqhq1LEiVw0P897XXUQnky7w5TC6Zxr9e/Admtx2TQc8pp5fLbr6VjOyJvPXqK8SHfNjOniGg0XHNnXdjSE7l3++/h2qwlxidngGbk7v/er88YInr9/XbGBqxYdeEueP+e0lISOCdV19DMeSUWKKgScvlV11JrMXKR2++jzVoIBAM0+0Z5u4H7yM+JoaXX3lVypKuuecvxORPxGHUMSKqPZWKztZ2XA4HuVPyJNZJHD4FZFkkioh9SBw+RVGuD4UwC1TRyV4++9drkrH79IoV0qH94j+fJ1pjJDrawllnHw8+/hBnfzeu/O/b79D7wlJLHoo2cs/DD0piwfuvvYnO6Zdmj3CUnhtvuVlyFj/55DM0JgshlYpB5zAPPfggKm+QN15/C501lrtXrCCcOgq7TJ5REaNSc6p+Hx+t/BcTszK4ZOkiNMEgH7//Ll6Pg+ikOPx6HTfddDOhYTef//sjooQrnQD9YT+P/f0Z+nv6ef+Nt0iOtspulCcQ4qFHH6Oz+6S8/9FKHTaHHZ9Zy8NPPykPo5t+XievX7iHTcnx3Hv/fbQcOswPq7/DGNYRY41hxOfmgccelSSBH377FU1iIvf+81kGjFq8eq3sqonf11BdLTuSppQ4qbfWuwUiycCG2j1MnDoVi9EsC0BR/MV6/XT+toV1X37B6HGp3HrH7ezYvJ2dO3djiUngiddeZyQcwq4IEJ1owh1wsmXHZsqnzeBoZT31O6spmjGd8oVzqdxfS0bOeOITkwkFVYizvNkXYv8vP/HrV18xMSeXGx96lC1ffcPWmhomlBez9PYbGTSp8aiVGBQa+czVVlZTWDIDd5TgEIfR+PwkhBTs/mI1les3k10wjVuuuYrq71bTXFuDX+gfBW5v9BjuuPNudv38PzZu/Y3kGZN48KXnGVJoONU/iEWQUdRKftq0jhkl5SSaU/A6fCjDAbKsJr77599pbaghf2YBl1x6KY0/rWfTD7+geOvqa8MjZ06TpAyRHZ/I6aPHGAxD4S03U3LzTWA0Sfp3BDoaoKZyG7PLheNOiqCQCuJhO7ve/oSadZsJqTXkjclkpOUoht8D6/XxMXLEqk5MkkkAvs7T9HkdlDxwMyU3XiNVP2JsKSPAPF6JjCgpjUSgSb+85KqF2frkPzi0p5aktERitFr6mlrw6MyUPfI4Ey89j5ApiF/pQCca5+EgrT9vx9bcxu4f1hAbHUc4NpXcuedxMhhg+V23SNG9YOOpFF70Hju/PfISHbvr0FpNpFnjUR8b4ITHyaw3niRt0RzUGtOf0FsxDj1w5ADFM4QwXMInpOZpuH+AtqNHKRZOPzFylceWMLgC/HL1PQTO9uO0KomOMqLs6kUvxrtJRppPd5EwZgxGo4mTLS2y8yDGHw6PBzR6EuITON3ZiTXKiDHKyMnubszmaFJHpXO24wwGtY7U31/2bb0nsMfoiLHE4Gk6SVtPH3d89W/SFsyOTBOVgt3lRm9z8J/bH8TVfpxRqQlSTX+2u4v0lFSZkzswYkcfG4PeoGfgTDcxJrP8HZ1dJ4kePRqzxcxwfy9WswkBiBa6B2tcAgGvH1tPD/FxMYx4nAy7nMSnpMnkDdvpHpLjY+XYqm9oAGvCKMFfZ/j0IHH6KOINRnptQwSTLJL9ZG89g9tq4spPXsWQnYlCQs8UuIXu5ehhYrV6MseOE6qpCN8QBe+//XakAJws4Kp/KM+DDFU1UvnAy+gcbkITExl02zDa3JjUKlkAOkJ+ElLTsA0OyyJdcK8cXhc9gwOMy82TEVIBm520UYly3C5it0aPzeRs7wBBV4B44RZzOegPuojKG8dQ/zDa43biUsdy5X/ehrioiH5URl95Gaqu47sHVqAdcZA0cSzDbhvDvT0yi1NgOgZtdmLiEhBSg6DHSVJCAgNDQ7j9AiibzWB/P/bBfgI+n4RMi05Ydna2zJUWvEbhwhMdAjHyF0gGsVHaegdIG50iHZJn+/rIL5xKV+dJVCEN8ToLgbMDhDUqzHljOd59imCPndzZ5ZS98gREi5xtlTzs2IXGcG8VFZMLMOoNOCPKKcyoqNu6k+Kp08FsIKSLeCcVnhBHPvuGjS++S0FqBtZRsXScOo477CU6zordMYzD42B8Xq4co4mOcmbGGFmECD6biK7r6+9HQMQFCFsgbMRLV3QvbDYn3qCSxPgkOfoLa5RET8igpeMYShdMW7SIiqcfwh0OYpBj9kjsY+U771H38SrGxMWiGGWlZ7iXaIOOWGs0Z3r78PlDJI9OpburCwFHESgNoTcTKUACiyOlDH4vqQkJuPuGcPu8ZM8okNxRjT/ElOxc2g83S6yHZVSCNESIbp+85r4B+VKPHz2KjvZOjGoLydGJ+IdGZBqMJSmBQ8KYoILsebNY9s9nJOxVPGNiRDniddOwt555ZRHXs/ucR1Vpc3Ok4QBFs0oj4kKhFPD7ZerQz0/+neNbKsmOE3KHWOne96oVRMVGMdzfQ3xyvOSuHjhymJRRyXKdtDa3YDKZJP5jcHgIvU5PTHS0XGMxFqvkuR0Vmd96M2PHZdF1tIWk+Hgpdzh+9iweg5Er7r6bjPMWR55FfSQCE4+bT+79KyONh5iYnoJfH6Z38AyqUECOZEW3MzpO/BwTvWd7MGtUGPQ6vP4AI043yWnp9PX1YTFoCXt9eG1urNZoLPGx7D94QGZyi0iz7pPdssMo5BqdnZ0yb1bIW3p6eshITZMdt9MnzmDQR2PQmUQ0hbxlFouV7sF+HGYdNz/1OKoZBbKTLnJexYo+3t4hsVv5U/KlYe0P+P3xljY5nhYRbjIRSc67/XC0gw8ffhLLiIckvVkaI7tOn8apCKE1CueEi1EpibgCPjpPnpAMU6vFwskTJ4mNjZVrRWjO0zPSJbBa/O0CHyNy5/ttdoLRMWgMRoJ2OxatXvJTBx1OiInljjdeh9HJEYeP+PIFsTc18dbjT2C0jTA9ZwK9PSdxeJ1YUkdhs9vpPXGSksJpiIg/MVWQzDuhuQ8EsFotDIm1oNdj0BuwDw7LbGrBsT3dL0w5Z2Ssm1ajkalV6enp+Hw+jh8/Lsf0wjUsnmmxvsT1BzwBrDGJuIYdhOxuJmSOp3d4mLbhfuKLp3KV0PtGmaSs4g9nb2N1Dek549AnxcvRsEjcEhKJbbU15E6ditVo+HNkrAt46f3hN9a88hrGQICcsZmc7D6Dy6AjqayIpU89JVPIxMzYrgwQCNhp21eHeWCEX195B5MngD3g5W//eoE2tZ/cWbPxhoT0So1BZ0DlhY5V/2XDhx+RqDKTEBWLR3RBz57CVJjD3R+/C3rh9lWilLy1MPt2V5E/sxi3SbTOxK/2YQrC3s++5PsPPiZjVDIJWj2KwT5CHjexycm4gnDi7BBZY7MYPHmC/rCLMRdXcOG9fyFsSsAnw/OEOSfE7gP1zMyfKXFvcgAvnrmAjx1vvUHjxl+JDgdIjYllsHeYgd5+FB8/+VR4+fTp7Hz+JRgcwG4xcv2zz3IqOoaUWbOk9kQaNETbNuSneuNOLl58Pvi9keJGlMIKNac31pCsVPHRi0+j8XmlCPEWodfRKwk6h1n57AoJ1Q079dz3zlt0mh0kTZuMTi3cPJGbYfe5qd67hzkzy4gSwmxpfQ7CyCDHWw5LDM3n9z5JklaHUx/mtnfepcUWJHveTEJ6Id4VIWKgHBlk27sf0LJhC6MUQt8WYigcwBkdS9YFl3LRnTfR5/BhtoiyzYt3+CzDR46i7e5j9d9fIU5nJGAxcOv7b9I21MP4WSIgXkMwGOl2iIdAZEXOFmYPUVgJFpQwgYhYpFbhfCuXuaTi7gfDXrxDgwSOd3N8RzW7v/oOq06DUx3kzndelzqFjm3b2Pz220SbzQTHZnDtCy9KjVfz7t3s/eJztAE/8ROzWXDXXRCfRP3GTdR8vUoKTGPGTuCyJ1fAUD8nKnexd91m+oZsTFq8EH3OePqsUSwRySdikUg0h4B4thA/7KJt02Zq1nwtOV3xpWUsv/l6FOoQh777niM/rEejNmAsnMai+/6CaDdVfb2K0xu3EfT4iSooZOm994LVQuX773Ns7TqMRgOmkmksFdeps7B39Rra1v6CIuQja/4spl97HWhMbFnzHa2bN6AKhpi+aAmF11wrxE1s+/ATjlfvJ6hSkzJrBkv+egdd2jDJWRPQhYSuTIpLpUbJYDaSlZUlT7bnyCi89MorzJo7hzJRmMv7H8Sn8nO66RBjhkPs+PAzWg8fYNhjo/ziRZResVzyMta9/jr9TfUSUp17yYXMvPRyoapl6wcfMdS4F0/ARfE1yxl/4UXgDLLmw0+wHdyPShGWzKXxQmdGmG+eexHfiT5ZGC6//z7GzCrDmzwKQ9o5gbM0trvpbthLqtvP2g8+wHmyk2M9Z1j++BNkC66k08EPz/4djdPFqZER5v/lXsbPnCkdh18//TSGgX56+vs5/6/30dbXy8LLL+HTR54kqs/FsNfFgodvY1zRFOm4/+G5f6E+O0Jnzymu+OfDJOUI842G1a+9LUdiTp+Pax95kFGiYLa5Wf30P/APORjy+bjisQcwT87GOGk8WKIJhwXvT43X76dq925Ki6ZjjDLL0ZgYZRgDQte7g+Ki6SjEpq0RTlkRvxbk8JYdTNLH8em9DxPjDzEccnHxP+4jdtxosLv5eMU/MI/46XWNcNPb/8CakQpnRli94gV0/U6CRi2z/3YTjd0dLL5oOe8+8Cgmux97wM8NrzyLyRyFJqDjy/sekWNdZZSFm198jrMGNQmzZuLTGlAGRVdAZF16se+pQe8c4cN/vYzG68SpCHPViqcxW61YXC7efujhyB6jUHDLK/8iZDLh7e/jwxefJ8blJKxRc9MrrxLWagn19vHZa2/i7xtGaTVx58evyWgqOvv58rl/YQ2pcWsVXPLcg4QtBnSuAC8/9jSjjVZ8CiW3rXwlclg80cd/X3wNowDzRpvIu/Yi9o/0c8Ojj+BT6iS4SKh7/UNOqeUsmTdLFuxixxPbf2jIQcveJopmioxdEJ47oXMdHu4hcOwExqZjfP/SG0QJI0uMias/XUnYM8LwwRY+eXkl6TGJaJNiuGTFXyVjztZwlB/e/RSdJ4g+KZZLX3gErCb6Go/w+RvvEaPUoYqL4bp//VOO7dQN7Xz03CvEC+BxUizLnniQQYOe0QXTQUSDBvxotCpcfaexHTmCu+Egm79YhTLoIXVyHurcXFLHjCHe7eanjz/C39dH+qRJXLDiKTCbqf/tN7av+YZ0hQKjNZpl/3wO9AaOr1vH+m+/lYfb5NwsLn30HhCj4O82UPfrFllAWTJTufDxe8BkoPmHjVT+vF6ObpMn5bDsqcfA4aXjm99o2LCdYbeLzFkzKP/LDQyYdIzOm0xYqSMoXDUKJUfbO3DZHUzPy5eHdIHbEe/YtiOtkvMm0C5SiKsV3/XRdfQwxgEbLat+oWNbNVp/iKkLZjE0JoYJk3No37iNhs3b0Br0TFswm2nLF8u9es8na2irbpDvldw5JRTefpXc+3Z+uIrDu+vk9U8/bwFFt94onERUvvMpnQeOMEKAgsULyL94KYq4BMxjs+UFikgzEQXQvG8PeXoTO154i47dtShNBgqWnMe0665EEId3vf4hXQeaGFR6KF6+jGlXXobf5WfTax/Se/gIClWAgrmzmHb9dSI3lnWvv0ZP61GJUlp01aWMXVpBaMjGlve+4NT+ZgntvuKe2ziKnSlFhfz63n8ZOtYtpxTX3nsXiSVTUVji+PW+Z7GfOEuv38Mlj96HojSPUFoy8fFp6IUiXEjiJJqqitTcTMzJAuoflnxZwYLas2UneVML0cZbzhmCRD65h8M1leQotKx/7GWi7AHZjDrv7ltwTB7D6JISVHrBaAVxPtQTYt/an9n41rtkjfgQxEIhN3HEW8i6fjk5SxajtSRJG6QEavjDtGz5HzlJyXxz5xNg89Ln93Dx3/7CL2daufOfz6BS61GIRSKAvL4ANXuqmFJWQtgY0UlLDLfDzon9zUzQ6vj3nbcRFfDT7XDx2LvvENKrpLb5ixdeRhNUMeBScu8/nmY4DpKKxbMVG3HZhL0Ef48o/EEawZZJM53CLyISI+bPkzt2kCYSaB5/VKZueYUpsmAainfu/1t42qhRHFu9huBwP8rUJKZecjHk5JK3YCFuQcM3GGVcmy/kZ9ev27hoyaJz7B8hvPXJk07buq30HzlEzS9fown60RnimXfBMqLHpXK88yhbf/gaY1hDfNRYpixezND4WMovuxTEi12hkZo/wb3ZVb+HWTNLiZbOkxB4XdLytH3DWoYPNtP59ToSlBrM45JILSvDWFhG7oIKgsqgdFuJhmGcSkPtZ59S8833xHqUMpXCb1ahTE8hnJ3HrU8+IYXSnkBQAMUZPt3JqYZ9dGyrpHtbFQYBjI0zM2XZeZinTmLqbIFo0EdyVUIiaW5Qxn+VlZf/X9gzyEzJg63NcoStkgJVAd8M4BjuZd+Pv+JubufIuk1YtBpis1IomF2G2hJNR8M+erZvJyCSACbnMf2CC2QLv3H7Dk5s2YQ+HESfnsZ511yLQ2vkcON+WjavR+H3EZOVxQWXXoJBpaBx+05atlVjjLISTE1GMW4MabNnU3HFlVJXEUkCCXGq+RCDtY0c27GTrurdUgCvzsll7kVLsWhCHN68hVNbdqFWGdBOzmf2Fctxq7zs27KJgZ1VmDQG1NkTmX3JpdJ0Vrf+N2x79mCKMhLOy2HG0gtQh7XU/bqBwT3VqBVBEmYUULj4fLxqI1WbttJbvweF30vCxIksuPgiuZnu/HUjw0c6UWh0GCZlkX3+fBKmF5CSOQF1QAilI/yxpgNN6KNEATg+4tM8x5t65dVXKZs7WyJH/rj/YnzR3lCHtrGDxp9+5UxXByqThvTiSRSUFKP0KNj67fdwugtP0EvmksXkFJUQsvmp/O4H6OrAG3SRuXge40uFgN/Ej19+TbCzHeHFzZhRRPnC+bhsQ9Rt2s7I0RMo1XrGzJ1DbOFUMmbPJiotPaJfVIvILpuUUSjbO6lc/Q3uUydRGs2kVcyjsHgG5hEbG778gv5j7ehi40mbv5BJAmtjs7Hju29xt7ei1huYetnlHD1zhsLJuRyurKa7ej9xKclkX75Qju80A042f/kd/hN9JGWkEl9RQP6sEhx9g6z+8D+RkVi0hXGzZjAhdyKhfht7N++g//gpVJYo8pYtQjt+DEUXXoBSxDEJfBFKqRerqqqSyRJ6o1HiU8SXiH6r3hYpAFUWE2GV6AtGCGQN6zdiOt7Dzs++JtDTiz7eTP4NS4kaFYuyz07Nj+sJdPXKblnW8vlorWZSMMgCJCmkZcDtYMxFczjltjFlfA6bvvsJg8OPT62k/NariIuNw3Sin/WffS1zWENRZqZesgyyMxl/0VKCuiiUAWFsUYLbRetva/H3nuGHzz7BLMaS5ijm3HQrcYmJeNva+PU//8EqHPZmCwVXXU1Kdg5dhw+y7btvsbpEcpCV/OWXEZeeQV9bK3UbNskRtT7WSvHNy1Gb9HBygJ3f/IzO7kUVbab0jivRJETT29HFT59/TZxSLwXxhRedz9is8XQ3HGL96u8xqXTEjEtHlZ+FI9bCLYIDqNCJrB651whzgigAiyvKZcczkrcKoREXh+r2UzSzLGLa04nyQ6itPGz54gti20/TsXEnocFhTKnxZFxSwejMDPr2HmbHmh+JCqmIH5tG9iXziU6M53TtQWp+3sAoXRRE6Zl6zQUY42No3l3Hod11UhtlTU1hxk1XSO2dfcc+Dm2txO7xYM3JYsLyJejGZ5I7ZwFhpQavKMAF/qf/DIc2bcLTdJjaX9YSrdcTnZ6BYnwOo9JS0faeZfu3a0g2GrCkpDDzxls463BiP9Utv5+uUhCXmMSUyy7HHBfHkZ3bqdu+VSJlotKSWHjr1bL+Ora5hoM7a6TZRj86nlk3XSZ1V61bqmncXoXBaMCcNpo5N1+Ny+7i7PZ62vc2MeL3Ep0zjsJrLsEwLoMJRcLopyMUVkmmW5vostsdFAqGqth6JEYF2o92EHQLE4hgqApOUaQA7Gg9SE/jAfq37uH4zlosCjWZ06fQaYFJU/M4W9VAS3UdWo2WCTOmkjm3GK1KzYEfN9N9oEWmQ6VPzSV32VzZ0a/+5hdOHjwqpzPjpuRTeMFiAm4v9d/8RP+JbmzKIGkzCslcUEHa1ALisybLgljwUMWBuKWxBmXnCQ5+/BXu4924wwqySkvIWjyfoNvHoa9+pL/jGC59iOyKUlIrymX3reHLH7F3dGLQK8ksyCdr/hzZad7x1ZcMdh6XCVcli+cxakaehA/v+249/a2dREVFMb64gF2nW7nm+uvY8cX3nDjQQmJSIulTJzFh6RyZxzywuYGe5uOErVFkzC/DNzWL4ssuIUqfgFaoSgXTSBaANWTkZmFOEq5eUeQJjbOS+k27yM+fijbBioirFBetxEvDnm34mtto/fcaODOEwmohZ/ECLHNnkF5aiiE6KQLIABlTeXTrNnZ8/CmG5nZStDqZIJM2Zyajr7iQUaUzCemipGlH7oY+H517NtC9u4pTG/fi63fgVCnIXbqA7cPd/P2D9yNNC9HMEiDQQIgawSadWRIxBUayWFCFgjT88hu+1hZavvsKtduFImGUPPiPLymip7uLPd+uYfjMAArjKOZedhmmnBTGz5sHpnMcwVqQmgAAIABJREFURlGHqYJsq6phRtksufy0wjAY8ILLxYk9tfTurWff6tVSnqZMSiEmJQ3FygsuC4/YBkgfHcO80hls/2Utx/p6KbzqKi595AlQGCTHR2wlGqWSxsoqikrL8Ip3sVYig8DlY/Xf7qP7cBNxyXGUl5TQVFkj27yCgh9ShhkzIYO8nByadtbS3NPL1BtvYMn9958Lq4s8Rd6Al7rGemaK3E051gvKjVu4Lf/7xApaavcwflQSi0tmsnH1t/QFA5T89W7Krr4atVEo52T4Egp/gPbd1cR4/Hz32ptyXJMzr4T8RRWs21fH1XfchUZtkX+XNFWK67/xLoaPdTC2MIuUlFE07drDUdsAS19ZQd7ceZjDFsHwiKQBOJ1UHW2Ss3wBsRVtd3H9zqEhDrQ3UywceiIiThHAjg+B1vzyhvvorN1L0eJyRsXHcHjDNrQhJW6VipFgkKz8yYwdO5Z1//sfykAQk94gC7bc6dOIS0pi28ZN8vsCeaLWqCXw2BITzYZ1v6AKC3dZAKVeTerUHFITUmjfup+6I208sOZzkmeVyQi3oAhwF+tuYIj3L78ZxcAQxQvnYImOYtva3+SLRJqeVEoKSkuIMpnYvWmzJOPLiapWw8RphcTFxdGwu0pqpsT3LXGx5EwrlDq3xt3VcvQU+fdqZlTMkSL5qm3bJT5DsAuFA1W4M8W/37Nze4SnJ3qTWiWZMwqIMlk5vKWOMy4PD/3wOaaxY8An+h8RR3rTkUOYjAYyx0WyiYXrTuih3n3zbSoq5pA3dbLUV4iWuA8fQ/uaWHvbEyRrdVhnZBIwQPOeOgkhD/jC6PQmZlZUyMi4E0dbCXi9EZp/lJlZ5y1keNjG3srd8vqNep0seucuXsRgXx9tDfVSb+L3eXAqAsy+6mJOdJ2mq7YNn9HKfT+vJhBtPecODqEIuzi5u4pV9zxMqs7EnIuW0dV9ktb9B2S0mgzmUym5aPlyujo6aGs6IF9ocnxPmPlLltDS0kJf1wn6Tp0hZXQKw04Hy2+8lsaGfTISyWo0S/OHOTaa+RecL8HHZ9o70amEicCN0RLFBRddSMO+vZw93Y3f5ZTJGca4aPLPn8vB5qOcOnCM5Ak53PjR27LTIu+/So1XG6aytpqy/EI5Apb3X+gblQp276ykXCRymI34VcJxGkIVCLLn0y9Y9/p75GWkU7KwnJp9NfSdPS07yQK35PcFufiqy6nZtRvH6T65doY8TswJscxZtID62joGj50kLP69JUoWrlOKizjcfJizp07iHhggSW8kKTWZiXNL2birCvugh6SphVz91is40WISH5o4HeLh51depv7Lb5ienUPB3Aq2bN2Kd2BYdiVM0VYJ+p42fQa7tm/HfrZX3n+NyUDs6GQmTZ9GzZ49OMXaD4gnNERCYiKls8pZv3YdCpdPRsWNBL3EpyQzc3Y5O7dsw99vkz9ffCaj0lIoKJrGti1bULh9MqdWG21mYkE+GTkTWP3Dj/QOO1h40SVc9NjjkTGV4EWqVTiFC3hvPRUzS6UKRxhrZLKI3SMznYtnlcqXmXiY1eJpdrt5//4H6K6rZ0ZONsXTCli3fh0uoa0Tfy86iqcVk5E1TmoYDSImzuPBp1cxLjebzPHj2bFxsywQ3SMOafDJyp5ASloqmzZuJOiNdPacbjul5aUkJSTy69btnPH5ufHxJ8i6YAl+taAAKNGG/PJl9P5ttzHYfJiKGcVkZE5g04ZNDJzslqPFoFpNUelMUjPS5fUIbarYoj2BAIUlxSSmprBhwwZMChU+twuP30f57FkSYrxt8xZZhCmFHjfkI396IUlJSVRvr0Rhd0uTgicUYHpJsZRbiPsvdGm+cADMOqaVz8RotbB2wyY56vv7qyvR5U0GrdCpKwmp1HR0duF2OJkyKWICEStK4CePtR2XyVE5E0XHLRBxXomXb1cnj95+O/FqNcWTJxMTFcX2rdsYGBiU2jdNWMG8ufPw+f3yORXQ3pBKgVujoGROuXy+anbsQusJSLamMBAtWnK+lHVs2bgp4spVChMWzJxdJjtx6yt34fldC/fcf7+Qo+CwwSxxWXi8+I4c5rFbbmK0SculixbhHHayd0+t7C6OuByoDUYWL1qEZ9BObU01AWVI7iUhrZrZ5bMJO7xyn7H5HGi0GulqrphTwbDNRm11jfx7xP0PmfWUzp3N6dOnaWk6hDmkZGRgSI7qxfWLvXb/oSZceDEY9Wh+Twy6eNnFHGltp+rQIWJyJ/LX11aC1UpAISZ1QmsPDTV1jB+fiSUxRjZXIkWghr0791A4uRCN2RBpTomXctBD8y8/8ME/nyMrOobLll1I7b4mDnaewDI2kwc+eE+miSiMZsI+hfw8D+7dwzijkU1vvkNfayspE8ax9KH72WPrI2/2AllWasLhyOjZ76Lx8w/5+t23GZuYxpKFS9hb38i+9nayZpVy6/P/AKtZdu8FcUB0Kut375HOb+ENkGACoRILhjj44Qesee8NxmWmMK9iNvVVdfT3DcjfZ3c7iE2M46KlF1C/o5oDbZ2kz57Dta+ujBRh4gGRsSs+Nm/ZwLyKeaiUgscsijRxH7xseP4Fqn78ibFp6Syct5Dq3bU0NR1E8fkV14WbO45yyfXLmTFzBmd3VPP+p5+Su/wiCpZejFdlJajWSiaX2u+mo7qG+XPmYUOL3enEqgiTqFOz5t03qanZzaV33kZpaRmVP61lw//+R5ReL1EUy664jIIFC9i75js++fY7ym6+VWp01MLCL5lhIkwwyNHG/ZTPmolb6cPvcWFVqIhT63j7uRdoa2vlxgfulJDPbf/9irVrf+G8265j9sWX4A5rGRlxEysy8QYH6RCOrwkT6T/aLnVb4hQlqOnNzY3ccONN0uyg1xhR+yDWaOWrx1Zw4MA+/vr6M6SOH8dPK99je10N5z1xDxNLSjB7tWg9CswqPX1OO9s7DjO5tAT/73gK8fEKEfzg0AAH245QUjZT6pR8igBuXRDzsJ2qp1ZidDq5bsVf0ScnU/XS23Q2t9P3u4B/2KDjusceJS09g+/efZ/Whn1oBGZBq+W2FU8xKj2dj998i84DTUSFAhijTFz7twcZlZHOf954jW6RXKEKoY8xc8WKB7HEJLLtmbfpONlL0cP3ER6XIccmwkEoiAya7rPseHYlcWotlz9+P8THsOOFVzjVeZJuAcJOHc3y++8maVQCn7/0MmeaW6XRxZI8mhtXrJBC9s9eeoG+jmME/UGJDrjp6RXyFPv1SyvpbW+XYGVr2mhuFsJnFHy+8i0Gjx9D7feQnJ7KbY88JrlW77/yIrbuk9L4kpqTxbK/3S3Zf98/9jKDHh/lf38U0lMJu4MRdIxeS9Ohg5j1ugjMVKmWTjO9Rsenn3zM3NmzZLC70H2JWDOxEfgPHKXusVcpGp9J6Qv3g3eEjx9/Tuan9vp8xGRmcc8/n+d01ynWrHwTe18vDnxkTM7llvv/xkDfIF+9/R7O3rMEvQ5ypkzm+kceY+DESb546WX0LjtWrYLRk7Ko+NtdOPqH+f6ZtwibYpj93AoGY8yyQHK77Fh0SgZr99Hwrw+YWzCN6ffeKbg/fPXSq1KMftjjJGfOHK65405OtbXx3Wuv4bfZpAh9ypw5XPmXe2TygvhczAJ7YXdRvGAu5910JaeOd/Hjyg9RegMMq4Jkzsjn8rtu4XTnCT5c8QKxWiNeRZDCkulcfMN1dLU085833iBBp5Nu1/yy6Uy7fjm9PX18+sgLTMgvouxv9+ISuhqHR448+/VKdtXuoSxvioxvVKnF0SOE4LxXVe5idsEMiZkZUYgXVhCj3cGJHVXs/Ww1Fy85j4l3X8PJqkq+e+8jTBoT3TYHS665hhnnL2D/nnp+e+9zdAo1Nh2ULVvEnIvPp/XgIda8+p50MosNu2LJIsquvIS6LZtY+/GnTEiIx28b5v8RdR7AUVft27621/SE9BBKCiSE3ltoAoI0QRErIiI2UAQRAbGLimKjSRERFEEE6dIDoYQWIEAoIQlJSO+72b77eU54vz8zjjMMk+z+yjnPeZ77vq+hY0cSN+4Rcs5m8edPm+g58jFaPj0Rd2Ag3qoG/IQTT+nkxObN1O4/xgsTJhH62ChuHTpE5p/bUWm03LRaGfvii/QePpKTu3dz9q/tqFxO6pxOxk2dSqdRj3L40CH2rFpDsF4vx0dPvzSV1N7dOXXwMMc37ZDO02qdh8mvvkT7Xl05tmc/Z7bsIlhvotrWyJSXnid1YH+O/LmNjO07iQoOknKaR58cT+zAXpw5epyt67bSb/Bwhjz1FA1qNY1iPdBpsXpdkrk8qFtveZgSRBIRCO2yO7mQnU33/n2lZkvsCUankzCHkx0//YQ1/x4vP/8MppQETv61jfMnzqDWGGjw+Hh+5kxiU1P4a8NGrhzNlDFEDj8dk1+ZRlxqIts2bCLvYKbUeeJv4NkZ04jumMqutevIPZopjQK6UCPPz3gRdVwsBzdtIePkeSbMfBW/nl1pMOhxujwEeCGkroHt3y3Hdj+fue/Nh8gYDqxeS11uLm4RRQW8vGghoa1as2r5d5RnncekVOH1MzFtztv4xbdizYoVFJ09S4BOi8Y/kFfefBO/8BZsWrGKm6cvYgoJlFro1xfMxWw28fuqddw7do5gkx+aiECmvz6TgNBQNn77HRU5ufgHmFBE+DFt1quy+/3rqnVcvXCdN+YvxBDfEoteT4NoSWi1FBYU0mSxSqOZ7KkJt6lGw708YQIRCQdJMp7FIPBfQgpVXsH6b74mxKzj9XfekkaSrT+tkt2cqpp6jJEteOujj7DX1rPux9VYiyuoszZiSIrh7SULJBZw5dJv8RZUSse9OTacNxbMxfWf83rlsm9wFJdh1mmJTIhj3MyX5Vh23eo13CmvZPrCRbijY7D4lAi0gcFiQ11UxMpPP6Jb1/ZMeOF5qLWwZfl3OBobqLJbCercgZfemEVjQRkbV6ymvqocpVmLvmUUby14n4Z7pfz4zXKsjkY5DWjXviNTX3+TxqpKvlu6DG2Tq9lh3SWZGfPeory8nBWff4WmtE7y11t2asdTM2dQc/8+q3/8Hp/NgkbhI6VDKo++9BLekhK+WbEKm9bIzMVLqNHrsWl0Epso0I2Xzp4loW1b2XQQucE+pRt/nYHsE2fpkdKJQL0Rldslzal6hYfzJ4/x68a1pA8fzISJkyjML2L5su+Jj2nD2x8sxqIUMyIFXptCph0cv3qBju2S8RaVUFlYSFhsFNEp7fj9+DG69O1LgNaAu66eSJ0GlbWRM4f/ZfPm3xg16QkeGzOevJu3+XbZNySntOeNBe9S7rLjUAp2swZB/Dh59gKdevbBKeKwRFyQVoPR2sit7VvZv3UzY6c+zcgJ47n47xF2/rENjUJFo9NOv7EjGTtuLNcPH2PtynUMGDGe8c+9gE3to9HnlAWlT6vgZFYmnTp1BZfAAqpw6XzorA3k/72TEzt38uzMGbQfPJTcg0fYuHYDivVPTvLdzb1J/549GTF2PKdXr+fM9evEjx9N9yeeRBESRUltNUY/FSEeB/8u+5brGZkMGfEYI4cOY98fmzh2KpO+Eycz/LkXqFFrUAnNTEO9dM+dP3GckelDwOHD1uTEPySUMms9h65foHO/7jhs9YT4ByJsbmYb7Pl+FdknMxjzxCj69+3J1vW/kn0lhymvvErKoAHUmLSSM+unFf/eytYvviAn6zxDx4xj5IhRrP9mOTcK8hny8jSS+6fjFxqD16eWp+/6O7f567OPMfscdB86gCGDH2HH9xvJyr7K43Nfld0Dp1otXV1Gp9jAvHz5+Scyn+rxx8YxuP8gvln0EYXVVUxZNJeg5GScGiPmoDDJkywrL6G07L6EfPtp/GSnyKqyo26o5tDSL6m7cZOnJz9NQpcebPt4KYW19Qyd/Sat+/WReYEyl0ylJS/vHg/qaqSmwedRSgSQOCrcvXUDZ0MtnTp1wOpzSPi31q1AW1vLuvfm4LE1MfKFF4mNimLH8m950NjEwLmLCOncBafXjk9oNsXOcL+E44u+RG21MOyVp2kRGMiBr3+i0eWl5+xZtOjXi1qcksASoNZTLEYCljqSU9NwqkwStG3w2CkpyKfRYqNVcjtU/uZmJqrNQ1HePRqcVhI7pmIRjjiRa+fycOPyJQwaJSnJyTjsThkZIXR0dXeb74vDYmHmp5/RVF/P7m++wanRMejDT1C3aYvTLXpjCjkevp5zTW46reJbyrw2h9sjWaYrV60gPb0v7ZLbyY6V5EkrHNRlZ3Ppy+8IUsK4ea9S19jA9m9W4xcSzmPz3kLTthXVCjGF1hLoUHL5UjaKFgG0TUxAa3Oj8vpwqr2cE6fDuBiioqKx2B2Y1Tr8nG6KL2ax/bsvCA4M4Ll3F3D3zl2O/bYJt58/o7/4BldkJFZLrYyDMGhU5B89wbXv1xHrZ2bCwre4dz2HnT+sIy41jUc/WEBtgD8uoR1xOgl2O7l8/izhbVsT3LIl1U1OdGotfv+dQr/88GNefeVVglqEUetuLoL1TV7OnTlHfOf2BES3oNraIGNj3LWNnDt5ih49uxLk74fX7kLl9qJyubh+7AgZG9bQpmU0E15/lUsXs8nY8hctEtoz/KPPqTFoULob5UjXYwjg6LETDOzSBb1Gi1cl4krdKLQuTmVk0LtzL0zGAAn8UPo8aFwN5O4/QO66P+gQH8+wd2Zy5sghTu7aT4defRg5+w1sfiaqm2wyh1Dv1XLi6Ak69eqOKcCfRks9AYH+lJY9YO2aNbz92uuEhoVR1SiOoD78HA5Obt/OhX920TElmREvT+XQrn84tfsgvUaPJe3F6ZSrlESGBVNbXYFW4SXj181U7z7A4E5d6DplEsf37iPzwGF6jRzJkLdnUSpIH26ljM1wNlRyK+cqaYId7O9Phciu0xvR11vJPHyEAUOH4BSYOcFEFrYXm5vzly6S0ruLNJTV2iwYdTrcdRaunL/AwPS+MltSPFMiw1Pn8/HL0i9xXrvJwD49SHl8BJt+3UT2mWv0GzWWAS8+T61I/FU3c4xFV/vs6bMM7TdEylHEtRdjSHG4y87Opm/ffjKeUrQHtS6n3Fz+Xr4c3/WbPDY4nbih/fhlxUoe3K9g+BNPkTJmJFaNGr1KcLPd1DZZZWegf/feaPQ6GpQePA4Hmv9cvfdu3aJzvx4y5kv8Pn+1GnOjnY1fLqMi5zrPPzuZyF6d+Pqjj/E6FAya+CTRjwzFajbh9PjQu71oqyrZ+cN3WG/eYNpTTxHWLoUNK1bgrK1h7LPPEj6wP5U6nXRjyziZ/ELu5+XRsW8f7MJ1q9fLwrdOBDgXFdOje1+5clpdTrkGVFRUkl9SJB3kBn+zjGwRTOnCnBsyPqxT985yLRFhztEBgTTlFbL2q6/wWmt54enJhEZHs/LHlZTW23luzjyMKcnYHoaLi/gfsRc0Ndlon9IBr9BTirmEWsXtvNuyIBEjYDECFTmmBpcLe9F9Nn61lCCXnddeeB61VsuqXzZS51PxwjtvE9y+DZXWJjQY0Sp03Lp5SzZuEju1w2KzSA2gSW/idvZNOXqMiYvBq/Lg8FoINxspzrrIjhVrMVo9zHzzTZqaqlm+8WdcQQE8//Y81BHxNPnU0nyiarJQmX2RPevXEqZUMWPqVFx1DaxYuwZNSDAzBQM3PIwqu4MAY5DMVTwrKEehQcS2bS27VXpXsw7+dM5lomOiSYiKk+xdl0jx8Hi5npMjY6mEnEMophQqJUq3m19++ImRQ4eSnJqMy+WUf+cvWL2HDnPoz22EiM8zexaFN6/w664dqGNaMvWd98AvnDqbG1OAGZvLzrnsLGLiWxEQGiXNQT5HAwa7jcLT59m54RcC9Fo+fG8hxWcusvbXXwju2o5XPlyIXaehpq6RUHMgZoWOU9v3sGPTL7RtFcKrr8zg7sWbrPxjK3690pgxfx46hQadRodTRM3YHZzZc4ADW7eRHBfLa6/N4NyBPew7coS4Lr2YNv99qhVKaq0WIgP8MbrsLJwxHZ+1kfYpyUycMIGs02fYdvhf/Lp3Ytr8xVjsejyCd2304myoo/BkFgO7dpcRaz6lEo/wFSiVHDt6hB79eqHw10gtYJhSS4BLxcHv1krpQ/seSYx5cgw79+zh5JVs4nr1ZPLLr4mVEbcwnih9mMQ7vXkz144fkbrT0c9O4eSBf9ktJhbfT57gc9bWEuhwkhAaTs39ckpdbto/PZmBb7wubd5qoxa314Le5+bI0i+5eegYKquLhKgoKovzsRh0xI+fyLA359DkUqDQqaUuUTiHzp86Sb9+A5tn4FIsJLiSTg6fOcaI4Y8I1sHDeboQ0dk4snwFdzNP4WmspGNKktxMa1DQ+5nn6PXydOmIs0s5gAez187e+fMpOXtGRlKIE4atwUqVElKensTgGa9gVxhwu1WYlVCceZHVb75JuxB/vD4LISYzFXfLsPqZGbxkDsnDh4JCaM0e8l8cdn57/z3Kc3II9iA5gw2NNlks9HvxGbo9PQVUepkXqFD58HpF0OZtUpPay8DbZraVF1dVCes/Xog19xYRbjX+SgOFpeUQHcOoRQuIF8g9l1BZCoC1lsqKSorqa2mfnIheGKGdyPy5ispaigvy6NZDsIPdeHwigkCLr/gBv81/F/t94XzzkyNzp6OOm9XVTP9+HW1690VlEO4lm+xEiezAVU8+g7quBnWQkQCDgYabhbj8Anl+/RrccVGoDGp8CrG5KyksKcFdX0WH9qm4pWqhuY68ffeO7Fq1S0qUm45wAZsMGu7cKZCn2E6dO8jNUUgHxJ+7eXfk5pealCzHEXIe7fNivX2LPxa+j6usAnNIGC67DW9jFb7gEJ79dgW6hET5IP+PyXnj+i389EriW7eSY38RzyNA7su//YaB6QPp2KkrCpG4Lz+ol7Kss+xa/AHaulqMAv4oxu7VFjyBwbzy2wYIDsQqQfZ69Ci5cvUWmshgYiLC8GvyoVAppKbq4tXLxLWIJCI8QpohdCI42u2m7splNi54l0CPF43WJIOBVWo3toBAXl77G1a1FpNRg1Vkv5nNFJw4ye7FH+LvsOMXGSQLWHuDG1VkNM/9tg6vTk9tg5Ugf5NM/L+SdY7oVnEEh4c/dHw1B+9/9tFnvPbqTEJCm3+GQIUJ+ZEoENp0SEEf6Pc/ZKsMGr+SnU27tPbSsa6xu9GIAHDg3JZNnPt5JZEaNYbAICpqarE32WjddyAjPluG1yjCfYW7XuiatJw4fpK+PbujFmHV/0tpxcUZEaTctQdq8Qz+D+nic0oO5ZU1vyCongGx4RRWlON0K0jq14+hHy7EI2QBWqPs5opw/BMnzzIwvVczGvehFLjJ4+Czzz7l8yUf4bQ7ZP6jQLyJ8cbRlSu5tHUrYWoNoWHCsVuGGzcdHhlB37mL8AqEkuiUSbGclx1Lv6T6wCEC7A5CYiK5np+PMSyShPR0Bs56DY+pmYgigSKCrZx5il5du8vn1aGS/k6J0ss4fIJhwwf+H/lBaIlcPk6dOU3/gX2lxlj10IEpxoynMzIYOmAgiv84zgJg34x+8/D7hx9RtO0fEkKC0YQHkF9TTbUdUgcPZeKSxTLXrplE6ZbO7zOnz5I+cNj/XWMlNFobuHz5Ev369McnxnAqZXP4tc/O5vnzsWecIcpgwGHSUO6wY/VpGTXtJZKemCC/l6fJgVs4XQ06LgjWcFJHtDqhopLSMzz1TVy8kEX3/r1QacXTJ0bPwunq5uc338KTfZMI8TwYldS6HNR4fDw3713Chg6lvsnRHPQt5UL1rJ7zFt4buURodfiHhpF7v5A75aXM+uJTWj0+Hre4zlL5paC6oJyq8go69OggfE1yGxEqlvqycnnQ7CEMUv8jbyjgXpFg+NbQsVMKTU6PzFkTI/yKklJZAKa0S0ShEeIiLyqPE2rq+eaNWagLC2np54/RoOfq/fu4omJ47ZPP8BNaP/EQinulhLy7d7A22UgTximZLN78v9y7uThcDtLad2jG3kkGowdXUT7L352LprCQtsHBsqi4XVlJttXCV3/8hl/rWJRGfxQ+nZwc37qbL8exbdu2RK1ufoncbp9cU/U6gzzcC0WAT+HA01SLt6ySZa+/Q2iFlcQWkdQ4GyhyWrC0CGTBDz9BSEwzqUcv5EseyrLPs2rRIsJqGukUHUd9fR1F1gYcceHSnElIC1DrsDXYMfiZOHXhIgnJiXJ0LfNWH/K8T5y/SExsrHSU6rRqmaohLsXV7OtyHB8YFiLpTuKP+Bbz5sxh6RefodKomichRpO8PvmZJ/nlk88Jq2sgJTqa6oZqqlXQEBHJ3HUbQSESCB5iczwesi4Ltm+qNKCJBqufeBiaLNw7cYz1Sz+nldFApEaPqs5BUZMVT/cUZixfBsLpLe6JQzjj3dz99zA7VvyIX30ZHeJaUlJcSakCwh5N52nRmdYIe4kKr6OZvHT37z3s/GkFIS4XbVuEUFKUR7VajbHnAKZ+vbz5oZQtYZGVWMe3ottbUgL3i+iXlsade/d4oPASPuoRnl30ER6vTmL4hIlOXKUzJzIY0KOvXMMfigOlvjojM4s+/Xo8DAV3IGCg2N2cXbaSqwcOoHXW0qZVFNfv5eEODSFsYH+efP0t0IU267mkc8zDhZU/cGTLb0QJKYtwc9vt3M4vQLF+wTu+kb16sH3pp+hF1phXzcyPPydfZ6SVSMUXD45YSTwOWYlkHzlKuE/B3599jcZikV2l6Z8sIi/ERKsewhVrxudV4nZahWSIQ8cPM2TwMNTosQszhmDAoODYqWMM6pcucUBi0xWCerGZlpw5h39dHds+WoK3sRanv55XN6wjq7yctMEj0KKTXFCtUY+tqob6K+fQ3r9Hxup1OOst2AODefm7bylWuwhu3w6dPgCXszkn7t7FbHLOnKdHbDQ7v/wUtd2CPiKUZ5Z9xdlpL/5wAAAgAElEQVSKCtqlD0GHUVIvhKPV3VhD0dVzGAvuc37pTxicYI+K4cmlX1DmdRKWmoLK7PeQFGSntqaa6xduMWDA4GamlQz0tskHovzWNaqvZHNFGAgsNvzbd2DMO3O51mSlw+BBDzmuPkneKCgo5H55GV27dscsksQdPpQ6hRw/FBfkM2BQf0k7EIuYKITd1TV4cvKozDzH5W1/yGIydmA/3HFx2CKiGf3cc/8HLveqqM29QZCrgSv795Lx21Y0HiVJvfoxaM4cChrriO/dTcAa5QtTqTBy724+5rpqUjoLPYyIoxDhvwpp76+oKqN/T0FoeVjga91cy70uR7ZpHTvLl8Jut6I2aMi9c4vK8loG9hsgEd5iUxbjkpp7hRgr68nevZfbRw5gczTRdfxYOowaRZ05gPCkZDmeE8We2JCyr97AbISEtkIDqJPPuNprZ8XSr+g/YAQdenen6aE7T+W1UnHtGiH1Fi5u/4vC48fwCKHupMdJeOQRHP5BhLVshVq88AqlfOn+PXGSmLbxtI6Obb6NQiOkUHD6ZAZtQ6OISUiULGohwHd66nlw+QrRtS5O/bKJupxsKhtqGD7rdUK6dkcZHU9wq1ZShyqCZEVbuOB0JvFqD3t++I7anFs0Ob2MnjUHU2oqxEcRGBvzkA2llEZ4oflKjorCP9iM11+8KRrJSnnr7bnMfXcW0eEReN0+NAKwrHDz7769DBo6XBZ4IpJCouy9Hk4dP07bbt0ICghGJzSqlkaUWg1Fly4Q/1+22Z+ff4Groopqh50nPliINTKSaGEqMJjRC8GZ0ND5fBw+eoTOA/ui15vkJ1F5PKjcCs4cO07nXp3RB5hlQLqISHLZ7JRcukS8o4m1ixeib7Jg8XiYsuRDqk0mEgRCTG/A5xDZdVqptTpw5ChDhw+Wi54dFzrhuvsvnPjzjz7hUwE6V4g8S+H2ENQAJ/fOZJLg9rLqPeGeduPWqXj2k3eo8DMR0XsYiM6iz4dXfF+djoLjR4lqqOf3r7/G1yBCj8N5ZPbbuKIiiOjaGafHhUInnLeS5svuv3YycegwMGjxepvw6kVMq5ZDxzN4NL0/GnxY6pvw8xcsZTd7/9nFqEfHN7//MpJFHF487N27h8dGjGuWvOCQ3U2zVkOZCM+ta2Tle++jF5ltES1oN/lxrtTWMu3t+RLp1Azg8uFx2jl16jT9BCD+4fouNXKWRhkQ3bv/gObYCSn6F96hMkrPnyOhppE1Sz6WGjFzy1gmvDuXWr2eVj36yqJbFIHigFVU9kCSdgRDudHaSIDJT36FuuoqyeweOChd6rNFGLPT0SQ7266C+2gu3eLPz5cRZTDiDQtk9FcLycVNUq90Ia9HL36HzYXdVkX5lUuoruVyeOMmbDX1pA4ZhDMtmcYWQYyaMkUeMkU/VWimGsos3Lx2k/4De+NVe3BrRBgOVBQ+oKamjuTOHXG57Bgdwnlr4EFRIQWlJfTs10yTak7E8VGYe4fSgkJ6DRZmCh/VbtGZNVCWl0tLl48b67dw/p+9OLwuEoYOlNKHGzV1dOkiEHdCUCmO3D5uFNyWHcCu7ZuZwlIDK3jpeTfkuts1Oa3ZGCiLQy+5V7NIMps4t3od53fuxk+lp+vI4ZTGhWNOSaLPsGFYrA50hiB5zzIzz8uRdKoMdm6UoeN6lZErV65LuVH37h3lT2+y1mA26bh5PotYr5Ibv/zO1UNHsTo99Js8iZTnnuCBTxBFOjR/fmWzgz8//y4hjY3krljLnSPH5QSl39OTiHnyUYrVClolpuJ2iEmFqdn8cf0KKp2G5MS2aIWZRNBDNIIKc4GWcS0JiQiTTmiRUykY6zeOniEluR2mmDB5XRpr62S80qcLFzP+iYm07dRBPj8+pwO9Rs3ZzGN0Cwth33uLaLxxSwawPzHnHRQ9e2CPiiCsVbwMjDaKCsujJPPYSTleFV4D+X5JALqPzGN/07FFMNvnLURRUSMzf1/4YDG1ia2J6toTr1uDSRSkQrvntXEt6wSt1EoOLFmKt7KW+01NPLXgXXxpSWgiIwkPiX5oOmyOu7uamUErpZZtCz5EVVGJUuliyoL53IuLJ1q4iT1OifAT3Winy8Hnn3zAvLET2P/GPPQ19VQrvDz3wWKqW0RgTkpGFx6Oz+ORzQVxYvhnz9+MGTMewYKz1Tdh8Bf7kZd/jx+mZ98+mHQCYieefbusw3LPXybK4WPH2wsIcHsodll4ZskCymLCSOo7iCarArPB8JAwY+du9inCm5rYOe8TjDY3Fo2KIaMeRfHN26/70uKiubRtCzqbTTrOBk16Gm37jrQfOVK+LGLREadAIe6/vP9fvBVVMvA3SKHCaDDQbcwIrCmx9B47DiXiJONDqVLh9bikjq5PnwFyMxCZSVYRK+l1cvrQMcYMHyetHnKZdTlQOqxk7tyB414e57f8TqjAW/mbSBs/Gnvn9nQdOAqFVYwUA2X1LLByOXt3UnbmJLn/7JWVvTY6lm4TxqJKFm7jIXh9HhlfIbp6lzIyyThwlI7hkZxa+zN+uFAFGugpTsFdupDab7hMQdeJ0Y88rJZSeiaDimMZFG/fh8mjwhcXT8dx41AmJdJOAOUl7NONz9NIZWUVebfKmhdhkRrg9KAQbuCi++RkHCP/XCb3M4/LTqVdF8CwF1+Cdu2I791TarOEdkhsqBWVFeQXFdKtS3eZDi+qALVOQ1lpKUX38unepyc2j6CSqOWiVF9cSMWRc9w/cpzisydkPh8R0Tgjo0gc8xidhgzGJCom8bO8ainArs27yqntW6m9fgu1T4U6NIrBU55Bl5RAy17dmwt+YWwx+JFX+AB9ZSmJae1AaA3E2d+j4O7dPHlaTUpIkkYaCavWesnJuYbKo6BdYrJ0hymF5V3ZjHBzeRSkpKbJ7CmTcB/jJu/8Bby59zn955803LuOUq0gNDWNpKHDiOjdm7DEJNRCB9Qsa+fytZuYTNC2dRuZwCgKQK3byoqlXzNg4ChSenajUYbH+zDj4tbJ4xhKKji0fp08kYuYi+DuPUkaPpzW/QZgCGmB9HWphVsOjp/NpFXrlsS0iJIxPsKkYlBpuJJ1gZiAFoS2bisDkAXiR/RI7p47jeZqIZe276Cx4CYas47wbr2IH5BORM/ehLRq1RwNIRYsp5e7wnldfJfdq1ZgamySWXbx6cOJ6NWTVoP6ECwKQKvA5Gnx6tQcOXac3intMYf4C+sZNpHubgxj0aIlvDP/Ldll0mlEoK0Dg0rFxXNnJWUlJiYWpRCJC0SZWsOFk6eIaJdMi8ioZpPiw6zEWxnH8WZd4MJff+Gsr8UuTEaTnkCbnEzyo4/iNZrRi/dULp5ejh07QtqAvjI/TRQ/AnaucCk5c/wYab06YQgwyfdHjPDUXiW5R45iybnEye2/o7NbcClV9HvyWZQt40keOgR9UGhzVILovCvh36NH6NOvt4w3EBmhMiW0ppZvl37NvCUfoDaYZGEs106cXN2/F3VOLid/347X7sZn1DBgyhh8reJpP24KNoVGHEslbk92QnfuwFBYwKFNv2JSKGlUqOgw8UlMiUl0H/eY5CeJ98ohiBEWB3eu3aB/j+5SXyVQl6IArbJ6OHX2HI8MHiD1ukpxOBEkhqZGrmVnky4OgRINp8PjsMuF/tixEwx5ZJQ8TMgOlNKHq7GO7P378F6/yem/dmBUKPEF+OPXqzsNAQHMfHcRHrGWqsQ3dclx7JnMswxIH4pSKY7PIiTBi72hgYuXLtJ9QH+ZGSjkDyI419VUQ86/+3FmXeTK4SPSROAyGUl/5ll0sfGkDnlEdpWFjlOr0WG1WTh27CgjHh0pV2ZR9mhQ0VhTS1ZWFkNGPPLQdyxulYemhmquHjiI/Ww2Of8cIErko4UHE//MWFwJ8bTrPxSFGG8KqoJSib2qmBvHD1Nx4iS3jmcQZDDhDQ2ReXu++FimTJ8uNVnidwskWEleKWVFpXTr102us26FQ5bP5blFFJeU0mmIiOhSIOlZXii4c0eGKvfo2wen1y0zSIVRr/ZBBWVFJaR07gIG0cltdsXWFeVx7/BRqg+doORStkhMxpTUhvDRw4nr2oOkxC7SRetWe3D8FxeUW3Abm9VGt/adpD6ruQbxcv3uTZlj2Ll9cwEoeeAizuN2DsXnzlJ67DiFWRfw0xmJSE3hpgpGvjyNdj2649OKTrw45sDlC1cwmXUkJAsspqxu5E/LvX4Xj1tBSppwGYulxIHSaaM09zblFy9xZ9duqQe02d2EpqbSevyjRHbtRESbVtIkJ5IJ5B6YdQZfYSHX1q7HV1Iqm4MhXToQPmYwLfv2Jjo6AZfTh1aMnLxezl0+T0BoIAltWsutTuitxUg659Q5gkRUXEqSRNy5hBkSuHj4KGnJ7fGPjsAlpAMCc2d38N3X3zL+ySeITGrbjHm1u9Cqldw6n0n99avkbt6Eu/gB/iHhBKd1InT4CGLEGhMWJq+xZGd74NSJTDp0SCUg1F/Sd9Q+UeS4yb9zgQfZWVzf/CdNRQ/Q+AXQduAgzL16kzpkBGb/QNmd18kTfRNn/92FqbaWo1+vQGl1Yg/0J3HQQAJS25P+pIjcEehOsd945ft763wWltw7nN/0B77yCgKMGlKGD8PatSudHh1BkFGDvcmKXnRzUfLuW7N5umdfLn/9E677D/AF+tPviUl44luTOuVJ5AMrLqjFJnMOT2UcpUOnTphNATJ1Ra7N/xHaDh4+yOAhg9GIdVx0rEUzwuMm8+hx7LcLyPt1hzRzCvJKtyfGYklqSeKAgfgZQ3HYfWh0Ag/q4PTebbgL8sla/zt+Dh/hkYLVrEQxf/J4X1NlOW0DTTzapy/nDp0gr7SKjmPHM2b++3IGIuIGFCKU2AOZH37F9g2/kDqwN+l9+nNx52Ee1NWS9OSjjJw9DUSnVXwzrxaPV8X+Y8dIHzZYLhaidBAFgYg6OHvksMQQuTX65lGUmCFa6tn38QfkZJ6kdUJbenXpzrEde7hd9YD0+S8z5Lmp4PQHuwqvSYPS7mbDzJkUXbxEx+7d6NqlM3v+2k5JXS2jX3uFnk8/LpIimxdcr5qym/dYOuMN/N3QMTWVPh3SOLFtG3dqyhjz1WI6jxoLHiMNVidKf7Fp2Fg7eSql5y/RZ0g6HdPS+GP9JhoEX3fufJJHjaD5yC6YsB4aamu4UVRCckpnlA4V/qLwEe9wfT1/Tn+Z+pJ8WvdJISQgiDuHzlNcb2fSN18TM3iATNkQC4l46UsrS7mbn0f/Hn1kQdg84vBRJBxo9RYS0zriFIYOowGvQoGyupq1z07HV1NNmz6dCDSbKMzIIju/mFf++J3wnt0kGcDncUkjBVYbS8eMQWlroOOwPtLVe2LrPhrsPhas3YA2sW0zbVzojrQ6cgvv4a16QCex+MjWuPhMHkrz72Nt8hKV0Ep2XcT99fMoKblzD6VBQWTcw1OU0CJ4NBQV3qfW0UhyWgdZIDi8PvyUPmy5N/h12hsEKyCqTweMBh05ew5h1eiZsfV3WSiIrUhSRn1wM/cuBqNSouAER1q4Z4WQeM2PPzJg4GCS0jrIE2kzzN5NzbnzbJk1FxFmlDCipxwBX/0nE7cpkFnbN+MKDZUbafOW4OPylUuE+PsRGxMpHdfyBtjd8tQVGd+GgJhYbPKZcmNQeOQ44eCSL+QBqufEEZSUFFN+4ToOoz8z9+3DYdChUXqxWRowGc0UHjvBxrfnEBtkptPQPtQ2WLhy4iqq8Eje3LEZt1qDwuZCJUT/PjsXci4R2yqGSP8gDJI7La6/isXvLmDBwsWog8xYRCC7CLJFQ9apTFK6pUiXrrgrzUFXBnIv5dAyIQ5DgL+I/JJfWKvykfHLerK/+5Fwg4aOEx4hJ/cW5RduEZHSmYkb1mEzNBdh4j+FT82Zk5l079VDaq7+F8EjTqunMzPo3LM7Go1BdqGakZYeMn78gTObfyUi1Ez3MYM5ffocDbnltOrSg/Grl+PUaJoz+nxgczZx+tQphoiIA4XnYZagT+hG+GThByz87jsZFiwWL0tjI4FGDX999jmFf+6kVVgYKaMGk3n2NI23CkjpP4ghy77BLpBsThsmORb18dcXS8nZtJkeyW1pN6Anx85mUf6gnrT0wTy6+D0Q5AGFQnbLxAN38NA+hqcPRC1Owc3WW/k8X848Q+f0Abhl3JP9Yd9KzeHjR6QbXRxZNDIPXizeaulG7Tasn5ypiiVDKZvsLn6eM4vyExl0TU6g65C+bPtnDw9K6hk4diKPLHhXdt3dSrHle2Tn/8KZcwztIdjEDx9y4Z9rsnLhyiU69+knV1oxkdJK07OdlS++gC33Oint2hLftwu79h3E8sDKM2++TeLzU3CqVTKTU1BzHB47Odeu0LtXr4dB/82Pv7uynry8fJJ69aDeZkVjNKIXhzu7k8+emoK2poa01vEkJrVm77+HqGho4qXFi4kd+xiNPgUGlbY5MaK6hpWzX6f2zk0G9uxGeEwMB0+cJLfoAe989jktRwyTgeNedTPbuqG0gsL8e3To0Qmnwik7YqLP4iuqpLiwmNie3R+OjGXfE2t9DSVFRbRJSkSvaX7+HVa7pK3YHS5apSQ0T8bEy97oRGm38NnUZ9A21pDevSstgoLZse8gxQ4vS9f+gipZrHlKHCoxbYGiBwU4LTbS2qb837OvhPzCPKxuh2R/NxcsSlQuL9wr4KNpLxCqctO/d3fpkD9w4hR5D2r4aft2aNcKh5h/2b2ScV96rxCH00JUfBgag8g4VeKwOim+V05QYAuCoyOkI1qhFWcRF77sG3zy2pvgbGLS2DFYGxrZd/w49gB/Pv75Z5Qt42QOo9DgyzzAq1dZ9OartGzhT6+unfC5vew6fESODz/etAnMgfLfi2gZtcnA2axTJKUk4mc24/LYMahEoLqSO5lZJIjIm2B/OSERTmGxt5y9dI6YsHBahkXLAkouMkol7897lznvvofBPwCDqMLExXT4qNnzD+u/+AS9z8aTkx/nen4eJ6/fxNkimo//2IZHqRLbPW6c6JRqrt+8RFREhES6qeTuqEbh8pL755+s+GQJcTFhjB0xgtLbxZw8c5mwDp15edVq0Cuk21srFqWmBq79vpWtP/xIZFAQY8aNJ+vmTbKv36J1qySmfvopRARjc9tlyLZaFMJrNrH5+x9omxjPiPT+3Mk6z/kbNwjp25c3vv9GSo3sNit6nRHqmlj64kzq7hbSJiKSp8ZN4PDeA9wW2tSh/RmzcK50ncsIEiHgFTjI/UfpOnQIaMXTKbQnouRVkHnsOH3T+4tQv+Z2s3DbNXk4/uMqDv3xJ3HhoTw+ahRH9u4j50ERkYP78uqyZTK3WFTkgp+gtNRx8scf2fvnbwQmRTHhsbGc++MgJTl3UfzwzBTf3Vs3eem5KaQOGED5rn2s3vAraRPG03HUGKymQFzCPedxEOxwcOKHn7mbc5Nxs1+jU6duZP2xl7+3/Um/iY8w7OnHKPdUywVO26Qj2D+cf09l0n/UUArri/G5HcRqAqVTSHQj0ocNowYvNfX1hBuN+Bl0rF70HheyLzLjg8W0T+7A6a272X9wL+1G9WXYY6OJ0IWjNQZR7HHibLKy7YuvqC0p5ZlXXiOlQwoHdmzj7+1beeGll+j7yGCsare0/ouZlACCL5n9Fv7mAGa+M5+2cfEc/W0LO/bvpMfUSQwYPZpov2hsThcPXLUSpbRj0VIaq6p5fvFcouJi2L16AyePnGDarLdJ69eLKluVjPkxaPRU2JvIKLlD6w6dCNFFUF9eh9LjIFmn4+/Zb6O0NzD+/dfxT0zi3JLvOHXhGt3emkVU/z7YFC5sHjsud3OLt+xOHoP69qW+vl6O9vz0ZsorqmQOVWybtgRHRFBvtUoKRGu1ht9emSk7ppMWzkfXIoyMTz7jal4Bya+9RfzgQTRaaiSD1e11Y65tYNusd4kNC+LRuS8REhPF34u/4vbdYgbNeovw1FS8brs88dpMBvLv3SFK6aNL+/YUlNZI8X+UWS+5lV70RKQk8sBox2610tphoPZ+CeW2GpI6tJPuPy1azF4ThWUV3PdZMMVEYQgMxW634bM1ElhRwa7X36ZLUiIjP1wgi8tdc+ZRUtdIr48/wde2rRzziJO1RmngZk4ORoOSlvFxKLV6OQ4UzN/Vq1YyML0fScntcXnUMk/L3ViHvriIffMW0CU1kaGfz4MGC7+88RF2pZ5+nyzAFh0uxzX2pib0WhXVBYWEeBR07pDCg6Zq+X019Q7u5N/H3LYNFrXQvOgkX5PGBty3b7N74fsMG9Cf3u/OgcoKNsx+B1VQKD0Wf4gzNpr66jL0IsPMz487h45x9tufSO/VjYGL36Tq1m3++GwF+Acz/JOFPABCjMEofB5snnqKivKICg0lyj8InQNMSg0Kj4cVP67gmadfwBtgoC5QpIVo0JRauHv1Om1S20oCgODi6lUGlDYVZ85dJKZDItqQYFxag4yScNVVY792hdOff8GEkUNJnPkc1oJCNsxeTERSGp3eX0y5WYvK2yALGp3Gn4yjGfTq1kVC4L1KrdSiKjQuMjKP06VbT4ymQDxOJTq3lwBXEwUnjnP25/VMeXICLZ+fQNH5i/z50Q8kdu9N0hvTqDJopUlIsG21/6G6BHu6V1wbYqLCuddYjl5sGOUNbNu5mxEzplHlFFisYBmfoLDUcG33Hu5s2cbLzz9L2BOjyT+ZwbZPv6XXsFEkvPIKVX5GFEo3tsZ6zAol2Tt2UbD1L6ZOnkjElLFk7d7D/k076Ng/ne4vv0CJWzBGlQT6m/F5rFzNOkO6GOeLGA4hBXN6CFcbOSmKtsHpNCpc1Drq8fP3QycK5DNnSO3WQboWDV41Wrcar13F2atXieiegk2YJ7QBMk7K5GrkyPq1WM+e59UXn8M4uDun/v6HHet2MHT8k6RNmUilqB/lHi46YF4uZmYxqsdglB6BgvPgUfloslu5eOUyPQb0lzIktU+Nye4ixGpl/4oVOG7d4JU3ZkDPVI5u3c6R3/YzacbrqNN70WDUEiyiWhxN2JoaKLx9i0FdukqjhGD+mkVMRrWVm3fy8G+fgMtkwBQYhLW0jBiXl90rVmLJv8ec+e9ATAi7Vv/M5RMXeXzGTHR9e9BgNslAXJFB2OI/dvjmr5airq/inXdmQ2wsf6xcTe7VGzz7+psoktpSJ8T9BqMU3/vKyrHWVtG+W5osggV1xVPXSKDFQVVpOYk9enCvpgpFsBm3x01NQZHsSCclt6NREDEEptPsT2HhAwoqKghOSsDgHyg7/jqLFWVJIXt/XYurtox33npTfp5f3l9Ceb2Lkc+/iDktBYtRS5PPKVGaghftbLTROSkVn2DmivpGI/IB78gCsFVqO9wiUsmrxt/uxnM7j/0b12PyNjH9/XlSRvDDp0tRqP0Z9NRTNMWH4/Hzw6w04am3UnHnLgEGFSmd2tBoqZV7vtkUyPXsPJxiHY2OQhcSQIO7Eb2QKt0qYO/6jfgHBjBNHBbqqlnz/ffUut1MFMSVFuGo/IOkCSnU5UVTUMD3nyyhS98uTJr6HFibWLbsW9nUmDb3XRpNJlxaHWY/fxw2K4V3bhIeGkhgiB96lQqTUovC4SX/Vp5MAIhuE49aL5o9HhptVm4W3qVVdCwxWn9cVjtqsxmHRs2ytWsYOnoMYeHRaDR67BY7fo1WnFnnOPrHb3Tu0ZHeU58WYk0+XPoVga2SGfviK1jMgWjDgqmxV2OxVFJecJuk2JbEBkVJRKc4oKssdgozzvH7po0k9evKyy/PoCLnHsuXfUdwfDyTpr1IhDCxmDQUVz3AoIRbGadZ98MPTHxyIoOGDuX+g1I2rPiZ5MAYpi9aTK3CRo3XKcfdepeXBxev8cPybxgy+THGjhlN9a17LP/+e4LbJTJh6vOER8fKWJy66kqZzvDjwo8pLihiyISJjBs7njvnL7Nh9UraJLfilSXv86CqDI0w+3lB5VJw+9wV+vbpjVXtoMpSh8Hoh0qh4lJWFp26dMKucEnogc6hxs+jJmPXbnbu2smoZyfz6NjHOH/gEL/89htpw4YwYvJkGlyg9jNR724k2GXn9vrfOHVkL6PmTaN3794U7L/A9pW/oNgydJyvqr6GViltGT1xAqdW/cyV27mEDO7P+DffpsFjpFa4moJ1NNVXcuf0Kbp17II6IAyHzU2UORBXZQm7N/5AZuYheo8exvhHRnNm7d9cOXEBQ1gLci01tJ80jLGPjSDzpzWUXLiKCgONCiXthw9i+KOPsG/tz5w8f5b06S/RfdIEvP+xAKuq64jR+VOdl09V0X16tkvk0C8bKCwqYtCzzxOQ0Ibjl7MYMuQR6u9XE+gfiFOvxOxxsHnBAoqvXGfQiPGkD36Ef374jou5V3ls/iy6Pf44DdVNeJVqtCY15RUPKL5XQIfYGPatW4PK62XIuEmYo2I5deU6A8eM4n5duexwBfi0hLi9rJw7R4YKT5j+PG3aJrF9zRbO5uWSvmgGSUMH01ANoQHhqNxO/CvLObx4EZbCewx5+gmS0zqy57tV3K2spees2UT16ondZUOtVWIyaXGXVrDl/U9pKCtn8qzpBIWGsuWnddwtLGLGkkVEp6VS9l+eVovIaBQihqa0mH+WvIe9rJzHnp8pnWJbVi6l0NLI0Hmf4p/YHrNRg81hwaUFU009B+d+hPo/G/vwV54lMMDMkTUbuVFcyphvlmFMTMRjb5L5Xk4B7S6vYvOc9zDZfbw0+12Zk7f315+lI1nok6wGLaPnvIJOr2bnV19jK68kJC6O4vpaps+dAw4P+1dv4l5NLZOWfY45OUEWi4F+/uiUGmqvXuGIOAW63Ux4cx4eu42T636ixuVi6MfLoE0Cdp9dNl40Kj25OTkE6FTEx7fEKUK7RVi5RsePP3zH4IG9pGPT55ZncLRqD7XZFznz5ZcE4WX8GzOprW3gn6qDQiUAACAASURBVNW/omkRweDF72OLDMOt8uHzufDXqLl/8hwnl/+MwuHglS/fJ/tGDlm7juBUaxkx7w38WrdBrTbhaXISaTSRe3g/Zzb8JLOhXpy7hPx7eez/fTWEhTFo0VKcoeGEGDWofS7q62qovnSVKz+uJVbk9M18huLKcnas2ECLtkmMeH8BzuBQmqwuqVnx2qooOHOG/V+tIjGqJc/MeoOr13PI2L2LAI1w54oMMwPjZs3gyrXLXN69W36OsqpaEjt3Zsqs1zi4dx9Xj51G2yKcCZ99hC00iAYRsP6fGShCbSb7r7+4vnEtCeGhTJj3LpdOZHB+335CktNI/2Ap1XrRvamS0D2lNohjRzPoJwpArRanSsAXBRPXxqmTx+natQ9mYxA+h1q6gI0GB0fXraVi2z46RMcy6K3XOLVvHzfOXiS8Qwd6vfUmHgGIb7LiddrRa5XsW7eRsgMniQkJ5qn3XmP/vwe5sOc4rbt0YcSSd6TjTlnnIcIcgF7h5M/vv5Ujtq4JCTwy7UWObP+TnPMXaDdgEL1fnc0dq4XAYDNGvQZbbR2ZW36nZt+/9E5LodsTY9h3/ChZh07QZ/RjdHzhWSpV4l5pJCvaz9XIjh9+ouzMFfr17EP/Jx5n+/bt3DhynEh/0Um10aFnV4Y9PYVNG9eRc+YELQICxKWl74BBDBg+go0bf+XGrVw6pg/msVffpFThw6oXhhE7IaKAWvoNftdu0z0pgQ6TR/P3339z/fJdEnr2ZdDM6dRqFSjUCjzCkSjz4s4yaMBQ2QUVHUGvGhrtFq5kX2Zg7/4SnuRTqFG7XQR4HOxa9g3KC1cY1rsnsaMHs2H1GhpqHLRPH0on4TJWK/BarZgVPvx8Hr5duBhlWRVDBg6gy9ABrF69hpLr9xj+5BP0nP4MhXarCAvFT6nEZLewasH7hJTXMaBLJ1KG92fbli3k3yth8OQpxIweQY1GGKBstGrRAk9lKdu+XYb7+k2eGTee0C6dWbl8uUSEDX36KWIeHUGdTofD5iFCpSWkuoqP3potJSPPvvA8UdFx/LHxV2oL78lYn9raOuZ/sBifWcvq1aug3oK7yY7RaGTc4xOJjm/F0h9+pNxu55k5bxHWtSO1Yr1QadEJ01ptLasXLiTM3sRLTz6BISyEdWs3UGrz8sy781EmtMah08pxrpBV3snPkxrAju3TUPia1X4+pY/cvFvSBZySkirJUEKYonO68JSXsu6TjwixWXhj+nQ5Vl216TeKfApeXLQITas4HFodziYXQahx3L7HDx99QIBZycsvPS9JJmvXb8JiUzDv8y9xRobRKOJQ9SrMbifOmzdY8+GnxPm3YPqzz9FQX8HWndsos9mY/eVX2GJbUSVCgZVKgpxOrFnn+GvlCswGPa/MepPG4mJ+/XMbVSoVs7/6kqoAMwqhr2mwYXK6KLtylbViShUewowXnqeurIotv2+lweUiOCQUl9XG+++/z52b1/n1142S5+y2OyX2cObbc7l5MZvNB/fREBnE1LnvEBQWSaOQIvmZ8Xc7afzPmbrl889JjIvnhWkvUnI3V+ZINmiMzBKRYmqTpHjpA5WE+ak5/udv7P55Iz2iU3n5+Re5dO0cOw/uJzg6ntlLPqLRZJTUFp3FjkarYM/pAwwf0I+bu/7l2rkLRKel0GvCGPbcuEJiWhqxZj/UIrLN6cTfCTf/Pszfv/1Bi/ateWPWLC7sOcSRE8dRx0fw2ofvUedzohOTFYsDvV7H3pP/MrR/Opd2nuDapWzie7Sj3+ghfPzVF8z74COc2gCJlhTM31C3m5M/r+PU/v206diB56e/xJ69+zh9/Bh+Ci/1tXV07juAyVNf4PDvm7l8IQuPgAeo1bRJ6ci4UY+Rc/IkB48coUXXTjwzdw6NeiN2n0++6walhkP7DtG7fzpuo5kGl+hgKgh3u7j28wZyjh0mLDGWyTNe4ebfR9jx258ofhsxySfGIwIjEhnkT0NJMTajjrZPjKff1OmgDBDGP5yiDatwcubkEYYIfYuQxzfrkqVebP/ShVw8vBejVkNiSAy1l/JpGd4SZUgIeY01lCltRIcF4cm5SbR/IMawKIqqqrF6HLSKiaL42lXs/ia6zH6N1ImTaNIEyI6PUEeIruiNvXux3Mzh7JZNBJj0NInNYcF88nRK4lPSCNEKWoECm8qNwWnnoMgNPHicMF0QrYLDKcu9QanPRqfZ0+j54gugbXaDOsQJzm6j6FgGpZmnuL73bwwKBfqIOCa9/wG3FAqie3QXGlr5sgsJgdLawJ+vz6Apv0CebAPNwRTdKoS4cLrOmybRYAYCpeRImAC1DfVsmTMby+1b+JmMsqNU9aAMi9mfkYs+IHmQII2I/rxI8/ZCTR075yym8tYdvCY1waEhlOQVoYsIZ9y8t4js3hX0ZhmlolNpoLyEbR/Mp+raDVq1aCvdaEUN+eT/Z4+f+vkKSXQRoyChfZH4vpo6Nr0wQ2pA/MKC5Xi1prgEb2QEI5Z+RosunVAJjaGwHooWdXEpW99bxIMLV0mMa4fS56OiqoCwkACMWiN5D4rRtYzE6bKhra8hMiyEKpuNersD/6BgaTKpySvGP6Eto774EENia1RyFG2X2jQeFPPjrJmS1Ws2htHUUI9eacHhZ2bqsjUo2rTFpxBjBnGzVNy6cZsgnZLoeDHeaOakinvz7TdfMyi9P507CxOLaK2LLroby91cVrw4lSgvhAvGrs1BRUMDirg4pq9chTdc6Ey8+Dx26SauPnuRv+Z+iNnhQhcdTJPXRXF+CW169eSJrz7GGxiMUqa7I0/QTbevs/LdNwnxKggzRtLYZKGeaoxJCTy7fAMY9HisVlQGMVr0UXj4GEc//xpFdTUhbWMpq6+lyeGhRWoHnhLjh2ARHf7w3XLZuPfX35xevRmTy4fXbJDgdKfXgbOxgTi/IOwWK34R4bIYqasuJr5lrPRr5BXeJ7Z1WypraqVusE3fPjzy+ac4dWpcotsmQk1dPnJ27uTEyuUYGhuJi2pFpWCONtXSZuAQRn36jQyZFRMAWVmojWScyKRvj26ohFFC1Uxs1CicnD5xjB7deqPW+z+89uI22Mn8fTP31mzGXNMoaSUl4vtq1YR378aYzz7DoVDQ7A0TrlIrJ37ZzO2NfxEotK9RgRTXVFJT3UCycLh9+TEOgxGdQDyKsZbHRsb6NVze9Tf+dhfR/qGUVpZjMylJGjKUQXM/aHZxPtTUCEzbwR9/ouivXRhsTYQkxJNzvwDXf2Hlw559hq7PTsEldDhCwegQshcnGd9+z50d/yIGiuqYFtyvLCMqNIQAtRpryQP5PiuMBsprKwlpYSbAbKSyqEK+/y1i47ial4fP38ijzzxHu4lPS2mFxc8gI1yC8PDXJ19QuW0PCYGBuAK05FaUU+700X30WCYser9ZWyseZqEnttk5nXmGPkOHye7T/x4Tq8PK1UuX6Nuj3//XUjZXJ3Z+fXc+zoMnaBcUit2gIq+uhka9iXFvzKbNY2OknlWksUqEXVMjv3/wEVUZ54nxD0QVZCLnXh7+YeGMnTGd2P9H1HmHdVn+7/t878le4kBxoKAICiruvTW3adlSW7atrKwsW9q2pVlWluZKc6S5UQT3wgXKEFH2Hu89f903fj8/j8N/kAPh4Xnu5zWu67wmj2tZGau0LWk71no2iBfv0dN0CQrBb1KSV1VOs07HU8uXEzZsmJwSi+mpfB4ttax+cwn6G/lE+JWoTAHca2rgtqWBJ5a9TddJE/BIkgFyKkxlObtXrOTWmbO0C48k0BzIrTsFhHdsjcrvQ1XVjFgWqwMMlNdUENkqUsoJmkoqZUa0T6vjckkxyk4xPLb0DcKTkyVYWxhNhKRBxJ+ufOop2tY1ESG0zSq4a7VQHxLKE8uWEZXat4X0LKMl/RTfzqfZbqdHz+T/f/GFCzg/F4/bRY/4xBaJwH0TiK30Nqtefw1z8T2Swlvhttgpczm54HeydN1PRMYn4FcLha3UxODPv82aZe/gvHebLq1b4Xa7uV1ZjbljV54W4N+ocDCKWDfB+HXQeOMK6977EH1FM13CorA011HjtKBsG83Czz6Fdh1wSwMdqG1WKCjg+yVvoK6pIzYsQlIZihrqUcV34elPPkbRpjV+lRal3YlCqaDuv/CFP1d9je12EUntY1E4PNyuqiSwZzfqGhpQlzfQPjQcu8tOk91CSHQETosNZYON8MBQ3H4F2XWVlLQJ4pM/fsUcHCVNKQ7h5vZ7Kc48zJ8ff0JEs4vu0e2oKC+jzufD2C2BR1aJLF2DdLIK17PCa6PwRDq7v15DwF0Lie3aU9pwl0q/i8CkVOZ9KaD1OvmYSAe8wkvOtWPYCvM4v+oXwnwaan0KJr3+KiWd2tKudy8i5frdgkHIPtxe7m79h51r1qH0uuncqg2eynpuN9YQNWUocz56V75v5NhOaCRdTgqyT2PNv0vmd5sI1Boo1TmYuOhxDty4yKvvf4QLI1aPC4Nah8nv5NLPv3Fi4xaMXj9RYeFUNTbgU/mJahOGraEJW1kjbULDcTst2HwOTDFRVFbX4RORt+07kp9zjWaDil6PzWbYwgVgCBFqUCkfE7KPS0dO0G/wSLkBlmt50SY6rZz+9htOiiSd0DD0fiEr8FBdUYPilzff8s8ZOoy/31kmNXj2IANPrvyEG0oF3UWh51PLBAQxuhai932H9jNuzFgpRNQKPYB4LFwuCrJPElBXxe7lH6BpdqAMjGbBB5/g0+uwNNbz89tLCRVCfh8sWPkRBKmwVVWwY9nHqITrJSycaZ9+RJnWSetBI/B6AluMJzJAHHb+/CXX9u4iwaND+99kpsLXRKuBacTNeJBuQ4a1FFAKHzaPDZXTQ8n5GwRU17Fj+buEK9VogsLpP2smp2w1THtzMY1SSiy0ShBocbPvo3epy8ok2uIixGwmp7mO6OHDaD91Fp2HDZKaNZmr7LGhbS6j+cpFNLcr2PfZegw+FSHd2jH69Re5hoeEwcNRiew/YZ5We2ioLsNRVIC7MJ+9q1bhbrLQPiWV6W+8wTmvl7jU/gSLA8MloJQOfE2NWG/mU5t9ncPr/sDRbKXboDTGv/IclxyNxKcNlWYbcXmEiaK2qABFeQW1py9wZvUvqJUKWo8bgrd9DJ6wNox95LGWJ0KcS24fTlGwVZWSs3MPN/YcorGhmS5jRjJ08fNc8dqJ6ZWI+b7XVMRmlOcX4GkspTgzi5sb9skopG4zRzJm7mxwqLm87xBHd++QHXLaiBEMmDUVAlUy67Po4BkUDiWp4yeTPG0ipcEK2vZKAo+2BU+gclGTl4OuuZnLu/ZSsGc/TqeN3vOmET9+HFZDKNE9kqWJQsBABSzn8tUbBGh9MlnGLVn04p+dfPvZ5wwYNobUvn1b5BLiJFB6uHPtIm2cLk7++geVxzLlAT7g+SeJGD5UurJat4vDhGB33Y9vuniOWLeCQz/+Rs2lG1Q31PHAa88TOiCFuogQItsnSPq8dB97HdzLvkQ7pZrtK7/Afz1PHoSjljyHLj6ewA4JGKNaS2NBSxGioCgri1itin9XrKQxv4hah4sJb7yOuWciqrbRhMa0k1pEUavj8FORlUWr8GB+Wf4+3jslsrMb9fqz5BYVM3fiXLYtWUZAQzNVTbWMfX0Rrfr2lJqRNe++j7nCQaPNzZS338DfOoo2XTqhio7GLfDlItzD5+fqwX30DDWz6f0P0JXVSUTA5PffkKv30G5JKE2BqCVTR5ysCg4dOUJfEcMo1nT/50T1wYlDh+iX0hudABurlDI/XDhLC85k0tMDm998G39tDXadhjmCr2nUEd1/ECqtMJkIg5IowH0SAxXnM/LHq2/ht9to0voZ98bz7L9ymRffXynRS9UerzRTGbwuCo4cpHOwmW9ffI1ou1qy9xau+ZC7WjXt+4xCoTfKuEop/PK4uJOVSQevn59feplgtZZmrYZHv/iMWx4n3UcL97GYdQrpgtCc+ilKzyTW6uG7Ze+hM6lp1Ph45otPpKg8pMbFmrfeI0Ktwq7y88jKZTIz11deztcffIJOIGkNATyzcgVlVjuxaf0RSnSxqRDxplq/neKjR4mrbuLPFZ/jctoxxLYjYc5MLtfX8dgrr8liRZhthAnP7XBw4tRp+o8dKzWx8t4XLuSGei5fuMCwwcNbmiohUxR4GE89hcfSSWl0sfG9j1EJk0mrcGZ8vIwbLhcdBwxHqdLIRtvvttBsq8WSm0d4TimbV34tnanGzjFM/fAN8uwWevYfivBeO4SxTjxj9moqs04RW9LIho8+lRNcY5cYxr27mEKfh64pA1GrzS1aaK+PhsYyGm/eICj3Nn99tkqe1YljRmNJjqcuOIAZD8/DLSd0gjTgoqq8FF1VHfX7Mzi5aQt+h5Wo3gmM/+RNbE4PdfvPsnvNeinD6ZKWzLhXxJQNavafYuevf6LQGwhI7MqY9xdTZBURbv1AKdIzWjBltwuvEKtUULB+K9l7D+DxewlJ7s6YD5ZyvamJXr0HtrhBRTWvVHArL5cmh52eArYr7Rkt2u3r+Tn4XC76dEu6X4ALvaiXwjs5BFuayft9C3n7jhDgU9Nr4jjOBqloO3Y4SWnDpV5LKqtFpOqtK7TFT96GrVzas09OpgbPnU3HuTMo9vqI79lXSoAbENGGCvIvZpEUFsH+91ZQdi4bhVdB/wcmEf/oHEq9DqK6x+PTGiQYXyjmiq9do4MIXPhtI1f+PSBRRVNeWIRyUArNwcF0ihN4GyV+j0vqDK9eO00HnZajK76l6VoetuoGJj35OK3njMVqc5C5Yi11N/KpdTQx9ZlHCevfgwC9idMfrqU6p4gqr4uhzzzGPkc5Ix59mO4x3VGJrLb7MRins4/RQQ1XP19NfXYO1TYHj7z9DvWxHQhKSCAkIgK3wotPJTTIXq6eySJRF8T+pZ/iKy2jylHBjJeeQ9W9N8aE3vjDw2ThIxoajdfL2cN/cWDNd8QL82iDE7tLh79jF4KmT6bPzOkEGAVsCJpcDYRrteQcPkyCPpBdn3yJraQCq9fFzNeepzYumjZpqfj9OvQa4YzXgNvPpb+3kfXrBtqUNxOg0lBlVFMXYqQhKphla9e0kBO0amx+txzWXD9zihi3j4Pvr8BbWUulx80Ln3yAsmMbKU3a/uJSjG4fxX4ni1a8jyPChFGl4c9FS1FZPdRotTy7cjnFejsd+6eBKhA0WiwtzCey9h1g3Ijx8v9ssamLxtFB/okDtPH52PzuSjQ2N2pzECn9+wsX8Cv+3q1aUbB1C96GOvytIugyZjSanr0YPHVGi2UbhdzvKzUaDhw8LCNJROEhRPBKpQGnpZHjO7cS1FDH5fW/42u0oItqT9/xkwjp3ImSwgKyNmwkQsSbqdRMfvxhLOE6yooLubljL77qBiJatydx7ChsnVrRa84j4A/AabmP77H62ffXWq7s2UVsrQu910Oxp46BD80hoFeazGhVGVS43XY0ott3ecncvp/GnFxy9/6F0mqhTafu6Nt3wNoqnIfff0uun20SWqNFb3FyduPPXN68mbaNLnxON6V6PwMff4ygfoNok9qXBofMJEf0Xo7qAgqOHabmzFXyd58mVGfGavIw6NE5mNIG0U4EoIvTVxQ4BqgsvCVJ99cO/cvN9P2Emc34zWGkzZqDL6knif2HSCCsiA7yaPyU5ufQdPEqBUczuHvuAiaNVjozRy54FFtCR+IHDMdjgwCBqsFB1e0Cys5epiLzNMV7/yE0IABF5040hoTRa8o0+j0wWU7CBA5HCPTLsy9jv31DJiDcyzhDoCkYS1AwvebMguR44vv1RS0DtATnLoB7V69TXpzNub27qTlxifDgYJSxrRg1eTKR2jCO7N5L3pWLspuMS+zJ4HEjsapcZJ86ze3085i0gbRJTqXrqKGE9OlKZHxXlCpziyVf5eLmqZMoyms5tWkLjhtX0IlkgeTudB0zluhefWjTNV4evm6BFVGquCQKQINwH3cWGSwtL0Gvje8++5z+IyaS3CdVHvAtiC4n2SfSUd8tJfvvXdRfvEBweCjapJ7ETphA2IBBtGrdkQBhWxCwabVXBoibS6r597u1KEqqMQcHYegZR9ykMQSn9iaiQ7zk2BnVwufq5PKxIygKy8jesQvrtcuERYaj75VE1zHj6NhvEIZ27fCJiapW8NZcFJ49g7HkDru/+w5NfRMaUyBRaUOIHjiALmOHoo4Uy2ofwviPXUlZZhbFhdc4+c8uvIVF6ANMRI8cTHldIw/0GsL+dRtQ1tagCzASP2kMQZ3aoDUo2bNxM878ckyBEXR7YCKBcZ3pJ4xLgnMn9HtioOr3cfXIfny5OdIF7LxTgjowgE4PTEIb341+4gwwmqULWxi1RNNx6OhRUgcOwCg+LmXYLZ6hrKPH6JuSLGPNxLRWDEiFG/L8v3tRXL3CrUMHaL5XLNNcesycjS6hB6nTZ+JX6dD4PegUApbi4OT27bSrsvDP92sJ0mix61WEDEmhoLmJt7/9SRaAdkHWB0x+F+f+2oo7/xYXdv+LocmDX6ci9aGJ+GLb02fWfJrdfgIkC9ALTjsX9+7FVFDIya1bcdc3YIpuQ8LUGejju9J9wmicSq+kGAishcbu5WZ6Js0Xszm5ayc+twWnUU2fh2YT074TjZfyubz/KK6aKkwRwQx6bC6qQKPMrj26Z59IZ8KnN5M2fRatunYlbvgwOVHyGbWyqfRY68g9eAB19g0y/txCWFAgVqMOXe8kCQRf/OEK6dIVBaDgjAqnaebpMwwePlqaJMS1lxiYxkaJgRk4dJjcbNw3xVLbUErJ2dNU795P4fEsqUt0Bprp/+TjeNrG0Hv0ZGmYEsGTInG42VrFlX/2ob2Qx5XdBwkNCuKOq5lBrzyFKyqcIeOmyAKqWU7QwFJdTM35C9zbdZCizNMStO0JD6TXUw+j6hhLrwGjhHIUl8WF3qCltvw2eSeOYTl1Tp5vUToTtsBAahO7EdmnD3Mfe1zGKmp0KkmLqKqopPTMBSp27afk5ClCTFp8USF0mDMFc3AYVUcukCMyfw06tJFBDJo9SRaaBUfOcO+G0OV5CUuMp8uM8YR06Ux8gijc7kPbtFBbVsjNI4dwZJ3j5tEMCXUO7ZlA8MSRtO7Tl+7dRTMpiIdeyVDNK7iFxS44gL1lASyeB3GtbxTlSmlMareeLRzAFugkOdfOU3/9GsU7/8F6Iw+9V0lkYncKWgWRNHs6KYNHS3uVkPyLiWpB7mUqLpwnf+NWfHdL5Srb1zqKTg/NIrJ3Ch27JuHy+XELIxEeqvJvUHTsOPcOHKIp77aIH6ZTvzSMaSn0mDSW4PZtZciACp00xORcvojz5i3OfPMNgRYbCpUGc3xXWk8dT8cBg4ho3VlKdtCLYY2Vy1eyKDl3jvK9R1Dcq5L8y459U+g0cwJ19Q1c+nU7ykYLNc5meo4aSMcRfVHa3Jz5ZiPO8npsOg1dJ4/ksKWcRR8vJyYiFnuTDbMhRL7vzl8/jbUwl1sin7y8GgyBRKX0pePUaUQlJxPZtpU8C4X9yWFppODSVZy3irixYTvWO7cxhunoOXoEdE2kx/gpKMOi5ZpODOmMCjdF546x94dv4dot4sPbUVzSQJt+A+kydw6Rqb0whhlloyonZe5GCo+ko7lTxuE169A6hRnUSMKYYehSexAn4ldD20hyscevwuiB28eOcfiHH9Hl3yUqIIhyv0+u6Q09u/HY22/e32qIl7VJalQz9u5HV1ZF9k+/oWmyoAoJod+k8dA6Emx2rm7YhqOuAWdYED1GDSEmpQeNJWWc/XkzQWoTdz0eBj80A31CG5InjAFVEHarFWWwGaffxYl/jzBJoKbETSkOYFEJOxrIydhP461cMjf+hdLipENsF/lTK36c9ai/4NZVkuNjGDN4AMf3p5NbWsmgxxYwYuECnGa97FRbklh9ZP1H8R85YiQ+m7UF7yEmby4XJ7/8gt2/rCMxqSfTxk/m4Ka/8drcEmjr0mlom9KdhB7dyMk8QVFePl6dHodeS7hw1YwYwfH1mymvrGXyiy+ROHUahIfju3+QiVF/7tkztEfJ7vc/wtJUT9y0cQyeM5trd8pJErxChbA6igmLBuqtrH3uJWrv3iUmsSv90/pydMt2buQXMn/ZeyTNmiaU9DS67ARpA/HbHFzJPk+Y08mJr3/AWltH37mzSJ45i5z8OyQMHCS7Co/XhV5U9G43axc+QVnOTQaPHEeX2E7s2bSJUksTj326gm7DR+I36MWwBE+TFY1SzW8z51JXUkDihD4ywmz/LzupaXLzwvdrCEvpDeJaanw0KZ0E+r389sCj2O4UEzs8iU6dYrm2L4Pc4lIWrfuBsLSB4GuZvqKTBGY+GT8NX0U5E6aMwaBScuXYOW6UV/Pipo0Y4+PQm0W/6MfncKF2uvho5lT8lnr6jhhIeGAI1w6c4W6DlZc3/05AXAcU4nqKzteqgQYL381/mOrKO4yZPxecLq5t/5dQr5qGuiaZd9jvwSk43Q7ZQbkaGrELcWtwICPnzKCxqZkjf+0BcwAv/fgDgT26ye5EiNqFg1dX3cgHkx6k7X+aij4j+soXxc4/tqKMiua539eja9/hf/hpcbbeyM0nIEBNTFvRK2skYUXMBld/vYpBw0fTvVcvaTKTGzCXBW/RHT6b8xjRZi39JgzE7fVyeNsh2aS8unmLdLJJQKh4WFROaq9c5ctJD9G/Sxw9Rg2gwWbh8K4Dkhf30q4dSAaNUnN/MGCj+spVVi94ntZaDRPnTJYu4FMHMjDFdOIZ4fQzimAin1yRG9R6bmec4NsnF5IS15HeowZQW1bLtb0XUIZH8eyR7dhE9KuY8fq88rYu2LmHPz5bSWSQgYkzJlJadIfs9NP4LS7Mej3aiGBSZ0/mdmE+t4+ewCQ2c14f2vAwxs17kEuXs7mWcYYOPXoyPVtsUQAAIABJREFUb813ENwCahaUe61Ky+kt2zj80Se0DzQy8fE5XL52ndOHTxE3cBhzflyDQ1AAWuA/MvYwUySKpPWT0X8tTaZPJhZkZmbQp08qWgEclqRChXRCnvj5F/79bhUdW4Uw8ZGpXLiczdmjl+gzaiLTPv1MIpOUaiXYm6VbL+uX39i5/FNG9OpF3zFDOHj4MEU5hQycMoURH7+HT6FCqTW3nPI+C+l//M65tb/QITSUoTOmkHk6i5vnLjJs5oMMef8j7BpRhvpQel0y5WfHZ59z7sefGJGSTOq4ofz9917qCuoYN2ceSa8/C4HCfe2WebNY/ex5dznXjhyid7fO9EyK58aNGxTdvifXgoLvGNu1Cz2HDmL3np2oLE24rDZcfqU0aw0dPZp/Dx3mRk4uUx97ggEvvwQ6DV6lD5fTgUGt5fel71L4zz6G9UoioW8y+44d53p+CaMfeoQJS17DJ3A4+KXez46bsyfPMG5ASxLI/yHnPBYL57Mv0nvwkP+5gDWiAfU4Wb3oaRzXr9EzrhNd+vdm98HDFN+tYcHit0iYPguMaimBUPgFJNfB2qefofjEaWaPG09kVBQnL13k9M2bvPXtKiKGDpETB5Q6qSHFY+frZ5/CdaeY1Lgu9ExKYOs/eyhubOKJpW/Tbex4vMaglmfR6pABAZ8++hD1udeZM24s7SOj+fvgEU6XVrLk62+IGzVCrsjtlkYMYv1nc/H13LkoqssZO2QApkATp0+dpaKsFpM5ELvTSmr/PkS2bc2RAwfQ2FxyymnBS3L/NGI6d+GX9RuwOTx8+MN36AakyG2CANxLbmZNPYtnzqCdRsnw3r0IMhg5cvosl+saWLHuN4K6J7V8P0oxk1dwp7gAl9VBckLP/7mAxXb71u08HB4nXeO6y2NZTI9F0o7IAl7+9JOEexwM65cqz6VTV69zpayK1X/tQBnbEYvFhjkoUFjgoaiID559mnCfnUnDh0gZzl//HsQeEM7Sdb9CZCSY9DhtdnRaDf5bubz2+KN0iAxheFo/fDY3WZezyXPY+WLzRtRtomURLMxIomS05eSy9OmFdArWM3pAP5x2JzsPHcUf1Zrl69ZDSJR0ncvm3O/GeuEMX7+1hID/zvbZDzxASXkFV6/k0FRjxWQKkOakkRPHUmNvIuP4sZYsbB8EBgYxfsJEikvLOHz+LM1BRr7avBFChOhBNCgqaeLK27OXdZ98SKsgDdMnjedeUSnpJy+gb9OJN/7cDDrRuLlbKm23l9JD6Xz5zjLaR0Qwe8pkcm9cJv3cGcISk3jlp3Ut+BaNCDFwS+NX7sWTdDKaOfjdz9zNLUQf3ZoF775Hzt0SEoYOwSKG5SrRxroxet2Ubfibnz/8mFaxrZg6fQrnTp4m89w5EocN5ZGvvwK9Xspn3Cq9fF3czEina0Aw275ZjaWmnoCoKB56/10+W/U5Sz75sKUAFM2n/P7h8po/2fzN93TrFMPMKZM4cTSdkoICDAIab9RjCzEzcfpULmdlUZKXj0bAUax2OiT0kDzAMyczuFKUR7fxI3jwg+X4FGKTI+owKfzl7LmLJCWmyFQlSX8QZYLTyqlPV7J/xyaiEzvKAd75Xenknr+KYs2Eaf6qukpGPzCC/mPHcGfHv2z6axdtho9g0COPUGs2UOOyY9ApUTY2UnUxm4lDh9Ngs8pDX+QQCifk3t9/JffGdUbNmsmQwcO4vGMv/2zeRnBoOI0aGL7wEZJSk8natp2zh4+hVRmw6DWkPj6DIcOHcnztHxzeupuH5y1kyJRJlChtOEWUq8OL2+3lWl4eA3sm0ZB9TWZdGhO7YlepuH7qAuNHj8bqsNBQW0vrkEiCtXr+XLmSiznXmfHW63SK70b6xs1k7DvAEwuepkf/vpR5mwkMCUbd7MTqcpFZeIu+ycnYr+RKfpaxaycJrC0vvEtM+7ZogvUovD6C3TrCFFo+eeN1/GoF4+bPo1NcHAf+3CbFmZOffZIuAwbQ6FehUWkJ9vkxlldw7NMvcTVXM3f5y5iiojj6xS/k5BbT79HHiB00kFqvg3qVG2uQivBmO5de/RTzf9OKycufxRAWyLEvf+FaTgF9nn6CqN4p+BRmnEoldq0LTW01J1d8gd7pZNriZ2VE3b+vv01hdT3xz71AQM9ElCovHrcTrVKFqcnCtqXvEhVsZM5bzxOg0ZL++W9cvVlE3yWvENAjDpXCLVEAJqUBXWU9+1eswGBUM3X5awQGBnDkjY9wllRRq1Zhiwhm5juL0ejU7Fj5pcwODhBst/AQprzyjHwA9vy4nluFd5j39tvo2kVjFfO8/2J7FGJSWniPzPdX0q1Naya8+gxKvY6/3lhGtdNN6tKleNq3ky9woRv0uZXczM0hIFBLdJtoefN7vQKhoGbN998xfNgwunZPlOgJpUIhs6rrz53n8ndr6dgmnEkfvIytto6dK36m2a5gxOtL8AtmlVBkCau91otD8J4++p74tm0Z9fFirBVl/LVyDT6VnnGvv0xjUCB+UyAu+UpwUXnhPGe/+o7hfVIZ9MKTuOtq+X2ZkDmE0W/pUmwREbgczYiZlUFkRl+5xvGvviElMY4H3nmBmptFHFz2EyFtYold/AR1rYLxK5TofT5CnE5qzl/m6Pc/MXxAGv2fmUf99euc/HUbXouDCp+T6EEp9H36YfJyc8hd/xfe8loaPV7iBqUx6sl53MzNJfO3bagMZqYse4syv1tGQ4lIP2GQLz6WyZ3f1jN2UBo9nplHwYVLHFu7GWPrWHn9q4QL2GuR5iitysSxo8dIE7gXrVZqwTweFxqNnxMSA9MPrd6Exy0ITAoCrFZuHNhP/v79DB+aRuojU8m5eJnDa/+iXedEUhcswBYc0CKtcVpRumzkHDnK7X2HGT90CD3mPkDN1Wv8/sEqkoePoNOTc2k0mVBaRV2tx6u0c2r7Nip3H2DOA5Np/9AULh8+xJGfN5I0dCTtH3+CCr2GkCAjFjEldXvJ3r2Hqv2HmDNlIrEzxnPlSAZ7v93I0IlTiZs3gwKfQ5oBhDGilcPNsd83UH7mAvOmTyN68lju7NnDnt83ExwaQoXPwdhH5pA4ejhHDh7gxMZN6P0KvAYTsx9/nG7JSaQfTeff7TvpOWgQQ+Y/TqXHhUqjJEgAsBssHFj3G/ZLl3lq3lxCh6SS+c+/7Ny0l0ETp5Iydxa1GpFEIxCwHsm2O591hkn9RqLyiTWyQIIocdqsnL18gd7DBuP1K9D61BjtLukCPvzrOmounef1JS9D13Yc2LufY9sO8+ATzxKYloYj0IjLZ8fgcRHhcrFl1SqU9Q0sePQRdN27kf7Hn5w5fpqRDz5I0NB+eENC0fq0+JqtaJ1NbP9pDfY7d3jn1ZdRtg7n0JZtHD9+munPPYemb2/s5gD8HgUai51wm40/v/gUo72JFxfOR9W2LfvWb+R8biHjHptPSEovmpUtDUeQ20NEYyO/fvoJeoWbZ199Rb6AD/66gdqCUmoaG3FGmnnhvTdRaNVs+HEdlpvF2Gw21O2jmL/4RXSmADb/tpHCc9d56KknUfXsiCtYrHLU+IQz1urh988+Q+ds4s2lb4rKhd9XfkF+ZSMPPvciAXFdadAosKg8MuHqtkg/sjhaVr1Ck9tCmpYFoE1gYHok4Pf5ZcEV7PDiKyxix5rviTQoWPjWa3Iq+ON3q6mos/PoC6+giI7GodNic7sxOFzo71Ww6Zuv6NIhnAefWwg2G+tX/0JFrZPHX3+TxsgQrFo1JvHsNTVKpt+WH9cQFRnKU8Jw91/03ddffkGzVsuMRc/hjW4tqCFy8mi2u2jOzWHX77/QvkMU8195QcRL8cP3P1LnFtF0S6nSG/AZDfK9rhVa3etX2bv+Z3p0jmGy0M67PKz5+EvMPgMVDY1E9evOoy8/S/6d26xfvRZDg1NOmUPiOjD/+UWUlJTx6/o/uFdeydufraRJr0IRHIjN7SHQ5kabncfmr78ibVgqEx6aJTXV77z9HkFtOzPvlddpMBix4yNUr0VpaSbnRCa7tm9n4KiRTJo0CUtVJd9/8w0hUZEseH6RTLIRmw2FR0xs4WT2eVJ7p6C1umXMXrv4roSGRXDzwhUZWadvK6LmLOLwIUZv5sZf+/h762ZGPDaDIeNGUF5YLN3BMa3a8tTLr9BgUEuIss3rk9PiK2dPk9ozGbVXyfkz5+jWtSvmADOrf/6RV5e8JptswSJurKultTGQK/8cZc9ffzN8xhQmTJ9C/vmz7PxtPUarHRG22fOxWQyeMJbc45kc3bKDQI+SOpuNXtMnMmHaA1w/kcHWDRuJievG44tfoULpx+P300qho6K6hrMld0nsMwBHvQuT3ojb7yDK7yVn45+cOrafMc88SGJyErWXCvn1yx9QfDZlgt9pd5AYH8+UUWO4sG0nx8+cJWzYQGa+/gb3nAp8Bj1uTxOxGiXHV37F2X8PkjpuHNOnzGD3mnWcv3mDDjPGMev5p6W7U+nyEBnVFmtlBQcvnmTg6BE4PS45+u0Y2Y66exVcOXeOPsMGYoswUdlYR7vACMKb3exatpJr584SNzaNGdOms+OLH8kvLaHrQ5NIGj+GttEdJTdNuGO0AnHw5bdczjjJiOkzmDZjBj8tfZOSe3eYvPBRUqdOolilQGEOlJm2t7NOs/md92SIe6+xIxk8YCB/ffkDZfW1UlSZOGIk4UGtqWxowG1SoHHb2fLBJ1Tm5zFq8jgmTJjEV0+9itPpZdKiRXQZkoY3RE+dw4rRYKbwzm0q6yqIi++OWh2K3+mXEXSmpjr+fGcJamsTvQcNoXfaYA7+8DM5d0sZ+dpi2gzqTz0ebFqx+dYSXN1E+tNvo6quZsxzD9KqXRSbPv+B8iaL1Om1/Y89VGv3Yw4NR6nw4bh5nfMrV6BsttBr9sPExnVk61cfcq/ZwpClK2jTtz/uxjqJe1UY1Giqa9n75nJUzc08sOgxogKD2LvyW0qabQz48H1C+vTGJlIKTHqpw7TdzOfwh58R6FMw4pF5hJiNHP7hW2qtViZ99CGGHt1oVrkl+DMcI3fzC6lrqiexT28cfh96cyBWq5Obefn4NArC27ZBFRAoI9zMKg2NFy5w9tMVBGl19FvwFHq1ivM/fEOdw8mQFV/jiu2AX6zlREai209eTi6hAQZZAHp1WrkS0Wn0/PT9d4wbnEa37onUCcWLQk2oEiozMjjz6ad0iY6g99xp8gV5aO1GXCoDD3zwEZ6YNjjFQENCnx1Unr3IrXXb0LqdTHj5ceoa60n/eZvUI8xa+T4ukZfZ7CQgIFDmXQsNWvbaH2gfFs7Q+c9QWVNN5pZfsJlNDPv4K9yR0TIYXut1SeF6YUamJPeHGjRMeuEJqkvKOL16KyHtYhnwwVIsbaMpa2gkNNCI3l5HeeZJsr74iYToGMa8/hI3T6Rz6fAhDK0imbb8PRpCzFRiIyQwCH2Nk0unztKuayzh7VpLvVJURDS1d6u4cvUaXXr3lHgfszkYj0eAyn1c27WL8k0b6da6Ff0fn8f5S5coPn4Sb0gUIz7/llqjDqO7FrVX4F6CST92gn79esmsWJ9aRC06MSjtZJ3OpHs/kRAShNqukm7kAJWN9PW/UnXoOD06dqT/rClknTzFreOnadUlgUnL3qNMpcDmcxIabMZeW0XGlm3cPSK4eHGMnTuVrPR0zu87To8hQ4mdNw1Nu3aYlQE01dQSEmLgr1VfU38gnVH9+tF79gMc2r+P3IxTdB04hD6LX+Ouz0uQUduSftLYxPENG6lPP86Q5CRSpk5i165d8p5t1yOJYU8+gyc0nMrGZowmLX5XDSf/3ET1rmMM7NaTtAWPc2DDb1y9cIohUybT74nHqVK2ZPKK+79taCuysk6SkNwDhYjm8ysIMAZKE1HB3WK69e+NxenErDVLGLdZ5eOnd94luOgefbt3o+eDk/jz9z8ozCmhW58BTHjuWep0SmxCc+73oHJ5OJ95PwtYiOkFGFarlC7Zi5cvMnDgYPy+FnWgWGFFez389u676AtuM270MKKH92H9Hxupz69h8OQZdHloNmU+J3qFn1CtCk1zA79//iWO4nuMGTmchIF9WPvjTzTfrmLMrNm0njIaq0loKhXSLCfWbF+89iqhNY1MHzqMdn2S2PrjWuqbHKTOmkHUzEmUer0E+PUE+xRom+r445OPMJSV8+C4sYR1iWPLxo3crqhk/IInaTdmPBUen8wJN7hsBDdX8s07b6CyWZkzeTox7bqyfdMWcu/m89BLi+g4fJiMthN8QJ1Kzc1LV1GoVHRM6iHzgcWU2qjSczs7RyZRRcZ1RBsSSKPdRqBShbK0nF8++IBgazMLH56DIdDEb5u3cafawvw3lhLQPYEmtQK3uPYGDbm383Fa7PTvliyh7kKPp9Ao/lcAdu6eIFm3Br8Gs9ODM7+Ard98jdHZxKKnF8rhxY/i+ntUPPbaEjQdY/AHBuCwuQhXarBezeGXL1ZgMHh56qnHpAbwzz+3Y7ereOzl1zH1TKDCZUdn0GD2uKX04ftly2kXFMWT8+fT7KxnzfqfZfbt88s/whHWFqfGIDX7USol5RnH2P7Tj+j0Gl5e9Cz2mio2bN5Gg9rEk8s/wt62DVZRgDsdmJw2aq9cYNv3q+gQZGbhs89RdT2P/ccyqdVoePyt19F2iKLRLVI9RJMI185dJCIikqhOHRDp7T610K+qWLV8JQ89PI+gmNY0uhxo9QbMVgfNmec4sPZX2gQGMeO5p6m4eYmt6QdoDgvlqXc/wGmMxOETXEsXSp+d3JyLBIeF0rZzD2n0U1rtRBvNXP5nD3+u/5mwTlG8uGAhNadusHXbLiklenjpEuo1KgLCw7BUVxHq8FB2IIN9mzYT2r41Tz63SEL+161fT/e0Pjyz/G1qVW5caqU02LUPCCVr49/s+2sH5ogQFr/yMtknTrNl1w5iB/bhoRdfxKrSExQShsplR2+18cWLr2CpqSWyc0defOEFsjMy+PGn1aRNHs2Tb75JgxVUOj1KpUsyfS+dz6bfiKEU22rRmk2oPUq0HgVn0jNIGzIQVSsz9Y31mN0qWns0ZG/azfY/NtB9RD9mz5nNnvV/curaNbrNnMzIh+dhdygxBARid1klBubK+t/JPn6I9j078dBTCzm44S+OHUpH8dnD0/zWmno51YpU6XCWVmDXqOn39HySZ87GrQ1EGO5ER6aqKOHCdz+Sk35CIjHE6tBZUkmT2UD0/DmMXPAEeqFMEbpDmx2FScvO4/sZNXy0nER6Ra6w2iB1CldPnyJlUBpulVdqYQS8VACaD732NoVZmRjCjYQK0PHdWprUSjotnM3AhfNxYpZjdCFaVlod/PPOOxSdvYBaa8KkUGCwNVFua2Dc0pfpOnsGXpVexjY1Wy048m6z8YWXaCNcviYjZo0W670ymnUa+rz0FEkPzpUjZLtbGsVQe5xsfXUx5ZcvYdSoMPpVKBtdNGsMjFnyBrGTxkoIdE19NYFhkdg9Ns5kHmfE4OFolCLrUGxI7KiVbra/t4Tc9ON0jeyA2a+lrrIai9HAtA/eIzItFW+gSU5sxYsk2ONn84NPoSwpo9FVR+e4juTl3kQRFc7Epa/Tdtgw3Aq91NGK66poamLrow/hLC1HEx2L1WnHWX+H6v+yGad/8h2JI0f8zxXldNvQWe1seuoFmvMK0YcEEBkcTNWNXIydOjPq8xUEJiVKsbxK4CE8bnxl5Wxa/AbW/GLax3bF0lBHQ2ke5q4dGbNiJQGJPSTjUa8WkFA1t2/lozVqaCsgpGI/4vHh0WrIv30HS301qSliFaKQ7G+x5qS4iD9fWoS1vAp1hzj8bhcUXCcstiNTv14DIvLtftakWK/kXMslxKijdYcY/CpVCwYGJd9/9SVjhgwkoVdvXMLJphAbXQ/OG9f5+7VX8ddWY2rfliabHVt5LRFdEpjx7fcQHY5XLZheYsXpoujEKQ5+8BWqpibM7SNobGrE1+BA3zqa+eu+h9BQPG4FauHAdjhx5+fy24vPorLYUEW2x6fw01SZT2TPROZ8/ysWYwCBYgfmtEv45829+zj93Y9QX0dIl3ZUlFUQ7FCiiWrNjC0bwaSVeddC26XxNFF04DDpK37AbHFJ17YoliobynGEB/Pq3n/xanXYvTYMKgMqv4YT6cfpNSAFgyDKe72oVVp8fhEzdYaucR2JjIhsUUuI+DW1gmu7dpD12QrMLgcBnTvTaLVhKS2l+8hxDFv5FS69CHgRFHpxxxnIOnGStH4pqEVjKGOz/egUDrJOHKNnP2EOCRLSzpb1sN9G9rYtnPl2LWa3B3NMG5odDpoqa0gZPY609z6QkR4utQ+tWD153GT89juZv27E7HQR074NhUWFaAwmAjt3ZP4va1oI/Q7xjIoVYQPntv/F+XW/YXK6CWgbTW1TvUzG6Cf0r2+8g1enxuNoWZkJfdjBb7+leOdulHX1dO6RyNncGzK9ImXCBIYvekXgDmTmuIxzVVnYtfp77q7bSazShMpkpMregDJCT6cRgxn68hK84l4TnDiFSk4+MzKzGDp8sMwq9rjcknsmrsahQ0cZNXZ4S1SYV4G3yYrKpOafFSso3bWP1kYD9kA1pU1NOH16eo0YwziRS6pV4tMqcPvcKJ1uzmWdYeBQkVsuF6vSANFsb5ZJIEMHtESXCQenQESJSMeti19FlX0dk99Lc7CWu7V1mLWhjHt0Ph3mzcEvhPCSQuCW66Ktyz+i6MgJwo0mDK1CuVVURFRIK+Y+/xyh44bhES5gn2iwxP/v4scXXkSde5twse0yqCiurEQfEcXIhfNpO30STRodwcJR0OxAofbz2+KXsZ2/RBu9geCwMK4V3aZRq2Hm4lfpNuNB3LqWWEmx/qKxlJ/efJ3m3DzC0NE2pC2594qxRhpZ+OEywnokgVEmpMprfO9eCWWVlSSnpkoZhfi40KdW3LlHbVW1bErFBy0uJ2adBndhIeuWLUN79x6homA3aChtbMYdHMHCpe9iThUJJGIlKgptFTdv5+G0OUhKSG6BGYs/apERfFNiYOJ7tGBgVMIkI2jrJXdZ89YbqMpLCNdp8fh81AuNos3J+z+txZSYgFepRCUMlQ437tyb/PbZSioLrtMlpo2cZlY1WojomMAji19Dm9hDmpls9uYWrNHVbNa9/zHaSivRQSE0i0QqjxVVdATPv/8RijZdJIVAEiM0Khz/gZrXffwxnqpaYiMjsDfUUud0om7fmadWfg4dYnCqBFfaTYBOSfX5k2z6YiWKklI6BoXLwr+gvgFt7x4s+uZLCBDqUT8et0c24QKFEhXVisjWrSWdweFzo1dq+fzd5Tzx6GNEdu4gtawixUZo9Yt27uHf1T8TbnXTNiyYMkslpUon5j7JLPzoUzCEIV4H0giv8nDydDoJyckYTSJZXAZPgc3NvQN72bTmK3R6j8wCNtwVLloN6v59mfn1l7j1KuocLiL1GhlqUb5tB9u/+Rad00HX2E6UFJfjiwhHk9qdOe8tBZ0Wr0par1C73BTsPMDfq38kRKcm2mTAVlFBnc+DMS2VR7/4AjR6KZ3UiWfI6+PHR56QU3RrczPRYaHYq2sg3Iw+rTtzly4FVWiLW1ztxuf3cPh4FgOGDEGtlrh9OVYWT0HmiZMMHDIAt7Q/CsC4wAv5Off5as7v3C3pC1FhwRIA3iR4qv17seDDj/ApNKI/keFfwtB5aOUnXN6/l3CTlsiwMErLq6ioqEKxZdmb/okDB/HLsmWEosLW5ODpr1ZxTwHtRo6Qb6FGm40gk0bSxutOnkZdUc2etb/iabbQ5LDx4urvKdJqie7dVwJ5fcJwJ35hCg/HMg4zdOhQaRYRP5gocqwOD6cOHuYBETUnYeF+STdXORzUXb+OuqyUDcuXyfWdoPI/8f573AsIoN2godQLYrpej1oQUyzN3M0+Q4TTwS9vLaOVeCGo1cz8/GNu+ZpoN6A/KqWQ0rfY7HMyT1Nz5gJD27Xj56VvEGbSoQwLZOryd8kLNNK61yAcLoWQAMmv7yq/h7MoB+4Vse3Tzwk1BeMMDOWhz77g6n95xd2HCNp/C4jBp/JQWlVGYV4RQwcNk4ZPtyDlq/1UlxTgKSnGnnOLI9/8TLBSL52hU95/nyJbI7HDB2MTuhWvE7NKR31+PoHlNdiv5rD/+9UoRO5w726MX/IyebZmOg0aIu3losPCYUFVU4266A4lp8+yf9MWDFoNnZN7oI/tRHObDox55BGpRRAQaLVSTcX167Sqq6Xs1Bn+Xb9RAn07pqYw6NmnuaLw0rlvP3Q4JQjWqA+hJr+AkIYqLu/+h3N7DhFoNNChVxyDn3qCHJWWDj37tUT1iGJPARcvXZZh990TEqR5QEiphB71Wk4uGrWKhLg4FCIuUNzhCg9VV68Q6fSQsf4Prp89K9ckInS+76zZ1AaFERbfvcW1J9yZAuR75ToBeiVd4wQepkWHpvS7WfXF5wwcNpKUPv3uvxDEt+Oh8PRJOmn1HP5mFaWFeTQ0NTN6+iy6T5xCQ2CoNEc4lT48wqmlgLLsy3Sw+vl31WrKc3Lx/ZcZmTZ7Cj3E+k8D0fE9pPlEnkm4uZlxjG4h4Wxa9h7exibKK8qZ9sTDdBkxGktEW0wxMbi9TrT3g74rLl6mld3Gv19/zb3CAqkXm/TwE8QOGUKdyLiMjkCrNcm1t7D5FJ3IIjaqDVtffpX624VYfS4WrHiHP09nMWPxm5hbtZXpOoK/JaKXMk+cIK5Hd8yBgfJecHt8+BUKzl28QFz3eEJMZploJjVk+CnMOEqn/9BPG996U5o67pSW8cK776JqH4suuQ+uABNa6TITSTUqjhxJJ61/f4xCC3lfCC/0gSfS0+mbkoI+MEj+nlqicN3cPnGCziod619djF/lo9rSzKsfrsBqCiKwRy+IDMWiEEnPorx0ce/0edp5VGxY9iGK6jopxO5y6GVtAAAgAElEQVQ5byrnKu8x/+1lUn/pFo2kUID6XBSlHyXWoOfz514kOjSSmv8alJc/WUYVCiKHjcclzgupYfTisduovXqVqLJK/v5yFbV3yzC1j2Hiu0toDA4iJqXf/5oWxORN4eHS0QMMUoew4eU3CfPCXXs9C/74mhyPg56Dx9Jo8xBsMGNvEtnKWjIyTjBmzGhZCAj3t93jkffQ/v9o/TMnTmoxCdx36FnrKrHm3iSytonVr72OKSIIb2AAKeMnk2+zM3PJEqmFFtfX7/NKxNOpU2cYNmx0S/13/0vZLE1cvHiBwYKIcP/aizOoseoemvJSVBev8ufX38jEHlV4GAvefZ96jY6Q1L64VOJ35cXtaZZgdkduIaZrxexa8wsWhw1jTDTzli8l11JP/PBh98Ph1JKNV19ahLaqBveF62z9YbV0jhpaR/LIu0tpMhoJ7JEs40VFESa+n7riPPyl97BfyubAb+vxW2107NMHXd8+NIVHMGbuI1jFe1GpwOVsxnKviEibg3t7DnLu738kESGyRzyTPniTPKeNuJS0Ft1XiwmSvOIiGixWeiUltkR/aRRSpl5ZUUPpvWISE+LRBwjhfwsix11SQkBDE5f+2Milg4dl2ku7XsmMeH4R5ShpnSQ0g/dxFIIDWJiP1SZMIMn/J7+U93lO4U1p0EmOT5TmHNn4+nxU3LyKob6Omzt3cfXwUdReBanjxlIaHkTrtL4kDhkiGwhRSwqcTcWtm4RarFz8fQM3T2TJ6LWk0SPpt+AJ6v9bLUZ2jpPnvszCEQSCG1dprzFw+uu13Dp5Fite+k6ZQOojsyXbLyK2K6iEZlOJ1+OiKPeqDA5IX/kVlVevSdRI/2kP0HXyFBzhrQiIiaXRI6OhZYhB4bkTdA80s+u9T2jIu4PXq6LflAdImDONepOBsJgO8pPdckSkICvjBJ1iYiWkX4I5lFBTXce3337DM889S1h0ZEs6kdsl3w13r1yhlcfDwc+/oKGwkHqnlQlPzidk6CB8raIJi+4gTxERQykYmEdPZJDcO4XQsFCcNi8GoRH0Qf7Jg3SJMPPlU/OJVKixVDXzxJK3sSd0R9UxDl1wpAzXEDF+Bq2X7IvHSQkPY/sLr2Oss1JeZ2XWG2/QlNiFwITuGNRBUtIkokFFms+tw0LrF8DqF18kDDc2Wy3z3lxCbZd4DN26ozaZ0GlFagh4m5pZ++knLJo5kx3/pTW5Kitp9Dp4ZNmbNHTuQHB3kXYVJqVtCr+Iy1Nz5Ogxhg4ehsPiJCA4UEZQmgN0HDuSxYhhg1o0hJIu5Jac3JKrN2iPms0vvIqntgZvqIl57y2luk0EwfGJKLVB8rYVZ6rSYqPx+mWCLE1sfGc5nrpG9CHBMrJW8cMLi/xxkeFc37cHVaOFAFMovUaNR5fcm25TJktRtsiJFONXpcgC3r4Tyio5+Mt6TAIREB5EyqSJWNu0Z+CcR1vI1qJ5FskzjmZOnspg4KAhKHUt8VPiWRXa5Iyjxxg/cricBsrIEqVwYbo4s2s3zTdzuLB9i4wJ0wSZGThtGvr4nnQaOAQCgkXjIB8WEWl25eA/FGQdJy/9CMEiS1djZOi8uTR0jyV59ETpr3LZ3WgNWrKPZlC4/ygJBiPH//iFELMWl1nLgMcfprZrZ3qMEJ8vAB+gcvihuYGcvdupyb7I1X3/YhY79aAIEqdMJXTEEGJT+qART794NSrdVNfXcPNqAQP6D0KtFSgJPw5cOOsqKTx0hHuZJ7mTeRqjT4kxOJxBs2ej7Z1EtBAHa4QHr6UedldWcPfoCZkYcffUKYng0MVEkjx5HMGpvejYfxB2OfsTYmMnluIiSjLOkH88g5unMmSBFhYTi80cROLU6fQeNxal2diiGfd5sd+9Q8WJdK7t30/p9Vsy1zekUyfiJ4zHNKg/rRO7y5G7TqrWdFTfKqDmXCZXDhyg7HoeXreTdt06kDRpPMZ+A2nbvTcKt4ABa+S5d/XqdXxOL71SklpSAe8jwHJEMeX20TM+AaXI4hTiXpzU59yk/Pg5cjIyKLxxGY1eQ9tuCSSOGUNAam/a9hRoAgV+vxKPogUDo9f6Zei4KBtaegg3qz7/nAHDx5LSJ6XFnefz4vtPO1R57Rq16RnkHD3KzRtXCAkPIzZeuLpGEjpwCKFd42T2qwADiYKu+Nx5mjIukJ+eSWl+Pgqjjg5pKbTpn0rnccMxR8fgFFMvlRAyWym5lE3VqUtc/Hc/9fcKZe5ybFIvYlL7ETd6HLqYGFkACDeb2u8nL+M43quXObtnF5WlFRiCQonrO5DwpGS6T5+MPyRciv1F0q7abqX0/EVqL17mxI4dKB1WVHo1QV07UKVW8eynX6ENjsLvFpM+Yf1XsO+fvQwfMQq9MCLdn5yKn+/YiRN07ZFIq1Ch4fLLDFmcNm4fP44vL48jWzfTUFdLQFgYiQOHEp6YRPzUB/AEiXxLsVZsea6PCAzM4EFSpC+L7/t/0wUGpndvTGEhuBQtbCqdz0/OgYO4LlyQLvJGSw3awCD6jp4o2WZJs+bgNRuwywAkO8Eir3THHtS3Szm6YTNGjw+XVkns2MHcbKrjtW9Wgc6AzeNHp9ag8tjI3rML3618jm7dLgtYcWiPnjUFY6cudJ3+MF61BofLhklMAP0ezm7ZgrngNllbt0mHfZ1fQdKsBzF160bqZJEFLMBjYo3hwYKbK4eP4j51iSs7dmMWSRRBBro9OhNlx1gGTZyJqHrEfa0UkyI/HN63n9ETxsuDzq9X0ORwotVrpUZw8pjx+F1ilS4OPZfUHl3ZsQPr+WwuHz0qJ4/KkGBCuyXgDA/n0WXv4FVqpEPU7/Fg8TjJPHWKUcPHyGxdWQCKdKv6Oi5duvj/iDoL6CivLlw/45KZuEASIIY7EQju7tpSqFGBtn+91KgbdYOWFi/FCwQrBHcIlkAIBAgJceI6brfnhHtv1mJ1ldJh5pvvO2efvd/3eek/bKh0dsrC3CtMXw1c+Gc7ZF7n4v796PxN2PU6Boms57ax9JgwBac4JMjVx4miuY6snfvxXbrFlX2HMIhA+fAgOs0Yi6FjLEmjx+B+mNOLw4GrtoIbhw7TePkaF48cxhDkJ01GyRMmEJTQkQ4DhoPRXzZVVT4PvtpKLu/ZRXNWFtcOHZLxfKEdOvIgtBWRqQOZ/NTT2BVCWesVAB1cD0rJ2b0fsnK4uG8/pmAzhpg2tBk1ktZJyRKW7XB60ImsVB8UFpdQUVND525d0evVwq8nPDfcu11AbVUl/fr3lc+hUylMSm6a7uRy9+hxKi9e5s75DGkgMce0pdusaYR0606sOBAIfJlC2HDg7p1cmi0WevZOlE/E/yWVZd/Nwely0KdLT5mBLalJHg+lNzKpz80hc9t2GvLuSS9u665dydOoGPbkfHoMH0G9w4FRJxz1HvKuXqY28zqlB45QnpWNv78/5oRYoieMJKR3T6LF2qnRtxgSVQqKM69QcTWTa9t24CyvlJ3+dkmJmJN7yWI9XBAURBmgVOPzebh17QrVVy5TmbaPyuvXUfkbaNevL6EDBhKZlEpkV5E60XI2FL09UQCWZ5yn7NgpKnLuyqzb2ORkAvv2kfgefWSMrPIsPrdc/7MyrhIeEkZMfBuZSCPrlv/6Ap/811V+YsGThESGo1WrW/Zvl5vrZ09RfyuHrC2b8VRVozYa6TRkCNoe3eg1bizG4BDUaqG/FwWFgqxrOQSFBNMuJrpl430YN3n73CHqb2ZyY08a1rJyeY26Dh+Nf99UEgYNx79VZEtBKjcLG2fPH6L66hXKNu1CXVEv79Fu48fh7NaJlMnTMfgFy5d3q0QtAPmnTtCYfY3MnTuwPShB76ek57ixeHsmkzx9Jm6tApUwBrp9qBwufvr8MwZGR5Ox/A8CPB4sWgV9pk/B27ULKVOn4dEIk6iIKmhpI+/dvZeJE6bIKYK8+A/t5cf2pzNcYPckb8jbEj3rc3E+/SCNWTe4v3k3AV4flQo7KbOm4E6IZeDcx3BjkJdG1idOJzm7tmPLu8vZLdsxexUEh4Sj1epRfDR7tk/objqEmRjXL5WLB09z5345vabMYPQH70m3rAhF14kejtXOv598w8X96fTo3pnhA1P5959t3CwpYdT/XmXIwkV4RN6mSolSjrvgwrmT9Bsk2FHSYtmSB+n1kX72EKOGDkfpalmsnBoP2v/s9Tvf/oRL6QfoNTyJnt07c3rXvxQ/qGT4E/MZ+tKLLQ40cZHEizu9rH/yeQpuXKXrmETiYtuQc+AkN/LuM+HttxjyxNPSLSv2OafOS9N/MTs/Tnucdjoj0Z3iGDAgmd1/r6egvoqpH75HrylTQWOSr+912FAqVKye9xQN9+7RuVdn+nTrwYm0I9x4UMHUpUtInDGlxSkr7mWFiLSr4/6NfPr2SxGUTllUNHvdUvvyy/jJeCoq6D1qCHHt2nF0w0ZKm6zM//EX2gkQtMAeyHO4B53Vxq+T5+OsqKTb+P5Etoni2JY0qhqbWfjD10QPHYxPLZZHN2pXoxQj/zB0KqpmC8Nmj0Vr0HD236PcLatgyfr1mHr2AhG67nFLM4iIKflq3Gj0bie9x4zBaDSTefAElXY3C1esIqxnj5ad/mEPh8pqPp86g0Clgs5DBxNo9uPa/r2UNTby2l+b8evcCbdguOkFHFxFWUExWFxExrQDvcDQi16Wgvzb9zA4VUR1iGsBUnusyHZxSSU/T56Hxuuh/5NTUOq1HFy1DbfJxKs71qGJikbtbYFeCBTDrdt3JSqmXbs2D8dgorBS89vPyxgyeChde3eTkVnC2ShOm7YbN1k2czbtAvzpPm0iNQ315Bw+hl1n5LU9+/CECOxKS66Cyuem9mIW3854mk6xMSTOm8i94iLunbiMV6vnzb//lB06eQ+6xZzTQemxE6x69UPaBgUx8tEJ3CvI49KR0xjCI3lp22YpLPcptbJDoFMpeHD6OF8/9Ri9OnUgadJkqmoaOL51N4FtYnlt9y48WgEJfjjedzkpPJDO8lffIb5dW/o/Mpm8Oze5f/wEGnMgL+39FwwGmdfd0nGD00dPMDClPwqDcIe5JZFIYE0uXLxI545dMItoLjEft1vlf3+waw+rF39I104dSZ41nktZ1yjIuElwfAJPbFyFV7hWvcJvLcY2kJlxgU6piai08nfkZqdU+Dh76hTJKUlo9CJ1uSWPVunwcPb33zn02zK6xkYxZOpozp3P4MaFHLoPGcnUH38Ck0aiKjyOJkw+Ded++5O0n1eQ1KsHyeOHSU1dQUY27ZMSeXTtL7JIcjc7UOvF57NweNkyMn5fR1KHDvQcO4hj589y98Zd+o+bzOiPxYhZJWdIbptFDAg49OP3nFuzlqRuneg5ciAnz13ixvm7THjkcQa98wYYxIbpxecUXmZk3OTlLdvp3SmB3sP7cTojg5uZt5k0Zz7DXl8s+W8CwyAwSAIQfiH9EP3GjmnpWqvEwUIhi7ET/x5k6Nix/79tJ+4fazN73n+Pm6fP0qt7d7r1T2J3+iHy75cxZPo0Jr8vsoC1LWBzgePyOLh46RLD+w2QG4gUvItXtLRoAHsOFOMice+opSZLwGp/e+5ZnDdv0iW2DT2H9iPtYDr598pY8OZ7dJj9CJi02BQCJOtE3ezkjxdepiLrBiNS+xPTIYG0QwfJKsjjtc8/pcu0SS0OUdFO8bjlVOgX0Z26fZsRQwYS3TWBTdt30Fhr45V3PqL1iLEy9cEmjCyuZkz/Gba+mTUDe/4dpo4eRpu4tqzftouiWjevLf2BNuNGYVeraMKJPz50Fic/znqU5ru5TJ08Dr+4VmzZu4/KSguf/bICc1KyHNe1cOXA22jlWk4O3Qcmy+vQckiG5rIaCvPu0WNAiowtU2hUKMW8vrKK7+fOxdXQwNiRI4mMiuKvnTsodTj45Ndf8e/RQ3a4vCJLXaGisPg+DquVzh07Pvw7W5iLd4vvYXHa6ZjQRY7T9QKg7/TBvTssefYpAn12po4dJdmkh0+do7jBxtfrNkDHBNzC0CFWSMGqvF/Ci1OnExsUyPTx42RCyqEzp2lQKfhsxW8oO8T//8JHnLZzc1n89BP4+2uZPmE8ikYrabv3owgJ451Vq0EwRVXCAaxE4XRgvXWTV2dOo29ECLPHjqKmvp7NB9PxtG7Lkh1peLR60BtlHgFWC3VXM/jk5UXEhQQwe9JkSotK2XfkOH7t2vHm35sktkVcHzn88cG1MxdlDB/iICCc/Q+v/+dvf8Drr7yKqXUIzVYrJqNR3rNVZ0/zw+LFxIWGMGHMGEorK9l++BD62Bg+3bKlhWkpxsWSGavh6qVLxCckEBAaKNc7mRAvzHD/pvPHxx/TKtjIjKmTyLubz6ELFwnt0ZMXVqyQMhOxbvgcFhQqBTd27GT1V1/TPSKaKePGczk7i/M52YR16syLy1eAwYTd40OjVaKyubm1fiPrv11Kh4S2zJgyifMnz3Ax5xYRiUk8v+JXiTMTely91gAWJx/NfRLfg2o6B4cxccRILl+/xr7Tp2SS0NSP3sOn9eETFAWXA4VKx7mzl+iT0lfGebYQF4R+zE326Qy6921hh0q0mcKHwu3kwLffcmzLdpI6dWdAYjLZWVc4duk8/eZMY8aHH+CTe0hLbjaNTVxY9hvb1/xJ15QeTBwzjlPbD5CfnYviy2kzfI7memZOGEW3vn2p3H+Mzf/spt3wESTPnkmxyodNDX46FYEuN2nf/kJ9YQkDRo9gwpRJ5B47wsa/N9Gp70DGzZ9Po1Ejha5t/UxUFBWSlXONpEEDsShUGHV++OpEb8PD2YJs4jp1wuDSo9LqaDJ4CfB6Ofz5zzSUFNN3zlhGjBnBsY3bObYvnckzppMybBilTqvsAPjrzOianfy7fDW38m8y5H+zSR3SjwPL1nHy2Bn6zZxJytBRGJUmNP4mKtVWbv2Xq5e25Gu6tIlh5kvPEtWmNWd372LfnjTmPPc8XZJTaHJ7UOoEKd6LWaHir6++p66misdff4HYuPYcWL6B9JOnGP7G84R264Beb5R6NvEQ11bXUphzm4H9++LEKfVRar8A1EVl5PzwA4qGBsa9/rJMQ7i8ZiVnLl2lz7P/wySyd/VqHAo3HpUbY0U9ZavTqLpfwJxvF6MzGTi2fAP3cu8xduECDLHtUIWE0NhcT4SfGndBMWd+34zLZmXcK49jiG5F2mffUVhRTfKTj2Pu2g38Q3GKE7i7CUVJAbfXrcPeUMfjSz9HbfJn74dfk1dYQfILr2Du2hWLCP4O8JM3nDv/Ptd/+hO1w8HcLz9Cq9ew//MvqCgrZ8o776FvH0+tyiVzOrU2D5aKWpqrauiRnEi9zkd1UwN+ai3VBSX4uRREtYmmSuHAP9CEuqkJr7D+/7qWwLAgxixZhM3pZM/nv1PRaCHp7efQxLcV0xoUQoOp1XIj5yZ6vZ52MW1QqXzSzKBR+/Hbst8ZPngwXbt2wqF0Sh2UxqeWDLfbv/5Kp3ZtGPzh+3ibm9iy5EOsCjWJb7yFq000XqUbn8ACKaAp8xYFG/dhNhsZ9O4CWZivf/kTosKimLz4Jcp9TowhwXhdDsw+B/W37nL4tw3ExrRl6P/m4WiqZ9u3y2lweZn8yRJqzCZcGlEgeAnUeCk4cYSSPWm0bR3OmNdfpbigmMPLVhEQFkn3p56iSehJFTq0Kh8mRz0VFy6S/VcayYlJ9HlyBjWVpRxd+i3RraMY9tqb2CNCya99gJ/JhNrmIv9mLh3iE7B7PaiDzLIT7bE5uHfrNh3iEggIDKCospzosGACbTayDx7h4OpNTJw+lS5PTCfv+g3Sl20kPDaelFcXUOdvkBgNnVKLzqPk3PnzdOrbG7VwEgsbpMeDRuXj9JmT9EpOxmAyi8M9ercXs8VK0ZkzXN/5D5PGDKPDjDGUZF1n9++bad25J30WPUeR0os2UC/5ngH1FrL3HaLo+DkGDu5Pr3lTZDZw+vdrGDx8JNFTh+MMNhNg9MdaX4+fxsfxLVspPniCWdMnEzF1ONdPnmTPmn/oOXAYPeY9SqmIpAsMxOOwYXQ2k7F9Gw3nMhg3ahgdZo4l68xFjq5Io0//YfR4Zh651kaMQWY5kfBz2jm9ZSvlp87x/DNPETK8L8d2pnH5n8MMHjiclJnTcQUHUGStw6DXY7R6yLuZS3y3zjS47HhNOnzi5F7XTF15Je1iYtAIp6JKKYHv4R4ve1et5mbODeY/+xSRg1I58s8O0tPSSRkxkqTZU2nSiAJchUd0K912OeodmZwqs0FtCtF5UOBrrCcz8wqJQ1qg9QJRbHD7MDdZObpmDc6cHF7+30KZBXxg5Soyjl9k2JRZtBs1iko1NGKjTXAQxpIqDq3ZgK2sjPlzZhOQnMjhNatl13HeooWEdmwPYvNWqPE2N2N2O9m68g/qH5TyxFPzCegQw/4tO7hw/BIzHn+G0MRk6sxGytUuqds1FRRzau0azI21PDJ9EsqOsRzaupMbOUUMnD6HoNR+3Bfd2vBAlPX1xNRa2PHDj5i9Th5fuAAiw9i+7i8yz2Xx7CtvENy9K42yFBCaVhc1RaVSf+QfH41d4ZXGMZF84C6vpaaikvgeXXEpfNJcITonhgcVbFrxO06vh4XvCL2lhj9/+pmK/8awk+bPxxwfg12no1n8HWo19wsKsNssdO3cWbp9BXZMqVJzJz8Xm8tBh65dZUawn0+D+WHU3Kqln9E2yMCTr74oO8url/9BeY2Vua++QXNkBM1qJQa1Ak19E9rSSo5u2S4lFwteWAhmM398+omUvzzxvxep1igwhIVh1JuwPqhEVVbBuhXL0IYY+N97iyXW5s8fl+HT+DH2yaexxbSlTq1Go9WhqK9HmZ/P2W0baa31MUO8fl0df639C4s5hL4zZqNt30Hq+31NViL+i4erv3GN/RvWEt8mnJnPPCXRRz98/Cnm4HBmLXhOuphFVKxOp0Ph8nDveg4RUZEQ5o9LaMi9Xvw1erYuW8n0yVNQmAwYA/1xOBz4uV3UXs1k8x8rSO6bwrhnnsFeVMyvq1ahDg5mhvh3k0lmZ4uJgkKp4lJGBvHx8YSGh8jvTPTPIjQGrm/dzZm9e0gekMjcJ+ZTnHublStXY/AL4O3PPqFByDmETt3jkbKDguwbrP1zNYMGD+fRRc9z8fxJ1v/9F+FhrZj39LOExiZg8fpodtrlZPHKjt0c2LGd1HHDmD3nEUpz77Ni+QoSOnZg3sIFWI1K3CoFbrsdtcvL2p+Xc/fGLcaNHsO0+U9w48w5VqxeTVSnDjzx1isUKmz4DDqJmnLXW7l37Tapffth89olM1YYEIP1BjLPXaJHryTsBgN2rxc/nRaVpYmr6QfYvmUrI2fM4pF58znz737Wb1hPl/4pzHjuWfLqGwiJaoPHZsNY30jBzr3cvHieQTPHkTJiBIVHL/DXb6tR/P3IXN+Na9fo37sPk2bO4ur6DRy9epk2MycxfMEzuHUhNHm9WGhGp3Rx99xpBvfth9ovmKb6BnQuG6EaPQd+XMHxI8fpOXYUs2bPZvOPP9FUWCy1Yc0uJwmDUhk3ZQp//7GKq3l36DJlPLMXLaS52YlHq6bcJSJ9oPxCJkOSU9AF+1FVUykzC43NDrZ+9C03rlxl2NzpjB43nr8/WEpJYSmDZ8+i/9OPYtfZZRJC25BIKkoecP1OLokdu3J+007u3S9g2MJ5kjt48tBJXn75FaobqjD66STx3Ozw8NP/3qW+pJxxs6YyYPBAVv/6G1dybzD79UX0GTOcBnGz/ffFtvOPIL+wmDN3b5I6bAgqYTf3KvGqTdTW1nLvVhYDU1NkcpDQdgmXpO5BORe+/JDae/kMmPcMnf/rtOxf9g25hfeZ/vF3+PfshduslZFbTmsTkRY3O55/B09tjeyIdenTk40fLsXRaKPMYcMT4M+kxx6jS5fO/PrpxygbmwnwqBHhI8OemUX7hHjSvltBRbOVYe++TmBiIlahwdSosdvrCKmvYfeLr0FjA0MXLSAqMorD36/gVn4Jj69cja57Z+p9NuxKNzaXjbA6CweeewOD3cXUD97Ci5t9S79C53RQarNgDQpk8puvYfLzJ+2bH2S8knBQVrpdzHnvPSlG3btiNar6BvSiU2j2Y+Lzi1CotGz48RcMLi+eZgumyFAmvf6sdNldWr2bBquD8V+8gyYhRoKX3QoVCq2O7Jyb+BmNxLVrKzt2TkHp1/mx7LcVjBgyhK6dOsh4Qo2QBCi0NFy/zv7338asUkp2UklJCWf+WInaHMS4pd/gahNFs6sZs06NyeGg4dJ1dr3zJTGRrZiy5AVKy0o5uuxvvBYnjkA/6pVe/vfu25QUFrJrzTr8nF783ErMrUKY8e5Cbt/JJWPzXlT+gcz87guqzP5Y0aETQeuORspPn+Tsh5/RPTqaae+8Rs7Nm5xdtwWdOYi5331HQ0QE1WIsp3Di72um8OARzn2+gi5R7Zj82btknT5M5vatGNQqSkQ6REAAb33xGWdPnCYr/SiNlZWozDpC42OY/dIiLl64SEbaAdw19USGBKMN9Gf+4tc4fvIE5/ccoJXJX26Ioe2imP78U1w8d4kL/xymbccuTPloMfVmA/Wija4RgxsFF85doE/vXuiEU0qhkqN2rdLHibMn6dkvBYPRJMcmWoFN0qo4vuEvLq9ZS2KX9kx7ayHpe/aRsfuE7AAOfPsNqvRqPF4H/lo12qYmjq7eQNHuIwwWutR5U9izO42Kq7cxagyU2JrwbxvFvIXPsT9tD/kZVzH7wKxSEBkbxeinH+HwgXSyj1ym88AhpL71Eg0BZlxOLwqPC6Paze4ff6I6LZ1po0fR9fGZrP1pGfWX75I0bBRdXlhAU3AgKp8Kj7MZnaqZ9D//oHLPCQZ3602/R2Zx/MBBiq9m4bBZadZBq67tmfb0PP5av57SrFzJfxOygd5D+jNoyjjWrl5DcwlM7AkAACAASURBVEEZ9up6TAYjvVOSGDZ1Aju2bKMk8yb+Oj0erZJufRPpP3YUGzZu5uaVm6QMGc6kRc/RILJ0BelSp6Xe7eDq5SuMTmkpAK2iByI8JU115GRmMnDAIMkps4oRs8dD2H8jwbXvLUF/7RYThw4kblQ/Vm3eRP7dEsY/Op/OE8fTKKYPSg96r5sIt4/l7yzBcvMuCx+dS2in9mxfs4qq5gbqrVYcbh/TZ82R7NWvP/wE1X/dDsFCDAgxM6B/X7r2S2XnmvXcLnrAmKeeIWb8WAo8Ljz+BvyVSgLKK/j7g49Q5t3lxSefQN8xnlUrV3K3pIxHXnmD8AFDcJkCqK2qIS7QjLroDuu++gxPdTVPzJhDYHQCG5Ytx6FTUF5fJQ0wjz0+j3bt2rHy9xW4Gi1U1FRjjo5gypyZslj46qNPZXar2WDE6nMz9/H5REZG8uv3P2LwKLCIQjY8hOmzZ6PT6dm0Yyf3HlTw3LvvENK1Cw6DAZvQoCmVFOTdo9lmoVOPLtLk4POq0CiU3L99C7fTSecePXB5hL5Zjc7hwH4vj7+WfkmQvZnXFz6Dw+vl13XrsRr8mfnS//Dv3oUmYSZQKTFabbju3mfFJ5/RyuzHC08/hb2xgc0bN+F0u7D6vNTh5X9vLcZlc7JmxUoMPjUeq5V20RHMnDWdJruFTf/spKrZwauff40rOpp6AaAXhzWLBe/t26z6+ENi/PW8uOh5LDU1LN+wkSq1gVe++gZtm1hqbILXqCRU4ePBubNs+eE74kMCmL/gKUrLi0k/dJSKogr8g4Jwqjy8/MYr5Ofns+XvjZjVOprtNpRBJt7+aAk3btxg218baeMfQmNtnUwUW/zBEkTNsXvHTmn0ETiVoNbhPPXss1y7eo0Dh4/iFxrBgsWLsQQH0GTQYlOJ6Y+Sq2cv0D42jojQUDyioaEVY34n2Zcu0aVjB0JCA/HYrPihIMSnJnvfEf5euRpTqxDefuMNrh8+xaEzJ3DEhvLG11+h0QRSUd+IPtSMVqPi0vGT9E/ozM2DJ7lw6gydByQzYtpETpw/R8ekPhiiImhqtuLv1WGyuzi3YzvbV6+he+cuLHzrDf7dvYt/Tx2nfb9EXnh/seT7CnZikF8gJlMAuw8cIKZHNxStguVBRe/xYq63cu6P9Zzf9y9dE3vyrHDpbtpI9sVLcqSsFbSJsAieffZZTu7dy+GTx4gdkMTz331NvddHaX0tIWaDlCQd2H+Q5KRUAgLDabTacQhMmCicl68k++hhOvboyKQnn+DoP7s5fuwEihVTpvhEvqTZ5SXC6EddeRkNBg3t589h8BMLQGV8OEIVo2kvJ4/vY+SwYShkeI0YxLqgoYnTX/9M4aVMHG4Xeo0Ge20dwX5+hAT6U9dQS11zA35mfxReJdVqNe1nTWXEswukG05obsSiJc5xZ44fZ/hQkY0rTlcefB6B5lBw9tPvuHPhIk0ei3T7hjQ4sKvUpLyyiLhZ0x86tR4KEH0eMg/uo+76TfJ2HcBPq6cmxESnsSMpUXjlSVYAYb0+l/wn4pS89BcKz1/Ea7dgMuqwijxIvZIhbzxH0sSJD5P2NFgbm2V00oXsLAb2GyDjw0QB6FGqqa5tJC/3uuwAygSWlqEiWqeDrc/Px1lSjlMTjFY4V6vy0IWHMuzld4kaOBiPUch6H8ZhNdvZ9fwbuEvLUPmp8HmcuKrrCQ+PQBcWSn5pOW6PQuZilhcX0qVjR6kdKHpQBn4aTMKpeKeQSpeLud8vpf2YsVidKhTCpOv1YKqrZueLr2K/X4gv2F9qMtxlDzBGt2Xw2+9i7t1DOgNtOOTYz1dUQPobH2ARo91WrVCoRJzcPdlRE9qS/MpqHP4BOBxONLX1dIuLpaGpTma+Cj2bSqPHUlpOQlRrVD4XBaXFmFu3weH2yli8qKjWoFeTc++2RJeIQtdT1ogpMorHvvsMtRh7iDcvxipKFdnXb8g0jIS4WBRelzyJu9Vavv91uewAJgnuoXBjySg4DfXXMkn76B3UzRbsxiBpenGWFxLavgNTv/wO2kVj8dgwqMSozkXzhSv8887nGKx2VEEGOYGwVzeQ0L4992uqaLbbCTIHYhfAX4eTdtFtcTtclNdWowozySzgxrJK2qf0ZeonH0FkGzmOEs0yq9NFQ+ZVTi/5FMrLCe0Yy4OqKoxuJcGx8Yz6/msICcAlngmpg7JSeuoMJz/6CX1tEwGRITyoK0ev99Hc3ERUdCxl5ZW0ioqmovwBZq2WhNhY8gruUdXUgH/rVrjcHrQuDwmto6kpK6P4QRlRPbpQWl2F1+UiOjpadi9q6+okwNXSYMVp9dKhb19GfviuBH07RXqFNNz4uHDmHCm9ereAeoWBQGhrFF5OnT5Br34p+OlMqMQHlkYTO2c2/c3trdvRW5rwbx0s4bB6nT8JA4cw9N13cBkN+LwOmWygVHo4umodVbuO4iwoIaZLPPkl99EZjVRXVxMZGS1F+MGtWpFfUEiIOYiwwCAsDbU0WOoxRbY43EKMYXQYNISUN1+WGkOBePS43GiMsH/5curSDkFlDX4xUZRV1RCs86fr0OH0WPyq7NwLGaBY+JzUcWjlSqo3HSTCDn7BIZTXVaMPNKITaR4uGzX1NYRHtaawpBj/gAASYuMoyL1DQ2Mj/q1CaRQbktlEiDkAS3k1dpsNU3iIlBaEhoYTHhpOUVEhBj8jBrOZ0qpq6WJPSEpmxicfS9mLVymKNBWNNhuZl68yInWAvC+lC1tMehvruHn1Kn0HDJGaLKE5lfmgHgdbPv0Cx6HTRAhjRZCOO9UVaEMjmPjkM8RNmNgiklN6sNsa0GvUbP3wU2ynrhLhgojwEK7l30LdNpzAsBBqC8ok88zsH0hNQyP6gED8AwOorSgjzGRG6XBzp6gEY0ICIxcsoK1gtYnxoIgdFDy6hnq2f/ElNUdPERcQiNeoo8jSRE5dDYs+/ZxO4ya1CKHFh5LZwZX8/c5iGrOy6RLYCupd1DisKDq2xqXx0nz/PuEmE1qdjntF9wlvE0VoSAh3s28SGhgk96i6pkbatI+jvqGB+ooqIiQ+S0FVUyN+0a3lOm0trcKkNeDn78+9mmrcrUN5Zsn7chqC0BeKEbwo9PLuyVSszj27SVmL+CXebuGtW1IK0L6biGFUtCiDPF6a8++w8oMlGEtLaWM0Sgh9ldvNHa+H13/4kVaJgunaksgjXNj12dls/PZ7lAWltA8Iluiiu4X3COkYg0+nobK8ktbhrakpq8KrUqMNC8NPb6DpTj6tQ4OlaancbsMTFs6LP/4MweGg1+BUCqoF1GZfZ+NXX+K+n0/nqEiampqpdLlRJiTw4pdi7QmRfG95tnP5qL96kTUffURgfSNtgoKod9moE2ipNjHyAFRzP492rSNwOJ002iwEtQqXnfDKolIMGq3swIrrb8dDYFAQbouN8KAQ6mprcYiiV6z9ajXleQW0Do2QiK68B+X0HDmSSYJrGBAgR6VOOSSHjIwLdIiNJzJMyHCECswt94QjZ0/SrWcPgkxBMrBCimgsFh6cPMOKjz8jQmuQWcM1d4qoVLgwTxrA3M8+EllCeCT7QQjU3Fw7ehTF/RKO/7yCdv6BVNuaeGLJYgoC9HQcPgy7jGAVGeoeqaPO3vwXF3fuRllWR7g5iCbc5NSVY07pxuLff8LmcqLXC5e6QJh5OX/lKsn9BklTiEGlx2JtpJVWz/2NW9m7/DcMPg8hJj9Zf0hSSXiYNJOWFBTRLqw1zeVV2Iw6oqeNYegzT+IJCsEhahicErx/8fx5+if2R+nWtMTBSVOBg9Nff0v+0eOYHU5MJj8qFR5ulxSh+OuNV30zhw9j++efY62pQhURzpNLPqRQbSRB5Eo+lIK5hKRB4SU9/RATx4+V0SniK3E7bWhUSh5kXMJYWcWmd5cQbjZT7vPw4g9L8eo9KJ02Vr78GsEKPZXNPhatXEWexk18v35yrPd/E+Udbg/pZ84wevRIqScQ2g1pPqyvpTA7E01TA2u/+pJWei0ND0p4fdtmrtVW0XHIWHQeAaARmhtxGm5k728/kL1zNz09ZkI0JqpUUGJU0Xb6KCYvXEizU2SJGqTWwV1Zwf3rV/GrqeHA1z8iEk5rDPDiql+50VhFXO9kjJoQmcsqxs9iJJxxPZPRo0a1SOXENVb4qKwTHcB8BqeK+KCHBYhCS9XtXMKaqsk7fpL0dTvQ+HyExAQy4+MPKPBqiUkdIBdrlyy4oLm8CH1ZJYVHT3F0xRpiIsJQh5kZLfRJNgu5GVc5s/0AdpuLuL6JjH/heblY5hw/zblNaTI1oM2gRAzt4/C2imL4rEdaxGEPf+pyCwiqfkD+kWNcTjtAc2Mt8QN7MOSVlyhS6Gjdp7d0a0rnpM9D7Y1sgi1NZKUd4NSuozKiKXlyCoPmzABlCMd/X0vJhXPojHpM3bow/tnnQW0ga9s/XNyzC51WSfuhA+gvMonRc3TjJm6dPo7LZSFl7HAGzJwi9RnHNmwm73iGPBT0GjOSlEdmUmbWEtGhMypfC2JGVFG3r11HEWQiLiFOFg1iJRCF9jff/cjIwUPomyRimh7aAhUqck4coWuQjmO/rKD40n2qa2qY8dIc2gxKpS4ilsAOnaToXMTqCWVladZl4ps8nF25gerL2fIAM3LRPKIHJ4NRR9pvq7FcvovT5mDUoieIFt+3WseGz5biLK7A6nUx5JlH6SCgvH7B+LXt2JINL9JP3FCVk0Ubm43D339P0dXrqI0mBj42j5jhg/DGtELTKkS+H7Exif8x72IGXRU6dn+xlJqrV/DoYdhbz3OrrJRJU59iw+vvo6qupcbSwPhXnic+uS94tBz85gcsxUVUW+qZ+PKzRPVNkZrYNe8tkfqeB42VvPzNhxgFiFmlY+37n+EtrpGr/6NLFtMYGkCrfsm4TQHYROLKf9fY6PZx4eRp+qQkoRPZiA/rPLEVnjx5nKSkZPz8/B86jOWTQe7Jo3RSKtny2Ze4ix/gVCh4+selFANtBo/AZzJJ3ZSg91txUp6TSUJ+Hbs//Q5dTSMNHhtj33mem5VFpI6fzJrX30VXa8epUvHUd5/LZAQB1vrri6/kAbTaYeflL7+k3uhHVOpAqb+UzkwpSHKTd+4MMdVNrP/kCzwNzWDy57mff6FSqSC8dzcwSWiVlIFY8ZJ75hgp1S7SPvlaskeb9AqpAdZFRuC5V8yKT5bi71Hh1KtYsGKpHPN5c4rY9dtaNE4PDj8NUz56BYVJj8bi4+e33sOsM+DQKln029f4rM3Ybhfx94+/o3MpUAQF0Gf+DLIaa5j31mK5tItNSuhZPY12rly8RP+hg2T36/8aim1N9WQLE4gwygllptgUlD5qGiux3rlN6I17bPjkC1qHhdKoVfHYlx9R5IW2/UdJrIgAHQupQJW9HN/Ne0Sdv8e/3yzD7bAS1C2GMT9/IB3CjpvF/PHpt7QyB6EIDmD2L19CcyONmbf46/tfMKq1BMTHMuGd13mg0RCTOPChTrdFo/dAuoYrsB2/QPqqtRL7E53UB93AATQHBjFh6iwZQyY+gii/S8vuo/1Py+w+ep6jv6+SvDh3RCBjvvtI4k2K0tLZt/ovTP5mdFGhzPn1K6ioonLnCa7uO4rFYqF1Yhf6v79IbohFe45xePNOBPu2bd8ejFvyohTvF/y6jczdR3BpVEQOTqHbC49RpIGuPftJNavKK4xBkF9wX3YAe3Tv2pIN/9Ccef9OLl6rnY4iOUR80Ifi2OI71wn7T5qT8ftKSs5dROH00H5gf6rjowlNSSF5xHg8YowvcytdXM7LJFap5ZqQwBy7gMrpYODMcUS+MAuEqXLdDq4fPoPC4WHYzKl0fHy6LKAOvr+UiuxcrG4nAx6dQdTUMTQGBREV10Wkisu3I2TXeTcyaePzceSbnyi/el1qEgfNmUn0pDHU+5lk118YdkSSk17p43bWWWJ9cOKbX7HevU/Zg3KmPPskMbPGSRPH4R9WUJKVg9vrYdSj04kZP1iaMy8u20T5lZtyKvbUkjc476qge1IfTq/ZRuXNezTU1fPoq4sIG9NPuucPf7qM5oJyquxWpr/5Eu5e7dHHxxAW1q7l+j/MgjqZkUFcfBxRoWHyM/m8ogEDZ06dp2diIiqxFgjPgtshi9iszFPEq7Qcfmcp3nvlqDU6pr6yiJqECAxdO2KMaIfN6ZW8SJXHS+7+f9m3YjkRlkbCBOzZ6qLSrCfmzedoO2Y0gbpw+W48Tc0Y9Wpunk0nVqFh5+Kv8bP5KG6u54VvPuX3jMO89Lk4vAnsnWjsqEBvYHf6QUaNHItRGLjEdy5zHN0UnD9DbJA/G555Gn+VkpyaGt799SccYWZ8Nhtb3/8Uf6uAfiiZ+8VnVLXyI6xvEni1LfpGhRurrZEjR48xefL0lihacYOKgsLeRHlWBq2bbGxZ+LZszN0PVNFhUF8UG995yxcmRJFpO+RpwxMURI9xEzF1TyJx1HhcDhcas76FieWDf9MPM2HcKFkAul12NMIv7nZyYutmfPcLuZ22B1djE+pWEfQaM5SA9pEU387hysYthKmMGEyt6TV5KjXx0QyYOQO7iMExBUp7sN3hZv/xk0wYP0ogf+Sp/SE5g/NbN1J19yYXjxzA4LYR5qejlygU+/Wjx7Ap0r1rt7QUYoF6OLtplXRehZY1QpMTV3AQ+i7tcXaJ5bE3XkNEYwtKlEAyuKuquHX2JDcPH6Li7AVZAPqC/OgxaQz+A5LpmJyK0uuPtBdqVVRXVZGZm83w4cNRidGAGA+rfFRW13LrVj5DBqSiEaI1acDxonU4uLxpPdbbd7mSfhodPsLaBdF5zCiUial0HjpS3rTC2SU+b11ZIXdOnZZYl8Ijp/A01NMluQfd+iVJ/UduTi7n9hwhwByIKiyI0dOmotQbyL5whVtHzmA2m/FGBUFUK7qMGsPQ6bP/XyEv1qbGvAKKjh+m7FwGd09cwN9kQB3lT49pEzGkDqZt7yRcjmYMog1it+EoLSH3SDr3L1yl/EYxNqeVgI6BjJg4DoMqlBM791OblYnOoEOVEMewKdNQeFScO3hQiretlgbaD+5Px+S+uNHLUX7u2ROY/LT4t4lg9LSJOLwuzqYfpSbrrmRohXbtRPzIIYQPTSWiU2e0AkYpqnsH3Lp+DV+QkdgO8ehkoqHotKr5aum3sgM4oG8yCnGC8LjlyKUmL5fSI3vIP3KautwaVGo1kSkxtB81jJDUUZjj2qNQ+rD7LGIv5PbFs3gyc8n+Zx/22wVEtA5H360tvUYOlAXGkR17ab52j0D/QMJThHC/H3aLnbOHjlN7txCFXkNoSlfa9U0mdexktMGtQalv8S15fNw9dwrv1Stc3rELjcWOzeOlTb9+hKX0IX78MHQiF/Lhj8ft4v6lq9ScziD/8DG0lVW4dWAc1I0HFgsDY/tw51wm+VlZBLcOp+uY4YS1jkTd6OTQ1h2obFaZbdtj4kjadGiPs97GsX0HKLqdS3RCW8J7JtC3fz/ZYT68aQeGOmGuMJIwZijm3l3oOHYUroBAbNJtrUHncJFx4jR9+ibJKC6hy/F4fHiUbk6cPEa/xBT8jaIAbNnExUOcc+wQ1WdOc233PoIdXjxqNZ0nj0XbqRO9Js0Es3+LoUDtpknp4tz+NFpdL+bapjQ0Fit+rYKgQwTKACOdo2NIW78ZvdWNX1gY4YNSZPaz5c59Dv6zU+oS670ChTGZsG7d6DFxivQZKZUtYn1UNo5u20J4cSXH123EX63GZw6gzYhR6OPjGDh3Fm6vA7dIflAJW4SCc7t3EnzlDtnbd+NtrMUcF02bmWPRh4Rgv1XI3dMXqS8swxAWRPK8Kag0agJqHOxZ/bcMcheC+OT5UzEE+ePIL2fP31vRarXowoPoOm4w7ePjacq6w7nd6ahcPlQhQWi6J+CNjWLO4jdwKoXbWlx/BfY6C5dFAThkoMRUyAJc4F6aa8jKvMLg/oNQi0O1XPm9NFlryEo/gPLSNbLS9mJQqeTr954zHW1MHJ1GTZMFmsUg7GdQ2VTCzb0HicwqJmv7HkxCrxhmpP2MYWjMBqy3irh84Dhapw91UAA9Zk2Q3c/8Uxe4fPg4QWZ/TG2iiR41hNZ9kkjo3RdELJVLaOgUNFUVkXngX9yXr5N77ARmgw5TXCx3/Ex0HzWG8XPmgscpjTg2r42KynLuHjuJ7lIOt/89hNplJzqxB+r+fQiJjKLqRAaZh4/Lbom5XWs6jBlIiJ8/jaezufrvMVq1akW9Hvo8NU12wm4fPE3exSzCgkNQhAfQadZoArUGHOmZ3DpyFpXBgK5jDG0eGY8vvg1d+w1AqTDKjraA8eQVFGCxWujWras80PlE0ACQdysHr91Bl87dW0568rvxUnLrGoVnT9N45jxFGZfQ+JS0H5DKueZ6Jr/yCp0HDBcJZzKCT2NUk3HrElVZ16ndfgTuFqH1eAjqEEXbqYOwKzxc33WYiht5BBv9iezSkahRAzD6mbiyaRdN90tpslroNGIQ/kP7EdqnFzEde8nplSgYDRoVuRfPUJF5lcJ96bjKK3C43dI1HJyaQoehQwlulyAlWc1CLqFScD3jONbcXIr3HaHmRq7cNbsOSqXN6IFU1dRwbv12/BxeLHYb3YekEj8ylaaqWjL+3IauziZdzKaEaK64q5n6yCwO/7kRW2mVhNZH9uhM2JBEnM1WKvedpeLGXTRBAcQOTUWd2p3YIf0Jax3bUsC6lRKqfjrjPPHt44mIEAWgArW41i4f505foEOXbpjCzNLoJXAs+GwcPb4bRXEJ+Wt3Yr11n/DWkcT374v/oEQ6jh8DgaKTKDq84qzqIz89ncMb1uIsukO44JNW1tNx7Eg0syfQdvAwdG6hg1ajEXvjfwfTC/u24ldTz/V1e7CW1mBRQ7dxIzhZW8Rnf61tKf5EESgPZSrST5xkxNAhAv8ne0ROBWh1cPGfLfiK7nF560Z5ONdFRJKQmkJUSk9K7xdwbdceVNVitO1P77HjcSV1Jnn6VFC2TGKFmU+cIk6eOUHKwMGoPFq0EmDuReO1k3VwD56bt7m9YYecuul6xGP306FYNnmqr6KkkB7t2zF93DjSNm8nq7iUbvMfY/Zbb8sRn7g/7XYXfgYNl86dpk/PnnIMqtBppT1eaWtm63vvk3PhAsHt2jJ5wkTO7t5Lxb18DHqNBLP2Hz2c3t27s2fNRgoe1DLlnSUkPj5PkhxtPo8UeWrQcfn8FQb3Tvx/OXai8aOwefl73iKqC+/glxhNSkp3bqX9y+2795m4+H0SH50rOzOiJynGxaI6z7l6jmi1gv3f/4DP66bNsMF0GDyMg6cvMX/BM2j9dDIn0yfEsU4vf8x+isbi+ySkdiMhpi0Fp65wKTeXWd9+TA+BhhBuZXGjKMV36uHU5Qv0TU3BoGhZmEXXqrnRwrV7t0hOSpRndrEQeBQqaQtfPmEMnqpKOg4cTveunTm5eR25ZWU8vnwV8SPHyJxD6ZoSLc+mRj6e9wTWuipGzRhNmJ+R0+u3YfapqRNJK/5m2qck0r1rF9I3bZLZu0KL4jFo6TJiAG3bRHPxn/1czcvjxQ1/EjdwMA6PWm7WKoUHdUMN302ejrqxmT5jxhDz3+hXROUVNDXx+Lq1tE1OQSMccnLD9EF9A0v6DydMa6T/7FmodWpO/rMJjdOBw+YkMKI1KSLz0+Xh4v5/8dlFH8cNJgOJI0djNgdwYONWjF7hynXL7tb4Rx+T44dLh4/JTammqR6fXsOQSWMxqvVc2nuCcouVxTvWQXw7eR/Kh8gDd3NzUZgNtGvbFs3D6ywerp+X/8GAYYPp3aWz1GaKqtcpGJNFBXw9aTxtDX5MnP8s1XW1nNz3D01qDe/vOwaBAQ87Vh7ESl9y8RLL/vcmoXo9k+bP5PbtW9w4cx69wHo4XBgD/JnyxGPcuXOb6+cu4LM60fk0+Pz0DHtqFgVFhdw6fg63VsfifTvBaMLlUqPUiJ65l4IzJ9n4zAvEh4TSZ/okearOPXYcQ0Qrnt2+FY+MmWvZWPQ0kXcgnU2LvyBYZeTRF17gVMYpCu9l0VRTSYQ5jCa3lykvLSLr6lXuHz9PoEotg8E14cEMfnQ22TducuPQCSKNftIVqjTqeOSVlzlw+AjFN3LReZEJPmHhoTzy2GOkHzxM5vmrdB48kNl//CA7YjYJqRA9QLiYcZbUXn3QyoQBMb8Cp1h8Mk7RPzEFP8Hoa8EGgtvO6U0bOL5sGW0DzUx9fDZHT5zk+oXr9Bkxninf/SAPVbI1KiCMahebv/+R/L92kxDZmqTHxpN+/DCVV3MI9LYQPVvFtGXwrMmk7dtHQ3Eleo8CW2M95tAgZi18ik07dnD3Rh5Dp0xnyhfiFC5y5sR3KyQBTtZ8+imV/xykW1Q0faeO5e8dO2iusTB08lQGvf6y/LxiYRbjbgFI+f21xTQdv0SPmDh6jxnCnmPpFBUVyeJO7xTs3HaMmDqRTRv+xvWgVnb3rC4HrTvGkzJxJH9v3IjJ6kHT7ERldxPXpSOJU0azfttWmirr0Qq2qdNLQvsEBkway9a0NPJu5TFi7iOM+Pgtqd1VyhEk1OHh8uVLjEru9/+vsQqavFYuX79C/z6pModWIcLLH+a5fjx3Dv7lD0jt3pm4Xp2lRqyyooGFi9+n3YxZLcWKmA+Kwsvl5ucXX6Ii5yb9e/UiMbk369atRiui09yCQeakT6/e9Ovbj21/b8NVb0eh1dCgctK1V3cGJ/Xl519/o8bl4c1vvyV69AiJbhLMN+kM+i8taNkTT9Ccd5fhA/oRGdeOfw4c4M6Dat78cilx48ZLV2lDcyMBZlE42nlv9iysRcXMGDmG6PBWbN60Bb3JjNPlkoDvyRMmEB4ezvq16wgWEgabVWa39xvQn7CwMA7s2y8jzES6iBjJDRoymIiICNJ2pEnoV01VDWFhjrMsvgAAIABJREFUofRNSiY8MIRtu3bToFLywZqV0DUBj0bc+y3PY2VhOTarhbjOCf+v+yqeidL8fOnyj+3USf5Z8aMSQvCiQj5Z8BTa2gpmTx6P2mhg8559lDQ7WZa2F9q2bZEvOVsaBu47d3j12QW0CvJnaP9+6JUKjhz8V07yRKNBpdEwcsQItAo1B/eno1HoabZYMQQaGTl2FDa7jb2Hj9CAkh8PHAB/s2Ryivtf5VPgvJops4BjWgUzdFAqjc0WTonOpNrE29t3gL8fHnEKFogSn5vGzGssef45/JXw+OxZlJeUkpOVTW1FLSHBISi1KsZNGEdZWRnHjhyVY19BAVEb9UydMZ3CwkJOHD1Gq+BQHpSVYzCbmDvvMXJzc7l+PQevRyn58sJB/8jMWVSWlMsiSf2fOebNnVslIUCY9VrkZnDjUiYJCXEYggLkpEsrq3A4c/YiXXr0xC9AAmZaANFuJ3d37eL3rz6nTesw5k6dRu6FLE5kXMDQOZ7FGze0SIsEqN0hwb2UXMsiOjyEHct+IDc7k4SunZnz9lucKrhH6pAxaMSNJf6sXhSeDvI2buT3jz+hc0wCc+c+xrEL5zmZnUlkUk9eW/5zCw5SLRkqUip28fwlUhP7ohFUCzHUEudkt5PLP37P9lW/E5vSgyED+lNw+iKlt/NwK5VUiijehDbMmTad2/uPczkrm1YjhvP0Dz88lCeIWbgYhfs4fO4Y/YaNRCMHwi1buDCU7P34Ey7t202X+HZMGDOak2JaeO48ij8mTfVVV1cya8Zk2nfrRv3lTH5ev57oqRPoPXU6zV4dOikSb0LntnP/YgYDE5NRaAxSW+Tzugg1GtiybBlXrmUxceEzJPVJInvvQc7s3ofa55EMupQZE2SY8e3TGaz4fTX9J8+g/+RJWAzQpPTiEqgJl4/s01cY3W8IWpdPUsTr9R5CUHLl+9XcyrzEuPefpk9KD86s3MDJf48y+pHHSRo9klqfXUb9RJrDqKis4nZZPr17dqH+7h3qmxsJS+xOVm4eeVfusOCxJ3BYG9Do1TTYbTKjb9un31FSUszM916kbdu2nF27k/Sjx0h69lHiU0VXIwhrsw2jn1lGOpXUVdEjsSdelx2t0MR4/aipreNKYTZ9+yejdgr9osjvVBFut3Ppi09lluG09z/AHGDm3J/LuXgtm16LXiOkZ6IEfgaI8YZYCKwWNv6yjEZrHY++voBuCfH88/mPlGXflXoHbXgIkxcuIDqqFWm//Er+lSw0Ch3+bSMZ/9ozGA16jv62jmu3chn42nOEdO8uR4I6rR6ro4GQ5maOf/QlgWoN0957E7/Wkex6fQn3q+vp+c5baOJiMAuEuKDWixyVxmbSP/+OYIOJ6W++gcHkx46fvqcy744EpyoCAnhiyRK0ai3bvvmeprJSnCJPtXUE8999T+o6dvz6B5V376DxOYiOj2PmCy+hVGpZt/QHakpKUWhVhMZF8+RbL+NotrNl6W88qGtg8tsvo42Npkm4txQq9CoNOTdzUPppads2GrPQm1rtqLUmVqxZQ+rwwXSKi8VotaPXaalVePGUFnP6gw8Y1L0HQ55/HqvNxsYvPsNrMNH/9XdxmIMxSdCoA5WfhtyrV0hfu4H2HeOZsuhxvB4XG774AVWtBaXVSfve3Rn+3GNY7BY2Lv0edaMdr91HeMc4Zn34CuUV5dKkZAwIZNRbL0J4K1w2hUSpeJVOGrKukfvLSgb07kPqy8/T3FTPhrfewhgaRv/3P6BUa0JvCMXRXEeAtoE7J49zacM+BvUdztD5T1JWWcKO37/G01CDy+ah98jhpD75KMUFhaR/vRw/pwe72kNMaiIDnniEygeV7Fr6K0arA6fNQr+Rwxj62Gzu3Clg78q/sVbVodQqGTJmhDyoVT+oYtMvqzCGhzHhzRdpNOtpkjFwLYiCC2fPSg2gn0qPwSv0OV6a/XwcPXuCAX1SCBQaQIcCjceLyueg4PxZTv32G0/Pn0Onsf25X1jMxs9/o3PiQHouWPB/6HoP6Kir9P//Nb1n0iuQRkIgCaGGhBB6ERELFhTrqisW1F17W9uqsKuu3UVd62IvqCsgvaSQEEqoCRBCKqRnMpPp7ee9g/s9+z/nP7ue3RMiM/P53M+9z/N+3oUBrUZachgMEb++ul+3cPTbX1i6bCk51y/i4KH97Pvnl1iHgwS9PhZdeyW5l8ymbv8Btv/rSzROL9FxVkrnz2LyglkcOnqMrz5YR87Eicy45Xr8JoP00FNK77Qg+779nq4ftnDPH/6AdX4pDfvr+Pbtj6TqNvuKSxgw6qTiViM4oXYbNT/+hzPbq7lu+bVMuGQ+m7ZvlUpdgwiHCKu56voVpE8rYt+eKg5+8R+pArSpgixbdRsp0wrZV1nNnrVfkBDSotVouPzmFaSVTWDD5i0c3bIXd7eNlLg4rrp5BZYxI9m+cxd7vt1IYWkp0267DodGicorziotvUqvtHtZMLEYrThVgkpCGiWDYQd1Rw5QVjIdpS+MPqhC5w+h83vZ8eXn2OsPcc8fb8Y0Np1dO3ax+euNLLn6BkbMms2QMLxVCc/GANFuP//+51pOnm3kiWeeIHlkChu++57aDVvRK1SY42K44dZbiE9JZptowrfXEgyH8KVFccOdt5KRlMr679ZTUVnDnGXLyJw7E6dw4UGB2eMjxenl69ffQGEf4M5Vd8HIFH5at479Bw+z7LY/YhgzFrfBKK1LRIOucdl46+U1WAx67l15FynRSXzxr09oOdbAsMNBQvoIqfpMS0vjiw8+5nTNQVlkuOON3PHg/RKBWv/ZF5zYXIFJp8c0Kpmb7vojVquVz9//mJ7DZ6SViHpUPCvvX4VVZ+Ld19+mpbmdK2+/DcvEsTgMGlzCBkmlobupGY/bRXbBGOmqIAh8BpWGcydP4vP7GFU4DldQxFaqMfn8aFs7WP/2G+TGR3HdHbfIAuvdf7zB0HCIJTf+gXD6KIIGPepAQKLdis4e3l/7DoaRsax84B5UijDvrv47yvODsvmMz82Qn9Pr9vLPV9/C1yVKPQXWjCTufvhP2H0u/vHGm3T32rjn4UckpcuvVMqmQO90y2zir99/l9Gj07ju/nvA7eL11a+icKm4YdV92FLjcRh1uAN+jGEFwrT+208+omhyIbfdegs+h4u3XnoFxYAbvz/A6JIJXLFiuTy/PnzzXbzn+mRPmD5jElfecgO9vb38+9338ZzuxKjVkVc2lWv/+AfaWlr419vvEez3yKSi7CmF3HTHHzl34hTvv/cBSoORGx+8n944Iw6t4MeL6EExchUq4EwMScIPOIDWr8RitLCtYg+jx+URFRsto9VijAa0Ngdtu6r56ZuvmHbxLK68+koGzrbzzzfeZkR6OjevXIldqUBlMKEUyU4KFTXV1RSNL5RJK122XvQJMaRlZrJnRwUTxxYSqzWhCIUIasOo3G5ObdnFhh9+YM5VlzHv0iUcrD/MW++9R8HkySxZcS0eq4nBgA+1Ti9cXandXkF5cZkUGzl9bpmEFh8O0bL+Z3765ksWrfoDc+fNpnN3LRs+/hxtSIldo2TsNUtYdMlizmyr4POPPmHivAXMvOwyfCazXBcJ3hBKnZr1x+vILZlGwKeW2g1BbErwBzj79Xr2b9nIVXdcJ/eVrsoDfPjmWhRvXn1NuE10Y1Mms/jyy9j6ySdUHjtCzmVLmXX9jSiiEujo7yM20YLROcym1a9ysrKW6XMXsGzppWz88CM2Vexm1r13cfnK2+kf7EUnihSvQPyVbKvcxcVXXsqgZ5gh4cJtiCUo8iwr91A2vQRvOIxPpcCrUeLx+TlYVUt5WTlKnQa3UI+Jrt3lprmqjovmz2VI6ZWIXkxIiT4I/3j0CbrOtrFg9jzmls7g87VrOd7SxKzbr6ds2RWorPEMCPWTMsj5kw2sfewpYlU65s5ZxII5c3j/tVdo6+rgyrvuoGBWORqhwBywYUEvsyR/PbqPiWWiE1NLTzNjUMmQzc6BU40Ul5eKQbh0dzcFDPT29csCsKSsGG0gLPmNfpWWaLudbY88yGBrC8W33MqECeP5afXznBuwUf7YM5jyx8tcQLPZjMvhYKCvh77eLqYVT5YcHOG4L9Ib2ltaOXP6LAsuuYS2gX4JQ8cpVXSdaaX9bCdl8+Yz5BvGF/SRkBjHx598hF2j5rKrriXsCMmQbk/IicVm44uV95FiMlK84gpZSH3+/Bp6fAFmPv8c0fkFRKs0BMJBBvHT132eYNc5yqeU4vVrUarVuN19nO9sxTE0zNRpJTh8LomMmowmGo+fIOTySaWow+UgpFJgiIqi/vBhlCEFk4om4HDYUYTCRJujqKvbR1SMlazMDDyOYUxiUQvl0pGj+FVq0nNypcGpGHUZtFqOHDuMQq8mKzsjEjEouluNiTd+85ubPm8W4/PGyMNG2GMMqRX0Hj3MvhdewBqG5U8/TXtnJ1veXwtmK4tf/Du6UVmYAmEp4Rf8o5p9exmVlsK4sXk47DaJpFhNZg5V15Kkt5BZmM/5oJOAIkiSWs2+XRWkj8omNT0dm8+FWmSqhgJUH9iHdkQaSWnp6DxqlELRZVBwVqhv//4GI6JjueLRh2g41cDer9fhM5u46p9rGTTEYvQaCQU8hAwD7K/ZzYxxxcRHpdJnD2Mw6TCaXDzzxCM8tOpRYhIT6A0NSa8/nQsOVu8nv2A8cSkJ9HsHCAkCtj6Kql1VjMkrICExAZfPIQna2rCOij2VFBTlk5SSRFd3F3GxsSiDCrbu3k32xCJUZpPMW9arBeIVpKq6krxpE6TnVVRQJ22fHMYQ2yp3ygIwRm9B7VNKkrSgV1f/8B1HvviC/NwMLr77Bul6f/yXanInljL70UfoN+ikr6N7eJiw10vziROUFo5HbzVxxtVHSlISirZ+PnjlDR596klcYT8Os0aqv6ODSg5X1zJpQqF0vg8IQpBAbHQ6Nu7YydSZM6WtUJTJiEnEDvb2sOvfn3NuZyVFOTnMunkF2zf/Su2uSnKnl7Lg0fvp9PmIMcbi9/pwBYY5fuQwC0rLZYMzINan1cKwxyEL4SvmX0LfoA23Qdhc6TEMeTmy7wDjS6bg16vpC3nkuEvRa+dAxV5mzZktUWmnKkQwGELvU1Kzq4KLFi3ErwzR47VjMBppOXqSDZs2c/Of7sMvrn1ILXlWLmWAvbXVzC2fIYcFYQkhKHH4hjhwaD/lJWWEAqJY0aIVPGqvhx/efAP73lqWzC2n4OLZvPX2O/R2DLDwqhsoumI5/UqVtH0yivirfhttp05TUlos7bocATdWi5m+1k5aTjUxRxgXDztwBnwkxsTi6DzH6dONTJg9DbtnWE5DjEaTTJM50dxCQck0iUMIEZJ+2Emc28PHL63GJSyurric5MkTePsfr9Dr93LVH1eSObUMOyp8SjUhvZL2/lbaO1tYNHceIRElNyT2QiuNZ08zYLcxZeo0BvoHJRUpSmegr7md3oF+soqLpA2JtHvRGug83IjLMUxe8UTpaxsMBmV2cH/LObq7uxgzpVB6RTqHnVjMFs42t9ElogLHjyesUhMIhKRYrl0k8Tgd5BaOkchmQCmiBlT0HGsg4PWSXjiOYWGdpdVgCAREdAjrXniBpICHu2+7GZcyzLufrSOgt3Ld/Q9hHFtIn9uHRadD6fLQcfQEJpOBUUVjGPK7JJXTrNbQXHcEs95AplANu10yRz0m2sr+fbUSjCoaOxav14VNHcCQGMfOmr0Y9SbyRozGEFahEklbLicDZ07z2euvEquCVQ/8ia6Odj5b9xVx0Slcf/e9eNKSUKUm0+10SJXtySOHSUqIIX98PsMDgxiF+FBvoaaqltRR6cSOTJEpXoLSIBIzjlTWkpyWSlRWGk4h0AuHiTdFseahJ7n15ltIL8yjs69H/r54ng7WHiQrPRNrrJWgUEMLC7ZwSFqtZRXmo0+Ik2prlT+ENhimvraWnJxsLMkx+Hx+dEEtao2W7Xt3M25iAQaLQXJwleEwupCCul1VlJdOx5oQS0d3J4kjk9AOuWj8dhPr3nmb7Em5rFixnNMHjvLddz+SXlDEHU89iTPGilOrlkWmxRfk8OffseXrr4hPi+Whh//E9o2b2Lx1J1n5k7nnhecZiFLR4xFOEkYZTffGC3/jTw89zLBehVcgqmo1yt9swQ7uqGL6FOH3J4RdEcNzvVArb61hZmkJ6ngtLt8wWoUGk1JL9cbtTJ46BWViFHafT4YhCODmh/ffZdvPP1E0fgJ/XHEDW7/4mspD+0hbOIPl991LWGnCLSNYweJyU//+Jxzevo2cSXksu3IZe3/cTO3OKhSvXH9jmKEhzP0DpEWZ5UM1qFWTf82VzF9554VcTA3+oFOKFypefYvDm7bLhzEzJg7f+fMEk+IxXXEJS0RHJ6BIwXuR0GyQ3bVVFArLCLVWBkCLKDiBzh7atYPyyZNR6oXxcoQ06w34pIqldOYM/DK4SRwg4PW72VdTy9zy2ZHotd89in0+fn3l7xzdvJW4oIIkvQnv8BAuo57xN1zL+JtvlrR+8WCLTIvmumo+/ctfSFPp0Ps0WDU6BjqbCcdbmHH/nYxdtIhQUINSb5E2LsN+P3vr91FaUiIFESIZUEDOIjv5RMMpps4oI6wUOrDICNg2MCRHwKUl0/53BNzbz08P/1mKQUJxKTJXUtvXSTjayuzHnyZz1jypGhMFjhCvChXpyfYzFI7NQ+8NRAyWleI2DdFw/CTFpWWSjih+Xzz8tp5+Bs4PkDU2J8IHEGrTgIv1P/+IXqXjysuujPw8kjcEvb38cO9DDJw8SVzGSDrOtREj5PSxsSx46llGTJ2Mz+lBo9VKpVbHuXZsvZ1MmVhM2KmUir6wHtq62nE5PVJ1qrmQ/+cQqrXmFomMjM3KkmMEMXpzhoOcONOMIqwmLzsHoxSliP5Ew8mzp+V9zU5LQyeksio1PnWY5vYOQt4QY3Ii5qeRyDc4ceyENLsWowC5mqSMTs3Lr73FjLmzKC4aHxkBCzK+Rs1QUyOf33UHRqcbTeIobA47cdoQHouFWz/8DK8xCp1AU4SfGiEOHD9McuZILEYjJjGZ1xoIhUOcOtFAsjma6BEj8GvBFfRiUcKxQ/XEJ6aRkpQieSrCRDgQdHL8dCNxicmkJo6M+OVJZaOPll072LbmFfQiOzg6VjY6HreN5MkTWfa31Th0UVh+Dz9WBdlTsZ2cMfkkJ6VdyHQWwE+Y5559isf+9AjGKAsuzyAGo0k+Mfv3HWBMRi4mg05ocST3yu0PSJSleHIpOkms9eP3+WSG9u7KvWRmp5OWkiyfN/F8CWuFA4ePkDd+vBydidslXeW9YQ5UVpBXNgmD6JwFY1xMIFRhdlTvlCPgKJ35/8aTBKj47GOOf/MNOq8LkbMoCiZ9SE9OSTkXrX4Jr0olc2VFFLC4RhXbdzKleAoGoT4mLCMJLT4lzz/5F55esxoMGoaCPjQCpQN2bN7CnOmlaEX2sVR+K6QhvUAF5pbPIhwUNjXiGfVLVGnPW29z6Nv1pOpNWKKjaWxtlZv98gfvZ/SVl0QkkEJhIR5KMYLbtp05IvZR8J0FEq1W4gj5qK6q4qIZQnWrkEkmYiQlCNsHa/ZRPnu2bKDEcyr2B0UgyN7qaspmll+Q9whGmVLGJ+7ZtYdZc2ZKIZg4EMQ6bzhcz8b/bOSxp56OrHvJaRIcUj9VeyuYM2um3GMFKi5ui8tlp/7AfmkDIzcAGQETSQ349KmnGN5ZSaLwxYw10WYbxKc3sfS2Oxlz2XK5iQiVqHif4fODtJ5uYkLpVEKBIEGdShbWfrubg/sOML1ciDouUAzF+w46OFS/n+lzZ8rvL9WsCgXdXd3S/mLixCmEBb9ToOuC4uJ28c877iSqZwCzP4RfNPlWM7vbmrnp0Ycpueb6yPkhtJzhIGf7z9HV301RfgEGQb+XG6WCvsFBTjY3SbqNQG7k/hAMYTvfQ3dvDxkFeYQ1giUmeGLQ09yG0zFMzvh83AGfbH7EmmttPivXV4EQdYj7JYoHpZqWcx30dPcxbeKUCJVVxiZCmxCBOIcYNz5folLeC0lEPSdOSg7gCDFtEVm9QkkukqCaT/P5X/+K/+gxsmKipWq7w+WiyevjgX+8waiymTKWTuzjYk7Y2XBGFvrpE3KlGENs2eJqNB9uRKvSkD5WOCJc2M6DcLjhGMlC7BGTEAnM1Yble9Q3N0qB46SsfGQ8l7Sl8GNvOMKHq19C13qeJJ2BsE5Lh22QqPRMbhWGyUZD5DzWG+S2um9fDRlZ6STGJ0R0hALeC4TkCNcSE0PSiFRCYp2JUaNSzYn9h0hOTcGUFCeLHrEmxNp/79U3uPaa5ZgTYtGaDCiFUh3YtWM3E4uKiIuJRvCdxUhZfOfKA/vIzMomOSYhkswlfjkIh2r2Mjo3C0tizIW4vUiQRHX1LvInjMMcZY68p/yPipraA2RljZb55+6QD69SBDOEaPnuV/asW0dvxyny0tNwdPfjCCsYObOci596Bkwx8pkQl87k9tG1YSPfvPYysWY1Zq0Se28fDrWe7Euu4KIH7sepV+PAjxktgrH798ef5nFhQq9RSveHiClCiLrKKqZPnYZKmLtfSJcJhVRUbq1h1pzSSKiEW3gEimmBiprtVZSUl0VofiJ3QFD+QvDr269xfPs21HYvoxOS6Wk+I4WRaQvLWXDP3aC3RvYH8QwMOzjw0afU/vCDtHpKsFilSbnQEii+ePbF8OVTp/LjE0+gGXbI3M8Vr77MGb2K9KlTZHasGElKnojPw1HR/ZtjWXffE8T4QwyHPNzw6hraDEqSppSg1Qv/diEEcqPUKKioqWJO+Tz5EIq9QSx2cSF2bdvM0kWLIgtKKqBC+Lwu9tbupXSWUO7JxEA5yRZKrt01e1k4dxFq34WoFMEx8jrpOFSNYbCLX/7xMt6+PuJGjOTK1S/T4fIxQnTDRgODLicWo45D1bvoqT/C/MwxvHfvo8RrNUSNiOHS+1bSn5ZEXNFU8EWsLYToq8fm5Uh9HeUzS6R7uPjcgirt6huks/4UE6eXy6B2sTuLA7m7r5/GxrPMKpuGStwtsaHaXZi1Wtz7qnA2nuLLtz5E6feRMW4ES554lIP2YYrmL5EbW9AXRKVV0Xq+myNnGuXhJTRN+Pzy8OkQZNbWdqaXl/7X5V5co7aWs3Q2dTK7fIbMLFcZBbk0zKef/IvsmCTmLlyMW+ziOhXekIuhkw2kh5U0ff4d2z5fj9FsJGdmEaU3rqDblIApIxtTlHBSiiy2M8ca8DgGyC+efsG2J1KN1R3cjzPgobykRIphIlEUCo42Nkjri+JJU2ThLQ4AhUrNicZGqWwdmzeWYNhPWKGWI/L640ewKtUU5Y2L8Jbkiadgd1U10THxjBmXKyll4iXq12MH6zHrtYwWprQyhkJF8De7nZfWvCJ9AKdPmyqbD7HgBEp07vhhMlReKt75F/WbD0qrjty5BZTedRsnXAFyJk6X3auI2hGJGlUH96O3mhmXnXch4zhy+O7fd5DE2HhGjR4lrS1ETSEKpj27K8gcPZb0tHhJpYp8ftjy60YmF04gLj4Jt1olycniUDi1Zze5BgM/vfQ3fK3naOvr44aXnsM7Ihn96HSsI9JltJI2oMLsUUlEKXNSvozZEmMmoVgTZ+rjjz7GYw/cTWJqMgFvUCZjiBX6808/cPHsOWjNUZFNQNj8EObXX3/h4pkzUWm0DLk9mKPiGHK4aTh1inGF4zBoBZohSCthfE4nVXV1jC0pxmI0yesuidWeIJUVu5hcMlWiuuK6yMZFGfyvCMRsskYKQFnQeWmp20tGKMh7Dz6CZdiL0mDgWpGLGRNN9ORiMFrwOpzoBEdRgeRsLV66JJLscMEJQDHs46Xn/soTa/4q14EowH93mtnwyxauuXih/GWXw4PGoJeam/U//criiy7CJOwEXBGRiVfpoqmmhnyFibWrHiZeoaUvGOCPH7zNMecgReWl+ETBrBDlmRZzWMWWb3ew6JK58vPYHYPy8BFfb9PG7SxdMEsugkG3A7NRlu38/MMPXH7Fsgv7mqBdeiK84apK5i9Y9N/6SeyH/qCC79evZ9nVy2TPLGzyBaLU0XCSn9f/zP2PPyZznC+40uAMuNlbWcGi8lmy6RE5wTK0YWiAIwcPMEMWpBHCubggQ+4BBg4fJrNzgI8ee4o4sxlVcjyXPPEg54TidcJkwiYzXT4HUVoLQZuN/ZV7mbtkMSGFoLAIZrWK4Z4+Dh88xJyLFkYipAG324fX6WO/8JGdVyZ/rhViA7UKZ5+DI4cPUzxtGiqLsCEJ48dD7/lWYuwuBn/Zw8Z3/kW82UTKpPEMF+TiFxSWa66WC8fRP0BMdCKOLgcHD9Qza3G5BAnc4YCMPGw63obb6WJicR4ur0v+TEQDtp4+w/nuLqbNiHwe8RLLsLujk7aWVgonT0Qn4u3k1VFw9nwHXe2dlE+eCgIhFihg0MeRk43y35w8brwsQH4vAE83ncI5PMSE8aLQE/h2hJ/WeuwYCo+P0QUT5PkR1ERs09pOHmZUIED9ex9zautOKcaYsmQxbckxZC6aR+qEIpRqY+Q9/AFpIi6Aj9FFhQyHfGiUOhnhdqKuXtrXpGdnERQ+k9LmB441nJHnxpTxuZFYVbH3qGHb7gqysrLIGpkWKSqEx4HfyenGw2Si4dT7X9NaWUdHVxfXPLCKhIVlnDeoScsrlE25TPEJwbH64/K6jsnPJegLodJHEoe2baukoGAcSSkiMi1SAPq9Xtn85I0bS3RC/P9c/wfvu5+HHniQ1IxRElUT90sUjoITlz4ynbS0ZHmjhglIJfOuPXsom1pKsskaUUjLaL0w1TWV5OZmEZ8UfyGFK1IAVm3fTNGEfMzxlogCPqJ7Zs/OagoLJxMda4lEzl7Ib2/Zv48Uj4+fnnkRdf8gdpeT6x57UGbXSL37AAAgAElEQVQBq9JziI1Nw+++oN8QCSfbNlMUH8t39/wZnc2OI+BlxZqXOPnbSD9RaAFkXKYYxocJe7ysfvwZnn3hRblGZKqQRoETP7v2VkiAKEohuIrimRCMURW/btnKvBnzsYiOXfRuqiAePGzetp2F8y7GKAoScX9FFx52cnLvdtJ0Bj5+Yg3BnkF8nmEeeesftKl8jJo7h5DKjF8SL0JoRV56bRXJDjfrH38Jvcsvx8rzll6C4rU7V4UnpaXR8M1XWIMh/GoVBZdcjKswj7Llyy+gFkIq65HIVc0vP+M520Hdh18RI/gP8RZy55ajmpDPpKuvJYxeIKAI0Eqo6bbv2knxlFJMGqv8maioReDZti2/cvHii2ScUeQVlhtl1b5qppeXRbpjqUFQ4HO52VFby8K5CwWH+/+8DzwBjm/4jpa9O2mu3IFOnIpaA5OWXIZ2crFUAArzSPFAiUt9rKaSys+/ZXJcMkd/3CghcY1Zw6Lbb6Y/I5X8BRdD2CwvtP83G5hem5tTx45QVlYsNQgBAvhFvJvNxvkDjUycPkN2e2KFik7//88Gxt5ylrZdmzmxeSvDp7tQCeNiS5CiSy8iYcEi4sYVoFZoUat10k+us7ubM+c7mDp1qnQKF55V4pTtOt/FmTNnmVJcilIf2fjFCPp85znsg24K88dEMpiVyPHBjwKyDqpYet0NeMUCDAcwKBV4O5s5+c33DB04TmvtETmyDKeZmbD0YlKK55IypRhnwCkRQIUnyFB3L12dLRRMnEzYYMYr8jWV4vO04/J5ycrMRCE6c0G0DwVpbDolUa3CCUUyW1PsSQG3h9MnT8lkkdG5Y+QhLZa+GBM0nT6NOhhifF5eZD2I66PW0NB4SkLeOWNz/ru3iULkRP1hjAYt2bkC8RQFY8Rv8eVXX5c2MMWTJ/6PDYxQ3boOVVHz9Xo0/UrpGWbOiSZj7nSyL7sSowgc9/tRiUIyFKJqfx1xI1LJHJklkUSdSoPX6ebE0eMkJySRPEoggOLRErc+TE3NPpLSs0lLiUfplu4UEjw6cvAgaVGxxGdkSJPu3qEhUqwWztZU07V7D007djF44hTWxETiSqZhKRjL7BuWE7YY6SOACQNGj5oDG7eRNimPuIw03BLT1sl0g2effI5HHrsfrVYtOZBijYRUIaoqd5ORlMzIbFEga/AGRRxciJrKPZSMy5eqwbDBhMsfwKjRsmnTFgqmjCc+IVYWH2J8Itr/yooK8oqnyrG+uO4ShfKJv38PU6dNQWsS6P3vdU7EBmbq1GIZLfjf3V8RYO/6b1GfOsWB79YTLxIlg0HSF85CO24MJddeh0+nj5hKC95pMETl3moKp0yWo8RI2JySofM9rHlxNavfeE2+p7C5EtMEsbY2b9rKwtlzpSpQf+GAcnuRiSXzZpdGUFPxUgQIq7xUbfgZX80xTv26i0DvEPrEREYvuxhFeiqzll9BUKnEKcseNSY/7N1QTemc6ZFKwhRxWPA5gtRUVDBn4WzpoSf+zOP3oRCHWtVeykumR0LRxUuQ/JVhftm8iYsuupiQ6NI8frR6I84hB0cajjN1egnDQVHIiFgwOFpTy/Zft/H408/KAlAOGcLgDnhkAbiwfHYkslI0q6IAHLZFCkBhAyMWn1QdhnG5Bzm+ZTOODdtp3rZL+vx5TXqKb74OReZICpYulTGWASHqQ4Gt6zz957plnJfIZbX7PRg0Rux9/Rw+WM/cBQslOiwiGdVqLQ6Hh6rafZTMnynXiE7U2SGwdQ/Q1HSaKTOm4fF6CJlUOHwO/F4HDZu24dpcS3dNvUxnMWWOwpEziqSSyVx+801SbCTc1kQo7cDpcwz228ieli99wYYCPjk+dHQOSfRuavkEiVSJVzAQoL21FdugjUlTJssUCr/fj1qtpvVsCx2dHZTPmiVrCdFIiVFj67kOes+dZ3ZJmeQ8i+JJNBYNnS3YBocoKZgsR+m/R801NzfhcA5RVFggIwaFWZZ4nW48QdjrI2+cyD+/YANDiPZTR2kU1393FYP1x4hSG8gtK2XDuVaW/PkeihbOQwQO/m55duzgIcIqFeMmTYp4h8oyRsXx+noZh1k4QVhcRRa+WBdV++pJTkljVFqCjFaXCfEKOFp/DL1RT8640fKjC4BCQYAjB6rxN7VQ/cZH6PodWC1WKTCIWjCNCZddjMIYhdkYQ8gnVMMaqitqyRqVQUpqEiF/mKBeIc+Xo/Un5Ag6NS0RlUohCzpxG3bt2MHo7NGkpKXK6y9dQn5DONe8tJrbbr+NqOhouf+KVyDgp27vPjJGjiJt1AhZF3iV4lMqqKirYkz6aLLixcTswvMLkv4gCkBBU5Ff9IK6f8+urUwsKsASJQpAqV6UV27H1t1Mm14uR66yYRc/dg5zYM9O6OjgwEfr0AwOyYI6a3YZoeJCZgv/46CYAkTOUp8zSPP+3dj276dp3feEe3rRxVjJmD8HykqYdPllke8k9k2FQgqlnv8NuX/updWRzyK6Bw04CbCrtoKSacVEIZ7zSPSr+B7bdu9m/qwFCOhYuLooDUGZJrZp1w4Wzl6CPqRC4RKcjoAsAPf98j2DzWep+XojOreflIRYxpYVEzW5gLwlS7CHVWj10ajDIiY1SPWP3+BpOMmpL37CIJxJUhJRmowoXrjisrDDNihjqZbNm8ehjZupb2hkzNIlLHvueVDoI1nAQlbj9bD7yefZ/cPP5EycwuWXXcqGdZ/R2NHKpOuWc/HDD0VgaIE2ySgMH9XVVUyfJzYrhWywhNZXfOGqXzdSNn8OHp1WjnvFYxQI+6mprWZGyXREeqFAccQB4PP4qKjbx+yZsyP5lr/75zgDfHPP3Zys2sOUWaWUTy/jp8++pN0xxNyH7qb4yisI68wS/VAGvQyfOsPfrr6FqGCY4gVzKczJY9enX9HY1clFa55g6oprpU/a70aedk+Qw4frKZ06GY2sYgIENArsDjuNR48zvbREPqIC1RJG0P2DDmkEXSZ84S4YQQsDV5VjmLeuuUSSUnMnzmRsbi7bf/iYM/3nuP7lV8hevPhCxy5UrkqC9mEam5vIF12mKIiEIlevkgqs4a4BcoomRbpVcbAoIt3t6fO9MoNYHHaBYFgKltd//xXWgILFy66WK19ulEEvyiE7/7rpdmmiOu+yi4lLjGX9N5/T7/Xz9KffQlYWIYMod2WCJK1tZ/B5HOTmFuBDmFoKdaqXM8eOE3JDzoRJcmImpq7i7nY3t2IbGGCMKMQi0xn5OtNwWg72hVIugvqKe+mnufEIIYuOjHTh6xdJtBV64QMHDpFgjCFDcACF6j4caYAajx9DZdaQnZkVKXgF10Gj4/V3IlFwkwryZYyXfPgCYVxNp1iz/HJyEhKZNH+JHG0d2PILNoL86cfvIT5GrhGJdvvCnG1oQJMQS3KqyCAWHVcE0jtz6AgpMfEYR6YRUPml2k0gn4dq60gaM5bY2AQUvjA6rUK6yFVX7mRyzliMcYmyERHRdCH3MC2VVfzrvgfJio1l6fXX0NLSwtZv1pM3tZir3nodYizYdRHTZcuwi45jxxkxfhxBown7BT8482/Ny4tPPcsDTz8nR8CCmCw2IPE+tfsPMKGwCL1BQ0CKZ8KoVGoqK6opnTgVjVEjVaqC8yUD2WurGVcykbA6grpHLMyU7PwtIq6kfDY6o5lwSESOiZMzzL7qSsZPm4zOFLEgEFN+pYiCq9hF0bSp/2sErQyw4a03pBF0ltXCzMVz2VVZxcnGs0xYsIDFf4+odP0iTF5wC4IKqnbsoHjBfNlRi8mBLAx/Q6L++uzz/OWhx8Bswqv2o1CopdpPZBCXiJGroGmEFCiVkezpnbt2MW/WbDxOB3rhDyY+6EAf/1n7Pvu++IGCjNEsvOJKtmzdSvPRI5QvW8qMZx9hMOBFp7diFA+R08fxvbXkzyqXxYHnAuqr9gfY96uIa1so48PEGFFnEvwjqNy2kxnSzP7CGr9wUffs3s3MGQLJuuABJu4ZQXb/+gtlS+ZJs2efwGqCfjqa29i1eSer7vxTBHVXqwgIw/NQgL17q5g9a6Ys2MR9ETfM4XXIKLiZIiNYoNDiYBQRdE4Hb6xaBfXHuGRmGYkFWXy7YQPtLd3c/MADZNxwtXxoBSdOIMNul5sTh48xuWiKVONGTiMFQzYbp44Jh4PSSIMm85Khp7uHc+e7KJowIUKFkeKxMMOCxnKmiQmTJ16YWIqyLgheN49fvYK48w5mT5pKzsTx/OurdXTaenn4by+RXDxVcnMVIeG6oCbQ2cH5ni6Sx+WitkRF3Dq8AVx9PfT29DBmwgQG7U6irSa5FtvazkmPufGF4yKIlVaJ3xukq7eHIYed/PwxEcRa1HoqsPV309XRylgRlylggrCfgEbNmfPn6O8boLRwKlqhwBYesGoF51pbsHns5BaOlTdXLTiYCgVNzafwBLzk5RVIY3phlyKU7cHWM7x4793oBnq4fukSOfJfv2kL3T54XuSEZyRKVFMfVKLQ6rGf66J/aIj0MbkotWJ+IlgLftpOnyHOHE1Mapo8V2VFqtVwovkMRouZ+Ng4TIICQQQwaT3ZRHS0lejkeLQGUV6Ka+/Hc7SBR1feKZWuly++GGe/jfVbNjNgVPPW999Fsn2FYlsl1luQIw0npGXOiJgEKUIS68HudMg9SwQTJCYkyespUrK0WiVHjzbIzyL+HY1OpOlE7sFjjz/FqvvuJS0tCY+IldSrCfj8NBw9RGb6CKJEQRcOSuFnSK1i38FD5GaPISkqUTZ2v08U6urqGD06k5jYGHkuikmhsJXaWreHSQWFJKlMkbm5uLkiwu3IEXLGjsNgiDRWolfDG6Tjx42seewR8sdnccXFi2isOcCBo8ew5udy++oXYEQqw2KKpNRiJkj9+//mi7+9wuTCfBbMm0N9fT07DtSTOLmE+956Wzp4+IbtaK1R8hl44bnneep50bwJiyyRIy2Q0xB7qysomTwFnUZYz0SUx+JBqqraS9lsgepfGNfLszFMdWWVVNwr1boLYJzoAl3s+udbrP/sM0ZnjubeP97Bl2vfo6G5iYIlC7lm9UsR6yUxBRB/XW8PFZ99ys7135KUFM3yK5exbcMWDtYdQPHmlcvCzW1nWX7zdZSUzaDtP7/y8UefMv7SSylcshRndCJevQanq5/kYID9b/2Lk4cOc8VDf2L02DEc37adjT//zMTZc5ixdDEuTQi1WoNywEuiNY69dXsZNTYLr0mB3mgiNBgQNCgazp4mY0IhNp0an+ToiRGon9qaGmaUTkerUhMUHoQKpSR7VtXtY9bsOYS8YuNXSpm/0eXk1zVrCA8NseTGG8nJzePA9t18/tXnzL3+csqXLpadrSggo1QaHM1tvPfk88QnJzL79huYWDSJ6o++Z2vFHrJWLGbM7OmopN2CirBQfPUP0NLWLkeZ+pBCpiYIywqb086RhqNML50mBRpiB/7/RsGJzVqgUg5viFydlsrnn2C4vYPrn3oBy8gRVLyxmgOH61i46j4SiookcVgkXaidQSmg6OjsJDd/jBDvojXqsQ32M9DVC3YPozKz8FlEhrKasN2B3T5M+4CdtMwctDq9PF+c9n4O1+2Tn3tqSSkDgQApqWk4e7qxOl18/8IaLL/5Yl33zMNyNLzp7bc5caKJK+95BH36KNxRSvyasBRttLWcQasNE5uSilMdhVVvwjrsYOBsB+GARsb2KJMjWcOhgSFcPf2E3V7pD+a3GFAZDThtdmzd3WhDIeITEtDHxEgneYPPRVd3B051CFNCDMaoKImCiFFeT/cATl+QkaNzZOSV+K9VpeHwiSP4ojRkZGeiF5nZvv+NgisYK4LavahFJJbdjbm/n1+ffoKp+eOY88jDBB0OPnv0cZlfueSxh3DFWfEKRNUfQD8ckFYEHrWStKwMFHqtbEa8PYN0t7QTbYnCkhiLMsmK0zOMyuGgq6MLbUwiekuMTEgIhfzy+vd0tJNkthLzWzC7aHTE6CkwZMN5uoltb/+TovxxzLj3DgZbWvjP6++g1xq5/E8P4k9NxWY1YrMPYLL10n7qJCkZmfjNZjzRMSgDIVLdPr7++DPmXrEcU2wsWo0ofBTYh1w0NTWTm5sn+VV6s8gqVeJxeWXMUkFeoUycCKlDMr9XpNQcrK0hvygfpUnHsCZSLEb5tdTV1ZNSWEDYZMIXCKMXwgJ/iOq91YydNhGNwYBSeM5Jjl0kCm78tKlSKf97FJza56a1qpLqte9x3eVLyL/pCnqPN/DZ398jO388c++5BYdJjcPnkRyuqKCak42nyJw0XnqamVRazHoj/QMD/PLjT9xy9XWE1Aps+jC+gI9Y1Bw5eIjsgnEohZmrUiOBHPEMHzl0mJIJkyR9wynYdW4nGToje77+nqPbdrHi+htImFVG494aNr/3IeNLppJ/w5UoR6TS1+fAarDAoI0TJ06QWVSIV9jJ6PUE3cOM1Ko5UneArLwiDNZYhr3uSEMQVnD04CGmFBRJAYJgrIim2CeC3Q8fZkrhBNQatYyKE2ICQyjAsaP15E+ZgNKolXmlQnTQ2tbJpk1bue22u2TqT0ghkmFEgRKiel8N5bNnEhKUBSH4UKtw++yyAJxeMl36MgovTV0gTLJKzU+vv4GtuoaHH/0z5CSze8tWtn3zK1defxMjZhYTjrHg8Xikq0MgHKb51BkmZOfJQ2rI7yakEfuYh/YzZ5kqaBF6HT6jhp6hPil8sPUPkBgTj9lkIjouTvLz3F4f7ec6SU0ficliIuT3ofH5MLv9fP/PDwj1DnLn3XdDcjxbfl7P7u1bufmuO8mYPh17SDRLOuz9AwQcg9gcNmIyR+IKhrBa4jBpNXS3NtHT1c2Y8ZPxhxTodTqZZCOac5/HS1pCEtFRVux2u7wvNtcwXT3djEgbIZNCRHJFOOjnzKkGDFoV2aPS5XMxHPQxHA5xprcbm8tLdmYu6rAQAIbk9TjTdpZBj4PM8ZFCUudVybPqZMtJXCEfo8eNI+QLYQiqZBawrreX9198lnFp8dz453sliPDxK29gd4a5euVKVNnJKEwGGUln7xukvaNTpt4kjRqJV3DFdSKVykn/+R6JrKanpGIwCIGiF6Vew4nTjdIDMTklRX4ecVYatXo6mlqk7dTo8fl0nmsnWq0lWaNn8Ngp3nz1ZQrLp3DV8qvlWfPRR59IvvuKW/6AJTYel6iR9Bq8KgWnzzbLPS8rORVFMCiLP7VOS2t7Kzq9kaTEEWg1eom+uj0ezracJS0llWjRNAZDGI1GHM5hvvjuGxYtvkgKbGKihe+vArdrmOPHD5E+Io0ovQGTWVjQKHETZn9jI9bEZCzWeBQKDYpgRKW7r66G7JzRRMeL5CmhIFZJ+7BN+6qZVFBEhmDh+cIyl1fwyHfUVjN6bC6x0VGSB6wLKzEM++jYuY9NP/7AtKUzWbR4AfaWc3zy9lqS4uK445E/0aZw4rfqsLmdGNwhenbX858vv2PGZRdLP8Pj9Ud4Z+0HpGTmseymm1BGmWTsm9Pvl96KQsm88q47UahVEpAXSKigQtVWVMoCUIhKxdZg1Bvxu9wcqa2jYGwuUbF6eX64RHShKYr9+w/IyFetXoNRrcHdYydKrWXfb832+p/Ws+L2W6UnZfuJBr746ksSx47hij/czqDIaFNpUKsURHu9HP3ya+mhfN09N5E/vVjazHzy3oco1l56VdjpGCB7VAKXXbKEzeu+5WR7F8kzyrnkzrux63V02m2kpiXg6O3mbN1BymfOYFAdkrFiMcKaw+nmqzfeYtumDcxfdglXL1rKzne/4nhVHdHJsTQ7upi2/CKpgPv57X9zvKmVCdddw4xrriKo1RCQrvUqAkIdXF1LWdkMlBoNPn8gkmTi91FdV8vM2eXy/8vCVphWe120HD/I4jnzGep3YzRE4fJ6sQCfPP88x6ormDN/JpdfvZyPnlzDqdZ2bn/haUYvnkNX0C5VMonqWPpsQ1SdFYT3PKyi+xGeUSYL3T0DnGhoYtqU6TJTNhgIolIrGLQPcrzhSKQAFJJw0aVptQz0DdByrFFGwfkVfknGVRmjULedY/cTT+Ds7KTwmmWUlk7j2xefJ+AYpmXYicJs5ZprriUnawwfvP0efR1dMh90IOhi9p3LGT1mNN/97U0sXnAM2ul2O7jhLw+SkJrAh2teROX2owgb6LY5uPH+eygsLOSlVfeRJDyxfB6GQgGW37eK2Ng4PnnxFeIAR+dZ4kamMOOmFaSNGsm6l1ajC2lp7Q8Q0Bu444G7sEZbZN5ntEnP0FA36sQ4LrprlUShq19bi9Jmx6XT4tSruPru2zBFWfj49XdxdveTnTqSlvOdrHz6Yek798oLq4lW6TD5FLh9Xu5+9nE8Pg/v/e0VMuKT6GpvRx1r5apHV+H2Bvj6tQ/xhFXcuOZZosfmyBxMhT9EfFgric+2OA0jcjIxBRSoxT8qI2++/pZEAIuKCvAqfXKNmMT4av8hNv35z4yIi2HuQ3+mpaOdph9/JjA4RJvdiXnUCC79w/V4/T5+/PgLXD2DxJuteLQKLntwpXSb/+qvrxMn/KIMGno8Q9z9zGP09Hby7zdfJzd5FN1nezFGJ3DHU4/Seb6Tb9e+hyEUQhkMEzYZuXfNi1TV1rBx3ZfECHPXgJeMvBwW3XUnDc1n2PLl52h8ooALYUkcwa2PPMyho/vZ/N1nJFqN9HX3k5Cexa2PPs6ubds59ONPJJpMDHl9GBJiuem+Ozlw8CB7NmyRY9zBvn7yxhdw46qVVFRV8OPX35ESlyDRAcGBXPXk4+zYtpktWzYTq9ajGxgmdXQmix9eybY9e9j90Y9MmjmLhU8/gN1qwh9QoBNOnb6wRPXHFUcKQJVCIy1WRDEpo+CmTsVgtsiixRAME+3xUvXllxz54Tvyc9K59P7b2PLzL5zceUgavdsCHpKz0/nDqrvYuGED9TurMap19NkGmVA2jatvvYmvv/iSc0dPSi6s4Mxk5Odw2R+u54efvqO+cg+mkAJzQE1xyXRmXr2MDZt+Zet/NpMqYrBcPkbn53H5yhv57ruvOLZ9D6l6IwZ/kHETxzP1lhv46csvaDvaiE6hwh0MkJA+khUP3MeH/3yf9hPN6NUC7w4wfkoRS69ayvfffMW+Xbukgt0fVDKttIwl11/Hv9eupbaiSnrViSJ9wuRJLFx5K2+9+AIDPb1Syaj2BKTIrXTpQj776kuajp/EEFbKhJUZM8uZNHcm3/zyHypr9jPjsktZcMetuBQqjGEdPhEtpgixu6aaObNnSWBaFGxCnKccsnGk/iCTZ86QdAnBWRE2MGa7k2/W/A3FiUYWzy4jY/501n36KV0tvTIf2Rv0Uja7nAXXLudfr7/O8cNHI1FpgTAzZ82i5KIFrFn9ghzj6tRqPINDLF5yEZNmTufDDz9goL1dGssmxyYyb9EikvNG8/kXX9HT3CH3c53FxIKlF1M8ZwZ/+8szmAadqHx+zLFWFiy5iOSifD54+WUZd3e+rx9nIMB1N97ImLxxvPv2uzgGbLK4UBs03HDzDcTGxfDhe2vxDtolQGAbdvLMs89JB4V33nmHYbcLn9sjD9gVy69lVF4eb778d/rsNnRGg/yzlStXSoPov7/yCmqNnr6ePqwGE7f94VbUOh2f/vAdLS4HK/50H6PEKFZE8QUiE4Kzzc3YXHayJ46TQISwIRHgxakzDXgCIgquQDYgAjU0eXw4Tzay8aMPGGpq4NH77kZjMvPuu+/jVRiwuT3YPUP89blnGD7fz2cffiSnHCJSTUQCPvDow5K+8frrr8nxihBTiHt93/33yuv6+JOPEW0UUa1BdFFm7hEqXpuTdZ99jsPlQqR3Dfk9vPaPV3F0dPHBP15H7fKSmBSPWx3kjocfoKe5hZ+//xFX3xAGk1maqD+8+gWONzaw7ssvUIgPFAhgNRm57+67JBVg3b8/wyUaAyFC1Jt49LEnOHP6NF9++aUseLwuN0kxcdKGpv3ECT769BMscTHyz0R85uN/+Qv1+/fz3fr1oNXKdTJmZAY3XX8DZ1rb+OeX6wgmxfH0O28xLHKyVTpUQTENUEqAKGPMaIypsfiDPozBEEqVmk179zK+cBLJumg0ISG8CEnnj4q6CsYXjSVGWEGJaFm1Gu+Qi+bao0wSzZjViMagk84kUW4/jd//Iv34ErPjuO/JB9mzdRsbtu5gxNgJrHrqOXxRVgY9grkuAogM7Kuqlk0OFiOWlES67EN4/QE+ePd97r9zFUaFWk6pFJqIir+yupJpU6ZgUWnlgEBEwqXo9ex6Z62k1xVMGsuyyy7j+IGjfPvN95hFfB4h8sblcvWSpRzbVsmvu3aTMruU2558DJeYtmpVDHvs0tpo2+adFIyfgsYSh1NQ+lQhRqiU7Hv1bQ5v/IWcgiwuu/Vm9v7wM9u3bEPx9pXXhXE5UNu6SLVGMTDgwGOwUHjF1Uy/Y2VkBPC7UbYgZ+7YybyFCyJSekkQDmMK+9n26qsc37Ed/7CdzOhkPE19ZKaMwm9QYMNFm/McJoMe7UAQt85C7vXXMeu2Wy/MyCOWhb8XgKVlZf8zOvT5g1TX7mXmrBnyYojfFoNXIWjYU7GNeTPnYlCIjkNFQHhO+WHD089zds9OrCo/8QYDw112OsWmf8t1LFx1Bz6jXo44deKwdDjY+RtH7KKZ87BIY+GwzEYVG+7RQ8cpmzbj/6KkRPEkeDuNxyibXhqZ+xOSeXz9tkFajp1i+vQSiTWLkVRAZAH397Hl8afpaTiB3axFI3iDnR1kpo1AGRNPe0sn+mE/MWYrHQODZI7OkSai5+292IxBtBolys5+UqLiiEpI4LzDRquth5h4C46eDsZm5+BzC2qDV+akim5K5fEwMNBPTHoqvQ4HGoMJo0qLu6OPUWlJWFJMHG8+RUhrlJvnwLlORqakY7Gk0nKmLRI+JSb5glXp8Z0AACAASURBVNVp0hEdb+Rkeyt+UzRWrRFVcyc5I0fK4q99sEfOZgOiEEBLbHS8LKacrmEZAOoPBeR4ODU+CaMferu78etFOGXE2Nms1DPSFENbbxfdphBak4XAeSfGtJFc+cpz6EanyzG7QnLENDQ3HMcVq2bkqCy5/nSoJUr3xstvsKB8FvlTJxBUCcNpEaClpL9uP7ueeAbtsJOBaAuesB+Ta5hRcYkolHqamltISUvCZrczMORkYkERimEPTR0taNLj6O3rIyGgITU2AY8WOvu7MJiN2B0D6A1KEszRWLziIBlAHRslVcZitJo9Mh3vsJOegX60cTEMOIaItUSRHBeN32mjta0NQ0IyA143IYOStMRU9ENKelp7MFtjcAdcKAx+jCYtWoWK9vZzRCekYh8cIs6gxd7fS2pSMn2D/ejjhHl0SIqORqdnSj5S85kmElKS6eztITYthWiLhcCADY/DKUfFotMWCG283kzqUFAWrvZ0K8OhEBa7ihETJzH7H8/g1gtpiDjoVDIRQfjaFRZPRCsLwP+SAKnYvYtJU6egMwn1ruAjhVH5fDR++y3b312LSVgmxZrk50lJGkGSNQF/v4Oh3j4sVhMDQzaMUTEkJyYz0NmFQ4xUYs2yYQgMe6QFkM6glf5ZAi1z+J0YY40km62Ez/bjdXgIx5jpdTkxR8eSkTIK2+l2OZ5VJZpp6eogOzNTWmIY/QF6e7pRRVvoEUhcXDxJsQm4W8+hCATwqEK4hTI5KpbY2Hh6Oztw2wZIjbfS2XOOqMyRRMfGMtTejdfmQK8Vn8uLKSUJqzkKZ9t5yXsNqBUERCZnlBGzzoDF5aPvfDf6xFha+/qwJKWSnTwC54kmSbFRxVk53duDS2Ng7ML5XPr8k9ITTyQhiJcoUHfvFQWgGAFHJjySZTVgo/7QQSbPmyVNxAW/VjzDKl+Azx9+lODBo0QFg/h00CfQ1vh4UhOS8Z/tQOX1yWb1vG2ArKJCaX/j+Y1zqVcoCSrCDPjcGFOTMOh1BHr6pZmzWqehe7CPhBFJpMXGM3CimYA3gCk9jSNNTWRn55Icl8D55rMEfF6JIrrdLkYmJkubk8azp4iymFD4/dKnrmV4mKTUNEz+EC7bELHxcTSf6yQ2K0uiSIOtrWilHZaB7v4e4rMyibJYGGztlEVprNVKt92GOT0No8GI/XQb0Wo9Ab8fpyKIZmQieqOBgaYW4vQmPG6PzJdVxCYwalQGJ6r3kmyNQa/V0djTRShjJLc9/wwGwfUTKM5/I9+aJDKdOyES+SbZbCE4fapB5tKOGVdwQYMquJBB/E1NrH3qSQxdXcQoIwIKO3DK6SQnJ5dw53msYQU6hRq7x41hRDJGkdXadBa9GMOGg/S7naSPz8frcuHt6CJap8c+bEdp0Mgm3u0cxtbaSVp8Mv02O04FxIxOl2jxQFsnCQazbMotZjNRqYnSJkyMsuNiY3B7vXKykhyXjNvlwWYfQqXX4gkH8SrCpGRnyZG6vb2TrPhEvN2CnRwkemymPCOd7V3SEF14Aop1bklPk+KccPcABukm4EdpNtFk7yclJQWVbRiTAHvEfdfqMI7KwOV0M3CikdxRGdhcLlpcw2QtnM/SRx+WRtYhMVGMHLPSJi49NwdjsuAAgkEoqcKwrbKSgvETSYiKCLGkAbMCqupqyclOJ0WMjAlLgYlWradqTwXTiktl6tHvFENhXdfzwwY2rn0Hn62d1EQrducw5wNBRi26mKuffo6wUieRaIEaK0Nhtv/8E/OWLpGGzgMBDxq1Wf59Tz72CG+veTmiXo4oT2SS2p691ZROLcYgxCEC3BLooNfJ0XVfUPH5OrTeYeIsFmw2J4boOIwpSfT0dDHcdY6CkRkMtZxjSK0ma8UyZt97j+R4ixG4YAwKhULljkoWzF0cqaciwnIMLif7336Pwz/9SLRBRTjowy88Hrt7UXz0xFPha+bO4fNnnkLhsBM2GLnjhdV0hlWkzZwteS/u31QtOpGcAfzywy9cesUlDHqdaPQmXASJIcy5qu2kDA3yzTPPo3IHcGqjuP211xAxA46eNj5d/RxGlATCRu548z3OuLxkzZghyZfCR0wQ8EXETt3eGuaK95Uk5sj/uLweqqurZfTaBTW4/GJuv536ygrmzpyFQiUC3JSSb+nrc9F3/AjmgV4++8ujxOnV6JPiKbvqaqq7B1j24KN4lCLORQY/4OzvZvvxQ1w07yK0gmgpRkYqkUvq51BVNQtnzY5wEGRah0YGWdccO8L8uXMj6lFFGK9Cwbm+Hs40nJIeXeIlCJ7iYQn19aI+2URX3QF++uJzFIH/R9R5h1V9ZW37Pr3QexEUG0hTVFCRbi+xG1NMM5mUSSaZtEkymcmkTsZM6qRPejcaYxejWABFQEAElSKIqKggvZzevux9nPfzuvKPRo7nV/Zee63nuR8rcWOjWfb00zJdpL3qNFWf/yjH25rE8ax+5UWZBnLh9+DovZ9+JmnwkZMmctPfnpNGnLrySg7+9ys5wvWPH8Wtzz8jBa81ew5S+9UWgvVGImekEpw0Ht+YCIavdlH+5RYMVpgwOY2Mpx8G3TDVB/Zx6uutMuIoLDeDm/78GJicXNx3mOJvNqHWaAjLTGPB04+AbYDqA4eo+G4HgT4BRGdMYc4D90qdUOXPm6jZLWKmtCRkiMzf9TAqiL2ffMKV34plQHza0kWk332H1HnUfvc9JwqLUGi0pAj48MrVoA2g+fvv2bd/Nxp/X2YtWML0m9fSonYTN3mqdM+KEbkQPlfX1qPTw6TERLnZiXwK4an6z8Y3WZiVS/LMdNwC8yKHZm66G+qJG3ZT9uFnnKo4gT7Yh6lLspm2ehU49RS+/RGOxibMFivTb7+V+IULZGG/73d48aWTNbIDuOiOO4ibN0du5Ns2vkHH8ZNyBJ999xqmLJov7e373v2IrpOnJdty/iMPME4w0Nxqdr/+Bta2C3KUddOfHiBqbg7Yzex8+z0cjRfptZrIfPp+EtKno8OXXS+/ifnCVeksXf7EHxiVOxMsI3z373ewtXVKoPRNj9xPc9t55t6ynl+efArPQC8DdivLHn+MqClT5LP646uvo+jsYcBmYelzjzJG6Kv6TPz8l+dR25xSK3vzi88SM2Ys2DTsEEw+pYlrv9MAnn/xTSwhYZCRis3PR7qhhSpR7VBTWnSYmdkzvVnA/3PoKaHoQBEzMmdhDPDDJrdBB1osXC47zjhtIF8//BgqhZs+lZM1Lz5BSHg0xn4FW/75NobhQS71Xeehj/+DSoyIzG6+euav6O02hl12Vj71KK0dl8kqmMd/n35WCvO7HSYeePcl/AMCUQ4o+ezPz8l3oss6zEPv/At9QJBYldny1xewjgwyoLDz2BcfeA+XNgefPPpnonRGro0M8tDH76AICRXVPT++/C80NgeDChf3f/iGTBmiZ5B3n/gL8cYA+j0O1n7wGh6jHsO1fr7620vC0yWBtXd+9Iak9xuumfj8iecI1Brp18IDX70rsUHGjm6+efF1tG41Vp2Bu994HZVWI/Nrf3zmL+j8jLiCgpl1+11U9fSw9rlncChEGqow4jllMXy0rIKCufP/5y2Ra4JtYIgTtTXMmJsvkx/E4VMlVknzANcraojpGuanje9Ks4ElyMAdH/1T6v4MNW18//q76PUGhv313PvZO7gELqPqND+++R4GtQZ1TCRrX39BOvlNFXV8/6+3iQ2LwOyj5tYPXvFqAkvq+fWjLyVY1ydhLOteelZq1K5s/40TOwpxm214AnxY+9+3wTLE9fIT7PzqO3QODxHxE5i0eqnMpR1jUfDdex/KsX1g0gRWvvEPqT+8VlJJ+aZfMQyZCZ00lnmvPAG+Rto276Xo258IMhoJSYqn4JlHUBp96fqliKKvf0Kv0cqfM++lx3F7nFzeVcSBr34k1DeY0PETyXnpRRgaoH1fISXbt+GxO5iQlUX2M0/TbrYQNz1D4li8R3kPbc1NjJisJE/L8BpuRRtMGN9amrE6HaSkpsoWhUD6aHBytfE0oUMWmjbt4ExRsZxKJC/OZyAlhuRJifRtPUztzgNofX0YlzuLaQ/c7l0jP/+Rc8Vlck/MXLuC5HvWySSnEx9/x9l9h6VpLn3pXBL/fLfEejV+9BMtJ2q5qvGQtGIBaetX4G8wUrbxY9oOl0vlcP661UQtyoLoKA69+Dod9Q2YHVYW37KOuAVzQWek7N/vc7GhUeaHL77/biauXYp5xMz+9z6n98Rpwp0wb91KjKvnyGnIb8+9iutqN9f7+lh6/wbCl4qaQcWe5/+Jrb1DEjwW3r2eE44hlq1ezeF/vkvf6SZMgwOsf/wJ1PPny3SivX/7K/T3cXVwkJsefIjQ7Dk4IqMwjh4lTVdCFS7ywiuPljN+QjxB0RHepHSJAvBwrOSQNB0GBAV6NYwKgUhScKjkqNRDh4q4SSlSF5pWF/sPFTIjJxuV3ohOgFtsbgnLbj94hLiQYHY9/xzmnk76sXPL00/iTphEaMoUPBojCs0N46rbTfXhIySkJqONDJGSL7Hqifv3ytPP8+a/3vA20EQNeEOOV1RURF52jjTYKET3ThQsbhcNpcUk+Rj55pGHCVIoueJy89BLL8ON7/ntn5+QhzyRKrLh1Vfo9NUSKXLODf7YRG6zNEe42XHgEHPmLfIyQAVaz2LDoFbSc/QooQ4Ln770N3noUgcGMz1zNor3HnjQkxo3mpN7dkktXYCfP6l5BehTpzB17S1eQ4ewZ5utGPRaSouKvCgAoTPzuKQQW+Mwc+zbL/C50kHjtt0y3NgREk7q3ALCJ43lcts5KrZuQedyo/ENIWnOAgJmzGb68uXeGKkbtnChdThRUc6cfFEA3rB2eTwyZ7CsooL8ggIJllQI+73bhdVior7iOPm5OTKZRMaJiqfFo5BFSc+ZOs7+thuD0o1PVCjaqGh841NY+fTzOIU5QzwnVjsuEbLddo4pk6cTIMKVhZZCD61XO+g838KcbMHhEccZwVjR0dfXz4mGBgry8uQJ0ONx41Ao6eztoaWxmfxs4WL2dikd2LF2XOHCnoNcO1lLbXkpBo2CgAAjC1esQBkSTtXRSi4eKsdf6CUC9Cxav44Rj4NrLReo376fUB8/NBHBZCyeiz3Yh9YzjTTsPoifTotmdDC5y5diU2q5Wt/ClX1lMlFLkxCJPURPcFwMWpuH+p8PEB8xRhaqc29dxlCIh6rjpfSV1WHQ6LFGhTJn+TIC1AbKCw8x0tYhdTIBSWOZXJCJLtiXqoPFtB8ox983AN2ksWTftEjq7I7s2cvQ+YvS1xQ+egwzF87D7KehuvQoI1WNYLMTmDyelJnTUXlcnDlRRVfTeSl69psUz4JFi7F3XKPt9BkaGhpxqpSETRhD/NwCIufMJyohUQZ1i/tqVys5daaBQI2CiQkTsEqRgPck/v6/32R+dh7JM6ZLK6IXZDtM75lGzIerOFdUwvUrl3Bp3IQljiFrwVxMQ3YqDxTTV9sgdRpjczOJF39fCSV79+HquC7HRhMy0xk3OZkhq4mq0jIc13olDy4yI4UZ2bNRDlrZ9+MvqPqGseAmbn4OienTsXb1UXe4lOHz7dJl6zdxNJMy0qQ+78Cv23G3X5PRZq7EODIK8uH6CEWbtuPsGZD8x4m56YydnIjNbmHXpi1oB6xyvBeVkcaI3UpuciolO3dj6bqOT3AQsZnpUljvtNrZ/u2PGIesuLQqJq6YS2zcGHSXe6koPMDI4CAuPx8mLZ7HlJRUnGdbKS0spMtiQh8SSOzEicRlZZGw7hasvoJuJTKXhetZTXFRMdmZ02UH0Muc8y6IIohcFoB+RjkyFXAeAfppPnAIS1EldfsOYle66FU5SFkxl0kpKQw3X6F670EGzrcTOXY0o/IymJCczPCFq5Tt/Q1zd4/sXoakJdLV18OC9Nls/vIbNKKL4KMlZdlcxoyJw9LQQc3BEoYG+yUPK2lxAZMmJtBf2cDpkuNYbWZUYf6krVqI3ePAf8RG2c5CFMMjMrIw5747UOgN9J5uo+bQMVxmC4aIYJKW5hERG01v03lOHyxF02tGEehP1IoCYhPGMnyynrOHSxm8eh2/sbGMX7OI0IgInKcucGrfETwWO5qYMCKWZhEYGYK27RrHftmJcsSOf0wsKevWEBISTHdpKWeOlmDy2AkcE4ciYjSeUaNZ/+pL2FXiiCbdTrgs4jBcSc7ced6lWZp/3FiGTVSdPElmfi4uwUGU98uOq7+Hpv2HGamop3LbXkLEeD7ISNo9q2S8m6KujUM//UpYZASDBhXTNqxGr9fjONVC1Z4DuF0ughPGMW75XNlBs9W2Ur1rv0wFMY6JYtzN86Xgv2/fCc4UH5cOdldkEGnrhNnKiU97N/u/2USAwcio1Hii58/AN9ifCyUV1Bcfx6gzMmHKZM6Z+0kSYv0eM3XHKqQbXxcbIZ/bgNBg2ksqaSg6SqzWF9+YcOLvXCZHsa76Fmr2HSQ4KAhHgK9MTPA1+nKl8DgdJ8/K51IdE0byHcukjurq/mNcKKuSiR8iAWnSTUvR+/pwvvggrSer5ZjbGBvLmPkLiEifwfjZOVJv7vEIPbqC883NmEwWUgTfUAIgvBOj5nMt2OwOUiYLjIpY+QWR08G106e5fLSCobJTNB+twOjnQ9iUeJp9HIyLi0NT3crVUw2ofQz4J45jwvICyeds+XU/A01tcjqjExnHaxfJa1K3aQ+uS10YlGpipiThkzuFIB8/Lm/aT9e5Njo0DkZlT2P8wmwsvf20/lSI/7BDplSNzZjC1HVLudhxmZYDRxlo70CtUTImNZGEOdlSK1+36wBXm84TO2Y02tERRM3LlAVw3bYDqC73ou8zMSE9jbAVufSPDHBh1wGGzl+SvM7Ueflop8ZLR3DjlkKGWy+j0+uIm5HGGc8w06ZNpfHXQpwd1wkwGJgg5CKTp6DWqjm5bQtd55qIiYvDL24co/Pnk7RgMaqoKBlNJwxxolCqLCuTndPQyBvu4BsO//KSg6SmpeAb5C8NLOKUJwgSxSXHmTp5OoEBXoOWS4xvjSqOVRQzZtIEgoJHyTOswSZQSxoa9+1j5Fwzp7dvx3S9E22wPwlz81AlJ5GxZBn6gFBpirLbTPL9Ofh74tm8JYux68RKJ1pQKhQeJ68+/TwbX33dG0MppBoC7aKAooMHyM/JxSgJATfWTpuZisOFmBobaP5pq+yCtw+PsPrB+zHGxXCxpYUz2/fgiwKLSkFCdhaRM9NJWb0WtD6yrlW7bZI5uOtQEflz5uGr0uKyeNBoFQIRQNPuHfQ1N1Cye7uUEYyKGYPZYkPx7Yq1nqb2VsZPT2Z+TjYnt+6m+cIFMjbcyZwND4I+2HtiluZdJydLi5iaPg2n3g+FUiMLAMxmSt56kx8++JA58xZz08Kl7N78CwM9PZitVjxaNROnpJKXl0Phtq2cOt/K/IceZsFDf7zhiPOiPNx2OxUV5czOz5FgVeFAFTmlond6vKocMRoWXgl5x2Rr1Unx0SLy586R3SGvq8YuC46v73+Yy81NJGamyUJt62ffUnumgSffeZME0fnx8cPscWFUiNfVzQ9F+1gyfxmhHmGJ8/44IX84WVnOjMwM+VLLxUQgKQaGqWtqZtYs4QIWNb84bYvfH6S5+RyzRKflxszArXCjHDTzwx2P0NXaQtraOYybMIbS77cw1HFFun5U/v6k5M9jdOwYjmzdzHD/dexqJ061loUrbiEqMJJ933wvs4E1/gJC62DOinXyJd36/efY+gfR2LV4PDryFy9n9IQYNm/+mCHzdWwSRmukYNkd6JUG6g4ewDPcx/BwF7qIIDLWrsbhcFP9y24CFQb6Bq1YVFrm3LIGg0HHwZ9+kBxIrVaHFSUL190qhbz7N/2MXXSMlU5Ufv4UrFnv5UDt3421u1s69dQ+/sxbdwt2pZvf9m1D73FjcCqkmzF35VIcajV7du7H0d9LrLjRCiUzl98uRxc1h3bQZbHyt1/2wahRXneheA61Ss40nSPIoJXoAKEfFfdGUN8/eOc9cgvySEtL854f5H8u+mrP8umdj+L/+wubff8ahsxDlH//K74eNx69C5fRyNI7H8I0NMLhH77AV+VmxGGXUXEr7riPwe4+Krb/SqS/L/2mYQj0Y9balfQM9lO6axfBTgXGPhvBoZFkr7+N1s7LlB3ei8M8JNMhRLd55R8f4VxjE7U7dzI+JBinw4b5d+bg/Ps2cO5cK82HjqKxeHArDCj9AljzwH2cOV3HmYMHUAtNk85IQFQ0GYsW0TcwSGVREZb+HnR6BQHhESxadxdn6+ppKCmSyCa7VochNJzb7vkDRyuOc7K2DIXZzBhtkOz25K9fzalzTRzaW4Sv282EAF98/YPJWLme6tpq2msOEJ4wgbVf/QwGL59PjBQEeuVYWQXzpqfIDqgoRmUGNwpKSsuYOWsWWnH0FLo0sTk6HZR98F+q3/+OyfHxpN66mMPHj3L9VDNO0zDaYA2a4ABW3f0Ahwr303e6BpXNglWlInT8eBbfvp7C3bu5VluL3u2WUO7ICeOYuWQ+ZeXlXDzVgLt/kFEBfmgD/cm5cz17iooY6riMq29QJrfogwIpuOd2Nv36M12NpxkTEITa7CY0Mpqctas4WllBdUkJgYYAwoNjUAcEkX3zSnbv2oH1fCsuOZIMxz8olJtWrWP37j1cv3oZu3kQo07BqLFjWHT7ej757DOUdjOm7j6MHh+SUqcwe/E8vtnyPVevX5Y8RduAnemTp1AwN4tN27bSfKUTjUJFtFJLUnI8Y3OmSW3U8IVeClauIecfz0h9seBcygLc5tVgzi4Qchgva06sky6LjboTtczK9sJkhfBcIXAzFgffPPI4rccqWL5gAYlTU9mzZw9t9Y1EhIZgtZvIyM9kVGoChft303f5Ahq7cPkHMC09k6m5s/nws/dRMoLNNIIGI7NmZjNtZobUdg0ND0vYvGvIxdKbluE3Kohfd/3KcF8vgUY/Rvqs5M+dS3x6Mp9+8RFu+5B08vsoDOTNW0jwxPF8/803GIdNUuNl0miZmplNxoxMPv/4E9RCa+ayY/kdt7Ro8U2MjRnHj19/g2O4n0A/PVbLMAULFxI6Zhy/bNuGxzoizUQOMyxdsYqAURFs3raZnt5rMklDYVexYulS/AP07Ny1i/5Bi9Ty+Rq15OXn4Pv7u/3bwcN0dPXy6uefw+QUqU+UHQ8FXG5rx2w1kZCSKB2egmsrZhCdrRdwWZ2MT47/v96FDEVou8zLd92Lj83O+ptvlqPCX37disViJTAoAKvTzIpVy6R8Zu/u7Sg9Vux2J1pDGKvX3CqNRHt2bwPXoMQHGXxDWL5yLT09PRw4cFCanoTLWeXRctv62zE5h9m+61fsphEJalepfVm77ha6e7soKdqPZ3gAlUqFOiCYtTevY7iri337djHiNsl92q3Sc/+GB+lq6eC3vXswBOroNw2i9/Pn9pvvwNI5zN5du3HpRaylG41SyZ133S3B2Xv27iTAqMFucaBTBfGHDQ9xrrWF4xWlDFk7BXqe8FFxLFq8lEut5zlectRL+xDdsEA/li+7ievnznHqVC2DCgXP79oLhgBZAEodHVBdKUDQ4wkIDrshBvP+fllZKVPSUjD4CDe4WI1EKaam7EgZ09NnyLQxtVHtLRuwcKbiODNmzcSEBrPTRLTaTzq96777ie8/eJ9RUQHcdcvNVBUfo/jkSaIKcvjze++BqA9UIgHGS/84VVklkUlKHz1KtV5ODQVG67O3P+DZx570Ys3E+3gDL3Tw6BHm5OSil8EAComrFSXU8W/e4Zu33mJWSja3L7+FyiNHqKosw6N0SN3ihKRp5Bbks3//Llo6LpKam8eaF1/0YugkVNpL1Dh+opTMmaJO8vfWSJISb6LyrY0c2raF6NREli1aQtXOQpqra1FsWrTM0zHQQ/bqRcxavJiOLTv4cctWwufmkr/+biz4Y3Z6UOqdWIevc7G2ktkzZuDQ+kjlVZDQiPb08tvmXzjX1s5Nd91L2tTplO3cQdHOHZJervUPYMFt6xkfP4G68hK+3/wDmauXMyUvD5XeD2HiFC4us9VMeUUFswpyMUlytEeaBsS45viJSilKdoh8RZFr6FJIoHJDYy0ZU9NQCaecxczoiCAsvSJ/8BOu9HSz9rFHiRs7gdLNuzi0t5CVt64hJWsmPVq1hDe6h030mEeo6b7ClJmzGbrSL91/HqdbatUuX2wjbfoUMAo9hlt+zmD/EE2NLczImoVT7ZbuYB+3RjpdzzY3kzFjhozqUQn3pc1CjNLA5qdfwahVk/en24kdH0vx1z/TfLwCjULoogJY8uBDjB0/ni3v/Ye206fQBxgkvHnN/Q8zOmo0h779ictnz2CzDaIPC2bFHx8mMDiEvd99JVv5GquagIgYlj74ICHRQXz/0T+5cqFBippVQeGsePhZgoLDKfzyMy6XlzFRo8XpoyHv+T8TM24Cv/3t35yvOgsRUWjiRpN/920EBwVQ+NHHXDnTIFEEwWPiWPXnR2Sm8N5Pv+BqU7MEV6tCQ7n5yefkiWjXR+/R09REkD4AfWg4K5/8Mxa1m+8/+4DOlhYMDiUx48ez6rH7cSuVbPn0a6wX2wm3D+DrH8i6f70PIyNs+feLdAwMkvfkP1BHxaJx2fCoFQypVJw510Swj55R0ZGSqC5GWXqNjo8+/pjZc/JITk5BIQpQKQRxMXDuArs2fsDktBTmPnE3gwN9lH7wLSOXL+MxuvAZE8MtT/+dwb5+dr79Lxy93Vg9HsalTWPNAw8z1NPHljffxNTViUOlZMKMaSz4w130Dw+y+b0P8Rmwou0aJnFqOvP+9jSt7efY/N5baOwWmamZkp9H9t33yISFxp9/YeD0WYxuDwlZM8h96hF6rnRy8F8f4ewx0avREjtzBvPuWU/nlQ72FpdDvAAAIABJREFUvv8hmsERlB4lY9PSWPDAfTS3trLzk89wjgziVLuYmp9P9vJbGOy8zq6330QnRl2WYTKX3kT+8lWcbzvPju++QGUyozK5SM/JIvP2lTSdP0fp5u34DptwXb1IVu5c0h7+i4zO2/ru34mYMJb0x57jukEk47ilVsuhM1By5KAsAA0aJXahP/GIRAsVR0vLmJGZiUGrA6sdH5US59AgV6rrKPv8J1avWUXS2gU0NjRy+D/fYVS4GfaxkLogl/Slq+lobmXvGxuJDfKnfWSI3LWrSZozh/MNTRR/9iU6qx2rUsVNd95GWPJErrRf5sCXPxMinP7mfubevJLYOfmcbmxkz4f/JcrgIx2Iy+66g/BZUznXdJaKH34g3O5BPeRg1e134J+bwemaakq+3yJTTXpdChbceSdxeZmcOHaMkz9tJky40l0ulty8joSZmdRWn2Tbp58RGRKAXeMif8VNJOXmUnroCMc2byHCJ4ABk4M1d91N9JRJnKiuoGTXdomwcisNMks3Nn4Uh48UUVlShq9LQaDTzZp1awjLTuNoURFF3+0gJTObyffeRrdWg0dtwOPwoLG7KC87RubcHBwqj3Tea5RqXEMigq6WXMEmFbootQKN04HviIWfPvpYUJtZe/NqIsbGUnmklDN7SlCKKUqIjlv+tAG/6HD2795Oe1kZzkErUaOTWLzqZiInxFG4Zxv1x4okqN83PIY7H/yjFPXv3bGbs8cqUTkVhEeMYfkta/GPDebAb3torajGNmwhODqOtRvuxhAbxLbNP9BXX4dBFAjoeeCppyAmgu0//kBn5UnpXu72MfDQX58nMDicH//7Od2n6nDaLATEx7Hs9tsJjYpl2zc/cLWiCq3HhW9sGLc+9AAq/yA2//AT3WfP4BbUh6jR3HLffehCAti6ZRPnqitlgRkcPYZ7HvgDBj81P3/zNV2NbQRo9ai1Cu5/6nEI8uf7t9/lXMsFNjz1FxxjYxlSqfG4lNLt2nK+BZNlhMmTk7B4HPIQp1ZquNZwAbfFycTkJBlpplUoMIoC8Eonn2x8g6RJE7nn3rsx263s2LSF7oYLWOwWglLj2PCn++WU4ecvP2f4wnk5UY9ImMK6u++Txdrn77+DtbNdHqxUEVHc88ijaA163n/zHUyXulEptUQkTOLWu9bLadbun3/iQm09eoMvoUnJ3PXwQ1zvvsYvX36BrbmV6NAwjNHR3HLfH0RiA99+/D7DbhM9DgvhScnc+4eHsVwdYOs339HR2ojWR0vctDQWL1+FfcjFtp9/4eqlVjxKDxPSJrPm9lsZNI+w+dtv6W46i6/Ol4Sp2Sxfe5ssVL/7+lMs/ZfR+xvwGzuO9fffz0BvLz9+/Cn+IxasZhNx6dO49dE/Yaqt5eMPPsAQGc6aRx6l0xiEWYxd3aIh5KL6xFGZBBIUFonN5ZYNAJVGxbHSI0yZnIyPv+iTiY6YShpHaipqmD5zFkNC8W/QoNercA0O0lVbT/y4sSiCfGRGtOtKL5FaIzWlR9m6dTPL71zDnDn5XGk+z2eff0nQmDHcetfd6EQqlEqFTRhs7DZq6xtJTpsqx946P18ZOiH2oy8+/i+PPfCw7NQKFJfgwHp0ag4cPkhBTi4+4oTmEiIZDb5KN0c3f87p48dZctOtzM2dx5nyco7t34fHMoTJbmf+rXeRNjuTpuZ6vv7qC1ISklgjoOk+IqfaiUIwOe1mGi82MT4xFavNgI9fKDaXgwDLCM0/fs/pslJufvgBxiclM1J5is/+/TaKjxcv8ViGB0idEMf8RQs5vm8/R07VE5mbx81PPU2n3YVDq8TtsTBKp+XXV9+gpugwGTlZbLj1Nra89z61p8+StnI1t73wIiMDwwxZzUSPCpWROeWVFRTkL2C4346/XwAm8YUcA1TWlTJTZN85fXA6VagNOkasFo5XCsRBvjQfOERUmCiUbQ7OHK2UTC9h01crVfi6lfiabPz8xkbJ41q7ei15q1ey+fWXqTp/moXPPET2upvpH1GiUhiJCA6hraKC/zz6KMF6FXnLFpIxNYMdn23i8MmTrHnjBRIWFGD1KNGo9fgodQx099J6rolp09LQiMB0j0u2wwcGBqV7b9bsTOwajywA/ZwqCXU9fa6ZqbNmYlOI05Eajc2Je8jE5TPNzM6ezaDCjkstE3vo7e7mQvtFZs+cgcopDBxmfENDab1wkfa2i8zJy8VhHZGaAq3Rh/NtF7l+9TozZszA5rTI2CWZQ3nlOp3Xepk8LR1FgJGhwV4ClW62b/0Zm8vFujvvZtDqkZo7j8sGlzrY/ezLeCzDzNqwiviEBL79+1uMWJ0s/8dTRGdMxSpGMHo9WrWKhtpaiRKJn5QgM2FF9qLo8F2+2MHQ4AhpGTOwarwOr1C1nvamZroH+sjIzWFoeAS3WonWT8/Zs2clymBSSjK9djMKtwPj8BDGnh4+/NOfCfP1Z/n9f5Caz51ffcWAQsm6t95FGxuLUHiK1v6QWySNNBDkp2eMKAAd3kxVpU7L+598QlZBPknJKXiE49KjQONRcL6xSY6gUienMOK2ofC40FmdnG86JwXPY+PHY7GbUYq0F7eCs2ebJM5l4rhxOIYH0Ws1aPR6qurr0QQFET9hIo6BPjkSUul9qD5azvRR49GHh9HjMcnNUWcRjvZywuNGExwdQedgH9GBQbK9f63kOF+/spG4uBiW/fEOrvzuDv/13S8ZNW4C97z/FoQF0jvYLwG2YnMqLy4heWI8/hERDIu+j1ojNX5v/75R3X7vBoLDItBodKgdbowWBzXVVcROSUTja5QnTGmeUCnZX7iPnNnZqIx6rAbRT3LgYzFzetceyj79kpjQCNY8/yxlxYcp276d2LQ0lv1rI31GvURmiBmGWu3DkUOHmT0zDa1OiUulkI13lVvN0aPHycicjUGrR2G2oRcdBbWH0iOHyZ+eITEhYoTvMFkJ8Q2jqrCQhIwU6cSzK8V7qsDodFNSfIT0nNno/P3oHRnB3+iDq2+I/7z1Nv949RX6h4cICgtlZGgYLVqO7C9ibm4O6gBfhj12nA4nQXp/SvcWkjkvH49Ow5BlBI/VIp+xHW+8Q8ueI2SkTSb/sQ1898lHXDnbxqw5cyl48Xksg71yYxGjUKG7O/LbfhYIXXJAIG6bcG5a8QsK5LdDB5k+cwa+gk8nXZoeGVhfeqSETHEdfH0ZcdjQ6rTYRJpRcTFLly6Vm6XCV4vSKa6/le9f38j18nIW5sxmckEW2wv3UV5zlpS581ny5GMMqpWyEBCzHqXMYq5gdkGBHPWK+DKBwrAMW6mtriVndo6EUQsDl4i+G+nv4UpHO8mpiWh1GlwOhzRxma/1UXf6NIm5GRJ1JNYRrVLJtasiMeMSk5NT8dUZZdC8aNIMWEY42VBP7sL59A0MyHhA0ZPsutpNb0cX0+ImohIE9AC95OH1XOvkQmsb06dOR6FVM+i24K/RYOgZ4IeNb3O5qo4Nd95BRMIYNu3cRnVtHU++8AKxNy1h6OoV+Yz7BwXTVlsnoc1jEidK3IeIdhQsvb72K1y51EFa5iwZ+yd0sRqVhvNNzViGzUyKn4SPrx8Ol1Me3NsutsnDgEip0BsMUlLhI+RFbe18+frrGMxD3L5yOX5+vny7bRv13X088NLLhE+egklERIr1UKOhraUFs8VM0pQ0mTIkMYxKNW0tF2TnblJisnTFC+SI6veEmSvnW7Cah8jMmklvf69EuOg8Kr796HOSUlJIyc6QBhmRs201mehouyC/X9yo0dLMImDKSo2aujN10hCSOGWyXAeFBEqv01N9vJLIsHCio6NkxKPbbpNw+rbmFtmEiE9JlvL1oeFBgvz9Mbe189JjTxAXEMzDDzyMZ8jMO59/ynU9/OODd/EZO06mqUQEhKD38aW64jhR0dGMio3xuip0Pgz29XKm/Tz+wUFMGD8Oq8XiBT673ZysqSEyNIJxY8ZJPquQbAk+5iv/fIlFSxczNX06FptFOmJ93G4aDh7k5w8/IHlUJHfdsZ6mmhr2lh7FFhLBY2+8ybCfPzax3rkFR9JNTWU5EydOJCgsAqtLJHApJO6mWDBIJ6cQ5OsjjRcaoRd3C1B2FaMnjMcnOABfrQ7FwCCRaKjevoetX33FqJgwnn3uOc4WHuSzb75m8or53Pfai5icNokDcmtVhOuMlH+3lR1ffsOYUaN49JE/UX/8BJ/9vJnI7Nk8/vLLMqlLjNlFU0ncm5defZV/vPSSXMNdLqcEp4uJyYFDB8nJzUUtAO5uYfAUe6lD0gOyM9KJCvbD4bAwYLdhNBgo23+Y/ExvFJxbq6HTYiEiIJADn33Bvh9+ICM1mfv+9DC7v/6Goooy0lYtZtUfH2ZELQgRLmmgMgyPcPyrrzl96ACJE8dxy933cOzHrZSXHEPx4V23e0yXLzHKapEhw50mM4N+/mTd/yDpq1fjMBiklF6DHd3IIIfe+4yrVbX0X+tgTHAQjt4eLD6+xK1bT+79D3jBsILSLwjBSgW7ReTbvOWSR2cd8qD3E0wrD/sPb2LxvHng9PVaYfRayREqO1FJnsjdFJ1F0WIXHEC3jdPHKikQuZ5i5CrbnULNbGPns88z1NCA1mxG43DgNJkxRQQw9W+PkDR/CRp8JNRWhLiPnG9j0zPPEeWxo1IMS5fYyCUL6uhYEh++jaRVS7AL2brTia9aj3XYiiCzzxTRYiKj0O2Uuq++nl5azjSQnZMjM1CFTkaAPEf6BmR3Kj1rtswRFAkeIrGhs/0yHRcvkZ6dhdPlxCJOiAY91wf6ONPYxJzM2eg8Ntm2xzeIK729dF3uZGZaKgpxyjQNSlRMR38vLWfbmJc9G7XIs5SUcQ19Pf2ca79E+owp8oWzWUbwNfhIfIavjz+LFy+Wi4hYTMRiqRkyU/j4X7lSU01QbBAjJjOOfieaUVHc9f5rKGPCvG1lGfnhQ0vLOfpNA8yYNg2P2SzF4OL3m89dwGFxkTI5QVLLReqHyqamubkFh17FhIljpXlAjIbdej21Zxulc2pKahImlwtflQjbGsHe2My2196lv+U8Ko0CjV6HzeFGOSqaVS+9SOCE8XLUIHYiMYYWB44AXzXxo2NRK2TmkmzL/+f998maM0cGZN9IY5Ojg6PFZTI1JGpUOP2Dg/gYDHIxr6o8QXhkLGPGRINj2JvmqvXneE0dIaGhTBwzCpUomAVMWWvgUGUlYXGxTIwYhXFg2Dsa1Sg5VdfA2MhoAoL9MCnMaLV6NG4Nx0urSEhOwTfQgEYjRnVOGLHSVXmKvW9/jKu7m+BIP9pEBzQyjuCEBJa98hwenQKFUVw58Z3VVFeeIH5sHP6BfvI5FEuheCOf+uvfeOGV1zBqlJiH+gkVDEKrgqqTp4hLnkBQgK904arUGjweBcd/F96L3E2Dn+BbWTEa1OiwUfbDT7Rv2YOitw+lv45rvT0EBUUSkpzKsn++glVCVB2SUapCT+mhUjIyp0ugtEAtyHGLS0nJkaPMmJUlM4jddo+MgjSLLOCKY8zOEigljXQg+qpE8L2LssMlZC3yRqw5bIOotUIYbaRw337mLV0o33UxeFa4XbjMbja+vpF/vPyiN1PW7ZFOZ4VBT3FpGfk5WdjsTlR6EawkJv8qDu7dz7xlC2VYvUYjRkIuHH1DVG7ZweUd+1EO9GM1uKXLUmcMZsbixWT88W4wenXAIkPYpTVwrLSE/Fk5EsAqgOyC62dW6th1aD83zV0kP89uE0HwIj5RwW/7DrN40RzZ0VKqvQB8oQU/cqiUgvxs+cwI3IlecAOdTnb/859c3bePWL0WpVZNQ2cnA/6hpK1YxeonHsciIl4FTFYkcDiclB2vJLtgvpxKCgiBuBzmISs11aeYnTNLro9C6y4agWbLCOU15WQLfamUq7ikVtcyZKL8xAmyxBos9GoWkQttxGy1U1l9goK8TFxmEyoBoFWo6esZoO3aFZKmJKIQqRICP6PUYrbYqa04QW6WiIkUSSse6Uoc6B+iteUcs8TaKZJGxNMssl7tCn58/Bks9WcJElFzLhtdTjtXdRru+stTTJ6TB8JcJJirCiUDPQO0tJ0nI2cWHoWbQacJrcAEXeuj61o3U6ZNkxnyLotZplq0X77G9e5e0qelygJEFANKtZKLl67R2d3F9Iw0uY7bLXb89UZpAPno8cdQt58n2O2S4PEulwtnYhLL//QYo6dM88aXemzo1ErahQbQbGNSWroXJi2ygxVKmlvOyzUrMWmiN1DEG8RCY8MZFCqB8UjEZDehF2sDKt56fSMLFy4idfo0TFazRMyI7lL9mUb0KjWT4sd5s6vFddAbaWw+j8Hfj9ExUYyYhjAKlicKmhqa5QF14vgYef2Fbkmh0XOmtk5qMyOiI70P341Ns+FYGfu+/BZ3XSNJYVFyPbSJLPGx0Tz48j/QRkZ4/19Jy/ZQd6peZpyHR0fjHhmWvDvxRyVVNUxMSCQy2B+P04XDapMcxaraBiKiIogOD/ambsh0DCVPPv13GV0ZFuKLw2yWRZtKraK5uJidH/yHsK6rhKuVmD0eelQ69KnpbPjXGzKr2ClNF2K06pYF74Tx8YRERMpmhEzJUcGBsmKmTJlMqNBMCmj9jYjZ4zXVjJkUT2BQsDQSaoWR0+bm6u7f2PXZ5xiGBwjWqmX+rjs0AHdaPOv++aq3iNEJ/JOgilho+HUnJd98T8CImTC1noHuPlzhYehzMln93LNSCoPVBkIX/Xux9+qL/+CF117xrlMSTCrui5rDBw9K3JP4/mLjEoYrtdrI3v3HWLowF5VVrDFiSC2UaEqJxSsQa88Nra9do5PufoGNObl9J5Ei6nNkCJXajTPID9/0aaz82ws4ZbHuKw9jvgKT8/En1GzfTohlhEiDD4NDVswmK4rv//2CZ3XGLLY++QyhqLhmc3Df+x/QoFYxPs9L1x8x9xJhNMquw8DxavTXetj99n+knsCksrHh44/pUPsRMnU6KqO4zCLHwYXZYUbcgKxZuWhtanQii+VGvk1h6Y8sWbIQEMHxaqkFFJb0YydEoZfvTQAQmiOFmyG7haOVx1mQMwcfmTUuwrY9OB3D9Jw6SVBvD188/hipkbHYHXqWb3yTaoeZZOHStTtlFS46rqeOVtJXW0/26FA+/Ou9ROgN+PtNZPmr/+Kan4vQqamoFF6/o7j4nR3X6GxuIyMvC6ec4QvkiEJqG8/U1ZM7p8D7AHqNwPR1X6e5uZnMbG9gujh5mVw2hrv7uHKykRnCTWxQeUXFwJVr17jQfp6szNk3ZMNCOKyg9/p12ptaZafPrRfh2GIjddM/0s/5s+eYPS0DX3Hikr4UFx3Xr9PZP8CUlGS0mOQm1OtysnNHIX7ouGXNKqyOEZlEoVUZ6KirJ3JwiO6qara8+z4RYVGEJKWx8NmnaBu+xris6VgdNnSi9e7RceXqNRqutDJbxIKJbyX1CxrONV/AYbWTPC0Rq0KgJ1WoPX6cPdOM1QAJE8ZjlCWbGrNTTfO582hdbibFT0SlE5pFGy77ANcam4jFj6qff+X0rp3yBZq8eiXT166hU6shSiSHyKdKLWOTas824a9XkDx+HAox5hVizd+fpLfeelt2AKfNmOnFk9yQAZ6uPk2Izkjs+LE4jN7oLJ3bzanKarmQBIcG4eMnNn0Rxqqkpq4e36gA4sbGySxFUeDYbR5O1Z8ickwYY8OjUNo1YHVLiHZpZQWhE0YREx2FSqpAxIgrhJOVpxkfOZrwKMEUNGFxDROg8uPqyXpG21QUvvkfBttaGXG7yH/gQWJnz8TqpyNwwmiJIBEQ3kBNEMeKj5KamkiIwMdgx+Z24KsM4O8vvMJjTzyOr68GX61IbhFvayBFR8RpOJnokEBUYgmTYSZGjhw5yrRJibIzpw8KkPpTgQ5origjWeXPphdeZPhiK0q9njv/8RqmsAiCp03FYRQlg11qzXDpOXq4hIysmWiNOgmD8mpjVZQUHSE7IwuVr05qaL3uSdixZxeLFi9ApdJK9JLLYyfIqeVE8TGmTRPJJCrQi6hJERZuoLz6FImzp0rdsQIbBqEUMsPfn/07G9/e6K14LFZ5aBQ18o59+1i05KYbKl2LRCJoMFBZUkmeWDy1MKTwgquMqGg9VEySQ8HHT/8Ff39fTCoV97/0GtfxEDljGgitkEp8skqajEoOHGRl/nxvkohGJNq6MCmNHCk7yrKsXFwus/y+Im/VY1JQV1VLXr54p73QKvH8iw7pth9/ZvX6Vd7KTKSMiANNfy/W5iYCe3r48emnMWo16EaPIfamFdQMDHHPX5+ViBaNWDjddlw2O0fLTpA7Z6G3ALyR3OIasFJzso70gpmyUfO/NFTTwDDHKo6RLzN8Pbg9wquokGDwU/V1pM9Mx6DUohZpOhYXNouCk/UnyZmXIUBbN6x4Ooau2yk7dpzFK+dLF6WY0Ii7M9DZS+PZerLnzpJ6RGEGEInSFpOF6hqRo56FDZtc9n3Q0v97GpOhqwdVUzNb3vuAUGMQfvET0RVkcUHp5rZ7N0izg0x/8KjoudpDY2sLWQVZ8r0S5iLx2UOdQ1xu72DqrGnejV0852640N7F1d5eUjPEIdAtUURaNHS1XqOnt5uk9EkSDC3WL5HUca29jSgVnP3uG2r37MZpMjEhO4dZTz5Fo81JUrrQf4tfgknr5GKLKADtJEwR10c+WnLtb208j83pJmHyxBvaTO89EKYRt9PO+PjxaITsxrut8dUXnxMXM5p58+agFR0umeqipOFMm3y8JyXGeBEV4p1QGDhbf0HKoKdMjZfPleyBiGnFyUZ8/IzEJUTL6y/0uOJtFPnJ4QGBjBWMOqcoTAR3TiSWtDLqdyfvsdfeovvUKexqFxPzc5j5h3sZ9PchICpCcvWk6QKoOFbNxHETCIsKw+myymmO+IzaE6eJiRhFTEyEjDn00gDUlJWeIGbCGCJjg7Bill1ipVvNe698xB9uv5vwmFAZnSrTrTQaOepMiY7gt0cehK5rXDGbWfvUc/jMzKfX6E9E/GgZhCMLQFxUHati4vgEgiLDvRdSLD8q2FNeSkraZCKMAcikZ7s3wenIof1Mz8tC7SMgVHb0DpcsAjsbm4l0etj395dwD/ZxtreDP775GiMx0RhixhEYNsGbvStuohaqKw6QHh7Gl6vuIsKloNtlZcPbb9DoZ2B0ZiY+OqP8PDENGbKYeeH37t9rr76Gn97ovVc37vuhw4dkGpAwG8mDkULMObUUHaxgbm4WSpsNld6JTeOUz/qBwsOsW3IzCouASyrpM3VL+dPVshNEK/R8+sCfiPAz0Kse4bZnnmAwPJroyRmg88NltaH088FqHeHK2TNEms3sfP7vaAfEBCKIqTN+Pyy+/NB6z+SISC7v/Q3dkAW9byCJCxbhSZ/OtJUrZcdI9hvcVrBaOf3LdkYazlG3sxAfIbHy05K0YD4kTiHj1luwqLyJuQLGbLdZKCopYeGCZQiQgXXAgY9o4w9bOHqqiLz5oqNnwCVjptSMmE0cr6ykoKBA6vz+d9WGbSYOnyhjXu4cfGQsl+gMurFZBij/dTN9p2rprKyAnmGMyiCyb70T+6x0Js8vEPnvmPqHMYT5UVdezfEffiQ1UE914XcS1Gs0jiZxznwC580kPi/rhshTJ63VVrOd0+XVZM/Jly4e0fI3qlT0dXVzqq6WOcLC/j+3MtB57RrNzU3kFeR5I4sEHxAF3devMNLQzpTMLFxKJx6NAGpAZ+c12lvPM2N2JjalV0gvttSejqtcam1jRm4ODqXQCXhziC9fbGeoq4fMGTOlzkCpEn/HQ0tbG1e6usnKnIXd2i+dV2Lz+uqn7wjW+XPrqptlDqIonMW1u97QQH9VJdXbd2Bp78BuceE/Np7x+TmMX5JPUOI4PBpJcZNJIM0tLfTZhkiXOBYbapcChdLAufoGnGYrSTPScKqE91UstjrqTp1mxG2Vri9BKJLOKLQ01DWiEdq3FDHGEP8gccq3Sj6iyGU9d/AorstXZMtcPzaWhHlzGTdnHhEpKXLzFUuAW6Xh5OlGjFo3kxMSvDmvUmir4N9vvklOQYHMUJYTMNlFhqa6M/g7PIyfnIxdK4AOgtTv4szJOnz8gxkXPxGHzYJGsGVcCk4cryQoOpgxE8bK1UVoOMSp/HTdabR6JYkJCdw4EcjF52RtDbrYYEKjQ/GVfEobRmUwx0rKiR81jtHjonEqRelmkd2XhuJi3CfOcnr3bwwIALa/P2PyclGOjmHBXbejjAihT0IFDDITtbS4mCmpyYSEBGGSWcBiZKfh6Sf+wtPP/IUosTg7huQYwoaWwoP7yc/MlEgUjbjOolWhMlJSfJRpSan4BQfjsgs3nNi+HFQV7sVR30zFL9vwtdnR+frITXnS/AUkLV2GJ8BXdjHks+7WUlR0mNnZszD66GVZLiPAUHHwtyKyM2ZjELFcwkSlEHQcl4yImzV1Kr6+fvR6rPgojPIgV7y3iIL5i7xh6Sqrt7Ns03DkUDEzFuTJQk90TUXJ7u6z8ebGt/jHxpe9r5xkQoo4LBW7du9k0YoVjMjukDdyScTZlx4oZkH2XNBrMCsdWDARhJYTv2xDWXuWmr2FklNm02qZsWIVIZMmkbJ6hVxorQoFIzcoe6X7D7B67kKZIYqfVo5zRFZw4f593LxgMR6PHbtS5Hq6EcCcwt17WLRs8Y0NGZlMYXRoZCc3Q2QKS3bZDReg00b1z5twVVXTeqyUYcEkHBWDbtJkrELv9dKLcu0RxYfHaZOdlmNlleTOW/x/rFQhOrf2mzh58hSZBdn/R9ASuinT8BDlJ8rJmz9XFqii+yQK+d6+Xqqqqlm0cDEWqxk/vY8c8Q12DVJ7qpa8hdnysCE6U6KDOdg1wqULF0mdmozaoJb3Vlw716CZU/UnmZI7VSZAiWfB5XEx3DssE1TEuMvrCBdloRv71U6YGIguAAAgAElEQVRqduxi6ORJGo6U4qfQEjQxnsthgYybV8Dyu+6WCCHxnrjtTro6r9N+6SIzstOxyR1ZHIhdWK6bON/UyuycTFxum7fbBHRcuMrlrmskzpoq05zFEy5Yr2LEPzw8zIRpibKDK3rfongYaD1H05FDdB0t5krtSQwqFYGCwzotnfQ164hOSpZriCi6BIqntalBdgCTp82UnycMLeL9am5qweZ0kTg56f8Kc/Hnjafr5fObkpoiodviuumUOj54/z9kTM9g9uzZsoMozB6iO3i2tgmP20XK1Ek3csvAYXVxvvmSLC6S0hLk9ZUuY4Wa+vJauS6EjwuX74soDcWSWF9XL53OyRPFWiUSrIQIzcWZmmqJI+vcs5/+pmZ0QQKfk8CovFzGZWcRPmmSXGfFL/Gc1FRVExEeRnhUGBoReSiecuF6rmwkNiKaiNFR3gJQ8ARF+k59I34hgUSPi5LPv9cio+CNv7/BhtvuIlZ0Nv/nfHA6uVB1grbSYq4fKMR1vROzQkF87hxUydPIuuV2lCFBsj8kv5XHReXR47IDGBYV/f/NoArYd6zYWwAGBqEVJyBZALqpLCsmbvIkfMPD5XMjwvI0YlRdWITlbDNnf/gZrdOKOVhLTFYGPqmp5K9Zj0od4l1npAkVKqp/49LxEsx7i1F19Uq3e3D6NAIXziFl0QL8fAKkREylELwEN8/+5TneefPtG5Qs7z0Rvw4ePEBBVo7MYJcljtIpecPHD1cxM30WRn8Rt+fEikkeWI+VHKMgcx4qlw6lMNcpRZfXRu2WrQw3nKOx8DDYzAxr7WSuWY5y7AQy160Hm1J2MN0qGVRL2fatjDSepeannwhRqgkJHyWjHxUb1y7z9HRfZ9zY0ayZu4D6wkNU154l6aZlLH/pVbkYitfOrbSjd9s5+PI/Kfl1O5OmTWPJgiUU/bqL6lOnWPfoQ6Q/9AccGlDqtag8Fsn3ERy9qXlzsav85cNplNl3UHpwP7mLFsgiSUS9iEdOaHeqT5yQbl95UvK4ZbaneLgqqsqZlZstxyCCKO4dAVv48aEHaDxZy4ylK0iZmEz5pm00X25n6YtPMPO2O8DpDXW2GaDn/Dn+vWIV4/19GJUUL7OFt3/5E61Xr7D+lWdJvXmlDHCXUUoqvYwYOlpeQV52rhfoaHWCTo15eIhqkbv5v7xPUaGphdvaxNnWRqZMn37jpCqeHQ8Wax89dc1MTZ8hOwUiMkicuoVW5VxdC1MzZ3lNzOIr293STHKxvZ3J6WmyWyjNrBYnbpONlvoGErMzZESc+NlC8G/t7eNc83kmz5otf86QaYAAHyVbf/lRTnHX3/YADIouyw03d9913l2+Er3NwqzliwkJDePI5l209vTy1M/fEjglFYFDFIgfJxZ6e7rovNTBlLSpEpwsPllEiA1du85Idz8xk6cy7HChNGowKOxcam0Cs4O4FKGf8W50Ph43l842o/CoiU2cKF9qcQvVDit0XOS1m9cSqBTu4ztRutyUbvoGq0rDY7/sBmH5F6Gv8iSooqnlPHqDirhRMd6N9IbN/t/vv8uiBYtJnBiPQUBXhUEdD6fqahgdEEhsXKx83sxuM/5KLfV1pwkNjSUqKlYWyALUKTrF9XV1hPuHERt7Y5G5MU8WXd/wsBjCo4MZEvotrQaV00NTTTWxE0ajE4WPWlwfD2qPg9oTVYxLTMFHHyANU952jY1zhbvZ/vyrxAUGsXjDbVTW1NBWcxanry+P7NkGBjF68O5odoeJjvOtxISE4xcYiFMsHOLnuxy88vzf+PsLL6HU+3q7sqIL5R6hoqpMxhfqxO97NDIxQaVTcfRIMZmZudhdHjSiS2cVhioXDT//xJaNG5kYO5b5N99J05l6TuzZRNLMDJb891sw+HrbHEolViWSwzg9eSIGgTgQnyv6/Qoor6oiPT1DYoi8ebQwohKdqRPkpU33dnGFZlDwBD0KSvcVkTt/sZetaffi9rQ2F9XHj5GRkyMLe7sVtKIuN9l4deNrPP/6q/I90cuN17s4nzx6mGkFM8U8jn7xbKLHx+OiWOhnFiyW+dryHyPHKCPseOVlGn/9jczUKWQszGfPwf2cO9NEzsqV5D//LG6jgRHRuVCIQsFFyaHfWFgw36uBkixQca09lB05TFZWHmj0cgOXgfBOG8dLjjAlLweN1scLTxAnEbOVkydOkFyQL99pgS1SW71dvS/++Ee6T9aR8btDN31RPr9s30FLbQuLblvPnBeeldofsYyLb+Gx2qmurma6cPt6QyiltGPE5aL+1Gmy0/4/gUBsmCb7CLVnTpE1a6bcULzp3mKDdHP8aDmzCkQGsVB7CA2duG9WTpRVkJVb4J3W3Lh05pEBqk7VkJU/F6vDjV6YH8S6OmSi7nQ96dmZcs22OocwqrVYR4Y5XdfIrNm5cr8X75dwJGMb4f17NzBy5RpL5hYwZswotu7Y/v94Ou/oKqvtaz+n9/TeSEIKhBISeu9F6QJWrFiw19/16rVevXZFsTdQEbEBItKld0gIEpKQkN57O71/7h3H9y8jMMJ7zrvX2mvN+UwuV1bz4iefEjFrjkyHEqs3od1zdbXSXFfFyFEjUKrE09QQcHrx2u0ymi4jd/TA9kjplxGG1pYGWpuaGDZmLC6vX+qVRQPWUVNHb5+VwaNyZayvXsQrOz3Q0ckHd6/B2t7EiqWLiI2N4ctvvsUe1PDyJ5+hyB0xoLn9Z4TTWFuDy+MmI/sft68MAoCahgZsLjfDsrMHoMX/UCDKKkpQapRkCMOB/BQHmgqRMjM8N48xU6bJYYP2nxtrXUWZNLQlpg2WG12JilNCxeVLhEaEEZ00MBGTCbL+IE3lV6QWOSkrS0L3rQGbbNovFF8gNjKeuIgUzKIRsDoH1o5ll/n37beSGhXNskWL6Onu50+B6/r7O/DMNnH2WECvxuEGvUGssIvRmzQkDUqV751Uiwbhr9PnycrKxBARhj/gRSk7cD+F545L/aU5NG7gbJCwPvjPC//igUceJjwqWT4vcX8LCQRp3rGNz1/9r/y/3bH6ZorPnKHwUrFkYf7fz7/KTFu/aF6lCQSKLxYwKG0QlrBI2TjLByEA0QWFZGdnYwr9h00qumUCXCw4RWputqR+SEmJ1064wkjtll18/tL/yBqUxK23XM/+Q3u5WFeJYUgWj3/0CR59KGLoFip+WUeQoq2b2bDuTQYnx3LHyhsoPX6BXUeOkXbNTO5+5zXZF7iDQneulLGBbzz/Cs+8/rqUyHhV6n/g7D6KCwqZOGr0gEFRXs7dcn18ce8RRs2eI80BPoUHr9+BQWQiHz3EuKmz8DkVqPWCZSgenoej69/k9x82MXL4KJZds5Tj+w9xvOAcY5fMY+XLL4PaPBDLLUzCwQD7//sCe3/dTPakPBYvupazf+zl7OGjKN5bsigochLnr1jCpBG51O45wq8/biV7/gLyFy+nOajFL2JO4gz01Fzh9Fdf0dPYyKyV1zNh4lQuHjzNgR07yM/PYd6qZXRZjLR3d5CgUqD1eCgrKyc1dxSNChWW8EgsLi8dLW009jlIyRmKLSjuhwFUCpV0Qokimz9mtHTMCDGtUjjJtHquXiomJSURS0w4eqUSvd2D0elm7/ebJHl+zsMPywbr6MZv2b9nJxNuuIbRU2YQbUjB4Q/So/dQeek8B9/9gPiwSFY+/gTxKSmc27ubXzZ9y91r15I9ehTtfg8hEVG4uh00dHVzxdZNUmYmISoD2qBYBbpw+tyU1VaSlT0Ei9osDQcCDtnd30Pp1TJGTxgjo+BEk6M0qumvb0JV3cqI1HSZeSv0ZfaOLvraunH3e8gYkoNDq5QZghE6A12tbdTUVJM+JBuFxSRRIqo+B/bWDrx2J5bYKFwxFpQibLurC0dnN16Hl+iEZDRRMahUfpytVzldcIo+i5H88XOw+GLxeQL4DDbUnQ1c+OBjNF43t77+vOx6Dr2/gfKGZrLWrEYvclVNIXiCPvx+G121tSRikPy/QEQYFrMJV0M91sZm6XIKiU3EH5eEyqChr6EMr8DViA1dZAy+pESUai3Kxhb6u3roCgQJTU5BYTJJt5xOzCUqr1D0yScyPmj58y9LkfOOpx6j1+Yk/9Gn8aWkENT4JDBcTBLFRFKlV5GWmkrQ7Uep1eI1qPl8w1dMnziFYYMz0YiVlpgaGpWygUoXxVhEJkVbpJaus6kJa3cfRmM4Gp2FsIgEufZ2eXvp6+pE51GREJWAVmQ1+tw43X00NjQQHRqPOTqKPr0XlUaJyeXnauFF0pPiMUdG0qdSYzIbUfZ1c7WmCmdEKKFRSRi9FpQ+Hzqzi+bCM5Rt/JHhGYOZ9syj2Osb2PLcW5hj4pn87BM0i8QFlU5CYxUBB5WFhUxMziY6MoY2hU9mq/bXVHNw1x9Mmz6TxJRMXD4dBrOBrp5KmhoqSYxPRqszozKIA1qE/XRR1dhA3JChBAxGHB4foSo1YTYbjSdOcHHrL8yYPptRd9xHU/FFjnzwKuEJMeQ/9m/aDBa8IttagIA1GjlRGpuTTrhej0qMp1QaXCqlxKnk54/GpFQTKg4qhQ9fhIaCE8eYlZKFWa3GLlbwIhKqq4/Otg6iY2JRGELQhCdJLa3K1sbV4ouMGJEn4+cMhggpSWpqquTQycPMWLIYlVorV7nCzCAAwxfPn2bMqCx8ehV9FgNef5BIn4KLfxWTNDqf7j4nifooXD0dhIUFuLBnFzV/HGXFwsWk3LSMkn17+O2r78idMZOht95Eh8EgYwiFBlDttWNtbmZoTBKOPjvxael0tLWidtpoqquV7647oEAj0kgkdqWX8spyssaMw+byoFdopOHL77JztuQyGXPm0S2aRZ8wjnkId9g589tvVBw/xaOPPUxobga7tm2neN8pMvPGkLN6Jd0GPV5hThM5x2K1WnCeMVNF2pDYzAwkMvX5fVy6cInZeRPR+IJSJ+kThhh8XL1SQk7KICItIRI3IjJaxVakvb2LlMGZ0t1tiQ7H7bHTUn8VZ5+dzJSR6DUW2bk5PP30Oppp7WwjSXyOpjC0Irmitxdbf5+M31QbTETFRBIZZqClqU5uKGoa20kdOlbG5Sn9XuKNWjR9rWz6YB3+PitPPv4ImqQYtn/9FQ1Xaphz/U0oRuTSLEC+oSFoxJan9ir09xAfG41GpSXEFCndxX2tLbj6rQxOTkUTHka3SUe/04qjvga/3U5sQiq6kFACOi39tj6Cbidl1TVEDx2JKSoGu62XJLUafWU1P334IXFxkdy25k6IiuCH99dTVVnPsrvWoB6SiV0r5vBaAkEF1bVC6+eSTlSxSRbTV1FkKxoasDvdDM8eJou7yIhXK4I0NdfjslvJyUgnTGfA02dDrVBy7NRpmbubPmQoFjG1UgudZSvdbfWoVBrCI1MxGMKkfKm3t42ujmo0GhWmsFhi45OlXMpps9JYUS5NIBqtkZCoMPoDfbiCbmpqa1GbwohOyUGp0GH0+VB1tKGtrWLHN1+TMCiRm57+N7R28fE77+HTqFl45514k9PxWsLpsznRqYLUXikkNsqCOdRCmDkcX78fR48Nl8OKP+gjKi4WrcmAMdREU2MNfR2NWHRGYsLT0OlCZFxkWV05u4/vZMo18zDGpNDv8mMyWoh2u1GcOc22r74gc+J4bn7gfqip4a3XX8eYEMeytQ/QJl3ABpl5rVYGKbpwivTBqYREREtds9hQiaar6HwBgwcPJjwyQka+Cb2gMuDl8sVC8vJHyvzmhPg4VJ4Aun43tUcK2PHTVqYuWsC1K5dRW/oXn3/7JZ5QI6sffoSoQZlY+50y+tLg9XJi5zYOHNjFnJWLmD9nAbVnr7Bn207MURaWrL4eY3I8vU6nDEkQ78+GLzZwy91r6NWBTfSvOo3kLJYWFDF65Ci0QmMvqCJSf+ui7vR5xuTl4zLoUejUwtyLs6eD8uILDM/NJ2iKQhHQYXAFCdj7OHP8D/Ye3MuC629m9qwFlJwuYtOm7xg8Joc5K1fi0kWiMoTILOBgcz3Nf2znr7PHmH7XDeSPzaej6DIb3v8AxZe33xksLf6L8XkjuWH5Sk588R1n/7pMxsplzLvnPtxaC7agn35PLxaziksnDzNz4iQ0agM2mxOlWkeoVsf3L73I4d1/MGf5Im5auYpf/veuBFMKTIHPYiJj9jTmXruInz/+mqIrlUy44zbGLlxASGSo1DTJW5zLxeXiYkbn56MRkNJAALNeh7+jh82vvUf15cuMmz6RGxYv4fMX/0dDU6vkqM26+zZagzaZ/BApeHU9PRQXnmNC1lB2fPQlHS3tLL37dpwKFYXnL7Pi1jtwmy1YfXaMBhEoD1/e9QSVBX9x7S03MH3mHL579X2udnUw7T8PkTJjIiqTWbqzDK4APf29FNaWkT96DBa/HkVAgU+noKO7k6qyUqZOnIAq4MOr8OHUBdD12Pj1oRdw1TSy5PbrGTokiy/fXicnmA57Pz1+D/PX3MWkKVN489EnUAtDTriF+u5OrrvvAYbljOCD/7yIxuXCZe9BFxbCdffdT1h0DF9/+DGO3n5UAdFA+rn+zjvITh/Et2+/Sb2jmyVvv0jksFzMwSjJ+8PsQdPTyud33CmncjPvuk1yBo+u+4661k5u+nwdxlHDsAUFycONSdT3pg6+uOcpDAEFix+7B71Rx44PPyfY149LuCvDzMxbu0ZiY35/733sTc2YwsOwqZXc8PijuJ0e/vxyM+3WflZ/8BpxucMJuIOy4fVqFQTrG/nxnoeINBiZ/tBaNEoFR9etx42SRe+9jzIrQ67OxYRYrzRKWLSoqhlDs3H5BBtOi8fnZdPfzf+kvNGMHjZcius1OhU9Hiv9V6vZ8sjzpEdEsez+1VJLtOGd9+VnJDQYlqgYrr/1PhmB9cPX4nl2YjYY8f1d5J546VVqa+vY+s0GdD4vQbsTc0wUd7/yAgWlpfy0cTODQiNRdvbg+jvE+1+fruN8QSF/fLIBS2ws933+PorEBGwO/4B4XmWj/cJ5tjzyNKOHDGXcLStx29zse3cj4fHJ3PLJu7SadThVGokRMhGg6sBx9jz/HrEhYax+7d+cu1jAqS1bidEb8AgzkNnI2v88y+Gjhzi173d81n50Gj0xScnc+dAjnC28wPatvxKansKDH72DTUwugyrZnAg4++mft3L6ky8ZkT2EmWvv5eypE5T9+iM5Y8cw59XXaNELF7BQtmtxKzScPH2SvOFZhJlNcseu0uoQtKbjIug8Nx+zcB2rBePKjdtt5cgPP3Fl02+Mzspm6f23s/PPvZw9cgKl30+oxYAxJIT7n3merZt/4NKpYxKuK6axWTnDWX33ffLPyy9flNw1e8BHbl4eN9x0C9t++JnL5dW4evsI8bjIGTWcxY/cw8ZN31N+vJAREyex6r//oTMYQPD+heZUa/Hz8/r3KftmK6sXL2Pw1InsOfAnNYWl5EyewrXP/4vy/n4iw2PxOZwYg36+fuk1eo9fZNKYsSxYeysbNn5N27mLGHx+TGFmolKTuO6+u/n0049oFROZIDg9PqbPnM28JcvY9O1Gzl68wJzVNzLlzlvp9vuIMFtk2ojG6eKn9R9Rc/gYMyaOY8rS+Wz7fSeFJ4qYcM1C5jz6AH3CvSvc9wqVNLkV/O2UHDtNrHoV+LzCganG4XDxV+FFZk6YNpB4oBzQv+k9Hl5/6mm6Syq447pVjJ48mS8+XE97Tw/Wvh4SwsMYOiybOSuW8PEXn9BUX4XH5iTcEMWs2fOYMHs6765/F5u1E1tPD3EhscyeMVtG/n3+9QZau/qwOp0YQswsnDeXiTlD+fzzzyhtbmTV/Q8w4ppF+E1mubZ09nYSqw/y0UsvYKuoZPWKlQwePoSPP/6MuqtN3PPMc8TMmEm3Xk+/20OcTo+5oYkPnnkGl7WXG1atYlhuHq8+9zJRCh2Orm4USh/Lb7sRU3oKH368nkSDgbqKSsJiYlm1ejXRSUms+/hDmltbeOTFF0icPAGnXkefrZ9wpZqwbhsvrr2faKOO6xZeQ3h4GFu2bqOqrZt7n3uByLxRONRqKVESBrvqatEAuhmcnSUz6ZUKIfL3U1tTj9PpJmfocGnOC/o8GINB+mrreOv/niFWoeHptQ9KE9z7H67HrVHKLFuLVs3ae9dIM8bmLd9LrbYASptDonn4kcdxOBx88vF6CDhlFJ9aoWfNnXfjcbnY9O1m/B6lZGMKrfwDD98v1+HrPvpAJno99r/XCKal0eX1yjqqFQa4xkbeevIxUmIjuf3mG6Tz+PPvvsUbGspT696n3WTBrtQQZgjB6PZQefQQX7/9JoPj41l75xpaGtvZ+fsftLW3ExoagsGk5841d8iBxR+/b5eJOzrx981RPPTok5T8ffn+bscvuMxKXnj/XbzGEMld9QjHv9tDx9GTbHzzLQZnpHHfnXdw5cIF/th/gEB0NI++8Ta28GisYmodDEp5R8GZkwzOGExEbBxOsd4SKTkqNYVnz5OeLrR7kfKcFc2f3uWm/OBRtrz3IZlhUTz21P9RcOY0m7b/Slx2Bs988SVun4I2Wx/RcRZ6rR1cuVrCqEGDOff971Sev8SYsWMZv2oJx4vPkJ4/koSUdHp6HLgdCuJNoRRt3MBvGzfICek9DzzI7l17OHz6DEMmjeOOpx7DatbI+q41GHG7PVw4WyAzwsWZLb5HZp0Wk93J0S83cOL3PaQNHsaDd9/D4e0/cvLQPvRmHVYfRKUN56477+XM/j0cPH6A+DFDeOTTD3E5fXQL5JbZJCNXd+/fzZQJ0zARStAjBqhqFF3tlGz9kf0/bWbk2JGsXLWSMzt2c/CPPSjevuGWoIhbUre2kBMbT11ZJdqkRJKWLGLy3WtknI/YsomxuUoRZNeubSxfuHhgXylmu2JG7fOz+7U3qTx5HIPCJzlPyg47gxMHEZ4Ux6XaCjo8NjQCK9AfQBkbT+qKRcy+Y/U/m/EBoKnT6+GM4P1NmYpQk0itjAA7e/38ue4TCvcfxKwSD95Cd1Utmth4xty3lvR509BGibWNU2pN8NqoOXaK2iPHqdi9W2YPJgwfiTE9mzZDKLc8/ogMypah6bgwufs49uonNB4vIOAW+i2hU3TjiQoj96HbGHbdQpwIiGQQU0BJT2cXJ8svMnPqbEz/rAZcCmjv6aa6pJQZIstYinfFCsaKCRV7HnkBz9U6+m09mHQavP1Wqd0KjQ2jvL5G6pDEGknjcpMYHY3RoKOxrZ1et0fiEFz9/USFh5KUEMvlklJ8QSUWSwT1DS0SvWF1u+np7ETlcMgmxaTUUOro49oP/suQOfNlVJlgAnrFeLm9jq3PPIOnuYn+QICE0Fgcl1uIzchmyjMPETJ+lPy/KsX6VozSy+v47dnXcNQ1ookyykgzhcPD4NQ0DBYjde1N9AQdBN1uQh1+hqRn0Onqp6WnEy8KosOi6anrIGpkDtNeeARzVpp0A4qGIqAM0l9VzcGX3pECcU18BDZbP6FuH7q4eK55+UVMOUOkfkNM+/VBDWWXr0otRNawIXK0LuMBBXvpo4+ZOW4ieZLLJPaQwn7pp+10AQdfeA9NZy9Ks4Z+Rx96jYrUtGQ8ARdXKyuJiojBIzJRRaB7Rjo+r4vqujqZx9hvs0vgeVpCAoaAn8rqKhSWUHo8flwi/m7QYAw9VjramnCYhN5DicFrIC5nBDP++wzECJi6WECIeYyDiqNHuPz19zRdukzCiGzaWzqJ8YcSMSiNea8+K0KTZZyY0JQJR1v5tn1cWv8dFp+fToOHjv4uojUmfDYHMVFR9Np6UZk02N0OQsJCSE9KwdrSTm1VNUkZ6ZQ3NGCMiSNmTC7Xvvy01M/qlWIJKf2yXNyxi/OfbSTQ1YNWcDTdDhmynjp6NDNeegmfQScLnVKhxh9QcfLkGXJHDSPEYh4AsysGNC5CYzgpbwx6s2Eg4kicQH/Hpl3+8VeKPvuBCB94DUqq2xpJzkwnIiwMR0c73S0tRIWH4fJ6cChh+MhcutraqL5STpjJJLEd/V43qNVYTEb6OrsJ0RroFPzCqGiGZg7FXdWAs6cLh9on+VxRMckMmTmLYQ/eDQbdP6vbIEGlmy0fvEPweAHWyhrC05KxenxCRsOU5cvJvfc2qXtWiefjFsk/as58/i3VW/5A5/HQY/IhNMkZkXEkR0RTc7VcpP3hNarosvYSFRFJdmo6jWVX8dldkh3X4rBhzB5M/KR8ZojfR2gdxQMTeo2/dV0/v/I/nAWFKHu7CYmJoLGnl2a7jzGLl7L8P8/Iian4NohT0mO1ca6gkAnTZssGMCh0eiiwWW1cKBTmk5n/CPIFtkcImd0cev8jmo+dh45eQrQiy9SLLzqE5OR4WgS2IyyEdmsfHU4racIIJzJo27pw91sJalSSkxqSFE9UaDidJZVYxMVBp6WhpwdLZjZRcXHUFF0gQqUm0G1FHWKhNyqUhQ+tJXLa1IEaodYOrLucvXz6wnP4S0oJF6xUvZYuh5vaLgf3/OdFspavkKs0lU6Dyu5EYfew7d/P0F5yWXIlhYNauBcHxaXKVXN3WyNuvxNVhJn61ibSklOIDg2XzE2dWitj8axCehAdyZL71xA3ewpBgY2RhjWlfCYbX3yJvpJLxOkELklFVUcnISPzWP7gw0TnjSao+ieJggDVFRW4PB4yckagFOgiIWwKBqiqqpYN4PARI/+paf4BV25dA1+98AreslqiBUZbrZHPudekIj4hBmdlJdEmI2q9nmZbDxGZqWj1OqoLhQxFLiDpc7tIHD5EZvJ2VdSQHZ+CrbcXn0JDZNpQuvtt9LU1YzHo8HrcMgvYmJnBza+9Agkx+IRhUMgufB46CwvY+v77BBtqiDcZ6O/vwWU0osrM4q6X/ys5sEJ9LOuvw0nfhQtseeMdzN29KPqsxMTEUN/ZSXLeKJnQ1VZ1lRiLRSbziCzvzLwR9On+5hsAACAASURBVHR0Ym9oIcRglu9ztdNKX2wEr3zxGYRHyp5iQM8AdYeOs3X9egxd7ZIq0t3bg8cYgnHYSG589gWIjBhQfiqFIj3ImRMnycrKJiImRrqAlSL15u9ozIIz58iQeJiIf5SHPnRBL5U797Hj7Q/J8usweJG51l0mFenL5jD/wQfAECKJHQNxvW4KTx3Eebmc8g1bifYqae7p5O5X/0NDooW0qZNw2YOYLNFSHaFzQfXmbzn4xdeEBTREiHrc1SWjH00jMrlv3Vtg0g84oZXiM1By5Mhhxot3QqOR57si6MEkcDVfbKRwxx40VhehCgXunjYpQdJGhNPv8tHWIegVZuzdHXhMaoYsn8NM0Z+Zo+gX2CH1QPrPjoN7WTZ7CUYZXfuPCxsfpz78gOIDezE4bXLQ4vMEpb5W8e1/XgzeNm8evz7+BP7OTtyhFm5b/wHNviAJIlZIDTZZfhV4RYO29whLF1478OmJyZ0QeLjctBRdIs7v5+MnHpY3K6HEuf2tt8GswdtUyyevv0KIzkyvXcXjn3zCX55OcqZPReVRoVQJ0noAV8DHnsMHWLRgIRoh8B6o7GDrp63sMuZ+Bxsf/Q+Jwllj0rBMQIrbe0mcPWlAiKoR5dUrJzVbX3+XK7v2MsSglyvjRruTvohIMlauYuFdd2L3yihDlHixttfSX1pBkjPIt0++iF7wztLjWf36y9Q4+kiTiR8a/ML84AvSZ+3n8tUrjB8/Hq24BgotjBJa2tuoLiuXpG9ZGaXY20dfeQWhDjctp87zyzvrSYwMRxNlZslrL8vn13T2HAe++AKv20VUXi7LX3wZuqzSpbvn2w0EFH60mSnc/NxzMlOm4VwhP73zDuF6M6kjxzF77X0QZeLI1l9p3b4bZb+bxDETiZw6mSsRJubefJ2U0Ilz2C7MJ1dKybD2U33wIPu3bCZg9zFu/FzGPfwQ9b5OkieMQiEaKNEgBLT0lFcS7nBR9PMvXN29h57uTnJXLWXCmrtEOj1Hf/6JqoN7UQcCDMqfwPTHHwddkNNffEb1n8ew97vInDmPmY8+wEW1jdhh2UQgQOKiJfLQUl5Oqs/Iqa++perPfZIfOWH1zQxfspB2g464YTkDmiCU6NBQ8lcFWoWH4SPFnw8ErIsvy/tvvMXS2fMZOnwY6JUEfC6CAa/8/aM8Sgo+/5bm0xfos/Yw/c7rSFm6EDQm9r/8Mr3FBehNRjKvWcLQZSvk927/B+/RWlxEt62fBfetZcj110N1Dbu+2kh/cQWugIJpa9dKt7zQqe59+w06K0qxuv0svP8pQkeMwZ+YRMigCCkNFJ+jeCeLjx9hTGwK2599loayv6Rn/sb7nyBu3FhcMSL6KQ63dNAKEbuWhnNFpOpD2PjQQ2DtwhP0sOyBtVQ2tTJ55a38+K9/oW6qpcdtZd7TTzFoVD5CwPLH8y/R01xPh8/HqpdeIpCRiiY9kdCYhH+k2Qo8ASdNRZfI0Vr44vEnMXa10t7Xw9oPP6YrJJT4fJH6o0atEr+lioBbyckTZxmZn0do+AB0VWoVPV6OHj3GhLHjsIRaCCr8+AJOFAEXFcdPkhMaz4d33U+sCFNX+Fj14uOYYmPBo2Hrs8+j6Wiiy+vgzq++wK/RonJ62fLaG4TYbFQ2NbB2/bucvnSJGXMX8O2//oPR6aPd5eLBDZ/LYHONU8k3//csiUE/HU4bN7/3NtV6PUlTJxPUykhy/L4gTo2ChsLzDHV7+frxx2Rai1en4+FPvqS4qYERyxcMYDD6bGC0yCbt8sGjDFcZ+eKZf6NTeej3O3j4vbcHxIn2IOufeBLpbw4xcu/77w04lLv7+eZfzxNrDKfSauWBzV9R5Owib8Yk6adWYhhQ4/m81B49TIbXy3dPPoHf6cQ0KI1xa+7laEMTtz31L2lYFS5scZa4+vs4c66IidMXoNWK7HNx0QzQ293LuaILzJgz7x98jkdOAH3Wbtr/ugxX6vj17Y9I1JpRRVhYtu55AW+Esjq+efYlYsxheMJDWPbx2wK8Svvhw+z87Es59Q/PyOSal54DswX3qXNseOUNYs0haBMSWPTGK9JUETxygt/Wf4ZBacARGc51H71JqdtGzsTx0hcccAVk5nGLSFCprcRYfJlf170r5GaEZ2WTteJGqj0BFq26CQTiRCEtX7RX12Lo7MF3sZgf1r1LVGQI+pgolv73f1If1rZzP5u/+IyQCCPRmaksffUV+dm1/L6Hgz9uQ4MaQ8Zg5r38b9pDtcSlJWOXho4wfD4PrRXlpCmh/rdtHPl+k1yx585fwKj77qdOpSVjRO4/LlShYPdQXVaG0+0nfcRYdCqRVCWcZm5Kq6uwuVzk5+YNTABli+mlouAcWaZQLny5hdIDx2T06PiFc2hPNjNubD4tO49wcvtOWT+GzZ/FGHFB0Gq48Oa7NJw9L40rY5YsYsgjD8g6c+GDzyje8ydKt5epS5aQuuZ2MJkoeOll2q5U4BAomnlzGH73bVS5bFLzONA6qSR37kpxEUMNek6+8QZVx47JnOlZt91B0vIVtGkNDMrMktppu9sup1NXzhUwxBLBoadfxl9TS29vBwvvvRPjisWyvu194x26Ssrp6+ji1ocfwjJvhmT2nXr1dbquVtLn8zHt3rs5gJ8JS5cwLCV9IFJVLyz+CioKixC+5iMvP4ezpoqK9g7ue+1tXNmjUKdnYI6PwB0Q+k7hwoYTh06QnTWU6MQEOZsQNU3k3Z46dYacYcOIiouStA7hOzfgo/L0cXL+RjztfvYNbNVNtPX28uC7r9KaEYlhaDZmS8KAWdDnx6yGM79vY9+HnzLKrcJkdUr3dJMehj9wG/nXLUOhFPZW1YAzX2gwT+2T/cjmu/9FpDaEeredBQ+tYWdDKQ++8vJACLDQIAtJjEbD7/t2M3P+POn8HggxFTxfJZUnL5OmUvPR/beRERXClYZGnlz3AcQlgdXGN88/i09As5U67n5GyKKiMIvMd40Zq8ODxRCUqTi/nTjN3PmLBVtFGi6VvoExl+CMxvh8fPt/T6Lz+ehXGZi7ZBmKTx95MpioUtJ18ABGvxdPqIn48eOJnDCJUStW4BBNnkYvDRzipnlyzyHmzp014GARGiUxZbFaKdixC0dVFad+2SIjm0IiYxk1ZTJh6Uk0N9dxaucOtH4lUdFpxOaPwjRtJBMXLSHgUaMS1VHoZAiw59ABFsydJ5sJ+cnY7fKAObzlO3rKyuk+dBZlnxVNmIFhc+diyJvE0GWLZa/S2dFEZEI0CqeDkxs3U37wCIHWFjnnaHW7SJ40AW/mYLk+FWkWonEQfbjabeX0jt+5+PsunAUlWHQ6nFEm0mdOImHCWPJnzgGlYYBXKNzKvb0UlRQzaepkVAISKnUgCjo7u6i4UsHUKZMGNMCi8xeMpNo6zu3eg/VqJcViiqlREhIfQf6Mqehj4zl1+Aj2y5dltrF2cBoT58zHpLFQevYcDUVnZcEPG55N/sxZKBQGGkrLKRGfl0JFZGIqI8SNIj6c+vIr1O7cg9oTIClvPMUeDyPuuo0pyxdK95Mo1oJcIrKJq3/bSvWRw3RVVyLIQmERg0iZNIHklXOIG5UjdRQK0dx6oa28kqqjR2k9c4aOk6exhBjxpcWTM2UaBnMUBYeP0nuxQK4Z1HFJjJs9C6Wwzh89Qn/JVfQaExE5uYRPHEvMoqmEZaYTKoAyPqc0p3VVVlKx4zCV+w6haKhDp1fjTopl6DXzyJg9m/C/x/Wi0RMtiHD0VVyuQqf0kTk0E588bGXyo2RrLVlwDUOGDSWoE8ktIr8Tqk6epvVkIXVHT9NzqQydViCORpMucjvdcObQn1jrSrE6HYyYu4S0YbkofX4KhTvt6mVUInZu3AQGjxiJUa3jzN79dBQVYzBbCB01igkzZ9LfUM+lE0extTbgDCqJHz2d9Gnz5ApME6VH4NTEwSqMO2XHj+I4do7Le3bjs3XLG+6g3PEkjB1D3vWL8EcJ7dXArV1gbipPnKXlz6NUHjmMu70RnVlH6NBMCVkYNjiXCwcPo2xrkI1C2jXzScnMJtDQSuHhw/R2toPFQtrkmUSMymX89UvpU4rexSwdoX6fncqTp6nZd5jG4ycItfbiCvoJmzSRhMmTmbRiJUGZ+StmrQr5vp45XSBF+SHC9PIPfMXv8XP8xEnGThiP3ij8nkKZJhzLAQp278ZxoZSSPYfxtnZiigwlbdZ4mQjTdbWRsmMnUXU249OpybxuGeb4BLRWB/u3/ITJ7SQsNgZVZhod/VYWT5jK9m82SVOFPjKSuEljGZE/hs4rNez57nuyw0JxKiBhzhwsY8cy+sbr5KVHHNsKobfWwJEtvxK8eIGyg/sRmWFKs5mEcZNInzGN4Uvn4xbaVIFpCSgICGPa/oNQXM7hH77HoHSjjTAxYtE8TJZwnNUdnP3zMB6vTeaGjpo/j/CQMEL67Oz69kcMAlISEUXK8oWoswYxa8UiQczE5VNI+K9ILzr/688ozxdQtn+vvBQZk1LojklEk5nNmuefH6BkiRdRaFrtNs6eL2L81HlykChNBcEAtj4r54uKmDRzhpzei3mAyKL19Xdy9redaGqaOfXzb+isbpnuETtrNFFxMXQVlFBy+BSmoAq3xUTm6uWYwi14/rpEyf5DqEVqR2ICcdfMldrX3vMXqT59Dr0PPCYjw25eQUxkBF0HDlNz6hwKtQ5vXAzJqxZjzh1O/jRBRNDi+1sYr1cosXd1UbRrB96Cc5QdOkB8dBje8DCqDaHkL7mOeStulKxVvzogNXS2tlbObtuOs+ACV44eQaPyk5o7goi8fELComk4eYGqS5fwqb2YEmPInDyJ6LBI6o+eoub8JbQKDRE5OUTMn4FxRBYjJo9BoTJIoJewU7XXVFK8ayfOM6doLSzArNZgThuMbvJUBs+ZR3b+GOkCHqCyeaituIrT7SNteL5cMugkqtJLRU0NdpeLESPFBHDAoSTGIM1lxVzatY9AcSWX/zxKhMlM+piRlAb7GDokG/v5MtqvVKMLMaNLSyZy+gQsBj21v+7AfrVakhviR4/COG0iDo+XlgPH8NY1oQlA7JAsoqeMw2I2UrN7D3VFlwjqDSRPnIBi9EjyFi8iPj1DupYNBov8rly5XETNkUN0/L6DQFMzGpMJzaB0YuYsIHfhUsLj4gZczEL6Q4CS06fpOFdA0687Ube24nbbic8bTvqqZdQ0N3N170GC7d0yq31Q7gjipo7H43RQs2MX1vpG1JZQQsaO5s+Ah3+/+x4pYdFgd4FFYFOCFB4+RF/heXr+2I6nsR5FaBiWnJGET5vHqMXLMMZH/mOEFHPJIGeOnSYzI5vI+Lj/D+DwebycO32OoTnDCI8Kk5xhsWvR4uHiwX00nzpP6S+7CfEIOkoI8WNz0U3IIW/JInSWGNQq/YDHzR/k8v59nP9lK93HTzEyMYnatmaGL5qPfsYEhsyeLXWZDocbo4DEB92c3bpRNsY1u07RfLUeU0oS8RPyONvfxhsbvx5oAMUKVRpiVOz98wAz5syREXgDnMQBwP6Z3/bTV3aZ6n0/Y2+pRxcWTf60WcRkDKGzrZWTO36WIQoKfTgZY8eTMG4UeQsXE7BEDZQKUcjEpK+khOGjxuKw9RFjDiHocsiJ/uXfdtB49ixNx4/i7O4lPDULmy+IYt3yVcHmxlpyMpO55bolbNu0ict1deSuWsXKfz0LCpMUAos4EpNOy5kDh5gwc5Z0WYsNoXDJ4Xby+9PPc/C3HUycM50bV63k63feR+H10N3fK7VR+ZMmMGvSFPZv/oXTpcXMfeZhZt15B2jC8aORo1zhZisqLGTM6PwB25jgD4gJoNvFp08+QUVRIVPG5nPdgvl88+FHXGlo4aZnXmTUDTfJW764DghorIihajx2kqSIGL5Z9wGdvT0su3s1oSkJ7Dt2lNWPPjbgjBQgX3GNcPv5+rY1dF6tYM7iWWQMTmXH5p8oaWvh+rdeZOS8eWhEVqBfJDAoCVptnCm/xNgpgvUlnHx+tAotzl4bJRUVjB4/Rjpw5BZS/PsuP5/ffCe1JcWsuv8WeYvd/uXX6P0iRtlDUKdj9NyZ8gbz01cb8dnsA6gkpYIpCxeQmp7GZ+++T4TBRFdzC+awUK65+XoiIkLZtuFLAv1WLBqjTEkZvXgO6ZmD2bXpR0raWrl/0wYS8ydLG7lkK4rn6ejl61tupK+5gek3rSIyNIaTm36n5u8Vw8O/foslJ1uma2hE+oBY4/Va+d/8ZahtNlasuYmwCDMbPlxPiFaAb3XSATz3huuIjgqXgm53VzeRYeHY/T6uueVmGaN0aPMOGhx2ntv7K5pU4QRTExDOYY0Cz9UqPrn5LsIVKsZetxS9QcOBjV/j0Gh4/Jet+JMTZeyVeOP1fjWNFXXCd0B8eoqMI5KiXz989elnTJ49g9SswRJ+LFpG8f3sL6nglRvvIjUikiW3rsRp62fPtz+g8YorB+jjoph55y20tbVR+Nsu3O3dEiorMpdXPbKWnv4+tn6xgXCVDk1QKfU2dz39GBVVVzmy7XciRDKNWPeYNMx7+E6KSq9waf8Z/LoQntr9B+gGoK0D0cRWOs6d5bv7HiXeYmHJY2s5f/ES53ccwpyUzAO/fIs/LGTA3+lzo1EFubRtJ9ufeZXRmRlMXrWA4iuXKD5xgt7mDpITUulxunjo5ec4dPAAV44eQxcMYvU4CRmUzNzbb6G6vIbjG7YzNHc013//JR6fC214xECd8vi4tGUL2157iyEpKcy56QauVJRyds8OknKHc8NnXxIwhUgHozSgBVUUXfiLUTlZ6AWUWmRZKwTrS8WZs2cZMW70P3gi8ey9qJ0O/vptN1ueeZXc9Ayuu3s1R48epfjIKfQixs8oTETR3HH3vfy2dRtlhQVEhoVJOUVSxmCWrb6ZfXv3UnzyDFF6QZJTytv/0jtvYfuO3+isqCVos6IOuskeO4Lh185k996D9Ja2kDZ2Iks+epsOYRgR01QxfhUr0dde5eTWX8jNyeaaG1ey9fedXC2tZNLSpcx+7ikZb6cVB4q4fOpVfP3vZ6nevpepeaOYtnIBv+3aTm1ZCaEqPVqngrRhOUy9bSVffvs17aXlxFvC6GnvZtzEycxZsoTvtvzM0ZNnePK/r5Bz040g3MKSZCBuvR4+eeRh7H8VMzo7gxlL5rNh02bOn7vM6kefYOpjD+LXKqXEQUwNAk4XFy5ckFq+AeSHAIxD0O6V6I/Rk8b+g1r1owm6UDucfPbE/1F/toD5kyYxbeoUvvnqK2ydPTIpAq2O4Xl5zJw7iw8//wSbx0HQ68fsVTN5zATGzprJJx+9Tz8uqVnSB9QSyC/c3hs2bpTbEJ/LieXvpBmRdpGVl8NXP/1IeVMbT735HumzFkhNmYiMFOcd3VY+vuM2uqrLWbX0WqLio/j9wAFK69p47I13SJ6/AI8gKnghTBRIh413b1hBd1UFd6++maRBg/jwo4/R64347G78vTauv/UW1CkxfL7xS2JNZqydXRJJsmz5SqL/RpV8+tUGWrp6eXvjBrRj8+UkZuA2Jjk5PL9sMTp7PzctWUx8dBRffb+FBoeHN7/9DmVWFkGB25IgegWN9bW4PR5SswTvTwCHxPdcRUdtk2Qfpg/7hwMY9KATG6CmFp6/aTUWp5vbVq4gJi6G99a9Jxs7pWDBqbSsvu02PB43P239GWfAI9UT5qCO++5YI2VBGzZ/h03hxiCSfVw+blp1o0TubNy4AZ3RIHPFBaLm5ptvwIufz3/YjC8knP9t/hkiEgZW2LJRhd7zZ3jx/nsYnhDNMpHq0tPD9r0HcBlDeWnLrxAVJYkW4mzwdfbgqS7n+fvuIsms46G776K5uZXtv/+BSySv6AWMSsl9995DaWkJh44cxBN0Y9IbUTmCPPjAoxRcusz+grO0aoKs3/kHqEWu+D8rYF+Qpv27+fyVFwlRwT2rb6GrtZUdfx7EExnD01t+kmenX6saAJ4r4GLBedLS0qRRU1wx5fNXqCi5eIm05FTM4uwUPywGV14XVTt3sPG9dxkSn8hN11/PyYJCft27h+yxY3jws0/k++0RbECVcA+rqTh7lqysLPa99y6XC86SlpPNdc/+m6L6WjLHjUMtdzIBlIJe4Xdx9efNfPT6a6SLFKfb13DqxFn2HT7GmNmzWP3yi2DW4//HvS4qwMVTBeTnj5FSBolVFSoTX4DTX3/Ij599QPaQdO686WbO/3lcIm8EZ1hjMRKTnszixUs5vGMfl8qukj19Jte/9sbAGW7UDKB+1AF27vmNRQuXSLOk3+2T753IAj70ztsc+W07aZmDuXHVjRzbe4TTx06h+Hzp8mBbVzsh0RZGDcmioeACzb09+LLSUSelEVSGYxNh00YlBmWQ7soK4iJjUVmi5PRL4+nD39WJus9OXVMLyqQE0jLS6SgtpbuuTn5owhAQNJoZlj2E1ksltPV0YUsIJz4/D5tCR3e/g3CjBZXgPlVVk56SiEYnHD5eVIKhhYKW6jo6+7oxp4jYmzhaSq9g7eolVnzo8QnYDXr5UugdLqldEXFiUdFx9PY4ae3qJmVYBs2NNfRUVTBx7BiCBv2AzV5gJtx+nPXNVNVVEpOXwaBBSVQcOSNX0obcDPwhZiyGUCwqE46mbpR6g3QHmxJjCQixuy+ARa3DZXdRUnFV0unFiyueT8DjIl6hwnayAOz9xOUPJi4uisrDp8EukgwMtAX8hI0aQVhMNFeOnEDnFiBbBVafl8SxY4iJjaPq1Hn83T1YRAqBmNDkZBMdH0XZsYPE+wLE2QL0ep1ELZ6KJsRAyfY/UAmdWk42mtSh9HcGMeuNaBQOjN2tKM6fG8hOnj2T8PAozmz6ldCEJLqHZWGLikKlNUiOo17jQ9PUQmJNO/3NLWQsmCJhsvVHj2FR6rAFtXQolaTNmYrD66Tq5HFS1Tr0Hb0EtDoS5s3EoDdT/MN2whOS6BqeTrekySsxGszSyq+oqyP6ShmOnh6yBUvSbqP1j53oLGH0jZlAd2QEbqVLbuYsChMN1fVoRERPfCw2nwu1WkWIRse2HdvJGTea2OREXMItrdPhs1uJ9QTxF5Zi7Whl7PULsPX10rDv9EBmq9JHTcBN5vLF8jBsPXyCFL0Jt9uLy2ggcfokent76S24RFRQJDcEsWsUZF47nebWJnovFhPWZ2OQWkOn10bc8tnY3W4a/jhKmHCOjh5Fh8GCRhsq0RgRxiDBqgoiS6rklDt50Vya2jtpP15IWPIguodnYQ0Lw9bnJCrUQsDRQ0hXN4aichROJ9mLZ9PY3khbYRGxYRE09TlQJyagy07H47BjP19ErEIh14NdqiCJc2fS19KN5+AFmQXtGZ9Le6iJLrdHyhfCPD6U9fWoy8uJjoggYsJEauuq8JQUYIqLpWfkWHpDwwj6PfjERF5vlkat3CGD5URKTMtEDJRRpeNcwXlyRufJyCpxf9MHg1LoHayqx1BaR5TJyOC5E7h08S809b1yVdZs8OEMNTNoZD5dTS0Ea+rw2mw4jVq0CXEkjBpJTVkFhuYOlP122bSEJScQMiSV9uYmPKU1xAstlq8fTZyF0OmjuXSxBEVREynD8mgYmU6DWo0BE+FuP1HdHXLK7KitISk5kfhRIykqvkx7eRVJI0fSkZaMPyoGW4edcIMOha8Hf20tupJaspKSiB07nMMnjmB0ODCqNPQ6/BiSE9EPS6WivJTQ9h7CRHZ6QIU5Mor44UMoLavA39GPX28mcvIk2gjQ6xArNjUh+OmrqMBzpYphWenEjBjMqXPn0TmEdk1N5LTxtCvFHdKPQWeQa6eLRUWMmjgWl9+HNxiU5jSNH0ouXSY3Pw+PKH46FUqnnXCHE19tPbbyCkYPG0rUoASZEhFss2G0hHLVYSUxN4ewhFhKS4rlxM0gCnRQT3rGEMJjoym4cA6PS5gATXR29TFsxCjCIiMoKypCb7MTZTTQ39vD4OEZxAxN5uCxozi6XaTlTcQWN4hGjx+lyUiI10tsazvBhjp62xsYMXwICakp7Ny9B70xFG1SKp6MIfLnQywhKHu7SHH30Vl8gWBfDxPGjkVrDOHE8ZOEifPbLzTWflJGDEOZHMuJo0eIsTuJNhhp6e1m/NSpslHYs2sfCRFx6OIS6ImLpUucIyFmAj09hPT3SaKBu7uD8XmjiBAZx/v/RGUIJXpoDraoCPrFBUdoBjVaGtua8fq9JA9Kkpp1IdUwaPRYG9vkmZOUmY7L75HSkwiFAktHD12lZQR7u5g7Y6okDZw7fZYIYyiOALSpg2Tl50o5QOmlv1B4XNLt7FPoGTYiT67vzp09RahRLZNQRC2eMHmKNIdUXb6MVLy53RJBs2TFUuqaqjldeJ7whBQ0cYPoC0sgYA6jr6eHyKCPdJ+LposFWK1dLLpmAY7+fs4VFBEwWIjPG0ODwYRNpZWr/zjRo9RV0F9XLrXyEyaMw251cfbUWaLCIrF7vfQE/eRPmYTD66b4/FniRbPsdKPRmBk/cRp9/XaOXzhPv8pPYu5IApEJOFQDjuowvx9LawPNxZcwh5qZNHYMnfV1XCwtQZ+UTEj2ULp0FrwGs1zRqtVKSkqKGJSaitZokcBw0fzGhYdTdfESSZFRhOp1mGWkpF+6wR2OfiorK2SfNFVk+3a0c7GwiCHJ6cQmxdOn9aILCcHZK6gOJorrakhLT0XtdtJQX0NyRjp+rZbqlnbCIyNlMku6oHA01RMumMANTdQ1N6JPjic9K5uWyno66poJ1ZvkWdiu9GBXgtEUQm+fnerqRtKzclBoDTi9fvR6C/6eNlwVF8Ddh12tYtKEydRdKMHV2YNRraClt5OQrDSyc3JoKb1KQ2U9iYMyCUtMwmPWojLpsfb2oNSrqeqsJzwmnoBbI936PhEa4LShq6qkt74WU0IsY8aO5/KpAmquVKL4etnSxahMewAAIABJREFUYGNNNXlZQ1h8/Q0c/+Y7zlwtJ+baOSy+/yHQhtPZ30dkQij0dbD5vy9x6eBR5s26luuXr2DrV59ypOAcM9bcw4onnqLF7sYdDBKiU6L0ujlz/CgLFizE1iUybVVoBRJEo2bf4T8ZPj4fl14tAZh6u58wV4CN/3udi6cOM2f+JFYsuYbNn3zJhYuXue7eB5hyy2r8oSZqO9uICLUQrtew7o7baCkrZ9qca5k/Zx4/fvEZheUlTL/ndubcdCtBdST+gEY6iBqLCvjk4bVEqALMuHYu02fNZdv7X3H8wkVuffNl8pcvpsftkrDVGJ1BgsleX7uG6rLLXDN/Dtddu4RPX/+QS1U1rPrPvxg2azZBQ6hc4YmgdKu1n9raWoYPHUa4MRSP10lAG8Df1cqut96ht/wKi66Zy8jcPL57+yO6PT4WP/kIg+fMpMvtxBEMEBUZSXNNA90NreTm5tHj88qiJzJM2xobqaq6yrR5c6VIXrwQKoUfcwB+vnkNXc0NLHj+AWKT49n4zMv4NCamPf0sKROmEvAGJKjSrfVh7O7kx3sfIMITZOaNNxGbGM+mz96n3mrlupf+R+SoMTgEikGrRqXw4igp4dyb6/C1tjHzphvJHJzGZ889h9Ycyl1vfQBpg+hROvHqlOiNRhQ1jfx6z8OSszXp/ntkFuSBDz+lL+Bnybo3UQ9Ok9A9dVAlV22dxRc5uO5VAvZ+Ft3/iBx17/vgA1kwF7z6LtrsLHxKB36Fj4BCS4mIkdIapevLK7Jl/R6px1n/8YdMnD2T4cNGoHEr0IloOpWf+jNnOL3+U/QeJ6seuYvuzm52f/4DhvAo7nr3VRRZabQ6bHiDyClr2cVLmPUWUnOGUu+0yttzpiWS4mOnpMA8Lj2VLp9DYhBizGZajp/k+yefJiUxmnmP301VVRVFm7ahi05kwfvvYY2KkmYOkbkdGW6i6tBBTr+1jmi9gVX/939cLCvh8M9bCEtLZ+Ub79AnWFx+leQM6pVeLu3cwbn1H5Edl8C1Dz7E+dMnOX1gL5EiWP3Tr7B7XNiVghwYJFIXQvlvOzn43ntER0Uw//8ep6joIld++o3IlEEs/ehd6nUagio1Sl+AsICSM1u28NemjQxLTWHhmns4cvwYRX/uJWHEKJa8uo5ese4I9MlVo0Jl4dDho0yYkI9WQN2VKlmIhd7s2LGjjBJpMRYLQcGVE869gJdj322m4ZcdDI6KYsmTa/nzj12UnSgiKSeH5etfx6P009TbR7gljDCVQUoi0sbno44Mp8vpIESjR9dp5fO31/Hs889JlmOvzymfjzGgZN/Hn3Bh+zbGjRnJ+BVzOXXyDCV7z5AzeQbjn36UBrUKsyUcb3cPcT4XB7/8gqo9exg3bATTblnNTsGhKyogY8J4rn3mWawCX+E34HFaUan6+P2z9XTvPsKErBym3XE72376kYuFBUxftozZjz2OnSA99j6SIkLBamfr/96k4cR5JowZy4QblvPzps1cKShmyrJljH/gLrp1avzeoGQZmvGx+fU38BZcknns029Zxnc//8yV4hrGzp7PvLX30qtR4FeLPHa/lCacFlnA02ZIn5lcASv/H1PvAR119X1vP9NrJr2RUBNaKKGG0Am9iTQBEQsCduyIooKKCKioSBFURBQFKSJNOqH3XgMkhARSSJ9M7y/3xu/v/85aruVySTJ8yr3nnrP3sxXUuu0S4Nyri4DZiwayCnUwQBhefvzoI0KXrzOoayZtBvTml1/XcP9eKeOmvUTL8aOxu50yaUhEMNZardy8nkP/gUOpqqqRG29EhIWikvvk3r5F/z79cNkdco2MDguTG+LSV16lJieHKZOfIr5NY75a+j3OWh/DJj1P6tAR1Gh0BJVqtF43lppKVs/7hOrb13n+iXE0at2e7xZ+KTFY/Sc9TesRYylx+DGo9KjcNky+cpZ8OBP1g3KeHTWeuCYtWLpsKdU+K9M+eJeEzO7YAkE8CqVkzApt6JJXX8VTU8akCeNISE7m+2UrqbD7eWbGeyRk9ZCoL9HQMwqYfkkpK2bPRl1extSJE4h5hHP6eulyyjxBXp7zKWHNm+PT66UUQETK3SnMx+Fy0qpla7kuy4xXlYq7t29JioCIfBPXTJgi9IJyUPSAlZ99gtley7QJ4zGZzPzwy2qsqHl/0VeomwlpQzVavUFyJEUXV6PR0ya9I5VVVjRaHQajniuXLqDTqElrkYbLapcxiJEWM87rF/hixkwaRiUx+alJVNaWsnrjn3hNBl74ZC7BBi2oEagUBTQ0asnfu1NqKaMsFl4RPMbSMn79Y53suL20YAE1wlyh1hIeUGC02ah8xN1bvWgB8RFGXn7+eUoLS/nrn214LCZmLv0ehJFEIRBRKqK1Ru7vOsjqBQuJjQrn5denU3z1Jn/v2UuxTs3rXy0kGBePS6mQUZxqm43CI0fZ//tvaG21vDtrJkXXr7Jy3ToiW7dhyodz8JqiCIiOolYj17mT505Rr0EDEpMayXsSrlGjstdybtdONv+0gnomHZ99MIuco6f55a8NmNu3Zvbq1bL7abPZUakUGI0mrqzfxMoFX5DWsj6vTn+Ni9mnWb7+L1JGDGLqh+9LJ3ZYeLjsMiocbk5t+Zctq1bTrF4c77z+Ksd2bmX7vgMkZ/Ri+rIV2Ow1cr8UUyUh7fhk0iSq7uXRtmUKU5+fLNOTft22g+aPj+DZdz/AbgsRGVWXrhLwObly9jRdMjujNptweX0ISY2I9jy6dy8ZXTqhDNNSLZ4TtZIYUwQ7v13J37+uJrNbWyY/9xR/b9jEvrOnadS/N5Pfeg+tKgKPOJzqtRjstWSv/IFrhw+QktKQMVMmk71zF//u3oti2aQnQiZ/EOX9EuI0eqrLqwnGx1F/7OP0nDZNbkRCSOV2V6PXKji+fBnXdu0jVGol3mDCZatCmZxI1PBhDHxlOt6QRsJ0pTSFAEeOHZRsNp3CIBcmwVL2+QJcPnOaHn26SVmdjNQR44EaN3u/+prqW9ewFt8hPsJEaXExRMWSNe1lmo0dL0cW4s+IaY7R5+bkt19ye+9eKRpXB0LSyalKTqT1s+NJHzMWv08nO4NiUl126gJ/zf2UBBFl5KxC7fPhqnTijY2l/xcfkdCtKyq1MCf8J+OoKOWfxV9Tdf0KOmstIadHAjK19RvQc9rzpAwZJkG1GrNaFg9lj0auDx8US4xN3XgtWEesrS1j09fzyT96lFhPkChdGFanD2dUFP1nvkVKVi/pEBIB2T6VloLi+9iKq+jcsYMUIMvRoTtEVU2VdAxnZHT6v6g8cSr05+eTPWcetXm5lCicsu0rnNgPvSFGff41TXv0QqkTp3ovLl0IZVU5W96agePabcLDoqV9vMpVSVjTFEa8N4vwFmmE9AJGLEZMCnSVlfz5yov48+8SHRWLtcZKKODH1DiVQe/OwpLWEhELI7KbawX4OjeXsx9/gf3WXRQJ8dQ4bGidNiKaNmbAx7PQNm6EUSQPiJmigGgVP2D1e9OpuH2Txs1aypD3GJ0BXb2GDPlwLqYWTQQxWurNBLr46rXrkqnVpEnK/wG0RfTgd98sokefPnTskFE38hCTAL8H262b/DP7E2x5d4hNiiMQClFdYad+p06MmPsxREXIvFOxK9gCPi5duUaT+k2IihGC4rqJiMELNy5cIqF+EtGJsf/3jIsrVHDkKOeXrsR2Lx9VdBg+rxut04O5aQuGLvoWf2w0BjFr9rjkyOHK7p2cWPw9hho7Sn0YTtG+10Fs61aM/ugziInD7XRJ9yu+ILnZBzi08HPCXS48QSWGyCiKqirwJyTy9u/r8VsMqJRB3B4nWp2BGzt3ceObpSjKK3HHRFHtdhBn0kni/8B5n+ExR+Lz+zGpdSgCAQoeOdN2fTEXs9OBQhx8tFopm2gzeBh9Z35CwCTsH4JAL26YnkMHD9GlW4Y0zUh4eUgU8wGOH8qmfUZnjGZLneZFPLg+NzceRbWdWrIcva0WQ1QYZdZaGdbWc8wY2r08hZBejU9ZlyIhspJPnzpLZv++VPrccjMUYx6D3ce3Xyzgo7lz6sDfYvQjoyW9XNi4mUt//IXrfoEMd79XdF92cHqOm0C7116RnWinP4ROmEhDbvYs/paH+w5ARRWmiBjpkq7Xujmdhw+j1dhxhJQGFAoxphWvpZfdP3xPybadmGsdGE1mCiur0TRsQOthw8mc/DwejQqf14VZyBSCfrIXL6fo32wCZVVoI8K4W1ZKkw7tadanFx2nPYMzEESvNtZF6wU9bF2wgPKd+0gUuadmDbdKS6hV6Gg/cAhjZs/+P/C04GYGPV5ZAPYS0XT/y5hSQI3LyoWLF+jbrXcdzfx/n5CLzQvnY9t7iASFCrca7lZXYajfiKwnJ9JCGPpMAsshseyyoMw+fJiMbt3kJv0f64GaKitXr16hV++e8tcKDZoA/Qtn79Yvv6b2+BmZrexV+lBGhlEegqffn0V87/64lSq0AhghR8APWbtgLrXnzhAjvM3OAIRHcKSkkGlzP6PD8FF1jmG5NgQI1jxg9cL5hC7fxljrRq81UuK2oW5Rn8env0JCl25Scyu6Zmox0r5fxF/z51N16RxhAT9ms5kHNgfGFq0YNf11jM1SUUeG4/G4MGrVuO/dY92XXxG8eQu904lar+Whz4u2WQvGvvY6MW0FUUA8CKLaDnE7Pxen00W7tPT/lwKlgJt3buL1eWib1kaOcCUjJiC6uzdYM/8LdA/uY/H5MWkNVBHizKOOzWe//Ex0sxQUJiHZrwOk38rNk90xkXYhTM9uwUNSKbh28yYGvZ7mDRsLf1ud9NbjwXfnGr8I3Mv9cuKNZmw2Kz6THkWjJJ6f9zkkJkuJiMVoJFRdg/9uLuu++Rr3g/uygyUkBdYQGFq34bnP50FsvIS1+x1etIJte+YE//ywHHduHlEqrTRSeUxGQk0bMuXT2RAXJ80vGlM4XmsNvht5bFn8PbbbN0k0GAg63HgtYVzVKPhi/R9oYuOpdbsJE7nXgQA5+/aybdlyIh6Wk2Q0UmmrJhgThbtRI176fjmoDAS9AckIFTnZpy9foEFKquzUCoWAyhGQ1+nu4d1s/+kH9CVF1NebsD6sxhsVjbF/b56Y+YHUoQrNmswl8HvJ2bKFU5s24M3NoX54ODa7F0eEBV3PTkx8/z2ZdS/eI7G2CRnX9Q1b2L96DeF2O7FaNc7aSrxRMZh69mfk+x/i9nslskXeF6+br16YQkORdX3jBnFaHdVWG97YGCIH9GXEjA/qgOaic6QWfy+Ro36YLpnd0BnFgLkOEiDesyPZx+gr0n3EuDsopooCZh3g8NKfuZ2djb84n6TocIrKHmJIaUy9wf0Z+Nw0UIT/Z6KtW5Ou/PojJzb9RbiY/IgDYzBItcOJYuXCj0IjOmewadaHhDm9+EIapn63hEKthuQuXVBoVFL4KfQ+4i+Wc+w4LUzh/PLGTExeLza8TP1mAcUmPQlt26MU8FCUuBw1aEw6dh7ay+B+Q9A+OvG4BfdKJwS4Ifbu3MmgAYNQazRSZCvGmoaAl5pLlzAVFbPl83mEXHb88Rae+3E5d2qrSW6XgTJgQikE2uL9qnVSc/U82vt32f7VfAI2J+YmaYybv5A79iqadOss9UgupwOj3sztE+cpvJZH90YNWf7WFOIsejSJiUz4ZhEXKx7SIiNLYmScNi9hYVrc1aXY79+m9tQZzi36kWidmcrYCJ5cMI9ijZrI5i3RGET4V13FWFlZxp2rN8nIyCSo1mEQDgThCLRX8iDnLIoHRRz87ieUngBhLZsx4tM5XKqsoG23XiilqFJAchXk3y+k5G4hmZldQSBjHC4Mgrv4sJTzBbfJ7NlTwkgNGoHyCPLw5lWSgwFK9uxn68o1mM1G6me0wiA6WJZERj/7HEohqtGpcSi9VBTmEVtVTtWZ8/y7ZBUKv4JGmd0YMGcW10ruktati4zgcvkUhDQW7t8oINVfTsGebRz6cRVao4nEQQPp/szz3PMpaNa+PU6rFa1RQ0CjpPRuDo2tbm7vPMChPzZJR3Tzft3p/d6bXC3MJ627KHi1uLweNFotBZfO0Uyh5cratZz8ZwPmyAia9h9KxoSneKDREtuiKUoZLSFKBJHgcQ29WS/Bn0LuLt5pUYAsnjeffr2yaN29O446/woGgtw/d4JUJRxbvYac7GME1Cq6PD2e1MEDqBCi4AYp6Hyy7CegUZB96jgNE5NpkNxAPj8iTkXjV3D13FnCmzWQMUTBgIjJEmkRCnJPHaelJZztH8whUFIlgeD9po2n4eBBFJpiiG/UBJ3MlQziU/kovHGZFBVs+WwevltF1Dq99Hv1ZSzpbTA0bYIxQehbvLJQUKgslF3JpYnSyeZ3XsMnsCkeL2NnzeHvi9cY+fpbxDSoJ7umgjpfHKqh+mYObTxG9sycjbuikmKXlcfefw1degvZTdUaYmTInNflIaAKkH/6BGk6Pevfex9vRSVWt4fp33/PQ4Mec2YGAUMYBhR1qROhIPv3H5BpPSaj2LjqDPgC9CuSMTplZEgAr09R584WQvjbxw7Rwmzmh1deQ+/x89Bm470fl1EY8NOoSw8wm3H+d3dVXh8Hd+xm8JDh8kRtU/pl5JWnqlqafD5fMJ9apw2DxVKnABKg7GPHaK0x8vObM4h3B/AZNIz+bi75BGncNhP0FgmNFRGDSrWHOycP0zwQZNnMD4hBi1WhZuKiRdxxOmgv+XoC8CYWfyWKgJq7x4/TxO9gxZuvEe1xEQizMOrrxRToTDTtlIlbtFdkFJwTld+O9fJ1EkpsrP9kIdjchOpF8/g3H3PZWknX3iL/XGykdZFpHo8V260c6lXa+GXGB6j9fiJSGtNq3BjOVpQz4c238SlEb1eUwX78bjcnjp2kX99BMtv7f6ETIif84sULZPXMkmWcLEKE+a26EMftHFLsPhZPeUmO/ZPS2zDio5nkut2kdu+DS7oy9XLDqci/z/279+jatydOrweFTmieFFIXe+HyJdoN6IMbr4zUE4euB+X38OUXEn4pl8MrVqOqsmJolMiAX5dwuaiAlO79ZBibwGV5qmxoFU48ebdRXrjMxm++QxHwk9Apg7BhI8hTKRg2YSxGpQK1+E5uNw+ttZhcHu5v+Ifjv/9OYpgOZWIcQ775iiuVlbTt0k3aLQRTVK9WUXz/DgmCSrFpG8fXb8Rut9O4V3f6zfmAy1VVtO3QFZvDhcVkRKSbVFUUk6xUcfWH1bKx4XW7aNitC30+msHNGist07tI8b4okMWh4/bdW3LU26m1iLmsK7QDihCX7lzH4/fSoWX6f2F7Yl0KknvlHKkGA1dX/87RdRsxqLT0GDeGgvoxaJun0qvvYJwuj5RQCGHzmdOnsFgstGjZCrfNjj7cLJsApy5fJMxioWXjFHmfPAGvxOLcO3uWRpEWDn45j3tnLhDwqOj7xFOkjB1NnstKo/bNUGp1MmdYGdBQdP0WSVoN5xYv5MK+XQQMRvo/9ywNhwzCpjMTHdtIutsDRlGQ+rl69hAd4uux7eX3oLSKCreTbk+OJXX0EGrNRszhMWjDI6RFTFyNi2eP09Zs4fj87yg+dQ6VWs3Al6fyR1k+j7/9JuER8RgUOjkxwGXnxrVzpEVFs+v9T6m4ekNKep6dMwt3eispPYlJbiK7wULiIP7IsWOHSG3TCkt0LF6PnwjhhAoFuXhuP2kWIzvfm4M7t1A67Z+ZM5uHqQ0xpbXGaI74Dw8j6qFarp0/RvuISLbM+JjqO/dw6nVM+fxTKhKj5fg5PrYBPqcXjclAyOsm79olGqk0/DVzDqHSUhzOGl5c+AV3E5OI7tgRg0bYLEUqoAefy8a3C+cy5/kX2fD0q+iqbBR77Lz80wrKPS5iM7tBWAQuKWwUu5qff7duYvTjYyR1w1Frx2QRWskAf/+7jaz+/aTMQKTXyI6Tx03umXOkWqL55+1Z+CurKMLFG8u/5YbKT1qv/sJKJiEk4owcsNdQducyiYI08MoMdLVuNFFRZA0ehGLOWy+EWkRHceefv0nS6bG7grQbOAxV63S6PzlBctrk2UQEobvcHFy3EefdAs5s2EycQeBYDKR0zyA6sz2dR438vxBmeWpShDh06igdumaiVwsnYd1DIrInDx86xLDBw7HZ3DLZQIx1cFVzduMmrBcvc2f3fozigB9uoH6frph6dqbX0DFogyJqS1+XUuTycviP37BeuUjpmWMoPD4cmjAyRo7C0r416UP74Ve45UlbaDguHzvLll830ioqhrx927AI2rZaRctBA9B2TKfX8LEo/cKVrJQ4mYC9mjN/b6T65Flqs89gVmiojjTTcthgTG1b02n4MPwhATT2Sc1VdVU1165cp3efAXUCbW9d9qCg2d+9eJyzO7dTeek6upCKgMVC22HDSRowiJROGShELJE4kWmQ0NLS/EI6de1at7tKzkwQ28NSrhXlk56ZgVohOiahukKktobDa1ZRcOwkjlv3Cfl8JLRqQolWS7OxT9NvzNi6F0gcflRBqu7f5dy6tZSdv0DZ9RziwmNwBtS0GTSQxqMHkZyeRsjjRKG1YPfqqLx7n/v7N1JweA9VN65LEbU3qQFtho+iSe8BNEhrhfY/lbHIiizKuULh9t0UHDhG7a0CoqOjcUboSOnXi+YjHyO2ZWtCIbWMmhOxbEIjU7X3CDm7/8VWdJugSomufgtaDh5O44EDiGreREKNRPmnCuq5cuUa2jAtjVPEYihKdjFqDLBkwZf079GHll0zqdUoJTpGF3BRfvE81cePc2nHDqrzCwiLicYRFU67USNp8WisH5/UBLUowH0+MKk5dPIYDZPq07hBQ1k0CJMDLj83L57H0DiRsIRYwlSiJKq7N7mnj1Nx8BA3d+4lUFItR95hrRsSk9mF9hOnoo+JRe8UglPx6Cq5cjSbkgN7yTuYjfdBGUZTBKk9+xDethWtHh+KKj4SX8iFSmVGDFcv7DqM99hu7h8/gLOmHGdISXLHHuS6g3z40y8EjBpUIqJMG6IGH+cP/ktg11FKDh7HXVGD36QhdUQWpvQ02o0YSUhvwRwQXS7R3Q9y9cA+avYf5O6Rw1LYXGV30rJrH2IzMkh7ahxeoxmD3Nbquvr7D+ynW7cemA3CBCRIRkFUIT9HD2WT0TlDOu1E10d8BD/g0q6dlB05zKW9e4g2m6lxe0jL6kN4sxZ0GzMRLBb5volCTxsKcWTXXnp17wlGAyFNXaKoOGDM/vBDvl2yROIjRMaw+D4amWW8nYqjp7i5Yw/xnhAOZZD4Ef2IzexC95FPCuuc9JPJr6Rws/e3X1DeusXlXbtROj0oxFi/V186Dh1G00wRpK4lIIsrFeqAiiNiRHb1LNd2baWeRiHjDVNGTSTYIJU+EydKDqAwBChETjYuDqxZg+f4ZYqPn8ei1lGhChIxvKckCmQNHomzxoUxIqbuhRTf55dVuE+c4f6pszJez2vQoxGjRwHfnTcPt+TNid/hw+P1yAJwYO+B8rkUjVbh+rXaa7hw6QI9e/SRkBmdMDkIzabaw/YVy1Cev8z9k2fRa7T4zCZSBg0gum066f2GSj20mKqI3xGscXD+1Ck698iU2iIB3xavtr3kIZeuXaXzwH44Qh4MAoqvVFLrqODc1u1Y9xzDdSmHCH+Q8oCHppPHYezSkeZ9huBDg0VORMBbUcjJjevxnj1P/smTspMTiE/glimKJv36MeGFKXLuoHLUykLkfkEhV7OPYN1/CMfNG4TcVsJTGmHu0YsGPXvRukdvHC637MwGAz5ctnL2/PwzyjMXqLp6nfDwcEqU0HDcaBI6dSajRz+Z8a4XbMiQn+Lcm1zfv4+aoycpu3RVQryNjRsSPTCL+pldad2xu8SyOCSHNER+/h08dhftWqVL84GMi1WEuJx7QxaAbVu0kfuN6Jlrgn7Kc3M4s3kz1lOnsd7ORavUYGmawlVNiLFvvUnz9hnoheRDdo58XL18icjwcJJTU+vWfRnFF+LMhXOotFpaNGuOTisO/nWH3vKLl7hxYC85B3eiqrXjrPIR1ag5iVlZ9HzqCbRJkfLJVIj8wZCWe6cvSLhz/r+bMPhc1AQCRKelEZbejqxR4zElpEiDgjDihJReLp88SPnJ01Rsz8Z7vxRleBj6R0EDjQdlkdqtK3HN0mRnrUawWy1hnDl+iIpz58lft5lIhwevx0Ncl47sDzl547tvSYxpSCgo5A+Cc+XncvYeHpw+RfGuAyiqqtFYjKga1cfSpxddx0/AEpVclzHv8qLSqDh9/AgpLZsTEZcgn3OlqI4dVs5eOELNtavkrtmIRRwCtTosbVth7J5Jx8ceIzo+qQ6LJxFAXq6czObO/oPc27obi0JNhSJEUscOJHfuzICnnhYOTNAb/+MVBji5aweV129wYcPfaGtrSUqIIbZda3wdOtJ59CiiLFHykCa0nwI798msGaSHxZC7Zgv1NEY8ejXxbdNIzOhIh0kT5RrjUYvVy0cg4Ob8oaPSdCWQeBqjMKeKBQv2Z+8jS0TEyaXCVRcI6Q9yafsOam7mcfuv7WjFvlUvkpjObTF3Tqfn2HF4gzq0eq2sTYyPJG+H1q2m/MJ5io+eJswdkqkuIl1FMW/0qJDLVk2Lxgn079GN/Vv/5Wb+Azo+NppRM2eBXofL76/rZrl97J+zkOwdO2japT2PjxzN1t83cfXmTQY+PZpBr7+ADAIVr4UAGwl90ZFsMocMkJmsDr+DGLXYOOHA4Wx69e4rl3HhYFK57OANsOvjuezb+g9ZIwYzKKsfO35eS05RIZ1enMDAl6aBR3RkghARKR2Mm956l1O799G5b38GDxrE5l9+4kbeLca8/ipdpz0jZ8sCuyCWt5q8fL6Y9BwRqOjWux+tGqZycv0Wbpc8YMjcGbQXXDilgaDHhTdML0Oil016hYdXb9BjSBaHjfb7AAAgAElEQVSdO3Rg44+/UVRRydi3XiV94hNyPC4tu4ogtXY7F+7k0rptRzRBPWEatWj6gN3G0pGjUXlstOjdgQ5t0zm05h/OX7vLKyt+JqFvT5nTKzqhghRnLS+n5FYu6ZldJKvL7/fITmlhYYEsMtPbdZBMRkFAl9e6uprvpj6PtbSI4ZOexKLWcm79Vm7cK+W19RuJ79i+zhklsgfFp6yc1ZMmY694SOdJIyVg+vya9RSVVfL231ugYSMQ3UXhupBthDK+HDEEncJDzxcmydHk+T//Ie9+OTM3bkXTpCFqg9ioxYhWg/36NXa//gbK8kq6j39KAqhPbtnIPUct7+zajS8uXsZa/S9fk8IC5gwZQlKkkf4vTsRabSVvxwnySqqZsXUrypQkQgrvf3wzHddu3MRg0NGksSgMBUIyiEYRYuWypfTu1YcWbdNx/ddC14eCeK5f58vR42gQbaHXlDG4fT5Ord9LhTskf34gIlwW/f+VyFy8fJ6ExHi5OekEp0akYCiU3Dx/nsiEeBIaNMAtFxK1HINVXL7Kkikv0rxeIllPjKTwXgF3T56jyOlj5p4DBMP0KMXqIxzYSgX3du9h1+zPiLOYyHrpaSlSPvnLn8Q3bc6ENashMfE/mG/dqOfu/r38NeNN4i0GRr7zOpevXOPkum00aNGOScIpJyd1QotQx248t3Ejh+Z9SsvERPpMeo6L165y9J8NJDRvweQ1f4Ilus4FKevXEOf+XMuhr76iYWIUHSeN4Nq1G+TtPEHj1p0Zuepn/GHisCEGVOJhVnP06FEyRadPbET/gdBDygBHjh+ma8cMGZ8nsD0SferxcWz5Dxz5cSUtmjYg86nHOJh9hIJDV+iSNYT+i75CzmbFR3R9PG4uXDxHh97dCIqUE7UKv8uJ2qhnzscfMWfmhyhNJhw+oQEU2bs+/pm/kDMb/6Znehv6DMri4MFsLp29TsfBwxn82Sc4FEInqiDCqJcn6C2zZ3N32w4y0tvQdfxI1m/aRMXNu7Ts1IVBi74Go1kqX8TZS+F28Ofnc8jdsYMurdPIGNiPHTv3UJLzgF4jnyDzgw9EQ69uPC6C2r12tnzxBXd27qN723Qy+vbkt782UPCgjMcmT6bzqy8KIru8XZLjEvLw64x3eHhIJIF0IrV3JzZt30nhtQdkPT6W/rM/qHMMiqdfGcSGn5MnTzGoS9b/mxMpwel1cO7KRTpldJcFiCgRFOKZ87pY8fILlJ48zsjBA0hu15L1W7by8EENT738Ji0mPVO3Zotxo90p//XmzWu0bNMChXj2694wamqruH47h+5CY1i3HRFy2FEo1Swc/ySKklIG9OhKi3ZpbN66nTu37/PK3C+If3w41YEQ4SqdvDxUV7Li7elUXb/M44MHkJjahD82bKa4qIIPF32HuVMGCC2leJTF+xJw8O6gQaSodPTq3IX41FT+2PAXBXfz+Wbdemibjk9o7oRcQiRD2Kx8O/U5VNUlDOieSVJSEht37Oau1cOHi5dhbN0W9HXcWfmPy83MQf2INCkZ2q8P9WPjWL/xH64WPmT5jt1Qvz5oVfiUogwRseX5eJxu2aH7/3/u5udKg0dqs5byP4vwOEGXoLiY98eNoWGUkSH9+8jD8+6Dh8nJK+G79ZtAZAoLiZXoYGrUlN/NlxiVhOQEVAKVIuIFVUoZMKA3majXuJH8+QGrHZVYo/PymDNpIhGJ8QwbNpSg3c7e/Qd4+MhIOO+336FJU3ks0YkGgNML168y7/VXsESbGD58sDSO/b1tJ5qweN796VeIiZVdKa/Tg1angjs5TJ84jkZR4Ux9+mnu3Ssk++hJav0we9v2uhaTyAQXQd7+ADWHTzB3+is0rR/NpJEjsBU9ZOPe/RRHR/HFmt9RRouMYAVBl8gm1lB74CBLZn9IrFnDxCfHcj3vDkevXqNaH868DX/XcZvk2izWHj+XTh0nNaUJ5ujYuv1JPCf+AJfXbeLPbxbTNDKGcaNGcz0vjy1HDhHXIZ13ly+r+39VIQKqECrRQVu3nRWffU5Ky4Y8M3Uyu7IPc+z4GTLaZTLxozkQL4DV/2UZewNcX7uRn7/5mladWjFm5HAO/vMPR8+do2n/gby6aBEhhQ+FmEXL/djGVy+9SdHVm7Rr3pLnnprEtg2buJR3m8QubZm2+Ev5s4V/XxZ0IRUndh+mW/9+oPYS8HlQaQzyOp0/epyOXTvVhYdL7YsarD7OfPcDW1evoW3bVoyf8hx//vwTNx8W0WrYICZ89PH/EC2SV6i2VnL559Vs+eMXYjqmMHbkKC7/tY+rB0+h+PGxMaG8+3lMfOFp2nbpSN6u/fz0y290HjWGlv0GYhesK6USUSQmKZScX/UHOdeuM/ztV0lObc6tY+fZvmED3Xt0pMegHji0fmnqCBU7iIuM5/S16ySlt8AXKzSAAQIPyqTb925xEQ3TmmMnQIzJhKXWSZgvwOY/1nPxVg7j3n6dlAYpXNm8l7NnTpHQoxVZwwYQozbhDSmkkNpZa2Pb4h/QhNQMfOp54hMTuZK9m73bNvPY8GGkde2MI1zgUQIYFWpq7hWwat5cGjVszKBJ02iV2lq6Xw9k76P9hKGSERVnMOMK+inCjSakYuNn36NVahk142WZ8Xryz81cPX6C0eNHk9Rc5CbWnZ6DXi8VPg+XrJXUa9oSs9JCwOmTGaApSjXH530NzmpGzXqR8MgITizbwPWb92k8/kmiu3aiQu3BrfShI0jkI2t9ybkrtG3WFLcqgCEiDLvLQUV5ObXVVpLrJcvui0VELDncqGqtrPtqIRqDivEfvU2UwcyBL5aTV1BG02kvEp+ZQYW1ArVGdBIURFbaOPTxF9SLjaLPBy9jiQtn1wcfU1RcRrOnpxDXRQirQ1LsbBSxnDVVnFm8GKNJQ6fXp9GgfjJb3vqQ0rJa2r01A03LplTai1Ebtaj1YRgLi7k0ew7NomPpM2e2XLC2f/YpD2w2mr/8KuY2bSVmRoxSNEEl5ppKDi78lLTmjej+0hR5EDg49zsqar20futdFKmN8AVqJXIkpNZx/VoO4XojjRs2IqBS4fN5MGiVLFu+jF5ZWbRo2ZqAXylD0v32GkylDznx5be0b5VKr5lTKc7N4+xP2yit9dHjo1nURIfjDbiljssikgnu35f5jI0bJqM16/ELt19NLffvFUhHttZixhQbja22Fp0vhL/gAdsWfEWH9m0Y9O6rsoBf/8lX6KISaPXKdIJJ9fDZrZjUapQ+PzXnL5O7ai2pTRrQ+5O3KCnI5ejCbzHFxtNm5vvc8AUIN0fhtdmINWh4eOoEZ1YsJatXDzJemUZJwQMOfL0clSmC9DfewhYbgddXQ5hRh9fqoezsWe7+tYY2zVPJencGeY/SaQ4t/4HIhCR6vf8xl6uthEfHYBPGC71Bgohvrf2NYYP60HrKBIpy89j31UoMkUm0e2sm5WYdIUUtCoVAA4WRLTSAnTuiE3mWCpUcZYrWyZFjh+ncsTMmU5g4m6EVmbwhuL17D7c3bGL0qCE0eeYxbp05z95v1pLYtA3NXnyeKpNe5jSL0HLhjL149jSNGyQTGx1B0OshLMxM3v177N+9hynjJuELBglGmHDUWolHxakt27hz+Cjjx4+iweAe3Dl7np0/bSa5dXtaTH6KcgGDDwtH7fGiLntI7r+7qT10nGFDBpIwvB8FubdZP2cefYc/TsITY8kTg2ttOMqAl8hAJbf3/cvtrdt5ZdoLRPfvw8X9h9n89Q8MHT+J8KGDqdAKF7oSnQCP11ZwbPNmHNdzGDV8KI0H9uLaidOsX7KGgeMmENG/B6WhEIlRSbirrag9ds5u+Vty7p57ZgLhvdtxeH82O376mz5DR5E6cihVGoXsXnoVQZzKgHRhDu6SJWUjYl8THUir38nZKxfI7NZDFobagBqTP4DWWsXpvzdhv3yR6dNfguYNOLr/INt+28bIp6cS26cPJQGfzAwVHRkFPu5cvUxmq1ZEaLU4qqrQiYxphYcbt2/RqlFTifnQGY04yiuIQ8WWn1dRXZDP27PehRgjG/7axNXsi4x69gXUXTpSrdPJuEzxTgkY7Yal36Goeci7b05Hk1iPnes3cOnQCUY8PRlLt17kCfJDTAzuylKi7WUcXf8H3oIS3nzzHYiOZev27Vw5nM3AsWMxde1GKDaOyrIKYlRqzOUV/LNqhXRvv/HO67K7vGnlak6fv83E6W+jb9GcEreL8EhhaqzFUm1l25pf0KjcTH1uEsaGDVm3aAk5eaUMmvgMYemtcRq0uIX+SqOiMD9f4l7S0loTEB1WcSRSK7mbd0cWgE1bpeH3+tGH1Jg9fin72frzSiL0QV59/x1ZLC378lsCAT0DnngKT/1kag1aQnqlhPZW5dxB7XbTOq05KvG+qZVUinX/UQc8qFaijY4gzGgWiZ4yQsx66wZ7duxAERbBtDemy8i4Jd8tQmk00XfCMzy0xKOLTsRZXk5jvQ5uXePXpd/RKL0Vz7/8Ilir+f7r73CFDIx7/S2KwozUhkLUC4tAZ6ul8tIFdq3/nS4Z6YwYPUpidxZ9s4TYBk3oPvwxAgnxuIw6Smw1JBvNqK/msvnHZaR3ac7jTz8pk1aWfbeUe6iZ8OY7BCOi0YZZ8Ij4QGEmunKdXWt/pXOX1gx8egLBigo+X/Q9hsQmDHtmCt6ICGpF71vpxaBTUpaXS4xWT7wxQkaPVnprsVfV4MkvZ+OadfQZOIjBQ4ZifcS6W/zDUrxhKqa9+pI0LLkDPh44a0kIi+LK5v2cPnKE9gMz6TEoi5LSctav+JUUbQxTX3iZ/IADVZSlDuNmd5F74ix/b9vMgMlj6Ny9C97Scn5c+RO62DgmPPssZouZQDBQ13FTqPn8zfeJjYym68B+tG/fHltJOcuXLqVRWiojnx6HFSF/0hGo9aJHx+XzV0jv1B6v1iclBSa9SWbV5+fcplnzZqgj9BhMZmoeWjH7leQdPc2hAwcY+sxEmrdK437OLdauX09Ms2YMnzSJal8Qj0aBMcaMoriIqi07OH88m+4vj6Vzly5Yj+Xw21fLUfw2eFSouKqMhGYNGD98GBf+2iJt2DH9ezPirXew6aMorbWRXD8Oz8NiSk6epn33nrjVWtzCyi0cgk47W776nMM7NjN4WF8G9x9C9q9bOXfyEkFzGHk1ZfSfNILHhw5i17JVFFy9ic5k5qHLQfqQLEaOGsnahYs4cv4ck778hG4TJlDpFi+EhliVCXvpA67cPE2bBokc/fVP7t65Q9/JE2nSNZPDl67SvU9/7BU2IiIicYf8RAS8rJ3xHpeyj9J96OOMGv8kv3w4i9zCPKbM/5SUYUPwiyzaoAqd1oitqpzCW5dpERspBakeh4MB48YR37Y9F/Ie0K7fAG6Xl2Ey6aknxm3WKpZMnUrRndv0GzeWHt178dcPP3PgykVGL/qUzqNGUVXuItIcKV/qsPJKtr39AbZ7uWQ8nkXHHj3458sfuHK/jCEL5pPYsxt+bRClOkTQbSeY/4AtH87Heq+QSdOnkpCUyPdffCmjh+wBH06XmxnT3yYxOpZFC77EZ62ieVwUVp+dzhNG0rJlGn99/g2VnhCDPp2LvmULopJiqKiplA90nN3LT08+jyUQoPez44iNj+TfVT9R8ChDecz8r4jqlEGFsI8bzWhtbvQPilj14jS0Phej334dk97AriU/8NAbYNCib1EKsHO4DrvTii/kJ7yqhh+fmESKJZz+T0+UI5Tta/+g2OXmqYVfYWzWXIb2WSwReKvtKIvusfTFCSQY9Tz5ynsEXT72rVpBdUjFY18vR9M0hUDQRlDkAWu03LyaQ7TaSJNGTeoyNfEL6gWLF39H96w+tGvbAbVXhUq4UDUhqq9e5vfX3qRpVDjDn3lCusC+/2QRhsZNyZr7KcY2LfHhlTmWsTott/cKU8RiojVann33FRwuBz8t/FYyrwxREZTV1jDr008pf1jG6uUr0dkddIqNxe13MXruh+Tm3CR74xa85gieWr6SaqMRvVaJ3+UgxhLOnT0H2TD9XYb27knGhJEUltxn58oVqGLjeGbVKirDI7H7fMSZwlE+rKT6zBl2zJtDg+gIRr/3HlfPnufw+r9p2CmDAQvmUyqc9JqgLDLNGi05+/axYeZMhmX1psuE0dzOy+Pgb+sxxiXy6qpVFCvVeANKws0WvLW1XN25jXM/fE/b5HoMnTSZ06dOcWjPDlK69WHInK+p1ot+hnh2/GhUEWQfPEKXLh3Q6LX41SIezi8PLkePHKJdlwxZAIqoP1UwhN9j59qOnVxcupIOjRowYMqTnBfff9dhUnpl0W3WTGzhZoIOO2alAsujRISNi5eSt/MATeLjee7d19i4YR2XTp/DJEbE3hDJTRoz7o2X2bRlM9eOHSdeqaGeQiUhsH3efZEdG/7iyrmbtO83iN6vvYxPAIzdHnwOB3FqBQdX/Eju75sY0LUr6RPH8PeGdeSdPU+HAQPoN2c25SoN1faARI2YXVVsX/ItZfsP0r55M7qNHsE/u/aQe/UOrbP60/tdsUZqCditGINeIo1qfps3jzt7DzBi4EA6D87i97V/cuvSbXqPGkP3FyfjNJlx2LzolCoidApWvv8B+os36JrWgrYTHuP3X38l59YDOg8axpBXXqJGPDs6BX6/D4XXx+ljp8jq3R+FwBKJBogySIXXxsXLF+mX2QuVdI6pUQR8GNV+lrz7Dubrt+nboQPNh/dn1apVFJbWkDXxaVo+8QTeMLM0KJn1GgIeO7OnvUjY3YdM6NOf9iOGsezjWZQ4qmV6g9Bxj3zscXp0ypSZvwXFhRL30/SRnio9vTVpw/rVff/bBTw9/W0a9OiFLyycgFaD0u/DV1bCT59/hqroPhOHD6d+67YsXfAlrkCQx198iajuPdEIHFVVNXEGHaHiXL5/911MD2t4fuIzmBrUZ/mvv1Blq2LS228SltEFh1aPQWiu3R50ZWUsnPEmGm81z04YK+Una9Zt4sa9cl7/7AsSO2dQHQpKPm+ETou7oIAlM2cSXWPl5acmoomOYOnyFTwMKJn68RwsbVrj0+sI+bwoVApuFeTJArB9y7Zy/ChLQDXk5N2SI2ABIxajd0k48PpwPzIm/fTZJ0TarLw08UkZW/bL5s0UhhS8/PkXRLZoTWXAjy3gJFqvw379FotnziJeoWL6c5NR+L38+POPuPDLZonfpGP6q9OJUxhY+MknGMK0+JwOmsY15MmpU3C7qvlyxRKIiOCljz4lslUnqoNKfIogpqAXx7XLfPP+TJonJTNtwpPYiorYsG07pToDby5eTIUlDJPoAlodhLldlJ4/y8/z5tIkwsLzz0+h5n4xq//egj0uktcXfIEiJg6bmC5pNYQFQtw/cJgVn82mfVpDJj81jtwbOezIPsIDhZYZ33yPMjZBYlVEgo3wENzevYstK5bTqkEiT06cSP7FK2zbmw0xybzx7WLsEWEUeW3oIjQy2ePg2j/Y88ta0iOTeXnys5y6eZp/DuwjPKkpn3yzFIfGJMfdhhoHyvhwDh38i14Z7Tjz50ZOHTxKu6x+ciqy49BRug7oh8GsxmG3YtDqMKvN3PppA2t/+JHEtFReEcSFrXvYtX8vCZlteGHxQvwhr5SrOcuria5Xj8N7/qV3u46cW7eNwwcP0nHkIHqPHcE7c+Yw/7vvZISu4AyqAiGiwiLIXryMbWt/p36TZN5+5132rtnAtQsXRawI98tL6dCjN0+/9ALb//iNMyePoVaKBBcFLVu2Y+TIkRw6sp+tRw+QOqA3b82bT0WtjzBzOAGbDaNGx/592XQW71BEFNVOOy6fnaZmI7vnzuPSvj20zUhn2PgnOfTLBq6evohizYgJQh6NrbYSUyggI8s8ei2pE8bQceo0ORIVXUehYQ96HFzYt49eg4aAEK2KQ6NPjIZ87P/2C3KPHCD0sJQkQwSBKj/1klLRJ9aj1FFDXlEuYVoVuhobDRProXv0gJbW1FBmrZL4CrXbiz6lPrpBPeg77UUChMtMc43QJyvh4p5tFB49xP1/9xEfEU6u387keZ+Rq9XTsUc/DBKqGsAtWIBBP3s//oziE2cIOX3yxBAoL6dKHaLF1KfoNu15AeYhoNDISYzS7SNn62bKjx+l9OhxyR30msIY/8Es8iOiiOuYgUqQMMTUJuTD6Kph+6wPsOXcESY+VH4FtaXlxLRvTcvXnpVJKhZdtGQzithDRWU1Wz/8GGfuHYJ+Jz6XC787iDGlOR1ffU2KlAUrUuirBG1eWWNl1/ufY71+G4+vLgTcKXhb9RLQJcZQWVKOM7eYWHMENq+H1OaN0ap95OTfxqkTjCWwoORmWSUTvvqWpv361kWjyaazAn/hA459s5T8YyfqnKaKIC6XDRLiGD9/PsbWLXHIXqGSsIAC58Ucjiz/GmtujnTQut0eqSUK1kui90ezSWjXhoDbhV5fp1Ry38tnx2dfUHUjB4PZLF1iIbUKXWI9nv10LsrEJAHiqqNVBKDi8kUO/7iImps5qL06lEEFCrUPdYOGPPbxAkzNmoiLLEWxYsR8/fp1YrRmkhs3rotTlROsAN98/ZV0AWd0yqwbj8kbFuTeiSOc+mElnrw8LGo1DqeLkOgIpTRl9Lz5eONjJBZCGF90eLBeuMbOD+ajra6VJ3OrzSqZe1GxMXh1au7k3iVKb6a2phZDuIXmDepDeSnlFQ+p1qopczmIS4hF26AhY+YuIBgbQygkNG51HYM7+7O58esfFJ2/RGxyEiVlpViiLCR17kjft98hkFBPSiaUoSAWn5p7W3Zyae1PuB7kS11KQLjaVRruPSqwPtqzG7dBiyYkoqcEBN3BlT17uL1+M8XXrxHZqD55DwpJTkwitUsX+rz5JoQLvYpapjiKCc7J9X9we/3vaEvLCFeFYff78ccbUTdvybgF3+MXUxhBrBdjToWB44eO0aVrZ5mQIqKkRCKQLhDg1OFDtO3ynwtYpuaI6+/nyB9rKfhjI+E1tfJdr3A6USYmEJfZlUEffoxLRk6LpIgQKp+LC+s2c23VX+hFHJtZQ6XDilYIzvUGIgV4vNZBdcCDX60gMiaS+jEx+ItKqaosx6YL4dCq8erNtB84mJ6vvSY1UCFtXZ4xfhfZy1dQs+sw7sIHaGMjeFBTRWJKE5r17km7p58iFBktReQy5cHj48TyZdzdsoUosU6GfFT5A6hiE0kbOIQer7yCLeCXa5vMuvU52fv995QdP4v1wQPMMZHcLS4mpW17Urt2o9vUyfIeCnywFFh47exa/gNVW3ZjrKlFE26gyO2kwmCiae8+jP/wYzmC9CuEAceP2u7m1NGTdOs/sG40VsdHp9JVw+WLF+nbtY9wJfyXkiBkHy7+/GIevl2HiXZ50UVauFnxEH3TZnR/ciKthj8uE1jEmyu0SCqVj7WfLyRw4BxRNS6J8qn2OTA1T8YYHUFNaSX28hrMITVVLgfhbVMkbqjqwnWUXi9OdZBKsY4lJPLYs8/TuP9QCTuW+lqR+2av4vcFC3CcOY+p1oFBo5E6tGKlihFvvE678U/gFsB3KSPyCvEn6z+ejf9SDiZfAKcodkM+DE0bMXjaFBr07iPJAFIF4QtCYT7bflzOvTPHMImOpkJBpdtHZLM2DJs8jcRuPeV184b84rLiKH3A2k8/x3I9D4vTjVsRoDjgw9C+HSNefZU4weKTQHyhBwiRc/eWdAF3aCVkNf9JZJTCBXwDr99Lequ2dWQDSfkNUJt/m7UL5mPKu0eMNyBBzg6LieM+O++vXEm9Zm3/u7/CSOWhOu8O6+Z/jebmPeqhlmaYGq+d+pltqfQ6KSx8IPmrqionSr0OQ8v6EvXx8MxlCZzw6dVY1UrCmjXl2Y8/gfhkKV8RMGWfy4H1URd3oxhZ3s4jWa1FGwxyT/BJ+/Zi6GuvEZ7aXKRIIhT7eL1UXTjDxm8WYSwqI1woNLx+nBFheNumMPWzT1BExOATSC+NVsYa5h/M5sDaNTju5hCuUkgNoD/MQu6j7PpF6zbKglHAMTQqYVTyUXDqiMwmVuTdIyU8CqtYcy2RhKd35PH33oe4aOGLkPpX/DZpyDq86g/8F+9SPyKcUn8ZtWE6YjJ68sxMAV62yAh4KX8IBSm8dZQ7xw5w9ac/SI1I5J7VRY9nn0PfqwdRac2IMhrxeh0YRFHq81O4bht7fv1DMnLDFGqMrgBWVZDox3oy/MN35LUMiUhYkRXudHDv0llKTp3nxpptRBiM3FE46Dzhce4GXEx+5y2UKqM0tIvFUBv0c/7n37i4bQehykosChVBdwBjmInY1ERqrDWUF5ShUSpxB52YosOIb9yAmrJqrHfKqBebQEHFfWxxJho/NYKBzz0v2ijyBCIMejIqb99hevTqK6nZYvuTumevi3OrVnJx6za0VbVEaIwEQhpKRRbwpnc+DI0ZNoQ1M94m6LDiN+qZtngxhW4PDfqIyDcVNkG91on6O8C+3f8ycvBwfNKFaqjzKBDixqWDmCrL2DZrHskKEzX2AJO/W1IXxF5Tw/cz3ycmzIgz4GDqtwslqJSKajZ+vBBPWQWmpGhGfbOAUns1CX36gypMauKkqskN/yz+khs7tpGu0uOsqqTWrMPQphUdnp0iAZNhJlGQBvCE/DiravE/qIa8fDZ+NIPU6Cj82jC6P/kkB6pLGD3jTRwIIbm4Omoi/bDxw1lUHT1KC4UKv8NBgc9Lcp++pD35FA26dZLAT/F9xIWuLryOuvguhsJS/p37I2pnAE29aB5b8R03ygtIEzfAK6JupEqd6qJ7aCpKqLl8mR3fLkOHgtiWzRk++xMKK+00kFq/OuSEaHU7KkrQ5hdTefIC+35Yg06lJKxVI0Z8/J5EueQeP8+JRb8RFtJgaFafwQvngK+anH172LF2C9ERUSQ3b0RChw6URCfSe/w4WQ15gi6MSj2F1wpHykYAACAASURBVK7QxKgn5+9tnFy7GZ/DQ9PuXcl67y3uOKqp1zkdtxDeYsQcVFN5JZ8YXxk52zdxdusOGcId1yOTx95+l8u1btI6dkIj9FvyYQhQfuMKsYogZzds5uyOA9LC32lwPzInjKPI7Sepc1cZ6ybIKyIu78G1yySrFRxduZLC/dmyyEx5bCjdn3ueAoefhh3aEVR45AMdFKaIixcxajW0btVa6txFEaMK+ln05UJ69e5D5y7dJJ9LEBREJm3JzUskO+0cXbWG0qPnsLqc9Hz1eRr360dFyET9Nq3rog2lTNhLzqkTtAyLYf+iJRSfuSwFuf2fHkO9vj0gMozNXy6m6thVdEoNfZ4dR4PBWWCr4eiKH7mTc49yt4PHpz9HSu9ePNRFEte4mfy5IvdY/KJbZ47TPjaeje99jOPmPcl9Gj9rBsZWLfAlJaGpl4irLq4ek1tNxenLxJv9/DvnfTzWGvLKyxn3/iwO5Bcw6NXXiYyLR+/zibWJ0KM83YJz52ikM7L+vVn4rE6cj+7FsOmTMac1R9swBUNsEsGgpk6CRpBrh/bTJjqK9a+9ianCRpXPy+gFs6mtn4S5VToqowWzuLXiZAHsPbCfzj26YxBi5bpHHJXfz9Fdu2iXmUGY6CAoRDkNHtzknjxGus7AmtffJazaRaXPw8Ql86m2hJOclinNHm51AL9CpCd4eXDiLI014ax+cTphAaj02Rkz+3Wu5+fRe8goVr7wBuFBDeWOWqav+Kou1DsIy2bMlPKBSp+X939cTlEgQOOOXes0d1LPKh4IF/lHjtAYHT++/hbhWi3FTgdv/fITuS4HqX16SM2wcDWK3GlxAL23aw+NDGr+eOcNgu5aQtHRPLN0BdesDtKEjlkaKIJy/VTrlFSdOEVUlYMfP/mccIOJqkeRYC98PY98j4vUnn1ld04U8f8fU+cBFeW1tu1r+jBD74KKIAKKIkhTxN57i9GoiaYn56SYdpJzUkwx/RxPekzRVGPX2BWsYMGGiFIUBMUCSIcZps/82Xv8vu9nrWQtWcC099372c9z3/clXKVul5kr+fmkerRseOMdtHYn7rBgUp5exuHrtTz10j9xiaxFoQF0O1CYLJw4WcSwSZPkeyxpUjKHsJ2S8+eZNHyMl+EtXqpYYh3NtJddIr7qDhtWfCgzFdv0apasX8ul2loGZY4Bg0EelBxY6HB00FZWQY/yeja98wlBbgX+cT0Y98krMkWg+8wV1ry/iuigcOwBPiz85kNwOTAVFvPbqi/R+RpQR0fw0CfvUdneTtIQwWkX8RhSrMXdu9dR3LlDSNkNfn77PXw0SvrkDEU5dBhVagWzH3tM7jMBAkXphvZbd/DU3UFdXMaeH37A5jQRkpLE9A/fo7yjncQhQ+XWpxabvt1O580a/M1dXN+/nwN//IGPjw/B/fox/a0V1NxtJm7oCJlbqRDRQ9i4UXuFnhY7pq15HPnpd4FaJ27iKFKXP0lldzdpKcO8kUbitKRWUFpdIQ+QmSnp8ogs+w4KNxerynE57GQlpcjOrHSR46Ky8gJ9Bdv3i++5nl+AutvJ0AVzOROiJTQ7k5HDhStcXEBiItVNxc1KYlVazr73DZ2nS3F2dZE1dQx9nr5fdmBPfraWywdPEOTWkjJ2FIlPLUbodPL/u4ra4hLMFhcjZsxh8Ny5dGg1hIrDs0aDQ6GV1JiKc8WkhYRycsXbkkFvcjqY+rcn8Js0mkadntj4FPmaZJKQy8blMwWkBIdw6v0vqDt1XlrxpjzzBKox6bT5G4ntI3IPxcsVJjEP5UcPMyAygt3vvUfj5ctyfZj88DJOWM2MfvAhQnrEoFBp5O0oWOHFF09IN+7eF1bgvtHA7a52lvzrNVyDklFEisit3vckp4Lj6KC04BApIdEc+ue/aa6q4q66g9kv/g3tkEw0UfEEB/WQjSOhqRctj6KDW8n7/DMyWl34mtyYdL6YoqIJmjaJ4QvnoxXTDZkSJ3YWOzXHjxPnH8zPf3sRvcVBl83C/H88i3lgDEEDB6BSGtCpfb3XhMND2daN7P9yNf1tepxdZogO4YbSTmuoLyt+/8WLghPUHymnFVjJfWTE9OXXpU+jNdtpVXj428q3ISYKLHbWPfYMUf4BXGip58Uv/40rzIjKo2LDU6+h6nLSrtXx+KfvUuNrJS4nG5ziuYBd6+Ufn/iL8DFp9CQUUjd878vdTdXZw/Qz+vHd0mcI8ejQRUSSlJqK4scnnvNEalXUHcvDT6PApNPSM2soIZk5DFvwgFcQCrRYOzHqfdm/Zy9zp81EDt4cDpRuNWqlhz83fY/rdh01O/Nw3m4lumc/BmYNwz+mNzU1NVw8ehSnpQufQB+GjMnFEBPNrau1VP55kGiDP4ZQfyIHJdJrdC69Z8yUSfRuvVYeHIVB5NyubVzYsg1FZS2xkVFcbL7DjGf+jmpAMgnDc4QIDxxeeLNYbPas3UBnWQU39m3D1+nENzIGZ0QEAUPTmP/K85jwukR90OP6y9RxeddOzq7fSFB9Mz1CQinv7mDSk0+gTRxAbHa2xPl5O00OsLZz5Nc13D1VTN2eUyT1jOWux8rAmZMIEMzAUePBLoTeIulVQefN65Tm7+FG0UluFZ3FoNZg7BFFz/RM4sZOIn7kKC+YXeGQY06XqZXCX9bTWVrJlbxjhAYFoegRyOAxw3EYdNy6dJWbe08Q7hOIokcIOdPH0YWJirIyqs9UyCDKoOhQTL5G4mfOY9LiJTR3NRLsJ4BYSpprqjm7Yxs3T52htaSS6OBw6ZrqMyKHuNlT6J2ZgV16r1QYXDoaS6qpPbyF6uMHaflLdOzRalHH9iFm+CjiR08hKS3Ni+ATHSKXh/aaq5zds4Ub5y5QX1GHQasntHcYsZkZpAunWUycF4clc0Lc1F0soUy4mkpLuH2mkNCIcGw9+hA7YgxDps0kNDEel3hv5HFAS+nlMvQGLf3i+nkPCNIo5+LzTz9l9OgxDM7MluJXmVEnYkiKCug4XcS5zVvlaEDn50tbsB+pM2eRPnUuvhFRXhOIwN6pXNScO8O1I4WUCTbxnWZ5MkzOzaRPajJNdgtnC05C7V0ZdtwzO5WEQYn4Ktzs/3MnpnYb3UqIzkgkUnCC5yyWhA+Tox2dRku3x8qtkotc37OP6ryjBFg82KxOQgcmEZmZQcYDC1H3iECUu6Jz5e/WUp1/ktbCPVzM30V7Rysug4HeQ3Op7Lbx0lffovP1Ry82KGFWQSEZz/VHDlN5pJDOhk5U/gZ6jRhEZMZgsmbMRxUUfi93TNRFTkrzD2A6cZJLu3djEE563ARnZxM5Ipd0cXjQ++Irqgkhmld4yBNxL7k56HXezExJLXa7OHX4EOkZmWgDAnCKroM33ZJLwum3/wCV+/LoofbBqddhyEohoP8AJi96Uh4yRdag2DDFtizYr82FZ6k7cQZFRxchvXrg7hvG3a52hiemcmT7XvQOD9oAP8IyBpKUnkLVhYtcOFmEVsRdGH0JTRlI/5EjGTZjtsyVkzgv0UWzd3Fq2zZs5y5RmpcvR9fKwED8Bg1i4ORJpEyfLLMglWKR97jRdtm4dugwjYcPcDl/L0G+Orp1eoKHjSJyaK5kJYspguheikJIOhK3bMNSeoXSQwVSoG730TJ4zhSC+yfKbD98DLhEB13Qkk0tVB05zM0/91B3oggfhQJFWAjNvSIJy8zgkeWvyKOA1+vrwmmzcfxUEbmjJ9xjYHsXeZOti+Lz5xidM1oWJt4sOmi3t1Cw8Q+0J4upP34GR6eZwPg49DnpJI2fQELOWO91I4w4SgdtnXc5tWMXjtOXqT10nECXAt/oUILHpEkklaKulfN5BZKIo4sMp8+kEYRHRnL3eDGXTxTJIsUd5M+gmZMJGziQtPGTvRmbMoXARWfHHY6t34Cz4Dx3Tp/DYFDjF9+Xy0otmYsWMGbBAtrtXfTQGvCYzThtdk5u2kbDnnzaKsplLa+KDids7GiihmWTmJ2DWmtEQMnE2tNVdYWyIwdpOnWKmvPnZecuJD6eiJzh9M3JJS7LG63lVArWuZvmO9e5+OdOuvIKaL54GaVGhbtXJOFzp9J3xChSBmZ78+CUbtlYvXK9SnYABw9I9XZw7w0ayq9Xys8mPdHrAva2LtxUVZZQnp9H15HjWCuvYfCoCeyfwHkfmPHsM6Rmj7yHxFTicJgpu3aZK0cKsBw6K7uqkQEBGKNCiJuSg83t4uLeozjutMpYqdiUwYSNzMamdnNk23ocbe3oFT5Exvend24uiSNyCRHEHq0Wk8WG0cfI1ZISLu3agfXoUWx1dXI0b0zqR/CYEWTPnkdwj77e5qU4VCuclJ8/TsW+/bTsL0DR0IrW6IuydxQR00YzYuH9+ASKtcTLLRd87orCAppLSynZsR1aWzBqdAT3T6JUp+LRt1YQHZsof9ThcqFRuzlz6pAMg7YcPEVn9XU0oYHo+/UlZuoUMqbMwKgPlJ+XbOk5zVw+cYy7xZeo2LAfZVsH2iAtvYYNwSNwjHPvxxAYLevpNrcdH62CayXHOfbdGjxHiukf2pNL9Q0kTpxIwtwZ9BZoNz8fafg1ObvRCJLV0WPUFZ6k8eRZGT3l1KtJHDscZXI82dNn4B8UJfcgp13E/Ci4c+wQJ//YRMe5cnoFh3PxZg3JE0Zhigjg/heeA4OIxRPhKMJUo6Z4/35qDxfQcews1pZWuv18GDR6BOH94qXTvu7AYdrv1KOKDCdx5DAiU5OkhvvGgUKUZhfqoDB6pCXTc3QaqdOngD4IUYF3YMVg8OXggXwmj5niRRfKGAzx4J0U7d1CzYlCWk9fxHG3g/DoGNm5VXw79X5PQ+MNUlP7MjxrCKWnijlytoTMRQ8y64XldOu9cR1yofxLp3Eh/zBpw4Z6nWOihy7mnC4Xu1a8xb6tm8gel8N9s+ay+6etNNbWY7E6MEYGE5TUi8mTJ8j2qrmplbstLXJOHTMkk1lTZrDug09pam1mxouPk7xgLh6DYOhpUXgEaxSqz50hSqHjwOdraalvZtCU8WQvXcL5i+dJHzVKVuPyWOEShaCNL596iltllUyYPJ3c7GFs+G41l2urWfDmy2QuXigdeOIkKLosokwoKT5NpNqH/Z+sxtLRRdq8KQydN5OSi6Wkjsi9F7rqEfBeCapc/chT3K29wcS5M0jo149dGzZR/FcQ85NffMqAiRPotIrGhg5nZzd6lZrVs+Zia2sga+5YyfY99NtOLl67yRPff0v8qFypYxObpciOormdVYseo+1mHfc98RAhwYFs/+FXOpta0BqNMnB52pxZxPaO5bfvfqKjuUkaNETRMP2BxfSI6CGF2WU3bvHu5u0YE2IhQFSw4iZCwrg/e/AhzC1NjJs3i+jgEIrWbab6Vj2vbd2Com9frGIk7x/g/fmOTj6fMxWbqYm5Lz9Dp9nM8Y3baTW7eHPddlRiBKq2e117bh8ct+r4+IlFOE1dLHj6JUkN2P/TdzJf7p3NO1HHxd471Xnb9DTW8/bsOQRrPcx9+gE5Wj38+z463Vpe3bAeVZ+euBQW2dUTRzvhAjb6GejVq5c3i8slQoE9fP35Z4waPYbk1CHy2peNd4cVz43rfDjvfvoE+TF60UyZGbb9x414QiL4x86tmHz0khUrg209bhqKTrP6jXckyebR55+m5eYtDv+8SeL+7nZ34RcVzvQHF2CyWNm5bos0F/i4nRgC/Jn71FM0/JVPtu23X1EHhfDqll1g0OJRi56e+HwVVBw+wjePPs2wAQMZff9cmhsaObjmV0L79uOhzZtx+xq9m7scQXqkSeOX5U/ROyyAOS88Q8W1Gnav3UB4v/48v349doMPWlG8WgT/0kDFnztY98nrRIeGsPTZ1zh24gSFB7fTJ2UgT3zxIwT6y4OpiLgRsRdn169nx9tvMzCuJ+Mevp/LFZUUbDpAcs4Y7lv9DU6dCLXwxkF5UHKssJDModkyh1KMW+RnqPZQWHiUocIFbDDSLfxtYqxrtXFq3Tr2rfoPyX17M3bhTM6VlHLkz4PkTJ/N7P98RJvLQaD8W04wmTn041p2rV4j0WXzHlrI/n17qC65jLPDTKDOSGxSAsPmTiH/6FGqSypQWB3o1GoZDzF98f38/Isgb5Qzef4Cxr75qixu7G4nWuGSvhdcfHrNb4wbOpRhMyexaesWGq/WkjpmLJM+XIlHZ6Dd7sFXq0TjdPDH229QtmUzsyeMJXbwIPKPFFB24QrjH1jC6H/+Q1I6PJ0m6XbH2s3G997nwu48RmZlMWnOTNZt2MDpk2dYtvw5Mv/+mFw3ux1ODOLn7Ta+Xb6cjtNnGDZ4IEOnjeXnTZuprm4gd8YcZv3rNSn+l3leHrHQ22UHcEruBG8YvPhPCV2WLk5fOEd2zkgZQSJDt0S0ETZWPfEojkuXGJ+VSdrwofz4x3qqbjVx/3PPk/nYQ1hQINJZpQu7vYOvX3+Dq0WnmTZmDKOHD+eHr76WMVVmsxmVv5Hs3OEMGZLObz/9RuudVhQ2F0a1ihETxpA0eij//vJL2u608M+PPiZk6jjvPiFcQaIp8ddG+/6Tj9N9+QpPLFxAVExPVn35FR1WF8vf/4jg7CwICpRaQ1/RxWi7y7uPPkJIp5XRWdnEJCfx88YNXL91ize//IKA4QImoEYjdEqigd/exUdLH6T9Tg3LFi+gR2QkP/2+gSs3m/ji13VoBidL17ZZjLWFy7mxlTcWP0CQwsG8KZMI8DGw7s+dVJmsvPft9/gPSJEjBrtKFIxKamq8BeDAganygOkd7kF1zRXJ8+2flOwNyhbriYhmunOLV5cuoadWITW/eh8D2/flUdnQylfb/4S4GMxCq6nRoHA68Vy+wgtLHyYiNIhF998npTVbfl+HyuqQDyTMT/ctXIC5tYMDW3ZjtGnoEOz46CAeeHgJ7m4za9b+hNLXn7c2bILISC/rVkzcXG7MF8+x4vm/ERMSwILZM7CYTKzfvhOLzp93fv4dQiOkK9luEdFmCprPn+a95c8QHxTI4tlzaL3byp7DR2lXqVnxxzoICqLbZsPH4CdrtI7DJ3nvheeJiPbniaVLqK+oZnveQZoCA1m1aQv4+nmvWVGYOOzc3rmX7959h769wpk3ZwZXqqs5cPwUJn0AH2zdIacDdpsVrY94/g5pKFv52j/pHxfP8qWPUZ5XwP7DB9Emx/HKH794x0FalczJ1er1nC06TmZMP07+vJnTRwuJ6N+Pxf/6B7euVROVkITHLxCPVuONh3HaKV/9Cxu/+Ybg3qEsffQhjh48TOGp0/TLyOCpL7+WIAohaXB6lDKI/uzBvWQmJbHz27VUlZaROGgg0596nI+/XsWrH75/7yAgpBiiY+im8KOvZJReTO9olj26jLxDB6i4WIKj4S6hERGooiJYsPABzh/Ip+zseXmY6HTZCUyM58FlS9m77g8qr1YRk5HG/av+Az76e1IQ74nv9IkzZA8bhRxZitJG7MkeJ6c/+oh9W/8gdthA5s2ew/Hf91B9/jKK76fO9TS0NjBjwTRZ6FRt3sXG7buJnTqVwbNn06zT0mm1EKLX4m68S/vFMlL798ftb0CjVaM0m7C3tHD5zBkKzhcx7emHSEzqT+nuY5zcewiFUkWTs5uZLzxK//5JXMs7zqGNfxJk9KNVqWDkU4+TkJRM9e6D7F63jvGzJpM4LA1lzxBMAnJtEaYHC0WVZUwePQFtfTe3bzYQnTlEdgTKi8+R1j8Zg1qHTqWW77PabmXXrz9yp6mZGU8+i29AILVnTrP5j9+Yet8c+g4ehMLfD39fP7rrG7HgpuBWDWPHTcJe2UBrUwsxOYNpaL5D3cWLDEkegEovRsPdhCkM+Do1rPv2Z7pxMfGpRfgE+XJ8x16OnjhB7sL59B4yROJ3/H0DMIqFrKGJk59/jb2ziYXvPkdwZCR7P11LaXUd8Q8tpMfwLLqsJimyD1Cq8DPZ2Pj+f4kID2HkQ3PoERXJwR/Xc/PyFRxOB35RYcx4/EEMfn4c3rKXK2eL8fW4MIQEMfnRhwmLiODP736grPIaw+5fQkxaCkqjB4fTgsNkI8BsY9+nn8nxywMrXsZPp2XfB//mxq1GBj72OEGDUrE5RRqGrwxrVjfeofA/n+CjcTP3ndckE/H3F9+gud1C1rMv4hEsWoNCujNRGnG3trLp4xUkxMYwbskj+BqMHPzpe6qv1TLiwccI7Jsgs7M0OpGf4aGrsoIL335FmL+ORSv/KbuU619eSavZTcarr+Ls3QMP3VKE7XSrqKy8SoCvHz2ionALTYZbJOyrWP3113IEnJg8CLNHANA9BCqh9fQZKtb8Sr/eEUx9/Wm62trZ9elP1FucDHnzRbr8fQnT6FGau2W46o1LZRxYt5G0tBQmPXQfjk4Te1f9gKu1C5vKQ8yQZEY9OI+Gu03k/baNttqbGJRu4gYOYJIApjc0svXr1ag0BkYteQR97x50eNpRazwYPSpazl/ixoY/iY3qwYRXn6X+WjVHP18NRn8GvfgC15UqgnxFWJGYk9i5ffoklb+sYdLo4WQ8vIQbV2s49M0vKAKCGfLychp1SnQuOwa3mkACKTlyhHP7NpOTO5SxDyyj9FIpx7etl7X8bOHqFTl6ajd+RgNGu5vaQ4epWvebdAEnPzibmivVnPhmPQpDCBmvvMpdX9GtMkmtn1Zt5MjBI+RkZ8qOpkqpkexZj9bD8ROFDM3IQqc3SB2Rzo2kT5zbuJmb+/dz37xp9L1/IpfOFnPoqw30GjSEvs8s47bCRYhCg7LThJ/TTVHeQSovXGD8pHEMGpnFtYpKjq/fgbO5A3+jkfHzZhKYnkh5RSWFf+wkAA3mzi7Gz55OTM4QGhqb+e2jb0nNziHlvuk0qVxoAgyoFS7cbc1U7MvDXnSR6ePGETt5JOUXS9jz7VqGjBhF2JRJWEIj6RQoPr0Wf1cXR9f9ROupIh5b9ABRuTmcP1LIkY17SBg2nMj7ZmIL8MPZ0i4ZtAYlbFqzFvP128y/bx49kxMoKS4hf8N2+qcPIWPxHDr1KixOlzR0hCmU7Pv2O1RXq3hw4TxCR6SSvz+fI5sOkpg+jPRli2jTKuW6ZhNGAKWTohOnmZ49Fo1L4OGEoEpBh81EUck5snJz5QjS4NLgY3MQ6LKR99MaLBWXee7px1GnJ3N4y3YO/nmYsQseQDciHau/AR8P6Cx2gmwefv32W6wWE08++Tj+AX6cyjvMtePnJH+WyEAWPrqU0JAwCvcdoqboskST+YYGMP+xh3CH+lFYeIKCzXuZ88Aiwkdk0Oi04uOjRyfuU7uVn//9b8I98PDCBQQlxLPtp58pLyln+LRZ9Bo3gZt2O2q9DzqPA1XrbQ79/ivuuju89tq/IDSU377/nktnzvHAs3/HltwPp38QCpMLZYeVUJeCHz77D4FBOh55ZAlGg4Etm3dQcuEqcx9chiG2J916BbpgA862VsJazWz88ku0f6UwvPbPV8Dox88f/Yerdc3MfeJp9IkJEsVnVTjR6DRcv1ol0wtSBqXidHpLQKVawbXqq1hEDMzAAbidbgweDX42J67rN9j904/4q+w8//brchz4n3c/wGbXMPuxJ+iKCkURFkRLSxPhCi3uslp2rPuDHgPimHnfLDnG3PH7ejqv3pCM7YCBcTzw6DIUdhdbvvsV29VGSQ6JGCpybCeg8NjYuW0blWVXeeT5l7CFR+PQGSSRJ0TpofHcSfK3bSAyKpS/v/YKrvp6Vq36im6XjvlPP4urdy8aLBYCjEbUpk66KsvY8dMPDE9PYd4DDyA2hpVvr8QvPIoJixbhiI6gXWZmamTWqelCBXnbNpM6cjBTp4zH025m7W/rOVVbx4rPvsDkdGNXelAZVBi7zGgvXGHP2jUkpycy7clHoKOd/3yyCk1YL6Y98gRt/gY63Q6MagUau43ac8Xs372boWNHMW3UePybbPyy+jvcfirmPbyQLnc3geGh2Cx2Om0Ozl2rIW1IFtaWLjq7uvDrFUqgr4Hi/fkMSUmVa67N7cHltBEgei+nL7Bt6yayFkxh+OSxmBpb+PHzb4gOjGDewkVY/YzY1Go8SjVdtm6qb9XQJ7a35GfXXbvOoOSBdFutfL/mB5Y+vBS7w45RxE85nSjau2ktucrurduZs2wJgzPTqLpSxt6NG/HvttPabSLrwYWkZGbQermSfes2yqxjIcvLfWwxvfvF0ny5nJ2//sHgxMFkTxhPd48gTB4n/koNjXebudLUQtyAFKmi1Wj1ODw2wh12uf9dvXSWrEdnkjMil4ajpfzw4WcoVs2Z4WlraiZRcEVnzOLEus2cLy8ndNwIZr/0Ch36ADrE8E1jJ1rh4vD7/6Zw85+kjxzDwvsXcfj7nyi8cI4+C6aw9NOV3G5uJMjoj8EqRLxOCk8dY8SsqTR0t8tTUYhQdLabOX28kOyZ02gSwmqblSi9aONr2fzkc5QXnyF2+AAWL17IhlWrOVF6kTH/eIZxCxaitaglOFyA7pUmMxteXUHNufOMmDSeOTOms3rl+9y4eYNZTzzCsCeW0WzrpNPpJC66D82XrvDqrPuIDQ8nddxwRg7PYeMX31J67Rr3vfsWibmjCPGLxGyz4TYocLU2sfmd9ziXv4/5y+5nyrRZfLP8be62mJjy979JmkS3yobJY5NRAK3t7ZSUVZA6JBtfvxBMbZ0ECEGuqZPVzz0vbC0MHDqYQQn9yfvlT8puNzL6ny8RMypHUg8Ea9Ju7ZbxEHerasnNzaXZ2oFWq8Hf4E99VRU3b98kLTsTs9uOSwQm6400X7+JtbaOpMwsTALHJk4MRh3bt+yg26Jh0aLFdHTUY9CpZbSNprGVtX97AZ3LwehlwhWro/D3jdS1tjHtnbeJyspGrdXT3tUtTzzWa9Xse+M1At122bESbqOCXzZz22pjwqcfok9OkuxL0aFrt1lobWjA3tjAn7N+OgAAIABJREFU6GE5dHZ24ms04LJbqbt5m6Y2E336J6MI9KfNZMZXo8d8qYT811+kl78vg2fOx1dv4OSPa2h0uJj89fe4+sSgVwmBuhurw01l2RXCDIFERffEplPhcIuwSwWrvxJRKaNJGpiCGSVqhQKjw07n+WL2v72SaD8fxiydg9VmZ/tXv6MOj2Lmqg9wRkWgcLlxOR0So1dVWSkjTLKGDqW9rUl2cPVqHRUXLqANNBKXlCCDTzXCcKTQUXn5MjHRERhDgmh1K9DrfVCbTFRWVKEJ6Ul4nxisrja0QpTeZqa1qIQd/3ib1MR+THzmYcquVnDk9/Xoo3qy+PvVdId6I1pERpRWq+PakcOc/vRDemhULFrxFiWHCji/M5+g5AFM/upjbmtVMm9PHILUHjWXz54jITKC6IR47rY0EB4ZDp1dnDh9Wuplu1UqNEaDdE4qOrsp3bqVKz/9QN/QYCmrKCwo5NrhQgw945j5xQ80+upw0SwDen0UgRTkH2NE5hC0Og0uvR6rYKuq3Bw/XiBJID4C8+cQS5BS8l+PrPmJ21t3EN8rggnPPMj+/ENc2XeauCFZTPzoLRp91OiUahQ2O0Y3XDh/ntgBCUTH9qaltQk/vY80Wf3y/Q+89MorUmyvCDZis9nwVRko3LaTEdNnyRFji6VDahC1Hj37duwmc9w4XDq11MeIEb8BO9s/+S+du46R3S+J3McXsWHdb9yqvEb/7GFMe+stzAoVdrUPzU2Nsiv95zef03DkCDnJAxgzZxZbN2yhvLSK7NlzSX/ucWn8CRDvpRjFtLdSfbmMCZnDJCWmzWoiKDIKW109RcXn6Tcii26NAr2vL9auTkKVarZ8+An2Y0WMTE1h4OxxbN6+g/JTFQyfNpsRzz3BXZ0Cl1Ycfpx4nE7OFRYxZdg4WQAK7ZJbdGrsXZy5cI6Rw0agcotrX4PG4cDXZeWrf7yC7mo1Y4dnE5ben31HC6gurWX2g48wYN4MGgVGRuS4edxY7jRxu6aW9Mx0/IxGHAKPplTR1tHO+UsljJk6idbWVgIEn1mto6mhmbLKCkZOGE2HRfhUPRLz2NnYRnFJKYNH5uLSqFCpFbg62wm22vj6X2/grrvNgmnT6RkTzW8bNnKzuYMlL7xMaHoGDqOvfEyFw4LBbeGD5c8RbrIxPmsoCSmD+Or777G4XMz++5P4jxxKi0KJv9oPxV9dxPa/phjWjlZSUxNxOi1St6rz8ZO5hA0tHfRLS8Gu9ggvExoRrHujgbXvvoe+q40ls2bi5+PDpq07aex08Mibb6FNTaZVK6gtTrkOiwQKu8lCZv/BcuokVbEaBRW1V+lyWiWlQkRcGT0a/C1OXNdq+fHdt/G3mXjs4QfpsFlYt2s3t8x2ln/wET7xsXQL2pOY8jucXC+5TLCPgaTEBCyWbrSCx65ScvVKpZz89E6Kl+uaQcxo0VBxsRxDYADRfXvTJvSpPkqpe7x44hwalZHovgNkBFK31Yy/y0HHhfOs+XAlvYN8mT99moxS27EvH7Pen8fefBtlbB+6lEqcdhuCndFSfF6i7AQ95PGnnqLm6lX2HCuk22Bg+Scf0RZgwO0fIAeB9o5u7lRcoVdoEDG9wvDI6BwN1r/kkys/+5qp8xYQ1acPavF67WaCrHaa80+y5d//JTEskDnz51B/o5ZNhw/h6t2Hv330EZ0+Bpw6rWTeOy0mrpWXE90jit6xcVg6u1Fa3PiGhVOxcR0/fb0Kf381/3r2eW6cLuf37btwDkjipS8/RxsWQYfLhlVhlUjK+l0H+fnDT0kaMICnXnmV47v2sOHPrfQflsnff/me5qY6PMJX4HARpjZy8pfNbPh+LWE9I1n+92epOHWWNZs2YMwYyKpNf9DQKAL9fTG1dxCuNfDGsifoaqinR+8I3ljxJhu/Ws3xM2cY+FfkzJOvvYbQlJm6u/EN9pXSgcKjhYyZOAmT1YxCYPK0eiwWK2dPFTEkIw23j1KmgGC2E+bQcG71OvZt3EhEch+eWP53dv7+BzsOHWLYg4uY9/QzYAyUyE2dUYNvZycVa3+jYOdWYnOSmTlnFoc37aFYSGxWLZ3vwWyDxjYihLuow4QyOJD4BXNIe2ipFFALSpZD3Nj2do599B+aRQej6iaxwZEomtpwhAcS8ch8hj+8FAcqLCYLQYIpiou9h/YyYfIUyZSVPXOrCLzUcuLYEYaPG41dIbYVbxtd12Xm1MdfUXnkECqDE7uwZ3e7UEVGEv/oA2Tcfz8uhwqFRie7/Tqnm50vv47lWi0tHa0gnDtiHBcZxrCnHyV6+gS5+IgRh83hovPSVfa8sRJ/k1kGRHscNlxtJgL69qXfkgWkzJwt3ZX/+2W1sPfNN7l7uUS6d8WoydPuxj+2H8OefYroMcJRppAicDsubNg4ln+E6RNmyNcjdDjiMRROK3++/44c/fXy80dtdWFutUiX6MhXltM7J1sil2TDR7hEq69ibe8ibUi6/J6l24SPwcDdxnouXSln1KjREtMjjBQCodXR2kTn5SsMHipS63WYvSBNft/4ByH6SKaPn4xeHPGF01ecBhua2ffGezSUleHSicB9NZaWFkKTkhjz4gsEpwzyMpfFCVeg+urq2f/WP2kuKfbycbutmO+2EZWRQc6br+KXnOx9rUqFDGC+WFZKiNFIYp8+XuOA6AyqPFRdLkeNhtjkgdjv8ZyF09JxtYrD779OXXExvtH9ZCCttr2J8IEp5K74EH1SLBqZIivS+FVcvniZUL0f0bF9pUNMXD9qt4MvVq1i9MjRDE7PlMWxWCKVVhuea9fY+PKr2O7cxCdCcB/NODocxGRkM+XdN6FXz/91UzqVHk6dLqJfbByR4RHe5y9UzioV54pOEtYnmp7RPek2deInmLcoOXXyJDExPegR3ZsOh1uao8QVWnikkKiYAV73tt6Nwm1G59HQeuQURz78DG13N3cVVtxaJVqFgrDkZKa+/TYekYFms6KX2EQ4u3UHV9euRnO3EZdauLyVsvC8pYQXDoi4GT85WhYFo8Xh5nD+QaZNnig1mR4pBhYkHzcnCwrolzKIgKBwOdAVwnYdKip376L4q89x3LlNQO9YWlrb0QpH4+QZpPxzhZgqS3e6dBl7fCg6cpKhWeneQF3VPbeZwkXB0cOkZ2VhFLoXL6JCdh5q9u+n9Lu1dFyvwSc2nHaR/2hTkzVlGsmvLJe6Mc+9z0vsFsfy8hg1cwoi+lvQX0Qwqt1k5ovP/ssbb7157zHF5ivuADi6dz+jJ0yW4w6hG7Z4XKjtSo4dOsboCROlyNvsEM51pXR556/+no4dR3HcbkATEUjlnTpCe/Zi/P0LiZ8xA5dah0rIH8SXx8nRH1dzdesWAm3eQPaGtg504T1JnzOH1MeXYhEHMflMoNXcydmiIqaMmSA5q0qj3usgdcKxA/sZNX0SJjGe0gi2ilu6nrd/sorOPYfw6e5GEenP9aZmVOoAkkaMZurKFbh1IsZDvFoXSoeDs4VF5I4Y939B6kLD5DBxrvgco4eN9Cr4/2c87LZw8L+rqN+xl0AFdBqU8qAXm5BC1sSpxC2cL80ddqk3UNJa38D16hqG5ubKrDadTi/XoIaWu9xouMXgQalSDiBMP0qVhobWZiqqrpAr8FaiTy9SCzQGmluaqbp6jWHDvMHR4ipR2s2oLBa2rPyQ28dOytw4h9OKSankUmsbS1/7F0MWLJQGCgmNF4i9tnq+X/kuzotXCJZGEg/1pk5CBiYx8bFlRI7JpcPpwaD2lROv2uo6us2dDByciNthlWHDwg1z+0Yjd5taSctIkX4UYYjzEQ9Tc4Otq76g88IFfO0OdFoNLVY7QQnJzP77M+izM+Q95HG7JHqvurYau9lKcqJw+/7fDLj2+lXMLhuJSd6AaI34DIQruaaGn1e8hft6DQFKBW0iPDs0hEudXby1ejXBqWlYRai/j7jXFZSVXZYHzsR+Sd7P0GmXn8+FilIZu5QU1w+ntRu9eBE6Hy5duYrN4yItub/UiFqkTUPJlcsVBBgCiYuLl0uY0K9rbDY6Si+y59tvaDx7mr7h4XSZzZjVWnwHDGSRMFHF9pWiaoFZE5P7tqKTbP/yCxzXrhOs09MtDjkqFZFDM7wat17RElWo8PqwKSosIjkpnqAQP1A4sXR24RMQzBvvf8z8RQ/JqZCX4OORsUD1+QXkf78Gnzv1hOk1NJvbaVC4iRg7hvn/eh0Ewk0Y/YTGWaXgZMERUgan4hsQ8n8s5m4rtfn7OPDLjxitnfgLKUyDGVVIJJoxw5n01psyhcIkrluVAoPHSvW6zZzduJmu69cJM/phs7pxhQWjzkhmwQoBwBC0Me89rXHYubYjj/xf14Gpg0CVEntjI8qwUIKnTGCqkMo5HHLyIX+jpYOvnn9FstVNTXcQMAKXqRsigjGOzmLJK/8ApcBoKnG7LSjUarbs2CVRcAqHXWZFdknOlIKDhceYOGLUvRB+p+DLYHB6KP58DcXb/0Tv6cbR3Smfp494b9OSuf/1N+gwu9ELfSNgdDk58803nN+zC5upDYNgjts9WLutKDZ++JZnYloGG99ZSYhCTd2dRl5cs4abBp10kWo0WrlhGn3VKD12Gk+eIqDDxKaPP0fRZZIZVA+v/oaKjk6SxglH0z0GsSC0WM2cO3OKMcNyUQsyiF4rETPCVLJn105mTZ2MWrT7dT64FQpJzag7UkCYxcK6D95DJxZ+BTy65gdud7YTkpYGxiBZjBrdHhTtbZiqq3DdvMU3r71OSkwcbpeTmSvfotrRQcyoXLrdKrQqsSG5qD5RROfp8wxPTOSHl5fjK04iOh8eWv87JXdq6JOTi1FtlLoot9mBsquV7htXUDbU89/lL5LUJ55uvQ+LP3ifa7Zu+opFz67y3jAuK3db7lJTdY2RI8dgNTvQGzQIQkJ9TTl+5nZaz5ew99/fEukTiDo4lBlff8mtrlai0tLw2J0o1CpsSgV1t25jqm8mPXWwV3so9mqLk6aOVi7drJKdKR9pR3EL+iiNDbewXrvBkJR0iU8SGpdWu4k9+w5IdvKCeZPlhSmYg+L/t8rK6OnyULE3j6N/bETjcROXkczYt16n+uZt4keOlEWVUKyJaNg7pZfpp3JS8duvHNi8XY5eo/r3Y8SLL1HX2U3P1DRJJhECYaG9K79ai8vZQXxsLD7agHvwchvl586i8QslLikJi90uR2yicKw9eZzY0ECKvvuGgvwDBAUFMzhjKFmP/41Wp5Lg5ERQiRJbBNnouVhailGnJaFfghS7yrforzHBpx9/LIOg0zMFUsd784qN5/KhAwwKj+Dk119x4XSR1KwsfPQJek2cxC2lkrCEJHTKewW4Ek4UnSE6NJLIyB7ofKWaB0WHnbLSUkJiehDaM1KexhwukT+o4cypM0T2CKFnL+FwU8s1W1r+zxYTFdOfsN5+9zSJQoNpo/HsReKCI9n43HLam+9idliZ+cgi4nKH4+rdF3dAIFqdjs4uE75Gf66fOEnfMD/2vfIy9bcbuWsy8cJH77P19ClmP/8CPhGRUp+EwsvV3rP/GKNHZ8qAZoOPn3RKqzxmTh0vJHXwUIwGfwl6FydPtUpFef4BBvSKZuvy5TQ2NNDc1cVbX3+N1T8Q1eB0HL6+yDADaQJRkXf4CFk5w/AxGiSOTLKAPU4KDh0kPTMTY2CQDBzy6qOclB/Yz4CAIH598SV5mBHB7C998QXNdiehw3Kl5tEmuMoS3QdHducxZvpEOUYWaESxEfrYPbz8/HJWffO57AAKDaNKpZLxEHn5B5gwdpxE2ymUgjouEG5wbP8RRk0ZI0Xe3vLGQWfzLSxXqolqs7Fu5UeYLeLAG8BjH7zLdXMXfcaMRWY+OQULWDgVzTScP0MvF6xa8iBh/gEog4JY/PHHXDeZvD8vilSnB5XIyROh5/v3MmPSVFm/WEVotcOBv0ZH3q7dTJw59V7V4MFtt+KyW+gsryCkyyqnBB6tQhrnht+/kKIbN1n4j1dxq0XJ5ZExMA6rVWoAR4+dKDuMXhcwtHV3UFx8njHDR0kN4P8UJw311fi2teJbVsXqf72Jf3AQnqAAFn/0Ebc6Oug5PBePTofF7ZJ0HkGAENfz0Jzh6HyUWCyio6egrdVM4fFCpsya7N0UxfrgdNMoOp6VlYweloutqxNVoJ8shJrv3OXOrTsMGzYUq0VkDGqlBtnWUo+ztg7d5Rp+fv8TQsOC8ISHkLhgHhV/UWBmPvKYNJ9pxYVsNdN49zqhLhfXt+3j6O8b5fQhMD6GKSv/xbXWu/RJSUVlEOB7jZSiVlTX0tbZRnpWiryeRNEsDiO3bjTS3txGYnw/fI06FMLe7bLRfv06gQo1ZT/+xKmdu6UJJG5oFqNfeJ5rbR30zRCFrbi3vAWIoEzJGJhBQ+S6Ix2zCg/lVRVyDUwdMEjGWElLvstFbckZGcB87tffKD98DKXTQ8bkSXT0jkIZF0vmpCm4FGqp921v6+TG7duoVWoG9O0nbjX50AIocqGyDKVSQWpSf3lYFA9utTu4dvMW5m4z6SkDEHeD/OAdbkouluFjDKBX33g0WiUWuxN/jYrrJwvpExxE4Tvv0VJdTavdStq0qaQteoBWvYHg+P5y8hMoKCQWM9VnThDfK5ojH/6bmnMlUhs+6cHFxD8wl1aHleC+iaAUDmOVLDKPHixgYMoAQiICsbstGJU6RNny3Ntvs/yFV+gT4I+zy47BqJZ62fLiswwIi+DX51+UQIOGzmbmL3+W8LGjaEBJzz5JqMUJThTTCgVFJwsZMCgF/8BATCYbvr5CTOjmQuEB0npG8t3jT+FrstLZ2sXjK1bQFh+LKiaOgKBIVOKg43SgdFq4eq6IAWHBbHr2WfytTqpuNPDst99wJ9QfTUwfwsJicFpduDWifoC648fpHR7Ol0sW4++2YbG08tTHH3LTL5TooQJbKRIRFF7ajdXKjx+8y2NLl/Hr0kfkQd+idPHw+yu4Gx1KeGqmmKVgs7nw0YkjrpuCY4Wkp2ZIo624zhw2UOsh72ABo8aMFD427/UmdkGzSVJGYrU+/Lz0YaL0Wu46LSx5/21uhvoRmZGNQuknHeF+Piop0WurKKGHj4E1jzxNsEqLOjCA5LRUFKueeswT4+dLTd5+dDY7gZE9CUlJRZ+ZxdjFi+WmqxION2Eg6Gjj1O69NF0qoyLvEDrBwPXTEpeTQ0D2CIbNe8BrixeHf+H0cdsoOJTPlLETwel9BUIDoDIo2bVvN3OnTEUtdieHE6daiCpVFPy2jobiYsry9hGsVeMbEEDMkDQic3IYOHcuduHoExldQtz4l+7n+IZ13C0vo+bMGWzNLTIrJ0FgpDKTGH7fAglFtjk9clx3ueA4535eT6JOT/nRPFQuO36RPQgYkkLQ1NGkTZyKR4RDC06teCFtrZzYsI47xcU0FF+UIcrugAASx48hclQOg0eOkfBmkTWo8NPQ0d5GyfkLjBoroh68C3O324zGZuLQjz/SWVrG3dMXUZhthPWOISIzg+CJ40iZOOHe5qrAplDS0HSXm2XV5Obm/G8BKO7rWzfqqG29S2ZmBmqPG6VAXAF1N+qkllF0vrxtL+9n8PPv62QBtnD+dHmCFSNU8V633qjj4oEDVB4toLPqmhS6B0eGEz88h6RZswkdlCwB9wqFQHYraKq4Qu32TTSeP8uta9foMnWRmJZCUNIABs6aT9SQIfK0Jx7Y5NJQc70Gc1s9QzOzcAtaq8WKXumg9U49VfWtpGUNlfQgKfp3uTBVVnJu4xbar1fJWACNTkd8v1TCEweTNmcewYMG4FYJaqL4azoull5CrVfSP6H//4bhigtv1b8/kTmAGVnZ8r0XJ0fhcq0vOc/t3fupPHaMG3U1chMMiYqmd1Y2gxYsJLBPHCrZNfHQ7XJSdrmcYB9/+ibEea9lh1uO22ovXcZj1MrxpFdy60Hp8HC68AT9ByTgHxAkHXeyelaJ0/AJonsn0CM2DIdCLJFOmbt149RZqvccoObMWZqa6qW2qP+gwYQPSCbjgUUoe/SQ9534fBUODzdOnuDGzi2UFxyVXTGbSkVg7960KlW8+tU3EBwiBdIukZ+o8yHvUCGDB8cTFhqOVYz8hS4aK0cPHyQjbTi+Bn8U4psCM+WBsp276Dx7ltIjBzGZOzAEBxPVfxCByQMZumwp+AeiEzf0PWfKvkP5ZOfm4KvzlZxYCST0eDianyddwH7BwdJFKEaWOqWH8zt30HHsBDWnTtHR1Y5HryMhM5OIQSlkL35I0hpEl94udDgKPSfzj0gdjMjB8gbnIDvOX/xnlRynKAU5QRRECi+ebte+nUyYMkV2l52CKOJWofZoOLo/j6yxI9EZ9bg9djTitGGzUL5tB61nLnL6QJ6sZBxatWTK9kxPJ3XhQplTphWYLdkBtHNqwx+Yjh7nbslFWTBaNBpic0fQZ2gOKfPuEyiIe0WC6MRZOXj0CFMmTb3nAxWNVgd6p0cGxY6eOO5eRp94/11gMXFmy2aaTp3hSlERRl8jZrUKdZ8+GOP68ujrb+ERuY8KpJHFYrNy/MRJxo6biFoU3/fKya7Ods4XF0sTlGTR3sP8CTLEnm+/RnPpCtUFx9HrdDh89MSPH01Udhb9p0zDLddU8Tw9dDS1yZzLrNwseRlLl70HWu60cu1aNQOHpqPVeq1z4rPvaGvnVEEhk6fOkN+weawotVpsXWbOnj7D8NEj0YoYDKtFjkQcLY2c3PYnXSdLuHHmPGq1Ar/4WKr1GjLnzWPSA0vkeyk3UqcdS9sdDq7/A3fpFa4XnUPt9uAfE03w0FRSp04mOnOoN+9GoZMGgLq629xuvEN6dro8HIhiWLxLVRVVdHeYycga4mUki1xRtwPHjevk/fY7nmvXqTp3DpVajb53NBGjchk8fhJ9BmbIQ49H6ZGM8rKqCszmbtJT0//3vRfWKCHjcAgX8MAU71oic07s3LlymcqCo1TvO0D71WqCfPwI6NWLWrWHeS8sJ37EKFkgqWWmoILSi6VSNz9o0D3UnAK6uu3cuFUn/2RyQjxOu0tSScSHc+bMefx9fenfP8FrgLyXdnS1pBS13kDcwGSvAVvs424nrefPcWHnLlrOFXOrogKVr4GYjCEYkwcyYv5CtCE9UBp95JqnVHmov1BE0Z/buXPyNN236wkLiyAkvi/KuF5Me/hhr2lE6yPvAbEmnjt5luCwIHr1E8g6N1rvKslzb73JY48+ycCYGBH84L323XYunyrgyonjNB0vorW2Fo2vgT7ZGSgS+zH94UfRGINRylBz8eNOzl8UU6gw4uJj5TVrc7rRKVxcOnlYuunr84+g7hCTLr10H0eNG0P6lGkYQqJwWe2oRBal5KUfoO7UcRrz8rDerieoR2+MCQkYh2UxYfEy1D6B3ndNLj5OrhzK58aJAmoLj+LqaEZnVNJ7SDrBWaPInH0fBAd6i35h/HE6eX/5swzr1ZurW3ehNnfjMmromTUE/6w0Rty/EI8hWE49xHNRejzk781n/NiJMiLn//8q3JvPiKkTvN8SZyjRkvG4OLhlMy1nL9B+4KgEEXTrVfSfPBZS+zPmwWW4MHjvaatTkiRLt2+g7sRx6o4cx8fuxkes6QYjik/mLfR0NNczOD6S+6ZNZtemnZwtryJt5jzmvvE6bp1AnDu9LjGbm93vfcrejZvJyMlg8fzZ/PnjD5wtK2PMU88ybflyugTTUKdHcy849sypQgYNTsPHL9ibiSOOyGrBAt7DOFn4aHC73Dg1SrQuBxuX/4sTe3eRPW0Ec6dPZceXaygtLeP+l5eT+sgy7wXuY/DCmm1utv5tOSePHWTUgzPIGZbJtlWrqau/w7wVr5A2ZQoYQ6RrR2CUO6/d4KNpi+mt1TEwN4Uxo3LY9sMazlSVs+SzlaTOmYnb7pHzd1nBdtn4Zv7DOJpbSR01lEEpg9i3fjsl12tYsPI1MubNkYBteeVroLOji+rKqwzJSvdGkIhCTMSUWrv5fNYS1G1tDBmdRWZqCpu//J7alnaWffklUaNyvaR0hROPTk9zWxu3r9SSmpWBR+nEYhdINgPObgdF5y+SK1zP4o4Qrj2PGltjEzU3b9I/O9MrCheuQWDTH5uknm7qlEmgFW1N8TuisO3kg8VLcHlsjLxvInGRUez9eA0d3U7+vvZbjIP6S/eV2+ORXQaR1/i2iGPRq8mZPZ4gPyPH/thG7d0WXvh9HYHCWecUekHRMdRQd6tO8hDjEvp5+bSira3WcKuqFodCT2xCAk6nVS7+kt9Z38yqafcREmRk2BOzJRfz6NoddFg8vLl9M/TsgUMlTkqgdsK1ynK0wXoioqLQisAn7wrHV59/yYgxoxiYliILY7H0qD02HJU1fDR9IfERYUz82wPUN9dzdP02nHpfXtqyCcLEOMGbcSf+1LkzZ0juGYdvaLhIZ/W6g9V6ys+eJWZgf7RGkX/pQaVUy9Fe1YlT9OvfH4KDJWsWo5fhWXzxIr37xhEcGIDbaUYtRskuDY5T53jrkSfo178vE55eQHXZVS79mkdU70Tu2/Qb+GvkrSLGtkJXdjM/nx+Wv0hMjzAWvvoMp06epvTPI0TExrN4wy+gvcejlqmfKgoPH2VERgb8xc/1qEU5IOPoqb5wkfiBqXKsL3/HakNAb+u2/Mn3b75FTvYQRs6fwtGTJ7h4vITQhP48+esanGqt7KhJo6gajp06xsisDLQi4Nej8YbBK5WSUTskMxOtXiXNZ8KZLbosJ3/6lbyVqxg+ZDA5y2azO28ft4ouEZ+Sxqyvv/TG1omoB5HP5vBwtqCAzIljZJGn+B9msULBK889z6erPvu/TD/h+HO6OJufR6YYeYt/i58X0gWliiMH88idLBZPj3c9Et83Oyj84BNO78sjMTmBsQ/NZtOGLbQW15ExYjyjPnlf5qqJ+kMiSC1m8lat4sS3lRHjAAAgAElEQVR3a5k2dhTp08ayddcuLh2/wNyHHyPt5ee8+ZfiPRUdUpeLE8cLGD5+zP+cA3BZbajUOk4fOUr6mFxUao0U8cvTss3Khpdf5Or5YkaNyCV7ZC6/rt/Ilao6xt03n6mvvCTvK4G/dCtVmD0OLpw5z3hZ+NyrjsVG1e3gXPEFUkdkyWtfbHM68fctNn567nlq/4r5mTd5Iv0HJ7Nh62Yqrl7lqTfeJGbOHO/1Knc78QG7KDpxnOxx4vmLuHCvdMfZ2sGlynJScofJQtRHPIKo8tu7uHqplITcod5KUUThiILY7qDkdBGpwzLl8/euPeJecrPqwYex3G5k5qSJ9E3ow0/r13OtqYvn315JzLiJ3lwnWX26obuTDx95iPbqqzz90INER0aydu1PNLV08Mbnn8OwLNBp8Xg8snDqbLhLbW0Ng3PE4dN7T4uPsbupnbrrdSRlpGHpNkudnHiOtLXzn8WLsFvM3H/fPPz9/Pnx19/oVmt59aNP8BVGAb0Oq9Irdbh58xZ2UzeDEhL+bwSsgurrN+h22klIENFUHu97b7dL+cmKZ57F4LDx4H3zMBqN/LB2LU2dXXyyYwdE9ZB/X1bTHrjz/4g67/ioyvxtX9MnM5NJ7yQhCQmEhBAIPYQiXenSi1iw4Npd165b3F1X11VRQUEEC4oC0qVIqKHXhIQWCAHS62Qyvb48T/x9Xv41yMzJOc/5lvu+7sqb+Hw+UnoLduj//VFw/V7euEg1ieqW9MfYsWvY11RVjdfjIalntrwP/V4bKq2a2vNlREVFo08RHL0uCY583isqefPRxzBFRbJ06WO01dXwy6Zf0YTF8dra7yFUNLFdZAXx/2soOcQnb71B1D0z3XNPPU5NQz0bNm0mxBzBS79slqtSkXbgEw2uSs2F4yfI7d0btVHw9f7Ikr73TP717Xd54eWXMUWEd91Tdpd8XmuL9/DpX98hOSyCpx55nGuVN/hx+w7M92JQX1u7FvQC06KSTFdBAzl/+jyZGRlERIXJW0Tc6yEeN1Xb9rDq3XfpKRiU8+dyqeIyG3/bTXxeHs+uWSPX6ILTKK6NYMtd3/Qrq97/D9ndU5k3dw4nL5zl0OnTJGT24unlX8igAltXRDYGH5StXMOmFZ/RPTOZRYvnU3rmvNTqZvUfxNLVX4nQczCJ/F7AaufvTz5D05XrFObkMXXCBM6dO8fmnTsZfv9EZgvun1H7R8a3gOtrOLrvKEX3jSEoJGUBj9weiOel6ugp0oW0SxT8WgEw96D1ujn05VdsXvk1g3ILWDxvIbt3bWfPkYOMnDeLmW+/JSVcHoWATwtnvJVTn33Or9+uof99g2UW8P712yg7fhbFfyZNCzY31bJk8Uxyc7KpP1PKijXryJ0ynZxJE2kP0RHQixgfD2pLJ8Vfr0fl85M/uoiBBX2pPnOCPdt2kJCezahpM+jQqVDrtESqlLTW13H7bjW5+f1oszpIik4k2Gqnw2Wn1HKHmB5phGjMKPR6HBo/wbY2Tn2+DtM9J13vScPok5dD5e8lnNx/mKzcHAonTsAqSOcON9GGCDwNbRzfsgOr107WjBFk9c6kau9Rft/1G+lFg5ixYBHOdhduhRpvTDiXTp3jt399weA+fRg5fwpp6cmc2Pgrp04eI2/iKBKyMzFFd3UcAiYd5tdw7Odd3K2tZcozj5HWowd7v/mJg8dKuG/ZIkKF+8cQhk8mV6hpa7dQefUaQ4YMlus3kV3rCrqIcXg5/5+vUHVYefgfL8rIt/M/buHk6fMUPvoI+tRkwuOjsXscMk+yo6WNjnui97SsDIgxS21doMNFw+06vC4fid2SURtCiA4Lp+3WXXmgNVgthCXF0y0rk7b2doJ2N+dOnMSg1dKrp9BkhMu8VZ3Dhdbu4ufV3+BUepn/zrPEhEby2ztfcre2hQHPL8Xf/Y8kCjGJ8Hrw36mj7PuNhBBgydvPylH6b+8vp7qmnvteeAaX2Uh0dJSU7lRW3ZATP0NAQWxsLIa4KJxuN16bi9q79fgVShKTU2SWqFjjutpacVyr4uJ3mzCGhzDhb0/L77bhzU9ptTgZ9uyT0D0Fq1CDKZQYAwGuXrmE2qwhKSUFZUCEkCtklM+XX37J8NEjyMrphcPnkkWyxMBcvc3tVZvJjI9j1BtL8djb+eG9D1Fo9Iz50zJuO+2ygBN5y5b2NlwC6eENyJdBZGKsXGF52jqpqalBFxlGZHycXDELc0Lb3TpqblUTGxNHdEI8SkMIKr1OTnFv19zFEGbEYNCTkhiPweOj/XIlug4Hu3/YQLfeGYx56SH8Th8bn/2IsIgk+r70JA3hOoImnYymC3U7aTx5mvJftjKycAjDHp4p86B/ev1D4hNS6P/IXPxxkVg9LilS99ud3L1RRXpisjw01PHh+MSLrslK4+0awqOjMMZE4jPp0fiDqOpaqb1wieKNm5g4dTwD5k/h7o0bbPnqJwwJ3Rj0p6VYtHqUHiU+gcMwKjh8eL+MFTOpdQSUWsmTEm7gkpLjcgIYIhBOfg9qZQCl10nlnv00btjD4tkziZs4iJrGGtb//SP69C0g98Hp+CLD8KqEj1CJ1u7m8rWrxOX2kKL3CK0BrVJF1Z07nDh6jMUPzsXlcqEKM8mMZqXDxY3rlUSlJGIwmwk1mmVGs+DH1TY3EpWWhNPjJDk2Fm2HHX1dGxWHSzhx6BALnnyEpKI8rpRdYes/1zJq4jSS5k7lltKLV62QbL8wl4NLW3dQu/sgTz32MOahuVw4d5YDP2yhT/9B9Jw4FqW4nmIa6Q+gcLi5dqOSbjmZ0u0YGhqKz+GivbqODksHiT0z0IToiQyLoOVmFfHBAId27OByRTkLlzxE2sD+nDh0lG0btpE9eAgD58+iQy/mt0p8Wq00WZWeOcekgqHoFEocYiIgMq87XZy/UEr/kcPxKIReLYjR4yXR7Wfjx5+itXTw5EOLCMlI5WLxPnbu2M6oKVNIHDAYr9GI3hiCy2aTEVdWmxVzSiJqUwhqEfVnd+FobKG9rZ2Y9BQiYmJQBRV0NrfhtdhwOOz4DWriU5Kk47+9uZmOxkacLicJPVLl9CwiNBRviwVNq43fBNevoZ4333kToszs3riJwydLGT97ARmFRdR2dqLQqdGLRA5LOzvXrSFME2TRnFmExMdyYOOvnCw+yrQFizH37YMjREeIyUBHayst1TWYw8w4tUoiEmKlTMDS0CyjzWydNpKzMwmNiJBTwNYbN0kJKvjhqy9Rhxl48oXnIDSMdR9/SvnVGzz64kuouiXRadDTplbiV6u5U3kLf6eDgp695SQroAzKSU7FjUqcfi9Zudkygs8ocq1dbjTNbfz42eckhpl58pk/yYpCuMRbmlqYJDTtcTHo42Nx+dy0N7XgamlHpVET2i1WmgE0Gg1OixVbbbOsEcV9H5+cRMDjl+dsXfVtTCYzxrBwqTXucHVgbW/F1dQs+5LolBT5PhZTIH9rG8E7DWxY9z1JOdksFlnAlnaWL/+cTo+CmY89ibpbMs1CfyyKmU6r1B3/8MnHjBrUj0lTH5DGjv9++D/M+lCmzpmPLyISTUw0LnWQmpq7MvM2KiIcnTmU0IhwiVoT1IWS4gPki4lZSqLsexLNUXTcvUPL9XL2bt7IiEHDGDl3IcG7daz6cQO1omB+9RVZf9g1Gvwi9lChku+0HhnpRMVFyjQXofWOVmi4svk3SosPMKhwALPmz5F57+u/Xy9NklPnzcMZqiciNho6bdRdr8Te1Mi+vfsYNHI0U+bO4uKVUtZ+uxa9SsejT/2J0ORU6iwdqHRajD4f5dt3c+C3Hdy/eBaDCwupvVrNzo1byEhOZsDwIWiTYmTohcNul+vqjd+tp6m2gfETJzB08FDuVlXz22+78asULHz6CexmLe0+p9xMejqd1FZU0TO9Bx6Fj5ioMLxtLRiDSipOnSerdx9UMTFyU+HzuQl0dlB57Ch7d+1l4TMv0iOrF9UVl9ixYzth3RIZMW0qirg4PMLM47AT6/FTt2MvF48donDORIZNmsTd30/y9acrUayaPy9YU1VFQXY2U6dO4+CXqzh7s5Lu86YxadkzuIImvPe6IafKJacp14+VMGpoIWpTNJ0d7QSDdok7KX757/y+aQfDpkxm6sOL+fzD92iuqyFgt8vEhMEDhjFu7gI2f7qcQ1cv0e+pxcxY9gRBt4KgXkuLyoMy4Kf+2DlGCOGwQU2npQW1VkWIzsh3T7zE8eKDTHl0IQ9MnsLX7/yby9cqmfzcMu57eikOj1WK2kXhISZjp44dITsxlX0rf6C5pY2hix/E2C2B48dOsOSJJ6S13O12ERMeDi1tfP7qG1wvv8iEaZN4YPwEVr/3EeXXb7Dk3TfoP30KdqFf9PmJ0IdRX3WTE9cvMXTkCNQBsWJQS+Fyc2urfHmNKCyUBYRYQQRC1agaWvjtub/RcvUqRfPvZ8CQAr7/x/t4bU7uWttxhxiYsuARBvYvkN2W3uuUDDqr38+IxQ9TUFjEv15/A09HGxEi9UChYtyUufTO7cOK5R/R0lqPzqjD7vMybf4ievXszcoPPkQbDErOkzjc5yxZTKTZxDef/BdnaxuJ0XH4VCqmLllIqCGcDZ+spcUfZOLf/0LG+FE0WDtQqVWEC4r8PVzND8+9js5mY/bjCwnRq9m65ltsNhs1dgsBg4mHn3ieiBATv3zxGV6nBYwqGlwOFr30GjqtkQ2ffCHXXX6lB60+hCefeBmn28fqtV9iCPhJFABfnYIRT84loFaz/5tfsXrg4f99gK5nJpagmESLZ0xD+aUL6PQqMjLSpfhYrEREkbBixQqKRo0kJ6e3PISVGgVKo4qmY+c4+Nw/CXd7mfv6MppsLfz24wY8TjctThdaczjPvfIqDXUNrF/1FbbODkyRYShDjSx96SWqr93k0A8bZUqDT+klGKLjhb++y9lLl9j888+EGQ147HZpu3/j3fc4feo0xTt3Ske31hSCyqDnxTde48qlUvas/w5/azvp0UmEJcVR+NAMmlosbPv0R8zJ6SxZ/Ql1eiUqUwga/EQF/VzcvI0jy1fRLSKcWc8/zoWyMs7uOYLf6cHitqMLC+Mvf/8HR4oPcnrvPqzNzWhCdEQmJ/Hwn1/iSPEhKnYfRO10y2usiTCz7J9/Z+9vuzmz9wBRIprM6yCpeyLTH1lASckxDuwspnv/gSz64F9YdSEo/BrcKiV2s4oDB/cxsW8BRo0Gh0qgSARHTkOJyAguGIQx1Ig3KDSbXlS6IMfWrqdm5S/0DI/ivjee5dDOX7l46jShxlAaLVaSe/Rg8TPL2LT2W5rLKmlqbcEeoaNnQV8eW/IIP6xaQ8OtO/gdLoIuL9l5uUxdMp8t9w7k06dOEQgEZORgUlI3HlnyCLu37KD8+BmcThH5p6NX/1wWLVvKuuWfyTSDJFMY4WYT0amJjFwylw0/bKCpvE5m+/Z76XEsoSGEmkz4O61EqoJ8/Zc3MVyopG96OvmLp7Phl5+ovlpFwOWV676MrCxmPf4oP6z4koYrN7GJAibcSM7QAUxdOJfVK7+ks/IunjYrEZGRdO+VyZSHF7Jm9Zc0Vlah9vsJM4eS0zeP4Q9OZ/VnX3D3Vi2Fk6cw4U9PYA3R4VIo8ahVtLkcXDhzlomDCtGpVNgVogBU4rO6KLtQxrCioq6EEaVfitcjvT6p/bNeKGfRhPtJuoei2bl2FVcabhNQa1D6VQweVsiICeP4cvlnOGubsQttt1HH2JlT6Dt8CF99/gWaNjvtd+uJjIyU0828EUNZ8c3X8pkRcV+hoSYmTpxI//79Wbn8M1ru1KCT7tYgE6fcz9BhQ/jkn++jbLWhV6oIiTQzYsxoUgcU8J+//g2n0cyMp58hecRwbFo1RpMJlc2GoamF9597DqWllfkzp5GSnsoXX6zAJ6fOajqsDhYvfoiMlO588b9PULp9uAI+2hU+Hl72BPHx8Xz1yWcEW60E3V7cyiDzliwmIaUb36xahaetHa1KhdaoZ/L0aUTERLPh1y1UNTTxzFtvEd8vH5fRQJvQeavV3Ky8idfmYFCvXDllFd9PDEKvX6/E4/GQm5sroehiLal3u+m8UcWKd/+G2enh+UeXyinr8uXL0YSZaLC0SfPHc889j91iZbM4kzps0rBk6BbLQ08ulU73rz9bIRErAqoszoWHn3ycdpuVlV99hdvllTIpkYD14ssv4nY45DnoDfhkdrSIXPv7W2/jarfwxcefSF6mRqGkW2w8D86Zg9Pj4n/frMEXHcMLH36IJzGeTgWY9HpZwDaWnGDF22+TFR/L448/QtXd22zeth2n3YVOGJmCSl548UVu3Kpix9ZtONo60Ov1khf5/Csvc+XKFfZs3ykbI/FdzLFRPPfG65w7fITt27ZgCNMRcDhIMUSy8NmXpCxm8+GDqLO68+wH/6ZTnK1qLUoh61CoOHniOKkZ3QlLEMGMQdQKtZzIXr54kQEF+YRGmGhvbCRCrSEkIobLP23ms/c/IDY6hr/99W8c+XU7e48cwJyXwasrlhMMqCUlxK9XikEcl86fJz8+lfPfb6XixFl6Fw5k9LwZFJeeIX/UcEIiI3A5PLibOkhI7s6ej//LljVrGdCjN48/9yI/f/8de06UMGTaRJ58/59gs4FGTPu0+L1e9p84Ro/8Pnj0anQ6HYaAilC7h6PrfmDzl1/TL6cPT7/2Gge/XMHxI4elw7vT6ycxPYulS5/g902b2H/8EN1HDmbZqpV0tnagMRjRKwPYOzs4dOYUQ0eMJuAXqBql3MCZXE5+/+B/nN+xg745vZjxyCMc2LKNgwcPo/hy4fyg6KIDDU1ECJSH6OZiI0mdO53CeYtBESr3CW4xxSfI4eIdTBRmj6BOOhXVegVqSzuXP11L8+kybt++TUCjwK2FmMRY0rsny2rcWd9MwOFBrdbjT00iZu5kRi5agMzeUSpxKEU0m4ezxUcYP3qsHHMHxfRGr0LZ2cmh/66k6dJlahvvyqIyNqjClJJCjyUL6SOI2MLZ4nKiFuG7Hg+X9u/n5oFjtB04Iztle6KZjHFF1Gpg8TPP4ZfzBoWE1Yo15N73/knthfM42hrlNYgxhOGPCKdg2SP0mnI/fgTuwi8RAEZDCKcvnmHwwEEyeF0pVoEKBfVNjbIAvE+4dsTM2u/BowsQaGrmzH+/5s7JM1iDdtTqABqHi7TuqXJqV3GlEmeHF31QhbejjdyePTCFGrhx+y5tngB2j49Qk4GkpFhZfF0pv0xESDRurxe7wk50fBQZqalUlJXj9ynkxM0YHkpNXQ0ZaWlY2y0ovX70GhUOh4UemRlS23D3Ti0qn1puaEVUkC4tlYmvPU94XrYs+gWcWgDAuVXL/vc+xX7tJm53pxQn+wJeMrN7otZrqLp5G59LQcDuxhjw0Scvm3p7G7fFdE+pJeBXoPP56ZneXa60hVFG69fLA9wadJLTOwuDz0fF1QoCEXpaOqwY1aEYEpKZ99abqLN7y5We0IOJRJbSy+WEqBX0zurVteiVSmyhAfyIUaNGMVAkk8h9sTDJeGkrr+DkG59gaLTQ5u1AF2XEEXTTPTUV4TptvNMgBb+WDivduncjrltCF/X/xg25uhPaEYXDxZB+/bBYWqltaqDD58UlEpyMerKzs3G2Wbhz/RbhulBcdhdh4Wa6Z6bTZGnj1p1qlMKFZusgPjaCvOye3L1Zza17QfRiclV5p4bExB5EZecw+e1X8UeaceEXkg80fic39uzn8vebpBYzLDaK2tZm4lJSqK+pJTe5O62NzTK71mqzER8bQ3bPLDlFFp9faTDKF3R8WAQ9kpPpaGvhWtUNgiaDTEsRE4aM9O44Oy3cvnOLEKNecrF8aj0ZwwoZ++eXwWAGv1qu5kRu7/6jhxhTMECCzl0y31iBPqDmyL4DkgMoEjrkaaF004GNa7uLufXR9xga2jHEh1PVVk90Viph4eE4a1tob2xBbzTS2dFJercUElJTuGNtpfxyBTEhoQR9fkLCzRJTEqk10NzUiMPnxqsT+dJRdE9Lp6nyNm13G0iIiqOhXqBv4umdm0N19S1u3b6FxqDF4XbQPT2FSHMozdV3aW1pxhgbRaNIG4lNpfuIIgpfeQabQi2zm43CmIabI6vW0vDTLmhuo03tlQzU8OQk4iKisd24g7PVIiHQbZYO0npkkJiYREtzM9dv3pAvbEunldzs3kQZTLRX11JfX4cqwkizzUJ892Qy0zO4fvYiGrUai8clC21bANIHDWTWe+92rQiFGFWpkqyw02fPcN/wIjmdE7pY8RvwWJ2Uny9lWGFR195QOtncUme19cNPaC0+gaauBaMvIPVIyl6JUvdbd6qCeFMENfV18tyQJh6jiVqBbGprlR43h9tFz8we8vMLPJXgAfoNWq411pIzbLAU5FdfvEzQ6ZJTKjHlyuqTQyDop/72bZydnRJfIwxD6T0yZIFQXVWFWzRNIsXbbOJMZzvzXn+VATOm4xY8PMF+Ew9xayvr3nkH27XrxIpMdEuHnPqYuyeh1+jpuFkj4yrFlNXudBCT3I3E1BSuXLkqGwBh1hKfd/DgQQTcHm5duYpWxPApoaGjjZ798yTPsu7aDampFAVijc1KYv88pi99jNA+eVJPJqMNlSr5TDntdqn1E65gv9AGEuTG5WsE3F5ycvv8AUYXemuXNCn+/PFyQmpbUbdYUQk9sdnITZeFpO4p2O7UEarQoBOFjNdHYkZ3NIYQysvL5SpYTmD9fvr06YOt3cLtq5UkJSbQZusgoNPSI7cvHU47NTU38bqc+F0BwmPi0MVHERYWSv3Vy/jaLajdAdQGA7E5vQj6/TSdLyVSxBQ6HbgiQjEM6MvUF59DkZQkTx6F3y2vf8PREn7/9ntayy8TbxRTdy8BnYa4Xpl0tFlov1JFVIgJn9Bye1z0LxxKu6WDu9eruhJpFIIP60dh0JLcLYmqiiuEqIRhJ0BITDiGjDhs7R2YGmxo3WBxu7CaQwgrKmDac0+jFjIcUZmJOiEI504cp1tmd8ISo2UylEyAQUFxyRF65eUQbo5CLS0WwrPQwdXig+z7/keMFgfRCi2td+oxZXRDMzKPGa+8iF9pJKgKwRFwy8bk5KG9WM9f4tb6rcQF1TTaLMx85Vls/TMJ75uLRm1Gh44Qafhwc37rBi5u2wVX6tE6/ShEwRodSnVIgL99+7WMWQx6fSiETlKhZEvxPgpHj0Kn7HIMi0+v83g4/eVXVOzZR6jLjeVuDVqlgvTsnmgSY2hoaaXmahXdzFF4mi2o4qOJmnYfI594VJpiRTCDWayUFQG27dvDA+OnEHQG5dnuVvnRBX0c/OQTag+XYGxoI+jx0m5Qy8hSxU8v/Tk4b8Z0Vjy1FLNOQ+s96/fzX66irK6ZvAmT/8hw7BKVCE3btp27eGDyA1JuIyhUEuLSaaPl1DmibQ7WvfkmMWFmGlUKHv3nOwQMQYIOK+tefxOjG+xODY99+x0XHI2k3esKw1UickmIbJU4fH5279vP5EmT0Mp8QaEFCUi3UGtFGbrWNr549TW6h4Xi9dpY9OVKLje103vCZIkO0QtII35pEFn95ru0lpwm169B7fXSoPZQpfWROW86c//0AlariyhTmJSZuGvr6ay9QfBuNdv+/QGRei31ASd/2vwLt6urSR0g8kTDpeYQg4b6hkYul19kzLixXcIoiW9RUN/SyLWrVxk7fCRStKAIEFT5aam6SXSDFfvlSlb+531MBg3JWWlMfvNVeVbXlFWw+70PidCGoElPY9p778mkkqoDh9i/YgV6pYKI3llMefNNCSq9sf8AOz/8GJNeSWR+D2a+8TqCv9L6+2G2frkahUFHzKjBZBYOlqvZlquVnP32Z1mk9CgaxmgRah20cXv/QbZ9vJYwcxRh/XKZ/rd3uNVQS9qQQVjECk8l4BZ+2q5fJcka4MbmnRzdvBWv38PA6ePpt2QRaPQcWbVawoRDNFriCvoz8rEnpZOyYtt2jm75BbffRb9pkxix5FHZOBxZ+x3ndm6X2fBFUyeRO2OK/B2f27SJk4eP0OnxMHbhAgbMmk2Tw0NsTv8uV4WQDKrh7KUyQrQq8noKE4gwS3ShhP770YeMHTGKAQUD5CEcUHjpVAa4evY4g0NTOfXRF1w9eYq7bfVMf/VJcseOBnUYxf/8H3dPnJWC6LxFM+g7ZowMCdzy13/L31lTWxOz33yOZNFodDj45b8f0X6rCou9g6lPPEz2yNGgDWfba3/FW1ktExOmPreMiAH5Uhfy84cf0nnlulzVz3ruaRKKBssX9Nb3/8PdM2X4lRqmv/g88QUFeMxhmNO6SymbcHyJAuT64cNkRSax69V3aLt5B3vAy4y/PMP16mqKps9nx1vvYrO2SSfY5BeWkdG3P3TCT6+/K6HcnQEXD7z0OMkDCiAkkp9feoXW6ipsXgevfPQvFDGRMi5tw2uv01JTh1ev5eF/vos/Pp7wrN6oRdyQV+A0us6BfQeKGVQ0GINBKIO7/L7CK31o3wEGixWwQKgIbIPGRzsezh/dx5jQdH549BmMSiU32+r58w+fd+WEuzRsfO2vOFo6cKgVLP3gHTSxUfibLKz7z6dE2QLcaqxj5nsvca3hDuPHT2bFn14kTqGltqOVJ1a8j94cDnV2fn37fYKdLpw6FYuW/71LY+NS8M2f35CQY1+olnkfvIouLgJaHaz+y5sEOjrpvPfy+vNP67nV2kza2NE4pXGgy8HsdLTRUVpBslfHmsefITYmmiaPnceWv9/17Ftc/PT3/+Brd8iUhiUr/iUlG67y2/y8fJUEuQbMISz56C0Ueg002Vj56tuo3B4McREs+vi9roOuqpHPXnxFFs+quCjGLX2I36+V8+ibb0rrk1qA4kQR6LBTcuEM/ccMl1de5K8KzZmz08HlM6UMFxgYGZgTlOnTd9qq5QYi4tJddv4ZhwAAACAASURBVH3wucw9t4comL1hOe72FnQ3W/nslb+SGBqJLjGGyf/6i9T/thSfZcMnX8kCXJ8QybS/PS9jNj3lN/n0rb+TFBGNMTGOaf96S7oebWU3+e7jzwnXGyWjcf6/X4dQE7d3HeDQhq0YPAFMSTFM+uANacRxnL/Oxk+/RGGx0n1If8JmjuWMtZUlT76Ax+/HKFz5Pi8NdyuJCPi5U3yEjf9dTmqImZjUZMZ/8g/579ZvK2b7uh/RqrWkFvThvv+8Dc0tNO89xc51G9BqtcRkpzH+tadkakLtL7+x78dN0rmbNbSA4W8+Dx2dNG8ppnjzNprcdnImjWbg0nlYQrSk9Mju0nmLpBFU3K6qpMPtoHffPn+QdoTFAaquXkPh9JLZu0+XdlEjw4mpvFJGmtbI8c+/5dq+I2B1cP/C2VSHKykcO4Zbuw6yb/0m/N4Aw6fdT97jXSlV57/4gaslZ+TUrGDCKPKeXtiVWPXZOs7sKZbu5vEPziRt9lwZI3p41adcPHUKfyCEYRMeYMjiebL4P/j5x1w7foIQlYGhD0wha8lC+Wwef/8Dbhw7ISd5s158FuWoAhrNIaRm9hUWInQiizno51bFeamZ/+0/y2U0nfNOI0+99mcYMwCiIin520dUX6ygsb2NBS/9iYSJhZL/u/u9lXRW1mCxWFjw0jJOuusoHDmc3R+twlfTTOPdGha/sIzwB4ZJTf+ux17BVt2AU61k3LJH0I3ujycumpjoFHH3g6CI+KHs9HGSeqURGh8jC0DRQKgCKk4cOkFuXl/UoYYuSaUIBFZ4uH6+hKyoaH7602s4r97GrDMx693XqEkKwdA3h9CwFLx+BQZR0Hjg+o5dbPnsE1IUPsJcbnSeAPV6NSnPPUq/eXOlmTVErcHr8BKi8lJ2ci95EdGsfOgluodEUd/ezvxXnmdT5XkWi+btD112l6hYy47de5gwYZKUYHeZ6kSvHKDm8AG6hRpZ+8SjRBn01DjdLPv7OyjSEgg6Hax+8VXCHQpUDh0PvvcPOlPNhPYVGfaheISsK1Q0EC6KDx3ivlFj0QmSwR/NWNBuofXyRaJdPrY99jJGpYo7kVr6ThiF4utHnwommUOoP3sc673YHWVsLBG9+5A2YhyF02Z3Ca6FBVuIeNUqjpUco3BMEYLZ4vO6UYvpi0LJse+/w1JRzp3Dh3G2taOIjGTAxPtQJphpa67h2PofSYuIQ6uJImXocPwD8ySJXiX+fkCJLyi6KQ2HT5xhVOFgiYMICJ2oKJE9Xg6sW0PT5UvcvXgWY9CD19ZGwcRJhI8cT+7YSaAJwR8I4NcoZcF3/JfNXN62C/2NOxiFj0HrI3JQH7y90njwyWXolKESViu/m93KyV1buHZoPx3nzxOmUaGJDCMspxe9p08nTaAAlIILppZOHEEUP3P2NKNGF3VlyP6hWW5oaZIawFGiC5f6Y3+Xe8zSzpEV66i/UEZj7W28HocUseYXDsNpMlB7/Qb1xYfQocSc3ZvuAwbhN4VK0b73YlkX3zAzjZT+/QiGR1JVcRn7pTIEnledGEXhqNEoHAEqz5Zhrb6DR7DZMrtR67aTkZGBosNGy4nzqP0BdEkJDJl0H3WdjdTcrKL9UjWR5misei3JgwfQb9pkkgvycYjXi1IErfnpvFVF6fe/UnPiHO6WFrleUEWFMmzcfdLcce5YCe1XymXHoe2WyuBR4/E6A5QdO4G/8S52jw1j7x5k9OsvNXvXL5bSfKMCo05NWHwcgwQ7TqPh1LESbt+uJqDRoo2OJbtoBP0fmEJcdl5XFyh8Pyo4W34Jo1ZDdlamZJKJSa7Qun7wwfuMHy5cwIO6BNFKH3aC3L1aSu1Pe6k7egZHexseTQBtZhx5gwoweJQUb9qO2Rugw+XEnN+b3gUDMPrVlB88jq+6FqXQtfbqRopALQQVVJw7T83Vy4RHhhHXswfpmT3RetWUHz6B9fINOeFIHlxAWkE+da3NXC29iP32XVkwhWV2J6t/Hja7hTMHDxPuFFYHNfqMdBIHFDB6zlw08XFdp4MwoCh93Dp+nFtb93Hr8AmwOtGFmVCmxsqJdEFaluyKmyzNEjDcfdhgsjJ7o2myc/PkBex19RCqJWJIDvE90mQO5NmDhwnaO6VsILFPNplZmfhb2jl9+IhM+2j3ekgZNJD4vn0Zs3AxSn0Y+KUFTf4ORBbw4OGD5bSway8QQB1UcrT4MEP6D0RvFtM6UQD66cDLpRMHaV6/h9bTpThtnRAWQsygHFLSuuOpquXCwRI0Cg0enYbkwgJSM3sQaOnk6K+/EWL1EJeeTHtyKC0+O6P6DWDnt+uJ8IIxMoLIIX1IEy7um81UHDiBwuXDroasyaMIi4sl2NDO6b0HULo9WBQecuZNICY1kdozl7h56jzhSi1hUTEE4+LoNW4M/RbMkfe+OJ91Ek3j4ezmLdRtP0DduVK8YgJi0tFz1FA5wakrv0L58dPofUr8YUZS7i8iMjaWwLV6KoqPS8e/KSWO8BF90EWEEqhp4sye/URq9fg1aroXDZSra8vF69y9cl1qOYPi57rFEpnXm4deeVmmLKjEjS/crg47xy6epd99wyQupSuiDxydNsrPllIkkBSyAFTQ5Zv38dv363CVlNJw7Cyh3iB+s46kqUWYoiOwl1Zy7fApQpU6tLGRRBTlk5CcgqviDmV7j6IXOL4YMwkTBxMSFUrThctcOXaaSAGCjggjc+wIzBGRtJRVyu1NhNmMPi6ShKF5mMLMdFTcouLoKQwC9B1uIH3ScKJiY6g+eJr6cxUkh4ajiIvkrN5DweyZTF+wRPJHxf0g7iFLfTUlu3ZQe/QUbWVXiPAqCIuNJq4wX2rhbhw9SeW5MkIFXzU2gvjh/QkzhdF48AKtV6vlBEoVH06PqSPw+D10XrhG1dlSqZcN7RZP/OB8TCFG2s9cpupiOabYSFwRRrqNKyRt6CD6CLONUt9VgKDibtUNKbvomZ/7h/dMPL1QfeW6vPd69M7tMl2IGJygh5ob1zjx63Ysx0vx323CoFBhTIzlqr+T/IJ8ms+W0XKjGrM5nOisdMIH9JYYo9t7TtBZVSfP1OjsNMKGZOPDT/3Rc3Jq6PN56JaZSVrBABRaFeePHaKlrp6gT01aTh+S+uXi87i4UXIEW10DGjSYU5JJHjkMjUbN1V178NY3EaoxoE1JQjM8nwFzZhCTki5Zc2phaAr4KT99lAt7f8d+thxdkwWDw09oQizdJhRi9Tgo2/U7brH2DTcTn9eLsIJsOpraaS++QLDeIjWY4b1SqdDZyc7PoaHkPNYbd4g0mEjM7kHkkFyaG5poOngeR10LpthoDFndMRXmUzR/NqawOBnXqhD6Hz+UnjpOcq8MQhNi5J2vFSshN5w+eopeObkYIk0SmdKFaXBz7PetkipStWUvYZ0eTBojUbk9CRkzkEFzHkRnTsDv73K10+GlteQYx7dupPToHnomxOJqbCP/gfsxzJhEWH4/ok0xOG1eQozi/vRwds9G6k6doWHfWYLNNjkt7jagLxX+Tv6yZmXX+lfyfMQAQ0XJ8VMM6jdQTmSVBrXcxIkmrnTjT1ivlHJ62y8y1cp5D/HSvaA/UdkZuO02zm3ZhtkJBq+R1IJB6EYUMEzktAv3u4iUFBQOv4fDx0oYOXpcV7P4f5HUbjsnf/mBzvOl3Nn+O0aNFmXPVGocHSi+njEveOv2DfrkZ/HgtCls//EXzlbepP/CBcx6TkyKxHrzjwvq81FW/Dt5QwaB2dTlTJFuFQ8b/vwyFw4fZsCwQiZNmMiuDRu63Joil09MjIYPo2h4Ibt+2sSpK5VMefFVRsyfh8+klhwkAckQHe3hA0cZM6yoix0nSABaUDsDbHj8RSrOHydlYj5Tpoxlz/++4Eblbab85XUGL364yxklLrY3QNDlkvzBASndWf/WPwi6nQyaPZHEvr3ZvG8fDy97FhTCvaTvsvl4/Hwxfwl1Vy4xYc799MnI4OjajZRV3+b+f79N/zmzwScqagUBh1uuFc9cu8SQIUOlTkvE9YhXhc1i5erVqwwYMhiffC0G8eLG6PKzYtZj2Jqb6f7AEIYVDeG7d95HL0CMCg9Wn5vxCxaRl5fPivf+TWdzM2GRgsOuYkTROAYXjuCL9/+Fy2FBpfZLKOz0RYuICo/hu8++wme1ER0eis3rYdgDU8kvGMD/3nsPvVqFLxCQq1MhOE5JTuLn1StpbWzAGBFFh8fDA/NnE2eOZt/Xm7jZ1MQLG1YTPSDv/0M23U6w2Hhn0ixiw8MYMnsiao2Kg99tQtHZid9rRRsVysRHH0Wp1LBlxWqZiyp0YL57MWCT5ywgLDySNSs+RxVwyxeqV6NgwXPP0GqxsWP9ZlRWp5xMiBfkwIemEWIyc2DNr9S1WXl703qUGWmyyRD3tHB9VVy/RrjBQGq3bvIay20vSI3L2KJR9OrXV3bFQgslEiDsV27wxeRH6BEZy+in5tLsaOfg1h04W1vQCa2U2cisp5/G3mFnz1ffErQ75WfEZGD+0idx2Zz8umYtar9HDDzxh6h59NWXuXCxjOM796HzB3B0WoiMiWXZ6+9y82I5O779Ab1KSVA0EzGRTHhoIXXNdRzYvhlHWxvx0YkEgirmPPQQdbfrKd64B1O3ZJ7a+iOI3M4uLgf4HVwvPsy6F94gu1syM554iEuXKzi55yDezg4MJiV2dYCn//Mvzpw4w6UtezG4/bS1t5GUns7sR5ZSfvky+3ftRK9V4PLZCI2P4ul332L7lp1cOnJGBtS7bVYik+KY/dKTnDh+mgvbD5OQnsWjP3zTtYIUx5QA0Sug5ORxxuUPlGJ1MeH2yDtVzamjxynMH9h1IKn9BJQB3G4rJes3cvyDr8hKSGLmy4+zZfcu7l66RtBuR630EpEQzcOvvMDPP/wkV5IRaiNtnVZSszKZuXAexQeLKT13jmDQj83nJLd/XyY/OJWd27Zz9VwZBpUOl9NFj8ws5j70EEf3H+Tq0TPSRSempd3zc5j0yFx27N5F2dHjBJxuIqOiSMvMZOz997Pr111Un77KqJkPMuSt5/GHdUF5xakkms+VYmNwspSBffswbO5kftz4Cw0VN1CLLGWTksT0ZOYuWcKar1bTeP024VoTnRYrgwYPYdTEcWzaspm7d27jcNrlKrpP/75MnHY/X69eS2eTHY/dI/VymT2zmDxzOqu/XUfp1WuMnTmTGW++3uWqVSnxK0SGsItzZwTweag8e4UOShI+XR4uni9l8LChfyCKBHjcL7OVP3z6GRrKypkxfgJDBg1k3XffUt/Wit1uIcqkY1jhYPIHD2bNqjV01jZjVhvwOj2MHjOWfkXDWLniczxup5R9KNRKxkwcK93EK1d8icfixGVzYTKHUjBkEH2HDmLDD+tpq7xDuMEk17UFIwvpWTiAH3/8EWtVrYQYi9XmmDFjyenbn3998CGtgQB/+fAD4ooKpZxHPtQCE3WPEvDXufPwNDWxePYskhMTWb1qlWT+tVuEdEDBgkXzCA+PZNWKVRgUGtw2F8qgkoULFhEXF8c3a9fQ0t4iESB+rZJpD04jMTGe1Su+RuXVyRmAeKbHTRxPcmISy5d/Jpc973/1Jcq8HNAJl+sfBeCtW7gcDnrl9JLXXpw/4vVeKwgHbi8ZIgruj3eC/PxVNbz1yGOY/EFmz5iBKTyMb7/9Tn4+AawOCVXyxFNLsVisbFj/EwqnH6VfIYvSJUseloanH39cL7V66hANrnsSmoceWSKTp9Z89RUhSjXegJJWd5A///kVlDYrX3+xXBqwBAbGodTz1NPP4rC08uN336BSeCWDVW2M4rHHnsTRamH199+jSorn3c0buxzAwtEuspuDCqxnzvHPl/5MjCGEx5cskQ36geJigt4gVmsb8UkRLH50EZdvVbF9206UbqGTD5X30COPLKXm1i227NxGMESFPeCWwPFXX3uFyrJL/LZzDy6vAq3OiDksjCUPPUR1ZRUbtmwlukc6L3y+HGIi8ItUGPGGDSi4dPIU6Znpcn0suBAKgSXww+kzZ8ktKJCRpG63GKp70SuDXNq6lU/efptBvXvxxKLFnDl8gh37f8fcM51X1q3tWu8LLJBY0bo81J04TWJeLiXLP+TUyaNk5PRiukhfqqggf/ioPygmIjXHK0kP59Z9w3cf/o+h2fnMm7uQkqMlbDt0gLwJ97H4X3/vmvCFiIW0ik6Xk2NHT3D/uDHi9STPeFkAimHJys/57rOP6FU0kCnTJnNmbzHVl69Jw59YK0f0zGDWvfOgdG8xJcdOkzpsBA9/8nGX1EPYo4X5RK2m5OhBho+fKA3fWp3gMwYkALz43+9Tsv1X0nLSmfHgDA7tO8T+vftRrJ4+J3i39g7zFsyW4ur6k2dY/u1a0qZPofe4CfiVoXIS5PfYiNQouHH8GLlZWQTEutJopONedl/ovbHtsS1bqaysZOpjj9IjK4urJ05wcPsO/G4noVGRjJoxlbSMdG6eL+P7DZvIKhrN0MkP4NQFpY7I6fGiUeq4cOoCwwqGYNLqsXuc2DR+YoJKTn28Bqu1mQHPziQhOYaG3Uco2fU72SNG0rdoBAG9DqVChcYNVpudakszWenp6K0OrLYODOkJXKwo48qp8yyZt7CLLi5ddQ40Lq90NwcDXkY/NlsKZKt3lrB11x4yFk0lZfBATLpQebCEh4Zxs/Yu15pr6dm7FyaNBpXXL4HA9g4b169dk/gWq8JHQBVEFQxgtro4+sk3BP0eJvzlUYzhJso2/sbVI8cIUQVQRYUz8dln0RpMnPp1G3Xll+lsaSYuKYV5jz+DQqnhyO6dlJ85TojGhybSzKRlTxBqiuTi1v2UHi7BF/AQlZ7C/Y8vRSOi2n7cxI0LZXi8XhKysxj3yCKZWXl6+w7KT55GqdDKn5/4xAKJdDi/dgfnL5Yz4qXH8ceEo9fqCdHpCPjc0rSw+8u10kk8ZtkCIsLDKf7ie+rLyhE+xPC0bkz80zOSsnHo2x+lu7HN2krvfgVMX7wUh83Fvp9+oun2DRQKJ5EZyYxYtABNaDg/r1yHt7YFY7uD2LRujHtlKZZOG0dW/kJ9YxvDn34YEmIFLekP3hoyFskcapRAarEqFRgE8z3m1XdffyP1l6k90rD4nbIzFsW56/odznz6LUMLCsiZK9JhYMunq3A1NRHwu8gbOZSsCWPxO72c/WYjdgGxdXXQb8woRj34IK31TRSv+5GgtYNmayM5hQMYMXemhKLuWvUdlppaibTJyMuhaOaD2K0Oitf+iK2hSc5gMgb1p+jh+dypr+H3b4UJxIKzw8mQ0fcxcs50Gmoa+e2L9fhUWoY8uRhFbIScBrtcTjQGNVdOnKRs4w7uG17IoOnj6eyw8tN/V6ByugSmnvxxRXQfOwpnh51DH31NsMlCaEI0KXm5FM6YRs2dGoq/34C1qR5lCAyaMIrY/BwJTd725Xo8LR1o1UoGjikic/wwmuua2Pu/b6XLePhTS2jWKHEFgngEUibMQMmBg4zt3Q+9KMr1Sul+VGn1nDl+WhaAYsJgRaBPIEyjpuTnX2k7dp5JE8eTPrmIyps3OPj1z9AhOuYAI6dNIHFAHk236yjbsJuWGzWYEuMofGA8PYcPlADuko3bcVgsUjs3dPxI+o8aypWLlzjy01aCbh9eg4aJs2aSlpPN1dMXubT5d2kYcZo0FM6aTOLgXCpKS7nwyy70XnAJ+cEDE+g1dBDXLl5m/8oNctrTY84DNOmC+NUibUWJyenh5LadNJwtZe782cQM6EVFRQVH1m0mRKHAo/cz46G5RKQmc/lcGdf2lNBR34opPpZJs2dI16ngRJ7atZeAiBq8l5U7ZupE0ntncuH0BY7tOITb4UYfHcbMBXNITE7i5InTbN+8jd598xk3azadWjUWrRKvTi0LgrJTZxg/YChqkbwhTCACPi5IA6Vl9B8+DI/fK/9biMdHnF/BhlWrpKP84YcfIjohloP7izlZfETCmRVqHwsfX4IhPoZTh45Rue84atExmkJY8MRj0qj02/btXD58Aq0w/Jh1zH1sMeboCI7sP0Bp8QlC9UaUZgMPLlmIMS6K4h27qT9WKnV5wWgzC154Cn90KNs3bqal5BIx9/BLnUo/T7z0PEGNmkOHSzi47xDjp80gIT+PQJjQptmICDGibetg7afLSYiJYNbsmYRFR7B72w7ull7FZe8kNCmM+Y8skiagI3sOcOn3EvRqPWEpicxYMA+DwcCh3Xu5cKgErUEr3wPTF8zCqNdTvH0P109dkRrr8Nw05ojPr1Sz/edfuXPlJmOnTiO8TzadRh0W4fJWq6mrvCUz4XN6ZxMQRgtlELVSzZ1rVVKTnZbbW/IvNYouF7biTgM/f7WanlkZzFs4X0549+7aQ7mYxhr1JPRIYPbiuTLTfMuPG2m4cE1G7KXm5fDAgzOkvnnz+p9ouVktIy+j+2Tw0JOP0txQz87Nm6mrvCGBz5EpvVi4+CE8HU1s/+l7WqqqCKq0JPcbyqgHJqNS+Nj60/e0XrtMUKUmdUgR902eKocl3637lpbWDuY/8QTB+CjscvgSJBQlDWfL2L/5V3L7ZPPgnAex+dz88M06ua416jT0zM9k5P1j8WiUfLd6He47zZKZmjdoAGMnTpRGwU1iGFRxhbC4SDKHFzBqwn34rXbWr/mOznaH5G72HlLA/VOnyIJ03Tff4nD5ePSlF2gOUWPXyMwctAoV5SdOSRewKSYcv8+P1q3EYDCxp+Sw1J2GRUficjkID9Gh6LBy+/gpjv2+j+Gjh1M0ohCf081Xn31BQkQMM+bOodnvIqlHBjW19WiVGsrPXCA/N4ewMBO3REJQejJ2j4fL5VdJSUrBpNMTHRGB1dqOyuWh6vR5zhw7zoCiQkaPG8ete6ihDRs34VWqWPryC7Spg7SId6hGI5NCzh0/TUFuP1QBhXQA+xUKogIBiaU5VXKQ8U8voWefbNouXeHAL1sJdjjxhejJffAB+g4qoPbsBfb8up3UzN4UjBqJP9ookz30bVZ5351suE1iTg5qXRgur5+gKkik28OdTds5f3g/U59eyICBA6g8eoF1n69G8eHMWcHO2gaGpqQxcfYc9qxaQWljDQkPjGfWiy/hVRqos7QRnhKB2tHBz3/9B+d/28/owjHMn/4gG9as5sjJU0x+7EmmvvYqOC1dq2EpeoSDxw4zetJ4Olta0Cq16BQimSDIzqN7GT5yODpB3PcFZDFmdzo5eeIUw+8bLbVeYoomlntqt4cbJ88xfOwoWhV2ggEf0UKUrlDx6bKnuFpayswZDzJq2Ai+/t8KKm/XMPGxJYwXJhOjQQrqhYb0dnkF/1y6jIggzJk5haLCoXz08f+4dP06b33wAVkjiiQTzmrpxKwx0m7t4PDlC+QPGYharIN8QfSoaWuzcOHKFYYWDkMrEDBi+qhU0drcws2r1xhcOAybOigRAZpgELdAKFy+wcDhhXKiIyE/YtXW3Er1nTr6jR6Ny2XH5nLLVUBjdS322lZ65ffv4sqJKVxSAo0V5dyuvsWgqRO4bWtArVaR5NfTdruRuuZ2cgb0oyNgk82zya9nx8ZtaHRaJkyZhFPnl0LdUIw0VNfIdX/vATk0BjrQKpRE+I00XbtFdXsbvfrlE1Sp5OcXKJuqymuoXS7y8/PolNhSBSafitrrVXINktKrJ36fR4YQie6xpq5BXqNB/QqkI9vW2IQpJZXa8+ewu51kDR9Ek6VBRqCJ3NCaimtEOAMk9MzCr/biDQbRKw1cu1RBqyJA9+zsLiiyuP4KJWVlpSiNOjIyM6X2TABshclCuOtGjRAcwL7YlX6CioDkcVVeKCXJaCY9LRWnNijdcWa1lopzZXL9nZCbQ2dnk2wKwkIiuXT6IgZzBBm9euK1t0senEJw3EpKSOudTWy3BJob7xAjjAm+INfOlxIdk0RUcgJOhVMiYnTBEC6cOU9CtySiEmOwBZ1oVBqMXi1lJ86S2b0bhoQoWn2daHR6zCoTR4oPE909lci4eNRCZ6II4FQLR/tRRufmEx8ZJSPohGtRrdby79ff4ZVn/4w6ORGLp1XG1YUrQjl35BSp6ZlEZ6TS0tmAWqUg3BTJ2d376Z2ZjSEhhg5HEyFmo9TXHDt4mCF98yX2w6ERkyMI8Wo5W3KcuNxs1JHhuAWTUCUA6QFOHjnKoLx8Ikyh0oErGmgBKy4+fJj+AwZKDIcodkSMmk6j5MShA0wYPBS1Xk2ryodWo8HsUnBq/2EGF42UQmmb3YpGq0OnMXDy4GHyCvpjiIyg2WElPDQUV3MbH7z3T/7xyUey8/babVI+otToOH3gAIPGjJSQbNFYy8NVoeP0ocMMHDsKlyqIzesmRKmS9+2Z4oMMHD1Sds/Nng7p+NV7BDh6P/1HjZQvQJExLW5nndfL6UOHmDZ+vJyCeYXAXLhnfXCy+BBDJk6S7D+3z0vAFyBEpef4seMMHicSSBRYLR2E6UPQegQf8CiFD4zD47DLl5nQsInJXsmJYwwfOxKniC4T30mAiy9fZ/uO31j2wks4hQNYp5G/AzHVPHfsOBOGDpc/K+4RoSF0CuzTxYsMLBoumw7R7KkDfmkAqLxUypgxowj4PHjEVFmplBPTS+dLKRoxSj6jdp9H5k77OhyUlpczZNx9WF1O2VyJKZPC5qS8/BJ5QwfIAh+7IKsqcdns0vjWf+jgrolYIIhGqcbR3Mb1mzfpM3wI9qBP8ih1QSXumhbuVN2iz7DBuPHg9DvRabXs376XxsYWZojwASFeF9pegljr/x9T7wFfd13v/z/PPid7j6ZNszrSNEmzR9Ok6WQvvRcEZenF67ziRVQUEFEUceFPxYWoVwRBAdkd2XunbZomadI2aZvRNHucfc6f9+d7wH948HhAxjnf8/1+Pu/Pe7zGNFcuX6SkpFAJhYtfugUda5OzTI1fRz+YZwAAIABJREFUIrO8HL/TgR0fQUHBTAyNsbi8TE51JTMz04oEEhsVzcVTg1y9coW8ihLlFuVeXsUSEcHlkRHmV5bYnp+tEmedTxCXBi6fv8js3CJbcvNwGo2sCCbOZGLi3Dk8K2vkb9+h7r9w3SUxHB0dw+F0s3WHlgBKh87gczM5ehajx01uZqbyGpfflUP/93/4I9lZ2ew5cIj16RmMocGYzVYGu0+ofbClpJDZq7NqhB1hC2L89BAmo4Hk7enY7WvoHC6skZEMnuzFbDKTkbpVkTscei82s5mhzj6iwyOJTUvH6/fhNPqxmkwMdfQoO8/ItM3Y/W4lkC774nR7H+FhUcSlpeIQpIEouhoNjHT3kBwbR9rGjcrpRHTqJOE93XeCDdGxxCYlqwmgELKkA9Xb3E7yhk0kZqSzvrKimNERSUk8+ZUH+e8vfo7wxFjcdjtWh8CIoulobWBTegox0ZHq+pXUjcFEU3sHiSlphMYn4JMGlMeP3q+jt72d7RnpxMbG4PF6NHkYo4nGpnqy8nZiighSRX+IOOh5/PR1dCsCkGhReg1+fEYfYZYgen/7Is//7Gds2LqRz332AQbbevnHa/8iOS+Pr/70p3gtNux6vVq3Vqebpj//lRd/9Uu2bE/h4a99lXdef513jx4no6CE//3jH1i1z7PkcapiKMRo5Ztffognvvc9VkxgF2MekxGf20t3fQsV+SUKLy9rU3C6Vr+Rk8fb2F21B2+EH7/Rj3dF9kUIvcfqyJfrjw3F7nBgEyy20cSbv3iGV1/8i3IF+8ztn6Dub69wvL2Zjbfs54HHHlMYdrEF9VkMRLg8HPn+MwzW1rB1Rwa3ffw/6HjtCJ2Nreh+9unP+INW7TAwwqagEAVsN6cnk3DjYXZ/6pNgCVYjx0WWiMDPO7/4JedqmtFfWSFKZ0bnWMO6aRNxh66l6r8+o4C7IgwpLBG33seRpnp2l5cTabB9JNhrd0Frdx3791SAWwN3qjamy0lHexsl+6pwKhC8XzEhHfZ1Ojo62CtYtw8FS5UKpJPO3/yCrrffQrfsUKMsn9NPeEoqJffeycbrr1FClcseN0EmM+c6u/nn08+wLSiYqyOD4FpXQPGwLWlkf/xWsq69EbdTjyksjDWlGeuit7+L0tJCpWguC8uMnsW5RU4PDFGxe49iggWmMCzOLTEyNEzx7mLldavpE/tZnrnC5Jmz5MnYxi++suqUYn52jqGzFynfXaYOTBWczVampq6ycGGG/Lysj5w9xFNxdnGRhdU1tuVuZ5Y1grEgjoJTlya5NLtAfl6uhsdSiAM9r778usKj3XDTtRomTl2PjonxaVbnrpCbn8268ngFm9/IlXPCjFwkM3eXNlOVkesHsglDYnPkWGeXMOLUfdAEdydGzzO/uMquvF1aP9sASzodA2NjqiNRlr0dz7KdoGBNIHNocAiPXs/WzK24/Q7lqyrQjrGRYcIdPmURJ+8rYtaixXjm5Ck1DtqaKT6X2iUp4eX+fgxhQaRtEfX7gFiqDn7y058rGZj8ojyFuZUvkdg4daKPsIgwUtPSNIcNNbbxM9h7iojIROITxErNg95qZtkPnd19bNmcQVx4ODZxLFpbxRoWQveJAcwhoWxP36x0tdWIFi/9vf3ExiWRJPpcOPGLLhtmWru72LhpExvjE9To26LEc/V0t3WTkbKRiA3R2PVib6dXz6utrZWMzelsiNsguZzaA3J/6jvqKcjMIiFMyBhONXqVr8cf/Q7f+NI3sNmC8Fv9qpti90JLSztFecVKr1G0muXZWNHRdKyBouwCgqNDFDZM3EmMRgstTU2U5uRiDgnWIBFqj+loaWwku7gQW7CssoArBNDS1KjkPuTAVYLp2hSShoZWckuLCQoyastHkbO9NNTXsKeiHL3ZhF3de71yFmk/Xk9eYQmWILE/0jAryw4H7b09VFXuVp0Zi9nIutOF9QP/4x9+73s88fjjysLOahP8ofbZGuprKa+uUmLUglpVrHCdjvdra9mzb99HbhZWCR4eaK6pU0WmXzyCpVMp14Oe+mO1VFfvxyc2fx/uX7+XpoY6Du4VyzcN7qFikB8ajtVSVbVfObAI1klTjoZ3j9dScmCvKhoFwqy0/R1+6mpr2H/dAVaXVwkXnyd5jh4HDe1NVFZXBUg/6tUZHhziX2+8zcPf/LbqcgcgUGr01tXUQnWliMf/G6nhWnHS3d9PyV5JxP6NL7cvLDDQ30vZXsEGagmylNWiV9bb1UtlRRVerw+jONjIJGndTl2b4LyFCCVjcO3615eWGTh5ksKKMsXKFnFcncnM8uIcg6Mj6iDSLBm19bAsklhjI+SWlapCXp6LxBnRRjt//jzFu8uUdqJEJdmLx997n4Ur89wpmFOjcp1WqJ7JiQlmpicpKhFnEm2zy+8vTU1z8cJFcvKLFPTHITq1ZjPTlyc5e+E8OWXFmoWYemoe5icmcUrs3JGJy+HAKumr0cCFi+eU7mF2tmD3NDiJfE2cv8DslXkKiss17+DAPT0/cRHXygp5okwQWPfyR8Oj53C43ezYsS3wCtp+GTxzEoPfqzqGmjWRtkZ+9YffsyNzJ1VFu9EbTWoUKJ9ueHBYJYgiBC3PSjmuCOylu1/9d37hLrVFxeFBrr9/eEB1M7ekpKnXFa6QkDgGe04QFRLGRoHP6P3KYlS+BCcqAtHxqcL21Ros4ss72N1LVGgkyekZKsmThFoSfIFSbUxIICV5U4BYp2Tl6TvRR0JkDBsTU/GtruGwGDAH2ejp7iY+IZGkjUm4lL2ggbX1dX7+k59y152fIC09XYvjguWRkeipTtK3Z6jiNoB7UQdPS0cHyZvTSEzYFCDbaLe1o71bSwBFy1H+IuB62NRYT/auLILDQjQhbrlLfj3H3jnK7ooqgiJC1ZngwEGI38/An19lsKaGqfFhIs1G/CJPFBOHtSCXm7/xiBLEdolOuxNCDXDxrbdpeOn/cExfxORzawoo8QmkH7qevfffgzMiWHlcSHwQl+/vPfxNHn/scdVJl7WjnUc+eppaqBJcqQIqypkpWFEDjcfaqKysUPJNMs0TEW1pAjTWN1JZVan+2ilQEdmnPj+Nf/oVZ1oaFaQi3mTDNT1D9NZUYm+upuK+u/G5TegtwTj8kmD66fz985z419uErzkwO7z4vToW5hbR/d/j3/XfVl7Om08+iXVlFbvXzyee/iEzITbiK0qVx61f58UiXSuvm6HGZraHx/DC5x9Cv7SCz2rkvp89w+VQC1FZu7CZw9TFLjjWMQVZON5cyzUVBxWY2LUSgNKZfNQfP8J1hw4q/07RxxHD7RX7ikoA91bvVRtFw3bpWbevK3eC6/ZdEwBDBzCJjmWWTjYRvjjPP7//LPp1N5bYWK574tvMhBiJLSxkHasWNvx+Rjs7me3toSg6mn8++RSxIVY84Wb+4zvfYsJgILlwDzg0XKBg3icXHAyc6aN8dwFilqQMzdGxODfP2IkRygQToFg8GkB14eocp84OU1YppBHtbJRpysKVWaZPnqG4slKB+qUDKELRIlcxNjhKpfiJymmpRPclQZtgeuISpTLOUXZXfkw+lKBmx5kBiivKsaowqIX6scujXLxymbK8UoLVT+SF3Lz417+oEcitN98GBk1t3qFzMTZxjtXZZfLzC/EpI28xCjFycXSchYUlcvJytERA2M16GBw6jWt9nXzxLJbwIt0LrzhyjGBfW2dnwS7tcBFTenScOT+MYcVBTuYO5a2pUnmvh4mJi6ys28nNylaiucrJxGzmzOBZZZWVmrVVjWdVkHfD+f4BtS7ScnYoDLYUBFaPj8HefiX8mrpdgmogQvrhRz/8MSUHqigrLVKFg9p1kgD29SudteSt6TiNksD6MblgtK0La1wkG7du017HACt6P029jWyN38Cm+A3ojeLxqN2O9rZmNm9MYuPGZPwu6Xb4VBLR099FXFw0qckpmlyKkpNw09DWrEg4KXGbMHgDkcrgpqe9jdSUDKISE1WSJx0beQqtTc1sT99KUmKCdj2iJGSEusYmdm7dRkJsDF6vB4PZoPywv/aNh3ns248RFRyhBVR5LZOfo41HKc/LJzw0Aodga70+Qnw6upqbycvNxhgerlmsGQwq/jTVNFGYk0tQSJi2ntUH9nOsoZbs4nwlWmyWNp8EIWEWNjZQUJBPVESUxpeV9xbv3bpGckuKCY6wqqRFXtvg9dFSe5zy8lJ0wTYlKyJdR53DT/PRYxReuw+LyaSBvKV8MYmUwXscPnwIk8ixBO69a22dp5/6AY988xEswcFasri8RFCwlZraGvbs24vFYMQgi1ARyvy8dfR9Dhw+rLr2RmHly0V53RyvOca+gwfQmcW7V0tI9S4Pdcdr2Xf4EAY5LJVdlcYTq6ur5ZDYO3q9ChKt9rbHw5EjR7jm+hs1LJLyHvThcTioa2mi8tBBtTtl3cifiJPK+/96k2tuuTngZKK9vmd1nebmJvYekgRT6+bJhxs4dZLXXn+Txx79jrpsuW8yKvOsOuloaeHQvmrV5VNfIsSwuEr3iX5K91WoZ6gSN2nCLizT191J/gGJPTLaloiqx3VlkY4P9Cr33HhYYTilwJVXm7w4wdmJ8xTtrlDflxgjh+na7ILSHzx03fWBLafD6XIwP3+Vs2NnlTiuFMd6uUgRib4yw+mzI5SqWB4423UwPjOlNOP2lEoCK8ZWGov8vX+9zeLsPPfcfa/q8gVMPLg0Oq5Eo0VsV72OxGaJnZcvc/7CBcoq9mgxKZC8jZ8bUxp523JykH6tkB/kUJ46d4HZyWlKd1eo+y/6FWKPOT48ytrKMrkFeQE3Dk1SanzsHFdm5ykq261ceeRjSTw/OzLG+sqy2i8mYZkroQofA0MjKgHMyc3WWPFi1+uF0yf6Meh8ZOYE5GGUe5CP5577jSpsqw8dUPdTYpL83emTp9CZjWzeLgmg9voer4PJkfOqa7xl+zaF69bYpX76+jqVIP32rZmBFEMs3Iz0tncSHhpKuhTV8nnVS+no7uggKiqa5Iw0dfaaAmtX9DQjIiJJ35KBQdZgoLDubWwlMWkDiRkpeHUyEZJ756O3p5u4iCi2pGUEyGESnaH2+FEytm5hY3Ky+j05u4OsNp79yc8UNyArW1jGWoEpf9B8vIZtmduI3ZSonSHSafX56WzpIGVzGnGJG5VrkYQHMbFqa2kjMz1dCbt/uEbknY/WvU/urh3ER4WjMxhUWSdRta+5l5zMXEIigrT1o97bw1xfL9F+Hy8//igLZ89i8Ph44HtPsJSdgSM+ifj4NCVAIo9A7xKljg42GfUc+co3cE5OMa93c++zzzJjDCK6IB93qAWd0czS8jzhtmB+8Oh3eOL738NnkGRaFIHlOHLT+QHcoaqojGABkxv0ipgke/J4Uyt7iiuJkOcqt8YEC65VjjU1cnjfdYRrpOZAF8TJ+c4GUoKD+cPXHsd9eUbp3n7uF88wZXaTuE/sBYPEg0yjOKwvMjN8igy/kefv+TK2NTdBKRvJKStB95MH/tufHBLE2ffeIUkEHDGTvmcP3tyd7P7UnRrRQ1aDgB4ddur+9hLroxc48Y+32BQWiVPnZVNZISEVxewWJW+PVVNAEWckvNQ21VGSX0qkWeRetHLS7fXRXFtD9YH9WqcwkMo4fA4621qp3l0ZkDeQe6Fjzemgvr2d66oOoZc0O2C9JkjHphd+wdrgKcYbu7B4dHhMRnJuvh5TRR4ZB/aBOVRI7SognmhooP3lv5MfHUPbK68QHWTBqfey66ZrCS4vJXvvteAJ0g5eG4xfXWfs3AC7xf9SCb1It0bHwuKilgCWV/77wBS89cIKJ88OUbK7SN142UPyzK7OzXP59DBl5WUaa9Io4h4+pq/MsHhxml3Zu5SPpHQj/RY9szMzTI6do7CsmDm9GwtmQj1+JkbPcXpygv37DilGr94g2olezl+9oPQRy7KKCZJQrnwl3bz80l/V5rvppls1tpDOj1vv5tz0BZavrpC/UyzrNICtPOXxcxdZXFpRG0l08FQiJlXpyBDrdju5ubsCwVaLlWeHzyvqedbOTAUaFwcCn83CqTMniPDq2JGVpTBK8uoyAjs9MKBGKSUFJRjWXMquRkZGp4dH1OtlZm1TSaRMuiSBO917ApvVQlrWdnUAyt23+nUqAZTENkUStw+//PDTn/xMdV6KCvI0C5xAEBs4cYLgcNHlS1UbUQ4Lg1vHcHcPltgIUtLTEeE1l9+NI8xETdsR8pKSSUlOZU2asgabsnFrbWxkc9pmNm7arC1w2dR66O7vIjEhhs0JG5XVmzoUDD6aulrYmJREavwmrXCRwKp30tbRSkrqFmISNqiukeSpcp9bm1vYsXWbkhoJRHO11rtaOti6YzvhMeHaAaierpevP/oIX/jil0iP34hBFpoPXFYfx5uPULo9k6jIaFwGUawSbKyH7rp6tmVtJyQ2BqfRog5a2RdN9W3k78pTmCR1MfIMzHC0uYn8gnwig4I1/05J0PR+6gMdQHHdUGey7GsZiTa0k1NShDVEC2Lq+xLk62op212KwaJ5S8t6k9+vq6lj595Swqw2LAt2zUc5WMebR9+horRUJe1yuAo2R1wnnvreD/jBz36ubo0A2c1WzRO4pqGGvVV7VbiTQ1ddqUHH+3XH2Ve9T+sGyINX2aSfmtrjKvb49XJIaEmaJC51tbVUX3NAS+Y+bKMBjXWNVFZrVbhPOtQKweHh+PHj7D90jfq+a3mVkJAQNQGpqz9O+f4qdRCptEo6IX4jde8cofrQNTjdLjwGveaYYvfS3NRI9SHxFZc4q13/iTOn+debb/OYdCPk9SXplI9g9yu2/N59Ab2/wPpfX3YoDGBZVfFHSbNecrHldXq6OimsrtASVwWo1+GYW6Wju5ucgJyP6ke4XGpM3NTWTHZJPqEhonwga1OHfXGJk2JDWb1fQXUMQTY1npxbmGVkZJjyknJNkU3us0xP5mcZPDuiYC+i+aZiks7Pudkpzl44x56y3SoRlfUjCfi7b73N4twCd39StGf/3QyaHZ9icnKS3LKCj4pSuQ+TM1OcvzhBbmEBFr1RYeFF03Xq0gRj4+fYWZyH1RKkuoZmjFw+f4Gpi5OU7alize5QBWWw1aYSPdHXk+JWPXhlyeZXyeXc3AKFhUXafg40ukfPT7C2skLB/8+rVx7Z0NkxXC4P2VnbPuoQy3+cHjitzg0Rp1cdQLXTdTz329+xJWsHxRVlCtIhNCt5a9krUfHR6md2v6qKsOhMTIyMYV9eJycvXzmPyHYXfcaJoWFCbFbSxTVKLVC5z3pO9vQTGhZK6lbxzNXKKHnufT39REZHsSklWdu7gURMfKTDoyJJT0/99/r3wZmOHtXRi0rdoC7doyTPoLe/j7joGNI2bcLt8ii8cnhYCK0tTaSkJLMhaYOaRsl7yrs//NDDPPLIt4mMimF5ZU3tFZG+6WhtY+uWDOI2xGuyaYF/Ots6SEtJJy4+QWtEKMITtHV2sy0tncSoyH93YPVwrKWGvOwsYkJEg1Rb56L121zfSs6OXQQHhyrXOnUxAn84eoSZ/l5OvvUG8eKg5HIRvDWNmOv2UXXX3bh9YejNeuSYCjNDwysvstbXx+y7tZjX1vCF2gjK3EHEnn1U33e/Rp75kHX7wX595KGH+P5T30cnYugIVEBKKR/tHS1UFJYQJDJHCjrmV8Lldc2tVJVXE+Qy4HK40YfrxKWTN4+/xw0HbsQm+2pdTXbBt0rjqy8y2X+SszWtRKAnPjaSqLRkQvOzKPn0/bhFf1evDBuVB/SRv73AfG8/czWthPoN2DYmMrW0iO6pj93kX19apHD7dg6WlNL6zvu0njpJ7p23c/PXvqEo8HaH0J6lD77GO489QdO/3mZXSTl3/Od/8sYfn+fE0BAVd97F/i99EYIs2jjH7VE3tbWtlT2SiKmnKI/GrDwJWyVIik+n0YhTAoRk7R4nXW2t7NtTGYh22oZcc7lp7upi/569GOVGyHkjo3CHh+c//1lON9Vz7W03c7Cqmpef/R2nzo1y8MHPsveB+zQKtqqWdFztHeCHt3+aOLOF0kN7qKwo48ifX+Ld5mbu/9VPyf347VqE14PLDEsuOHWii90Fu7BIViJerhYjMwtLDA4OU1G+R1V6mm8lLM4vKYZqWXmxqOSotSYdhJn5OUZHz1JdUgorbpVUr1rh0uIsV8emqJARaqBdsGoQe82rzJ06Q650MM0m4c0SIS1Jj5/+U33kCvVfqfiCXednfPYSMzOzFO/MV9ZbamygN/KPf76mWsY3XX+92oaCvRQ7qQuXJlhcmCMvW0a3Oo0Qo9NzYfwiq4srZOXuYE3r2xGNjrHhYRZ8DnZk5mgB2691C0bOX2LWvkxR1g6CAzNXIWUNj57BvG5n686deAVH4fZg9JhUm3rYOU/G9p1KJcHp8GIIMjA0cR63Qc+2pM2EqEQDhcM6c36UEI+f7TKWkMPLL+mqnqFTp7FYbKRK4ibX6fGjM+l49le/omLfXnKysjBJuSgSRgboGjyFPiaMtITNqP60y4PXbKTr9ACRcYlsioomNHD/14x+uk52khefTLiMGWTWq5R2jVwZHYe4GEJjI1SCal/3YrAZ6Os/RWJCIsmJMejdAR94I3R09pGRlk58lAgpB05qkbHpH2Bz6mYiRe4jkCTJlpHqdlt6OtHxcSJfpxIo6xoMd3SzKW8H1qgg3D7xPNVKke8+9X0eevhRMV3BEkjcFnHQ293JPjGxtxhZ9K8QbArG5NAx0trL1vxCCDWp4OJUzx3q5MAvKCDKbCMokCitmqG+u43dO3OJEKcQv1fDYcoIuKWV3F35BAfbVAwTGJocXq2NreQUFxEUIg4TWrAV+bSjLbUKFytuIVanF73JjF0PR1paqN69Wx1+QsyQe+Q2uOnoaaeipER7AVWISAtMx3e/+SiP/eiHuFx+JUDvFDSFCWrqm6jeu0e9pyT+ck3ygGobmqncXaHkANWJGVBjeL+unqp9exXqRJIV9XOPn7q6OvYd2KcSLTlw5PXEe7q1poHyQ1VaJ04ONflDv5f6hiYqqqoVpFcSZJXwer2c7O8mRzQgA2tWkh+d30h7XTOlVVpHTDq78sic0jltbmCf+HurZMWvdZTOj/L+e0f5xhe/ou6vFBqyVgwOH12tLewOjHS1MaSOtXUnfX39VJSXfDT/lc+w7Fyjp6eLfeV7tKLaJ2x6PTP2dXpOnKS6tPSjMa8oSbjtq4ycPaOYym6PS/MtlgRwaZXh0yPkFWudOBk1Snoyt7bG6NAQlQUFIvuo3WcjLCwtMXh+lKLiAq0LGlj/VxeXGL5wjryCPC2WSLGnh/fee5+5+TnuuvNOLQGRLgJ65meucnHiErkluz7q0stIWTRXL05NkbcrT72+RXVg4dIFGekusiN3pyJNCBxAPKtnLk1xZfoq2YJLlvgemM6cm55kaW6Wkh07FaZPChz5GOcnL7I8v0zJDm3kKsgmqaFHxieUlFG+eO8qJIzWtR0dPYfX6WH7tu1av8SipFk5MT6k2MxFaZkYRZtOgrZBxzMv/omt2dlU5xaooZDB5cVmMXB5/IKauG1M3YTDLX7pRuV2cW54TI3t0rdtVwRdgVLYLDrGTl7AajOStCVRNVyMbhNGvY5TfWOERIWQmBajHHmMXqNKlPu6R4iKiSIpNQafkLd8RgwGHf39JwiPDCclZbMKm4Jn1Qs2sO8UcVGxxG4MTCUkCdRD50A/8QkbVCdOO121f/v7etmUlKD0Z1UlL196A09+90nu+/QDJG3cpMW8QDrQ2N9P6uaNpIRFKeKSR+9TdqEN/R2kp6aTHB6vkvsPJz0tXd1s2ZJOnMRmn0+Dauj0HO+spzA7mwRTiCaBoui1eho72ygSrH7ALl29jsvH0F/+zq+//z125qTzmfs/RUdLK28eOcLWkmLuEy/dzZtUjBKAQgheBv/4Mn948vvsyM3k3k/dRfORGmq6eoku2c1XfvyTQKMsUE1+gPUUqMrj3xMWsNJ5wS2EMby0tLdQXlhEiAYMCfhdO+hp76VA5MtCBD4XCKjo6G1sI79A/K4lSgZwEevrNP36V/zrby+yJTOLzz7wAK88/zz9p06SX72Pjz/1A7DYFCZcta7X1uj7/e9486W/kFWyk1tuuYkjb7yjHKJ0z95xi//M4Gnuv+duikpKmW5o4zcv/Jkdt95M6u4qHLZoDKEhrLoXiMFD9x//woXTZ/j4F79A4oZEJnp6OPLGm+wqKiOrtJhlq4/ImBjWp5awGswMnj1DfOoG/CEGIkIisKzqWVt1cuLyGNuKCliTObtsUotIOdjpamunWpw0fH5VOcoNdHq9tPV0U1W1F59DcmkdLpMOs8NO7XO/Ud54N917pwL7Xuo8Rf3R42SW5JFZuIuQyDB8fj+rC8sY19y89ss/EpOQQNX9tytc2NljLTS2thFZlkf5DTfi8xhY83ixW/TMry9xfmyE8l27CBNWvFjGWMxMryzRPzREecVudE6PAqML1mFubp4zwyOUihSDXL/fr7BBV8V9YWyUfeW7MS/aVQfwaoiOSwtzXBwZpzKvhBCPHGgOZk3rmP0elttPkrttO564CEJCQpnqOcPamp15s5+E9HRCQiJZc7pUw+ny1BRzswsU5O3C41xTIywBx7/+xr+U6v31112j9Pw8Hi86g5XxiYvMLVwhd1eOCrZKSsJo4oIYmi+ukJO3C7vBi9flJNKnZ/TsCIs+J1mCDXT40Pv06AxmhsfPM+daZVdmFkELDgweN54QHavzV7CfvUBmegZEhxNmDWZ9cIKpuTnmEoLRxUURH70Bl0uGny7OjA4r94Os9O2ErvkUJmk93MyJoQGiDGZ2pGUooo3f51c4n1MnT2MxWUlPS8Mg60NwcWYjz/3mOdUJ2iFB2OPFYDSqYNU1eBKDJICbNhNpl2ZHvgntAAAgAElEQVS2B1eohc7TA4SEx5ASE0/E2joIWyvSysWzZ4lZcJG+MQlfrFWxzTyXlzk7PoVFupHBNsJsQZiEKCPirP0nSIhPIilpA173Onq5/3ojPV29JCUkkhAfi8e1rg5TYea1d3eT8oGllQCZTUrxWT6XgdbWFtJSU4iIjcZlNqhDM8ZuoK+zlw07t2KODFEi3NL5FSmep3/0Y+65778JswUToo4tDx6bnvP9p8j0BxMTFY43LZJV+zpMLDNxYZrEvHxl0WcOCSI0SnAxLuqa68kuLFQiqcEucVYBZ5BoVjVTvG0H4cHBiukrh5EA5Nua28jJzSMoOEgZlyuoht5IQ32TAiyHCmbQJT4yHvzBJo611FFUUabEfa1LbsVSX7EYOSYdxtx8wk1WQjw+DF7p6unpaWliR0ISSfHxeK1Gxepfn1+lpqmFaz7xCVa8PmzBYThcLiw2K7V1NYr8IyO9Dw8dEQBurG9gT1m5cqDwejzoTEalE3qsrpbKvVXK+UHnFHiLOGp4qK+vY/++atxeN2699E31BHkM1NXUs/e6wzi8LnVo6nV+dUg2trSSlVOgLO3M0uXzupXq/qmuDtI2bGBDQjwhoaFMX72qsLsTl2fIzitizevHYTKqJASDn8aWRvYdrEbn9WD2SGrv5/TEeWqO1/Llez6rMkWfmNh7vZicbjoEo7e3QnUUxCVCbzCx7nQqGZiq0gp8Xslcdaojv+y1093bxaE9VRg0WUlcOh1X3E76Tp+msrBcdS+DDILL9GJwOxg+0UdB1g7F+rWFBHNlbp6Z+UUWV+1k7sxj0elCFxqqGKFOj4uRwdNU5herqYTMzeQ+T3/g7DF0bpRd0lnzSAdUp2LkldlZxi6cp0j80gWbbTSrffTOkXeYX5znjjtux+/14RPHDINJ2XiOj1+kqKAIrzhKqOaxh+m5GS7PXCFja5Yi/Vh9PkJNBhxL81w6P0pa0gYFmRAM9NiFca4sLWMKCsUWEY3PbMUaFcXc+gozi1eYn51RCaAQQES5QZLAC5cuKVmonPRMTOLQ5PEqT12Bz6yvrZCzbZvCt4rfs+wLcQHy2T1kb9up9DmdVh3rBi/Dl86p7LEofTsGuweL3ozLZOBHL/6JzNxcMpPSSItLxLe6imt5EefKAvalBVISE9gQL3qgcHl6mvHpGSXdZQoOV9aVhtBQLl2aZHVmHovVyIZtGxQ8xOgyYjMH0913Uu3vDWlx+ETU36PHZgyit/c00dFRbEzWEkCZbwvppLe/R+mabkreqE2K5JkZzJw+eZrYiGhtuiFnml7GsV66z5wgbsMG4qMS1D5xrK8QZDFycWwYm99HioyZExJYWlpien6etxrqKdt/gJgNyXiEDCRWqXo4MTpIctIGNoWGYxTxfimMjNDY3UlGegbxIVGYxW5VRqA6HW1dHWzZmk5sVKTqpPukgrWaOdraRN7OXDaawrC5hN+l4XhrBzrZmpulkkgl4OxYJ05vZbKpT5G78quLKKkoZXV+kb89/wIxJht33PcppixudDGhLKyvsjIxjWlslrb6ZrKuqaKwvAzLuoenfvRjbCmpfOyee7X4IrJr0u3zuPn1c8/x9Ycfxml34BP2vMWI0++lsaWJ0sIiQgUII1h3IxhdHi52nyJ5QzzBCUEKuz0/u4DJZ+Tc4FlleWqOsBIRHs7y9AJGp5ehvm5aOtq54VOfIn3bVqbPn1MyQkmbU7nxjk9ycd2JPihEWadGrDsYeunv9DQd57Yv301WQQ4Xuk7x/C9/g+7pW67zu1aX2ZmWxC2Hr6PmT6/SP3yB1IPXctu3vsWS2ci0fYW4hCjmJsa52NlDtThgmMRyzI5NgMwih/HUM7z7j39QeeNhbr32Rur+9Dq9zW0Ex4Vzee0qez5+Dfv2VvPSM7/l5Ng4+Q/czbWfuR+D1aaEP8XWR5hpHW0dVFbtVQw6BYmRg8TloqWrg4rqPYqppRp6Xq+yvhk82c+1hw+zNreoxp0KRef28ocHH2aguZmD11Rz/eHD/N/PfkXf8AiffuoJsu68nStrYjhuI9itJWpH2pooKysjAotivulCbVy6Os2gsH0LignzG9GJYJTewMzSAj0jg5RWViiGpd4nbFM9i1fnGBIW8J4K1lUZCyanl8WZWc4Nn2WPfN/rxG82KmKNiARfvjJDwY6dhNrdWEw61i0enFPTvPTgd5g6PcTHHribrK2Z6r6dn7vKnT//LqmVZcyvrCrWltfuZ/LiJHMzVygoLlJ4A9Ge8+n8vPqPV7FazNx4g8gASCfOq1jLFy+Mc3VhnhwhjQiuQ3p9ZhPnzp1ndX6J4uxcLGIH5nPjseg4fXZYAadlVK1amqLbaDAwcn6MdY+d7Myt6gCX61/1rTF9YoC3HvkRrtk57nz4C+j0Bv757AsseTw8+H+/xrItlZn1NTXGtbq9nB0cUhpn24RZ59Wp5FlvMdF36gQ6k56tGcL2lbNFrtPCiZMDBBttZGRkKCanx+vEaDDw3C9+ycGKKnKysxV2UhJtqTb7+wUDGEZ6SqoSLFaHptlE58l+dMFWCnflEmx34l1dISTUTM9b7/He939OkMHAXd95iKGxMTpeO47fFsy9v/gh4WKDtGJX4xajT0d/bx8x8bEkJiepkbwkgNLh7OnoZPOmZBI2JKg2v5A3ZFl0tnewOTWVhLgENYr2SWfApKNZRsNbUlX1LL6XwnqT1md3Vw+paelqpCPdFfFoFhzLD3/4Qz7z359TFks+lx2PfRWrzkvHS69x5nd/V9d/788e569vvMZgTSfJ23fw2Wd/hD8uBofHr8DZOp2bxoY6CvKkcxemnqt0rIR00axYvfnYwkJw+CQBNClPztamVvJy81UCKGBNr8xd9Uaa6hspyysmPCRUM2qXVEbnpba+hrLycixmC36XttfFHvB4fR355cVKXshnX8PidhLu8/Hqz37B4JtHSU1M5O6Hv8Ir//wHTS0d5FRVcc/j38IVHIzD5ZMGACa9XumSVYskghxcActKqySkx46zX4pJgUr4vWpfSMuzpqZGWQYK7tXokmLGwKreTW1DHYerq7VOv6S1BgNuvZ4jNbUcPnyN+r7JJSx46RB6qWtu5IZbP8bs1BRB+EkIDYH5OZ77zhNc6u4nL2MrH7/jE/zhL3+i7fxZ9t/+n3zi81/AbjCxotp5RpzrDpqamlQCKOWE7Duxzuo9f5Zjx2v4xuceVMQK6VgLVlrvcNLe2qxYw9IVl26heAELtra/7wSVuytV8awZDHhZWV/SROv37tU+k0+Hx+tnec1O/8AAhaVFxERG4JqfJ0xIdx8kpd+5936Wh8e466ZbVFfit396gb7pS1x39ye56b8eYN3rwyFB2GBgdnKSs8NDlJWUqumjQ8mlGJTN3ujIWSoqKpRwvM+oV93mhckZLp09x97iMsWhEq1Qadi89f7bLC4vcOedn1AJoBSBkthemp5h/OIlSovL1OeSbquoTEzPzjA5M032rjyVKM1fnCDE78P8ATv8yf95kPnTw3ztc19QXsA//d1vGHet8+mvf428fftxWazq/q85nFydmlbXmpObg0GvyXYpbOD4hJKjyskvVPJiEjulg3bh3CjLa8tsz81UXXS3X7q2Bi4PjuF3eMncmY3D78Mlsj14GRkcwOD1smvbDoXF1UkSgo5fP/9HdmTvZP+B/XgddsxuF2EGPee6OvnB/z5EssnGF+65T7Fof/6H3ym7tsf/3y8I25zCoteHKSISh9vFQG8vQRYrWzNElka6ly4lXN/R16UwfVs3b0Hn9asC2mDS0dHbQUx0NBkbUtF5pS0gWqVG2vs7CY8KJy1NRsNaTDLojfSKwkFULClJySrRlqJJCqS+k33EJyUSm5ioxOODbSZloHDk7y/z92d/yc7gKB687zPMfODL++yf/4hzQzRP/PbXuIKC8ZitRETFqYlZf3s3m5M3EZUQjd4gOEifYgOLn3paxhaihUAnhXOgw97V1kZGRpoak0uhI+eZeMe/3dJCbk4BCdYo9TwEAyxwp5buJlKF1BoTidliYsUpfuIeLvUNsyUlnfiUjSytLKmEMcgWxsjv/sQLP3+GuNQovvLwl2lubOLl198ks6SSLz73e3zrDhw6nRp5RyUk8O7bb7OruAivQYcp2KbOUtGDfPbpn/C/X/ofwmwhihTok+LE56WprYWSohKC9SZ0Oj/LrjUSrRZqfvErjr/4V7Zs3cw9d93F6c4TvP7av7CEh+HyecjM3s7tN95E35Em3qmrI/navXzmh0/hlhGC2YTH58QWHEzN8Tryi3ZjsIbj0umZW19kW0Q4737925x67x3y8ndw6LabqfnHawycHED3s3vu9Fu9LtbHR4j069Gv67DFbmT7DbeRc/+9auZsV0B1AXR76a5rUuMT8XT9ECZjEgXqp55muqeH5SvTCmDPgoedO7MxxoYyszbL4NgphSUyL/sxJ6WQePtt7P7knWqCIUFMOgiih6USwL2Vit2jJkACvrV7aGpvofJAVeA9ZRToZ8W+Rk1zAzccvF6b1Hm86kYbnE6O/uCnzHR14py9SKzVyvr8MishwaR+4uNUfPp+fCHRalohsIDJmUucuzRBZUEZljWHwqZJYjGzeJXTg4PsKSnDJKhMBQTRsbowT+/oECV7dqtqXbaRSBMsXZEEcIiSyj3CBVVYJ7mulakrjJ4ZJq9qDx7prOkE/QLTYh13fow9RcVYAsrrStF7eZ33H/0B82eGWF+fVx6FhnW/YlsXf/kBkvZVqSRMux49Vy9cYnJqipzSogCgScvT/vLSi1iDLNx6880KR2KQQ8fnZ2rsAvMLy2QJeSPQv5fgfW5igqUPqrUCSfSEAiUPwOJneHRIkT12icWY/KJg2QQQPXoBu2uNrMwtGITdrObeXrg4w+tffQL97DyLvhUWV5aIC48jdHMKVZ//NKH52XgsFk1Sw+vjvPhoYiBdbJTkVAvgoM5IAhhsYuu2bQE4tEbDOTEwSJAlmIwtmwOTAQ1A/eyPf6IO/ByxPAuQWKSddaLvhEpKFNZPrj3w0U729RGaEEPChjis0tXxuBRy29c3wJuP/gjvwhILZp8K6AanjoySEg5+80FIiFGdPIWr8eoY6O4hMiGGpM3Jgfuj0HJ0tLeQunEj8UlJAcyzBlYXqaPU1HTi4zZo16LGz35a21tJ2Z5OfEyc5pDj16lRZHuXsIbTiI6KUrg9BZH6YDz35Hee4Kv/+5DyY7bYxLZPKnonV47U0fmTP+C9usi0yYPbYiI8OJLN+buo/NqX8YtGli1UdWAMRh8tdXXkSQIYGqkSOXVNPmivb2BXUZ5iQKtRlwIH6mlqaCF/VyEhYRZ13R6/R+mYCWOtYlcRVkmExAFHJ8/FT31tDeXl5ZitNoWFUSQQYeMeq6Vsf6UCeWvDFsEZuxh/9XVaX3gZ4/KaqqYdRj0rQVaC0lN44LlfKmiJITRcuXKYDEYaao5TJSQNER4MYLXkIxw/8j6HhM2qfCs1yXD5t1bYuFXV6ATHKae4cozzUNtUz+GqfeoZqXmvTrodOt5vqGW/+j5qXK3YzV43NfV16n0lCRXSFWsrqgN56v/+Rtff3yDU4VVsZ9EBc2yOY9/dd7J9/wEQnJLRjMvtVXuysaFBkQE+WguSAI4M8u577/Hth76uvi8TLUnofGt22pqbqJIi3KjhqyTRXlle40T/Car27P03Bk28y8U7uKdLQSM0jqtOQSbsiyv0C2Zwf6V2VzxOLfF1Ojj69E9Y6OxHN7eI3uvnqteFbdcO9t9zJxsrKjQ9TqNNEWFWFuYYHRmhoHy3us/SXZRrWpi7wuiwwGTKFdFD+Xjj4+r0FFPD5yktEQyjJJFaLHn7nTdYXF3kk3dpZ4J2rQbGL08ycfEyZaUlH07wVXIyPX2Jy5OXKSwuUQ0C6RZKp9E/OsY7v/sDy/39WNbXlZ/uAhCcnc3Nn/9vwoSNqwoX7V5cPidYv3myC/M1/3CJkV4fk+fOM7e0pFjwamIZ2BOXz55leW2FbfnZ+ORgVxNvP+MDw0qPMi1XCHQ61SkTCM3oqdNqL6crh5CAaC/w+1//lswdO6iorlISWgYpohx2uHhZFUCuwTEs6w5NZiksBMO2FP7zK18CYfWazHi8OgwmE6cGugm2BJOelqWNCA1S0HvoHugmPDiM7SnCVg4wUnRuOnpbiYmOIX2jWNwFxpAy0u3rIixaiuQUDRsYwOp2dfcSF5NAisS2QNyUe3Syt5vYhHjl261+IBwB+yrTJ0/yznO/Z63rNOnh0Vydm8O8MZ5Ri5ev/+rnmFOElWzGbndjswTRV9dCWnoa4ZsT8ekkumvkwN7WDiXsHhoXE9B/1eTWOptbyMhIJyoxNoCxUngnjjY1sHNXAQlhYWq7f8i5q2tqIHP7FpIE9+x1qsmVJLiNdXWUlZRjtAWrpFYxk9dcXHnrfRpf+itz42eIDrWyML9ASFoqYSUlXP/5L0FYjIKVCTFIJovNNccpLivBGBys1riaw/hcPP3Ykzzz5FMfkfk08hI0tLRQUlKCVZoBCprsw+JaY+ClV+l+7TXc05NEW23MTs+yedt2QlM3cWXuKpPDw0rKzHHpKoYN8aTc+zGK7r0HdMFaXNMJxcTDsboGDlRfo8FyBOogknAeFyd//yfOHnmflQkhE/mxhYczcekyul9/8yH/p2+9mV8/+GVsMlLUm/n8L3/D+NwKm/ftVx9UbqZAMqQt33ysnsMH9ykMi7RYBQdi8TpZaW0m9gP9pdceeVSNri7pzHz+L39CWBuu2cv8+qtfISk4HLvbxN3PPsc5r5fk3WUKoqdJc+iVV2pXa7vqFH5Il5fVKGbezYINFOZeAA4gJAq7y053azuH9+5X571j3aHkIewLy8wOniJufZnffv6zbIoIwRgfTel/3EHz1VVue/DrSuldGimCQVmam6Zl8BQHqw9iWnKD1YTXAjOrC/T3dHGdeL0KpkzAFyYLS1ev0n76NFUHNbyQHHJyMMxcnuTMyBDV0kX48CTy+lmcneXk0BkqqvdqxFTB/uBVlefk6HmVYGoIfpkzG4U1gmfqEhc7W3n3t89iNfhIzNzGdd98lJl5J/FFwugLoGL1Pq5MjjNyZZry0jLhGGhfJnjh5RfRWXTc/vGPYVOHt7y5n3Oj51lbXCe7UIDPAdyCSBaMDDO3skR5YTEGuVAlWwBjZ4eUcXROfsGHEH7Vkr9w7jwOp52dOzPxeh2qCydJ6cKZs0S6dJx86WW63nwds9VA5sEqCu+4gzVTEMEyohWVclXNryl1+YXlNUp2FWsrVoGwvAydG1JVnIiQSvtfS0z0nOg7iSkkjK3bM9RhHNAt5cfPPMOevZUUFxdpoHMZSen09HV3YY6OIGWLSBBotj/CMj7R1Utc0iaiEqPRmWUNujG6HYw2tJGRupO6bzzO9MBpVpx2bv7y54ivKMcdEoopI1U9Jpc69F1cunRZSQ3lZWVrSvFyhgRDTVs925OSSN4kYxUFhlFj+NaWTjJSt7PhA/V9yXfVj/xCNqgneVuGklBQoVmuX2+grr6eLdk7iI2JUxpj0okwfvBonnjkUR784lcIS4jGY5DjxoMI65yta2BL9EZefvCbMLfM7OISn3/6SQzCtNu4AeJiFaZEEjdx4nj3/XcoqagmOjhaq/ak6LLA8eZGSnOzCQsP/VDTRX2Go0drKSupIDQ8wKwLPJpjR49RVlBEaGSElgAGWPNNjY0UFBZiDgpmXUGzDdhEZuZILbsrKhFTaK9JkkU3Oped6c5uEoxWfvs/3yB+xceS28XHnn6EN3o6+OSDX1e6gTL2kaRIKGRvvfsW1153i3q2OgFKy5jQCm8fP8q1+6qxqGlCAI/k91N7tIZ9ew9pCaMULXq/YuOJjuHBA4c1UohiXOhUN+JIQx2lBwQzaNSelQj9rrvo7+iipLzi30Q5SWDXl7jSe4I4r4lffvF/iREMtcXIfX95jrOTF9hStV8DLuoNePxip7mqEtJrr7tZiyQBDOnJ08O89c5bfOuRhxR298MMxLmySldzO3sPHNYaekYtsV1bWKK/u5fK6v2BBaWFoOXFBU6eGaR4927W3HaCTILEhJXJK4qgUH6wWnWm9FLAieboyjKr58YJHp/i9098nwhLEOtBVu796+8Zm5ogvUiKTBPoNGvAhaVpTp7sp6rqkHbjA2CwyxPTXLp4gRLBJEoKqGSo/ExNTnFp5ALlJYJ51DC68kKvvfEK8yvz3PPpewNCU5KCGLh8aZrzY+PsqSyTkKByT0m7Rs+eYWH+qoItqW6B7DuvHsfUDNalOabq3+PdPz+vEsDte6qp+vLXmVhaI7lQXIIkAEisdXNh7Bwzs7MUlVfi8vkx66XzDj1t3QTZLGSK36piFmlV6diZYVbX7AqHrSV5sh68jA4O4nW7lJmCis0KAKpTeo5r6w6y8/PUbRPyksmo4w/P/UrpAJaV7cUgnWkhfPg8THT1khyTQMezv+Z0faNKAPMOHaDgi5/l8vwVknZlaxIiAkj0+xka7mfNvk5+gVgD6nCJjZ5RrwhlAqEQ2RW1oeUz6Hx0d3cRGRVLeso2LTEMkOV6+9qJjItgc1qy8lbXrt+gNFFDgyNIycwIHCxaktnWVEdqahpxcRvRy0ORwt/vZryznc1Rsbz3+NPMjZzH7nQov/Smxcvc8oXPYpQiUySQpICW6UxzGwlJiSRkpKizcc2+plxQZPqwY3smsbFx/17PPj+tzc1sERmYDQFMoppICY62hh15uURHRCqsslasonC6mZk7iI8TmRm5xU70Jj11tUfJl1gVFqtRkVRzxMN4cyObo2N56SsPqwmWdLTve+RrrG9OIEIY1aHRigAo2sUynWqtrSWvKB9TRLiSzpGETkSwnvj2t/jB49/FLDHmQ6UKKUqPH6e8sgKT1YxeJxFyXe3HodpWtkfF88JnHyDI42RJhNK//12IFhy6jV9/5ouEOv1KGeGOJx/laqSeqIICdNYE1hx+Qqx+3H437zQ0s3fvfmyCrQ3sRZ3LyZXmZuJCbPziv+4nxGgkOD6RncIl+N1XH/S7F+ZYGRkkyCfWTS42ZOWw85aPkXPNDeqgXl51EhyuuHS8/crr3PixW9UmklxD9l24aHE99//wnh7kUk2DsmPzbUpWFfuGnG3MT04wUVuHfsWONSKWiB05JF93A4W33qgOQBl5GPUGXC4nnW2ih1P5URdIyjJpt7a0t1NdrWl6KRynzNpdDhqPHeWGa65VbhlehzgSiB2ch/ee/y1X+rqxnzyB0W3HHx6MPTyC6PxS7vraY+oACbQfWZ+bonF0iOo9+7EEBLfsZriyMs/owAn2i4CzBGGRLTFaVFXQeXpQ4YhU0aVhzrl6ZZYzZ0UfcHcgXgsK3sfVuaucGh2holL7fYVxlip54Sqnu7s4dOAQbrcIb1pUq9U/PcPrL/ye9YtjTPZ2EGo14LQaSSssoeKWO4nKLgGbsHrlxXxcGBtk0imj2FxCfWYtwzTC/732d+V4d+stNxIsmbZgXHQGzp2TTt8KBYLP+VD3TSekjnPMrS5SlJOvgbaV9IeO8dERZtzr7BQM4IdYeq+whs8xdXWK0rJS7dCUH3rg6qnTdL71NpN9fSyPDCt2qSPEwvY9FRRdfzMRuwpVJJcCQtBX3X3d2MIjyUzbjmHJq4FXzTA4MKA6kNt2bNViqogR+01a6zoohIytGZoen4yGdfCjn/yY3dWVlBQUYlYtEw0g39PdiSUhmuSUNCV3oWQ5XDDYd1JhH3fkZ7LgWFZjDLOws3v66fjb68z2DuCfnCVYdCGjQsjYW0HRjTcSkrkVl160Cg0YfX7qjwnmtJgIWxgWUTAXgd5wHQ3drWxPSmRjYqLG/la9YgMd7T2kb9pCgkrctPUg19Tc3ErK1gwS4+LU/0tHW8aT9Y0NpGdnEhOlfV+N95wevv7Vh/jmw98kZlM8q+51zBY9RpedkdY2ht6rZby5k7B1r+o0xRdkE7Ytg32fvhciwtVIURJAscKrra9lZ0k5oYYQbGKkazHgDYJjTS1U5OYQIjqO0lnwyXjbRK0IRxeWE6y8gAMJl+gV1tdTll9AcGioSlgUttTvVwlsUVExQTIaDly/1evjyBtvU1W9H2uE6A/6WVmaIzTERs+bb3KxrZvR2hYS7Do8MorNSmYtPISv/FhYwGLTZ1FrNdRi5OjxY1RfexMW6S0GCiCXRRh0x7lpX7UiGXzEwvHrqD1Wyz5JWKQLpPyW/Th9HmoaGtlffVCxXj8kLchfvn/kCJXXHdZ0xPxOwnQWrD5488WXuemOOzSxMK8LxB/Ua6f5lX8w39bPaEsnYQYLXpuF0F2ZbN9bQf4NN2kHb5DYzfnxOhbVCLjqwLW4vHolvisJyJlT53nttVf59uMPq0NFOrCSUjudDrqbO9hXdTDQ8ZE9rVOOC2IRVy3F84edGiFpXJ2jvbeb/dce1ljE0nWXI29lndqaWvbffKMW23wK5Ky6mA0vvsxcRx9jHT2KKRuZnsJyfATVt3+crWW7tW6AWeuizc1e4tTpASr27MNoMGukILFVnV3hzOlTlO4tVz6lWgIo05ZpJkbH2VNS8e8Y7/fzxrtvMLcyx12fuks1A+SHRsxMT8wwNDzK3oN7tMLZ5cRm0rM4dYlzY2cVwF91skS9WBxRZmb51x9/g2v4BJdO9WnM7MhYIvLKKLvhNlIK8vA57OjDJZN0c2FwCKfLQ3LWTvQmGeQrpSCuXpzk6tRlCkoLNZ9VlUDpGDk7xuqag7xd+R8OKtRzGB4+g8ftIHvnDu25qPhj4OyZsyytO8gtyVXXLxI2Nh38vx89RUlhMaV7D6tfdy9cxRQazOyZ03S8/R4TdS14rsxhs9nwR4YRV1bA3v+4jYiMrfjtTnShEeoe9Xc0qQQqKDYeky00wDqHM70DRATbSN2apl2/qmigu6+fiNxPxU4AACAASURBVKhYUjenaUMSTcqUnv5OouIiSE7ZFOgJaNff39zNhqRk4lI2aOQfEco2QltjLSmbU0hMDsjAyB5w2bl4qp+2t95h7dQIyxOXMVktxO7YQsfCFA89/RQJGZmaJFlgktRy5ChZ2VnK+UeY8ZqzO9QePUZu1k6SJHYGEhnJ0QQnvXXLFuKkiJXXCBAwVQKYv5OIsDBN1kmipM9A4/FG8gtLCInQYpWMjfU6D031x8jLLyAkMkHbj9J99Tg52VTPYH0TV9v6sDjcCreXWrSLiIKd7Ja8xyIWuGJyIUoHOt7/5z85cO0hdGEhgS63SLx5eOzhR/jxUz9UGHX1FfgMx2qOs6eyEqNJ5Ji0poPsu47X3+Z8Uzvjx2qJs1oUubL48D7CMlKYvjTNmeMtisNgMYo3dBrbbzvAzo/dBvpolbs6lhaU1uFbNcdUERhqMONzqOMNVpY48dqrXOhqZ2p4EPviIpHRcaysrqP7zeEb/VeW5thasJMbDx+k9dXXEaZNzn9+nFu/+ZjWCpBun7AAcdJx/F3KZfxgtikcj8IpuT28861HOPrKP9h34Fpu/o/befNPf2FsZISV9TVs4WHsyMvj+ptu4O/P/44zly5RdPsnuP5/vqxOM6lyBDQvI4iWrjZKK2S0qrE+ZbDldbhoa2+nYm+VaruqJaJ6rXa6+5oVKFO17JQqpAvcbv76X59nsKeHyhuv4+DBg/z52V8qa5c7Hv4SWbfdiscWrixewgU4bjHycv1xqiv3Ey8nn0zSgmHF4WS0r4+C4nwlQyIAT8EXLK2s0jd4ht3ibiDnn9ertPFWlhYZGDmjWrxKzNivU9XI4vwCZ4aGFA7qo+Ds9bO0NMvk/AQpaSnYTBEaY8fgV6ydn37yXmYnJrhGgm7GFt7881/p6uvh56/8hZDcHJy2UG0MubaoEuehy5Pk7izAIm21wLTub6+8gjXcynXXXaPEPj9MNcanppiaX2BXVg7BKhv14jEZ1P0R54ICGcUq4SKNhHPxwhiLTjtZ2cKUC5ylPrh46QIuk5PNm1IQyVsVY9ZXYXWJL19/HWEhNj52372EmCzU/+kVLk1N8cTrLymG1YKAkoNCsLhWGb9wjnmPl8wdGqNP1qyA1Qd6+jHHBJOSLlIGCqmoqqvBoWGMFhsZqWnqd1UnRafn57/5Bfuq9lKQmaMd4BqRkO4TvYQnxLEpcaP6fQHDy8/GBs8QGhtGnOjuKZqx0FBXWB44wVc+9p8U7sjmjvsf4OL4Zd75+2t4gs08duwfmvq/KRKXw4moBA709xO2OZn4xE0aG1EYwog/ZRvbUpOJj41RmmQ6xfE00NPXR0ZSOnExkeqcEJkAiRBtPZ1sTc8gISJKOcjIqEuwU21dnUoGJiokQo0MlXSDHn709NP87ze+xuraCuEhIl/kAY+LUx94af7yoW9Tkp3DHZ++m76+E7z76luqi/zFv7+gcHIevewsybNdtDe3sLN8N0a9SIvr5CVUct7YUE9VaTG2YG1cLwxYec7SjVeakyL4LsWYzqfwJs2dzVTmFhJstipckFymjLBbhLVaXKqsjwTPokYuPj2drS0U7inX2IuSOYh3qtfFv575MUd+92cO7a7glns+yd9feonOvpNk79nNvT96SikNrPi8WA0WTD4PnS0t7Nwjo0zz/0fVe0BHWa3v29f0ll5JSAhJCAQIgRBKElroXZQiKIIV6xHrOeqxHj2Wo2LFhoKKYgGUjnQIEJKQRgmQhDRCIJA+kzJ95nPvif7+X1wu10KdzLzzvns/+3nu+7oxiJfo8dBpgMLCAqaPHiufKaHxE0AiQYU7evwokydOl4c2jdctR9VdAidzKofpWVPln2v/4n4o4VjuSanrFc+/8MRqxRrkgTN5+YwYJzpQIrNZdEB8Ntj1r7xK8ead3DptBtm3zObz9euprq1nzpLbmf3MUzKVQJ4zhQnC6eRCSSnJwl2rM/qa3zaoLqvgyIH9rH5utYR2/7X+9GCXjLRZ46b60Dyis6lW0uTsJq+kiMljJ8n3LwpU2cl1OCktOyujuXy1uger2SITdQSZIHn4MN8YVloV7WCz8NEDq7h27jJ3Lr2DpPRU1qz9mJtNjTz+/L8ZvGCpLytW6cbpsqPxeCkqLiYla6KMaxSJDVoXEhRdcrqAkdkZsovfa/LmZlsTV2rqyRqV6Tswiq6eCvYc3kebuZWlC5f4ME2SK6+lubGFazebSUob8vewQo+L7vqrNDffoH/6cN+RwikOzyK7uZ1/L78dRbuZFYuXEB0dzafffE1F802++eU3tNFJYBQQbjtulw1Fk5ma2noGjMugBzVdwsyDCuuNVjpuNDJEZAErnBLQKw7PlXU1dHbbGDFUILH+76eypgK300bqoMFSR+ibEaq4Ul1Hjxf6DU6gy+3CX6XGiIvv310jdav9RospjHj/YkboxHutgofuWMbAkL4smXer/AWbd22jorWBb3bvgaAY2UF2KR2oVUpaLlXKAiB08EBsCq0PRizW5ouVhJtMRPWLltAor8qXUFx0/ixBoeHERYs1+/8wtqfPFcsOYGyfvkKgISdaKq+akrxiEgYmo/A3Sru8VsLNPVw4dZKhQ4fiNhplEolCyAd6emg5f5bnHnmEQRFRPHj33TIlZt/J45jVCj7evdvXPRaFujSOabhaWkZ4ZATKiCDcGh12mTSlpLLkHEOTktEbDX+7tsX/ky/W1KQk+gQJVJYPNCO+h2N5x0gZkYKfwU+ygwUSSu1VU3hUuIAz6RTPp0Elx/wC6Xb2+FHJurS63JIooRQHIKeLwk0/8eMXXxAeHMiTjzxC6cl8tv2xl5gxaTz95Re+9y9qFZVI9nBRd6mCfvH9cRq1KNU6OfVw9dj56oNPePa5533oHCEx6W1cHT15hCnjJ2KS7xLs4vfj4cgH77Lz2+9JHTGW+1Y+QP6OnRw/sE+OqlxaDVGDh3PvQ4+y78efKC4roc+oZO5f864M6vB9i+L+cXDixAEmTJ+Js1sti2+XzY1a4aHwzdc5uG0ziZmjWHjbbeT8tFUifhQ/z7jNW3OjgYmLZjM+eyItuafZsGkTYROzGDHnFpyaIKmD0fiDu7uN1vJzhAUG4jH40y86Dtu1JmxNzVSXlXGuvIL59z5IdHRfLhw5QnlRMfYeK1YUzL/vAaLiYqk9X8SPv/zIsMkTGZqZhVdvxOVRYNDppankRGE+mdkTsYv2qCDOKzS4rXYK80USSDZWoVvyiKgzJUJ7ePFCPpFhIURFxhFiCqDpSg0Gl4uiwznUNzczY9UqQiL6UH0inx0/b2LubTOIGpKIMyoMvV8AXbU3sDiclDnMJI9IJ6BHjbPHgVOroqOjnWsVlQxPT8Xmp8SlEIubEku7hYvll8kcMxadECw7XRLeKcSkotAT1HqHAPYK0K5KjbmtXWoAJ2SNw2UXcUNe+Rl6Ottoul5Jn/BQ/A0hsn1taWtC63GxZcP3BIdHMvWOuwgODOXIps3UXSojY8oYwgf1RxETiUtE5LR2cbWhEavJQHB0LA6rW2ZhBpj82bl7J1YczJk7E41H0L89qHV6ahoauNHaTtqwVAwOj4xGcxjU1F9roLutg5HJKWhl9I54SoXZo4Yum5WUYanSmS06U2KRbLp2BbvlJlHhYYSGRPmintqacds7+fHX74kalMD8++7H2tbJ2Z92cu1SJVMXzkXbtw/6+AHy5rdfu861mzfwRoejCAnB4VXJjV1EdtXX1dKtcEiWlXxAhdtao6Ps3AUMGqMsAP+KY3KbtKz94nNmTMiWgmuFzelDeunUFJaWEhoRTmxsP5QCoyKQC0oN1ReFLlWJTpD3YxLlxqhwdtHW1MAfe7eTlDKUcfNvRafUseWjLyVnLOvW6eDvR0BINFqViOGrp7WrE29UOAoRDafUyuQKtVYtE04i/P2J6hMhY5dUomBSCEhrEUmiAAwNl/FEPcJJq9NQWHCaIfEDCAsKkl1NsZgIcXFpaSmDEgYQJNy1TqGXVcmF8fNPP2bhvFmEmAwE+fmhcbnpunEDu9nM9s2bmTh9MkMnZmDt6mH/d1tkZmbWovl0aZUYQoKxdnWj7rZTev48cRmjcYvXF7o4hQqTySQLtMH9+8tRmFMlxhtemWeZI7Aow8fgJwoWEVfnFfePirzcXKakjsak0UnTiyheJTIiL59J6UL3oqXTJownCgJ1RnJzjjIwqT/BRgNhWgMOs0XGZ1WeO09xbi6z5s+hX9pQmtva2P7jZsmlm3HrAqwqBcaoCDoFiL61k6r6evpPysQiMl2VJtQaHd1qwRjLZdLQVLm/tmkc0lEsCn3h6p0yaZq8X4VeWIzgelReDh87xszJ02SgvcDqiEOd+Bx5RafJnDhOmof8NTqZBatwuzlTWMjwoYNQu11EBwZj67TQbm6lrLRUZrQuXLKImKEDOX++jC3rf2T29NlExcejCQ7EFWDCbrfjbmqnvcNC6OBB8hCkMgXg9SqwNDaTe+wYy5Yuwuq24TYqpeO0R6Ql5Z1mxsRpEh2idXhQGbQ0ODo5WVpE9oSJEsfiZxcxywo6LRZqrtSSOGSgPED5G40yScX3/k8zJm2Y3D7UCr1cd1RdrRzeu5sOczeL7riTqKR42YmsEBiuSdMJiUrEFB6B0wQWaxdNVxrl+h40dCB2rRDrq2S2uNIiouaKGTVuNDYReKVRSMdm080mamvqGZsxTjamBGBco1Gx+4ivALxz6RL5fGocXrmOVVyupcflot/gQdidNoxqBVqHA7XZQm1lBTEDEwgNCiFcG8DVy+WoVVaOHjlIh9nOU089Kx264v3X1lxk/IRsIvsMICQ6lmtdLVJl1FRVL9skEcOGctNuw6XVSYD61QsV2Ds6GD54kCzArSJaUq/hUlU1PT120lJG4BH4KVFRqKG8qgKXw0pqcjJqpweDV0RUKrhUXYfSz0RI/xjZGRI9RlVnF+cOHibAaCApPYVA/0CijeFcq76MtaeJvXt3EhXdj+XLV8p7ZPPmn2m8Xs+SJXfgxY++iUnUWxqxOe00115D7x9ASPJA2j1uLE43QQHB1J67gBEFA+NicXudMgpOvP+C0lJCQiOI79tfGiuEgUhoNAvLiggJC5Kge2Fg0zlFAajidPEZYgYMwL9PuM913tNNoFJFS8VlGQEXHhMlUzk8bWZCtHounC1l3x97JDdz6oxp9DhsfPHlVzTUX+Oxf6xGpdYRHBlJx5/g4pstrVytvsqAIUNwiOlLcACdVl9kZmVpGZHBYURFReESMGW1MHV4OV14WnIA+wWH43K6JT1CZL4fP3GU1NSh+AX4yX1L5BFr3CqKThWSNmasTCoRjF2P247e6aS5VKz9RkLjY2VEnqK9E43VTmNNDXv372XivOlMmDRB6ut/27wVY3Awk6fPkBG3Hgma9qFdis+VyeaWS6uW2ueezm5pltnw+Toee/QxafjsUbjp0Qi2qiAKHGb6+IkEuFUoXAocSjV6p5XyPb9TdfYst9x1P3F942m6cImzx4/j7Gyn2+Nm7KIlxA5Mkkbcrb9skukpo7LGogvyRy0JKg7aujqoba4nJmkQfkH9sQqig8JLpMfJxe+/43LJaSYtWySh7R35Z/jm/Q9RfDd7sbeluZHRIwYzcfo0/vh2I/kVlaQsu53bnnqSVsGvUQoYqwujtYsNL75C8aHDzL/lFm6bNpMdX26gqOwSQ5cs4q533qH1RjP+gf5oFW68ThuFxSWMyZqAyyPqXCUutxWHy0Lh6aNMEFR2px6HS4nCoKXbZqUgT3T6siVnShRcYiMUHcDSUwVMzZ4sMzfFiMboUaKzO/jiqdXUnT/D+KkTmT//Fn7434eUVlYw5bEHmPfcv+jussnFrG/fflgKi3l+7i0kxYSRPDlVjp82friRwsoa7nz/NRInT8BtNKFSagnwaqWzuLzsPOmjR6IyaGT7XmzA5rYOKssrGZ+ZhU7kcLqdWPVK2ixm6i5UkDF6rI+ir1Vj9bpkAdhw6TLZmT5Eg3Dkii6Iqq2dd1beja67kwWLb5UIkM8++piLN6/zxPq1JGWNo7vLLeUh4tSGxcK7ty/B3FLPvHtvJS4hkXXvfkPtzXYeX/s+AyZkofAPpFvEvTgVbN2yFaW/jlvmzfFx7lwueaPWXanH0tLOyOFpqBQKrB4ndr2Kuvp6bG1mRggmlhgmSC2IgqrqaunQThme6nP5ebzy+juq6/jgnvvwt9tZ9fhj6I1GPv7oI6q7W1mTswNneAAOm2AAQpgpUJpDXly4ApNCwZIH70ZnMLDuvbUy7PtfP32NMjYahXRNidOVh3PnzqExaBicNACjGEfLEbyasrPnCdAaSR4wUHZahfPWYdSw9vPPmDluEqmDh8rrLKLBhD6lqKiI0OBQYvvHyYJKCNtNHiU3Skr5+LFHSAgNZuWqVVi6evjq8y+xBxt5c88mugSTyaPA2maWXbnWovP8d+UjxIdF8o/nnuH8pXJ+3bRZ6jRe2PgVjtBA1P4B8rRpUyITG4ZExUo3q7h3JAbG7aUo7zSDYxOJjOyDXeiCBI9LpZL615T4AQSHhGAT2EeVQjpYi8Wf940nIjgUldS+CVmEjY9ffYX6AwcYm5TE3fc/QHFRCdt/3YqpXxQvHd2Bw9klMUDmphYC/QIp2rqLdc+/TtqgZB5542V2bf2NQ3sOMWRcFivefAlvZCidTpdkEApswYG9e5k5OlMulGLc53J70Kp15BzKYbxAF5lMONW+AtatVlJw/CRTU0fLsVWH2o1L68Pk5B06xrRho/H388em9srn2m21cXTLFg589SUpkX149J//5o8fNnE87xRDJmay4puPwNkjMSNiE3fb7Dy57G7Cb/QQGxTCA2++wk/r13P6ZBGjZkxn2WvPYdYocTo96Ex+9LgdHDp4gPlTp8kC3+N0ys/UqVNy6MgxZo+bgr43hUhkaou81GPHhIB6qs+VLZRoSrFeuTl29AizZ82SGCiXzYpBp8Nht7Px4485/euv3DF7NtPnzePLtZ9z6WI5t957F5OffUQicrrNFgICBbNMwS8vvcGZHQcYP2YM855+lDWvv05VeR3zl93JnCceE2RiWvHQ7XJRXXGZnVt/442XXsTlsKPSCcSEB6tTTENOM0Xonh0eNKII1Ou4Ye8kt6RQEhREyo7gKuq8Cjr+dOJX/tmFyRiX4ZPbuJ34+/vT3d7Bh6++QvmRQzy65A6yxk3hm48+pLC+khXPPM74VffgaGvB2WPDFBomNYv/XbIcV3kDt8yaw8hbZ/DSG/+hydzNI8+/wNDpk7jusKGPCJcT4sa6epqvXmNc+kh53XztJiWNTU1U19SRKZJAnB70IktdpWDrwd20WtpYuWwZapcHrWA9qjTU3bgpD6yjxo6Whaq9vY3IsFA6mxp581/P011Vz32LF5M2dCBvvPkabW4r//zf/4ieNpu26zflvRMg2LR/Tkr+vWgRqi4H99x1L+GxCbyz9jNavU5efPcd+g1Mpt3pwCCKk+4urlTVYjObyUwdLju8NpUHr17LhaoqrN02xgg+oGQVCh2mgvO1FbJATRs8GJXDhd6jks3ZC3V1mO02UtJS8dPpsTU1EazVsWvzL2zdsJ44Pz+euPd+HBYrX29Yj0Xh4v1fNkJclIzZE/egX1AolNfwzMoHJI3iiX88jl3h4q3PP8UbGsrL771PeFx/LMKlLvA2Fgu1l6vRe2HEgCSJexEFoJA95ZWWEh4SzsDo/nItcqjFwcJD0bliwkODGRjVF73oyroFDkfJqfILsvs3KCUFo0ZDR+1V+gUEce5ELp/+93Vi/I08df8D3Kiu55v139InKYFnN3wFgTo6u8woNCr8gsPY8K+XObVrHzHGQF594QXOV1xkw45taBITefn9DwgIDKSruxuNyYjDJeDouQwdPFSi3cSaLfisLrWC/IJ8UhKSSPAPw+sQhZVo6anIOXGM4akpBPqZejvFAgSt4FRJKZFxsYRGRxIgMsevXSdaa6B0z36+/eRjwkP9ee2ZZzmz5yhbf99O5OgUnvj5OzxtTVImI8gNSlMAOV+s56dPv2R4fBKPPvYYeTlHWffbFhJnzeDZN99Cr9XR0WHGLzBQInRee/U/vPziy2g0GkkgsIphiV7DwSOHmDZuIiFOlTRqdClBb9BxYt9eZgoGqdslp5x2txNTWAT523ZJqYBCSBn0GlyuHik72vnZOnZv/IH0IQN54P672fXHbjYf2Mvk5bez8omn6XZpsbmVqPU6VBYz+d9/z6ltv5GZNpx58xeQt2UnRbkFKL5atsJrsNvpunCOSD8TbT02QocPJ3LmDDKWLcFhENZmN25nBwFKFWfXb6LqeC41Z0oJFaHuYkrYN5aYFSsZdccyX8Sfx4lB8pocbN+7hwVzRFtfgUPwebS+tWDf3u+4Zc5ccIvWotB8qei2iSSQAiZlZ0vrtC/xwCOBmMIVNE2YMYSV/q/8XauN3PfW0FhaTEtjnWxBB3kNBA4exODV9xMqUgl0Qdidbum6aTlzkT9e/i8hDjPt1joULg9es4G4URnE3D6LpLnTaZNjHqMcjXa3WKQObawY88gxiY8y29HcQtXFckYJYLX8EZudgub2NuouVJKZkenT16qUMlS7rb2N2rJysoXgXawKorAStVVTK6fWfEL9qVw8PR14HTY0Kj0BaSn0e/BOErOy0YlIBumWAJpbOLLmI2qLcrC7GjEaDPQ0Kxk95xYiZo4nbqoYw4g7TY3S5mbbb9vwGtQsWDDfFz7vEQ5kL1dr67A3dzBIQFF7abjihC74XD3tZtKE1k8Wfz6nU5Vc9HoYNmK4HOmJfyO4Su6KGnLXfETnhQt0m9txuFwYQyIwpg0l8aFlRA9PkyNS34+XjvJqij/bSO3xE6KJJrmPfsZwokePIvGOeUSMGSmBqyqNQY7Cis6ck2LZlORBvpFcL9+s7MxZQjQGopOS/77+Hg28/+EHTJuQLVMt5Fyp9zOUnC4kODiYuP79Uep6Xa4uMBecpuDjj+mquozKpKfF0oMpNApT6hDG/vMhTDExmHzKHfndNxWe4dS739BTXo1S7ZQoGUNoHwKHJDPx6YchNEgCOEW6suiaC+hnSnQcMdF9/3ZnC5Zh4ck8hvZLxCRGz1Ls5xsBF4mYxYQk/PpESnu6L1TBS+GpU4yMH4RR5GX26rOFC/jjf/2TpKZm2ssuykW2qb0TfUAI/SePY+KrT2DXanFZLJiE61Tppu7oSYrWficZjTqDGnOPFf/wGJImTSD9mYfBqMUlFh9pLteSX5jL2KQh+IvFRyXwPALNoeX4gaNMTM8AMXaWLnKfvij3aA7jho8CgavReqUjVKwdeYePMmXYaPDvjZoT8z23m4Itm7n622/YL9fgrxZFG9j8TKTffivDHrxTjnrt3d3o5KZg5X//eIoRZnDXNtBt76TDZiewXyKDJmcz+okHpXZRuLylrt3pJv/kSd8hU0ZbCdSOCrtSycHjR5gzfmovZqeXhu32cEJwA6eIRI5ezY6UonnJOXqUSSKuUUgE/pJSuJwc2biRtoMHsZRXolLqcKi0BA8aSPLMyaQsmYdXbEZSMiFGgi72v/8xnceL8NxswqN00eZw0icljSHZk0lefrvv/QtIvNvN5fJKjh08zFOrV0tJi7yfpQbQLvXQU6ZM7Y0a8jlLe2w95JcKVupE+Tv/AnEj8DBnSn2jagn9FHo2oTnrYO+GDVhO5uKtv4bBqaBNyA5SBzN11d0MzM70ZRUL9JVYzNo62Pbhp3iKz6HqMNNu76Jbr0eTkEj20qUMmjtTvnebUqx5HhmLKeLXxqePlRITXwGo4MZNkQV8RTow/9+0le37dtJqaefeu5ajFJWqQ2ju1HS0t0kM1VjhtBRrsPgePR4czY1sfO9DFGer0bW34XK3Y4gOpSsinJn3P0TM+Gk+LbFcnt3YK86y64tP0VxtoKP2OkpFIF0GE4rB/Zl5953EZ4zrhfYqsLrd1NVewWbp8q2FkkcmWKlKLlVXY++yMmJI6v8P7l5Rexmry86IIUN80hkpKYHLNdXSWDd6zCifs1+MqT0evv/f2zSVlRHa1IKfSCax2vEGBhKYlkb2ijsITB/Suzb7tNgt+Wc5vulX2oqKCBBTGIWXZoUXfXoaS/7xGIEDBvnMJxq1zNMWOunI4FASRUawmJ7INq+SwtIzRISEERctiAU+8bFYWgvPlsoCMDE6pjcy0fdcnL5QiiYoQI45BbxY0iqcbiqPHOPILz/hqarEaLWhU+pxGU0EjUhh/r98pIS/srHFxv/9W/+jp7wG0/UWtF1d2KydqPv1xTlyOCv/9ZzsfPskO+K7d5CXV8CYMWNRCaCxkKyIKbkcARcwtP8AIoQZQ86RfZqhEyeOM2J4qm+t6nXwi/v8eFEBsQMHYAr0J1Cl871/h5vzv+8gb+d27FeqMPTY8PPoCI6PxzEojvnPPwNCxywiCYXRtaODquOnKNyyA09FLUbRuXfZ0Cb0w5A9gXmrn/CNYB3CQCrGrjZefvEV3haA6L+8Z71m2gOCNTp+IjpR84gfwZ1UKziwP4ep2RPRaNx4RJNMo8fu9VByvIjJf3kQXDZcepWUy+Su28SlfQdR3LyO0tGN2W4mOi0FQ+ow5j/5LF6nQjZTnF6PlBMd++47SnfswNR8k2CF8FuIPHAbim//84L3nuxp7Pv3q3ha2uj092fpmvepUamIHSeCxQVupZ0wgwGFxUxL3hkJS1z/yD+IDjDR0tPBiq++oqzHRdKM6b2h2U6ExNnm6KbgTCkZYyb4BNq9C5OtWyR7bGPaNMGmEikJYqaulBFDJ08LgfNkHyBX6ou8mB09kpE2a8I0DPLQ5ZUJGDi76Tp3nuDWNtY+9QQJgSEyiuuWD9ZQ6bXSf/xEHHaf3Vy4fi+cOkVHUQnThw7gg+dWEabTE2aMZ87zL1Klt5IwYTweMRZS6KUTyM1MFwAAIABJREFUrb3VzKXzZWRNGCcXTXEtRBaiMG9UlZ5nnKT696qeFdAkTCAVFUwUeqRegYjQQd1oa6bs0gUmjZv4NzVd8PqszTcJaG2j9uAhcr/dQKhKgzEonBnvvkOlt4f+IzNwN3diCBCfC8x1tQSK0+mpIxz68VNUDgexCelMfeU/XLE2EZeVIZtkGpXQMSrY9ds22S2au/g2RBKZL+zCS2NdDa4b7QzupeL7HBwKKmuqZBdzVFp6b10iujVwqboSc3cXaakjfALyXvREc3U50bYuynfuovjX30Uri2GTZ5D68MOc6zbLzpKqvQeFyYjV3UPDpYskaUwUfbeeSwe2ofS4GTn9VgbffjtVim4GZGYKlT2I/F2PkoqyC7j0agYNGSTvHXFLCJNn2aWzhCv0JCQO/FtcKz7Dm++/y4TJ2YwZJbKAfeJb8ZnzBeIgOIiE/vEYfUnJ8ru8XpxPnEZNwdtvc7HsAlaFlhl3P0TcxMm0hYUSFhuFSmyA9k7cflBRUsKQgD7kfLKWulPHpDlpxt0P0H/ieGzRoRgkKkEUIcKlJzp6p0mIiiU0NlrCTX15kB4K8/MYFhtPuIg5+ksk7IXcnOPEJw0gMibapwXrfZ+5+ScZIZxsopNkE8WAEodawWevPc9TS29n50P/wNJhw6YxsuTJp9EMHADJCSiNJvSiMhYg6CA1OXu3M2lIKuvuXYW68SY6rZHlr7xBh0FHUOYIPELHojP6UCEeD/v27JVcRbWIZOsNiFegIefYUbLTxmL0E+aNvxgZwlxxiDGjR+MXFNiLpRaf2UXuyeNMSB+DSSzmopjR+ADdZUf3MSLAyNbHnsbVbEMT2odFb/6HGqeNhGnC5ODrQHts3TQ62tj8zZc8desSPlx+DzGCGuD2sPKzL2jxOAkbNhiXXiPdzSI5QURsFBw6ylhxaBSdSK1Q5/nYQIIbOCN7Kuq/kEAiFcLj5kjOMaZPmdqryPTtR4JnKITnEzIzZeqPdEgKALBwDOblktRpYfNLb+Bv1dL4Z473fbs2kV9fS8ZE4YrttUeLu1Bp50phAX1azHz78qtEOt14TCYWrf2EG3joMygJh0aNSi+wDkpKi0s4sOcPXnzpZbmBe3shs0KKcSovnxmTp/mUP70i+LaeLgqKi5g+Kfv/rckxd1nILxUj7CzpIBRaYCGnENnKnefKCK+/xpY335Yj/0a1mvu3baOkupq09HSf3lopOIlquq/dQNlyE/uFYr75z2sk+odh6BvDrDXv0GC3EiOg7+JAKmDEagM93V2cLSiWWBopUhMAP5UvC7i2upZs0QH8S5asgN9276Sts4O771rh01VLAoGSy9XVNHW0kjYqvRfP48DeaUHpdqFpaMJx5DRbPvoArb8b3cA4lnyzntKKetJGThKeBCFVx2510N5RRx9PN9U/beLkpq0onSYGTpzM2Befos7cQn+R1atU09zThZ8xmLqrdbQ3tZKVLrSTwl8vBuhKyqsqZQE4apjoDPaeBxRQVlUhQeEi51yssT4Oo5fisvNojDoGDhiEFzt6Kf/xsOmLL1k8egz1v+/g5NatqHRaRt56K0Puu59ap4tEcT2VArDcg95goLrqMglaDYWffsKl/fultjP7jjuIf/A+2vAQEtOXbpFFrRHiHD2l50oIMvozdMBAqZLzSUIVFJUUExEsMDBx/ydg9ELBmSJCwkNJiIuTU6G/3Dwizzw2MZ6oyL64PXb8hP7NZqe1upZQnYa9Lz6P58ZNamsbWfr004TNnco1IDZhiO/woBWjcCevvPY8bzzyCL8+9k/0jTfpbr/JbU88hmNcBsoBiXIU7ecX0Jt/rCDvVB6REVHyOvgSeHqj4ArypEwmOiT87/QscbEPnshh+PBUIvwD/6+AReSoH2bMpPESdi1MOkbhirA7qLtwXmbp7n7mWbxtbZRcbeDV9evpCA5EHxWDPqIfHpsoyoXi1E1J7jEyE5L4+pY76ONwYnNaWPLfV2kU+8ToUahlo+yviD4rb//nTd5/672/zsZS6y0eVQGhnzR+guQAStmewI6hYue2QyxaIFBQdulQt6Gmx+0l91A+kzPG4SfinoQwXvahPNw4UUgfnR/rH3qUYJUHm8rKnS+/QFtQCCHi2VIJzJRTcpZ7LO20Vl2mv17H2rvuIlSYF4PCSU0fjeL1B+/wDg4K5cbeAwQKE4J/IMGpaWgzxjJj1QO+jHnBSPNaUdlslG7aytWTBbSdu4i9ow1dsJHYzAxMGRPIWH4H3dJW5JFCV7fTzu4D+5k3d6GMG3f1eDCqlbgtVk6XHSEzW1jXTVIDqFGqJZj2RGEBkyeJzpfPxi3+YbZ1kZOfK3EvIgtW/Aubwo3b2snRb7+nubgU88ULKDu6CNQFkCSYV+NHkrlwMUqxASqUkrpfeuoUJ7/bSD+lh/rS43LmH6SLJHbUKPrdPouE8WNRiOJDwKE1elpaO7h4roxJk33uXZvLB/Nta2+lrLjEB/H8K93Uq6Dl5k0uiAJw0iQfLkKc/L3Q3HyTc+UXmChfx+dwE49kd/MN/li/HhquceXkSfwcHmL69MM4KIn4uxeTmJGFSoibu2wQaKTz+g2Of7+R5tJCLNVnEU7KkOB+hKQMZfCKW4kaLbh+AoYtHlIvm3/ajNZoZO7ihTjVvo6qeF8NddXYm9oYLjplkpEm8A0KLlddlqfVdAE/ld+iz01SXlWOpauT9BEjfIHv4t2LQPaqcvJ//4W63FyUDU0EqY24vQZS58yj3+IFhAwYKDcd8UvFmNbc2MDxdV/Teb6EnroLmNRqdEGxxGRlMvrh5Wij+6ASpiMhQbZ7qSy7iMekJ0mMVURHWQHdCjhbeY4wr4Yh8b1cPxE3p1Ty9vvvMm5qNqPSxvS+f+G5FTqWfIKCgxmQEC9NPL4F0UtDcR61v/5MQ2EhzR0WXCojEYnDCB6SypRVDxAQHuxbeUSHy+CituwsJ7/bROuZs2g6muTvCE8aQsjQwUy6705UfaN87j9xJPVqKM45RXL/JEwxfeQZR+SPCvf66aJTDI6Jo294pM/85LtbOJZzjLiBSURF9/W5EeXSoOTY8cMMSx5M34gIFKILJQPZvbz3zGpGOWy0nr/A1Zsd4BdMn8HDZQd/7Mo7CAwPQyUy/VRg9Vi4VJJPzd791B07jp+lE63GQMigVPqOGcXolYsg0OQT+IuFW6Xh9OFjjBk5RmoevVolXfKOUJNz8igTR4wh0OgrAH39S4V04woYeUBAUK/j1CfRPp5zhLEj02U4vW9j8eVi5v62Gcvh/VzPK0Tl0GL2qOgzfhxx48czbuFiX/yROLnplVhcZt769z8ZZfCn9tBRAkUerc6A37A0YjLHMO7upaDTSMmFVqGTOpy83fvJzJ4m/9yjE7nZvntXFKrTJ0+TCRR/VXvdbsEBzGHq5Kl/mw3EfyuMHYcOHWTGdFHQefB6nVK+IYrA/d9/iz0/jxt5xei7VSgio2gdlkjK7NlMmyoICkLw7jMpuR1d5Py+mZb8Aq6dPEVQVw/aoCAMWZlEZ2Uwfslt8jns8rrRKPScPVPKwT37efHfL/mmBsIJLQ/jPeTmnWLmlBm+c5vv4ksdamFREdOyBVD6/yLKBbRY5LHPmDVHvn+nq5tAtQ6npZPjG3+k59gJmsRzptXSHRSMfvRYhs2YxThRgPc6F8VlcDa1cPCXH2k6k4+5/CK6jm60waEETBzHwCmTSc2eKD+vsDoJn/3VK/XcrGsgQ+SlS+i16KZ4qW+8TnVNDdlZE3yTHNGNdCP1ym3mDlauXOn7tV6PvM4NV+u50lDPiIx0ed8Ig4IwIdyorubMtj10HM7F3lAPBjcdfjoCJ2WTuWApgweO9cV19xrBmm5Us2/jOhRnz9B5qQqTMgCb0Z/wKeNJnT+LhFHDcYtNs9d9LPKNLR0Wxghgda+AXzyjlysrpXZ2dJovyq7X6M6FynJsLidDhw37+7KJ632h7Lx8auKS4vEXZgNc0qTzw5pPcNXUob1ciaelRd7mrqgoAiZOYuyC20gc1Osm7i3TKi6co2TvbpoO7MfY2iqvga5vNP6ZWQydN5v4tFR5f4siREzg6iqq5d0+dPCw3mfRt/OUFBcTHhTCAMHj8y070sNUVFxEaFgo8fH9e6MOfdVtSUmRLGAHDRbvR+jCnRKmX33sFBcPHqClKJfGigr6CaxMnygYPpTbHn4UU2CE78V776HXX3+RWMHzPJKL/XIVcZEhaPr2QTM+izHLbic0NlaatEQRrVPpKMk7TVLiQEIiImXh+tccJv9UrtRDx4gpSW93Tfyagzk5sgMYHhDUi7fxfWu5uceIH5xEhCQxuH1xfF4lZw8couLIYW4c2i8h3Ko+UXgiIonNHMecex4AnegACkevz/dx7PA+Luzbhze3GP8Os+SfRAwfiv+kSYxasghtaAjdkvEgzHVKnv/ns7zzxtvoRYxm7/0j3tHBQ4eYMH4Cep1Obr0urwOVV0nuoVOMSR+JIUSL09WDVziNxVp76DjThbNfnPSEwVV8WcIw+N1PtJ69yJXjpxAcZ5vCxpDJE9CnDCPz7ntBLUyBAkAtjLpujvy4kfq8kzQV5OEn8L6mQBQqDYp3F073NjU3MWLUcJbPu5WDn/3AubJKhi9dyjQRRK5VyfarrBMcNn5/8SVytu9kwuSpLF68jO1ffc3p4iJuXXUvY1Y/KvduoX0TBaM4uZ45lc+wURl4DGGyq6a2OuWLnTp6gKyZ02WbU6kUcd2CCeeSr5UhRqjyxnShEaNLu53Tp/MZIzpxkmkkfM/iYij56R9Pknv4MLfccxczp0xl05trKL50ntveeo4Jy5eDQyAsNFiVDjqvXOHNOYvp8ye0dsr8mYzNzmbrJ1/IrNgH3nmFpIXzfU+0XnRB1NhsLgoKhK5mkpxiiNauMKs4urvIKcoje+pU2eHQSLQtdLWbqbh4iVGZwvmmwP1nWoPeq6KnoZH6mmqSJ2TgUnuxu6wIvyU2Fx8uup325iamLV1Eesowfn37Iyqu1vLc1vWysEPjg/O2Ku0IktGaBXfSUVHJslUrSY5P5Jc1n3OhpoqXtqzHmJmGS6UWtzkam5vtW3fi0GlYvHgJajlC9cqN8OqfGsP2pmZGDBvWOyHxSLNKw9WrdJktDEoZKl2sYuES5vmO6zdoqW8gWXADZStOOKbErtPO8/PnEuRnZMlD92Pyqtn73le09vTw+OZv5M2IW+sj/hugo7aej+9aQaDbxqIHlhKsN7F77U9U3mzk1UObUSf2w253ohMPn0tNXVkFCq2OuIEDe6ewbnoMKs5WXUDn9JA2eKjktClVasnXWvfN19IolJA8EI9Si/AeBqKmrOA0scFhhCX0wyu0JF4nGo+SrjNneOe+u6UY+96XX+Hq1WZ2fPYDBPjxn0O/4dBp0fYIVpz0a9F26TyvLb6D4fH9uevxh6iuqmb7hh/Rh4fy9O6fwV8nWWIeaWQxUpZXyoCwWPTR0fK5EDFHYjxWcr6ExJhYooLD5RhSmIjEM1NQUiQd36KAEpxLsZELRUtxzknSBWDWTy+5b7K36fSy5r4HaM49SUK/vtz7n5c5mVfMrq+3EJs6nKd+/xarQoVBusLFKuakZNceNj71IqMSE7nriQdk/uWRbYcITxrAA5vXiQccj16ijuVfeQePkSl4bYJbp1VIDY5doZTdgrTBKXJDk6E8AlCsVMnxzPDUVNlxFx0T0THwV2goPpJDekamDH11KUS+qciohMOffsbutR8zJTOT+Xffw2879lKYW0rS6DHc/8UHMiFCLI6+TcTFw7fcil/5VWaOHs305bexe9s2SnPPSA3g7Lf/hcekkuN3CRhHS9GJU2SMmQhWe++4WoCKkUSBrBHpsisgfgSbUZpVzpWSMnJkr4sQ9PLG9VJy9CgjBbBaJT1+0ngkTsYb//0SBdu2sXDObKbeuoh1676l7GwlS+97gHGPPizPAW4hPPc40bg9rH3yaRryTzM9cwxTF8zh288+p6y8jiWrVpHx0AoEH6RHpaUbFw31V9nxy2+89s+XfScfOcLW4HKLrORCxmZk+BIGeqG9dptdJt6MyRj712QPtSj4OsyUlBQzdopIUbKjEaJ5of7vcvLZ6iepz8tl+eLbSc2axJrPvqCyro7HX3qZlEWLejl9vQxFaycfr36Cq0VnWTxnNhmzJvDhm29yra6Ff775JpGie2EQSUBOVErBGlRw+mQ+WZmiAJSRJfL1XNZuLl6uZHDaMBQiE1rE56k0HN1/kNbWVhbduezvAkp0K3tuNHH5cgXDJ4zxmRBEieOwo/ZoeXH+QuyN13ji4YcJj4rmvbWfUt3UyAcbNhKSlvl3ce9r5Zp5Zu5M9E4PK5fcTmJcPz75/AvqOzr577rP8UtJxCvzVkUBq6Kl9jptZgsJw4fJtBLBbRUO8taGRrosncQnJ/m6o7371o36BnmojEoUPDtRqColHP9GRZV0Xvcd0A+FGCmKcsbj5eT6n/j6zbdJ7hvOPx56mLZOB9/8+BOdCg8fbdkCAcESFeRboEXI8RUeW7qUSIMfj6+6H7fNzGdfr6NLpee9rZshOhhXr2Zb8DBrL15GZzARGh8nyxL5Mm4X1ytrCDD5ERETLe95MWUQspSGc5eIDYvEFC52GeEs93W6K86dISwqHEOfYB8H0+tE61JjyynhpUcfJTYulPtW3cvNpna+2fgzbr0f7+3Z66s2BapM3LcKBf977HHKT51iYGQYLzz5OFculbHu++8xxsbz4pafwU8tOXoC/SOu83mBykocgD4kGK9KI1FxYq0UOfAxcf3QCLavQhzvfXHtJXlFPu26Qe9bL8TYW6Mg/1QOI7NG41X5sCvCKCcs9Vd+2sHad96i/+C+PPboQxQeK2D7ngNEpgxj9VdfgL9AvUhEg7z+x37+ka/WvMe4Icn84/57KTywjx379tF31BgeWfe5DCF3/qmTFZQKkdzz2tPP89rbb8trICYPfzVfyopKSEtLk+u7ViXGuRIHQP7OLWTMmyMxc7KuFXGiolkgQNNiiiFPM+JzOWU9lPPRZ2z99nsyx47lzgdWsXPLFrbs2cXslUu586VXkRwvwb8SF8jSzYm1H7H9h28YO30ity9ayMFNv0oGo+KLpXO9VQ1XmHXnYiamjsRecIl1a78hfsYMkmfOw2IMpUfEECmt6B1dnPrxBzROF8ljMhk2NJXr5y5SeOQw4f4GRk7Mwts/BofKjbrLgt3cTsO1RuKGDKPB7iauX4LUvQk21eW2DhJGjsCpEWJT36hE2KoFy0osYkIALzUTwsARGEzRiZP0je5DcFQYOpUSfY8TZ3Mbp/7Yj0OlJGnWVPr1j5PdyVN5x+mTMZQJU6Zj7NHRbulCFRvC+dOnyfliA1PGZJEyeTLRsTGcOXmUXNGhyMoiemAi6gjBZlPTfrMDO0pqzG30HzIEtd4gsQsKczddPV2cv17LMGHhd4ooJoXUTlnNndSfLyd99ChZqIhIIaPNLR1GnVeuERAaiCouFD+DHkVdE8YeB39s24bbz0DG8tuJCA+ncNNWLp0/Q/KscYydNg1Lm4NugZ/pH07VmbNc3PgbfQNCmL7iLnmKKNq1i7KSQqbdMg9XsAnVgBhpouB6J5cqqmn2UzNm3AQMnW45VrHrFAjXd1NXO8nJg3woCXnK0XK1plZqA1NGDMeiF3ufG123A/u1JoyCBelnQNk3SEZHmc9fRmt1sn/vH6hCAhi/YjHhfv6cW/+zjD/KuG8JYQOTMbe4CevTj+s97bQ3XOH0pk0MSoxj9MLZBPv588cn30id1+hFc7D76wnrH4e920H75et0dPZgD/YnvG8MRq9G6hns/hrOX74k0xcGJiRIh7hGo5UF94Zv1jNj/CTiBiTQbVThdDowdjqw1zcSq/Gx5gwDo2XEXWdFHdruHvb8vpWk9OGk3DJf1rVFP/7OjRvXGHb7TAaOGIHnulW6ks2eHuoqLnJ+zz6GDRlC1m0LsFp72L7uawKMelInZEJIAIED+tNtdXCz4ipWi42wiGhMIaF04cYu2jV6NaVlZ4iOiSIyNBydWylFw26dmvz8fIbGJRIcFkq3treL09SB83ozEUoNAcH+2COMOOw21DfaKTueR1vjdRJHDiNx1kQsli6KN+3B6XaTtnwBAX0iUDRZCPYLoMNppTQ3T2Zfz5o6hZGzsmm41sCub38iLDiYzJmTsftp0MaE09rRge2mmY6mduKTBuHRaLCrVBIV5FApOHW6gGGpqfibjPL+EaNCIY3IP5XHmGEjZCqJy6DG63CgN9vouFxHjCmAwLAg3BFGzOZ2vNdasd5sltzP9AlZxKQPo7Wtg/0btxIcEsrUu25HHxxIT4cFtUYjHbDvvvwaWRHxpKekMGjCaBkztf2LDQxISmLYzPG4Q0zY9ErsHi+WVrMEno8cOUZyEPUGP3nYFNIRUQBOFOk+ShGZKA5qPo6kyNZMGy/AxQLsrsDk9GDqtHO9ukamJCi0SoIjgnF2d+O43kz5mfPUXb3K5DkziUoewM2GG+xet4mUQUPJmjMDVWgADV3thESG0fUndmn7jz+h7rIyKSuL5BEp1F6uYu+mLWRkZMjvUBHsh8tPL8eQl6/Uc+FiBQvnLxLHOQmeFRtSj91G8dkSMsZlyY6gWCeFa9LRbqGkpITMyQJoLHR+HkzCaNbejaXxhtxMokTijZ+errY2TG4Fe37fhtNpZ+6C2wiNjaegoID8nMMkDUxiwsx5Ug4gQL4Go4auzha2bvoZP5eexQsXoQ7VcrG0lMLtB5g3dz6KqGCMfcOlXKC1s5OKyzWyQ9s3YQAqAS52emUkmaWjg8t11QzJSJPPrFavxysCBvYfwWI2M+e2W/GKtV+Ytf7UUrlvtsgiNiDAiCnAiF+gv9TmdTbc5Oj+AygNau5csRKFysjpgnwK8nIYN3ECcUNGYAoMkTGfLls3nTfq+X3LVkLD+7Ly7ntw2Mwc2b+f6guVTJ89G7+YCALDQ2WjxWLupra+AadeR0jyALxGIza7U6JpbtZcwW6zMSAlWa5HKlEEujxcq6qTBsXY5CSZRqXVqfF0dtFdU4/e6SIsKIDw8BAcLgedre1UFJRwtqiYlNGpjMueTMifWtxNmzZRW3WRebcuICphEB4ZF6bAae2isaaCnMNH6J84WGLNNEonu7dvo+NmO9PnzJb3jjEoQBZJnV1W6uqvoQwMwD8xDqegD4iDlN1J/cUK/IwmohP6SbSQOBCJbnld8Xn6BIYQGR2FQq2QmciCB1VbVoZRq6Z/Qj+CAgOwdXZjb2rHeaVJdtIHZA5n3IwptLW1s2vHblobm1m67E5ikpO40d4mZSJdfyaq/PbDJnnfZU+ZxOiRaXS2tnFk/wFpBps6dw5dBhX+fSJQKTVUXa6lu6uHkKgotOHBsgngsouDl4JzpWeISeiPJjxYxoWKWDch6zlzPI+hg5Ix+flJw5RTHERUHqoulhEW6I/JoKdveAR6j5LWqnp6ahrZd3A/IxZMYersGVw9U84fu/bS7rSz4tGH0YeHcK3hGrEBoXIULA63Ah8177b5jEpNpbG8ipwDhzD4GRk1YRyGqHD0AQF0NLdL9/f+A4e45c5ltCl9hkCZLO5BehlGpqdLyohgBIpcX729G0v1eSJCQ3AbQwgK60OPpYOe9lZaG+uJiIxCH9JHToscbc1oXQ5u1tZwJCeHmUuXERWXQFNjM0ePH0MXYmT8tJno/fpi6RGp2S7CvQ6u7dlO6amjZCyZx7RZM6g+lMO3H32C4t3b53qbrl1jaHwcy+fM5+im3zl/uY74eXNZ+NS/6PLqZXC5XSsatA7OHD1MVno6gaF9JEHebuvBoNWx56VXOLJjOylZo7j3vvv48X9raKqrp8tuRxsSzMCsDObNXcAPaz7jbM0Vxj32ILPuXYFCI+KuhJPTIwOVz+QX+jh6WqU8rRqcHrSdVtY8/zL15eVkZI3h1hkz2fzJl5y9eIElz65mwiMPyopfuIWE98feYyH35DFGxiay54P1tF67wbyHVso0kCN5p7jniacwdzpkmoN/oAJFSzPrHn9RPgTT5s5h2rRZrH/zQ4pqq1nx6VvET8pCaTRK/prRKRpfrRRVX5BcP0EdEgtxq8olRwOtpRWMTUvHZlTJz+Uv8lNbzLy+8mG6mpqYs3wh48aM5pNnXqTFbOaRj98hadYUWhw2dHq9xEyYqy5zpboSf1Ts+uYnXB43tz1yL2H9YqmrqmNYxnjcSh1mexchUQbcDdd4d/EqPOZupt69lJTBKXz9wju0OBws/fwt+o4didLqwaDQyCK76toVrnk6SRqaLN28SrER6jTUV1TB9XZporCYFHIjidDoMV+s5n+rVqPyuLjlobsktmbjG+/R0WPnlV9/IXhkCnVt1wjQKwnBS3PZWZwOK/bWTvZs2IZWZWLlM09i9jjliK5/+giZnGFzWokIMtB9qYLXl9yPwu7ivpf/KTeEPz7ZSDte7vlprUywCMEgs5jFOK3scjleo1q6pv2VWtnBEaDsLz/9jPljJjBkyBA6DQo0GjUmUUyeKeft+x4jIjSYpc8+TEtbE3u+2ShP9m9t/w1i+tDi7kah9BBgtVJ/9gzBBh2NFy+z//vfiB+YzC1PPsTZ6/VExycQ3icGj1ONzd6FKVhBXV4+n961mhCdiUfefY0L5RXk/LATbVAwT/3wJe6IEKyiY+0RPgstp0tOE9g3nGiR+OFWShyDYFHmHztBenQCYZERtPkrcSs89NEYyft+M7+/9j6J0dHc/fIT5OSd4MjvO4jo159nf/4Zgkw0WJvx99NjaLNQf+Ys/SMiKNh3mJK9R0gcPJg5zz7OyfNnGSuSItQ6OjttaDRK/MMM7Pvya/a++iFD4uK546UnOXjkCAW/7WfI6NHc+8lbdBh8+BrRARAi0xOncklKS/ElfrjcaNXiO3BRcOwEU4daHvluAAAgAElEQVSPQS0yN/2UUjoSbIe9n6/n4NoNpA1O5u4XVrPzjx3s2PQLY6dM5cHPP8dj0tHlsaLXq9HYrZzPOUFqbAJ71n9P+elSxs+awdgVS3jjs7X864VX0AWH03GzVUYaGUNM/PryKxxb/zOTMjJZcN9yNu/cLuPqJi+6lYUvPE2PgL7LLpRCZroK8PLkKZNxCkOEyoeN1brFmOewjGTrsVvRalSYvAo03XY2vv0ex3ftZvrECSx9aBXff/QBx48dZeUTq5n03AtS6mKzdmEyiZF1D5UFpxnYJ5bNH3/KtevXGbdgDqmL53KopIg5M+ahVJloq28kJEhQ/r18uupByo/kMW98NrOXLuPzDz/gbGsjo2+Zw/KnVuPW6eWmIpQIYgM+e/aM1PSJPHGBwRBwWEdTO6WFhUyYPgUbLukSFXotk8XGm489jflSFUvnzmfU5Am89/brXDe3sOzRRxj74MO4u61yjdEF6Ghtv8rVM+cYEZrA92+8g9llY949dxCYksj5ujqyJ8+TrWyB7NKJroxBy+sLF9FaXsMt2TOYOmU66zasJ7eukkfefI0hM6dKPIxgyokitq3xBleu1pE+fqx0eBvUemzdVk4cyaG7u4d5CxZI84Nap0Zpt+FvdfDU0uWEdjtZPH0myX92mP/3wbtUd7byytqPiMnOxmFzyKInMMiPmzdraBEdRkMQ37z3oXTLP/ric1gjg6huayctbbwkQ4jcX5MwMTVe57k7VqDvsPLI8nsk+PrzTT9QYbPwv03foYnri1sUqVKU66WuohKX00HqiFQJpZbQcJWayxWX6bLZGDgsBa9GiVKjQNHdg72ugfdWP4PhZjv/efpZaaT6eP1XtKjdvPvDd9AnGgxGaXbx89dRXl5CsGBNXutgw5pP6devH3c89RhXnB1Y9TqSB6dj7XZiEIYqt4uO4kJeXPUwcboAHr93lTQJfbLxO65rvKz59UdckSF0eb1oVVrpWi4/c06igBKTEiWnU2hf1WqtTJHxDwiQxZVKQOI9dnRuN60XLvHO408T49bw8uqnKK+s4Lf9e2lRufl4zy753ttsvmuvUns5X3yaGJMf1YdPcmzHbtmtW/baS3y8/jPm33UXCf2TcNm8qJUiyEDJlT92subfLxGpD+DFl17jdP5pft2/F3dUKB9t+o4uodIQ+eTSx6IkX+SrJw3ALzpcupSFVlmnUFOYk0ty0kBZBGuNWpxumw8Ht20XG996n9HR/Xn4yafZv/13dhw5SPyYNP750ybZP29uaSIo2B+Nv57S3BziA4Io3byL8/kFDB2bztQVd1JScYER2ZNw6fQoFTq8FgcarZ6in79jw3trSAiK5NlX/8vh37az7chBBs/M5rE3X8WqU0ldrE6pldDtE8dPyHxtpUkv+aMifMDZdIPcHzfx6+dfkT5iFKsfeoydP/xEWWmJLGQtdjuDRo7iwcdXs/OH7zmSe5TBE0fz0BefyUlKp8ODn1YnecD7jh1k/MQpGNSCPCDuThcGl52cD97lxO5txKUksmLlCnK2bJfrteKdlUu9EQLkWFeHxtIt8Rua6BiSbltI+vIVUrAtDCsCDSF+Tom4pEmTZNdIoEE0Rj0qm5X8T76g48IFai6dQ+NworN6pZYsMCqS0vIyrjZdk/3mYFUwqui+RC6azaSVy/5u04vwZoGBKT5dyHgBpVWLUHoPdPfIzSd33QbOHTuOo7kFdbeVQIWKoMR44pcsYOj82WDQ0mXtlEJ2ldtF6R8HuLz/KF2nzhCo0dKhV5I8exp1Bg3LHl+NRulrtbroIhAnx974lOaCczK3191pJSooHKIjiFu5gGEL58nmtMfta+13WywcLy1gxpRpqMR4RgktShfmrg7aSisZPTqjN4dF6CAdqOwu9v73A1ouXaarsx2n2Uy0zoQuJorhj9xL3NQJtPd0YjAapQ3ca7Zw+VgueZt/x15Vh59OR7sW7nzmSdzRfembkopSq5WGm1Za6IuCPY+/QXvxRamhsFq6SAqL4VzrDWa89yIpc2eg/stNLCChdTVcdZpJGToCMewWPz0ouFpfg/p6B4OENlDYfMWOI4LNK2o4tHYD7TW1NHe2oRKdQZuDuFFjGHLfg0RlDOkdWTrF4JzO67Wc3baHC3uPoL/RhcKrRpcYz4z778MSGkT86JFSWif+VmKl7UIpFWt/pe1sBRav6LsqCHBrMA5OJO2VxwhIHCgLbTkKc0H5hXO4/DUMGpiMRlo+3RIls2bNu9w2NpthQrgtHUfiv3fTfvI0x7/YiKutDbPXRuPNawxO+P+Ieu+4qK7uffuaXukgqICC2EAQe8feS4yxx1SNxiQmT3ovT9qT3kxMMZpYUixJ1Ng7KliwoYKoNJXeZ2B6e917/H1f8zF/iZ6Zc87ee61139edhDGxM2OefQlNShw2hRB62wgRJpn8C9zef4xzf+8kRqmjpLaGrvdOYcTDD9BsMNI5uQd+ewCDUYEDO6Unsyn/dgvqqmaqbM24/D5MOjMd+meS9dITqDu2DwbQ/b/YpZM5hCfGkdA5SS5qsrMPnD56jIEdU9AILaExIEeZGp+Xsj1HKd+4i8aC67QK6ppZgz7SzG2/n+fX/Y4rJhSX1EeJathJ0aGD2E7nc+rPbbTXmKhqa2XY8kcIH9QXdXISkbGJQVOj/Dqd5O/ZQcO6PQRu1lLjtMj0n9ioWEJ7pjDmg1ekjEB0oZSSWu3n1PFsuvXPwBweIbWIYuQk5BpnDh9jeP9hQe2bgImJLoLHT8Gmbdz+5yCNhdexOi2oQvXE9Uwipn8/hqx4XnalW1qtRIaIkbKTKwf2YT10ivxt++gUEUOZtZmUhfdQjJdlr7+JM6BBpxBAWiGNaSPvz800b8um9fpNWvxOPAYN0Z060W5QJlkvPIFVDpWUUp2jEQe9A4cYOUnIN4ICOnEHxONyePc+xkyYGAQiC0eu0N55fZxZs57ywzlYS28SsNmk7CNpQC/iRwwnfcnjtAj+oEGIQDy4HQ1cPXKU0k07sV65IWP7atV+sl5fQWO4iWFZU+QwUdjMJKzcWsvpTVuo2ZuLt7hK8hDLm+pxJMcRPawfs995Db8qeP1yjmR1ymSbfiOHSTOQmJ6Ipdnd0sqF02cYLFzMygABlYBgiCByJzmr13Nz1zFsJTeJNJuwa/wEkqLIeuRBOo+bjkurkh9XXH9DSxXlx05w7adNKCvrcfi9NBpUzP3oLVojQunZWxgDNZLoYBZxiPU3OfjzWnzni+Xa0VbTKKPvwoZm0mv2NLpMGYstGNInp1H1VTUS/B6MiBOaMgV+l4dde/bRZrOzYOGCoHdGyAP9Xry3K9j3/Rpaj58jSnCq22y0GZQo+6aQteRB2g8aIeUqmqBhk7qacsqPH+fST78QarUFpzNxMaQ++gCa5GRSe/X/P02WTBGqu822j77AfbKQCHsAnVZLjRAS9OtJ33kzSRo1Ar8yGAEolEdFV6/hcTpJFwBt6QoXF6qkuOg6Do+H9D7p/2duVge82G+U8M8nXxNWUoP3Vq1scug6x5HdWsGzq1YS11vIo4JrgBAv3Covomj/Qcr++JcIm0ceYMN7daP3svvRpiTLTqFGa8ba5iFCr8FadIk933wH54qJDQj0ShttYXrCRg0ga8kDmLunSBC1VhRwwKULlzAbDPIAGNToBTOvT+edJSQqki5dku8uUx7M+Ll66Ajn/vwH5YUSwoU/QdA0DGDI6s2M559BFd0hmIDhF5pNN9cLzlGWfYIrq/+ke0gkzVYL8cP6cyVUwbwXniUioiMaVRDVonLDzcM7OfbLekIq2lBaXDTbHeiS4wkbkcnkxx+BmMjgKFasPQGFhL4nd+9GVFysHF/LaSlw8vhJCaY2RYbeBXR70QU8lOzcz6lf/0RfWovZq6DR7SA0vSu6QamMX/IoAVOMUCkFNYY+G/m5R6nMzqVqy14S9WZKmmuZ+czjeLolkjx8KH5NCAEhcVAKOZufU7+tpuLocVTF9QSaHfi1OlrDDLR1iWHF6m+DTmIhwZG6cAW52UcZIAxlJkG68ON0WSRe58yGLRTsOwxV1bhq62WMW1p6BuHx8bS0tXH29BkZterxegnt3J6kcYMYsXgxGKOl7EXArcUusv3gASaNm0rA6UcvXgrh6wj4OPPdSq6fOIqzoZqAy4VGqUfIRhS/vPVW4OGJE1m9eDHtNBoafD4W//IrZfVNJE2cIMXrNqluEL01H4e372f2tMnBObs4oImdxOWm4thJOni9rHrpWTqGhtJk97L488+kLgprIz+99QYmpR6bU8vSNWu41FxOt6whaH1aGS8l/j5hNMi+IFzAozDJAOKgoYSGOhpKSzBb7Kx9/k3CA2CKDOGelV9TVt9A0vgxMsEBo0YeZMQ2subV/1Jz7CQpigChahUVTjs1ZiNd5s3h3scew+nxYBCuO9zY6yoIlNxGUVbF5o++IlxnoM7n5Km//6So4gY9hovgcgE5VcpxUV1TI1duXGXMsJGonUG8RKvKL92+FVeKGC1cODKJ2RnUDbU04y2vxFpwnXUffEJCeDg6g5Z71q6VYeQdx4yU+is5fxCU9HoL6974AEv+FbqbdPhcdsqsLfScOoXu8+fRvnc6dqcbvV4r+p1UlxTQxaXk1oHjHPzuFwnmDO+VQvjADEpD1UxcsBBDQDgwBSZAxY2yUiqa6xjUb5CEhYquWpsCym+WoKyzkpHR9242oktqx6wVFYRaXZzfuJXC/Udw2VpJHzWIgS+/SnOLj4g+3eTndLua8Jm1WG7dYuuL72G8WU1XvYEmawvlGiV95s4lY858lHHtgzB1+Xy2UnH+HGmhcZz5ZjXFh07IQ2zXe8Yw4slHOGdvoktqP0LFUM7hR6HWUnj5EjZtgIxevSWIW2hu2lQqPvrmY2YMHc3QPgOCuhmPE3RKmgquEhnQceCTr6jKv4LDZWPcw7NJmTmLRsKI6pGAmGUGcEh9ZuOFAva88TnmumZChaY1wkQBPlImTGTK4ifQhBplmohP4Bg0Li4ePkD/pHS2LH0W9a06rAE3g557hA7jhtKoVRMV3wmzUgBKJYiNkyI3u1NHEpO63BU4C1NQgFNHsunfqSvhdzWDTgGTUSi4nZdHisfMP0+/QrRfQUFlMbPe/w+HK28z44lX0bUTsVBiAXPh91opO3KMw+98QZeATnaUKx1tNMVHkzlvFv3uvRe33oRWoQj6MRQ2inNO0FMdxrpnXyemzU+FtZGZn72OOj0FdWI8fq0BvfhP5L+63JzIPUFqfzFiE1pFsTKoJMLozNHjjBkyXB4gZbkr/S1eLh84THpYAv8+/7rs5BTX3+LBn96jJjIcc9cBGCLDJBjd73ag1Hk4vvF3Ln71Cz1UJtmZs5o05AbaCB+QycuffS03ZCnrcgk+qZWq3JMk+EL5ZelTREdFUuOxs+Szd6kI0RA+oB+t4vjhDxApkk68sH/PXkZNnygXfel4JnjYPrRrD7MmTb2LXRFzG9F28HN57wHSQzqyZunTdNKbaXK3MXfV+5TaLCRkTZW4GgFfxt0mhIPs+fxLajbtJcErDlYaih0WAkPTyZx/H33GTZIHIplV7fRioo2mU6eJbPLy2yvvoPcGMCV2IPOROeyvLGbB669gE99wQIlZocbdbEcI4YeOGiY3EZfXi1KtoamtmfNnzjA5a8zdXVE4BsXItRFLQTEJdW42vf0RRocbVbsQpnz5OtcdbXQdOVkWkiIC0dfWjEaj5/fX3sKfd5F2djeRWiNXm5vwZw2g17x76DNmJB6x3biVMvnOUleK8uZNlKdvsP3r1TL7VNepA9O/+4iCult0GZaFRWqJBQcCqqurKbl2lREjhqIRnT45nFayads2GposPP7oo/L6bWKj1qppKi8hvNGK48hZdq5cjVLEGvZJZeQ373CjsZYuA0fS6gWTqA9trShtLtYK/trpMyRrtZKvWep2Y5wwnqEP3E/7bsnYROavXqajc7sojy5+JXUb95L72z+4vR5SJ4yi1wvLuO2wkNCvP85A0NgipMAF169jb7UwpE+mfKbkxuX3c/H6dWmA6d2rlzQOBBRCh+rndv4FEtFS/stfnP17FxqFksHzZlDVIwZnpwQGjp2GXeDRVC70qgBVhdf45bV3SK5qIs4jtNkqarUqwqeNo+eMScSL3HXEuh/Mja4ruUCCH658soai/cdxetyMeXgBHR6dQ6XPTvteGdgEGPmuhuxc/kXCTAZ6paRILqzgqroCAY7lnSG6XRzdBTZGSowdhAhj4JmTdA9rx9E3PqH2XIFs+sx6bjnG6UMoVSvomHLXDOP1Y1D5KM7LZfMHH9O5wkIHn1rmJbdEGrkQGuDFH1dJ7JRMLBdpMUooyztEckQ0+554i/pLJahDQpjz4tNYerRHl9oZU7t2UsMo1xgREXf8OF27d6djuw54ZdiCWn7m48dzyOzbh5DwcPk+u3EijoJluSfoFh3Prideoa20EvedBKgH3nqJ+pQotN27YojsJNcpaahy28k/fIC936yie5ObEKsTpVqFJSaE+EdmMvD+BeDVyixjixdCNXD7xAESzWH88dCzhLhVWPw+pj+zjM3l+Sz539tyP3e7vWiFKcPnZ/+RwwwaPgyjMQS/X3h9nagUGi6fuEh6RAxfz5tNlwgz5a2NPPX2W9A+Uer/1q54loDLjSc8hMfffYMWHYRn9gV9pIBvYFC7sDqsHDybz0hBS/EJGHnQwCti7qwFBYR6vWx48gkJ8rbrQxgyehyKz5c+FQh3uwhcuoDR48Jj0GPs2pUuU6fRZ85sPAqRRiA8RwqZGJGz7yiTJ024G/wqhHs+BGsq548ttFwr4uLu7YSq1IRExtK+axc0cZH4fE5ObP+bcK0ZhTKUblkj0AzuybgF81GICDcxWhLX6XLKA+CoYSPQSXDx3U3c7+HQxvXcPJWHv7AUg9NNQKcgpndvEifPpOeEcRAioLMevEKIKdINNv1L0R2OlkXoxcSXEBlOWGoqzs6dmPvkk6gEXNbvEQZD/E2NnNryNyXZJ7AUXCNEr8MTokfXNZFec++hz2iBpNBKh7YQLjc0NHCu8LIEU6sFDFSpwCG6gNYmyi8VMmLw0OAiLETkAohdW8Ph3zZRffESTdduoPV4iIuOJKRzF9LnPkC7IYOD4bRCtCmCtZvbOPLjeqrPnMVediNY3cZEMerBB7DEd6DL0CGoNOKeiKXAT33xdU5v/Yf6sxfx3CiXeBVlhyhuqjyMWfEYWZNnovJpgoIPnVYmflQ01JKZ2RujQnwPfpxKBbdvl0O9lR5pGXfZV+JA6qOhqIj8rf/SeOEKDVeKaB8TiU3jIyYtg5EPPIE+KRmMPjBrcCr9WG5WULJ1L+c3/43O0khEdDi26DBGPvww/sRkOvXtIzFfIgNd4G1rC65w7s+/qTlzDvfNCqm1UiTHETW4N/0X3Edcp57B7cMeQKHRU1JURIvKS2pqGgbZKoBW4JNvPmXa8NEMyuwXLE6EYFbh4/bZc5TuOUL+ngMYnC50Rg22UBUJA4cw6v4VmFMSsNmbMYUJy4uP6rx8bv99iIs79xFiVFJltxA7YjADZs3CmJgiyfgS8yOjRtyUnzzJ1V0HuH3sFJqqBtQRJmzp8eh6pTBn2eMYQqNljSbjobx+Lpw/R4ekRKJiY6WH/K4MU1a3fTp3JUTkXGrE0+zDg4uy47k07TxO2f5sTG4PDnHaSGtP0Z0K7r+r/kAVGYVHRKxpBCPTy83jOVzfsI2y46cxqLU49CqSJo6i/eB+dOjbl/AOCVKoLJv6fhvFRw5zff9RCnYfIsYRQBsVhiW1AxGDMrlv6VIUarPoncmfEdd/5nQuaX0z0AoQdBAZLrvuAgQ9YpCINBMF3f+D0XnJ/Xsbzdl5lB84TkirHUWYFvPodNwJ8cx7+l2JLHC0tWEQyAVHC6UncqncfogbB48TqTfJcVPIuEFUaeDF9z7GZXOhNoSItRUCbeSsW0frsQvU5hfidNplkHry6KGE90lnzKOPYJMmLY3U9Sk9cEQEsk8SwmrRVwtGSQk8z5FDB5g6WqAYhN7u7m887F27DtfZIqpOnsNod2HDRfeZowjL7E3/2Y9KrZYIdheYBq+tmSu79lH190FaC4qDxgF1gKwVj+Lr3JGugwejNAVd0iJGDbeVsxt/4+bBHKrzC4gymrEEvDgTRH5tOg+/8yZO6RuVPWS8dg9nTuYyLGuYTDCRB3+Rveu2ceHcWcYMGnoX4B70TQZcDrav/oW201doOHeFjqYQGl1WOk0eQsLIkaSOnYlfBNOLOykKpjY357Zu49q2nVBRg94lYvV0jHzlGRTdOtE+LQWV1ixHuvIfdtRyeN2vVB84hb28CoNWSxM+2b1MnzaJ9HETcAQrAfm8NTY1UVxUyIghAyVSJ8hDUPLPzl3U1zWy9NFHg8YKrwetgIxX3ebQ+o005ZxF3WCVBYFNqyByaCY9J02k66hJUn8qBP5iYmSvquPKzj3c+HMLJqtVjkQd4eFMfO1llMmdCI+PQ2sOCYYSOB0468s58fsfWI6dx3WzRo5znSYdCeNGkDltMnF9B8jnU1yU+Lg3yspobbXQP6NX8M29axG+WlImAdg9u3e/280Tj5CblhtFHPp1A97L13HerpGHAFX7KArUDua/9BK9R07FIYDYOnH9bhpu3KRw9wFKN+9A32SRI+OItB5kPLoQfY8uhCXE4kYtjXKiwV585gjXDxyg9sBJzHYfTrcLTcd2mAakk7VoAWFdu+NTiF0iOGXIL7xCeIiZrgnxd5/8oMP25PkLEkvVuWPCXbKTcPt6uXX6FBf/3U1Dznl8dU1odXr8cRHETR7O0PnzMMV0lpBwcYeFS/XWxXPk/rYZ98nLRDh9MrkmMqMHlfGh3PvsCgxR7fAGNLLQEDvY5X1buXXiBOV7colRmeVZwx0ZQtyYQYxYcB/Gju1liSl+i+sX+uPu3boTI6Lg5NYrnLp+sk/kkp6ZSagAzN49AgqAy8Xduyg9cpziXUdIMIXT5nRj7tqZTlOzGDpvHogOYBClKa//4r49lGfncHPHIdIiY7lZVs64xYtQTeiPJqUzsbGdcTt9KI0G1D4f+f/8RvnRbJrPXcPV0IYpth36pHjy2ur4eOsf/3/MonhfRG58zgkGDx0qgfri+VGIM4vQom/djf3aDRr27UbrsOAyq0kZ0J+o5G40VdVz7cARqeWudDlp36unNJQOWfgA6EJxegLoRXSLwsff2dky59wso/CC3T+BATv+xx80X7pM6d49kgIQmtCFOksbiu8WPBYoL7nOsIG9uOeeqfz788/kXDzP4AcWMfPFV0SWVvBQcjcE9tKxE2QMGYJfLXJNRYEczNDb9PzLnDhwgNHTJzFj8iR2rd3IjcuX0Zr0tLhsDByTxaTxE9i37k+OnD7FpJeeYtRjS0AhxPnCrxYMas47dYqBA/rLykduIo5git4vr77KyUP7uWfSeKaOG8uW1T9z6mIhi157jz4PPIhH68MV8GIWi6rPjyX3lIzY2b7xNyrraxl17zTad0nmwOFs5j79THCNF64vUQV5/Hw/b5HUjtw7fwbdu3Xh79/+JK+smEWfvUfGhAko1WbpHpIt0dY2cgovMGTUCLlPiO604NM52qxUnS8gMzOTQKg2uEAIMN+dCuDDe+6joaaCe5cuoEeXzuz+bg2FhWWs+PoH4kXKgE6MREX2sQ9PQz3WGyVE+pVs/Xm91JqMnXsv7UeNoKzgCkmDBskcYLmk2pzyAt4fNxHVnYP2uIVTSe/ZnZ/f/pg6h4Ola78hfsDAYFamQOL4FDTWVtPotUvmnBxcCV6QRkPtzdt4qhrplJ6K2xyEEOvF8tDQwstjp9LOZGDiwnvoEBfNlpU/UFnbyLt/bIHUVOkoE+gcIeptulVBqBjLVlayd/NmXI42lr72Am6/B5tKSUS3VAIBjbShY3NAq4P/9BtM9+QEJi6fi9/r4sC362hxunl131aQWb16yXgU1tCKGzdwheukiUe6XAVkPODh+2+/Y9KgEXRL64FLtO7woRf393oZL0ycSZeOccx6+mHcuFjzxVeERLXn+T+2S0CxR86SQWFv49aFSyR36kLx/sMc3n2AqPj23PfiU9xsqsYUG010u/ZB3p8YSTe3QektXpm9gMzUrsxcfj/Xy27wz/o/UYWF8cb2rWAygUIcLoUN2MWVwkISuyVjNJmk/kbGvmkU5J08LfmAxugI7DK73I/R7+P6tt389PRL9OvZnbnPLubMpTy2/vIraX0G8ehPf4DQiOkCuAJuiUm6ejyXnp1TOPXPDi6dPktcUiIzXn2Oc2dP0m/0KLlw+mxOVFq9dJRd3/IPP7/6DsMHD2DGU4+QeyqXdd+uYcSkKSz65nMQcFVxAJeiIQ/nz+WR2jcdrUEXxNiIQ3gA8o6doG9GBiqTTvIbBfJC6faS+9MvbPr4C0YNHsC9j87l2Onj/L5xHWOnzWLO+yuDnAXRDhDvi8/PtewTdO+Ryt+ff01tUSn9x2YxYMlc3vr8I959+4PgdYjwedFpdDvZ9/VKdn27mmnjxjJq1mT2HTrEgW17ue/hRxn50vN36fP64Gbt8nLqdC4DhWlHFFbyFBmUCuQez6b/8MFSRC6JgW6XlBzs/+IrNv+0momjs5izcC67dm5j584dzH3kMUY//0aw2xwq8pJFSpGSyydy6N2pJ5ve+1gK/vsMH0K/ZQ+Rl5PNgFGjgjmiLrfs3NFm5edXXuZ8bg5Txo1l2vQZrF/9M9knz7Bo+ZOMXrocRESfWiXrN5vDyeWLF8gSzEwpTBMdKJG65ObshXOk9++LRgjMxYe1OxBC548feZT6itsMGdSP6dOnsnrVtxScPc+L77xL0rz7g8WqQRwyRUHv5sbJPLqGd2T9+5/i8riZvOA+4scNIb+ogN59BuJqs6MLDRPYBnDaeGP+PDz2Nq5bSjYAACAASURBVKaOG8+g3n3YsG4jZ/ML+Gjl94SLgkCAyEWHzg/NTY1UlJfSRxAFhPbb50Kt0XJ092Ga6puYO2e+JE/I9rRbrKpenp4+CVXAzT1Tp9C7Vzo/fvUtddcr+GLtrzCw313IdBCibWmsoeF6CZ0VRtZ8/rVMAlmw/DG0XeO5eKuMfgOH4RHGMbn2e8DWxovTpqDUKVh0/0IJT/75pzWUllWyesMfKARr1BwWlJP4/JTfLJWJH93TBdfPd7cLqKKi5LbkDSaldJXpQ/K7tFnB0sTTc2eh0wRYunQJCrWKX9f+isvi5NPd+yA0NMjFdDlQi6SRS+fpYAjBefUW+zdtQ6/XM++FFTSrXdh1Kjp2TrkrJREmDT8UFvLsww8Q1SGK+x+4H4/TxS+/rqfN4WPlwSN33y2zvH7BxL1xvYiwyDA6JrYnEBDO2uB49erFK4RFRBIbH49KjC2Fe7fViudSPs8/tpiUzgkse3IZ1ypu8YeAt7v9fLHvAGj1eBx21HqNjLMsKywkKTya05v/5eLxXKlnvu/9t/ngk7d58vVXCAsVCse79mOPV2KgXnvmKZJSe7DsyRXk5Jxk7/7DxCYk8sqvvyLbnCaBNBFbqZ9L5y/SrVt3QiIi7nI2g+t/3unTsjMYGhqKUtwr8e46HVTu38v7r7xIv97pLHnqCfbdKf72HztObEInXlr7i+zmiT+HcA+rIPfgAYYOHkb2d2u5lneBHulpZD21jHOXT9Nv7Gh5ZJNyDNG2RUnxb+v45sP36D14ILPmLZDXv2PXPoaOHsPDn3wUlMHIiYgwJXo5l3uawaJBJN590cUViVWBALkb1vHT/z5kxujRzJo+jRMHdnP8+NFgzr1fQVp6P+Y+tJj9O3ax/1g2aUMH8MiXX4LWFHQLis+gV3Lw6D5GjxknydkqUbiI/dvj4sjHH3H833/pkdaT2ffOJnvPEQ7s3o/iiwmzAta2FmbOnkZ6SmdqCwpY8/tGOo4fRc+sMWi17eQY2eqxEKJXUXgim+7iITdHEB0VjbuhDl+LhUsnz1BSWcno+xfI/L6Wwqsc3bEDh8OGOSqS4TOm0aVTEtXnL7Pp7610GN6fXmNGozBFYHP7JAjSpFRz5UQumWk9UWj8RJqN+Fus2Boayc7OptVpY8a8WURFhHHj3AWOHTxKj569SR08BFtkGEaTEU1jE/XlZVitLQwYOpyaFofM2wuJjeDapQsUHj7MzOnTUURFyQ3QWllPhErL4b+3EQh4GT9vGjExUVw5cYrdhw6QNnk0EYkJtI/pSKjaTHNpNQ5/gBsuK3E9uqIzmrC5XTK6Tu1w0ngqn4zuXXGEqwgJMWIrrSRcoWXX39sJmLUMW3QPEWEmLmzewc3L1xg0ajyqqGhCuneV4uHmm2V47aJydZDWLY3WRhdavQlNlJnrNwpR2i2YTEYiEjuhUWhxVzXja7Ry6sABDDGh9JkznjCzkZKd2TJ3sP+8GdJZG60LJ9wUQWVlHaX1ddjDDbJDK1hbIlPRoNfRVHYLnxjb9kimKQL0IQacJZUoGlq5fOIMAZ2KsY/MliiAC3/tpPpGKeOmT6PO6yN+4GBcARUtN6skJsHisdOnbz/qq+pkCkt4VAglRZdR2FvlwSchtRdOuwdnZROe2mbOHjxMZHIcvR+cIiGvl376i6bKWjLnTMITYqRdlNCOGGioruNaVSXalATC4+JQ2tyY9SJ9w8eWX9czpc9A2rWPwhGnl0EAgbJa7CWVXD5+hoQeXciYPQ6nV1REW7HWNDBmynQIDcPUKVGO9+0VNVibW6TjNS29D7dKKoiLj6fR00rp7esYlD7CjTraR8ei96px19poKLnNuSPZdB/Qi+SpQyUj8cCqdZhVWvpOGovfZMAQEo5CqcXSYuNySSkJmb1QGfTofQIRECBwJ7LvfE4ufWM6Eh5qpDVUgV5w7W5U4K5o4NyR43Tvl06PmSNps7eQs+FP7LVNzJz7oBx/h6Qk0HxnM7NVN1Jf20B8j+6ER0bTUFWLSYCc77glr9+4it7nISEqkuS4WKy1Dbia7NSXVnIh+4TsikWPzKSyspKy3Tl421z0v2cS6shwFBIs6ifgV5BXcJnkQX1QGQwo3aKHCSqRM5qdzYCkLhhE5m6UHoXYYG83UH6hgLJrxQwYPZyOQ9KoqCzn5F/baB8aRf/BWejuxFn5IkJosFhxtzikG7h9txRiomNoLqskon0Mxa5G/tm2lbmDs0iMiMRg0mGztuK2Orl68TJlV4sYNWkcSUMzuXH1Grm//0v3hGTSBRbFaMAY04568ef9AS5cK6KXQDIJ/aIvIFNyBNolN+cEGemp6A1q2X1SC41MbQvnTp6muqWRMdMnE9+jC2dP5pB/4IjMnBYGIb1YS2IiqHfaKa+qoa3VwbABQ3C3OWhtaKZTl86U1FVQWnyN1Ph4eXiNT+xIfVU1Oo+CEydOUGFtYOq9M4gIC+d2cSm7N20jNaUHI0eMloyxZr2KZq8Hm9NF0fUbDBkxArvDIaP+/G637MDmn8sjvVdPdFoRf6bH0dCIzubheHY2FbYmZt0/H3NkmMQ/XD+Yw6A+fYlNTcYUF0tAa6KsphqbwkNzQwvDUwfhdfmweJzoIk00Cm1j/kX6xnejU3QMPr8DS2MDfoeXvPPnKauvZv4D9xMdFkHesVzOHDzO+KyxxHdKIjQujmYV1NtbsbbZqKyrJaN/X+x3AMF+vUpGM14+fpq22kbGjMgiVK8jzKCnub6GNmsjOedO0qRwMu2+mdI5f2LbPmpOXmVc1khU7UOIFWNdN1RbWrjZUisjJjtHJaLwKGRxG9U+igvF+XhcLmL1YXRPSMTvaqW1th6vxcnR3BzsYSomz7mHqKhI/vntTxqv3mLGhGkYzBFEdYzH4vPRbLdxu7oaj1ZJQkZ32d0SUpAQlZb60mCOeqf4eMLNJkK1GhqrK3FYm9ix71+ie3Ri4sxp8rCyd8sOLIW3GTNsBBGd2xHePpaA2sDtxgZuW+sxh4TL629rbJWxiiqjmsLbRbhddnn9vZK74HVYabpdhaLFze6D+zH3jGfcvVPQqdVsWrsBhdXF6OGjCYmKxRAeiRMFzQ4712/dJCQ2iujEDjKvXhhDTCotxZcKCNHpiWkXRZTJjMnjw1ZTS1tDPfsO7CWhVzcmzZ1JjbWZf7ZsxeSErKHDCOjVJHZLwen1UVRWRoXFQkrXHrQPjZYgbWEU86gC/PDbWgYP6k9yVDSdoqJxWaw46xuxV9azP/swKaOHkDl8CF6nm+2btqJ1+Bg3ZhzaEBOGiHBaxeTD5+dy0TWSevREFybWJBVeh4sws5lTJ46T1LEjkUYDsSYzWpsDt8XCjWuFnLmQJzWzPftl0uy0s+Of7Ri9SiaPn4BH4aNzSgo11bXU220UW5tJ6JxMQkgMdRXVxCXGU9fcQOntMpmVLA6k3RIScdc1orTaKM8v4NzlfNInj2HIuDFcLyhi3z87pd5w+vRpkt8bMIps9AB2j5e8i1cYJCHooqmmwSOi/tQKzmzfytXzecycPY8+GRncvFrA8QN7aW1swBwZQe+RY+ia2ovqslsyojM2ph2ZAwcQCA0hIrYdzQ31NDusFDdX0DW9N0qRwSWMV/gIczu4sW0b+cezmb9sCb0HDKbkRB4/f/sDilVTZwYaKyvpm5zElEWLOLTqW87eLiduxkQWvfQ6bqcWpVaHzS9E2hq+f2YF5/cfYOqYycwYN55tG9eRc+kSw5cs4d6XX8MdUEtgsk7hRaX0cTwnm9HjJ+JptMsNXI57RSxS7hEGjc4Kin3F/xxeQr3w0zvvcubAbsaPGsjsqZNYt/J7im7eZuLy5Yx/coVk2bk9bnnq1RrUrH34Ac4ePsy0uYsYOXyk7AxeKbnBlBXLGbPwIQjpgLXFTmiIkbr8s3yw8D7CcDFqxkTGjJ3A+v99z6WSch758kPSZgiHm2yJBcWbBi3v3z9P6g8nj8hi4qhx/PDVj5wpKeGp776Qo1hdWBRWu0Pez9g7LuFPFjxIbeElpsyfyqgRw/jx/a+5UlrJ0z/+SPcxo3Hq1DgcbUQIPrJayecTJuCqbyJr2r307TeAdT+u4mJxES99v5LOfQeh0ou0CB0OrwOds5lXZ09B3dbAzDn30ie1Dz9+8B23m6w89d3nxI8dJTsZTrtT5vIW7NnNu88+TdfYdjw0ezadE5P47JtVXG9p5q31a2jXsydKgVfx+VFqlCgaG3lr5hz0Hjv3LZ1DQnwH1n70HTUtTl5fv4Hovn2xe9343C5ChOOx4hbv3jMDzZ3K8v4nVhASFcMXn31G6x10wes//SAhyahEDJkau7MVa9k1vnr8UfSeVp58+RmcVjubv9mAU6Hj9T83QGoKbY4WmVEZognDV1rK04tmEaFU8Pyy/8i2+X8//pBAuyhe2/ALREQRpg2l1dqKLtTI+q++lIL9pOhQ7n9qETarhb++24BHbeK9PXshvgP1TQ1iYkFUmJnaE8f4eOkSIhRKnn/lNWytDn76chVuk5n/btuKJyQUjTEMt8eL2yPcwef55pkn6Ryi4+knF1Nzq4ot63fhM4TxWvZ+cLXh1CrQ6jSyC1C6axcfPfMfUu4ctp577lmuFt1g429/o+7QgQ/+3kJLwI/Zr5ZuSF+4jvzDh1m//Dl6d4hj6XPLOHvhPLu27CYioQsv/LVNOoWbfILs7CIyRM/HDz5AXe4ZOphDeP6ttzibd5Ytv20lZeBgHlu1Ertag1pUuAqR5gBH/trMlvfepW+Hdixf/igXjuWwY08u8b36sPi3deCw4DCLVrRIzwnh3OrV/PDZ/+jbswfLH1vKwYNHOHriDJFpqTz+/dd4TWaMbqVMRPGHqtm1YR37P/yM4d1TWLB4LseOHWP/P/voO3w8i9aIrocVdYQZpd+Dwuch+/tv2L7yM0ZkZnLvw4/x1+bt5OVfJ2ngIJZ99pHkMXpswq2swqVw8MTcOYSVVzE0OZnZD81l5z87OHjsHOPnLWTq269LDaRLOnHdGLVmdr/2lgTFTx4/hjELZrH6t41cunSdoffMZO5/X6dF6IDtboyh4QT8Hj59/U1K9hxkysD+3DNnKpt+/5W8i5fpP2ES8z//UnZq69vaiBEOTJRsfv5ZTm7ZwLQxIxm78CHWrPqZnMtFzH3yKSYtXQIiQ1mwE1pbUGm8rHr3v3K0OmvkcMbcN5Vff1zN2YKb3LtkGWNfei4Yl1hdS7gA6lZU8tikySQoVYzMGsrAmRP4bNX33CypYt6S5QxftBClcBF7fWgES9Xv5v2nnqI29wyzJ05g0MghrN6wjrOXr/Dkq68ycPEjMv5NjN4kLN6tZNUTSyg/d4iZE8cydORkvln1E7k3y1n+xpuMvG9hsLOuVeDxC32ahzcXL8F15hIPTp5E71EDWPntt5y/Wcsbn35FF8EqE101YSqQ2m34bNED2IquM3PaZHqNHMT7X39FscgD/+xLkkYMl7nrwj2udrkpPZPHOytW0C0ykoXTp9EzJZkvvlvJjaY63vjmCxKzBANWdKaE80R0YPy8vWA2jorLPP/4EmLbdeb9b76VRqEXPv2ULql9MERE47bbJZLFVnuLN5cuRXe7mmceXERUbAjfrd/I1XoPn/78K6EZPcDvwKnzohdrf3UDz89bhL7FzrJHFmOMjuKzH36gxu7kve9XEZmRisJgRGXzovMr8Ny8xYtLl2D0unl66WICHherN66j0mXju82/SyMYImXHIbrcao7+tpWfP/mQHpFKXli2GJ9bzVe/bqD8TjP8k1/XYYqMQxsiulzgtDTSVH2TD555mpgWG689sQxvwMbHK3/AbY7nf1u3QZQJfPagG0alwHL+Aq8/8RTttUaeXLxUuqS//nUtreEhrPzjdzCFSLST1mySUWe1Fy/wv+efJfIO/PjNFU/jqm7i+9VrcUZG8L9du+Sz7GlpQRMVJidz1w8f5LPXXqKTDl5/9lmu5F1h096DuBI78u73P6APbyfXfcHv09wxkb3/4n/IF7nlUTG88PhjFBfls/6fHWjiU3nz980QaZQdX19LM6qIcK7t2M4Xb75FSmQML774MmdzTvHrtm2Ye/XkozVrcKt1oNFJzaaYUp3Y8Q+rP3yf9HYxvPLUCvLvmEK27NxNWEYaL/7yK4jnXjiXBEzZoOfC1q388L/3yezUjuWLF3P+0Ek2CqxL1kDe/eknAm7p75ZDA7XHzZHNm1nzyUcM6NqZZ5Y9ypF9/7LzUDaJ/UbxzK+/gd8lv3ufS2j6lLwzfwFNN67RMzme5Y8v5dDeA/y+Zx89p0/nhf99js3iwxQeicNjl+7pY4cOMGbMGPmZBBZMIOT0JiPHtu8ga/JEOd4V3XKlKoBWo2Pnh1+wbfUaRg/K5P6F8/hz8yYOXblI56ljef6jT/E4hU5XbBkqjEIG8r8PuHRoP2ndujBr9hyO7NhDzvFcFOsXLw7o3W5ar1whxB+grc1GREYaHefMZMA8sQgI94oo8UVQp5Uj366k+eJlKvMu0iUqBktTA2FpPYi6ZwaDHngIl0ctOU5ikxUul71H9zBp1ESUTj9arQiyF2OMAIcP72f61ImyQpPQTPEDTi/7P/uc5sJLWEoKCBcxMuIMG9OOnnPm0mfeImnQU5u0wYAAv5tjH7+F5XI+lso6XBaHjLqMyUiny+yZZMyaIw+c9jYw6pHE/n8+fp+M9mGUXbuAo7mZSG002uSudF68gLQpU6VvQy+4SULTXXWTYxt+oSI3B11dI36bk9aAirgB/UmZNZ1e0wQ4WoNdbCJGLTQ1cujDj/HdLqOhqpjW5mZ0KjMdBgylw+z7SJs8kTYbyAAFceYtLeHimh+oyD1JwOHFLvRRSg3tMtPpMf8+kicKs40aS4uHsDAN/opq9q38jNYbl/G31dJcU49WFUHnYSNJWTSbTiJrWJxE70YUZW/+k0tbNtFduIiLrmGxWNAmJGDo3o3BDy2i05BhEulga7ZK95Sz5AbHV/1AY+FFfO4WmhrqMOsjiB84jLQlS4jr209KPmUqh9uHq/gqed+tRHG7gqrSW9gFb61jHNqUJIYtfoSOA4ZJ44l477RGsFwuIn/DOi4f3kVElIamhnpCddHy709d/BDt+vSVgnDpL/JA7eXLnPxlpXSoO4prJe5FGR+FOaMnWUsfJ6qncOLdTXNQwpp33sZUVo6nohS3oxG1SoFWZSa23yB6P/44RkHXD0Z6yq55xekcLq39kYDkH1poam6lffdUtCldGPvsCtRdhFNOKfczwS6uzTvL4S+/wlVSRIjeS0NzM6Z2XYgbMITBjz2EOSVFaotEbrKw91edyuHUL7/gK7+Ju66eVruD8K49CEnvzdgVT6EXGcF342V9Gg+FBw9SuuY37IWFKFRuKQnQRnUgfthIhr/yGi69kEUE/VeqgItVLz9Hp+pqjHWNVN+qkil6USldMXTtyuTXXoGomLuVZlBfe/XQQa6s24CyvARVWyMKrRZPRDwdhmcx5sX/EAgNC4Y2yOmzlys7t1O+dw+1584RFlBQ32QhrHtPYgYOYvzrr+BValALUKoY76m9HNq4gbadB7EVFaI3BmiwthCX3JP2/Ycx5OXXZJqI1E4GKe9c/PNXGvZuo+bcOSJC46i0OAjtkU78sGEMf/pJCZhWSVhzgMaacla98TrDtGZu5+SiVwhotR5Np26E9c5k/Msvyhgsj0IZjAf1ermwbj3WA0coPX0SU7swmnweYlMzCO2VwdgVKwiIeEtp3hD2xgDHft9E7a6D1OadIS5MT7PXjiGtB/1mz6HnrIU4AyoUWoVMZFI3N3Hmzw24TmVTfuoUoSExtCp0RPfpR0z//vSfPxuf0YhKnLzFGEjhYve339B6NIfWoquYtWANBDCn9WPQnPkkZY3AYwpBKxihPqjIv8jmTz8m1evj1qXzGNqF0iiiH9P60W34aNIXLJIYI3G/tMIyaGlg708/4jh+Bl9ljYyYqg94iRjUl7RJE8icPhOPy4tGbw4+cy4/Oz78L4prZ6i5eJ724R2xivSBjFR6T5tO2pjxMtpNrOFKdQBLXQUHVv+MJu8S3vIyPN42HEY9xswBDJuzkPgRo/G7vXg0WnQib9tu44+33sRw5SquytvY1B684aFEp/eh/9SZJI4aD3fXWVF0n/57Kxf+3U47axuO2xWo7zjcWzVK9H3SyHrwfhKHj8Dl8qGTsaE6yYfd8tG7qK+fxXWzDI8dtAmdcKf3YNjChSQPHIrH7kIjx4c+LCXXOLR2LfqC6zjKSwmo3bTo9Jj7j2bsg48SI0DrCg9OXUDqqj0Vt/j3q29RF5XhramntrkJU6cEjGmpjH/kEZmW5XH70YhxrzuAr+w62374Dte16/gaGqTBxR1qQtWrG+Mee5TYjEyRTojWKaaBev7+7keq8nKJqr1BqKONlnobyg7xqAf1lQEGIiNabqLSkeGmufQau3/4AdXFAtQNdfL6lXEd8HcfwLTlKzCkdJaAfrfbjtagpS7/PPt+Xiu1h+FuH5amFkzJnfGmpTBl2TLCugTXQqfPh14ZoObCaQ6uW4uvtBhNowWaHIR17oJyQD+p3TaKtVCY9mw2tCYt1ZfOsWv1KtRXrxB2B9VjabAR0qUbgb7pzHjqKbRh0WAUubziWXOw8oN3iLS2wtl8woVO19GIplNnQrKmMOaRx1CaDagFlkdIyvxeqk5kc3jjb/ivlaC2tMkRqjGpE6r+GUxc8hjadvH4XH5UwkFtt1N4/AAXd27HfuEikd4AbU2tRPRMRTtsMBOf/k+Qwq/RCim/PARe37uHk1v+wF2UT4jTg8+hIKZfP+rSkpj5zDOYTSJq7i6E3ufl8r//UrBnD56rV9E5rLQ6mwjvmYZh4FimPPeSREfpBSdX3C+vm0+XP0aiQkHrxYuE+QK02uyE9ehByKgRTHh8BSgMUqKulBgOPzt37mKK4GnejWwVKhfx69iRHMaMHiYNuMEUooCU1ZxYvZ7a02epzztJ+1ATNdYWQjNSiZowivEPL8bl1KI3GHHbnRJpdXHDGs7+8zeGZouMkPVpdLQ6nChWv/JiYP74sWz75AOZiefwBFj65TfcMuiJGdAfj1KD1dZCB1MISqed2vP5xKJm44r/oLbZcWvVPPjlpzSEGYnulQGakODhqa1VdpWO5Bxl9NhxMixdipW9HgxqDReOHGNo3wEohA5JsAA9bpTONhwlxWhv3eLPO2HKOgHmiDLwyE/fU21ppX1/AT/V4/Op0QtAZn0TTaUXiHVZ+fnZZ9D5lZiTM7j3vQ+51tpM96xhMo1DwDqxO8k7chxnYyup4SbWvrSMpNgo7MYQHvz0M05bGuk+bJyMIXO0OogLMRBoacBaUoDyRjF73v4ErV+JJq0b0z7/mHNCxzJ2El6XEq3YcUTKRm0FyqY6bGfzWPfOf+kY145Ax1hmfvoJhVU1pIp8UFG9ipsrXqY7SRrO29dpvpjH3q8+J0SpI7p7Pya8+z7XayvoNmqYxKuIOkQlmItllegcPq4d3sf2le/SIS6CsNQMpr/4CqUuD1E90mWOrku4IwMesv/aRJ8QI4qi6+R8u4bI6Ci8Gd2Y8t47FNc30jmjL36fGHcJHRE0XblApCpA2b5dbP36SxIT44nO7MXYJ5+kSqUjKrknOrUpmEgjvtLqSkJsTZz68Ufqj+ZgsduJnzGVUc88wRVbC0k9RXScWhJlRFe1/uJlYnQhFPyzhYObf0ZhhIx7pzPq0SWU2QNEduqKXm0Ipt3Y/VhKrxGrc5D95Vc0Z18Wihvi7x3JoKeWcbPFQUKaWIQD6CTPJMCfn33E/KkTObTqG26dOUmrzcqERx+kxwMPUO/yYYjthNkQjtMRkGijppJCEjQedr/9XyznrsnNK/WR+dJ4UtbWQufuIkZJfzdB1kNxznFS4lPY+/IrNJZdpcLSwPRXX5AZ2NUBJaEx8YRqzPKAIHbxGzlH6do+mt9WPEPIrXrh6aXf00tImjSRJpWRsA6dgoWSPGD6KTt+jKTYeA6sWEFTdTlNXif3v/06JCdjiWhHbHJPFPYAGoOaemszW1d9zfKpk9n2/Is4qxuxalRM/u8rKDvH0zGlK2iMoAmT90roHq+fPUl6ZEc2P/Mc9pLr+A1qHvj0fzRFRxJI7ER4eDx6l0Ie6CxKF9fPHGeA1sjvz7+MsaqJNkWARd9/QYXBQHyPvkFtl+iYqwIEPHZunzxNYnQ8/z7xJG3NdbSpAjz21acyGzQ0ow+68Bi0XoXsIKvMKgoO7SbNZGDdsifR+HXYjCbu//xDmkPNdOzZS/IKAy4PCp0ai62RDV9/yVOzF7LmseWY2uw0+9ws3/gj+c1N9M4ajyOg/j+3o9Cvlp8+Rje7h3X/eZ72Ki3VHgcP/vwN1QYjHXoKcb8K291iQO93cCs3l0SNnl9XPEu4zYVNr+b+NSu5YLHSZ8QkIZ+VgnG1UpQpDipzjtGxzcGfr76FwqumWadn8aovqNapSRRZsWI1d4gyXEQpebh09BAZagM/vPwqZjE1CDHywA8rKW5ro8vA4TjQIxTPLoedxuqbXN6xnQWZA1j/zH8IF9dq1jPr0/ep0uhJSh8qE2pENKI0idmbsF68QGRVA7+/+R7hCh3WMBPzf/ueYxW3GDxinHQTyt6c30mguQXl7Zvob1zjl3few+A34I2LZd4Pn5Lf3Ej/gSOC4mahjlf4qGmoQNXQgPfkRXau/I5QYTSLDGPO919TUFtD9yzBHzTK/V5G1llqCaupRXvoJAdF/KOrFUXn9iz89nPyqxroPXCC7EyL99DmtHP26F5i7TbiKxs4vHYDPoebiIxUxn70Fqfra0gfOkoCh6Rm2W7F3dhIpL2Nuh07+Hf1z5hDo9F360rWq09T7LAzYIAYs909QOGlrr4CfWMTtX/vI++vv3E7rXQe2J9Rb7/Dtfp6Evv1xS/WHtGxdVqxlJWSHzChGQAAIABJREFUhJri1Ru4sG0nUcJEmNGDfi8/RVFbGz0yxN8fzDd2OZy47fXo62q4vn4Tl3ftlwlWCYMHMPDNF7jc3EBi5kC5kgtpr0iN/fmTT3lk9CjyN/xKwZGjBBQ6kkZlMejZZVQqAiQldA2mP4hplFZJcWkhSRodh9//gpb8yzTUVTBy/hxSn3iCGxYL7VPTQCmuX6wnTmquFdJdZyDngy+oOHFKYpP6z5pG+4UzscZEE9EuKRgDEkwmpej0QVIMWrK/+Q7vjdu0lNcxZfFjhCyaTYnTIQtjlV6GI6Lwt1J87hRp0dFsf+E12kpv4fGrGb5gPomzp2IJMREd3UFKXoIFroeV33/BwxMmsueV93FcvSabxZMfX0Jg2BACnZIktFshKANSe+uk5OxpukdFs/3Zl3HfrsThdjL7+adRjRhAa0QU0bFJ/2fAEYvQpbxDZESGsu7xZzDUWVD6VMx+9RUsmT3wd+kiR/ni44pnU0UrlWdO0TM0jA3Ln0bX5qTB6WHR22/QmpqEPjGRKHEAFM0FKQb2UZh/ls4KNRuXv0CE00Gzo4mlH75PdecumFLT0GiNQSexx4XfZePjT9/lrcXL2LhwGcZmG80eJ4u/X0kVHjoMH0FAZ5L4HIHu8nud5J08Q2avTIyiS6zT4XO7JVB816F9jBs/BtXdc5PMTXS5qRJGQnM4O555GXdNHU6jmkVff0a90kvMsCzk5iq/TBFR1kJdwTna3QlP+P3xZ9EK+HSnjvTs3xfFJ08vD8RoVRTu3k5Hs4CCqEkaOARdZj8mLF4ikQXil/LOhzK4PORu+YuCg4exXCmUkOOAXk+7Xj1pN6Qfwx8UgmIZUX5XqOoj98hhhogMXINe2uRFV8Njt5F/5ASjJky+W+UIB52gnNrJ/vEnLAWFVJ49S8DjxB9qlJl7SePG0H/yNBTGSJmzKh8sLxxe+z3Fxw7Smn+ecL0Ji9pMp2EjSB4/hj6Tx+JXim1XZBkruXbuEr/9sI4Us5nK7L0Y/W4UIeFEZmaQ+fD9JPUfLjI3gu5Inwt9WyuHfllDw5k8Ws8XEGo0UadU0GHYYLpNn0KvMWMkkDng9qETP1RVwb51a2gsLKC+sFD6ljxmPQmDBpAyeRKZ4yeDT8T7iPQHaK6tJmf7FkqzD6EsuUGU3kiTV0vCkKH0XTibxEGZuJSC8hNAmHyotbDx69X4aqpouJyLMuDCHxFFTGYfMmffR8/hY3BLb1XwLuz/Yz1Nx3NQlt5EW10vtfP1oQYSRgwjY8pUug0djlfkJDtcGEWbrrGeXWtXU30ln9rCAqKiwiE8ROoTB92/gBTR0fPp8Tn9KEwarp2/xKUdf9Ny/hzKspuo1BrqI0KJHTaYEQ8toH1KV1xuOxFCqOrw0FZUSvaWfyk/f5amW4WYo0w4wo1EpPUia/5DdMsUbDAFPq8fvVLN7XP5XNn+G3V5efhvtcjA7YZIDR2HDmDUwodp1z0Vt0Ip4dbC/LDpow9lpe+qrsArupchRtwmPdHpaYx48AE6pPX5v+sPmDQU5Z2l9N+/qDyRA7VWfAY9rZ1jadc/g2n3z6ddQqIsCIJuPy9XDxzm6s6D3Dp7AWdrE8aYcNpCDURl9mL2889hColD5VKgEQJfhY/8Q/soP3yI0sNHSfCrqbO2oOufgb57N+5f8RwevQmFQU+bzUm40Pns2U3xlm3UXcrH47Hj1qskBDspazgTH1uKX2tCizBkKGWj98MXXqC/EooPH5HmBpfZgL1LR7oOH/z/EfXWgVVdW/f2czQn55y4u5AQSEiCBnd3h+KlSktpC22pceu3cqu0pbS0OMXd3SUkSIwkJEEiSNyO69e10/f35W+a7mxZa645x3gGk6ZMxcPHD1SemE1GPPUeXD1ylNKj56jKvIFetMrVClzhgaSMHUnG7Jk4VToC5D7S925S2sk6c4yqg0cx3spHXl0vpTy4OyXin57GpPkvtxWAahFlZ5Go9oX7D3N35yFq7xRL37NRCd7J7YkTI88XF2IWqAi5GEm7JUj6lUN7MZ+5QPnV6xjMdpw+3sgToonp0Z3pgnHlIbZLwYmzIFfL+WjRK6To/Sg4dZYojY5Wpw1lp3hSR49g4MSpuDVCAO4hRRnL5E7ObN+CNfMGT69cx6OpVZJfyHumEtmzJ2PnLQKlGpNKPF0HequBKzu28/DceepyC9EaHTiF0SEjjXaDhzB88sy23FqHFZVahsVYx8Xt22k5l0lD0T2MdicuUSR0SyM4tSMT5s1rQ0HJ5LjNJmQuOyd37abs/CWaS+6hbjUi13rgnZ5Cp9Ej6TllKiZUEiJD/JRX3uXvr76mt0JDxblLqAxGvGMjUfbqgk9yCiOfeU6aDthVMqw2M4qWOknykb99L66Hj9CJ0byvD47+XYkZMYRBoyZiERnqbjPeojBtqefwb79jyxHO/hI0Ck8sPnq8BvUgrm9PBgwa2nY4l2CpQvZhYteaP2m5XUBNTgHBSjUyvQavLp1ImzSOpKHDMSLYqmK1cuKwtnL051Vort6mtaAQvY+WBo0M/yH96Dh4KOlpfcDbXyoAZXI3F47s4dKWzQzQB1J06jw60Y0MDUHRpxtJ40eT3G+QtH8Iu6DcZcLVWM+R1X9gv5lPXXEZHnofGjVKYscMpffEcQSHhKP1C8BtsSDTqHn68B5nt+/CcusOdflFeCplBLSLQZGUQO9nphPZrXsbnkcEewo3cUUFp1avQVd4j4qrmYSHBGEP8cPUtT1Dn3+OiHgRo6nEJBcjOTmVZXlk7tyOIzMXQ/E9PBUeqCIjoEsnei+YQ2hK5zZkktuKt0zG1p9XSnuoX30jZTduExWfKF2/X/8e9Jk0nsQOndr2UdHoMBm4d7+E2ydOU3X8PLKndfjpPXH46ND16sLgZ+cTFJeEFZUUI6hDKWn5L2/YjKaghOrbuYSHBeMM9UfVtyuDFyzAP7IdLoccuTjV2C08LbxJwdlT3D18DFl1AwFqHzSxsRi7JDNqyat4hYZhFvxXAZLAStnlC+QfOUbd9dvU3a8kKCIKd0gg3hnpTHhhIZ5i7REnT2F4Mrby9bdf4i9S2G7cQVHTgFLmRJ8QjaJnZwYK7WhIDCaniEcTyCm4feI4JSdP03QlE3VrK0anhdCuaSjE9Tz3Imp9EEqViJoTJyYD1y8e4/7VyzRfzJTg507BqUzugGxQL9ImTyAiop1UADqw44WdwhPHKDlxmtrrt3AbLTS5XIR0ScW3expTFi5ELt4/YdAT3QiljBMH9vH4Rg6tF28gr2tErVehjI3Ca/BA+j0zAz9fEXXbVtCJL+DD5UvpoPWh+chltC0WrCo5QakdiBrcjx6TJ2ATZhUPUbBbpQ5v7tUbZHTpDhrNvzVR26jn+MmjjBw96v83lFrEXiTn1p5dFF28SlNWDiqLFa+IYFRRoYT1703fuQvaWotyubT/engqyNqyjqc3s7lz8gyeLjnBMTFtHcAVU8a7Wxrq6NctnWmjR3Dh0EGOnT5Lz/FTmPLRf6UugtXeZmTBbOb4p59z4cRxkgf1Y+bsuWxd9ZcUMD1m1mRGvfGyxMFCLXhhYpGxkJeVTdrwITjVTgw2Mz5iFuiGa6fP0mvwIFqUUnoeOjHzazZx7J2POHxoPz0XTGLq1Kns+/JX8gvuMOT15xi5eBHI1JhNooMQIHUsRXciVzh7n39BShBZ+/233CkrZv77y+m2QDjKXFLnRWA4TFVVvDlyLH4omDlvIRlp3dj79U/cLrvLmK/eo/f8ZyRDn5SpKJfjYXewesqz1JaWMWT+ZHr26sn6r1aSX3SXJT9+RfspYzEoxKnaiY9gABis/DrnWUpLi5my7EVSO3bgwP9+I+vWTSmrN6JPb7DKwUOPSa6SzssfT5pMS8kDnn9+EZ06pvDrV59T/Og+769dTcTAXrjk0hCm7exrcfHR0OF4mG3MmL+QxPgkdn75A3f/iXZ79e/VBPTuht3ulNzNRpeF4rOXWDt/CV1i4+g/e7xEZV/3zS/cL6/ilwM7kXVKwi61L5Hi/Wgy8MmYiVL09rQlz0nRObu++ImHTx7zn4Mb0aR0oM3tosUmYopajbw9ZAQ+bjcvLF8qnVr2rv6T8seP+fnkEYgNE7+4zd1p08CTRt4YOYYgXx9efneZZH8/9ts6qo0G3j+0C6JCcFiNKDVazHYZssc1fDpsNOFaLfM+fJcGQyu7/viTupZmvj1xDMKDsIrZrCjTHA4Of/cTF7bswNdbzxtf/4e7+QVkbtwjLVxvn9oFPvq261dpabQ5MJVX8fmY8SRHhPPcivcpLivjwIZN2ER25dlT0rvschvanKJWJRQ94O1Z8wgOCuT1Lz4h9/oNCTeEl5ZFe//C5eeHXIyohEHPaaYqJ58vJs+jf1oas15/nqKSu+xe+zfegSG8c3B3Gy5FLZheoLCbuHf2PGuWvktSVBTPvf8ml69d5eTug+jCQnl3+9r/58a1m8Qoz5uPFy3mydnTJMdE8eon/+Hi1asc276LsLhY3v57c1tIptzaxnQ0wL2jp/nts/8SFxPD4vff5fyxU9zad5So1I7M2PwLbk9x+PkX7+F0cX37btZ+/Bmdk9rz6orlnDxwgNO7DzNw5CjGfvuFBAsXhahwNgrtxaU/N3Lw61V065jKMyuWc2DnDq4cP0dH4Vhb863U6Rermt3lwmSxcmLTNk7+72cyOnXipU8/YOu2bVw7eIrhY8Yy4b8ftsHIxeMVG0mjheVjJ+GlVhMRGspzSxZz+O+t3Dh9kSHjxzHgw2UgotQER9PtRGNxsfvbnzi9fhP9u3VlztLF7Nu0icvHzzF17lz6vLesjVWoE7pk4Ti1sv+/X3F97wG6p6Qx9Y2lbF69hivZuYybPYdxLz8LAULPKlz9Zqmw2/nZl+QeOEnntDQmvfYCv6z+ncLLN3j25Zfo98ZLEtdTpLmIeCsBY9v21nvk3Mimd68MJj0zg/WrVnPv5h2mL3yW9FcWgL8e0YA1WwRM/SlvzppLolpL3+QUxk+fyp8//sTdwlKeW7qU5Bfm/XvOFvpd4SY28strS6i7U8z4QUPpPmwUm1f9zrWCYl767CM6TRuDQydGVI42aKzdxspFS7h/KZvnZs0luVsX/tq4icysbD789ivaTxvTlvkt0XYF+cDMuuUfkJeVxTNTp9Jr1Eh++fRT7haX8umvKwkY2ke6l6IAlNnsyFwKPhMO44pHTB05kpRuaaxe8wfFpff57PdV+Azri/GfUZlOo5PcrJWXr/D2s8+SHBzK/CnTiUtJ55f//UBZdR0rfv8Vv/5dsaoEyseBUuBq/on1e3fyNGRPGnlhznwSUpL59ocfKXtYzrdrfsO7T9c20rn4EdC5FhufzJiNy2Zl1vRpdEzpxFeffsKT5gZ+2rgeeUpHqfMiIX1E0dtg5KNJ0/BqNbDs5ZdQaNV8/f23NCnga6GXbReNTeMpRcWK1HHlo2pemz6DQKWKhdNmEtuuA19+/DlPzDZ+2b8XwsVIVHTERJarhWu7dvLrF1/SMTyaN15bIunmf/79d5qNJn7evR2CvEEnoQCk6YbhZgFvv/gKkaEhvPTss7jtdv5Y9yd1Dgs/H9wH3uIwppEaAGqnC1NOCR8ueJ5IjQdvLV9KdUsN367+RVpDvtuzB6enGoVwl4uWttWF5dI1PnrjTULDg3n5xRcw1Lfw88YNGIP9+Gmn0Az+21ESB0ejFW7ms2zhC0RFR7H0s08pyMxky46daAL8+GTnNonJK+6/xPZUaVj35vtcPXaKxMR2vLP0TfKybrDn2CE8YsNYsWol+AeIJyutPwqrk6ozV/j01dfoGB7Csm++IO/Cadbt3Ea7Ll1Y8s234O/fdm+EH0CuoOLQMT5buowB3btJUX8Fufms2bOLoN7d+c8fv/2b5y51diQ4euWOQ6z89HPikhNZ/NEKLp84wfZdu+nRuw8LvvmyjV8sZrTCHe9wU7r/OB+/+Tb9e/filZde4sqZs2w7dJCwXt35cM1qqbS0uR2oVWqcLS18/uLrlN/IpW96V154dTEX9x/k1IXzxGd0ZuHK7yXHrtNpl+ISxSVlHT9DxpCh0qHcYTSi9NSBxUZh5nWSe/Voux7JWS6+SSXZP/3B1rVr6T6oJ3OencPW9eu5fOsmPSaOZ+HHn0n6S3F+EE1wWXMj13/8maN7t9J+TG+mT5/O5Y0HuLT/BLLf5y1w5xXk8Mzc6fTv0YWSc+dZt34jfafNJGXwaKrFaEDtidNtwdtu4ZrQ1TQ30n32NIKiY2gse8zBv/8mIz2J9IxUmlU2AgICsT81SpDnsooqdKGBeMYF4qXXUl9YhsLm5FFdLbrwEGRh/oQHBWITp6YmE6XZudxrrKPzi7MIDAzBcD6PGxcvoekYTr/hgyTXp3hxG/WeeMgUHP1+FXqFlr7TnsHHz5fK25nkZ14iJjqSsKR4LEG+BEZHU15chqu2gZuHDhEYEEKvSTOJC4/n0blMrmRexKNzHAMmjcJmMGJ22LDpPZAbBcJiF2q1hq5zJ6DRedJ86w5FWdkERAQR2SWZ1iA9wcHBGPLK8LJC5rVs6pw2MuZMIdjXn6cnLpObeZWovsn0GNQXt9FJndGKOTBQ0qhc/HM9wVpfJsx9QYpyKc/PouTObeLax+ETFYYmKgKdrx8P8ooJVKi4c/YMbrecgVPmEqAPIv/AcW7eziJl6lASe6VLukMRM2PWeXDx8CmqT2ST2C6Rvi8/g9lupfx8JpUFhfTqm4FZp0TVPhq9tzfGwgcoWyxcu3wNpb8fQxbOprWugZqT1yjMvUmvOWMITojCUNeCwsuXRq2O6qon5O8+QHRYBCmjhhEVEkr2lh1Ul5bSb+RwWtUuVFEBhEdGUpP3AFN1PTk3s1HpvRg9Zz5ys5Ocbfu5f7+MXguno48NprW1Fp+QYFpE5yPvLne37Sc9JZX4MSNR6zy5un07rU8fM3jEcBrkDpSJkWi99DQVlJF34RoP7z2k64ABRPbqSlRAMFdWbaK66iFDX52J3E+LvcWCV1AYzZ468rNvcf/IKbqkdiJp5GBJKnBt827JHTtw8jhaFFZCEkNQu5w055VjrG6WgKkdemaQ0LsPXm4V11dvosXQTJ8ls3EKjmCLCYVajfGf8eq9grvcPXCRPr36ENo3Tep03NhxEFtdPf2HD8Dlq8cjLg6T3U79gwfUPyyn7HYeqd26Etu7u/Te7fntL0nLOHDGGLyDA7C2mtF7BVLTapWyWT0bGhgwoB/hPTrjsjm5tGknbrOFXqOGoQ7Q4RXsiUygefLKaXrawFURBzdyBJFpnVEY7VxcvUEqhAa/Pg+TVobNZEar0iCzu7l1OYvK/BJ69e+Pf1oCLquVSxu2461S0mVoLwjwRhMVTm19A40PH2J4VENpdj4jxozHMy4GmVzJntVrCQj0YeSCSbS6LFKcot7Xn1qzldtXs3mSlcvIEcPx7RhLS309t7YfJlCrIzEjHc+IIBSB3piFJqmsmkunztEoczBy2mSCIyNoelLLiXXbiAoLY8ScKVRZGiVot9bHG6fBxrn9x2gsrWLaM8+gigmmpqqKqxt3khgVQXTXJDSRwXiEhlJV9QhZQyPlBYWU373H+GnTCUtJJb/wLhePnCY8PJShU0bSbGqSUnD8/QNoNVnYt203tuomZsyZhSYhnNKiInL3HKNTu0SCk2JRB/miCfGn5XENPrUW7tzIoeBpFePmzCQ4Jor7hXe5tvcYifHxDJ0+nsfmJswqFz4hgdwtvcfWvzbQ3jeC+bPnoQrw4s6t2xQeP0difCxeieEEtovGw9eb2sfVkmvy8tnzNDY1M2/BAhQqD0oL75J15hJJndNoP6w3IsNE5RBYXTHHhl2bt6Izy5g3Zz6eIX5cuXCBoovXSE1LxR3sRWJqMjoRTfmoGlWLjUsiiUmtZPTUyZjcTh7ef0DW+cukpCSTMaw/DeZW3HI33no9hrpm9m/dhZdSy/z5C6TiJ/PiJR5cv0lcxwSUKeEEJcTgNNmwNxupKS0n89IV4hMTGTBwEAEBQWRdyeTG5et07dOLtBH9edRQI2kDfbx0NDTUsW/HLiL9Qpk17Rks/2QaZ1++QkXeHbqK0VawN5Ht20k4saf3y9GZXFy+eFmaaIyaOAGNGKeeOUVx8R169elNlx4ZNBhNmJUKdJ46GsoqOX3oCCGBgUybOhmby0b+7VvkXhNpK/0xB2nxjgmTZAGmukYUtQZuCOxJWBjDBDbMKePSuYsUFxQxevx4AmMjpK636CjpdZ5s2LieR5WV9O7em4EDBmNz2rl+8RKtlY/p1r0bqjA/qcOq1Wqpvl+Bj13BmdNnCE9OonPPDLy0eg4dPkDl0wrGjh9LcFCY1NFReHnhq/Um78xVcq5eJ759PMPGjqTW3MSpE8dRtJpI7ZoOIT74hQbhpVBJ+fXqRhvXhKGscyd6Dh6IzOVi9/49PG2tZ8z4MYQGBdHS0Eig3pdAT28uHz1D7q1cUjO60bVnDxRKBXu2bcfdYmDCpAk8NTcTm5IkFfkiYrTw9FVam1vpNLif9DytBjO79uzkUe1jXnn9NQmLUt3YSEBIKGoUXD10iodFd+nVO4PEDu2lzOfdO3agtDoYPHyolFvuHeQnwZGflD7AWWPgdtYtuvTtS68B/altbGTz7u2YlA5mzpqJXnQi7Q4MJjOxQeHknrwsvQ99Jo4ktkMidqOJy8dO4q5rYsLkidR7OPGPDMNsMknfaWP5EyoqKkkf2I+0Ll1wtJr5c91aVAHezJj9DGq5nBaLUTIBCpTQD29/RICXLz0G9qdjcjL2FiOb164jJiqCXoP60qpyEhIVSVNts6TBN9Y1ovfxllzDcQntJCSbrdVIZekDIuNiUAb5ERgaQlXJA7zdKh5k51FQVEjf6eNol5JEfWUVGzZtxj82jlFTptFktKHUeeJUuwi0W6nctpvMy6cZtHQOaemdab1czK5f1iP7adgUt9VuIDYpmMlDB3F+/Q6KHlQQPmYUU5e9DV4BNFpt6Hx0UpZt+fWbdBUgaJWTFoMBb79g6fS56aP3Ob1rCxPHj2TyiDEcXL+XzGu3cXp50+i20n/sYMYOGkjm5t2U3MrDrFJIwe2dB/Vm5MABnFm7hcyc2/R/4yXGvPoK+IXTXNOCj84PGuspyr1Cx+AgTn/3K/cf3KfvK/PpOHwIZ67fZPjkGRjqm9D7+mI1t+JhNbPhxZd4kJtHj7ETGDV8JDt/Wklufh4v/fcz2s2Zg8BnO91yaaF0mpopvH2VKE81Z/5aR/WjR8xe9ia+KancKimn68jRGA1W1IIPZm2ReHtfTZ9Gc1UFY6ZMpF9Gb/7870/kP3rMvNU/0HPKNExNThSOf/VpDY+5n5dJsALObtlNXVMrY5Ysxr99ewpL79F56HCw2KVsQIfMgdpk4OfpM2msqGLk/Ofo2DGZzT98x8PKCt5d/StBw0dJAlWhHZPrtdQUFELdY/RWIztW/SKNVWYsX8rVohK0niEMmDEbh82B0WmWzCTUPOG9oSPwkcsY9+ICfLx92PPjXzw1mnn977UECMGyVYFO7SmNXB7lZuFpbULeWM/+Nesl8fzED5bTqtVgsFhJSU3HYXG1RVuplFD+kA/HjZFwAnOWvYPBYGL7ypVY5G4+3LYBTVpnaBGHJjloPGi+k4fSYsBS94jdm39D6atnytJ3aLALeZmC2K59EInawsig0VlxVtzjneHjCPX2Yv4HS3n8tJrjG3fR+E/nbcXBnXgKVpZNLTnL1WoFVTevosWI+UkVR9dtQePjy8wVH3Df0ILe35/IxEQJZaQQGhSZB613Clk0eSzJCXG88vabPMy/w/k/NyL38eHNa+fbRgMOD1wGC3I/Xx6cPUWUr5ay3BucP3aIoJhIxi1+mcJHNcTEpOIfEYfF5cJsasEvQMeTsyf5bMYM0hPaM+utt8i8mcONcxdQ+Hrz3sGdmG0OlLoAmg1GAgN8yTp1nIyoMC5t30HOifO0S01jzDtL+fyXX1j+5lt4hIVJqRXNT2rwCY6lZPc+fl32JkmxkSx4awnZmVel1r8+KpJn9+7Aptaglusw1jag8/cn79ghOsWEcfP0Cc5s386AYUPo8+Zirl+6Ts+BE8Eux+Wrw6V0oVTYOfLTt2RuWI+/Xs+zH6zg5LmLXDx4mIxBA1jwy/cg4pD+zcrU6DXcPnWCLmHBXN+zn0t7j9J76DD6vvMGJy9cYMSEKf8yrJQSsFSc5i/9+jtnNm4jIiiIFz96l03rNnDv1h26Dx3C+F++wmW3IBdHW6FR89KTc+w4naNjyd6yicvnTtJj9BD6vbOE48fOMGrss5KgXXAhhXZS7jCz65MVXNyynp7duzJp0SLWb9lK0bWbjJ40hfFffC65oO1yDW65HLXcSf6Vc6RGh7Dnt9VU59xl9NSZxE0cx6XCQvoPGyWx5KQsOatZuv6/V3xM/uHTDOjZkzHPzWPlN99SW1LB5IXP0m3Fm21rlNKz7ZSuVnPz+Em66X04vHEt9x4WMXr+DKxx4Zw4f423l38ndaOavFQIbKaXy8kfS1/nzqljTJ04hu4jh/LNj79Q97SFmc+/zMAlizGYDJLhTmxKruonGCur8HK6WPftj2jtcobNnIp+UFeu3S1i8KDx0NAEGqGjtUnMwZXzF1KXU8TkUaPpOngA3333HVWVj1n20UdEz5jyLxPWDVpPauobqC8pI95sZ+eqn3G5zUwV4Nx2MdyvbSKlz2gw2HFohJ7TJDlCV4wfhaPlKePHjiAtowffrlxFZXUTb3/yBSnjJ+J2iG6KEw+1gpqK+1jKK4m2Ktj28ypsCjnjnpuHPCGSqtYWUrv1BYOICxXFVVv04KdC/mC1M2XcOOLj4/nyu++o/0eb9dEP3xOQlgLBwdDUCn7eVD4sxlJdTUiTnT1rN+BSypg8fy7uoADq3C7a9+iJUZjPkKF1OHBXVfH67GdUjO0OAAAgAElEQVQI8JAxZ8ZU9Dodv/61jgYH/PfX1fgLHbaXF+bWJjz1Wipzb6FqaUVWXceB7TuQaTTMev0V9uZkEp+WTr+MAUhUfNGttNlxlQnywXwivH15fu5c5HI5K3//Hcs/2dTfrl8rkQzw9cEtYu50Hty5m4uH0YRn2VNObt2FysuT2a++TI3QJnp5SbgtgXFTuWUobHYMubksfX4+IUFevPziAprqatm4dSfKgAi+3robm6cemU5Lc2M9gb5a8rPPEyp34yq6x+71fxOS1IEpr7xGgcFASEw8IV4iD9wBXp7ShLDhwlU+eXMpIf5+fPD22xTeymXf0aMYdCq+PnxQ6rLaDQYUIonFx5uS61ckfW7FyctcO3+eyO7JjFowi7zHVcSmpOIdHIHNYpdQTUJzWbR7Nz98+Sm+Ub68vWyJ5CU4feYiwUnpLF+3Rer0CkaxyJnXBum5ee4g3drFc/uvLWSeu0TK0KGSgfBK9i36jhr174RBRM4aJadiyR8b2PDrr+hD/fjg/ffJPXqWXYcPETqwO6+tWyPiyqROq7PFjCIkiOxj++mR0J4r63dy8cxZek8dy6BZU/n4qy/59Pff29CagvNqd6D08OTEdz+wZ9MGQmNCWbFsGRc27+H2leuY5U5aHBZSe3Tlmbmz2LlrFwUFBZKcSIDv0zqkMG3KdE6cO8eJ61eJ79+D5b/9hq3BhFortNh2yal9+fgpuvbojVytlWIiW63NhHjrOPjee9w8dZyUjDRmTJrK6Y37KLyeg2zr7NfcOI08rshF57Tha5fjHRVH5KQJpM2Z2zbDV8gl/Yho0F49fppBgwbgUjqRiYtzyCUX0ZFV3/E46wru8gqUjWZokdFn4HBcocE8rK8mP/8GnnYbwRYXXVLTkIUEUFHzhPKSYjxFbKjBSHC3NALmTCBt4lSwCsChTIrjFOLKm4f2UnzgAMqsArw9PbijtjD6nTcxRbejQ4+eeEn/yoVFJkNjM3F71R/cPXWWlpoGNHYneqsds05LxMzJDHrheRA5piLBQ8QO1TdSf/0y2Zs24nH3PqLZ+tDtYPp/VtAQGUtCzww8xNoi6DMeblSWOs798C1Pr17H8aQehdkhIW58unXGb/40koeMRSdGJ2JPEDIIYwt5u7ZQJlxEpRXIFSpqfb0Z99piVDHxRHTogFyjwuG04lCrcdc95drXP2EoKKa+oRlzczPBOi2h6Z1ImDuL0P79pU1WXLsYQdBipGjrVu7u34dXXR1GqxFVpyRol0BAl94MmThZch2Lf2tTuGkpz6ds3UYqL12RgtjdVieBGj80HZLouGwRQWnd8fw3hc8u4p4qH1G6fxc5u3fjb7TRYrMhT+tIj1nTUbeLI6FDqpR3LIGdZS4abt+ibPduSi9dw2BxSsVnmI8Xfp3ak/racwR26gxmddvHJ5QC5U8p3rufW3u3421tkDoV6vSu9Jw9B1lUBHFJ6Tia29zTDqVI9jjPww3bqc/Jp9UuYLdyidFYIZcxbe0v+CWlo3O2fRMuDZTnFVBx/BB3DhyQ3j9RjHn36UHKxLF4tm9HRGw7EJosMY6SKSi/cpXcndupLSrEZDBIGIAonRfxA/oQ/fIC1DFJqB1to3Mx8b13PRvD2Ytk7dqBFivVlha6zppOcM8+BHTKwC88XFojxbRdjODKzh6hdtdunmTnYJdpMNrd+AUHEtI9nb5LX4Eg4XBTCg+EBBgvy7pG48lTlBw8SrBDTo3VROTUsZTYzLy+/H2UPr5YWlvQCM2axSmR7+/+vZ3GoiJcajmNzfUkxkUR1KsbqcvfwOwZjMYlk/ImBVy4NPM6VQcOkbtrNyn+vlSLCKzpY4kZOJSk1P4SjsUhNhTJAOEg79huHm3+G1NZBU1uD4xOJK5dfN8e9FzyAnaNFyoRPSg46AoXt04ew3ThMjf/3k3XsFju1zeQ+tJ8vLt3pmM/obtto4dID8xpoXD/Ie7tOILp4SPJBNVss+IbEYk51I+XNv6K+Z8RvadLZPTJqFeIvNLzmPYe597BwySG+lNqqSfxjQUEde1Jeqeh/0+BIDZCvdzBlc1rebx/L86n1dQYRKqQlqh2CST160/K889J5hOnQOdIfi0nN04e4O6R/Ty5kkWsy4t6p5yey5diCQ+VeHySLV6MS8VoUuXixC+rsV7KxXivUoqpcigURCcnE9W/J8mvzJO4pMIMI9bWOruNwlNnadhxgNbbN/FUO2jylqMd1Y9WT19efv4/kllFKCjE96tzO9j33Ze4b92gsbgYl0KJUa4iICmVfrPnEj10KCa1SD4R4AY7apuBa5v/puFiFk25d/FyqqnRyMn4eAnW0CB6pIkUIqF1skhdQVdDDafWbqb5XDaux3USK86iURHaJZXOo4cTPWZ0mzFE7SG5zptaDdw5fpqnO/bhuleC296MPVhHv3cWYw4Mo3P3kVhsMonjLtSNtqrHnFn/O3XXLuCuq5Visty+/lSpPRjx3IsMnDFHSiWSfFQ4MTdUcffgUZ5sPYKsslbKWjUGetPrzRdwhoeQ0jmjTWvpFIF2btxVFRz7cwP1126jaGiVsnRlwX5oO3eg/6xphPfo2ban2VzIPVRUlJfw8EomJRv2IHtSi4fWA1lkEN1emocjOoLw5DYygXhHReCisayEC+vXUnvxAl4mMzbRdQsKRt0lncELFuLfqZvEmhRiOdFpfVKSx6Mr18jbsBPH0zo8vHwI7J5KsZ+KPlMn06trX5QCjSb+YpsV070yDqz+E0tuiWROMBqNKIL9CerXjaHzZqFtn4RDFBPCzS1zUVicw9Or2RSv2kqAyY5Lq8AnNZFO86Yhi48jMC65LavXAb6CbnP5Etd2bKW1KA97cx1OhQuHvz8+3fsy+qUl6KPjpOxgrXjEOCnJPc+Tyxe5u24HOrMbm5cfPhkZxM6agT4unqTQcAn747AaUHqoeXDmDNn7j0ixp4omAzKrA5+EGHLdBt5b9ROa6Li2g49MxEfaKb2RRdW5K1TtOoawj5ZYa+k8fSzx44bjER1DQFi8lOIj3PpqF1ScPMb1w/u4X5CNh9sm3TOvqFh8evZl+JwX8QmNbIu4lMoBB3lZJ3h86TwP1+8mISCCG7V19Jg3j4BhQwlN7YRe44FOpZQ0usKwVXnwKDnHT1NVVITGYsfDYMOnfRya0T0ZuGAWSq9AaY3FQyf9v0uvnKPi0jVKth0jMiCIUmsTHccM5j5WFn/+CQhNststfUc6uYJb23Zy5/QZmu6VoWo1orO6aZeYgHdcOAaLkYKrWdJBRualITguipC4WBof1/IkuxBvDy+qzQa8OyfhP6InIxfMQ463ZFaxu63SBOvcsTMMFd4KsX//y7jHbubOjs3kHzsu6Y89rG4C/EIlXqxs59IV7ukTx7L+vWWoHSZaXHZeEbwj4YTtP0haHIwiK1OIUXFy8cRJJowcLQmnJZa1XSm5TMqqbuJvbmXzC2+SqPTFaoTJv/3RdjJTyln16itoRbKBlwczRZdAcHOaWvlr0TtE+wXQiIWZv6+k2mUhpGsvcPu0BQMInafZxeE1P5O7fQe98ETYKG60PiV21AjiJ0wlrX9/lMI+LnPQam9FKVdQU/wQ9YNyjn74LiEyJeqgSDJmz+GUoZ5Rr76IUq2THHcS1bvZwJkff+DpyVMkCYeMUsENQyNRI0eQMGkqKSJ2SYzeHSKQwk3tkyKU1Q9xFZZw7NOfCVTqkAUHMG7VL9wXIMnufVG5FSIABJPQkppa2ff+uzReuUZHrS82h5M8Uytp4ybQbfwU6UUUWbQo7LgULp5UVaKsMdF6M4eTX39OiKeGkJQu9Pv4I3JqH9F+4BApC1IskkLC4dlsZOvydyC/gGiDWUoCuK+RU+mlY9iSpfQcOQaZ2Js8odVhwlB7n2BLEwW79pOzbh/eaIju0ZVun31MRUMd0V16te02/95/w5Mn7P74A6wFBcQJTajDSanDRvqkiXSZOoWg5CQcJqFbEK41C7WFdwlSe3F1x07yDuyURqidBg4jY/GrPJBZ8e/QEYVbI+XRin2/qbiCbe+vwKuqnHinmVaricqAQKKF+PuZyQREtZekpTKRdqO08Tj/GtFeXlz65nvuXcjGAyWjZ8ygQkA1Bw0gXry3IhtOCxY1PCooYv+7y9E+rCA9IJSalmYqtGp6PDONbpPGoY6IaHPcCRyIGu5duUo7kR/5449UZF7A6bYzftEiQvtk0BTih3d4Ii63RipahFzo0Y2bnHr3Y4Jr6wlWyWiW26kI0JM6cyYdRk/CMzRUqnWFzFKrdPAg6wwdvHSc+OAzbGVNVNbU8eL3n2CNCkIZ3w5NaGxb5qT4iD0h5/gprvz4k4TI0ArUhpcnZT4eNAf48PEPP6D0D5QMAQ6XoMpbqLiZQ5wmgC3LluPbWCONWRZ8+1/sSbE0xwSj94vFCw9J6yRM6df3HST7qx9JV3kgbxFuYhcN7SOJHTOGjKlzket0/2cWxI2De5knSfXUsnPx2yha1TTa7Sz8+n2MQd5oBVzcLwys/+qXFC6y9uzk6o+/kChXoxN4H6cDc0oiHSeNo9u4MSi0YuQs8VikyULxxYt08A7j71ffxtPooMFhZfrn77Et5xrPf/aJpBVSGe2STqZe5uDq1p1Ur9xAB4sDmcPAE08Hj9Jj6DpnLn2HTpVeZfHbJXuaw0zFtXMkaJRseXUp3gY1Lo2WSX98T1XtEyJFR0/u2fYfiAVO5mL/bz+Qs20LSUpPgu0ePDU5sHZOo9us6aQPG4TD7ZDG9OIFNVobqSksJq7FzarXlhOu0OH4J+Fh+u/fU9r4mKgh/XCJtHKDDQ+NVrqobd+spHbrXjrrtNitDTzR2CmO9CYwozdvLv0SLMLq2+YJaDLWYaooJrCqgr/eep92Cl8MchVT92+n8MF9kgcLuO2/f6tVbJAGDv/vOyoPnCLJwxeFACbLXbiHdCV5/CjS+w1u4/Z5yHC5LTS11mJ5WIXfwzrWvPsJCV5BNCnczNn9F/kP75Lae4AUjeZwy/+NSpbzxxvv4rh1iyiZE63bTKm1Hv3UYRKGK6XTIAwiaMFTJn2/tQ9L0DU9RV1WzNbPviRW6Ytf+yQ044eQJ/R5L74uXb+A/uoFTqyhmk0ffUrr+SyS9YEorFBibCJ0xijSp08kKrWzpO9yC0Of3En5/SLCHDKaT2Sy4/tfpWSI4K4pjPp0GTl1T+jcTcR0qjCb7XgKxFB1NZs/+BTrlRySA4Ix2E0U2psJnz+RlMnjiW2XLh30JDuS1UVFWR6xHkrK/lhPzr5DUjRdohjzLX+dcqORmLQMXB6C7enGUwn1D4rZuOITAosfES/XoZSpeCCzcTtAwfzP/kOnbr2w2ezSdAmHmaI7t+mg9+PSd2sou5ApRcF1HjuM7ksWUGZqJqGjcJcLQb6o1l3UFhWwdcUXxJbWESZT0aJ28EBhpeOcKXQaPw7fuPa0Ck2yGLZIa9VVEvRe5H/1HSXiYKm2023aZLrMf46SFjvtUru0pThKDQwHZXnn2PW/r2hX0UioXY3Z7UG5Sk3SSwtJmzBWivmUKi6H4LO5yMq6SEZsIofe+BhjSTmPGmp57etP2XLnOqNeWEBEbHucqCQZk9ImDqsXOPTdz0TXm/EQeJJgLcXOVnosmkfPSZPRaAJw2uUoRYfU6aYy+zJRIcFsn7MAb7mL4qbHLPjiY4zxiXhEtickILxt3RQfvcpN1uV97P3+f3SttRHi1NCs9OSRVkfXV14iadgg9L6ikBYlvhO500ru2TOkJySzcc7L+NjcEm3h+S//Q2WCPx5xUYTqQ9pSnextVWbR3t0cWbmaBKsaH7WGSrsBU4gPdcF6Vvy1pm1f+b/Tv9PO/axrxHsHsGnGc4R66nngNPPypx9ATKiU0rV34TKUZhu1CjvP//ETeIp1xYPtz79DoFJPWWMti9av4qHaSEwfYZr0lCREUq4qLi6fOMvIwSNxi71VYtK0uf4fXDpOnJcvWxa+ToDcUzKhdB/QH9mm195yt1RVoHz6CJepGZdOgTo8nEFzF5I4dBR2Dz0Otbg9bY7i44f3MWHcmDY8icONRpg95C4ObfuV8huZyPPL8Gww46nwIq5jKsGpnbiRl0N5UQH+PjoaDQ2075qKb7tYqsrKcZc8xljTgMxPg19KIjHDBtJdiIddogP4rw3bDYfWrqY2Kxv37WIpML1WDcNfeB5Nemfa9ejeJq4VYewiodztZtPKP7CVltF05gSx3r64vIK4Z3cQM3Ekz7y1lGa3HZVMK3U1RYcwa8dW8vceQFZYKukdcs1NTF62FFVCEvGdu0s302ZxoNa7cRpq2b7yWzye1lF3KRdfhQdWtRJdh/YkT59K8qixtDbZ0fprpKB1c/0j7h0+xI3tO/GsbkGj0dHk7cWQefPxbt+BMFEAitXR0gI+HpIOcePPf+EoewC52UT8M0otrWslfuhQUmZPJaZ3L6n7p0QtYY0sj6vJ3rWDeydPE9LYSktLM56dO2IIDiB5xBgyho5qe3jCqKJxUF1awPntmzDcuYvjTiURvkFUtDQR1acXPZ+dT7AowP/vgavgaUkxhUf2U3TsBKEOBc1NrfilpNBjymRc0RFEdxOLkrj/YgQmp+lOCYd3H6K28A7OkjyiAwMwK/RoOyaTsehZgjqlScYWEZvlMFtw1dRxc+deCg8eIgknDc1NqLp0odPUibjbhRGd0hmFSyX9rbjN1BXlcH7dBlqLyrA9rkMj2Imxsdx68phlf/6BZ3zSv/FfSM6y5opSSvbvI3vHLpK0/rQYTfh1SafLxHF4J7eT+F4i4UImmF4uGw15BRxdv43qggI0hlrEGLPRU0u7gf3oNX0yQfEdseHZdkvF9RYWUrnvCLe276G93psmuxnPPp2JGz6UqB590IWGtdXTLjcqmYmnt7O5tX4D9dkFqBtFDJwaTVoMQd1T6TV5EvroBDALbpUUlszjmzco3r2HnMNHSYtL4GZpCe0nj+GBw8JrK95HrtdLBxqpHHXZKD57nms7DtEk6P7NddhlAg3QC8/0jvRfOAuVPgS5SyN5MgTJouj8OeqOn+PWrr0kBQXyoL6atLlTiR02hKBuGTTY3AR6e2G12tF6uLhz5gh5f23AdrdCKrTdOj2eqdFE9u7KQNFdF041lXDrC6SMmzvHDtNyJZOs/QeJDQzhQWMDPZ+fj0/nVBL79kau8ZCSLKS4SaeFG4cOk7frCM13ytAKA5q/Dy0h3tT7aPjwz1U0W2wEaQOkFUl0i67t34fy5HUK9h4kIS6CB9YmOghNaXoqnfoMxa3USAw2T+H/wcrZ9X/ScOEiT6/dIsDphUynxxjrx/AXFxA9eEhbPJQoAkXbBzs5Rw9SffEiNw8cITk0hocNTYx4602IjSR5yECcbgdumwWluKFyB8c2bOLx2UxMdyukDoJMq0GdEk/qxFF0nToRKwo8BKXfLDQOCi78vQN3Zg73L1wgKFDPXUMN8bMn8FSlZPHSj0C04UUbR6zxslb2/bmKhqtX4V4lvs0u3Fo9rR1i6D5nBp1GjMCpUqMU43ER5+WycWP9Jmou3+DJ7TsEewdQ1lLPsPdeRZMUT2L3nm0CeYcVl1P4VG3sW7uOxxezsZU9Qt9ixzM0EEunaFLHjaDPmHFYbA5UHjoUbjnOyjoKTp4h5+BBlE31YGqmTuVg2EdLsYeH0aFjBiq1HrPZiV4UOeYWDq38kfrMazjuVeBtQpIw5HjJ6LtwLsNmzsFktaERI0K3E9vDcnKOHOfOoZMSlFlldePy96bHotmSYzy8Y4pEBzAZRUKShtbaJxxasw5TZgHu6sa2LGAvDwKHZNB7ygTaJ6dJ4zEBAxFmFVdFFXn7j3L34BlURouUKGQN8aH7q/OQxUTQIbUbDpEWIzZ8lwNjTSVnN2zEdPE6iid1aD00GHQaPPt2Y/ALz6JPSGoD68tkKNwuWsofkLXnAI+PX8KzwSgVDmFdO5Gvs9N79nQ69eyDUjg/hdvUZedxaREXdu6h6dJtXE8b0Ov1WH088e6bztA5MwmKTcRmtqHWeUmFRW1hAeWnL1O4fi/+KGlWOfFJSSBl4igCUzvhFRuPy0Mt7Rci97s1/w6Z67dgunoTe12NBJBWxUbiimvHjDfeQh0a3fbei3a53EFt6U2u7NlFw6kr+JgFqldOh6HD0PbLILh7ZwKixeFZZKILi6+ZW7czuXHoGE2ns/BoseATGiTd/8p/OM8frPwBz8BgjFYHOq0PCpeb5tx8Lm/aLn0vYf9Ic4pqK+g1fQL+PdMJTu5IkFgLxfhXLLYmE0Xnz1Jw6CiyvLs0ParEHeqFKzqMkIEDGbfgBZQe/ritbilPHreVkvzL3Dx8iEd7ThCrDaCiqZXhC59D0zWN6J7d8fDV4xS0DpcFjVzG7eMnuLHnEPacUlyNrXgE+CCLCcZnUDemLnoRuVN0y8VCIqIEnVSeO0f+4ZPcP36JcL9A7jXX0nX8CIpsrbz23Tf/duKEIabt/bmxdz8FB46iKXyIsb6BllBvwtI6EN+xPWU3cnAWVUn1TTN2AtrHktC3O4V5d6jPLkbjVKDy9kIeGUT0mP70nz0dPL1F4CbNthZ0ai3ZVzLJ6NobD41aqjslj6S5max926m8coWnl7KlFBTvsAhqm1uQfT92kru5uYGk9nFMHz+aC/v2kpWbS8roMUz8+AtcCi31Rie+GgUqp5nzR/YwaMoEqTMoiNWi00VdA0e++pKj+3cxeOIIxowaw6G1O3l45x4WocMK9CGiTwrTZk1j9RdfIY6E5hYjbqUHCd27M2HcBPav3UBeYR6TX3uBXvNnSzoHs9OJQsy4dToK87MkFuGh79fQ/LiOkdOnkzhuNFevXqTP2NFtdF+RhyccyAYDa19dTEHWDUZMn0mX9C4c3rCJkgf3WfDBu9LJzu2txeZ04mF1Ym9tobC8lGBPHQe//4PG6lomvfocHfr2Jut6NhkSxkaNw2SSwsJFC/iXmfMoLy1j6MxJ9O6ewZ5f/6Tk4QNe/OFLEsYOl6C0JrsFb2Q0VJVT86ScEJWGvd/9ibnJwozXlhDcJY3su3n06NurLbNRPDFRtZsMfDbrGWoeVjBzwfN0iE1g7+o1VD59yrKff8B/cH8pQl1MkUSgfPOTR5iMrZie1HDwjw1SRM6EJS9Q+qgKZ6uVMXPm4HCYUXrrJECrOGJ/O1roFJsZ/eqz+Pj4cOTX9TS1tvLehtVou6XS7LRJZga9w8njshKUbiuNZQ858fsWPNVeTFq8GFlIIE9tBjp1S8VlNyAXdnGlF47ie/znlVekD3bxksWSg/Domk00u928tWcr8o7taLY0o1YrEb7EquISXFYnhqrHHF3zJ1qdnmlvvY1NrUCrcktaSbvVhUov4m3MWPKL+HbOYinCaNKyl2g2Gji07m9JmL5i8xr0ye1pFWkQHp4o7A4e5NxE463kUdFdDv+ygaigKJ5f/gGPzC3YgjTEtk9oQ/+IG2py0XD9Jt+8+QZ+Ok9eWPY690tLuCCi/HRalh89iFUk3fgFYDEZpdiwOzeyCPDx4eGNPK5s3ENAQABzP1tOSW01kSEReEdHi9DsNleW1UTpmcusf+Vd2gVH8MInH3Hy4jlOHDmIPjKQTw9txyqAFyrRL0dySj8uKqa9fwBnd+2n4PJNwqLjmP7+u/yw+ldefed1NOIUKzA+4rTZYufu/iP89cknpHZsz6zXF3H52hVO79hNVHJHFm3fIiGZTC4XTqcDjcVMcc5tEuPjOLR5K6VnM+nWtRsjl73G9cwr9BTZtV46LC4bGlEgW21cXbuZ0z+tISU2ganLXmffvt3cvH5dMiW8uXWdBPhtbDbi4+sv6ZpuX7pIt9gY9q3bQGHWTTr37sXYD9/lxLGjjJw0UboOKftbdKyscGvVn2xeuYq+/foy7eWFbN26lZLsPDr368Ok7z6TDnkOu13KqhYcxdsXL9MtLJYDG7dImqMuvXsy5t1lnDt6mMETJ7VpMcT6IO6oycqez7+maM8xenTqzMhFL7FpwzoKc27SbWhfpv/w2b96LAknLXW7bh05TtfoOA6vWy9FS/UbPYIeLz3L6RNHGTZpisQwVQpHt0AItFrZ95/PyTp2iv59+zFm3kzW/P47jwrK6DdqBMO/WiF1JgxWK7p/EmdkLgf5Fy7TURfAjr/WU1NfQ6/hg4nr1ZUDJ4/z8tLlbR06cRgQo0WzjT9fW0rVzVwG9uzDkOlT+OXHH6l+9ITpi18gfdEzuBUKZM3CqSxo00YqSu4RqNGxbe16aquqmLFwDvHjBnHi3EmGjZ0oZStLwGqRLWu18d2Li6i4U8SkkWMYPGAgq1at4vGTap5fvox244aCnxetVgtKtwzzkxppkiM3mFj32++47DamCexJ52RySorpNVDwBwUM3iSZmqg38uO852kqfcCc6TNp36sH3/34PQ1mIy+veIeYYW1uYkkXZ3HQ+KgGZ7MJT6uTtatWY7OaeXbxi3jGBlNS+5gufUUHVkT6icOPTErw+Gj+QuwtrUyfMpW0tDS++t83VNXX8f3aNeh7dG4DJisVqIVBpPgOCqHnarGx7re/UCg9eO7ll9EFB/Cw7gkJ/Xu2pUeIIkf8/sJ7fLXkbdw1zcyfNRtdkB+rt2yg2tTK57+vxLtnGi6HrQ0j4pTRmF8iGQaEyWD9n3+ilst457P/cPTqGYISYukxeLgkkXEbTag89bjzilj23IsE6PUsfmkRtbW1bN+zC4Pdzv82roP2cRL40SXSX5RQmJNNmEbH0xt3Ob73sISyemP5cox2G1a5mxAp4cQqgcEVYtR8s5jXZ84jNiyCpa8t4f7duxw8egTjP2P3FZvWQmIENodV4reKBav4wnmSIqOlaNTTR4+j9fPl5Q/fk+6NPjxMMlg2t7bgrRa4LCVNl67z3iuLSYiPk9zNudk3pevXBAXwxZaNEOzflpghExkB4RcAACAASURBVHA2J1dPHKVf+07kH77AkX2HCEvtyMK33uRBaSlRCXEowwNoaq7HN1CsJQ4qD5zlpw8+JT4ulsWLXiH78mV2H9hPVHonXvv9F4kEIEkURMHudnP7/Bm6dOzElV37OX/mLDHpnZj72itk5+bQuU9vVH6+NBpb8BOO6CYDBX/vY8MPP5PYIZGXFy/mxD9JHGevXSamezqvrvwRhONerCWSw9xN5pnT9ErqxOGVayjLK6R9t3TGvLqIlT99yxuffCw1IsThUGgkZQ4npz/5gYt7DxDXIZ6FLy1k898beFJeQVPlY4LDQtFEBTNrzmwuHTlJ4c0cWptbpHsenBTP7Dlz2b5mA48eP5LIDQtW/gDCRSx+xDjK6WLfwSNMmvoMRpMDjVYpjZ89nTaOvP8hx3ZsocuIPjy/8DmOrN5K3qVsZL9NnOFuaK5H56ehU1w0tbfzeVxbhzUmBllsAkbvECm9RmYxIFCK9vL7EtfU6KEiMiqa5vIq3A3N+IvToIeMJ94yKRuw5W4VKpMTmdVJk9uGo10Qap0HXq1WGksrUAsNhpcXpvBggkPDaM4rxkuMpOxmbDoFjpgAPLVaPKoNNNQ18FTloF2HjrgbrNhabYRFxVJdU01j3WPsdis+QYFER0RR+7ACeUszYWJcYrXSEhYp8dwaCu7gaGrCYDTiHRGGI8iHwIAAbOVVNJlNFLvNJKSm42NXU/WggrDEaFob6rBUVqGQu9FE+BHi509T/gMC0aK2Kah3WLG0C8Y/OICG63n4KtW0yv4/nt4yvMpr+96+t3uy4yFGiBASgru7Q4sVLU6NUlqon1Pj1BVoKZTixdsCRUpLcXcJgUASJO6+3d+uJ7//y3X1CzT72nlkrTXnHOMebpqUPjSJEYSZzTjziqVA5zxPI/FJKUT5DJK5RW4y4/B5qKotlowWLcwRxIVHUfzoMWqfG53gwCkVOKLiiAyPpv5mlnQYE9E6bmHhj48mKMxM0Z1s6e+aDFqiWrZq1qaplNT5HRQ+uE94vY3EFlEo40OkcqCxoJIglwJTU4AmWQBn+3gMIUHYruagsjvxGZTYdDKUiRHotVrJXSvSWrzRZsxhEZgsoFUYqBOOdI+T+uoS9Go5kWGhhBhMVD4pkca1KrdD2ogMCa0wKbRYb96Txnx1GgWuED36pGgUKjlWkSJSUYUiOpbImDg8jY0YTcG41Xrqi4swVpRgVCtQJcThU8hpKitD5/BjdmpxqlT4MuOQaVXYch5Tmp+PKTYcWbCOuPZpOBoaoaiakopytB2SpQB7ZZWD6OBo/Cod2bk5uAMWDDoliRHRBCwunJUWFFKnS4YVD+b01qj8MuovN3Mmm7RampQykjtnUlVVgRiPlzXVE9QpA4VSR1CdT3LKuYxy7t/NIsTlld4XkXPsDwSoLapCZfERLTNJyBJZUqykyyzPvU94qIlaRx12lZ+ozFRcLjfuinoKHxbQvncPKfvZVWlBqzbi0Wi4cPkCsZFmwoINhJiD0AaUWAprCJKJ7pIFh8KPNiMFv8+H/U4uoTojjUolFrWC6MwUGhrqcFdW8aSilMhendHqg1CVWiUguU8rp7yoAI3VisGoQR0TQuDfA7zlUTlR6mDc9Q4py9iYHCOBfG1lFaiVCuwyf3Nofed2FJeVYy+txeV0kpDZGpfLSZAodASbVBGgurIKlcMpbTVxKUmSS9xYaUPj9uMWhqh/4+50KbGUFhQRWuOScnvtRhVuo5rwVnE0WBqpLi+VnovwVq1w+2RoAmr8Tg86rZrqwkJ0TgdarZLgpBbU1NTgr7FiFijeOieR8S2xhhqw2C34qyulfFurwY86xER0VByVZbVY6p0E3DLatk7HZrPiE85zk4qi2jLp4OqptRAeEkZIXDQNpZWoyxsxK7TY3E40kSEQbaahqgZtYR0RQWYqZC6U0SEEgnTY3A6aautobGyiXaeuWO0uGhusJLVqxeOHeTzKvkOH+HiCg/UoI4OoqaxC3+RH51WhCKhQB5lRxITx6FE+Rpcbc7iRuw1FRLWMJSkyjoK8IlweOfUONwmZbRFH5qqKElJSEimvKaaksBCDUktMSCThhiBqistQODxS90ogioQbWcBo68oqMdl9eNwe3CE6FKEmjFFh5OXlEqTRUlRYTO+Bgyksq5CSjEQWfGVFGU1VFRh8HsLCglGF6KksLCHEpiBMYaKutonkzHbUyr2UVpbhrKnCL3cTnCIi0PSY1AbKS6tx+RTUW5y069yFqoY67F675CpvqC2nvqYGjUrkBpuk7ktlfgEmr1xK56jxOohJaikVFoW5D4nSGCW8TqPcS0JmGl6VnPt596XRvejwtWqdQWV1AxqtiQhjMLUPn+CxNSJm5iJbPDQihKwrN2gdGoe91o4voCKlbSYWmZcH+fcJDdbj9FppkjmIjouRgOSPcwsIeJRExCTgMeiw+T2YQ4w4rY1kXbtIqCkIkymIdmltkTk9lOc+xuSTo1FrKLXVEyvc3iYTD7KySQgKx2qzUud3Sd/f6nPzuLwIp9yDKSSUsNBoGkTkaXA46oCMsgf5KPxuAjIn6ekpUkxiad5jgr0aDJogqm1OklqlYJApKMrPR6eSETAqyHVWkZiWgr9RZD1bcLgDEuNPMBiFVMMu+tfKAJVFhajEmFEmJ6VVimQALM7Jw2jzSd+5IuCgRWICco+P+vIq6sorMRiN+HUqEjJaU+O0klfyREoHCg8NxyQiQ/0KlHoTPqcLR3klAY8DBzY69epEUWUJVU9KaKkIAYcMCzIp2lRld1Mrppd4sPrtyEK1hEZH4rG7qaquxxFQEBoRjV5rwKuUUydzoNOrcZVVUF9VjcpkoG3bTKqKSvHXNBHuVkjxhJUKN8kZbbBW1eJoaJLyqsU+69MqJZNfjcNCWUMtFr+HmOgY4oxhNFTVEhYRjsPh5PSJE6SmphAcEkyYOB9YGqgpKKGjOZaqsnLcIQYi4qORue00lJSis/nwKGXY44IJigzHX9WIpaQCs1JLrcNKIDGC4PBQDHYfVQ8eYfQr0AUHU6dVYYwIl9JBCirKcZnNyINDUevMuPx+rC4LsQQIk+grFmwJeiLCwgkpdZJz+iqyr4ZPDDTWltGvcyojhg/l8q4DnLxxh9bTZzD5/f9iDfhRCKxIwEmwzcXvry/n4u/7GDd+BENHj+LYlp0cv3KZka88x6A3XwWNnIaGRsyC9+cPcOPKRboMGSh1w/RqnXTKFrOM3KtXSevfD59WjcvnQwxjqWnk9EdfcPjXXfSYMIhnJk9k5+ffc/NBLqP/u4yBz85Ebv6/iBYxD7E7+WnRixTfucOAwYMZPnQYaz/9lIKyUqa//hodBZhawIDtDtS6IGpv3+WjOXOJMurp1Lc7A7r3YP/qdVy8k83Lm34i8+mnqW10EBoeTMDjQ97YyKpZc7FUFNFj3EAG9urL+re/oqSkhoVffEbSjClgkNNobSRYwH//NTusmzabsvwHPD1rAm0SW7Fv1UYu5+ex7M9dhHRoh14djEZjlIwXMoeD/zwzCbXTwbBhw+nWth1rPv6UOmsTz3+2nLhxIyV8gtPhQqs0Stfn+2emYamuYPScKbRKasmvP6zjcUUli39aTdygwbg9MunGy2U+7h8/zvoXFpMUGcLohc/QMi6ede9/i90e4K3Vq9EN6CMJQ5rsVoJEbmlJGV/Pmo+9qpyp86eT1CKWfSs3kFdbw8I964np2R2vwy9R1uVKLfb8fD6eNZ2gf2PCXn79HZpsFjZuWkOts4mvtm5Am5SMR62XUmDkYoB7P5+vJk+RDoxjX39JcivvWfE9PpWWt3fsQJ2aQqNbaBh1qNwKLHfu8v30Z0gI1jPzjddotFrZtfpn3Ao1b27ZCq2TcaoC+AI+DDIl/6z4gb9X/0RCZCjTF8+lsaaGv37agddo5PWDu6BFpBBxSvFoTruDigf3+er5+SSagli6ZCm1FdX8um07do2Kd3ZukLiEdmnYK8ZFapxnrrLildcxG/VMfvU5KqsqOPjzFpQxUSz5Ywe+0EiUDgFKVeKqrqT2/j1WvvwyKTHhLHz9JR7nPuLQ+t8xtWjJwr27wahr7noJ1pTCw92DB9jz9oekxrdg+IvTyLp7lyv7jhOelMoLm1bjFQdYiw+FIVhKCPjkheepvXGdzq1TmDJrFjdFfNjOnbTu0pmXtm6U3kW8zmawqFfFnZ372P3Z16QnJDB94WwuX7vCyb/+JqpLe2as+xZZUCSKOic64SrDz+mf1nD+x59ICg9hxrtLOPH331w7dQ1zYgov/ra7udJ2CSabFyF4urzpFw5/vJIOGW0Y+9oCDvz9NzcOn6Xr0KFMXf05VhUYRZdSTHqt9RzcsJEz6zbSs20m0xYv4sC+Axw/8De9hw1j+hqhE3biVStQilaHPcCyAUOJVmhICI9g0tRJnLlwjn9OHafL2JFM+fh9rFo9epVJ0rnR1MShb77l5tbtjB7Yh24ThrH799/IzX5En9FPMfSdt0Fk+gqyvhg9/1tgbvvkA67u30efzp0Y+vQYDh36h7PHLzN30TIGzJ/XzGUTbEIhd/A5WP/+B9zff5RnRo2ly/DBbNy6jUf38hk95RkGv7u0WUglYtEcLvCp2PHKMnIvXWVQ714MGjOczVs2cTM7mwkvvcDg1xbh1Zpw1tsxak34/8UCvTJxIikBP0MH9CJ9RE8py/hxTjFT5zxP15eWNI/GRFtZ4iXa+eDZKagKSujbsQN9R49kw/bdPMgvZdzcBQx9cSFuvZpaZwMmhUwqJr9+fhFNt3N4ZuQY2nXrxoo1aykor2DhG8toP2sKLlsjmhAhMhdTCQ/fzX2O2jsPGD9iBN2G9OOHH78n9+EjXv/sU1qNGyN1I3wBJQrRKXPYWD53Du5HucycMI6M7u357tsV1FXbefP9TwgeOU7qxkpsTmFmOHWYL957kygCzHj6Kdq2bcf36zaRW1HHO9+uIKZ7V+RhIsXdg9LnQt9k4Y2pMzHUNTFn/GSSUtL4euUqyp02ln76P+KH9ifgc0tFi+DQUVbDf6c/KzUrXnvxBZQqOZv37CS/vpZP168jpE0aHp0BpdaAz+pAVlTGB88tRGepZ/GCuaj1KtZs3kyjT8YH336PJrNz87UXMzaVDOuTHJY9N5tgt5M3Fr2E3xtg0449lDS5+GjlaqK698Bmt6AN1iGzWzn4088c3bqdBI2Ol2bPRalQ8/X3P0hrz9c7f4GUhOYuk8slolKgwc5rT08iOTScBc/OlODfqzZvoEoV4Mud21AnJ+JEgUmmo6moHFVDo+RWTg41smDmVKzWRtbt2E6jRse6g3+DQZgZhFRDMCQbcDzO4Y0X55MUbubluXOxVDayZvN2nJEt+Hz3r1KOsQs3ylAdblstBWfPsuqd/5JqjuSl2Quor21g7ZYt+IKMfH5ov4QzkYIchB5VpWXNK2+Qe+4SrcLCeeW558jNzWHHkYNYo0NYdXAfdSKsQaYhRAi3ayzcPf4Pqz7+kHbJsbz43ByuXLvMzj8OEPbvyP+T9dtBGQJ2YbxySYy8Bwf38ONny+nUIor58xeQd+suO/78C1NmB97YsFl6fgXH0y6z4bPUU3z0JD8t/5jM1q2ZN+1Zbp2/ytGzZzGkJrJs2yZpPcMrJBpiMgeX1mzktw2bSE1qyYvz5nL93Hl+O3YUTccMPt6+VTJ7aTVaHDUN6PwKvn31dR7fzSYtM5XZU57hwoG/uJJ1m5BOGSxd8yOSg0qcGXzNsqlbp8/SafAQfA47ipBgfML8YzBw4+QpuvTpJXEVXU67VPDQ4CD7u43sWbOOfsMHMGLGFI7s2c3hKxdJfXo0S7/6BndAjTsgk/xdWpuVE598wfFfd5LRtwOzZszk1PpfuXPmCrJtL7wWULttlN48T7hCjs/mI7ZLD0JGjqTrtKn4hajd5UCtUUsOtEtfrMGf95j86xdRez0S7yiicwd0I/vTecpkFHpzc4Cy34tcHmDvkf2MGT0WBQoJZizzBQj4/Zw88Q/9hgzCr9KKMBS04t+tTq598T2W/FwqqgtoqqkgVKknKiODiNFDyZg6Bb+orn0BNAo5apeH019/QeHFS7gaLPgsNkLVGuI7dcQ8fCAZk8ZLobteyWUl586Jc1z5eQMtBMMqN5t4AZNscBDXqROmUYPJmDQJr0AnSKM3N3qfh6srVpB77hRN1lq8NgdJwS0xtUym9bNTiBk2SBo7KlTid/OhqK7h+sp1FF68QEDmwFJdQ6TKTEhmO6LnTSFh0CA8zbYTyRujbmzkxIoVPLl8BWeTBVdtA6kRUUS3TSdlxmRCe3fDqZZLMUEqkR7ypJSrq9dSmXUTT8CGpb4WI+L37UzS1EnEDxkmOQ7FJEdQHS7s+pWqv4/iKHyE1d1AwOsjWGEmtn1n0mdNI7xrJ2kc6PC4pbxA15PH3Fq7mYdnzqBRiQOqC5NHI2Ufh8+eTPSAvs0B2cKRJdb4nBxyduzg7vFTuN0yXAEfckOAjKF96TxjKkEZbXHRPG5UBhR4c/IoXr+Fx5cv4DCrKSovIVpnok2ffmTMnYupQ3uaxPWUKTH4of76XfK2beDu8aMElEpcbi+hpmCSB/QnfeFc9OnpeKWcF7+EENn/3SqMomNZVoLF34ijyUK0OoSUPv1IfW428uQkVBqdNFETk/zK27fJ2rCRR6fPEqwPlgqXoPAQ4vp0p8viBVJWpTA+qVGhcLix3rpP1trN2AoeU+VtotHWRJy5Ba0HDyRm5kR0qa2l+yTcamIEUXvxPNm/7ub28aOEhQdRV11Py8hU4nr1pctbr+CNChGmUUnf4pa5yT92jIqff6UhJweHWYbV6yZEHUrywEF0fXMJjqDgZjG6cKHJA6x5dQmJFiu5Fy4Rm9iKJ+WlxLVJJqJDWwa/uhhZaLg0ZlGiwG5zUXzhGllrNqIoLcPndeDyetBHRBIt6PEfvIFNoUcfkCETByj8PPzzIA93/0Zdzl2p8yXkFcHRicT16UdncWDRaVGKh01g99V+svYfpmD1Tow2B49c1djx0zo+XUoO6bn8bawKueSwFzm9krZu107K//yb0qxs5KYg7DIFSnM4A2ZMIfXpEQTMwVIWrSgffA0NrFz6FhkeFc6HhXjsFixuJ+HpKUR070LvN1/DpdTiF0+o0ET7A+Rs2UrVwSM0PsrDqvHiUMoJjUshY+Ro2syfjU+jlsxdkohd7uTkrh0UizFaSSlKrZzqpiYS0zuR1n8ombPnSPro5vQsgTxycnzV9zjPXaX+4RMcShUOlZqI5BQ6jh1JxvQJuOXN77pS6KO8Xs79tIHHB4+hrW9CrQxQ3lBHfOfOdJo8nhZjhmHXGKViQ2n3U3z9OgdWfEcnAbl9kIVF78euVWGOTmLI1NnEC6efCDiXLNSi1m7i8E8/wumr+ErKJUBwrUg3SG/PwBkzaTVqhPR3Ko0eEcqptVg5+9MGak6cpOlxAXKdEadejzq5Jf1nTCGpfx8CRj1WrxODUo3c7WD38s8Jza+gMTcfh9eGUyWnRacO9Jg8icjhw0ClbYaai2faYufg55/huH4dhaWOKmsNAZORkOR0hj87n3CRBSyFijf7GS4e3c/p3dtJc/txFpVI3cYmZMT36kPnSRNpOWQgNunKBxC4aeHgFkkjjefOEy1TUlxSiTwqkkCbREY8P4+Yju2R6fR4/V6Jh974II/rew/ScOkW7tIyFHIfLr0ObYd2DJ47h7CunfAohNFRxLX5sd1/wJlNW6m9eJkgn5eq+mop6cXcpTODZs0mumsvaW8R5w9xhqp+eI9Tu7dRLtYSjxeXw4VDrSGyazcmLXkVTVwCfp1Wul1C73pozc+SOzispgpfZTUyuRZXkJGI/t3p8PRoSRcuIP0qhUpi8lXcvMWFHb9SfvIisWotdlu9lK0c1rcPfebNwpjeBqdYewIBNH4Ztvv3ObjmR5z376P6F7TvcjvRJ7Uk0CGDEXPmExae2Kxjk0DrUHzlNKd2/kL9rRuEuPxovEr85nCC+/al/7OzMaa0ku6TLeDGoPDTlH2Hgyt/wJaVQ6RSR21NE6FtWhPcpzND5j7bDGrWCGy3MJjbWffB/wiqs0BeIf6qajSKAL5IkUzSgwnvvIHTGCy5rYPFidHlp/T0CS7s+52a7Nto3C78AR8mYTDr3pGJzy9GHghqlnuJSazTTuHN8xz7ZSPaR09Q1jXh9clQxycSNmQQQ15d1pyJrgbhWVV5bWTv+pWisxeozLqD0SfDZ/WhT07E3S2NZz58V5JkBRAmRbHRuSg5dZ5T23ZhfVLQnJplt6JPTCD66TH0mjUDv9GE0+cmSK6RWLBfzn+eNuFh5Fy/RGxQEP7aJlSxUQSPHcDYRS+DXQ6iISa0gbIAJ46doG+vvmh0zdpjYYQS9+bQwcOMGTda6sp7Ay4pAlfm8PBo8+8UnblEYdY19GqF1F02tEkhYfwoes54FpstgNbUbMQT+J+sTRt5cukCRXk5mBRK9H6NNCmR7XjnzcDUocPYufxjjD4/DXYb8775ilx8pA0ZjtMtl66zWMiclcU48x9g9gZYv+QtwrQ6mjwO5q5fS67bRaveAyUUlk7TrCsWLetrN64wsHdfFAFB1oaAkKU4vVy5eJZhQwbh8wkvriiktJIGpfrCZSK8Pr58bj7xYSHUux28vP0Xyi0WgtLSMYRFNrtfpTlSHTU3LxEb8LPmrQ8IDiiRBRTMWLuGOxVPaDd2HELNIATgegXc/ucMmicFtI+KYN1brxIsWFnGUCauXc3t2hJa9umLWRcsHc6kjy8tQl5VjLaiki1vvYdBhJBHRTJ1xbfkVJWTMXiQtHrZ7Hb0eo20KCnLa7BdvsTPK77EqNMRHBHLlB/WcLe0lDZDBkhOUCkpjABVeXeJttlwPMhn3UefEBcchinIzKgvP+NRQyXJQ5qj3cTvK4wLWqsVc3UNj48c4uyOzZImMaNXP3q/9ipFci+xHbtLmSFCriK6rwe2bKR9kJ6Q+np2ffIlRoNRcrIOW/YqJQEfcZnC4dacpOHyOLEWFBBW18TjE8f558Bv0ohlwNDR9H5lKYUuF/Fdmh1igj+oUPoouXmNOJmMx0f+5tgvOzHpDXQcMpCMKRMpVsmI6iACzZu1bKIr6SwskkwqVzdv5M6ZI7hddoZNnkbqxEkUqdXEtOtEwOeXUgTEaCbvylVam+Xc3rGD7P0nUas0dJo8ktajhlJlMhOWkoZCdJQkDYSfzd98zbye/Ti2eSP3b1xCq1Yz6ulniB8xmjKdjoi2GdJeH5CM6R4eXTpH66Bgsjdv5dKfxyQm5Ig5M4kbNoj6ID2qFjHotWbpQC2e59JbN2npCkiO8cJ7t6RQkVHzXyBh6DBq1ErCU1tLn92cP+An5+RRMuJiOPXV1zw6f1kSbk98/XW0GRk0hkWgjAxHp9Ni81pRK9WUX7tCijqSS2++y6O8u3i0ama//wHe5CSaWrZC2SJcGpeKQ5Q6YOOXjz9i9qRpnPr4Mx5m5xDQaJj11jIUSQl4E+JQR7ZAKTdQb7GiNxnIvXiO9jGJ7H/+RSyP86Tx3tzPv8AVFYVfBK2HR0rcKXGPfS4b+ZfP0Sa2Bb8seRVDk4MnxaW8sW4tjogoAomtICQUjUCUBMSoCfKFgy4+nb3PTCPgs1PjcfDiup+xKNX40zOlDqaIkjKKxcTnpOTEX8RFhbF3yVKsdU6qnB7e3LWDImsj8b174BcazoAcj9NOlaWKY79sZ+6oyaydOJUWRgM1ThsL1/6AXa9F31ZsmKLYEMWyEpXfS/GJExK+57fXl+HyOGjAz+K1a8kprSBj3Hic/ubgR7lSjsNlo/bufeL8ajbNX0CkwCX5XczY8CN1Hi+hPQbiUShp8HgxaZQoRS76lQvEKhVsev4ltCoTVpWG5zev50FZMW2GD8bm8aILyKXPt9rrcBUWElZl4aeXl6D1udFERTD9h1U8bmggqVcf/Go9FpcHrUpJ8YNsCs+fZUj79vz40gtoDGocKhWvrPmZvOJyWg8ZhV36bPGq+7FVlaCrrMD4qJR1b7yLUaNGG9eCST98zZOaKlp1792MtxFSOa8fd6MV18NcQqtKWLPkNeJD4/CGhDJh02pu5ubQeeiI5s6xXKwNDqqqSjDWN2K4lcfmD/9HsF6FPimep9as4saDXLoMGg4KUcyLhrCfhtJCIgQf8dJ11n+8HHmYHl1yAjNW/8jtew/oOGgUNuEElczTPs4c+J3WOi1hFTVsWP4JLcMjMSe1ZNDXn5Dz8AEZw4ZL7lG5yy+NmQvz8mipVdFw+A/2rlxFsEFEYnZgwKrPuJufS2a3Xs2aPaEtxUdjeTGK0nIaj5zhn81bJJxXy969GPDh/8guKaVd7954Ax68SlHieii6cY0kUwiVvx1i77oNhERFEt+jC33/8ya55WWkdumFyy+XTJqCN2opfYLJ5eDe7t849/s+FF4vw2ZMIXHudAoaaohq3wG50ohGaOZ9sG7FKqb17UX5oX1c2bsXuV9N53FjaT3nGaxhZkJiWjavzdKC5eXhvdukmMPIXrGOnGPHabDWMGL+PBIXvsT9kjLSu3TCJwvg97lRKWXknjtNWky8hBO7f+Y8MrmCATOnEjZqIIGWCQSFx0nXxmn3otcoyb94ktTWrfj7448k1q+3ysLs117HNGwwFRoN5thENHpxGBUGETv5t6+SGh3JqeUfU3EjG6fVy5jnn0M/uCfyxAT0wWFSQSBx3GQBVnz6EUtnz+OvV/+Dp6BQyvae8tYbqAYPpRA5LZNaIRP4E7H41NdR+eCuBFQ+tOwd7CXlErpr4muL8XVtizMqmsjYJKmQF40IMQ25fe5vOqYksmXJEqiqxVLbxCtff0NlfDSKxGRCwlpgd7gxirQjv5uy61eJUavY+9Y72AtKCATUzP5kOY0dk3CEhxIdEitp/T0BH6p/1+HHZ8+RFBXD1jnPEez16RpmCgAAIABJREFUUGevYf43X1ITEYkmJQ1TeGTzPuQWpzcPGz56n4UvvsSuGbPQOJ0SWuullV9iT0lAntBKCuzTaoVusvnP8X9O0L1zd0LMYvrSXNSJW3/q9AUGDu6DLxBAoQjgclskCkpp1l1ilVo2zVtIuIBQ4+PZLz+lWCsnvu9ACOhw2XxSDJygWzTcvizlia+Z9zyhOj0eo54eA/sjW7VwbiBCpaby6nUCTU2S2NKQkkT00CH0nzWXgEwp3UNBwBeL9tnNP5N//gKN959gQIZaRJq0iKTF0+MZ8exCaZoikDrSRNTt4OzZkwzpOwCZTMRw/R+awwf/HD3MU+NGSc4YEc8jMdhcHg7/tIHyGzeovXObYLUSn0ZFWOtUkgYOose0Gc1jD6UCn9+Nwmnln59+pCzrNvnXbhBlDEYn0xCRmUHchBFkjh5DQB4kHUDExazKymH/8k9JEVqywlx8TjtyrRF9Rhppc54hc/BQ/I7mlrXU1XDbObRuDUWXLhPIL5Kqc5tWQ4vuXUh7ehTthwz+v8B0OR7hB62s5trGnRRcvkxNdQlyhWCJ6YjJ7EC7CRNJGzBA0pWLKlYmcyKrq+X0ui1kHz+Bs76KEIMBr9tPXNcupE+fTHK/gbh8KulXFgtrQ1EBF9ZvxnHvLvX372A26CRwp7lDJp3nTCe5W098Vj8KcS0DHk7t+407f/5JhMOF9V4eSrUKW4QZY2YavZ6dRusuXZGLwGufn4BKLkXeXftlNyW3b1FW+pigIBNatYmYth3pMGkSSb16NZ9upBOmE1dBAcfWb6H0xg0CtUKz4UIbGk5Yx050nj+bqHYdJViQ6IOIH8u/cpWCw8d5cvYUNJWi+Tff1a81Eduzl5TF3CI9U9rwBdfP63DRWFrEP1vWUnbpKqqSRsJCwilTumkzcgg9ZkwnMqV184WRyfDLfaz+7DNCqxpoyM2jqboUtUJJaHgLgtPS6b94EcHJydK7JdV2bgvV2Xc4v2kbBdev43PZMZnNOORKWvfvS6/ZzxIi3MQBgVcR0xI3Fbdvkb1lJ4337uKwVuHEjymxNcakFKYuW4osMpKAWzjQxAnfTZ7Iy9y3X+owRik12ITYu2UCEZ27Mn7JqyhCzVI2pZSdiof8k2cp3X4Ia9Z9ZG4HVtENTWxJeM8eDFj0IrLQ5pxeUVerPI2sWraUNK+SrNNnJACsUqdHawohtU8fBr38Aj5TyP8fsO5w23l4/hx3ftlN4927KD2Ce6hBHhVLm0GD6TttKkRFSYyuQMCHTOblyp8HyfnrTwouXibMJ8cYFIIvPIJW/QYwdMkSPEKj6nejkgsOlZM7B49QsusADbez0SqFxlePJyqKNiNH0WfuAlxatVRI+kQxo/CRe3g/dw/upzjrDmqlHnVwGD5zKEn9BzBsycu45HJUngBypYx6Zw0fLVrEYEMEFVdu4nfYkBv06FolktK/H70Fv0/qOAhfvx+53cKVffvIO3gIR1ExdrtF0hybU9NoO3QEXZ6eIEGkhcBfwiX4Ahz/ZRdFf5/ElfsQk1OAdlWoM1OI6tGN/gsXiR4/PnVzVrjK5+XUhp+pPHuC6rs5qAMqPBo9xvR0OowbQ+qQwWhDQ6UCX1RMXr+FAxt+punCNRz5j1G4XFKqRmi3LsR27cpAkd8pjHUyJT6/h6Ls22z7+itSZXKqcx8gE1WXXk9U+84k9+1P56fG49frpWx1kSiqctk5/P2P1F65ibOgGJXbg10tR9c1g3bDh9B93ATJlCCd1MX6ZndzcM1qai+dRF5RgcopoyYQwDSwJx3HjqWTONCJd1EI3mU+3I56dq1cAXce4Hz4BIXLiTfIgLJzO7oIHNSQYdL41xuQoREHx8Z69n77Hf4bd2gsLMBrUFCrlBHSpQv9p88kuWdffDKxNoAm4OX20X84sn4DKWodNfdzUQs0SrgZXWYq/WZMIbZHj+aOleAWiUXUamfnN1/B3Rs05uWi05lwBgfhykhm5Pz5pAmUlThAiVOCEqoL8zi5fTu+G3epf5BLsNmA3WBE07Erg2fNIj6jDT5FAJlSJgG2fCUl/PrtKhzi962sQWsyUiMLENarGyMWzCMqra2Awkq6VJk/QP3dbC7s30f+qTMYPV7cliZUocGEdGtHv5lTie7SBYcQ5Ivt2xVg7/ZdFFy+SHDxQzwlJWg1BuwmI5HDBtBpzGhSMrtKaKf/V9wW5Nzk9M5dOC7fxFNSSkhoEJ6QEBTtujJm4XOEpyQ2RxuK/7xuSq9d5cr+Q9IUxVvTgEqtwR8eQtTA3vScPIGI1DTcfhkquVyayhVdPMvxPdupy8vBU1lNvCkCt1ZPUM/uDJ07D3NSSnMXSBiRPE6Kbl/nxI5tWG7cRGO1IwsoCc/IwN2mFUOenUVEUloza1G0RwM+Vn32If7iYgy5hfhKyzCHB2EPNqPt2ZdpS19HYRL7vw20YizqJe/vv8j6+xg11+8gtzpRaLVoW8YR0rsrI5+bjy/YjF8mMkOau/25Z09w9vfdlN24SrAvgEmpIxAWRujgfox47jlUxmZqgFridbq4989Rbh4+TPWlK5gFkUKjR5YQi7dzOrPeeBOVIqjZ7Su5aO3cOPwnj06eovbKdWky6FX7UbeMJ6LPAEYuWtzciBcmJ0HasNlY9Z+3ifR4sVy7jdLrJhBmwNcinJg+vRj7wkv4NME4RbdWYon5OHP8NEOGDsHl9KPRiqqruTMusC59xOTNqMYvE/MNLzK/ixN7f+fe38fgTh5BXj9NHieJvbph6NaRIbPmgUbgeZq7u4KQcn7DWkquXaHqVhZmvQGL8MmI4uurpycH6qvL6dujLaMnTeDUz1s5f+MOHSZN5qn//EfSsDR36QXUzsWudz/izJ9HGDh6KNOmP8Oh777l/K2b9H3lZcYteQ2fT4FCzNcE58/n4ua1SxKZGpnIABZ6mGbN09ljB+k/6v8WmYAPv1KB3Onml2XvcfXYCQZNGM6kZyax6fPvuH7tBq9/vJzksaPALNhZwjEoMhX97Fm4mOxbN+g3dzJ9+vdh78ofuXLnFk/991VGznsOp0OJQiwOQO39XFY8PZMYuZIRU8fRsVc39qxYxe38+8z94iPSxo9rduOKJV7ivvj5ec6LZF+/zszXXqBn1+5sX/4dN7Pv8tIPX5A69v/GGDI/HoUclS/AqnGzqXlcyNglc8ho25ZfPlnB44cFLP3qU+JGDxWrXbOrTOin7H42jJlLVVkxT707m5ZtEtj46TfkPilmyY+rSReLsE8r/b92mQe9zc7XT83CVVrOlEXziI2PZsfatWTlP+C/G9cQ07evJKSVFg6/j7xjp/liwWJax8cz943FElJgx+r13C8u5M3Nq4nt3rn5hZY3n2MdldWsmL2YhrJynv/fWwQL1tunqykuLuWzX7eibNMKTCIFw9W8OdTZWT78GYK1aqYtno5aL2fr6rUUNVp4Z8c2wjI64BEDlYAfg/h1s/NY9exLUpTYmFdmodap2btyLdU2K+/t24o6OeH/Sp9mwJ73YSEfPDOLUIWGxe8KN2SAzd/8SHXAx38P70Qh8jXF95cCu+Vs+m4VR7/5iW7pbZm+aD4Bp4tdX/4ojV7ePvormHW4/B400r31SS/PW9PmEx0Xxazli3lS+Iija7bhUWj5358H8YRE4vLK0CpB6fNRd+Mm306cRWpCCyZ+uJgnZUXs+24Dpn/5YW8cEjoZ4RATxYMY0ULp2Qt8MmMeQ7p3Z/y8GZSWVLJ7zXZMLVuxaM8W/EFiuCnedFEZycg5foYfFyylW0oac999nYdZWRz65VcUUeEsOfQLbvEuBtzoRUXg9PDzC69QfOoKrTJSmPDpa5w/f56rP+0jMSWTBXu34/5/hxWxCNibePDHATa++R7tMzOY+u6rXL56hbPbficqPoHn9m5v/v6ipST+eN1c+vV3trzzISP69GHiS/M5c+QYFw+cJr59J57dtg6vRvSxhajBgyIg4/TGHfz23ueM6tefsS/P4+w//3Bk++/0HDmc8Ss/kXQsDrsVnbbZ5Xl27c/8vnot/fr1ZtIr89m1dQf5f16hfb9BTNy4EotCgUJsmjIxjHHw3OhR6AsqGNm7H6NmTuPwv1rkG0eO01u4a1d+QkCjEEt8s2bNYuevH37k0Lr1TBo9iiHTJnFw92+cPXKWwZOnMvqL5XjkHlRiBi84Wn45v335LQc3bWP6008zevw4/tixg6vnL9N/zChGLn+/WVMpKlxxqAjI2fbeh1z64yATRo9k2NSJ7PhpPbfO3mD8gufp+84yHCpxFAWDKJicNta9+xZ3Tp1i7KDBjJoygy3ffMvdO7eYPH8uPZe+Il1/h9ePTjxDhVUsHT+JMLmMkYMH0nXsKDau/J5bd3KZ9/a7dFnwLG5xuvTYpMQPsRauXrSE7CtXmDtzJr169WLN2rVcvX2L/3z2Ca0H9pOSL6R1x+qUWGar5i2k7P5d5syYSkbXTvy4dg2Xch7w2v8+oevkqRKqSZzlpA6AtZ5vlizmSfZtnn16Ar2GjmbjJ5/y4GEeL3/8PolTnsIjDuyiP+0Sbr4AX02ZTmNRAS8tmE9cRhprf1zL5bu5vPf9alLHDBcBM4gkdXH9n/xzig+XvY5Jq+a1V14mLjqa1d//QGFhER+v+o6QgX1ALZeMRBoxZnOp+HDM0/gaa3h+4RwSUhP55LtvyauoYuXWbYS26yztE16vv9kAbm/kheFDaPFvOseC6TNoERrFDz/8yJOSMr7f9xu0aSmx8oRURdrwrC7+O3IUMq+T15e9SkhYGF9+t4LHlTWs2rYdbWZbfAImIzlOhQOinLfnL8DtsPH+u29LnfHPPv1U0m9/u3sHpMRL31+MOcWB69zm31jz0Se0S4jlnTdeo8FpYdX6n6m2u1iz7wCERIBWAl9JkzFvwUNemDKJluEhvLX4FdxNDr5btRq7SstXh/+AUDF2E6MWAcYXaUzlvDxuAuERofznv+9JEYHf/rAatDq+/mULtIj4v31UjCAVOK/f4PWF82gVF8GyJYtpqmvky69XoAuJ5INDh5uffUVAGqOKA5rt0nXef2ER0aFhvPXBezzKy2HLnt34tAY+238AdAbpeRATEXXAz8qlS7h79jRJEWFSwsbDm9ls2rYTc8tE3tq5TZJgoNc0nw8CSkqOHOPT/75PSutkli1dSs7dHNb9vJ5WGeksFdm7Yh8SPErhV/ZC/r7DfPX2G3TISGbxq69QeCOLnzZvIaZDB17ZugGf0k9ALURoPmmkW37gCF++8x7t23dg/uJFnD9/mt+P/ElcZjveWLsONEacAkUul2Hw+7m1diNbvviCLj07MnvxS1w5epw9+w+Q2qUbL/20RmqISHnJQj7TaJP0tcV5eXTu2onZ82Zz+sI5ft60mVFjxzHn88+kZ0G8i2IbFcjwi3+dofew4ZLmXCb3N3eWPX5y/j5JxtDhiE3IJ35EPJxeN8dWrOD39Zvp12sgzy58gZN7drHn0B8MmPEMM5Yvl1LOZBptM8Lc6ebc/z7h2P5f6TC8F5OmTOGfrXu5duoCsrVTZwWePHrA5Ikj6NY+k6qsB/ywbiNtRo+l/dgxlAnciFqoiLyYPH6u/HpQGpsk9+hEemorbPfvcub4cbxGM+369CMkLp6ATISLNNHUUEtJWQnxcQkoAmqS4pOx1VkoqCih3G8hpUMmHqcfmUaDUydD4/RwfetejEolSf060yo5kYa8Ii4dPU6kOYTkzAyC0ltJgktFkwtFvYOsExdwaeQkPtWXFq1iKTl7hauXLhHZOYMeAwaj9+spra5D2yqW+9ducW39Hrq1zSRzRF/iEmJ4fPES50+dILFDWyISYoltmYhGq6OsuBSfzc3NkxcxRkcSN7g7waZg6i5kcz8rG1PbVnQY2Bu76F6a9NTLPOjcAS6t3kFMaAQZ4wZK2X6PT12i6mEBqWmp+HUKQlLjiIqJIu/GbSLkRrL+uozcrCdhYnfMsSFkH/qHB/ceSN3I9HZdkDX6abTbMSRHU/7oMff2/EmQzsjAedMwhQZxef9+bl26wNAxo1Fq1YSYwzAFB1NYUkrx4yIe3c4hJimJ1GF9JOxE4cmrZGdnkzZ2IKFJcdIGK0aBdq0CR2UdOXv+okVoOF0mjJCwHzd3HZRihxLbtUEeYZTcu0ajgZJrd9BYfNy9fA9NiIl+c0ejM2s4vvNX7uU8YND0GUS1SqWuqokWUTE0NdVjL63g6q4DUt5npsi2DTJxftN26srLSOnfFadGLl0n4cIqLyqRFuG74oCTnEqH4YNwWh08OnGV23m5ZMwbT0haSymGUK5U4NYoOLhtN7pHNfTu1JV2w/vidbm5svsA9ZVVdBszGLtORssOaTRVVuHILUJW7+TahRvEdkwn9Zl+BOResrYfpKa0hvbjxpGQnklTZRMGgwG3ws2jq9coO3qWNu3SyZj7FDWNtWRt24ff5qRlz67IgkwkJCZhtVgpLy4hYLXx8OpNklunkD6oF06rk6w/zvC4sppui+ZIeZzupjp0gkQvCBOXrtNwK5dObTJo07uLpAs9uWUPQWYTKcN7UeW1061HN+qKy2jMLSDr9CWULkju1xXzmC40NtTzZOtR/FYfbSc/RVB8PA1llUQEBxHw2rh/5Qq5py/Qb/hQWo4ZRFFhAfd27scgk9N+5FCqXA6S09pQWlaO1+WisqCQ8pxcMttnktSrM3WVddz54wxWP6TPnoQ8LozGhmqCNBrkTg+3/j6FvKCKzh060KpPR4oLC7mx/yjBRiPpg7oTMGmJS4yntLAQe1UdlYVlPL7/iL6jh6JOayG5r2+v24dKbaDrojnUiJ6bzU2QXoPVZ2HlF5/SK7E1mWkZtOvXh5riUs5u2UF0VCTRPTqhjo4gKDSMptoG6Z1rqKykrLSYbr17kNA6mdqyGq4eOo1PZ6DjnClYtGL8aMcgk0nO42N/HJIiszp36khiSjKlDx9z9cBRUlomktwpE41wv4aFUFVThb2pidvXb2FpsDJo2FDC4iOoLavg7J7DpKRnkjR4AB6jAbvdLrnYQzUKNqxdjU/uZ+jgIaS3akNZfj7nDv9BQkIcCZmZmGLjcGu1OJrs1Nx7yMlDf9ImvTVdunclMa01ubn5nDh6msjWrWk1YiAEiU5eIzqPF63Lz6Hf9mIMMtGlWxdSU1O5efEyN0+dJzMtjbS2GQRHhOKU+7FZLDhq6sm9d5+6+kbGTHiKkNhwbt+9w9lTZ0ltk0nHXv0IKNRYLBZCg42Sq3zvbzulrsSUCZMJVhm5d/U618+coEe/XijioqW0lvCQCMoeFeKoqpPQQPpgA7379iY6Iopr129zPeseyV26EdO9M46AF4PMh5EA9y5e5fzJU3Tr2Y1efXpiMhm5c/UaWacvMrBvXzxyGW06tZeMOCVFxTQVVXLz8jX0wSaenjIRv1bGpauXuX75Gn37D6FFq1S0hmDJBOL3OqX37NChvWiMWmZOm4HKI+fmhcvcv36Vzj26oo6JJimtDTK3n9JHBRKq7Oy500QnxdF7QB/kcgXnz18kN/8JvYYOJzSjDS5x+PO6UXu82EoqOPXXUWJbxkrZ3CajgcunzlB05z49u3YjJCYaXVgw2vAQ7ufcp/zBY/LFOt+uPd379MQcE8qe33/jSd5jho0YQ0RcEjKlRoqCC3hdVBY95MSxv4hPSmDksOEEq0z8dfBPnjx+SO+B/ZCZDaS1aU3AYqficZGULXvlxnWSOrejc59eWKx2zp+/ROGjQsZNnoQvWI9Mr0MhV6P1QXlWNjfOnCa9TRI9enRFppBz5sRpaoor6dqtJ+bYGEzR4cj1SvLuZeOtrObejSw69exNRpeO1DubOPDnQRpqGpg0dSbG8GjsHj9arRa3rYm9O7bS8G/C1YgxI+jasYv0uZdPn6eyvIRho0egDDHRIiYGv8Ul5eCKfOs793No06srHXt0o7K8gnNnzmJvtPL01Mk0Kf34DEasAaEXV1F+5jLlOfdo0641vXp1ldAqVy5cxmZz0GfEUHxhJonWIbPaqMjNw1JSQvade3QbOoKuA/py92EOp0+fkrLWJ02ZKcH1K5osGEKCkVkslJ2/wq3LF+g/aRQpbdpQ/rCYa+cvS6rU9l06Yo5rgSkoGGtlLfa6Jv458pdESeg6fCAxya2oqKjg2uWrOC02xk6aiNekocnnQqZWIwJXC67ew6jVEdwykrjYKCwFhVjLKnDVWjGEhiGPbYHSZMRaXY2/qQFL0RNu3spi0KTpxCW0oqGkkNNnTkmmqq5Dh0BoOE0iuszrIUGh5NHu/dw+f4oJr8yWsqQfn77B1tXrka2e+kygpriE9rEJTBg1ihO//8qdogJSnhrNuGVvgT4cm0zU33bkPod0iu/bvSfy4Kjm7EiZTaq4/3n7c078foj2Pbsx8/kFrP7+W4qLCnBZLFKV0KtjVwYMGMrv2/ZwKvcePV6dw6QXnxeTcKkqaZK5cDpsUhj5gJ69JBeRaAn7pcwLJTtf/Q9nD/9Fn+FDmDHpGTZ/sYKcR0+Y9uH7dJ83Db/CilzwNhqbO4NZly6RGBTKn6vWUF5ezuhXXyAQGsatrAfMXPoqTl+T5KQK1hmlqmPtsje4e+YcEwcOZsiwEWz5diV3SoqY980ntBs/Vhq/2L1e9EoNVeXlZGdn0bdHL8nxyb/MpmpnI9YmCxV3HtCzY+fmcZ1wYAoXYKOV5eNn4KisYeyU8XTr0IE1H31K9b9hzwu+/JTk8cJB58PjsKHyyyURet6jh4TLtfy1cjMet5eRry4kPD2Zx0XFpPfsLmE0HE4HEcLJWG/l/dETMDrdjB87irS01nwtzCWOJt7auo44EY6ukuTlkvPrSXa2FEYdn5RIkMgMFHgYhZeSR09QlzWQ0bYdGIXAXHAJZVBUzocTn5W+36RXF2DQaTm0egM2u5uPtm2D9ulY3HWSG84kV1KVkwuNdjzF1Zzasleqoib99zWajEpcCjmt2rbF5nRK0RgCDeC9l8P7C15C6/Xy4qLncbpcbP1lO1VeF9/u+xVNUqvmqlywneQqHt3LotEoIzIhFpVPjkKtodbv5NfN2xjXujMdM9pJm6Pf70au19Fw+SbfzH4ZLTJmvf8aDQ21nNq8G59fxut/HZHg21ZZc5KJ1uKg4l4e0UoD+WevcnXv34TEtmDEe4t5UFNB27RMqdJzaGV4vC6C9Fqqzlzg00WvE2MKZclrr5KX/5ADhw/hMqj59PAeMGiaO8pCr2j3c+f2LbRJcWhDggnR6CVzjsiBvnn5Cukx8bRo2VISNqMRaSB+Hh08wg+vv09cWDgvvb2UBw/us33tOjr06s3cTRsgWEuVqxadQYux0UnhtSxaBoVz869TZB05JWEXhr73CudybtFvgBDrq6j12FHJAtLh7caWHaz76As6pqYzd8F8rt28yW/79pLcvRNLt/2ExLERXX2hb/EpuX7xIlGd2iIz6tCrNKhEB8Fp5+7la/RLaYvSbG7uFIibJnQsq39m98ff0qddB6bPncXZKxf4dd/vDBk/nilffCN9vk/tRSGy8uqdlJ86T4uEeA5v3cHj8zfoM2oo6c+O5bt/da/vvf8RKHX4ahuQi+STUANHvvqOf1Zuomt6O6Ytfo7f/jzE8VMnGTp9EtM/+w8BtUoSPCsUIuFDwbl/jtJhzFBpbBIsHOeiqed0cvnceQb16YtCLzqUruZ75oVDH37KgZ82M2bAICY8t5D1P3zHuYd3eOblFxm36BWp24Hd0uwIlUHuqTOkmKM4sGUHZXmP6TtiKB2nP8Xp7Ov0fWqcZCPxVdSjEeMxg4wfXlxExakbDOzSW9KNffHDCh7XVTFm5jSeXvJSc762GN3KVfgbLJy9fo1OIwZjcdiJEp0Wmx2Hw86tWzcZNHAA8oAfmfhsu3BoK/lm4gyqb99nTP9B9P/3sLfqh2/Jbihl1tIlDJjznOQ0tbus6CNCcNRUU3r3ASmmKDYs/xyHw8GUF+YR1q0tNwvy6T5gYPMo2eFt7iYqvbwzYTK6J3WM7z+UDr178sF3X1Lst/HflV+T0r0L6I3NPyNT8KS4iCfl5XTo1EVqpsq9XmkM+ffRIzTU1TBn+nQUsgABn0fimQoW4IdTZxPIK2XhhKkkpKfzxaqvyVc5+N/6NcR2Epw+P02NNQSFBdNQWUHl/Yekqcz8+PGXaDQapr44H3dCGFV+J+mdu+CzuyUygSRlcTTw4ogxtGgI8NrshQTkMr7fuYVClYtvf9mAWaw9grUmIpcEF+/JY2qsVlLT0yVHpigYRLcvJ+cuXpeTzp06Nb+7ontndxCoqOat2c9hrnGwaOqzEnN1+dpVVEdp+W7nVrSxSdL+aauvkdiDxfkP0NhcKB9Xs23lj5jNZua8vUxKh/GbjcQmt8ZvsSPXCMqG0B4+YtmM2SRaFbw970Xsdgc/7v6FMj388Oc+EJoySbYjmJZKLl29RmSLGCLCI9Ho9Xj8ftxuFzl3sogJCyUpJbmZKSqg5k4HVQ/yeGveC7RWBvPGvBcoLS5i+5H9lJvlrDl6BAIa/A4X8vAgkPu4deMqLQ3m/4+q9w6r6krf9+/TC70LFppUEaTZUeyKJrHERNNM771M2iQzmZpJm0zqpJhiYhI1MVFjQ0UREQTEBoIIShGktwOnl59rHefzvX7kyj8mIfvss/ba73rf57kf2veXUbxtFzExMax46Wn+8+NnrH3kftkMcFlElJ2/LE4ulx3mH08/x0T8ePGpFzlTfoLfjx3BMz6UP/70nff9KVq4Wi12q4VjlRVMSk0lUO+LxmCkX+wBbqgvKSctLo6A8ZEymEL+ocnEucLDvPvHPxFpDOCNp1/g5KFiDp0oxZ00htcFycDiZtQicoMDUKgUVB8sIjkkkrLtu6k8coz0zCkUPPYgF1saSJiZK4t+nWA8ivxLtYaTv/zIx2/8lXT/KJ5+8Y8U7fiN3cdLyFj1ovhzAAAgAElEQVSxgLve+jsIdqrYSwTsGw+FxYfJvOa4D/D1l4cTh6gprC4Of7GJr/71NtOy0nnywQfY8e13tFxsYtThYNBqJTkrk3sefYx9X38vuYSJi2dy/8cfyqg5t92JUuZ6Wig6fJjpc/JR6P1wieABFejMZva/8y7lv24nNzWZgoIC9h0s4nh5BYp/r13tCdMbcTZfgWGB9XfIWfvE1TeRffN60PjJTVxkUdpxcKTwdwoWL0OJXubbKVRONBYzte9/I1l+9efOSTeMiODKnJ5NTMx4aisrJURY61RisboJmZpF2PoVTLvpJhTCloMCk9Ih/7vqY6UsmT9fCncddjNqrRqF1UrpJ99IDV/flQ5GrnYRotASPTWXwJUFxC/Kw2DUYLWNovWoUbs11BQWceqXnSjP1OKr1dDuqyIibzp9QUHc8ezTuORT4UHjccsT0M4336Kv+hQq4UDr6SM0JAzNxGhi71xD0rLFKNQ+DDkcKDVGhm1DnK04QUHefO+sXqVm2GWle6iPzpYWZou8STFWwolT48HS2UX1Nz/TUn6S3qvtuIdHmBgQij52PImPbWDs7Blyo9aJfMRRMwqrhao9v3P6t93oL7TjJyJj9HDD84/hiI5k/JQM4UOU7lfNNcOMwWSj6B/v0nuyGtdADxbrCJqwIFr1Cqa/8Ci5i26SOjyVXSHHS5ebLtI11ENuzlRv5I9azQge6i7WYjQ7SBMFoMB7iNGkj4aOmlrqNu2gp6aeq32duGxWQrV6ojOnkLbhNsJmTmUUlXRgakUec3sbNdt2UPfLbqL6bFgEpzBtAnlP3MNgRCAJyZkyR0MrFpbHSU/VKep+2iEZlIM9VyWvTBkShP+UScx56mGCY5NQOMVGK/KSHZypPyMzflMmpqKTv0XNAC7+8593uGfhChISk2WsmFs6+N1cqaiic9MeOirP0OM0YXfbiQoIIiIpkTnPPwPRY2UGsw0nwqfXXl1Nd2Ex1d//TLxLS+tgP1G3rSBx1QpcQSEypFyM9mSUsWeE9mNlVH+1DUVHL5cvNKD390UdHkxIbjrzX3gYdXC4Vz5jd6PT6jlWWUbQ2HDiouLl6c88akHho+fo8aNMTkxkbGgobpvFO35TQ83uAwzsOkb3qfN09FxF728kICKYbq2Kx7/aiCssBJs8KHlHBLVFBzCXVFH9/a+kGsO4ZBpk4hN34T89k9AJcUSMnSCvX9iL1B4rF37fT/OOQwzVNzE6MIhLrSQ0MQ6fjCTyn39IZvuqxaDXZsegM7Ln4D6yZk8jQB8kgbGCryayrMtLjzErfQoGUUAJY4jYiJVuKn/ehXVfBf3V5xmxmLCqPURMiickPY2Zz74gc2VNohOn06K0jdJ0sIiWPYdoKz5BrDGYmp4Oxt27hkaVi6de+qNMcfhffqrbPULZD9vw7DuJ/dIVLg90YjGqiUxPISw3gzmP3SvXplAGCkmHuP8//byFG25eK11+QoXmtDlkoXCgqJD58+ZKiYCAtwpRuti8q7f8xsDBShyXOzAJgbprlHGLcomYmcuM2+/B5hYvBQHGt6JUuzh/4BB1n/+IpbYRP7WOQa2KzAfvQJEaz8TZeVI7GipGpW4HFlMn1b/sxL67gquV5yRjr0Mh+KX+TMibxj0vvySdqVaXiPlTyAPo1l+2snLNGq9cwuGSkps+8zBlJ8ooWLAYu10cJF3ohWauvZPaHfvpOniC0cZW6fZvcwzjM3cSycsWkbl0tdSySektLnr6rtBaXMqFTzfj1zeCQqGg0WUm/6/PMxjkz5zZi+TIShxahJRFqbLx6zsfwL6TaDv65To0BetwToll8o1LmL5sOU6hnTZZ0fn4Smbm+doalsyaK++9GL2L//f3v27DfI2t9uBtd6Bw2XG7xF6rknKXQ19uxlJUjbFnxEt7GBvI6Iw4GQU3OWcOCr2vLNzE9XdcvURjYREtX/+Cb49JThPc0RFMevJu3LHjmTRJ4FsEk0JE2VkZ7mll/0ef43uiUSafCPzHYJAOpiczY/0aknNmYLO7cXlUaPS+XOxpp639CtOnZCMUrR67E61WS0XtaVn/5yanYjeb5H0WXbTBpkv88vZHjLsygv3iFVwWG6FZSWztr+OJD98lOnEKWp9AXNI95ubCxXM07DtE1+bfGSPYiw4HupQ4Eh65DcOkRMLDxqHXGBkxmfDz1XGppozyTT9hONaEsdcsCwZFTATOnHgWP7yBgLg4+dwqlFqpczt25pTkrKbGJMoCXGxiMuK1opz42FjiwqLk9WvUHtRKN3WV5RRv+onQpl48l7sk7889NgTNUpF8sgG/gLEyF9epcGN32yivLKGz9ATd3+4kzq2VWcYJy+ZRqBpm/R9fYlx4LG6XR7JVlUo3547spmrLdnzPdOAzaMfkcKCJjSJ4fg75G9bBmHDsFjNawYZFyd7SI0xKSmGijHxzS9OO+BiCu5eTlYOPv680NOp0SrQKD7WFB2Wyh7PmMqE2peR2+qfEoVqaw4IH75ZaOeFzcIrf4rRSe/Qol4uKadlZSEJACF1dXczZcCu9adFk3HQDCgzY7Xb8NUYphSr6/nM6SsoJuNCHq3MIs1qBYkIEV8P1PPvVZ/9Ph6dUSZPerpLDTJ8xE6NbhV6lRSV8Ag4nNZt/oOVoCSMNFyVb1mj0ISE9jYC48RJ/drr4OGqLC71TSXBqAsHLZpNzx3rQ+cups1oj3r5u9u7fx7IlN2C1ujHoNLjcLlQeJ8c+/5SBqmoGj1ejdnuwRwYz6HGi2PXHP3lWrCjgw4fvldmLJqebJ7//gca+fibOyvemxYs7LApYFezYs4+CgqWyfBJh114/gI3RklJ8HG6+e/5lgoMCueIy89CHb4HCIg0Vnz38NAEeDU6ljjs2b6aytYnMpctRCyGIOIiJGFk8lB0oYsmiBdgVAl/hRim6jBYLQxfqsbd28P3f3iZUIezxStZ9/ik1XR1MWrIEq8WK1mDALjABHg/fvPQ6PcVl5KqMUnDd4hnlSqCWhLtuZvGG+xixuwjQ+khHzUjbVaxtl9B3tvPbP/5FgFJBr8vKvb9up7v5EuHSQSd4VUosDicDI0PU1J1lYV4+SnF/hD/GAJ0Dg1w4X0v+rJkopJBeAmVwdHdja76C5VIrG//2L8JE8RQ5hoXvvcX53hbiZ83DZVVKO7c46Ns6+9j61j9o3n+A/PBxWIdHqBkdJmn1cpLvvJkxqZMx280Eaf3lAzlc14S/aYjeyjJ+//QT3EqHHFn752TQYtBx0y33oBfRekLk4obu5hba+jvInjHdm34hJHEqkSzVhqV/gKxJaV71qNKJU+mi/XIDUVYP537ew9mfduKrUhGZmcisP79M+0AvY7JysaPF5PDgo1FgutzKD394iaDWDjIUBoZGTJzVuZi47kaSb1+DT1QUgW4NelHdeFz0VFUTpvOhXGhyKiqwKF3E37CIuY8+SH3vAInpuSjFtctoLg9naqtR6lxMTkmHES/42nHtffr6G39l7ZJlZOVmSxaFiGmz46S19jTJmmCK/vFvuk7X4nDZyLhpPhn3baB/2Ezw5EzsSpWs5UWsV9fJSna+9jpjh0aI9agxuz3UahTErbyRBU8/ySAaOTb1E009t52rZaVERsXy66NPY21rx6ZRMPP+20lcvogOBYyJSUDp/l8Xx0Np+TGiJowhNirGu/ClUAwOlpaRGh/HmPBgWfyJ7rf4FBeOH2eSzxh+e+kNNAMjXOnt4JbXn2LvxTpWPvkCurAxUiokQKU21whNxUUUvfFPEpwqwlwa2i022mLHkXH7OqauWiW1MGLdi+QWFXZaiouJ9gtl07MvEujy0NTVzj3v/AXD5CRGg4MICB8nu+oiJcHhsHK8sowpOekEGPzBrvEyrYwKio8Uk5mVjn+wv3wZC2uL+PtCyVHSNeF8/eBTRPj40djdxpMf/Z2h0CCU8ZPQBIf/n15Zi52j32yk6ZOviba4ZYe0zePiXKgvJCXxp3f/g1OjkJpeAX81uG1cOnSEJF0oXz/8JD5qJX0uK4/89z36tUqCRVasCG4XuliRSOGwcaj4EPMWzZN4HLWIdrqe+7vn4AHmLpwrTS1ayRnw8gaaD5cS4/Djy7sfZlxEON0eM3d98S+u2M1EZc3GbfCVX6E4EGtVbna+/RaOH34nxu5B7WekqqcT37l5TF23jqR586VEa9AuuGEqDNi4dKCIOJOGX1//Gza3DV38WJJvv5ETHW3c/egzoPdh5Do+Suhay4sPs2C+yOQVm6bojqgYtNk5cvQwNy4WumHHde2eE2d3N+b6y/i3D/P1K39G43ITnh7P4vde5mJfNwlTF0p3sHi0RGoAShvfvvQyQfvLibd4UKlVnFc5sK6cR+Kqm8idMtOLR8MjAl/o6WzGV7DPTlxg65v/Rq9CwrsX/ftPtIwMEp2RKxNJ7PIlCwN9fVyqrSFv+nWThnh7GdVs2rYNs3WEhzZsQCFchOLw4LQzdOUKvn0juCrr2frORxgVSsIyEsh78wVaTQNMSJ/lRXaIWtjtwWztZ+NzLxBfcYFEaRiBi3oYKphF+m23MikpU/6ZPCy5nLTVn2K8SsvQ1v3s/vwbdAEGxs7IZPpzD9PhtBE1KRuXS41KrZZNz8a2NkZHhpmWPsnriBVyUDWca2qSRqPcyWmyg+ntfrtor6lhrD6Acx9/R0NRKQ6TiZlrCmiK0mCclMy0RWtwCvPM9dTTxoaz/PDya0xtGyTO5pFdombh5FyzmPiVK5iYmC6bkQLzJVJkWmtLmaDWUf/RFs7tL5HPxaxbVxG3YSWdzlHGpKReN5OIhoGa0upqggJDSY2dIP0i8kWuhGMnTxEUHEpSzHhvyIUwHSnstJwqI9o/iEOv/YuRumZMfUOsffIRdMtm0KMX2KPJDJos+AUISyicrjrOwY8+ZkzFeSZrfWWWcZtRzbFgLW9s+Qm1PhC1RpTfXnxLQ7VIGonh8JN/offcJVxaDWuffRzH5GjJYdVHio6e9yQs9JOC1ZeRlk5kYJD38RQdDI+b0iMlpOXkognyl6QEragbcHL55HFiQyP46f5ncLX0YFAZWP3qCwwmRWCdMIbQsfESJaYUJCu7g9qig+z5z3+YODRCoEWAdRQMRoXgd88aMtfdikHhJwHYQhar8dhoOV1CdFAY3699jAiPgfaBfu589Xm2NJzktj+/4kXVCBgfKrk+9x0+wuIFC0XkuRyueet+FxeP7SchIoxPb7qF2LBwml1m7nzlOQyJ41HanHx6/7OE2FQYfQJY8dqrdAdoCZ86FTRCQCHOUS4sTjOlZWXMz1soD+z/C69ROs301FQT5vCwdf3DRAQEcslPQWbBAhQf3Xa3R5RNQxfPoRbkcJ0PvgnJxCxZTv6Na1AK9Mn1k4IQtxcdOsx8YWZQeE8nGiFYHjRR8s1GWb2eKTyAv96AJjiQ4PjxGCcEM9jXSePRUsb5BeOyKQlNz8J30XwW3H6n9yESBgFxQHd5OL6/iILFogD0oBYhzWIh9vdz7NftXCgvl90oYZQONRrRjxtL3JpVZCxdLp2vMgNa1AnWUSp/3s7Vw2WMlp5C73Kjjg5BPzkOW2o0Bffeh1YV7I3WtIG7v58Tv26jtmg/XTWnCPfzweDjhyYykpzb1jFxyQqvfdk7BZC6mRPnT5I3Zw6+4sUiGgVK6OofovbMKRbmz0Utrls4iUVB1HyZ0i3buVxVTXdrC2N8/bF09xI7LZuEu9aSPHchSpeAe8haGtfwIFU7ttJyuAjHuXp8tXqcY8KZeddtDI0PJ2X2TIT/SSFGcmgZrLnAmb27OF98AIfAQfhqsfjoaPE4WPnC88xYsBy1S7TcvfuS0Nw197czOTNTUvMl6sgD7Vc76e3qIj0pEaNBCKScWJUuutoucejjjYycuYCyrYsgo4EhpZ2oqVPIe+hedNFxKLTBaLRe7tnA5Q7O7NpO3Y4d+F9qJ2pMJD2RQeRuWI8jdhwT07PQiidIth08DJ49R9m3m+moPoXCbJIveJNIt0hLY8n9DzM2OQ1GveY/8XTXN9Risw+TkTYFnNejcK75L/729nvMn5vHzOm5sjwQJ1JRN148dYLTX2+jv+oc/g43FpsZT6Q/43MzWXLnPRgmptBvdmDwkzhyrp4/x+ntP9FUdIAgkxm7w03cvAVEz18IqalExidIFItaKCCUDlqPHubkj9vpOlODzuXEpVUxEuhLeFYG6/7wgnQ6qwX/SIwylFB2opRx4yMYLwsrvfxMHg0UHj1GVsZkAsR1CMG1ysOo20xzVTXVX2yhr+ocihEzYeMiGAlQ0+p28JeN36MMCJUbjPRvKOw0nzhGzc9baT56DD8b2HU+jF9WwJhrIPOxmVkERwQJ7rTXGo+VxgMHqPl1D1dPnUVhs8j8zkFfPRE5max+8Q/S2OI0OVAbRX/Uw7Gyo2TnpKNyK9GpAv7vJbJv/wFm58/Cx1cvo7/EWEJMDaoLD3D15wN0V5zFbbOiD/HDODES/9QUbnz+VaxKLX1mC4Fy9GqS637g9300FR3BR2fgit1O8q23cmHUypN/+juilh4VfhXc+HjsnBBMr8KjtFWelAYjEYEVnp1BSGoK8x9+zMuMMhqkX0j4Z4S2a9bsqdhHbRi1QddBDPD7gf0sXL5EFq9u6wg+elEYOdn3zXeYD1bRXXmWYH9fuqxDRM5OJzgznQX3PY7FLXyjogsoRuEDNBceZHTb71wVZAV/A+1OJzc//zKO0Aiip88CXw1W+cJ3o7WZ2POfT7CeqGG48bLUCIoUBVf8OMbnZHPP83+UYneBDROPr84FlcWHmT19qndErTXI4mfQbKOiopzFc+fIToAsoEQElQr2fvw53UerGG1sIUCgbLBizI4n88YVTFl2sxwjyRRKcV8tA5zftZOeb7aia+3A5XbT7qNlyivPQEICqSlZ8nNKVtmICcXoMIVff0v3kRM42trx12kYVDrxmTqZqWtWyr1NZDHbRVdVGPGudtNy/jwzs7NkYSsNfSrY9tvvmC0j3HbrzWJAjkpUIVYz7uFhtn38X7qOV6PoHSRAb8DkseGfEc+iDYLHN0e6g0WUtLgd3b1tNOzeTd93P+Pb0SNH2PaYsWS//gLOuFjGRk1Er9dgt7tksWq/1MCBjV/TXVqFtbOLsKhwLpn6iVs0l+mrVzMue5Z8OIU3RPgTLl1qxeWwkZGc4K0ivWdqLra0MTpqIjE+Gl/BZxSLzm6l++JFDm7eQufxalQDw/hqdSgD9LRpbDzwp9eJzJ3D0Khddq7Ez9W2Rup27KJr01YC+4ZkAeWTnkr8Y/ein5xG6JgY7A6XjJTTKJz0nyvnyOYfuXRQYD6MOMQhJ8CHSMHjW38LIROivSN42al3UlPfQGBACAnRkd73mbh4t4fKszUY/fxJiI9GKDG8nDUbLWXFVO7aScPeQ4zV+UoDzqhGxdi501n64P0gcDWiyJFuUzh3qpzTv27Hc7iUCKsdq9VK1IxpnAny4aannyEsMgaL3SVzszWCBHBoNyd37KT/RB2+LjXDdjuacRFE5Al3893owsK8C9OpkJKdE1XVJCWlEhLk4712sXCtZkpPVJKclYVvWJB8r6uFSRQnpwt3UbVnD0MVZ4lS++AcdWKIHk/wvGnMf+JhHCKqTam5zm6F8zt20VNdxfnffyVCq8Yyamba+rW4F+Xhm5ZORMAYzCN2+Y5Ve+wc+ekruc/2HavB36WRa9E/IYY6zyh//uk7uV+6VBqptRQF7O979rN4odDXX3foiqrZ5eHwd//lasVxeo+XS9bfkEFDzLQsdBMiGO3t58rB40Rp/RnsNxGamkbk4vnMuftuUOhwu10opeTGxc7CvSxYsBQftUHeH4fSgwY7RzZ+TtO+QvSNV6SHo9tfTbfdguLTtes9bc1NzJmZxZJb1/L7xq84WHWS3FvWc/sfXr3uKr2uv/I4uVRSQtyMaTKhQoI8hXrd7uTHZ/5A2cH9LFi9jJsKlrPryx+4cPosDpUTk2uUWQX5LJu3iNIf97Fl9wEWvPgcq555AquAT8uBnfc9cqq4jHliJHqdxSe/TbuDjbc/yOnKMhY8fAvLli1g+5vvU1pynHv++gbZd9zlBQyq1TgcFjR6FXVnKokx+FP84feM9PQx544VaCID2HP0ELc/9Zy38yJukngp2xx8vHodV5sbWPzAGqZlZnDkkx85VFrObR+8yRQxbvlfILtWhXlklLLmGqbkTJMFw/++y/7BIZkPnJeT7dWriSJZYZE6kX/NW4VteJD5T94hEzz2vvsZjY2XePyjd2SCBwqhM/G6U522UdrbGwhwOdj/wX/RKpTk3b6W0Jwcak+fYdLM2d6Xt3CfCced1sDr8xZKR+Cqh9eRmhDPT//4iAtXOnh88xdEZWWDU2gqxQlfQW9vN+0jvUyclCpvr02wCZXQ2d4lR1xT0lKuF/1u+jyjBNtcvJS9hAkBgax88UGsdjOF//2W5tY2/v7rD6iTk733X+hMhmx0dbTg9HVi777Kyc++l27ctX95lRERneWAoIRELytI7DQSqmnnhWn5pMZEs+Tum+WGtPuzH2kfHuXZLd/in5Lk3ZAEc1jh4cz50+h9NCRNTMbhVKEQsG8P/HfjF8zIm0VWSir66/ysYc8onvZuXpmxnBlpaSx7agOdfV3s/3wTFquDV/fuAn8/XEoxstFK5EDj+dNET4rieNE+Tu/eT5hfMLc9/zI9Xf0ERkaj8Rd5lte/dRH/VHuel5ffQnZyCne9+DgXLzayf+NWVIHBPLH9Owi8jhSQ99ohO2gJSXFEhI3FbPNg0CmFnEdqMlIz0wjxMaIRLmWVB7fKScW+/fz4xGtkxSew4S/PU3ykiP0bvydlUgZ3bvxcFjfyRSo+s9nM5YoSYnMSOfTrz1wsr2bcuDhWvPCypN1nzhHrxPtywkcAPh2U/fATP738N3JSU7nzT89TcvAQv/93MznzF7L264+839N1fpkoVHcX7mXegjno1Aa5djRqpVyGJSVHyZ89E6O4FvG9iq9X6WDrJ59S9v7X5KdnsvaZh9i76zf2/LCFeQU3sPq9d3EoPJgNPvLF7zdqoa3sOOOTJrB/87dcOFtDjmBd3nU/n771Po/84TWJinDqRMnlQmVzsuft99n64SfcumolyzasZ++Wbfy28UfufOwJZr/yLC69BoVWx6jVjq9ey97duykoWCIPIC6LG5VOjd3ipOREKbMXzpXSCoUYI2lUWK6Nz7//4GNKvtvKLQsWs2L1KnZv28Kvu3ey/vFHWfDsM9g9HpleIxaowmHj5KFCstNS2PHpR1xub2PW7Pnkrr2HiyVlJCxdiE2w2nQalEIr5lDy0/MvUX2kmGXLljDv5hv49rvvKC4tZ9Gqm1n/8su4lGoUerU0rouOUNHePSxfulTumG6lUgY6iD2p4XwtM2dM/R/7QWrExDW9cs+9XK2tZ8Oq1eTPnsOXH7xPxemTPPXGn5m0bv31DouoSJW4RgalM3h8SCDf/eufMr5w6dpbiJg1h1Nna0nPnobZZsNP5IqLdWR28vdVa3BZR1lRsIQpWRl8sfErTp2t4Q//+hdxy5dJnqO4dlE39lztpfViA1NlB1BoCBUCt0bh3v2ys7ZqzU1ylCo4oNJNfy2W65GCAnw1alYtX056aorMBL5wDWfx/ldfoZ010wvpFG9AYXDu7mC0vY0IhZsv33lb5nIvX7ceV0Qk5zu6yM7L976zZIHmlAkbry9dhsFXx7rbbiU8PIwvvvmac5ea+fDb7zGmpcsd3q0VkXHQ0dyN02phYmK0LFztgqsIXG68JK85Nj5aXr8kE7hcuNrbeeSuuwjQ63jw7rvxNxrY+MmnmPsG+NumTZAYJztEUpeo13Gx7iyRInmrvo7927ZKzeANjz5Gp9WGSaEmQUw9JKVCuKet0NDEC+tvkyaTux54gFGbne+3bqW1q5tvd+yAkBCvflehkgzahvpGDEZfosZHSgmnRiKQoLamHt+AQMbGjpGdKaVDVA9WCYZ+9bFHiYkI5enHHqO9/SrbtvyMbcTGa/tEoohG4pfkjdCouXj+NBOC/GgpOUrxjh2MGTOGG157jfff+zcPPvciRh8RSSowWd49aPDa2PP5++5nSnY2jz7xJMdOVPJb4X5UQYG8veVHr65WJhmJj63iTOUZadT0CQ+QZxwB1RDfwPHjpSSlZxAU5O8dbYvTntNO3a4d/OWF55g/dzYP3LmBigNH2bunEN+oKJ7b9qPsPpusZox6X1QeFa0HDjMhO4OiTR9TV3+W2NhYCp59nrPVZ0idPguFSi9zs912q5xOVny3iY3vvses6TO56/6HKD10mO+3b2fynNk8+tY/pf5b9GlUCiEYUFB88CjTp89EY5B+ZLkUNQ6o/PAjPvjba6zZsJqVt95M0badHC08jN1qRx/oR2JuOmvXruXA1l0cKz8pUV8b3nnbuzeL6nvUIu/VsZKDzF66DBxeB7lL40HlsHPi72/x+6avmLNyIYtW38ShLb9RUlSM4t3lN3qG+vtYu/IG0hLiuVxfx8ffbWLisqWkL1rGiFuHQq1B6bISooaz+wuJjYpCHRRM2LjxXBTZwE4XV0/W0NreyqzbVxIWFoa5roVjewqlrkPks2Ysm8PE6Hg6Sms5VFyKf+4UJkzLltl6LrHxON3olFqqj1cwIzMXP40B67VYnRGFjTClmtPfbkOldhO9Zjb+IX54ai5Rvu8gkbFxRMTH4zcumsDQcK5cukx7T6d0fKanphFkVmI2mdCOC+T02ZOcKyll6dwFhIWNw98/kLr6OgI1OmoOFqP01ZK0Zj4BgYH0Hz1HUXEJxpkZ5C5ZjGvYKROgxGz+4pUWLg52kT4tB5fFjk6twW6xyv9P15UOpiQn4xoeISDIH7PWhe1qN83b9st1nH7/TaiNWgZLzkhBambeTPA1EjB2PONj4mmqbZAvDX1UMHGxE1PLWnUAACAASURBVDCarFLk7Ar2penSZegfweBREBM9geDgYBqbLjM6MER9RRWGED9yb1suC86O3eUcLTlO/OolRGVMxk/jj80qAI1qmf3aPTpE8uQ0lAK0a3PgazDKAG7L0DCZ6elYRk0odCrcvhqGLlziyo/7mDAhiog1swkKD6b+xz101F0kfe50RpSQkp2Lw+yk/+IVBp1WWnwdZOVMQdfSi8BdusMDuFB3AU23CR+1htiMFDn2uNzawnBHF1dOniN2YhxJS2ZLbUTdtkPUNjSRdvfNuMKC0Sg1aDQ6rE47TZcv4Rfgi4+vHwYff9RSIGxj84+byZo+lcSYGAJEUSv6NzpoqT5Df1El8RNjibs5H4vNQuvOI/Q1tjJl7ixsPjrCEhOktqyz7hL95mGskUbiJycxdOUq48LHSDdZw+k6wpVGfLUGwmNFPqaT5pZLmHt66T57gbiEicQtmIYGNWVf/ELP0DBT7r8VR2ggLodIwBHNFg01tbVERo1B7+uH0uiLw+YkQK2juqqSkLHhjA8Lx2fUhk6tZFBh5Up9A5f3lTAvfw7+05Jw22w0bNnHQHM7s1cVMKz0MD4lGcuImf7GVq4OdDNm+iQMYYEyx9Xfzx+F1sCls3X4DTsZGxRKVOw4ekz9XG5vwT5koqm0ioXLlhCYmUBfVy+NO0oYtthIv3ct1kBfbBaHBHELfebZc+eIiY1GazSiNvpgsdpQutzUieijhHhJmg8QkF8hKVE5OVVaiulUHYsXzMcnZQJW0zCnt+7B160mZvIk/BJiGAw2YDKN4NNlZrCnm3G5KagDjAwNDhESGExLYwsnDhxlSXoueoOe0CkTaW5vxdM9yJWLTVzt7mTq7JmMT4xnoKObqt8OofH3J27VYulQ7e4dQKvRYlRrKTtWytRpU6Wz0+X0YNAbcVitVJ2uIi0nQ6YmBIloRJsNH7WafTt2MNLXyw1LlhA3YTxN52qoPlRC+JgIQpPiCJ0wXhqRBodMDI+YGBgZJDlzkow6NFvMRIdFMXSpkwu19bK76h8cQFhQIKZOkQIxQNOFBtr6e1i+djU+oUHU1zWwf8c+IibEMH/9LYyqlfK7EC7D4aFB6s6cJS8nF5vI6NZo0IgIKpOJ8zXnyJgyWd53j9spGWNOkfhRdIjRkSHuWHerBBS3X7hIbckJ4uLiUUeEEJOSjE5v5MrVq/SZhhmxm8nITsfmtEt9Z2BAIMN9w5ypOk3ihBjGRUXKZAZzbz/0DlNz9iz91wyCN9+5Ho1OS2nxMZpqGohPzyAsJwNFcCB9g8P4+/rT39lDa+Ml5k6bgWl0BIeAdut0lB0tYWCwj2U3FkgOpcbtRmG1MXK1k1NVFbJDftPKG2Xe9Jmjx7lSdlpqvjzhgYxLTECr1tHU0kJ7T7fcn8IiQ2V6lehABQUGcbGuEeuoFQ0KUpISZc3Y0XgJnxGnLB60UcEsvmm5HLSXHCnhzKlzzF1WQGhyIhatFpNTJBRp6G27in1klMSEiZIzLfYwnV4nD+Z6g5YJ8dEym16YWwI0WobbO/j1560kTU6mYPkybBYzx/cUYqprJicnB0eYH9EpyRhVeuobm2ju6yRsbITc+/v7etFoNPj6+dN0qQXz4AgBSh2piQlY3Db62q6g7BygorKC4MkJ5N1QgGhCHC46wpVLbSxbcSNBE8bTZ7GgFTm8LgWNdRfx9w9gzPhxeNweVOI+ezzUnq/DLziQsJhx2GwWArUatGYLXTW1VBw5TO60bGblzZRynsJfdxFgV5KSkoo9wEBMqsjJtlB3qYl+h5X4pHjZKR8ZGsJoNOJRKtn0w0+kJKQQFzaGpJhYmaNuHRjE3NbJ+fo6wtMSmbogH5dCyZcbv0avM5A3fyGKQD88Gg1O8ZxqDZwsr2JCbByBURE4HXaUZiuB/n4cKj1GkqCEBPpjNZsJ8DGgHBmlrriEniutJE9JJTUlGX+Nnm3fbiZI60PK5DRGDCri0ifR3tEpo0BNXX0kpiUTEB9JY2cbY6Ii6e/po7nuEoFGf9kwSUlIYLinB0tPH4PNbZy/UMfkebNIm5pDy7Vc7MLCQzgcblbffhtmrQqnVoPVLuIjFVw4V0d2Zg5mpwO1XofL5cLXYqPzQDGtTXWk3zSH2MRYRhs7OHv4OJbuQRR+Rsbl55A8ZTLm5i4O7NyDT0AgSZlTcAf6EBUWhqflqswbrrUNkDB1GkJcYnG4UBg1qHp6MBcepe5EKRkr57JoyUKaSk6xSbiA37n5Fk/P5Rby4hNZXlDAke3bKKo5LUHE6//4GsMOBQqDTo7cQvUq3n3iCar3HeLG/AJWLFrG5h82cbyikjsfeJgFLzwPBhXWURFYr5MV6YmD+5m2eJFkwbkdbtRCpGA0su/wPmbOzcMgBWguNCodVrNVtnLn5M+XIdOCsySioFzmUeqOl5O7ZB42rVWyx/TCVWaHL+97hLPl5cxdnE/B0uVs/PArapvbWPvc08xfv9bb5RAnNYed1tO1vP3QM4QrVeRkJnPjkkVs+uwrKs7X8vi7/yTlpuUSDjtiE8RwP0w2CwfLjpKfNwej1SNjo4SjsL2nh/MXG8ibNRuDjAZ1yo2jp6eH+oYLzJg9E7c4XskZvwtTTw9Xzl8gc/4crCqRTyk4Pzq45vb624qVWPv7WLB8CZPTM/jsw/9ydXiEp955i4Rp073tdb0Ou2UYrcvF00tvQD9q4YaCZWSlT+azDz/ifHsrb/28mcDcTBxaDQP9w4T7RfC7AIcqXBTcdINMeHAI4LNKRVNrK72Dg+RMycLgEmWPiECCpsZGWQxkZkzBo/TgUShkzm5bYxMqs4Xo7AysOid2lwN/sSNf6eL5lavl2PO2e+8i0Mefr9/7lBG1mic2fkzk5Ml4LE5U/v447cP0Nzbxr7sewmC1seGR+zD4Gvnsk//SY7PwX+FYGx+FxSZyj4VfV8/lU6cY0nuITk2SL2txZNIqtJw7VSPBqQkTJ8oDkEOIxhUK3vv3v5k7dy65GVPQC7Ch2OWFfuzUScLCQxgTNx6L1oPS6UJnV2E/XcNzt97G+LBQ7n7kAQYGh9n42dcYwsfwxtdfwZgI2T2yOG1o3A6ajx3nm6deJESh5OEXn6TpShs/bfkZzzVg9puFu6RzemRkBF8x2rKrqD9ZhSoyhJDosbI5J4pYhRPKj1cQFxNP+JhI2QER6Sc6pZLjR0tIiI9jXFi41zUp5loaBcfKSkjPmYJ/eAhD9lGMAuBqhk+fepaawwdJGD+WBx57lPKKan7fVUhoTDyvbv9ZGmwsojFuUGMzD1K9cw/fPv4iswUn8aF7KKs+ya+/7SQ6PY3ntmySImhhhlFLULCH08dL5casDwnA7RaSDLWMfjx29LjcxATmyKkUyS0ujC4FRw8fJmNaNkGisLU6vfw4rcBnHGG2wKKo3HI8GKw2iOhaSt/8N7v+8xF5M6eTf8davvnlZxrrm0mbPov73noTt06NWTTqlR7Uw4O8uu5ODLXN5CQmsfy+9fx2cD+Hio4ya9UNrH/rdRAxSgOCcaeVzs1j+/cwZX4eHp1aCs+1Sg1qp4IDh44wY/FCFGqVLIiEgU446YqPHGb+ogVypCKqdZ3Q59hdlJUUM2PFQtnCMo+aMIqc81HY8sxznDywj5nZmay87XY+/+orjpw7x61PPcWNjzyETauVIzyjaK877Hz89NOc3rWHlfMXsHzlTXzx+eecqK/jlsceYfFzT0hXvKwaVXraGy6yedtWnnrlBcxiJzTqZFNJYbJRUXqC/IWL5XWq3C6p2RoeHqby1ElmLpwr90yVy43eo8DRN0T1ySpmSmap+PcG8fcNlNf/0fo76ag9y+K82eQvv5H3P/mQI22XeOhPrzP/ptVoff2lzEdE2Snddl6/awODVWfZcONKsvNm8vZ773Kmo40/ffg+CQWC6eoBcWANCMbU1cWZuvPkzJ6OWeHBrvdquIbbemhraGHWDBErKSaoXq3c7t276R8aYN1dt8uuiMcpClglnc0tDA70kTZzGqbeHpmupBBtZ60fLy5YhKq3h4duv4NxY8fzt48+4ILLyusff0Ry9jTcKq82UCFwGOYhHl97C77dAzy94R78/H35dPN3nO3r4csd29FHj/c6rUWnW+9DX1MTTVdaScubhlnpxoYHnVpHa10TLpOdLCE/cbmk9krIChoaGrA6bCSmpUjhvWAziuKq4WwNPgYdsZNTcVrMKEU2sdZA8Reb+PIfb5IUHMjDd9+FSqfnvY1f0KlS8NY33+A/IQanRisxMEqblcHmS7x4zz0EjJj5x4sv093Rzpebf2BIq+P9vbtlJ4sAP0b6+/ENCaWx+owE2E9MS8XmFkIG5AHoTEU14SFhTJgQLZ9p8d4S79mKsyfxDw8kPHasZF0KwLV4ps8Vl5OemIRx7FgYHQaD0J3aGThfz5PrbicnLIqH77iLlq5ONv72C7bwEN7fuhW32MP1XsOEKJDffP5pKvfuZUpIOC8/+AiXztfxwy+/QsQY/nxgHzKBwaCWjlwf/0BOHT7G2LHjCR0bhVMk9XjjEzhZVkFyfCJjQsNwujwyblGtVnO8+AipGamoQowSmCyMnTqXh+qScmZm50jkjZg62Z2jshiu3fIb7/zhFXImJvDYgw9ytLiE7QcKZcjDixu/xKNU49AKzqAb97CJ8l+28/kbf2VOUjKP3XkXpYcPs7foMDFZuTyw6SshOpScU9OICaPOyGvPvMg//up1AQtvg1MlmJpqDu4/wNy8udelVwo5DRAkjvJfdjP9hgL5e1xKMdkQ8jEDNfsOkrZwkTTUSRCAdNMr2fXuW2z5bhPZWVncc+s69n7zHaVnThJ94wKef+8d7MKkK94TWg36axKan557kQtHi0lLS2TNqjXs27SN+tO1KP5z3wOeCLWWgfIqAhwuqWOIzZtOwOJ8MlbeiNovSNLm3fJXWtj3+Zf0n6rl8pFKIo3+OJ02orOmEDp1Gjn33IvL4UTlZ5Q6GpvLxoEjRSxYsAi1F5gi27M2h4vfD+zkxuXLZLdKzu/E7mS1UXqiilnz868T0L2TSLPICD5+nPzF83CKN6hwL4pN2mzj5Kef036yiuGrV7AOjWIzK0ieNZeoBfmk3CIE7x56R4cI8QmipeoMu9/9lCiPm77GM+jcNqzDZqavXokqL4dJK26QwGobCsxCjzEyTP3ZagmelYFmbjcepYqO7h7ZSs+fNRuFaOt43Qky+7fhQgPZc2ZLsLJYsCqni96ubuou1pOXP8crdhcbqshk6h3g1Fff0lB8GLdthMH+fsneSpo9l4nLlhO9cKnUvQ2PCtyIFjo72P3Bh4w2NWPt6aW/ox1fHz0ZBQvxnTeTxIWLZMSM8AOJzv63X28mxNfA6lU3eNnQ8ltRcKmllf6BYXKnZEpHkFeJquByUxOW4RFSp2R65/FSGQ7tFy/Q5xglNWuKXMziNxncHmxNzVR8s4mus6fobLsktQVBxiCCU9OY8dRjGCeJcQWYRa6yj5r+ulpO/7CVy2UV8qVy9aogwoeSsXwxYQVzGZ+RI7OGxW6lVaiov1iPBQuJyUnyE8nUALeG2uo69PoAJgoOoKTfi9aagvffeod5c/LJyBEaQFFACWyJh3OnT6IZH0zUhBjZhhfKLgHtHqo6RdX3mxmoO49lsJ++/gHGxicRkpzG/KdfgshQ6TYWk3MB5hyqruLER58y3FAvyNC0Xu0kKi6FxEULGL9mMf6xE1GJ3GBRUrvcnKiqIDx6DGPGjJVaECHM1XpUVByrJDYuibDIoP/lxsmbfeJawPikmIn4XtsU/7emxFN/orSY8TmT8A0IwYEdPzRyv/ns2eeIFyaOyhMYPCrMdjfGqBiS5ywga91dEOYjOeI2BRiwcu73nQzvO0JLeaXUyQ3bbCRPziTw2rgy88HbIDhMOjyVbgFeUnKo6CBTZmbjY/ST1y+k2+L6jxWVkpU9HaP/9YxIUZm74bjguOXmoPERCRtiXYkZhJvDB/YytWABLo1eFjPCYBHs0ND806/0FBbKiD2BvOmy2wm+hkgKz8pl7qOPSa2fTe2VWjl729n4wh+Y4dRKreWAy8Kg20Xa7Dx80lPIfeJurOgwCB2OMDapYfeh/SxaPF+uHLH2xWdSOtUcPXCYaUsXyA1VDEqkCMXt5kjRYfIlgeD6j3i0Rx2cLC0mvWABozJXWSH8OigG7Vzctp2OokJaKk4Q5BvAkAcCc7IYP28+GbetxypAx2K/Fukw1l5Kvv8WT8VZOqpOye/XqtfJaMagrHSmb7hdumXVUgusprGunm2//cxLr70krTTimRZ/OUetnCitZK74XNd1V6KAco6YKD99kunzRAHolaVIZvU1Ltu5mnNkzpuNRQ6dlNIAROcwVd98z0hFOR2nT8mxliMsGPXsbFJX3ED67IUIUpOgyYgJoqWrlaObvkFVcY7h+otYHDbsQb6Ezp1BzNxZTC4okGYMMQXQGHwwjYxQVlEm4z7FS1Qc20W50dfdQ+vFNln0e0d1Yo3Y2b1rJ33Dg9x+zwZ5+Bffh1KhpKO5mfarHeTOnC5/g4zOcnkwNbZw8pff6Dt0CFVXNzazFW3MeJzZk0i74UZSps7z3gQZTgwddaeo+X0XliPlmEWSidB3hQTIzPjoObOZMlfEel5fO0oFTXUNmKwm2RG2SyuTRDjT0tSEa9hOuigAxbWLD6Fw09xwAYvTTkq6lxAgySsgu7UOp4P07Mz/3/V/8cY/CRgcRlN3Xhax3X19+CXGo8lOZ+a62xkzOcdrzrOJwg2unq2k+Ltv8GlqZfhCIy7hRE1IIDg/n/gF8xibM8WbHHd9nZw9eQq9Tk9i2qTrBivvO+FMVRXhQaFERsd4NdjXfyrPVuIXEUDkuHHyT8SzIlzaZ8pPEhkyhnFxsbIoF2cr4f6uOLCPnhMnGSo8iv+Ihb6BQcZkZ+BIS2TR/Q+ii4iVtbT4Kl1mJ5+8+RqRdivWspNouvsl0iVicgbGaTPIWrsKY1KMVED9j64gECxJ8QkERgkTiPeRFuuo8rgwyiUSEiyi1xRyjxA10fEjpUyekoI+0Of6Xit3Mg7sLWReXj56MaUTqT9GsUM7qfhhK13lVXSXVaI1mTGodfL+K6ZlMO/e+9CERDHi8GqzheegdvtvXC05SlfJcfyvNWIGBweIyZ1K+Jx5JK27GUIMEnHmRfp7+Ocrf+QvL7+G0mD0LgRv4ipFh4qYlzcHhTBwiR8h83G6OVFUzozZeViUbilhs1lGJW7tUOFBiaUTn1+85mR2udNGyQ9f0Xz6FBdLK4kOCMIzNMzYyUmELp5F7h3rGbGL4s8Pm82Mv0bD6a1bqN2zD9O5enRWJ75+QTicLhTf/ekvnpUzZrD/rbegtxeFRs/qN/9Jb5APwRlpMsfSZBrAx8+Ay2LiyolTxKqMfP3cK/jYHYy6LNzz+acM+xjxT8vA7VB57ftWMyqDVjJr5s7Ml+JlKUocFV0oF2XVJcyYPRWtSrhjnFKIKbhWFccrWZi/ULLFpLNLGBSsDk4WH2P+AvGQXt81pPjT5M24Gxrk65feQOeAwAkxFLz3DvWdbSQvXYzFC+uQG8rRnbvwGRwiOyyUTa+/itHjwD8qnJteeI42Hz3js2fhsuqF5hqLMDMMO6k5Xc6CebOupzV4H+3OblHoXSI/L0/2zkSGpFWhoLevl5ZzF8ibPUfGZImVKwWXV7tkm3tevmBoXRffO+w4ujvRdLXTV1HO7598Ik/zkemTWPDXv3KuvZOUBUtxyLgeUW+46W2qJ8hlpbbwEDs/+JxxIcGMmxTDwsce5JLbRWxuHi67QaKHxHji22+2429QsmbtCtxqUcQLtr+Cxsst9A6ayBYsLkT30i3HAQ2NjQxazGRkZMqCyyiePCt01DfQ5jQxOSdb+jAEN00Ij8wNFzCqHFR/+xXn9+/HNjzEklvWMu6B+2no7ydm2lyvTtpbn3G1/iz+I8NU/76H41t34KPXk7tsPtPW30yt0kncpKloHWpUMrIKLl6+wKhilKSURPlQiw1J49JwoaoejU8IcSljcaoE/kR8BgX/efNt8vPyyZgxw4uFEJJHB3K0qo4MZlxsnEQ3CCuD2gE9FRWE+es49P47tFdWMTpsYsMzz2FcspyOYRtROenyJS6jv+xuGkoOkDw2jO2vv8pIawumEQsFdz9I7OLFtAboCI6Ox9dj+F+wB2VlxwiJDmNs9Di5asURSGVxU3msigkTU4icEOpNq3Lb5OZXVlxCxoQEgsZE4pIaEQ9al5LK4hJiJ6XgFxHGME6EVcXHAZ++8DyP3HkjW/78OjR3M2J2cvff/gpxiVjCozGODxbYPqld0qnMNBQXkjw+hp+ffo7O5iuCOc8jr76GZUw4iowkdIFj5PXpRC63Eo4UHWTS1Mn4Bwb8XwGlsXooOVRKRu5M/ENEKSG+GSsjKjhypIhFk3LR+wfgEqG/8gCkpGj3HnIX56My+Ho3SLcDf5eW5j17iQk18t1jjxEg+J3+Adz4/pu06HSEZM4Ag9K76QmkV38zB776jNtWrGazSPgZNePS6Xnwr39h0N+XwLzpmEXXQpRnCqU0/xQWHSB/zgzUwhhyff3oLXBs7xFmLV4iZbdet7sLu9POkaIiFgstrVg48vkVyn8nRw8eYOrKAswCu4RKGoA0difNRw4Tq4EtTz+D0eTA7ePLTZ98QIfTSeDU2Sh81LJQF8MAVKNcPlxI7LXR2ZbnXpKOYZufL/d/8G9arWYmzJmDU6YQ6eR5rP70eQoL9/L0S0/h8QgQjHgDuhkatXDseCUFi70kBhnuq3RjGRrgxKkqZi7Il2tNvMBVCjVDPb2cOneOmQvmM+gYxUfjKwLt0I84GD11Fp/6WnZ9+AEKkQ8cGcoNH/yTiu5+ZuWJmM7r1YESenouETjYi+boSX559wM8QtA3Npyb3/0n7TYLYzNzZOdSIHccDhcuk5nztWeZkTdNGmm8UjMPLVe6uNTYynyBgZGHTHGwtsoCsHd4iDvvvVfum97SREFbaytNzc1kz5wmnbjiP9GjorflCv49fViOFLH740/QK9UEpKew8K0/c27AxOTMvP/f9XdcqSPMPIzpt0KKvtmMR60kJHsK+a88T4tSQWzyZGwukVyhlFrFC7VNOK+xRVMzkqQT3yHSbsTeWdeAY8hGZvr1WEzpQrVzsb5OjvXSsjJl7q7Yj0SH7UJ9PRa7ndQp6deP5W5E/s+WL75m4cSJtO/YzsWDB3CZLKQtX0zqsw9yVedDZHCyt4AVP0o4X1dGqr+R46/8g66KUzi1SrJWrSJ27Tq6DHoik+IZcdpRqNVyolBz8jTBAQEkJCZ6J1HXi+eq42VEBAUzITbeq9kWa9zlovzUcfwjAxgXN+E6JEccAjWcqaoh0C+E+MRoKZkUhwG1wknDmSoS9Xp2/vHPKC9fwdkzxOL7NmBcu5QrOiPjolP/3/1XwPvv/YWHF86j7LW3cAhQtRZm33EnAfMWYgoNJShmHKMeh1yzAqdUXVLG5KQUQsNCZeddFH8Ol5MTx46RGpdAeESUt2C/XhzuP3yIzIxUxgT6yfrDIRXCSk6WVpGRnoXCqJOpLeI3abDRUX6CKIMPm559HnXPAEYnrHzqcdxzcxgMCScodIIXe6oEgxPajx1F7OI7X3oVH7udntFh1r3xFwbDIgmclotNTD6vI3UUbjf/eOV13v3nv66XK4KI4LX9Hio8wIK8fElUEK17t8pNv9lMyeEKCpYskYEr4scu41nhl927KCi4SbqGRZqWbOW6HbScLSHaaODzJ17Fc7UPnUbB3e+/xYDKRlDeTFxqHxxo5PvaMtBDZ1MtE30C+WrVPYSgQR87To6+FR8+/qRHNTRA97GjjDf6oFLrMUycSNDi+Sx64D6so6PoBRRYbN1uJye++4mzuwsx1VwgWKPB4KdnJMCXiOVLWfHI4+AR/67c5RkyDVBaVcnc2fkY3Xpv5qYo6kYtlJYfJl+cwvFIdIvI2bS6bVSUVbBo1nxUooK57uoV4u2q0jLprv2/TUn8Y9sw+//7Hr2nTtFdUctY/1BGHA7Cc9KJW7uC1KVLxVaHy61E6XZzta6Ob/7+N1KDAmksPUaAEPLrlPgmxpN1112kzl0Cbq94UoiWR61wtrqMufPEw+69SnEOvNrbS33DZfJmzpYxWKKwEgiR/pEBWmobmDNttiy1rj+7dPf0c6a2hoWi8vceEbyntYFeir78jKYjh1D3Cou6EpPCQ3DmFDLvvofY6Xl43GqZwCO2T2fnFbZ+9AGjzS0MN7Wh84jcXwVjs9JJW7+OuGn54BRHIu/J5dvNO/HVwZrVBShE5JVchgoam1voHRghKzNLRjF5A6sUNLZcpt8yyuTkKXIDE9+ksMe3NDTR7hwhfUqGt/vhpWNgv3yZ3Rs/pq2yDG1frxQ6j3jchP1/TL13eFzVtf/9mT6jUe+ymq1iy0XVlossS+42Dh1CN4RLKAkQQgKkQAIhhBAuIaEG0ui9N4N7kdWrLdnqkm3JktXrzGj6y9qj+3ve4Q89j4xm9pyzz9qrfEvhKlb95C6il+ehF7EXtXFdjHe1K//IC80tTPT0ER0ejjY4iJj8bPJvvZGkxblKK/L/qvaa+nqM4TqylmQo/14JwALqa21qQx8UQVpWkmJNShIusfLZvzzD1pJN5K5d+/9Yh3I3a2rqCYqNZOHCRerwNs53Nocb6jn20Vt0VR3D4pzDotURFBZNWNYKNt57P5b0NAWwF3tKGYn0VR2l8qN36W+qxz4yREx0PKbQeKLy8ii9/y7MkfEY5frPl7GHjx1hYdYiEhMSlGxGYP1aaitqScnIIjZBvHoF5uBR+6equoK85Awi4uOxa+WuSLdJQ/WR4yxbuozQmEjFBlUyB0742wO/JEVvY/hEPf7hKUKFZR8RTXDWCq7601OSS6hkQGHesXPy68+oev0t3INDOF1uJDWErQAAIABJREFUTNYQwuNTCF2WxcW/e4AZtIT6rfMMQDh45AD5RSuVq4GsXzk6u2VUXUH2yjWEhIqWnU+JAU8CR6uPsH1ZoWLQz82vP8gPZQcPs7pkg1K9l/VIUJLEvOKddxmoPshEy0mMIzNozFZ8i9OJWruWi+79heJdCchbaVV6x3nk9lvJNwZxpq6ekJBQ5TQQn5FFSmEhReJ9rNGi0wp7PdAx2LdvHzu3bVKCv/L0yvU3+PQc/+4wxVu2BKpypUbsVQmiKOnvKBV/7/mLpipQP/u++ZqNV16mklcRKLboAh62X776CoP7viFoZBj9pB0nWmLXrCF27ToKf3Qrc5qAepYKJkYHh//7T3o++RLfhRHV8ZzV6UjMK2BBXj7Ft4oXsGAsA62CtqZ2Pv/kI373+MP/j1AgN1LEq49X1bJr45b5WBggm9nts9Q01FNSUjofdwIJ+OTkJJV1tWzaKuzmQDdVrr93yqEko/wn6xmoqyFcRHWNOkI2ryd7xy5WrtyKxjLP7pQzxznMx88/i7/2JBOtHZjCQnBYLESvzCd3x06WlG7EYzDhUpIXMD0wSndbK+s3S/EsN1DtRM4Nj9Ddc46StetUYh8IVi4lnD42NcXum29ViZLEPPnZf+4c5wYHWLl27Xz/UuKPG/+kjc9feAFXUy3jp5pJiIxiXK/FWrqWDd/b7C1cmK8OfcUuNMl0ppsPn/srYZ19THf14BSFiYR4jNnZbL7pZlJz87G5vBhNghKE3rZzTI4PU7iuQGbIqgsrr+6ublwzLrJXrJxXhQhI1nSqDqCH5Sty1feUZ0X+O9HYpLBe6UuXqivgcjmUp/w373xI7/Eywof7mG5vZWF0HMMaH5at69l8049ITM6d7zCKd7aNgdEODr/zBv7j9WhHxnEatLijYwlZuZbL774HS0K0siMN9Onh9Ikmgs1BZC4JFM/SAZcFNzZIBzCClJRF8yPvgApEXWMlYXHy+2T1/UUiSXqAFUerWZCYSnKGTDHERteDxaClu76G4x99wGxTI87es2RGxWOzWvCszeHqXzyAOSwpEEcUecPH3//2e4LHR/GX1WOZsSmRfE1yCqGr1qv1e2XCJYLt83u0trKCjNRFxC8ITEMCcDA/1ZXlqjMoQtaBB1gTKPbKj5GfvYwEq/Tr5J8C3+Lg/iNkrcghLD468CvPnIr1J7/dS8uhAwyfbkE/M4Nm2k5Sbg7a1bn84K670VpiA2oDbggRl6YvPqX74H7G6hsY7ztLVEoilvTF6LJXctUvH0DUpCQ+SK9erv/9d9/NKy+9NJ/BB9Yv1+/IoYNsLi5BKx1AjR+PJAQaIwcPHKNU5OCcHvQGLSarJLFe9h4+xLZN29CJ7rTsZXWBXJR98jqNBw7gOn0O06yT6MhQTPHRJJSsYd3//AisoXg1Rpw2G0FmI1/+6wUmmpqZOd5ApMSZUKs66zWPX7LT77HbKV25ks1XXU35P//N4bpaMi/exbWP/kEZh9vdfoIkBR0b5uM/PUnDwcMUF29m14038s2Lz3G0tpqL7/4JJT+5K8DwUVW1bPY5Ko6Xs3HLVtW2F8C1zmDCOTVFpTAGd+5QmmROvxejxoDDNcfxmmq2FG9UWJ3/2w2zbifHa6vZWlIauAgC/zOIbo+Nl+68nc7qaq6+8VaK15fw/l/+SkVjDbf+5RHyr7sO1cBV808XnO/n/m27CDcY2H7jdazbWMr7TzytMIA3PfMkeTt2obWGqeU7tWKZ6eX0iTo2FK0JCCNLO8JsoH9inJMdXRSvWY9BhWzlmsnY5Liya9qwphiNsIBVIqBhZGKchs5WNhatxzQrd1KHW5os9lmeuvo6Jro6uPW+O1i+ZDH/+ctz1LWc5vdvv0bChg3zw5z51N8+x9M7r8TzPeD7mntvJyMjg9cf+SPdw8Pc8o9nyRDPQEElu8AdAu988g1Wo4arL9qhDMulcvCadXQMnGd8fJpVK3IxKTcXgb5o6Tjby7TNRu6y3MBkw69Rk7zOM71MOO3kLVuOVa5/oMXAXH8/v7/ueoK9Th743YPovF5e+6uwj8/zt4PfQXJS4NorFX0f9A/y8M4riQ4JZvev78NoMPDP3z3FFH5+8ckbRCzJCugByVKtUN3SgsmsITs9DYNcTyWAZaaxpRWDKYR0kSzQ+XH75/B9rw/20ksvsnP9ZrKzc9X982uktwn1TY3EhEeSkZiCXgqL+RnZ0MmT/P6mG1iUHMNP/vAQw9874nz61Cv4tSZ+fWR/QM1fGK2yoMkJ7O2dPHLNTWRlLuKOJ35NU30TXz77FkGx8Tyw510Q9xebsOGMuPV+Kk80kJS8gNToeHTCkpMLLZi+ulpSF6URHx2NhDwPHkRxqryunOzUTOJj4lV3Tgliy/orq8nNWEpYmGhfBZjc8lZ/ffjXdH7xCYsTY7n/T7+nobqBPa+8x8LMZex+53WUzoVqoQXGbD1ffMWHv32SRUmJXPunhynbf4Dv/vMJafl53Pbxf3D43FhE7kinw+n3UFZXTW5+DtGWYDRC1RRMpUHD4coK8gpWEmo2q661hDe7VsuBqiOsKygkzCgjY3nJGNhPZVk5JcKgk2aVYDklI/XCd6/9l7f+9Cibiwu57be/5KM33qXpc5GZupQtT/1hXkvNH/Aonp3k/ksvI8GjYUlGOpfddwcfvPkudZ8fYf3WHVz+wp+VMoHHJXqFRjw+r4o9petFJ04weG7lKiCWYqLGv61ksypMpCSSOyOj6SMVx9hZtHl+fOpX/sYyhig7eEjBUgSPhUNE8AKG9a/+71NUf/o+29ev4brbb+XF//0bbVXN3PqTe1h5z13z3qlS6fmUyP7rv/ktp6oqKSkt5pJbbuKl516k9kAVt919Hxvu/2mgMNQa1S3u6T3DFx99zIMPPKBUENS91PkYQ2Ay1WqdAt4XvJNc60nnDI0NjWxZVxqYecizohGGrZuyigqKSzZgUhjO+UNk1snjP7+HvuZqbr7yUlXM/uvVf3GgsopHnvkr2ZdfEdj7wuaWnxPjvPDL+2mtr+Pm3TeydtdOnnz4UdpPdPOHZ55l4eW7VCHsF5kTLdhGZ2g/2czK4qKAo5CwaDUaLowO0917ljWFa+ZreQko8PW+PYxPTHLjtbsDibrbq8hUY4ND9PafI6dotdqTZtGAle92YYIHfnQLczMD3L77enJz8vnbU09T1dzC82+8SZwoJci6pUARLK3LyW+vvBzbyDD3//xnxKYm8fiTTzM6OM0Tf3+BePEa1mkD2G0vXOjqU4oISwpyVIEguCyB/3T1dmG3zZEn06558WYp1NrOdCpSzrLMbDUCFGy7xuOnu60Dn1ZDclZGYP/IWTfnZc+/3+ZfzzzNwqRwHnv4IXC6+OMTTzLn1/Lix59AVDRYpdxWWSP+7i7uuXk3MaFW7vvZPfi+t4/8w5P/q+YBz7/5Fvr0JLw6iRkBqMOpukYiQ8NJTl+kxtei8yrj4aZT9URFRJAm8i0BkJJKTeqb6pVvcHJikpq06NT5KzjmE4RFRROXnqSwjhphB0soP3CER++/j6TECP7w58c5WVvLW+++hyksgic++EgpU6jnXH1nP0/ddTv1Rw6xNi+HX/7ifirLy3nvk6+wxC3iL2+8GXD+kmmFPzD6l1Fveno6UbHRAbLNfApbVVtFemYGkeEx6jeyR+S1v6aM/BUrSDQGo5EJkmCwNFrKq8qV9VmQxRDQxXNKmaal66MvePLh35CVn8lDjz3M0W/28P57H5K7ag13Pf0MRMzDc6Qd7PZy4vW3efb3v2N10Sru/vWDHPzqK97+5EtWbLyIXz4RYPtKbPSKEPf3IfrxRx/jsScexycKCerJCDS0jhw9SOmGYgxa8SUOhAjRF6rcf5h1wt6V8ZqMzOQi+6HpWDl5eSvBHIjLyuvZ4+Hw88/z3muvUbp1OzfefDNf/PvfVNTUsPqSXVz16KMBhRMVawMqKuVP/plvP36XtReXcPFN1/Pdv97i2P5DaF654Wr/yRNNXHv1VZSUlNC+7zBvfvAROVdcTvrGLQzpgvBbzJi1bqL8LirfehvbyCill16hKN7j3V0c2reXsJgYMvNy0UWFE5uUREfLacKDQ+joaCM6PhZrTDgxMbGM9A9jtzuZcMyRmZfHjN+Py+fDYjAqO6Py6io2lpZg8PhV0qLT6bB53BxuqGFT6SYsDp/CiMwa/GgdszS+/z5+m40f7L5ZKd+Pn27jZG015qhgktLTCY+IIzVlEe2nWxjpPUN/wwmik5JYduXFWEPCGKpspF4YXDlLSFu5EqPWgk/wAiYdozMTdLSeYtOatRhsAWcAX7CZvokxTnR2sK6oSCWGArg2anWMj09wqr2d9evWo3fL+gOdhJGZSVrOdFG8fj1GmzyifuzSPBG9v7feI9piZvv1V6vNM9LSSXN9I0lZ6ZjDg0lNW4TZbKGjpZUInYXeqiZ1iBXeeCkWs5mBg7VUNzYRvmUtC1evUrrbHr8Gf1gQH37xqQLQX7nzIoJFzd7nwRFkoHvgPBNjk6xckYtWgMnSRjdKcOvFNmMjNztX4RLUtNpkoOtML3aHg/ylyzA5ZJzjx23SMdZ3jvqPPmZF2iKWF60mJiqa2r2H6DrdpsgAWqtJsWWjIqLoamjBPjCKc3AMfWgwKy7fitvtoXdfFSfb21lyw6UEJSehcwrx5PuZQbiV5o7TaH1uVqSlE+wMHHRzwSbqT51SY8rMRWkYBKDtcapq/9VX/8m24o1kLc5S1bjIEmiNBhoE9xIaQeaCFAVsFhKOy6ylu/kErd/tZfXqfOLWZCtbs8b3vsI5OsGyolXKY3rB4jTlhjDY2oN+2kXb8TpyitYQuj5bJQen393LyPgEK265DHd4EFqnD5MliCmtj6bW08RFxqoE0OLwojPomDH5KaurYlFKSiAB9Muowo/Loqe8vJxlqRnEx8Ti1WnVmFBvMNBYVUP2osXEBIepBFZj0CsVo2cf/wM5Fis7t23EkpWCWaOj4p8fEGsJxpQUTWxWGiFJcYyOjjF15gKeoSnGWntZtjKf6PXZuL1+qt/9himXk4IfX43dokdjDwiqeYMtqhhblrmUaEsIRrtbiQLPBmk4VFmm/H7DLFZ1UCtnMLOWA2VHWb2yUD33OMW5wq/svMqPlbGpaANGjRAB5CwW/T0TR77+GmffGbbv2oo+LR7P5Awd7+whyAspa3MITonHGhPJ2NAw02cv0N7QrLBeWy67GFKiFavz1OdHcXp9rP3xNYzrfcw53ei1esVub6xvpKBglbrGuu8txfwmHVNWDXuPHmRHsWh1Sm7mx6/XKezN4WNH2b5lG1pJPlw+BdiX57exqZHs5Ssw6fSEWqwKKiDkjn1ffYneaWPnzi2EJ8UzeV5cPb4jIshKRNoCFixNJywxjjNtXZjH5ujt6KZrdJCLrrua0MRY2k620lHWREJyChmb1zGj9WMyWpix2Tk7MKAA73ddsxuPQ6yk9Nj0XsZ1kgBWcFFxqXKhEAUFv17PpG2GxsZGtm3YFFi/wlX7FZHtVFsr2bmi2whWEU12utW9e//tNzDpPdx07Q8x6wy0NjTRWlPPwoWp6KNCiEtNUooOF871o511UVNdgy/YwvbLLsHmdnK+t4+mw3XkFa4hvmA5HquRKbstIC/p8nGmvZuVK/Jw+TzMmTR4DRqGR4bpPdPDmjWrFTFPbzSoseVXe79lcnKK66+9XhrKGJxeLBoDw4MX6D53huVrChQr2azXESFNib4LHNzzDaHRVq677ofMjk3QWFHFxJl+li1bqshP6UIe0+mUR7N7fJaTJ5vRhFop3bWDoIgwDn53gLGOAbLzV7Jwbb6ykxy32wgJDuVC9zk8dheL0zLwaPzMaf2qI9rW3aG6rTnZK/B43OoskvW39XSprrp06sVP2CI4WpGN6T+vmLNZBSKYPEVUSAgWL+x54z3GLwyQXZjNevFSRkPZd/vxDU+SmZmBNSkaY5gVi8XCyLkBtFNOyssrWLgqh0UrlhITH8eer79loGeADVu3EbUkjRHHLHM+Lya9ka7mNqLCIklITFQJiDRMNCY99Y31REdGsigxGb/I7ARqHJpOnCQmKobUBclq3UYRjFBwoS4F5YpLS2Z2doYIi4UorYmeigZONdSTnpvB6pJ1TNlmObJvP7pJG2sLC5nxOclcvlR5YZ/vPcuJilrlaLG0eI0yIPA6XXz5+ddMTbvYdullBMVFMTlnU7FEzvzG2joyMzIJER9zvTbAQ9BqqKqpJj1zMVHRUQoHafZr0Rr07K0oIy87l0RjKGaXYMUDMJDDJ2pYnp+N3+UiyCRjYC3BXi1njtXS0XKSldvWkpy5EL1Ox9fvfkjwlFPlH/YwA8EJMYxNTjDSN4BncIL+/vNkrFvJ8lUFuGwOXnvzbfTWSDbvulgRzQR2JC/n3BzvvPU2d/zkLrVugbGJu5Ksc/++vZQWb1Bi84K/l4mU1ePjTG09QQatylvSl2TS09mFc8bOSN8gqakLCYuLZsGCBZxpbcPo8dHb0krv+X4Kf3ARGUuXMtnfx1tvvElMairbLr+KYWldmi0Yg82E2e30f/Q5LTVlrL5hOyvXrWL4ZBevvfgqmheuvMw/MXKBxcmxXLFlG5VfHaS+tYeMXZdw6W9+gzPEypjXidVqZnZ0kN6ySopFbV78QUVLTLSgdHq+fPj3fPbOu+zYtZNrLrmcT//xJt2t7XgM4NC7Kbl0K4WrVvHBK29xsvccq265if95+GE8Gr0K4KKL5bDZaJBqdWMJdjWn8yufPJH4OFRbxYbNm1UFq9eIfIMPl93GqcZaSgQbKIhloYSqZpmfv916J+dONLF5UxGb167l6zfep6mtk9ufeoK0a65ixis+vWZCNGbs45NUtTdTVLQe3bRDsYrEa7d/fJj27i42rSvGZPdilCaIwcjQ6AgnO4Xtu15JIUqbTJKE8dFxhflYV1ysDFTUEGbOrcgdrV0dFJUUK1atVIhipTQ1NszAuU7WFJfArIzSAvZQOO08efNuzre3cP3ua1memcVrT79C39A4v331JWK2b8KvdeF0eTDrQxnt7qXDMaYOdt2cW1nKeTxePvz4IwxmEz+4+GLVeRFsiE6ro6/3HNPjk+Tl5SoVe/FAlCjQ09mNc8ZGdl6uwjOoQsrrpbe7h7nZWfKWr0Cnug5+RSLoPdNFqA7S1DhBtOikn+USuX8eufwqtLOT3Hr/nThnHXz730+YnvPyh/ffhOWL8bjt6M2Cl9NyrvU04wZIzEgj1ByMz+NXtPlTLWLjZ2ZJ5mL1maIBqDHoaDl5gmCtkaz0jAAwXqQMDHqee+klSjZvZNmKbPU7GcNYtHpqq6uJEJ/L1FTFLJTWul3v59TJRvJSUwkOjwyMKsSv0TaD40wPv73ySmIsBu595H46Onr4+p2v0JjC+f3eg6qr648JVjgN2RdtDXVo4kOIW5SoNBu14p3t9FB+vJqs9GUkJiQrX0aNQbogbqqrjrM4JYkFsbFotSY1pRLx6IrjFWSnpBMfF4fTINa7XoXNqq+qIUukD8LDFfZKYxRLPC9PP/EEjwqGJUx8OH2qM6w3GOn+5CP+8egjxMaEc9tvfkHZsSrqvqpiYWYOP357vjMoHRmbDb1fT01VBTErFhGTHK86EVLBanVG9n97kKJVxYQJEUwOC1m/zsPxssOszllBZFAIOnH30WiZsWg5eOwIG3JXqgRQBIRFs07j9XL06FFVLBksJrV+EVcN05upOHyEjTu2B5DuEjzlM/x+jj3zNAfefoPkpFhu+sXdfPTxF3RUtFFYso3Lnn4SQqR97sU958Ig3r7HjrB002o0VgNmjRBVtDin5zh2vJKibTvQa40Y7V70ei12o4f9h/eyY0OxwmJpPQY0WoMiSOw/LusRnUQPFiWy7mfKN0dlbQ1Fa9aoJVqtVvWMGN1+dUitFeN1hyOgMK1+avjiT49Rse8rCnOXc/kVV/Dy868ydHaCy2+9ncKH7pvviAl+SQczDg5XHGPJuvyAxZ/eojy+a+qbqKtp5Od3/UzhbYVVKmSEMWaoqi7jktIStC7B7hrx602M2KepO9HAxtKNaL1e1TFXouZDgwrasW7jhgAGWOLUyKgiWTVU17B1+w4BWQcGbwor4OOpqy5j6mwnl+/cxpoNG3jyL8/QOTbNA08+zfIrrlIdCL/gzYJDmBga40RLM9n52YRGBVjhszYbU6NT9PX0s3FtqWrASXfKp/MzMHKec72dlIpbj3hgCyRfp+fTvXsYm5pk9/U3qe6l3u1Th+TZ/j76BvspKlmPRutnbnYGvVZLn8hHCZ47O09h7gJkkgB7+1fbN6OfGeO2G69jUVoajzzxZy58T8T5w4uvkLRxU0DDU84ug5Hh7jP0ne8jd02+6trbNeJJbaK3vZepoUlKCorRilOHYIqN0NLVjs0+xcqc5YrIJ5ACv0bHyZ4O5rwespdnq2fW5NeqBKv59ClmHTaKS4uZmZ7EajSoxOU///oXq1auZPWGjcoaVCuqGfLq7OTOH15BaoiZO3bfoAqNv73yL+zmEJ77Zi+Iz7bo7nnc+DxOOro78Pg8LMlappxcxB9XJh8n6k8oNuqSjEw1OHFLM8ioo7a+Tk1DliSmKrcPr17cknzUNrUQExVPRtKiQBNKSPxaL8cbywmJDSVjaToep1NhWkW3rqXuJMkLkogT9rSSVZQJjZehmioevO0W0iKDeezhX9NQW8uX+w7iMIXwl89EKSE0cJ/krDabqDleRmRcDAuSk5RGanBYGH6vn8pjx0lLXkhiXLxSrpDzSMwhymuqyUrLIDUiFq1bPJ3lO2j45ng5uTkrSTBHKjtYwe4JPvxo9TGluRodEYpFvI+FiT4xTVfNSVbnFWD4fp1qL8ikyunl/Nsf8vwff09kahg/f/BnHD9+nA8+/4qVG3dw50v/DDwnfr/yfRbP8yMH9pNdkE9QSLA6g0RZYHJikpf//gI/u/OnRIWEBwwqBO9n1POduA0VlxDil/Tah0vvw+R0sPf5F9gn8ntJCdx1661UHKukrLwSh9/HnMtJ9rIsrrv8Co7vOcD+ykrStpdy5ysvK69sUVURHK3si7J9h1i1thhNUJiCgY3NzJKk0fDZQ7/lzPGjpGUkctn1oif4KXU1tWheuukGf0J4MGdqywmT1GTGR1reGmJLNrN8901CH1RTOQd+RJyj/tAxSkpLcAviRadVDWRsdur//bpycrjQ0a4AoQmGCHJz84jISKSp8wSnWhsUE8fitxKfv4rwXVsouOxS5UOpNo8IgtpcNJRL0C5lSkHo/IQpJt4cR6uOU7Jt8/xoSaMqfDlIKmqqKV6/DpNRbowHp9aAZ3KSzo+/oWXPHmYGutDMTBMhXyQ+Ad3mYi7/1S9x6YXT7MWKEZvDzuHjR7hs2y5V+atIr/cyKkG16SSbikoxyShB4RK1TA2Pq05fUcm6AKhmfsI5PjJBa3sba0rWKfKAjGIsMv0ZHKf5dDPrN29QKg8Ki+PzMzR0gc5znRStWRdg/8lHiLPWhQHKXnmFidPNDJxpR+/0Em+OYWHhWmKv2EnqpmI8ktAplIaOvvPn6b7Qx6qVqxTZRrqRgtf85IMPFBX/4isuVwmqvGQ8cK67j+mxCbJX5qjRgLwkuT3X1oNtZpalK3MQMuU8gY7u9m4cs5Pk5ubMi39Lji3ewa1Mz05SVLAGjcxcxS5JB8NtLZx95yPOlJcx4RhRn7VqUS5hGUtYftctBC1brLShhHno93ro6e3F4XKSsXgJZr24BMvkxkfb6VaMGFm8NFOmEf8PSdTS0ky43kR6RmYA6yEX1APPPfMsazdvJH9NgbqFCiHihaaaJkKjQ1iUtjBwWKj97KOhqV7hFlcsWRag+hp0+HU+usuPMfjx51xoqGN0dkjJDSTGppNWuIG8H98OyQnY56F+wiOoKDtG0qIkkpMEP6NR+pVmo4WqqhoWLkgnMTE2wHALTJeoqSxnWUoy0WJzJKKi6vCFyrJKxQIOT4hBLLKlMyjYw8bqWjLS0wiPilCVpAxufN/rkv3x8cf52X33Eh0VrTQeLUIX9Dlp++pT+r/7hvOnTzLqtuP1mchdtJqYJbkU3H0b/jixagu8ZPvuO7ifvHWrCA0KkXRajf9FuPTI4WOszVtNUGiQuv6K7+6H40cPsyY/RzkHBNxcNDj1Wg4fOU5J3iqCQswKiaDwfh4/ZWKAvq5Q+QVrtTJg0qgkTTowa4vXYQ3+/6n646b9i0849+knTPR2MKZxMuOEBZFLMKdkcPU//qYA8FJE6ZSXEuwVqaktG5TMi2BF5RP8Ti/HKqpYuUk8Z1EEMRVRdLD34F62bypBKw4D8sXkO/hQup8l2zfMrztwcWRbf7Xvay7bfpF60J1+KbCM6J1w6MAhNl20Te01tTklGOt8VPzrJcbqyhVWVKYDluAoEhavImFNEcvFf9QITtscpiDxU/ey59A+tu4QYWcffqeDYFMQtU1NfPn1t/z+kYcV/kfh5bww5bFRWX2cnaKUoCZFAZHf2VkH1Y2NlGwqUr9XkF8ZnTnnOFp2hC3bt6jCJ7DfNDjnXFSVVbJdsJDqvRXoDkaGaP78I7q//QLnQB9zdgf+iGgiVhezeMt2lm7fOe/eIdfez/D0DCdPtbC5uIi5ORsms1CsNAwODXO2t4/1awoDdqEBCCADQyOc6emgaM2q+R2oBmF8sWcP41PT3HzjdYFHOrBUes8P0NPbyYZ1a5UGoMomtVoGJycV3GbjGnHqmB9ryzSpp4uKD95hpr6Sia52vB4v+rgEItaUsO6H1xOVm6ee85npaULCQujp7WZ8bIRVhWIRF6BKCJliYHiMoYERSlaunt/4gfW3dp1h1j5FYd68XaY82H4N7R1dzHm85OSID/k8vE6wnO0d2GdnKCzID0AB5ItpdTz/8j9YvjybLaXz91E6thoNtrbTHHn7dWZL5SHbAAAgAElEQVTrq/APXwi4bS1IIqZ4k1p/UMZiJa2k7pdBQ/2JBkJDQ8hITUYjoxx5MqRobG4hKDiUrMWZaj3qHgC1tc1Kg3KRJG7KD8+H2yeKBSeIiU5gSaqQK+ZFFLRwrL6W+AXSGYxXeq5yrui0euoaThATE0dqUqrqRGuEHSI2kocO0Ft+hK59X2J2zKo4HpKaRrvPwCP/fA3iF6jz1SvJm9nIwbIycnJXEBMWgs8r76NViWBVRTVLMrNIiI5T+00muvIIl5VXkZWeTpI4hCi7ugC5Yv+RMnKyC4gLCQ8E/oB5CMeOl5O+aCGpiQlKvkw6/UaNherjFeSvyCUkOAitbDiBGLm8jH75LacOfsfZ1kq8zmnmXC4WrMgjZt1GinbfBsFhATa0KdBs+va7fWzcskmhQgJHrJgSePnVA7/i+Wf+/v+Hv6pmy95DZWzcIFq3AQtWp8aLyeem7b336T18iOHmE4pgNjPtIatgFQtylzM40Ed3xXFC5b1nXSSsWknQjlJW3XA9GEJU+HIqFDkc2HuQXTt2ibdFgNQuIDiRQnvjLXoPHGCqoxX/nB1tkFWd4ZrXfvMr/48uu4R//OI+LC4XLr+OO55/mXOTNlK2blVdIAFjq2fYD0e/Fa/ezcwJbcMgwcSHe2IYbfdZgqdmeOHue0iwhODxGrjuHy+AYQ7mpnj59tuJDYnAqQvhxldepX70PHnbtipGmghcBoVGC0+Aw4ePUHrRRi6o5ExHiCMA2j966ACl20pU8LQ5bJiDQpmamqHmeDU7LxLyhmTxXnximzQ6iqezh+CRMf79298QpTdgDg3l4nvv5r897dz0q98gE3gF1PXD2NgodU0N7NgiGLr/U+BwM2mbounkadasLsRikYrOh1dnYXB4XI1zNhQXqupL5vnyd0P9o7T191JYXMikMIw1BoKdIqEwTktHC4UbiwKRXKPB7tco3bn25mZK1q1F/394Ca2GwbZ2EvR6ur/Zw3f/+iehWj2pi5dQ8vtHODk5zJKSTfN7XIfTOac0wDo7OinMX43BMA/c9nl494O30VpC+OE1V6HzB7B+do+G3r4BHDYHGUszVXUlEPlIr5GJ3mFlabR640rcyitMECJ6TjSexmj2siQrHf3/McfQ0tbWjs0xS/aKZRiFeqyUjnV01dSRERxJ3X/+Tf2hvbidDjbuvIgVN9/CWY+LlFWrlcOAThMwcD/RUE9kcBgpaVmBtuM8OP9E8wn0OjPLl0lQFbCsH5vGSG1jE9HWMBYvXqTA/XLom1xa/vPXFyncsoWsvKUYjDLy9uJ26Ons7CQy2kJsXCRGg3LBVSYJTSeaCbKaycoSEWiXOlwkUW47dJSsJdl8/fP7GDrbxYzdxnW33UF8yUYGtDoWrCxQn6uCrc/Jyfo6kmMTiImKQ2exqgd7yulA1p+UsJBFSfHKt1ORETR6ysorWJKYTFJqMm5NgFgkCVH1kWrVpYxZGM+EVomCqMS8rqKKZSuWEhoeovyB5R5IJ/yhXz/MAw//XHUGNS7xxw4cyq17v2LpsjReu/kmNcbpHxrnoT/+DU1CMrb4WEIyUlXH0OV2oHF7aWhsZHFuLiaThSCdSeHoZER+pKyMovwCwoOteFxu9NLuFieKw0dUl9toEQqR7BMpRIx89/lhdmzahDYYZuYLiyCfn2OHDlBYUqi0JSXBF6dd96yWqopKSjevxve9pZ0CRWt1KrHtPHyAJZEhvHX7j9TYZMIN9zz6V948coybnngYX7AVrVv+RovbNk1lXQ3rN21l2mYnIkiS0oAKzXcHD7F5+2aVAOqEzSPPmMbLt4cOsm3nDiXuIQxy6aaa/Vb27y1jy44NAdEAkVCRzEirZc93X3LFzp2KLS/JutsrQj869u4tY9euDXhcDvR+gzoEvTY7I82NxGtdvPo/PyI+NIwRl48ff/iVGkHmXH5xwHZHuiBaDbOOWTV63rHzYhWPZCwt62842cxnX3/Bw797JGAZN8+MHxsfpeHkCbZt3apij0aB+nR4HTr27T3MzssDRbIMEuSRHJsZp6m+hu2lG9Tnyfqn5tzodCEcO3KcH2wrVt19cYeQrzt1vg9f3xkiRs7z74ceJDo0HFdoBNe88h9O9w+wbJMkyD6VWBrMFoYujNDV08OqVQWYjOYAp8MNUw43lXWVbNpeEvB0n3OhNZg43z9I95leSkqL8Pmcihjo8fg4eqiG3u7z7L7lRgxBMC36pDoNnf1dTI8Osz4nR0n2BFirWjoGJhi4cIHSNXloxGFIunF6I+fb2kjwOBnZ9zVfvvIPwoJDSFpZSNFDv6P1wjBLFSZUJgwOjGYTpzvbFNFxlfifi8aJJNRA1+AFzg4PsK6wQAnKG5WskZbO9m6mZmZYtTpPZf0+jQvhy57rvMCFwTFWr89XRYOQ+WSs29raRLAfcpaIu5I0OrS4fTqef/F1cnNy2bpxlVLMMJmkiwMdNbUsjo6k+pkn6a06roSCCy++nMXX30I/WpJWLMfjcaEXbUuxRqs/TXhkOAuTI7GIoKWwwn0+alta0IQKTnq5yu9DVTEG9dWniIuPJC45HL1RlAYCciQVlfXERcewJCNFFaqz83u9sqaezKRFZERFzieMHrx+JxWNDcTFJ7AoIQmDuLAINlCrp6O8gsUJsXzz8C+Z7GxTI+Bbfv0w77X1sOuOnxKzaGHAukwfUPnYe6yOrMWLSY0KQiOVjkwy/D6O1tUr2a7kOGElB4hLAuM/erRc2VCGRwhW1oXGZ0KvM3L4SAXLMhcTHxetCIdiMCFPd9nhCtYWrFZOMjJvlS60QIZEUDozLZ24hDg8Lrme0lX107n/EJmpSbx314+wOG0MT05yx4uvMBkSjWlhJpboSJUECy9cZ7Sw72A1qwoLCQvV4vc7lE/wnNPFb5/4E4/+/nE1qZJ9MO96ymcffcvlV12EVy8Ib+VCrHD4548eIzEqkv/e8T/o57zorfHc8MhjEB+lYtb7P/4Roc457D64+pn/ZTQhlqBlOZjMVhnaYDL6cbodHDxYxvbNO1AiDAJZFmKR1kvPsaOkhYXw95t2Ex8SgiYikqy8PDQv3XGn3z50Ad/gOeKCghQOI3rJMvKvuY5lUvWKJ6xkmFJV6uCL9z/himuuUhm5zT2n2vLBGg3f/uWvnK+tZ25wEItPg9vhIy5zETH5GdTXV+Lr6ydcL5ZAekyL0sjZfQPLtpRiFqYWWpyTTsVAPih4oV1blA6fhDZx6tTa3FQfO8qaLaW4nbMYQqxMzs4SZLZSvr+MTdvEm1jYWDIJdmHWafn2mb8wWN/AhbYu0uMS8Dpt9LocZN16C5fc8VOMwhacr4qcM1M0NdazIqcAc1i4wsQJMmvywiDNLR1s2CLaYLOBeb4uGIfDTc2+w+y6WKphr6pctA6RMfRwuLZKsZslH5dQEiw2TRdGONV8gsLSYgWGVjfG42VsbILzPf2sWbMmsH5VOgr7ZJY3fvMrPOfPM9U3iNbpJCoiBEvGIjJ338jyzdvUgaMqEYOGvt5eZoZGWbZyrQq+ThE6tnj57LNP1WF17bU/BM9MQMjWb6B/YJjB3nMUbVjHrOJf+wh1azl/uocZj4as/AwlPCkDGhkkDZwfpLu1ns1bN+P1i8yAxDE93d9boDk9HiVxIAmUEqb1G3D1nefz//1f5vr6ONvVTWriAtWqNyYlsv2hXxGWtTzwPVXF5KGvu5OZCyMsK5TgPJ856D00NTZg0AezfMkS0LnUAebWmGnt7MFvmyMnb5nSZhPos9Wl5W+/+xOlF11GwYYCJTUUOEt1nGhsweccp1B5BJtw2t2YjCaaqmqIWpBAQsoCPH4HZgkSPi3DdfUceuVVbH19jI1NKrJKdGQY4Usyufh3j+CPilEPudkkNbGXptoa4kMjiE9botY/Y/dgDdFx5NhhFqYsJmVBAnppGQkxChONTc1Em61KMX/KOU2I2YrWpaXpeDWLFi8hLDEKm9I59xOMhgPffsfawlVEiK2TiGp8LyCuN1l47OHf8bPfSgIYgVbNPHz4PG46jh+h4a1/4hroZ3LGjtESgik0gvTVRWx88NeBB1mAPpIlAMf2H1A4qIjogD+oYPZ9Jjh49CirCnIxmwwEiSD5fGvj0P6D5EsXPyaCKc8kwfog9E4DtYerKCxeH+hizzOQpR908Luv2bqlVCVzfsH2igi6X8/xA8fIX7UCa5QcT+JIIxZpZmq/+JwzH77J0IlGJY0SHJuAXWvEF5/Az197jWmHg1DpGspCcbPvyy/YuvMHaE3BAfzivPTKYRF83rpBJfYiExJovWv45ts9bNy8BbPFxIxzghCTFZ3PzJ5P97Dryl2BZth8x1MQu0eP7mVnySZ1fVWpLymND77de5itW9ZiErKQtBZVlezj6+efY/zoIaY729FKAI6NYzY0ho033kT2FZcrEpjEDPkD2e77D+xn66ZtaCQBkUma00v7qVPs2f8td//mflUouaanCA4Jw/c93lE8l3ftulg9PwH9AT/2ETunTnWxunS1TLJUk0j+3ea1UVV2hG1igWZ3BogFWgMDw1M0t5xi68Z5GIsihwTsv75+6QVGDh3AdqZXuXRoI6MJXpLNsm07WLKxGHNkeKDl5vMxOTZOy8kWioWVrD44cJ1H+0bpHTjLsqJcNFofQbIYr48Zm4OysuPsEsC7YNrds5gMZt5740P0Wgs/vPFq1blxzENoRicHONveSmmhWNzJNZYbo2VwfFZNWzZtWKuY9FJEue12tLMzfPC3vzJRXYHVYccxM4suMgbj0my2/eh/SCoomIcKBWSxevp6mJmYJH9xtvJVV+8P9PSd49z4BVauXaWmXKIdqvP46O/tY2xkjNxCkb2RjSLjcx0dtaexWMJIXp7OzLx6hQsn51tPEerXkJmYDEFWfG4Pfn0QL738GtnZ2WzaskZdS++8IP94Rwefv/QC7tZm/GMjCkZhTU7FszCD6x94CEtKCl5Rf1CUVi0nmtoItgazaGE8WmkuyL7ye2k53YI/JJjEdOlUBhQdgnzQ3diuuvxpBYtxe90Y9EEqnldXVpOYlKBcSLQGEUoJqBDUV9eREZdCSrywbgMdQxFtrjvdRGxCPCnxKfPXTDbbHGdq6tj/9ut4znXiHRshIiSUMXScj4jiz2+8hTY0fD7uy3nppqLuBGkLF7IwITpQOQiNxeOirrWVmOQUYqMT1TGh9Drd0FjXQNyCSBJS49TjJo4Xc3YXoriwdk0hEeGheL1u3DIp8WuoO1BJblYOofGyZyWpEEKSliMH91G8YQN6Ia0qqzzZdA5aDx2i/MMPcHa34hkbxWIIwrAgmehNW7nknnsDMCF16b24XB6++vowF/9gp8pOTXK2+324bTPc/8fHeOaZF5QMnNI+liTNAFVHqigozEYTIpAOFya/QWEBq177D93HjzHccoowvRWHXU9o6iLiVufQL3JoNVUsCLIw5XZhj4oi4+ofsvPHQjQLJPD26UmCQoM5VnacdauLMIiWnWCLhEfkC3gBN+35BoaHlDuQVWBPGh2aty+/1t8zcI6C0jVKnf7IP//DwbJy8m+4lit/9UjAQ1bocsrqco66Q3tZpfT4RBDIqMSbJTDuf+DXfPPll6y76Tqu/uF1fP3cv+g5fZqBuQm0kVbW79zKpTt28PFfnuVEUwvbf3wnG372M+UcMj07rTwSpSSoq6ylYLX4RAq42Ytf58RhG6f5YCVFOy4N4OTmK3nBopQfPMbadevQiTflvPSKJFCf3HsrnQLyvP5W5eTx+ROP0dbezmW/e4yca25U2DPlyOxx47LPcKq6mvxtWxjWBSSHo0UYYnKWhtpTFBQWognTqcrIiZnZ8UnG60+xpGgdmH24XbMY5ID0aWmqOUna0mzMkUE4lMyBDef4KMOnu5TDQYCZFpAO8ExMUn+yjVVri9BJoi3rl78ZGeGtu25m9MJ5Nt/9c3Jycnn+rtuYnpnhtr+/wIKSLcxM2giRakTjo7+rHfvgEIvXFTFnMKr7bsHBFx98gNUfwkWXXQZm6aBJUm2i+1Q7VoebRLEzCpHOi7hjzDE3OkVH7xhpS5ZiCTHgN2jUqLSns4VYt5uEjCVgmGemeR3MnD3H2ISNhXm5+ATjILWwT8t40wle/8XtOGemuePp5xWY9evHH8Pp83DH669hyslTGlQul7TjXbQ21ZEYHUVoYhJzJitzuAnFS09bG36Xkcxly8XdWx10PpeW7lOdpIRFYBLWbbDsQ8lanLz3ymssWbyGgvVFOPUetSa5m1XHD5KXkkj4Ahl7WHGJaKxJQ3d9PdboeCITEjAKi0tebug5dog3HvopkcHB/PiPf2e47wJf/OmPisj0P2/8G93CdLxurQIr47LTUl9LZlISpgWJTHm8mC1WSTNpOFbO4oxcgmOjEAscp9+F26Pl9IlT5GVmYrQGzWPfBCTlp7OymvCkNGJEdFWSRVV0eag6dpC8RUsIikkMVNrS5f1eNviPDz7IT371G4Wh0aqOrbSt9JzY8w0f/fZ+MlMSufHRP1JfW0/Z668Rl5TK7jfeg1BJuOYFGr0uao4dZXWh6O6ZA9NQIV9hoHzvXlaWrMMYIppS8oleNC4XjRXVrF8vkkOeQFQTDJ+Mu46XE7d4KRFy2CnZOtH8dFJ2YD+bS7YHmHnSoVBJgpPyPXtYf8mVgaRtbhadqA77/Hzy92dpeu91SlavYdu9D/Dp66/TvO9z1m/ZztY/vjjvQy5NtDl0Grda5/qtMqLV4DRKb06Pfk5L2RdfsuGHlygwuNYvWOI59Mqq7BilkhCJQKJ8ptKic1Ox9zsKNm/BaA5GK6ApnZ8ZvY0j+/ZxSenFgZghbTU1Y/VSfnAf60WsHS0ucUrxutB67Hz4+OM0f3uIS3+wi8KbruSdF56jo7yWnVddy7pfPoTHZFbkB9XRtk9SdfSoMnCX7y7OM0IG850d5r///S8/ffIRleJ5/S5FohG4SnNtA8XrSgIm3iaj6njIM1B79AgFojEmDEyvBo/byeBEH0Nnz7Aqfz04vAE2oSTOBjflFcdZXyRyOHoFc9DLOG1qiJfu+xnTrb1ce+01pBWv4sUXX+RMXTMP/eFPxAoG0GRQhgFmk57RC/0M9Jwjf/WWwPUM0eJ0zGJyazldXcvSbRtFSlQlUXPOKcbHB5kZGSd7aWGgq6DW7+D4kf0MDF3gyut2o1ddDY+yU5sePMtwfx9LJXaqZqeyhmFs8Az9A+fJXVWEx+1TZC+tHO5nOvjzz+5WxJkf7d5NcuZinn38j6pb+NjzLxG8vjRg0672uZNzZ9txTNvIzikKTH/UvB36O9qYnnOSVVCo4qmI/FjwM3CqmQiTlciUzIC8j5L00mLv7eTcyAXSSopUkSd7QuN2MHL6lHKLipMYJjNAgRxotXz02qskLUplnfjAy/Ms7+P24Kir5PGf30tkWDh33XmH6gC+8uo/sTvnePS5F9HlrFQYRrHvlI5/54kGLAYTSVk5gbmzc0ada+ca6xV5Mz47F7ea2og7jIP+qjrS4pPRJcgzKgxX2UN6RntalQ5fTFYWbq0ei0wfRMi6pkYRV2LT0wMYFrl4Bi3tzRUEhYeSvHApExOzhMRGoZf1HzjAw/f+lIUFK7j7nnsYaOngv2+8jjvSyhP/fg3CEvDpzGglp9D7qS4/zLKlSwkJjw+8v31G7a/mY0dIW5KFOSpOuWHpjBp1Trc0VFNQUIDHp0NvCRVgoIpMdaeqWJCWQnh4rJKCkoLA7IeW7/azYmOJGpEaTEFoBVvzvb911fFvWZyznMiYZEZHJoiOiVJxrPet13n5mT+Tkr+Cex/6DW3fHObDDz4mtWgltzz1FBiDldSRUZko+6ivLGNl3irQBwf2j2xSvZf7H7yHvz7/Ip5ZL0azRclHSeJde+QghSI2L/+vYb5Knp2k7vWX+ddzz1G8+WJ23/FzDv/jDdpaW2gb78EYFkRudh433Xsv+957n7LqapKXr+COvz4bKObluZNE1ufm2OE9lOzcBU5JVHWB1unUDA3P/42Dn33E8i0b2HXtdTR/+BmfvP4Wmvcuusrf0X+GkqsuYuOmUgaOVfLGu+8Rt2kDeRddgtcQgc3jxa21YfTaGTxRpzaGJSaBJZlLGRdMRN957OfPMzA7Q+bllxIWFYvjVDe1R48pB4mwlARyS4uJtprRnTvH0S/3EBO/kKiMDDQpCaRmLKK7ukZ5ivbYZslfvwGzwYzAU+2aabQuB4P1bWhcGpKWriA6Jpa+tlblU2nT6khdsRyf2cDY5BTBplBS8HL8r39gfHSIzb/4DXGxcYzs28PXn33OimtuYPHmHYx5NHj0OjQaN3OjQ8x2divKdnDeUmUTNNl4Ap/NhdMUTkJmOloLjMxOoQ0Og7FZvE3tRFuCMC+MJjVzEY2VFQwOjUFYDLnrShhXzD0Ndt8EzEwzfaKTYJ2JoMQEshZn0Fp+DJfbgzsqjuj0DJwaH7OzdoI0QcQKu/nVZ7Hbprnod39QSWPvZx9RW1nJypt+RMKqdUz6dIzbZtUe8k1O4Oo+q6QvIguyiYiPpvHAfgXQjkhIVxpULpGxldxT8EuzTlynuoi0WglJT0ZvNdDffpoLY5NYFy4jKjkVr8fBnG8Ol0mLbeA81rPn1QghsXCtArpeONXIxPg4xvgkotLSmfS70BnNWP0W9AP9nHzrJYLNRrbe86AaKx59+immZqdZduft2OISsPsMGM1mgk0a+tta0I2NK8JKbEEufo2fcw31OGxzGGNTiV+4UB0e0jUJMoZgOz/MXNcZJWcStXihqqRONVRzvLqO4h9cR9iCZHxCJTSKDIaLyXNniZqYUqD5RavXK5B6f3OdYtkGp2ehCQtXnVSnw4lFY2Sut5OT777CssxMSm69D5/dwzdPPI7fpCXvF/cwZAnC59ZjFfCtZ44LXe1K20oIGKlrVzM9M01vTY1KeCxJaYQsiMejdaAzajEYgjh7qg0uDLEgLJxFGZnYp6cY7+9ncGKS5LVF2HRSNxoIspqYnh5keqCfKLswOE1k5OTS3dPN9OgAJ7u6KLzsamb9AkOYU2NFiyWSvppqej56i41Fayi4fjcnTpyk9dNP0JmtbHrwYdptDiUxExISpCwGh7u7scy6iI6KJHrJIoaGhhjtOKfY2KGLF2KIDmfSaVfG9L65Oc6eaCZ01kVKdDwxyUlMjI4wNzbC+dER0jdtZM5gwuv0qwREXNPaa2uJdxlIiV1AXEY654f66G1rUtV0SPoyLNGx2G1TatRs0Rs5/P47zNSU84Nt20kt3sLg9wf9Z889SfryHDKvuI3ZsCjmtHMYDD60Lhu9jSeU/EN4ZAShSxdx5mwf0239mExWrJkpmKIjmZyaJDjEqrr7LZVVLMBAZkIy4TFx9PR0Y5sZw2XQEFeQr6Q4tHbJizTMGeZoq60jPziR2KAIjFGR9I0MMDrRrzT5kpbn4Q8KQWuyoJmzEeufo/yjjxmoO8UNN1xPQn4m5WVHafhqL6UXXYpu5WpmQkIIjYxkdHQIn8dB36lTLI+IJ8RqxR8XxtCFC9h6Buns6WXtDy9lWucnNDwC55xDHfp1+w+x2BRGQeZSgsIi6DzTxcjEINM+N+lr1uLwaggyBqtDZ25ugoH2DmLm9GQsWIg1OpreoT5G7MOMOmZJWboSvTUM5/ekoiCfi0Sti89efgnDqJ0bd99E6NJU3n73HQbrWigs3UrI+mJsISEYRRzT51QORp11TSQSruzFDClhtHe2YppyMGVzErYiByJCmXM7FHfBNjNCf/MpFhFBXsYyTGFhVDRUcW7oDKHxMSQvzcZoDRPVIuUpbTt/ltkLQ8oCKyl1IXGpC6lqrMHumUJrMROVksmcgP6BxJAggof7+eCVl7GYLNx2621ERUXzn1f+wejwMGt2/QBv2hK84REEB1tx2CaZGRtgpPcc0ZpQ8patUHG+vrkBn9aPz2jBGpuCJjSUaa+DuIhg7L3dnGlqJjkqkdW5hQoKUFdfozqZwclxuBNisUtb1wVxFqtyGbINDRNsDWPJ4qWEBEcoaZKugU4SxJs8fzUzbmGvuwjzeQgfu8B3775NZGQUd971E2Wl9so/XsblcrLzhpsYCo7AHRzKnMNObKiVC+3NeKdtWDUh5OfkMzM7QZcQQ7xOLDHRBKWlMyauLTjROexEzjqwnx/F5YDNm7Zit9toaG7gzPA5stYWoo1fwOiMnWC/Cd2cg/GzHRgU+9pA7rIcXNMuTnd1MK13EJGSSFhMMjYZ+5uNmKemoK6eiu/2ELMikx9edx2e4UnefOst+hwTXHH7nXhDEjCERzMt+EDnDP0dTUSJc5DbSOGKlUwPDnC+7yw2l4OUrCyMsQmMOewBHVuvg/Ptp9G5PAQZQsnOXI53do6TPW10uodZUVKEzy9C6uIPCkEuNxMnmogIDcJmNZCRnoV/wMaZc2fp842zWKxT/SasweHYZ2cJn3MwfHAvjeVHyNu1lU2lW7B1DPDGa2+gS4zi0rvuZEAmXAJ18LjwO2bobqohJiiU+LAkUuOSmBoeoqW3jS77CGu2biHIHKk87CdnRgkxaDldXqamRWEhMcoOdHpygvbmRjyzI/RfGCJ/22WkJi7Ce/Y8h7/7kmnNNIQEsWrLRYRExjA9Psa+L75kYXgUGemLMEeHE5+UxPDgMNLIm9Q5SBeHr6AEJZkuvtUpWjjz0YecrCqj6PorlVvTVGMr/3nm72he2n6Z3zYzwdLMZLYUr2fvJ19w8mwfy6+5mqseeIApqatNeowaN2a/l3ce/DX73v+Qi36wi+0lm/jmrQ841dvLiqsv4SZxIRCdLK0JFfnx8e3R/WzbugXt2LQS/VV9XLebT+57iLK9e9l86U5KVhdx4M3PqBVQ70N3s+XWG1VAFYPzEKnQ9QZevuMnNNfUUlS6nhuuvJJ//ulpugaH2HTvPWy77WZsRi9B5hCcU0emdW4AACAASURBVLOE6U18cvedtPx/PJ1leJXH97Xv4xYPMQIEdwju7u7u7i2llLb8qlRpkVLc3d0dgicECx4gWEIIIZ4c139nwvumV/mUKzk555mZPXuvda/r12jYsTOdO3Zg97+LSc3Npd2MmTQeMoxcoWnyM6LVKNC7PfzQpQfW9Pe079mTVo0bc2jVam4mJ9Pt55/oNmEsLocFj1Lc0A2osgvYOu0rUq5fp8egntSsXoOjOw5x5+VLxi76g3o9umE1iwNfjc4orDg5/Dp8AnmpqfQdPZiqFcpxePVG7jxLYdLKFZRu3hh9eIB06hocSpT5RSwfOghPfg4NunSWbt3NC/8iz+Wi73c/UrldB5SBojAX2gUlzrdpLBs1Gcu79wybPkWCH8/t2MmTzA+M3bCWaq1bYBB5mB43RSL7tNDCvB4DUGTlMPXLmdhsNuKOneJe+jsmrl9NtdbNMAjHp3DcGQKxvnzDb30H4qeAXlMmojPoOL5pCymZmczZsZWSDerKiD4xFvaZ3XjS0lkwdgQGu53Rk6djLSzkyuH9pNstDP93KVGNmqDQGLBLDASk/9eJWzBkNNFGP/qNH4tOq5ZcozfmIv536gR+5cuiN5vRivGVSsW7O/f5tfdgyvsHMnzqePLz8rh46Dipdgdf7N9BWI0qMmXFz2SUpqA3N2+zfMRYSgcF0feLaeQVFnBi4ybsWh3fHTiAukw0DqcZf71BcibfJ95i6bSJlAkIZNSUmTxPfs7V44dx+Bn4au8unOHhKJRauXlqtApSrl1nyahJ1CodQ7/x40h/946z23egiY5i1qF9KEqEobEUoFUrZdGefDWeLZ99Ra2IKMZOncTrV2/Ysm4LJWNrM33jMuxB/tKQIRavVqAP9h5k+3e/Uz4ykgFTxkjn36XjJ/GLKc23B/ZSpFLJ3FqtVo+zwEzS6RMc+HEOtWNK0X/sBO4/SubEgcNE16zN5DXrcBiNaP205OVnE2wycmjVOs4uXUuZgCCmzfmc6wnxnD95jpg6dfhixyasTpuEfxuMetl1O7pxE8d+W0zzqtUZMXYkNxNvcXDPYSo1bcb07RtwC4G0SiUzvAXZ/sjiJcRt2E65iEhGfj5Zat6unj1P7datGbdqBU6VUmpIhQFJrzFweOUy7m9YReNKFeg+ZCQHT5zi0eMHxHbsTO8//pYMtMysD0SGBaP476DY+Nuf3Nl+iGrRpRj3+RR2HjnElZuJtOvVlzE/z/vUpVFL0bzDXsjWBQuJX72Fno2b0atfX85cvMCBE6dpM2gAIxf8KY1RAu8hOlAqnZqlM2by+MgZ2jRsTP+Rw1i/fQv3Hz2is5iSfDsHn38ADodHOsx9hbkSNv/q+Ek6NqhP6z7d2LJ5C09TP9C4dx/6zvsZi8uJ2WqhRGgwqv9YUT9PmMLrY+fp3botvYf15+9lS3iU8pLeo0YyaO7/5BjQKzJFRVXkczL/81kUxSXSq0lzmrRsxuHTJzl15Rozfp1Hg7EjcQtttseHoyAf/8BA5g0eivnBc3q170idFk1YumENj1Ne8OWfv0shuVMtnKlCB+lDYSti5ddzyLp6ne4tm1OvRVM27t3L/ZR3TJv3K9X69CJXwIwNWrwuB0YVTO83CMPLTPq2bU9si4b8sWQRaTm5/LBoEVVEt0Onl45Pm92M01nEj+Mnonv4miHtOlG+emX2nT5BXFISv65cQYWOnWRH0mGzyexzhcXKt8NH4H7/kRH9B1C2YgX+XPYPH30O5v6zUO6FLkE98AidoR1tfi7zpkzG8/YNo3r1JqZUadbv2s3DnFx+XrOOiGbNMDvsOL0ujFoVnvw8pvQdQGCWmVljxuIfaGLh2hXkaJXMXbCAiqLTKjKVBZ/O48b8X+Tot+PGY8wtYMKAwYQEBrNs/TpSbRaW79lFQLVqIOQJ4iu/ADIz+XLEaALsbsYNHY5/cDAL160i1W1hrcggLlUau0It9ZPi9Wfcuc1v06dSPSiQPu3bywLw9PXrPM7L5/eNmwmsUROvVovDaceAh/cP7vPz1BkEWjx8NXGqdElv2Lkdq5+ePzesRVMupjhPXpyjdgeZibeYM2YcFcRaHzOW7KwcNh86gCXYnyU7dqAOEckboisrusQqnsedZ8Hcb4nyqpk1YbLEh60UPz8qmOUH9qIMCaXQ5pBZ7EEGE+9On+fPWTOpVjqcicOHknzvAafi48kKDuZ/y1cQWr4KToEpUwintIsncWf5cco0akbGMHXEGLLS37Nm82aiYmvwv7VrwGjAqVShFRNCl5N7hw+zcO5cWtWuzYjefXmQeI/9ly+ibVabb/5djMm/mOigES1eq43Hp07yy+wvqVa2HN/PmsPlkxc4euUyqjqVWLx/N1abU0qm/Pz80Njs3Nyxg/0iS7pUOMP79CHp2m3OJiQS1LQxny/5F4z+8tzVm7SobBYur93I/lXriI6I4Kvpn3PpxBmOXjxHpY6t+WzJQoqsdvxDQvF43JIrGr9yLWt/+4NOrVvQr1dPjh49yr2UFEo2asqMFSvxCY6g0AiLzDePjbvxl6jXrDk+hUlOPwUFQ0SynP19Pkc3bJTw65EjhnH23Fn2xZ2h0agBTPzhR9yaAPJzrZQMDIV37zm3ciXxJ49SrWZlBvbty8U9R3ly5z6KteMn+oKF8SD+GoECNaBUE1GnHsGtW9F8+BAcGpHcKbJ3LehsDu6s24bl+UvuXr5EsIB+uryUqBtLQJ8u1OvTC4NKj88hsBw6zC435+/epGPT5jK6SqBa3Go3apWP+H+XYnmezKOE6wSrTWjsBkKr16TMsF5U6ytcLG7JxJIobp+Sx5s28fjaZXLev6Ig4z0ROj/KNWhCaI8e1BrYB6tM6gClwyW7GXc3bCb38WPJenOLg0inQRUdRWCr1vT7+ms8SmE/EYxNq9Qw3v5nKWnXEyhIzyQ39R1lw0KJbtKI0EEDqdipfXFrV+qyFKjy80hcvpaPt2/z7mUyeqUWhdtAhebNKT+wK6VbN/ukZVMUj8g9EL94KR+fPCb1TTLWvFyCNSZqtO1AmUGDCG/WALdWjCt96F0+vG8zuLVtB9mPH/Em+TE+j8jSNRDTpLFMCClRvwFugcIpFmWhzMzgxqLlmJ8+J/P9Byx5uZSNKEGGXkOlL6bTpHc/DMKE4HZJcVDRy1c83baLD7fukJryEj+9SepvqnTsQPjA7pRuKEDQoqMkoEZqyMzj/rp1pCTcIKMwF7PFTJDOQJ1uXYkZNpjQWjVlIorELju85D9NIWnvAbKS7pP1IgWtWkFAZCjl27SkVM/eRNVrUOxkFVMPnxPny1ek7T7Io5PncHk8FOblEh7kR4X2bYiZNAG/chXRuRzF2AKNgnd37pFz/Byvr1wjvyBP0unLRpUnVQFt//gfZRvWReO2FY9ElEYyEu+Se/wUjy9dJA8H2XnZUpNTumEjqk2ciL6cgKVaZPSdyMFNu3yDVyfP8DohEXNWlhTbl61RhZKNGlJ7+DB0ZWKk8lAoj0SX+uOdJF5t30fuo6e8z8zE6bATExUpX3/5qROhRCQBHvEcF0OZn124iP38VR6ePovZbsXhU1C5ZgNKN21MtRG9ITKkmOcv3ZkKPly8ztN9x0h9kIRVZcPucRAeEkaeUcfkTWvxBoZL7IQU4FscPLl4hvxr53h04Qxqn4pCh5ey9RpRpkkz6g8bjjfI71M0oEtqVJ6dvUTakTMUPH3Gh8w02QkPKVOGym3b0HD8GPAPLB5dSVOEkwdHj2CLu8njc+el3TTPYqNx6+6E1qpLtdFDIFBASMW3i7hGO6lnz/P69Hkykp/w5mMaWqNRaiMrt2xFzekTJVJICMkViuKorxu79uCMO82rK5fkGMPnF4g2piKv/hsp/7RvJ2ahq1OJrAKhWXPw4MgJMk9dIv/pc/Lys7BoFATHVqd6m7Y0GjRChqpLq66km9u5umkz2tuPeXrhohRiC81W/S59CKpRi5qjh0mNkOigCNOL90Mmb24k8OrsBV7evo3dYcUQFETJKjUp16IZNUYOxKlW43Uq0IuD0+nm+q6d2K5c5ENiAl6HDZcpgPDWHYho0oRGA/rg1QrbkrQiUZSTxbPzl8g4ep78J8m43FbJ07NHhBBdvz4Dvv4OmU0p4etCY2Tj7MrVmO49k8+/kDLne73Ubt+d0s1bENOjMy6tCo3Uswp4fw63DxwmI+4qBW/ekJmfTahAEFWrRekmjWVeehE+/IXzwgvuggIubNqA4/pV7C9fSGRJjkJNlT6D5euv3bW9dKgXB116KMz8SOL+gxTGXcf++i2FhQUYS0YR1rAulVq1oGLnzp8A7iKiD6wF2ZxfvwHl9Vs4Xr2iyGlGERKCo0RJGvXuS52hw0CsFZOQ1Hgg4wPH1qxD8/Ydb+/eQ+XzYoqKIKReHSp3aEe5tq1kxrTH55MIJvO7DK5s20pe3Hn8iwpl9rA3NJxSXXtSqWNHyjdugFcj9k6vNCBmv3rNte270T5+xseHj+ThqysdibJWZZr17UOZukKjJ5AIwpym5OOzxySdOUHulSs436VL05KANse060DtTl0IrVUH7DbwF5opD3kPHnBj/0Esdx9ifpuGw+sksnZ1HjisDJ4zm6qtWlHkFMWoUcrrMp88497hQ3w8fxpjYb4sANWlymBs0oLWo0bjX7a07N4LG4LIJ397+zZ3Dx/D9TAZ69t3eOwuStaqAVXK02bYYAzCBSxErUJYqVLx4U4iT+LOk3rxAqr8fLkl6cvEENyiBU379sevTMVPAHehufaQejuBxKPH8T58jj31vXQYR8bWwlWzKi1HDiUwphReuW6VKJweXlyJJ+36NZKP7cPPZilGcVWoyBOjP9P+WiCfvSKbEBZ5CNRrST51krdXr5F16y7OjznSSV2pSWMc0VH0mDYFIsL//z4o5C/vLl3ixdVLJB0/SEmTQU5ngmrUQN26GS1GDMMQEFK8VsR54fPy8vRpHp6/gOXxMxyZ2ag1OkyVKhDetSOxPbsREB4utY4C1ROg1XP7yHFSL18m7/olApwOrA4XkfUaoW7SgvYTJ8lxudVhQ2lUovd6ebJtH88uXqLw/VuyUtNkoIW4OL/RqZi5ZHGx3EY4710eSS55tfcwGf8FZ9w+e5RggwaX10NEbEOMjdvTcthIVCGC8gBeSzYak5ZT587QvmMPYUP6ZBlRYvC4Sdq0hQ8JN3l7+y56vOSZcyjbvCHBHVrReuQYMgoshAZGonG5JRj7yf59vLh2hadXLxAgEq90ArcDijW/zfUNa9aKc9/NQ11kJt9gZOSihaRoNEQ3boBTFH8KLyJiWWjrzIkP8XMr2Pf1t6hdDqw6BcPXrOCJy0X5ZsIh5kYnji+PGrfNyen4a7Rs3oJAMasUj5ZYS7YispOuE2krZMOsrwjRBZDlMTBp41aef0ylcvt2xRoHg1GOyl2ZBdhu3yFE5WPdN59TwqSTDrQefy7gjdlJ2fZtpEZD/BeEAUWBjaKb9/DPyWPtN3OoUDICZUgQdfr346K5gD6ff4bZ6ZCcJDkiT3lBoCUf170H7FmwjCC1BlOwibZL/yUz34qpWnX8QgNkB1CIwr252ShfPMOb8oKdfy9A4VbgX7YagxYt4tnrZKp0FJm/Ql8khuUacpKfE+p0kXH5EidWryDUz4g+IpKu/y7lTWYOpZo1RjTpxYZhQo39ZRr6nCI+XrnGhc3r8Neq8S9bhtbzfiY5J4vSzZqiEcWx/OkKcp4+oYTXTc7pcxxcupbwkCDK1atKcIN6PA8Mp9XgoSg9gplU7LDNfHSfCKeV1+fOcW7rbvyMgZSKrU+rGdN57XXIUGmtV9ivhV7Ij/znrwgy5/F03x4ST56RGqUm3TpSfcokUpwuStSsjp9C2EUE5kBF9oNkSlg8pBw7SdLhA7LLWqZFI+qMG0NWQCD+FSsVx4oJbpXYlJKSEA3r+6vW8uRqvEyQadm/C+VHDCfV4qOUyCwWwaFCu6RS8OZOImX1Wq7+u4yHl2+gNwTQccgInlgsVOzdVb5+vbCOC02Jwp+UG4lU9NdxZekSqVPTajX0GDWEEu3b88YYRFjV6sKGJFNdhIbxw427RKr8uLV2A89vXMLgb6R+3x7EdO1CttGPwMqVJMZGokgEuuvqFaoYjZz8Yz5ZL95gdzsY/uVk/GJjyQmLwRAdg1E6P0V33Ef6tWtE+5m48MsvZKank2130ffz2XKz1lcohV8pEX8kvhR4bR4y7j0m2ujPoZ9+IDftBQWWfCZ++zWnXyTTfNpk/EtVkiObT3p0MhOuEaFycW7+7xS9Tcf6n5O775zvUJavhL5yZVyBBlxaEZ9XnFX97MJlqvqFcGDO11CYx0dLAVOXLpCjSuF800aVKRZNCamlq4Dc+0mE2jycmPcTVkc+WU43U3/5hw8qEQ1WB01oYPHzLxENXp5cOEd1gx8bv/0an9OKw+Nj2qLlFLrcqGtVQRdRUvhf8YrOgAhdSXpAWO4Hznz3DXqFgld5FvrM/Y3LmR/o9dVkHCoVKp9H5mOLdIUXp89RyRjEphmf4af2yZzRMeuWky4C0oX2TWiFxEYiCkAsvL92lZJeNftmf4lK7aVAp2Ps30t5h5pSdeuBiEATlkP5vMGLS3FU0ulZMuMzInV6ebGd8O9yMtxOwpvWx6PzQysSRi1OPF4FvjevMD1/wKEfvydcq+etw82wbbtJsVmp2LwBhQ4rGq1GGlMELPvVuTjKe1SsnDGD6NAAvIEGGowZwuXXrxnx1Q/FuttPGCefo4CPiTeJeJfFznk/odR60JcpTZ/fFvM630w5EZcp1rlIPhFljtvK21u3KJdvYfncuQQZ9Lj0esZu2Ezq+3TKtG2BU3q4ldgKLHiEnu5dKsZ7Cez+ZR6hBhPK6Bja/7mYp3Yb1VrUl+5oqfj1ufGZ7WTeuUN4+jtWf/890SFhuP39GbB2JamZ7ynTtJlUALq9GpnJnP3uHap3b1HfjOfoquVoTGoia9WmRKO2vPNp6DRpcnGigsKD3W3FnJOFX0EhLw4c4eGxE3hz84mpWZM2P/xAtstOibq1cam00hjhc3rJfZ9FtMdDwYHdHF/+L0H+AUQ2aEL9b3/keZGZ8rWqoDRqi4sot52sl6mUVWh4tXYDd08ex67wENa4Di2+mkGBXk/J0pWKHVHC2qvVkvLsLiVVHjIPH+LE2tXoTSZqdelK46mf8TSniGr1RGyo2KsEZxDSUpIprVJzfclK3t1MxGUzE9upAznlymCsUY3Ylq1QquXVE6fZxvuXqVTw8+Ph37/x8uI53G43sb36UmnqTN4BIdHh6PyN0sDidlrIeJZMeaWaq4v/5U3CbXwqDVXat6XOhFEU+psIE7pnYS4SoeB4efEgkUrBJi7+9QepNxMk+L/bpKmEdO9JjtpI+Qo1itOGEPu/h9TUZ4S4XMT9uYTsW0kEaU3EdulC+XFjeK9VYioRjMkUIPcSwatMuf+EiiYTCX/8ROadmxLp0m36Z5yyumkwaAjR5cqg1Igix4fG5+T1lcuUi4nh2NRp5L19iy8ggFYjh2Ns0ghTpYqoTH5oVaI4LuaAZd68SUSggaPff4nt3VtcVicDZ87GHFsHfZXq6PwCpL7W5yySEriMm4lEhUWya+xENEUW8px2Jv7+B+nBJQirXw+1n15CzQ16kbAOL2/dp4Jaw8mZ09HlZlHgctHvfz9QJKL/ypRFb9Ci8RM6exdqt5XshHuEh4SyauRQQg0Gsi02hn09h813E/ni7wXCNFB8gRNGEy+kXLhIxRJB7J37BbaPaVi9HqYu28Bzs5EKbZtjNxTf83Q+W/EE9fwFmeOtVIpsGSU+uxM/p5OMe4lEGUxsmTILP8GE1LoY+Oc88gIDCW7YSMbAWR1O/IW73Grj9a1Eyuk0rP/qC4JQYlfoaNG2PYp500f4QuwubMKB6B9Els2Jf41ahHXqSOfx46X4W+z8Cp8Ntd3OjfXbeHnxKkVPnlPCaMAito+KZQnt2JEukyZ8iqIRzl2H/MMvXb5Mm06d8VjdqIQ1Wxi5rEXEbVrFm0vncKW8kLpbT2AkfpWrUaZ1S9oOHyFNJrIBpVKiEYDotZt5GXeBzLRkaVgIMvlhLFuRMv2GULdPb3zCgSPdWmrIN3P+n2Xk3EuStzRXUSHGQBNZRh0hXTszfO7cTyFbChQeHwpzIXH/LuRt/DWK0tIJ1elRej1oy5Sj8oiJ1Ozb+9MYCYq8ThT5OVxZvYK061dxfHgvYbpeXRAh1WtSvU836nTr8slGKODOGhwZHzi9fCVZSfewpr+VNx/BFxIdh+ojxlG9cyep0RCbql4s1Mxcjvy9AOvzFxQJJ54YPxh1hDWoS2SvntTp3kO+fnFYKkW8Xn4+R/74mfxHD/Hk5ONx2gksGcrD/AJ6/O8PGvfuiU8kkwijhkB/5Gex5/efsAntU8ZHVAoNCmMQIbVq02DCGMrWjUXpthQ/uAoTOc9TuLZyGfmPH1Lw8SMGnRalVomxchUafz6LknXqoxa9UZ9Al2gpePSMK+s2yQ6jprBQjrl8AQbCGtaj1ujRBFWrgcEgUm6Lz+SMO3dIWL8W2/NnmDM/yjGMTeMhoHotOs38joBKlT8VRKID5eHjkwdcXPEvBU+f4iy0otH54TMG8NJm46uN6wmvIgpM0QEUbSiRHXuPa+tXkP/koWRWCler8MmH12tAs5nfYIgpJyLsEb1u8X6+u3qTR/sO8/p6vMyLzivIk0VZycYNaTR+HP6VKstnU0RBCWBt1oMHxC3/l4JnySidThnPpQkPIKRWHdpN+wb/mDLF6T7iA3PZSLl2mQfbN/Px0UMcXg+agBCcxmDKNW1Gp8ljIMgfg9YgHZ9KhYpHZy7waO8hMh7cQ61yoND4MIQEkf7fNv3Nrt34/CLQC/eiUNsrIPn0MZ4d3MGHe7cxKrU4FBq0pctRok59un05G4KN8mIn1ou4QNw5dIw3ew5R+OQRWpXQ3bpRRJekbPOWdPx8Dgh37SeOm3BjPzh2iMfrNuNIe4tN48KsVBNWLhb/itXo/9MP8m/SSd6i6Li5iD90gOf7D1P48gU+lUsm/4RHl6V0w8a0nfMVXrUgjApYgsDqwKUtW7GcPkpu0h15S9WFRZJrCsZesiRfrl2GXa8rRrvImC8ft3ft5eXR4xS9SMao9fLRVoRfzWqUb9mGdpNm4hHYFmmLFTWRnYStG0k7dJSClOdog4y8F/qrGvWo0qYD7UaPlS7dT20HWQQeX7Oa1AsX8WVkoHE5KXTYKd2gAZENG9B68iQ5wvPafRjFpcwHB/76G+WteOzPnqD2ePAGhWApX5mKnTrTasQgPJriDqBIJxDMrwsbt/Du7Hk86aki+BVFoFF270s3ac7In/6UrFR5lxE1tdvKyWVLcFy5juV1CvipyBKJAhWq03roKGp07y4jyxSiMyXcsfYijq5fz/tzcSg+fpQM5CKvG1OFCjTpP4BavXvhEmlPTjdaocew2dk9/w+UtxIgLVVqvz54wNikFTV79aJOt/a41Uo8wvWoVGJNzyR+7z5Sjh5ClfMRo1aNXafBVbo07ceMo2KHzjKWSpaMoqnkKGL/gvmo7t6i6NVzlP467EY/MhVGOo4aT5PBg/EYhIWq2JFlzczg2Oo1WJMeYn31igg/Exa3mxK1a9Fy2FAiW7fGoRRKPI30ghW9y+DY8mW4Eq5hzMtBrVCSo9KhadiMlqNGUb5JQ5k5Lxzp4lMofJnKhbUbsd9MwPruNZogHUVBRhSx1Wk7aBjV67cCp2h5ilxhN4U5qRxdtxxLwlU0+bmoDSYy3D5KtGhFj3GTiKhQrdjoJ6oJn4u058mc3rwZd9IjXGnv8Ddo0UWFkZCXxcxFi6jQqLkswEUnUa/Ukf7gMefXr8N18zpBNrO84NiCQnHXrkePGZ8RWrkCNo9dJgSJC2vqvUTi9+zl45UENGYB1zfhDQ/DVbk8/WdMI7J8xU/8WlFAuUl7co8z2zaSde0yJQReSKQK+QehrNOIgdNnExQQhcKgkW5w4aK4nXiBawf3YUu4S2CRA6NPiyayFIo6dek7ayaGiNDiuF+RtuNVkXLlBuc3bECV/AB/m1mGKrjCI7ml1DBvy1b8I8JkTSF6mIJ/l3bxLOc2bcSdmiafPWGwUEZFEd6iOW1HjsAUES17tQJsZ1SoeXvxInG7tmJJeYjBbsbgU6EuWQpfgyb0m/UV6oBgWb+qBR7JaeHR0cPcO3YUe/IzlEJjHxiK1S+IqPad6TZlMgQYZXNXbm92G0mnL5B08ACOxHii1CqZL+6JKo2xbUd6fj5TGmycHidujRujwkv8pi28vnqVzEcPZUSh3i+QLDFJrVCOn1asLI5k84n1UtwsuHv4EDcO7MGc8pBI0QG02jHFVKFEm950mjgJl1H8qW6xrGXsm0hdqt+sKUq9HgPa4ohcl5vrm9by7MpVCh8+J9xoIM+aS0RsDYz169Hts5mgNhab67zi3fNxYfMGHp87g/3FUwIELN8QQEGRGcXiwd186RnptGzdnN69+3Nn7S7Ox10ndvBgusz9TrY8HcK4JLpN5nx2z/uFS4eO0K1Hb3oNHMqZf5Zy41Yi7SeOptXnU8FfQF0Fi0QUECoexd+kZsv2eBU6CcOVXStrIafm/kL8iaO0G9iVNgP7cmjpai7dukv3GZ9Jh7DH6kAVYMCtcKA2F7L/y595fDOR5iP70qFNS+JWbeTMpat0/O572o8di9frLmaJiV/idLJ99BDJhOo4fDz1WrTk+B8/8/h1Ch3mfkv9ocOLMzedXtQi0cTuYvOIoXx49Zguk4dQJ7Y2F/9aReKjV3T+YxGx3XsLcoJ8SkSEm9HnYHmf/lhSX9Jp9ADqtm7D/m/n8zT9A93nz6NOj564nQo0WtETc6JyWFnYYyjOwnw6zxhBbLWKHJz7C6/eZTJ41Ro5WjEKe7nogNh9KCxmtowfSvbbOHJr1QAAIABJREFUN/ScNIPKsXXY9+sPPH37mgmrVlOyWSvZElZIJxLw/iPLRozAVZDJmJ9mERwcwKZf5vMmx8K4ddspGVtXRvvIU1Pjw576is2TJ+PKzqTf55OILhPDrl8W8Cgji7E7txJVpyF6r1NGYdkVPgy5BfzRqQcGpY8hf36P02Hl2rJVpGfmMG3rLvxq1ULYCjTCYOJV4nr2ghWTRmJSwNBZc2XqwMG//yTLWsT0ndtQVq6GW6GV+6Tb4kGTlcmPvboR4a9hwryvsBTlc2zFBlILHczYcwS/cmXRiBNB1vgOClOSWT56FNFB/gz/3xwyP2ZzYuVGMmwuRmxYR2TtWNw2MwEGA3a3C/fbVH7t2oOKMdEM+GkOOdkfOPHnX1LfOGP3ITyR0XKUKxHFHhXZN+NZOnEk1WJiGPrtb7x7+owrWzeR63Ew49RRfMGhuL3KYp2J00deUhL/jhtDdLCBiUt+I/lmPBc370YVWpLJew/jDDChFcWZvAQ6eRR3lk3TptK0VjUGfTubR7eTiNuwH1WJcKYd24NNa0Jl9xSzFb1Wnp86zcEf5lOmZASDfv6cpIe3ubR+CwERpZm0/xg+rb6YMygcti4FD48f4/DPX1O3ckV6fPM/7l+9wdV9ezFFRTN2m3AB+8l4K9nB9Cm4tXMfp3/4lboVS9Hjt5lSanFgzU4q1m/BsA3rZaSQ2OXdDh8KPw9xuzZx4/eFNKpamS7ffsHls+dJ2HWCsrXrMHjlIlyBIbisYqwlxNJ2rq3fyLlla2ncoA7dvhzHqVOHiN+1h6ZtO9H1r39lcLkc94kvLxyY/wdPd22jTf0GtPhsNieF/CP+InXbdaDDTwvAT4/T55bpGAKMdWHpcuI2b6Bdk1jaTRpK/IljHDlwkibd+9LnzwX4dFpBqMBPNOQ9Lvb8+D+SD+yna9vWNPp8OlsXLeZ10hMad+pMl3k/4tWJgqU4qkmk8hz6/Q+SjpyifeuWtBrRj327t3A37hwd+w+k3dx5eNQGfAp18ffbitj/8zweHT1N/65dqDW4J4fWrSE56Qmtevej+bdzpfPVbLfLlBusbjZ/NYf0+Kv07tyamr3acHDzRhLj79Np6GjaffM/3BqRsFMcE6qw21k16zPyr11hWL/exPTswppFi/nwKo1uw4bTcPo0+f0unwBkqAQ0lVWTp2J+/ppuXTpSo1cH1i5fyOPb8Uya8w01RkzEK1AgQp0g/jHnsHrGDCwPnzO4Tx9KdW7D+r//Ju1lGqNnzaZ8/374AvyL+adyQ7SzZOx4XC/fMHZoP0q0qsXmxX/z6MEL5sxfQkS3AeQ7wOgnNJXCIGnm1+GD0b94xYyxYzHUrs66lStJffmGz376mXChn1aryPN4CVcZ0RRa+bFHbzROB1OnTSKoTASLFv4pL96z5/2KqVMP3OICoVCiEi7grEyZouTNz2fW1KmYokuxftFimU/+08pV+DVrjkd0Y6TMygPp2fw9ZiyuwhxmfzEZfZiOZSv+IeVjNn+s3oqpVjPsLrWU0EkY939F6y9TRuOndDJ10kR8SiM79h7kyYtn/LVxA9p6sRQpxEBUXzw1e/WW2cOGy7jPb2Z/idlaxPrNa8gvyuKXNWuhSj1cAoskWJpiDTx9wrejR1EurASTJ02SndzFy5dLY8n3q9dATFm8nzKClR4r1sTL/DLzC6LCY5g2eYbELP06fz5eg4Hfd2zHExGCQy2ueSLn24njThI/TJ5KVFgYs2Z/QUFOOouXrUAdEMkP67dDaElcn4AIKpuNrEfXmff5JCpFhDFrxiyy3xWwbMVGtEFhfLd9OwSb8GqLQwlULjcFZ86z5Pu5BIYF8sVPP5F/7xGb9+whx6hh3po1KEtVlC5ucaFRumzkHN/L39/PpUytukz/8htexN9l395DBJWMZtrKZbjCQsjFRbBoLditpB05ytr584kqHc20b+bwMe4yWw7sR123FrNWrMGnC5KufzFs0fvcpB7YzqLvZtGkWX2GTp5B6sX77Dt+Hl/paL7avlVKojzCDCqaKS4nD9as5tiWjYSXjmDi3O94dfgcB46fJCC2OpOXL5MgaDlMUAlyhoWbKxZxbPtWKtVpyOiJM3hw4iL7Dx6hSuvmDP/jD/Dzk/F8gpgqctMTlvzLid27KFO9EhPnfM3z9Ts5cOwY5ft2YbDIFNYFFp9zEuTuIfHGGRo1byKlTGKvkJgip4cbfy9k15bNtOvagb6TJnJ67152HTlEx0F9GPHjL+DUgUGQPEDhdHPqt5+5fHgfLTq2psfAgVzftpOEC5dQrOjbyfcq4x2dh/SjWY1YCq8ksX71Jir17EHtXv3JUvlhFqJijQO9y0zSoYNoPV6qNW5G9XKV5Gz95oWLKP31RFSpiH/FCuiNwmmaw8sXyWQ7XdRq2Z48dSAucfP1FhFutfNs3T4KU9PoPGkQ0TFRPI67xr5jJ6g9YCAVxSJVanAp3Nh8BUSpNdxetYvM1He0HDeU6pUq8PbwGU5fiCOib08qtm2DTq2hIN8iRaB+5gIebFnOx7epdJk6myoVKpNydC97Du2jwdQpBNaojVLjJyOUcs1mKgf4c23BAsxZqXT5bARlS0byaOsR4m4kET5kFFU6dcVaUCi7jHaTEn1ONhkbt2NOe0WvLyfKvMynB89z5MJlqWkKqFUbnS5Q6go8iiLEgCt+yUbyPn5g0K+z8VP5SNt+kOsJd4iZOAFTzZoyr9SgFbQsLcrMdG6uWYjS5aD/t/MwGUzc2bGRKwnXqTdxMuF1G+IV/CO3D5vXSbDVyoMVq9C6LXT8fARanZrkw2eJu/2IyhNnEFqzDgaHG4/bgVPrRZ/9kcdLVxLgdTPwuy/QGvQcW7yCB+kfqPLF5xiqVkFptcsbvks4TN9n8mbDTjQKH82/nkpgoIlLv/9FWmoGdad+hrJyJZlNa7bYCNMGyxFYwqq/CQsOpPus79ArNVz9ZxGvUt8Q+9lU1FWqY/ao8SpUUrdjfZ5Myq6dhPmr6TN7gtQ8HvtrBe/MLqp+8RXeqFLozQ5hqkapV2BOfsLDlaupUbYMbadPlLiRo/+s4EVWHjVnf4E7KooQgQ7weXD73BQ+eEzmnkPSNNDsq8ly9HPul99xuhRUHjsFVYUKElJst1gJUPuR9/CedAHXqFSJFiNnyDHsqb9+RxNgpPK0CXw0mdBp/fE6RQHlo/DRY57v2E6jWpVpOKSb1HZtm/s7ipAoYqbPwBIShtHhQul1o/bT8PH+HVK2bqV+5Yp0mDiKwtwi9v++FF1kScpMGUmuyY9ATGgcTvzUTt7fTOT2ul106dyBakO6kJmTzuWVa1Aagqg3bTYfVWqUHjPB/v7YrT4y793j+Z5NtGhYn4bDR/H+/QdO/LOIkuUrUnXUeD6IglFc7Ox2NF4fhUmPSdm6m97tm1O1fwvevknh4L/bCK9UiyqjR5KrMyGcEeKy5FAW8vziWazHz9GtRQtq9uvBixcpnF+1hYjKVag6YwxPLRYiAqJw55sJ8jp5ey2ep4fO0K9fb8p2b8qzlIdcXL2KUuWrUHWUcNYpMQr8icMuMTPptxJ5feIIPTt1pnK7brzPSGffkt8oW60GtYbNIEOlE41pXGYzJXxaHp06S+rlOMYO7U3pptV5ePc2h7YcpFqztpTs0o0sofsJLEFRbjYRWi+PTx7FmpBA/+7dpKg+IyubPctXUqtVS0r160G2VotCuCBtDqKUPq7t3kfWzQeMGT2S0s1juXLjIpcP7CS2WQsi2/cgW21CodWhdtqJwknc9p1Yn6cxbMggAquW4sXzpxxZvYl2vfoR0LodRQGBxcSLnDxitH5c2LoV85NHTJs4nOAapbh65TKHth2mRvN21BgyjI9KDR6FBo3XTaQOzqxdid+bV4wZNJDA6tW4Eh/PiZ276TNmNOp6sWTr9KgMgTiycqngVXDr4FEyk54wZcpkAmqU5fDxvTyOj5Pjx+Cm7SnSBeBVKKULONJr4fDKVZjyHYwZMxZ9hZKcPHmCm8dO033wcAJatuK1zUbkfwangvfplFQqObNhM56X7/hi+gQ0MQZOnj3B9bPXaNdvFNp6LfGUiMZss8s8eUVBKpe3bKBkViFTxoyDUtEcOLCPx/fv0bpfH4wN6pElMBuBJWTeb/lCO3Hbd+O12Rg5bjSmMmHs2b2FlFvX6DNiFJ6qdbELV6nZit5uIdKSz7FNGzHo9EwYOx6DVsfhQwd5+fIlzXv2xl2xCjajH2qtCq3FRsCHHE5t2UZYoInRIweiDlWxZeNqkt+8o8PgMWjK1cPtV0LmuQowsCEthVNb1hJdwp9xo8eg8I/k3/kLsDqK6DhiCJYKpbH7B2CzeDDZ3PilvefCzt0EmozMmDoVhVbNsmULcLvzad6rJ84yNbCbgiWzLsjrxvX4Pmd27qBihQqMHDlKagA3bdpIdk4O/SZOwhFTgRxhShEGHFshpvcvOLl9O1GRlRkxfKyMSV2/cRNZ+Xl0HjUCa0xJ3MEm7I5C1Hk5aJJTuH7gKJUrVmOIMBq6Clm7YQNZRU56jJtGfolSFCl1mHRaTC4zufcvE3dwO3WrV2L4oBHYChSsX79D1iI9Ro8kP8iEJjKMjJwcQkXqyr0krh4/QkyDWvTo3RtvVhGbt27hSU46E+f+j0JNIDbR0VZBqM+OJ+kaR7dvpV7HHvTqNQjnh3yWLvqX4MhIuowfwyOVh+CKZclNf0u0QkHef/D4uP0HaduxC53atMX7Pp2lm9aTXzqctmPG4wsoRa7ZJfdCfcFHrIlxxJ86QGzzuvTs3hfvOxf/LF+Pf62qNB/cn/fC/R5WQuZ7B1jN+JLucGDLBrqMHkLrVu2wvshgx/Zd2ENN9Jw8kfciOUx02H1u/G35OO/Hc3T7NroOG0eHNl3ITHrBrl17MJYrRadxo3lkMUsKhNJpJcBixnbzNid27ab7yOE0ql0X74s0Nm3fjKtKGK1HjiLbHYxXIGU8osPu4sWTBPQKLyVLRFOnQlU5zRI+h+cvUiT9QWQTR5YvR+aHbC5fvoTRpKV5y3YYTNHk2F2YdV4i9Ape7t3JgysXGDh5HHUa1OftpWtsXbESxT8DevjMebmUiwhjWLeenFi3nXd5RcT07E7X2d9KF47AX+UJerfSxf1LF2ndtKlEB4iWuCxVLVYO/jmf80ePUbd2bUYOGsiW5f/y+OVzek2fTIfPZ+LT+5PtsONvNKArLGDnFz+SmpBIzdhK9OzZnRObdpH0NpV6E0bT9bPpoNZjLcjFGGqUbqqds3/g6Y2b1GvaiL7dunFyxWqevH9Pk2++pMXwIcWuJTH0F0kMWdns+/Fr7l+5QqO23WnXrAWnNqzk6ftU2sydQ7MBg/F5VGiM/rg1CnyZ2ez7ag7vEhNo1a4FTVq15ODipbwqtNHuh1+pM6gfZjHDEzcXj4ug7DwOT/2Cj/fu0qhzK+o0aczm5etIt9oZ/MvPVOzUEYvbhzHQD4XKhf31GzbP+ZGMJ09p1q45nVu04MBfC3lbZKbrP4uo2qUTPrtd5q/KUUNWBsunjMGS8Z5GnXpRu2o1Dq74h/e2IoYvXUpM0xa4rD50Jn9sKh+a7CzWDBmJ8kMGrXt2olZsTVb/8gcFRn+6LFxCuTathK4dj8OFSqQxfMhk3YChBFlttO3VHY2/kdOnT/HMbGbUqpXS1OMW5hjhivUq8bxKZemw0ehsdjqNGkZoSBAHViylSKVkzMrVBMTWkiNqi82GCT2e1FQWjB4kdYFtBo+Sxe2tvbvJsVuYvHkjhhq1KTA7JbhSoOFy7z9i47gJBNosDJ0wSnYiDq7fSIFfIEO2bEVbuQpan1fCWEUcVN7NW+yYMJWSKjVtBw/E5vVy+ugx3v3HLBy1bi1B1SoTKECgLidKrZ7XcVc48PlXhCgUdJ40BqvTwpmN61GGhDBt1368EeEyAs4rYpd8Wl5eusjWb2YSGRBA34kzyUz/wLmN6/AvFckIoVuqUEHiXGw2Bzqdlienz3Dyu58IdjoY89kkPma859zeAzjDI5lw8DAFoYGSDCaKLYEPeHnmHMdnf0MFkx/9pk6SBdT+fYcIrlmdsSLqLCJcRslhK+4ep56L48AvC/AHJnzzOddvXOLamZOUjK3DyK27sAmhtdStFYu9E/fv5eSfP1A+ooSEnt+994C4vXup2rAJI1atxW0yoTZocTkdaJQaTq1YTeKKtVQKMDFoTH9uJd0l8fYDDGUrMmnnbpwCi2JSywk2NgtXNm3kzpJV1I4qSZexo7h6+TIJVxOIrFeHkauX4AktIYtjGUeGh5N//s29zXupXa4c7Yf04vL1OF7cu0WJqlUZtm0ndpcHvSAEiF9gsXJy/ToS1q6gfuXKdBo2hn2HDvLiXgJNu3Sn2y+L8eoNODw2dILZqdSx8/ufSNl/mKZC+N6rLacunudh8isqNW3NoCXL8AgjiWhiOkHvtrDvj99581/Xs0m5SrQcPoLTR49yI+kesd0703/RfCk78Ti8GA0iB9Msf/67M1epV74iLbu148CJg6SlvyK2Ywe6/DYf9AJArcBnE8kWHnbO/R+Pj52ied1YugzuxZYdO0h++IwOA4fR8euvpQZPvJVaoRE2W9nw9bd8jLtCh4Z1qNOmAXuPH+HRsze0GTCMzt//JE0pIqlQ6A50bisrZ39B4ekL9G7SjGpde7Bz3Vqevk+j+5SJNJk+GbNCiUall65k8vNZNvUzLHee0rlpM+q2bMy6HRtIzXrLiNlfUmXkONB/cq06nWDOZd3Xc0i9dIM+XTpTpWl91m7Zwqvnb5n1y29U6N8fTEYKCnIJFJ2owkIWTpoGj1/Sq01LytUrz8a9O3jzPofP5v1FydZdINSPQnuxtFJhyWHhlEmoE+8zqnN3wmPrsGDJIrJ18OXCvwmvWw+fKbDYr/Yf7Fzgkv4aOw5tTiH9OnUmpnwMyzeuJNOVy5cL5hPcsCVePzH286G0WlCbC1g4bSoFqW8Z1qcP0ZFRbNi6nbe5ecxdvISI9h2luzXjQwZR4eGQ/p4fho0mssjB8F5dMYTp+HfHBj5q1MyZ/w8RVZpI56cgKTutLjyZb/hz2kT8MzIZ37s/foYQ1u/fT5ZRwbS/fiWsQUMBXBFeKTSiw/vsGXPHjSfcq2Bsv4EY1Wo2H9hBsv0DC3bvQFW2mkw3MhiMKJ0uiu7dZvkP30u017D+/WQy0Z7DR4qJBUuXoa5QGZdeh91uw9+gpujuDRZ8PotIu4GJQ8ZgdbvYdGAfeXoV89avgwoVyM76QHBUaLHp5eZNFn42i3JKExP6DyAnJ52dZ05SFBXJ96s3oChZTh7pPosXhdZLeuJZVv7+A8FWG1+Nm8aH5x84cvEK74wafj2wR8pV8q0W/IKCZAc89/RZfvtyJqXKRjFy8GAyX6Zy+PQZ8gIMLDpwEIwheEWMqUqBymUhM+4k/8z5hoohMUwYPo7nT59z6NxZ9OXLMHPtaggLo6ioAP9gf2nseHroIEu/+R+NS1VgzOhxpCXGc+D6JbyNa/PlilU41EGyeWYQI/g8My+P7mXL4j+ICgtk/JBRvEh8zoHzlwloVp8vli+RYHS7GJOqVLLBcXvlSvatW0lUqQimjB3H3fPXOXnxMuXatWb833+BSBoSEiLRMrQW8mTTWg6sWE25UhUYMWwsFw6e4M6LZ5Tp0IIh33wF4ZHFI2afC7XNzpUly7mwbSc1ypZj0JgxXDl8mPN3blClR2uG//03+IzF+4kordxwaMFvHNu+maY1a8r67PrxM5y8fpXaIwcy7vdfBJpBxh2q5LTIy41z52jWXHCaBSgfHFqf3DPOLJjP9QP7qFG9Mr07d+b6qXPcS0hEsXjkEF+4VoczORmt2SY1N6FVq1OmZ09qDBgodinBlsXySYV1/swpenXuWpz/LDoaSi8qs5n4nfv4cOc+qbcT8RWZ8TcYKV+/HmGtGlNz2GD5c+wCMyAs714vVxetIu/effJfPaUwIxN/fSjV2rdH1TSW+gP7gjgAFQq8dpvEowhBftrNW3x88gR3dg6hRhOlGzfE2LEd9QYPENVNsd1dzDmtVuI3rONN/E0K0zIpysykdEQItmA/PE0aMP77H6Sr0WV34dHr0BYV8XDrNl5fuEjh61TseXmYAgyUbdGSEt37ENOhPW5DsetWjD2M+QXcmr8Qy6PH5GS8JysvH21YJGUaNqRMq+ZU7tWjGND4/5yQuXlc3byd7HsPeH8vCYPbjZ9eT0zz5pTo25sKHdoVU9CFpkmEUmdlcXXbJl4n3JRw5o9pqVQqW4qQ2tUoM2Qw5Zu1kIWKmNgIZEXRm5ekbNuF+f5j0p+nSK5c6fKleatUUGfGLOr26S4/L0lU9/nwvXlL4r8rsDx8QkF6hvxsikw6SrVpSfm+vSnbqD4K6XcW9b0e29MU7q7fgPP1G54/fiYt7SWiQyndtBGVBg6mRL06n+YjQuOmxJbyksvr1pD5+DFFhUXSECBwERWbN6Hu+PH4V6mGR7Ca1OK3QP7Tp7zcvov8O0lkC6akuYCYijEE1atL2ZFjCK1d8xP1vTj27WPiLd7s2EPatZuofGpyzBaMMdG8xsOQv/8kpm4t1CIaUCa96Hl7NZ7cU6dJv3WbjIwPMn6rWmxVAqpVpeGkaSiio/BgRyedk2oybiSQcvI4zxMSKTBbcTgc0m4fUrUydceORVO6NE63R+YKK5UKUq5eIfPoSXLuJJGVniE356p1qhNQN5ZqE6fhjY6S+g+B+hbv/9tzF8k9cpJ31+IxFxWR5bBTRTCjalah5YSReILFmEFmZEl378vjp8m4cJ03CTelicLqsFCqWgVeOG3M3LQZT1AoanFxkOxJHY+OH6HgxnkeXYnDIUw5+UU0bt6KkrXqUnfSFNBrcXodaLTiJqvg/vFTZJ+/TNr1G/jhJjMvm3JNm1CySVPqjBiF3WDCqyt26Bo8Hh7v3Ycn/i73T56Scrk8l5OYJs0p1bIFsWNH4NSqUSuVUlcmLhyP9h+i8Eoi7+8m4XLaeJ+VSd0WzSjbohnlRw6TIxiVWLsirQMFFzZuQJN0k+dXr2B2+9CHlCAsphxpLjdfbNsh90a1kD+IBYCP+B17cN+4y/tbt3C6zWQ7zFRp1YqYJs2oMWAoPo0ei09MshWofS4ur1uL3+3HvL54VboarXodpdu1IbxZY2r2743XoJdL12kuknF38Vu2Y7l2h7SEWxKbI3iglVo2IbxhXaoPHiTmmxJs7rELFqaam9u3UXD9Km9v3cRqN6MODqFC09aUb96Syt0+pSuJYldmw3q5tmEzeeevkpP8FJVeQY7bjio6muj6jej32WwICZTMZJlQ5LRwacM61PF3MT94Sl5WDqoSJSjXuSORrZoT06E1XqNJ6uHcZrOEO1/etBX1/Rc8OX8Jk0GPJtifwOoVqNSxLeW698CnN6IQellxiXZYuLZjGzlXLlPw6iX55iJ0YRFUbNGOMo2bUK5lM9QCwC5eu8eNIyuLm/sPk3/phoQee1Qe3H4GKrVqTdnGzanUo69c50KBIhn4/3FejyxeiCb+Fr7UdCw2J4GVK/LAbadev750njCpmKAgrZBevO9SubpnHxmXbqDKypMa5MCyJQlrXZ+opg2p0qXHJ62yJDvjy8zkxLq1ZFy7hK6oSHZ2VMGhlGrRVmqnSzZuJPdmGT8oLp+vX5Gwaz/Oq7fIS05GHaCj0F9L2e6dZORmxYZtixsLnySk2WmvuLBxHa7rCRhzCrCKyUTpMmgb1qZe396Uaihcw8WRieL1WJOfcGHLdrxPXmJ+/VZOkio0q8fVogzG/Pw9MU1ERJ9UtEoJx4d797hz9Aiv484S4HFjsVgwlIwmuG4j2o4YSYBMRSrOvRf/v7p+iVcXr5BzIRFtnpUimx1DTDQRrZvQqF8f9CI7WBQHwhjkdfP2ZgIPj5+g8OpNAm127NZClKWiUDdvQutRYwkoXb74pJdJoD5eJZwj+fJFcq7E407NxOjToS1dmhI92lN/QB+MZUrj9XhkzJ+4zLy8fI23N+N5fOk0RrcDj82JsVQZnv6Hhfph1Rr04VHFr0UWEA6enTxKRnwi6efj8eUW4VSpiKpTi5DmDanbvSvamHLFD774stt4feM6Ly5cJPPCFXSFRXjcToJq18DRqA49vvgCm1eLyaSVUZlCK/fi2EH+j6jzDo+q+sL1O30mk94rJSQkhAAJvffepRdpAqKigr3Xn1gRRbEAKiBIld6RGnoLhEAgkAIhvbfJ9JnL3sO9F//weRSGMyfn7L32Wt/3fg8vXaA88xaWskqp1Y3u2Aljn27SbCIKKPlgisetro57J05IFE/exTNYysswqA0EtW5DaP9B9Jox04M0EiB7oWcwm8jY+A+1GbcpuHIDS009Rr8AvOJacsVWz5c7t3vg9xqtBFIoGhrJPXaS4rTzPD6dhqOhFqteTVSXFIJ7d6Hr3DkevaYwXzpV0Gjm5t59FF69xOOLZ/G229GjJaxLRxRDe9FxyiSUCqPk/2qVQpKh4ODBw4wZOQ4aBWRdgOs9uZDn16ym8sZ1Hl+9gt7hwi8gRHKIFduXfeme3L8/f82fT6Aw+uq0PLv2D4pq6okaNACbyoldIXL1PPXMkf1HmDR6uDQ6CSeSyWXGR6mi/GI6PhXVbPrsQyJ9/Kg2u5n1/fdUaF34J8VKS7N4kUQOpZ9bjenaTYxNTfz+0gJahEZRbdUy4/ffKXbVE9G9Ew1CoIpO0rzdVU0UZlwjRuFm49Kl+LqcuIxePPPTz5Q2mAnv0UVo/WUEjsupxFHTiKuoAk1BIatffpnWEeFYjHq6zZnB4YYqJix+UWb0SZclaqwVZTju30NfXM6a9z6nWXAwCl81o79aRp7ZTkS3rtK5JJw/QnrbUJBPSFUlZOew+t2PCPAPwR0Ty1TBGizKoZm4HuFuEGuASkflw0foikrQ5D9ix6dfyHxQbbNoBnyQ9CFnAAAgAElEQVT8McUNTUT2EouGxbPIuJWU371PqFrH4+MnOfz9ciL8fFGGhTBq7W9kFD4kvkdfhCfIw0B3U5V/n5CaKkrSLnN01QbZ/o7unoQ6MZ7ysBj6T5vmQfnIpA4XpVl3iNSqeLj3AOfXbJLOv8gBfRn85WfceHif5B5d0QgThcuNWxmA6VER3sWF3N22g7wzl2UaQfP+3ej2ymIem63EpIpkD4/rUMRXFN3KIsrLn+wdOzm9/g+8DBpSxg6n3fMLya1vJDypHUa9lxTG2hQOaXQJrWvg4uq/qM54QHVNFcmje5O6YB4PGxw079wZi9sqnzmBR8k6d4YOERHcWrOeq9sPSr3ToMUvcNvSSMLIoTRr3xovtQ2lQoPbaqDybg4hCjunvv6Ghts58kFOmTyKZmNHU6PzJaB17NNIJ6GjU5JzPI24sBYc/245hRlXpeh34JyZxA4cSF1wGP6xsZit5v8XBfc44wbNtDp2ffApzuJaapsa6DtvAgkjh1FuDMM3OuapY9iJ2qXg4ckztAgO4czHn1GZnYNZq6PnKy9i6NAGa7A3Ea1ayRA+8Y9W5IxeTCfWJ4gD731ARdZtHAonC5d9yrZrlxjzxhK8RByTYHM8ldHlnztJywAd+z77mMaCQtD7MHDhy/i17YAtMAi/uGa4lQKb5JLf7XF6BvEKLRve+QBNeTWNVjPPr/iKCn9vDO3bg2+ojKUTAgW9w8rD4ydp4R/KgbfeQtlYQ6G5iVkrfqbc11/qNX2jQqUZTGBa3FYTZTdu0tyl4I/X30Jf04BKZ2T68hXUuh349+kiC1Jx8HE63MJISHXGDWIaKtjzwbuoHXaKmxxMePcLdmVm8vy3n3qIHCLBwO3CoXWTc/ESiXYtfy55A6WAo4cG8Ozy/5FvtdBSnIbVOtlBcytE7KGF0ouXiam1cfDjzzHYrTx6Areet+kfrldW0WnYIExi2qEQGkMFTZZ6iq+nk6D14vcFL+LXZEfh5cO0n1dRrXQR2D3Vs4G4BfXAgclqp/F+FlGVhWx7/x2C1FpKHDBrzToyGhroMKiv3FitjSZ03gZs5joqbt8hyqpi9ctLUTns+LaIovPc6ZzJy2PeGwIDI+Qwnj3TZKqi4XYm0YVVrH/7fVoEBFDqdDFt7Z9cr6qk3bABcu8WzFZhvqoz18pIzIQqE3+8/QG+ChXqwCAm/vgjFXYrId07egouSYmHxvoGTA/uEpKTyfqPPyTC6I/FP4RnVq8jq6aGpJ6dpDbJaW5CpdPiMDdRcfs2uqx77PrpVwlSdwUEMGvdWnKLC2kl1gadAbtbIff9R3l5hDQ1oLt+jS3ffI1WrSEosS3Rw8eQY3MxduFcGZOp1YnsdQs1RYX41tZTe/o8u1f+TIBGR2jbJAYs/5qC6kqapXSQBYLIE1ardTy4e59WaiVNx/aza8V3+Bl9iOzSgw4vLKVIo6Nl+zbYzI1ovUUXzcTjx49ohoKi7bs59892aYiL6d6Vvm8vIddppVVSMi63uBa1/DHfv3eXFmqoO3aErd99h16rpevo8XRY+iYPisqIT0n1bLxKJxZTLbUPCwhX6bn36x/cO51G9ZMRdafxYzAltIaYKHoOHeJ5fuQGq+H21RskB/jxaNMfpG3aIBmtk994m4CRE8hzuoltmyDTn8TPwG21Upr/kAi3gks/r+LByTOyLukzaSLNZk+jQukkJDFBti3qqxrx9fWl/EEOoW4751d+T96Fc9gtFqa89jreQ4eTb3HQMiHJs9GLDpfTSu7tW7Ty8uHU599SczuLuvoaxr7yIgGjh1GsURIREYlKaIRFQohSy/3rGcRr1Zz86lOqMtOxOh1Mfft9tj4uo/+c54huFiXrOTGdUSgF0eE6LaKi2TPnOZxl5TQCk95YQlObVhgS4tEKALpDhP8YpFk078IVYiNC2b5I/P5iadKY+vY7NKWk0hQSSmh4uJRCi4OekOLkXb5CrF8g6196BUd5OS69kmffe5vK6GjC2ndA5+WNzdSE1sdjdMtIu0CH4GC2zZ+N7xPNeoXZzOxlX1Mb1w5tyziZHS8jACWnz0np2SuEB4Wx64XnsdVUYTcaGLp4ITuL85n77rt4KQ3YrE7cOoOU4N8+dpr2Af5sWbSAECVU2q1M++ILSgKDCGjbBr1BJTuMZrnyKyi4cI1WBi/+eWEeBlMjtU0OyU5NV1hJGiryw4V5TvyErTRYGjh56QaD+w/B+DRTXFbCdisVGRmEOF2snfccMb7+VCu19Bg4BMWXcxa6vZtM+DzMRW814zR6YQ4IIGnCRHrOeha3Vvo75d4i/qIzB44zfPhQefK2u+3SiKC2NHFk1Woq09Mpy7yOUanBrfKXzsO4ccPpN3sKqMWWIMKP1SIIl+PLf6Lw0kUcpQVyNNmk9CEwuR3xowbTfdI4bDoBqFChs4r+qYJdK77h8aULqPLzCNLrqHU6CExsS+LwcXQQHUCtDZsI+Nb6QG0TO1aspOZmJq7cHAJE6LVBR67bRuKs6UxY/BIKl5Stek5eTU3s/+E7Hl2+iqOoCl8h0nY2ENAmkYSxk+g6YQJut0Wyl1Qixqaxnn8++4y6zDsoyirQ67ypUurRxEQzaPYUkocPkgWgy2pHIe5FfSP/rlxJ6ZWraAtL8NHqqFYrZSZu35nzaNG/D9KlIYpGsRDX1PP3/5ZRnXEL72pBEFfRJNhVzaLptGgh7QYOlcWcYHQpxWJcXcGen1fy6OwlvKtFRJASS5CGIoWLca+8S9cxY+X1K8TJ0aXEWlzMphXfUHLtOgH1FsKCQrlTWUVEty70eW4Wbbp3Ake9J+rPaaQ29xGn1vxCyZWr2IsqZBJLhcJBQHJbRixeQmi7ZBkTKBcOpxtzQTG7f1zF44uXiFa48Pc1kt9UhzahNeM/+JCQ1m1l58kzU7RTlJnB+Q0bKLlyA22NCJnXUGN0EpragfGLXsevdSJ2Wz2ap7nRj29lcGztGgouXiFG5ysXnlq9nkK3izd++J6YdsI13OQZiTr9yDt7gUv//iNd2F41ZjQ6LXU+WuniHP78q/i1aonTVS+7N+IEVnzxGuc3bqfw2nX8XDZUOhVmHy+ie/RkyIuL0YZHYHPY0Ykur8suMSfpO3dSmXkPrUmAtTRU+0FEl05MWPgGAdHNsTlMEj8jFsqiC5e58s8/PLx4iWCDAZNSSUNoGM1792DMglmo/I3YlC50CuF2VXF590Eydu6l6UEORvGOCg94RBilTw4l7/+5BrXI8BUwOwFgVkDO6f+4vGkNZTevEaTW4VAbcEa0ILbPAAbPmy+dby6FxdNwExy9U6e5smM3VbfuEKnQSIOCq3kEIV07Murlxaj9QrA4HPgKEKndxt09+7i9ez/FGTfw1bmlK9caE0er3v0ZM+857ALzoBPCcDs6h4P0g4e4vGM7Ddk5RGkM1DdYUEa3oFWf3gx+fg74idQKAZzXyfi7Gwf3k7fxDxoyb+CrN6DwC6bSJ4K6wCDeX/8bZrsFg4iEFKJ5lZ1T27aRvecw9odFBKjVlDbUoIyNIWX0SAY+O0cWIE/b8aKvx7E1a3l86D/MD/LwEWmQPr7UxbSk7chRDJs+HZdGABccuEXYvMLN4b838GDvQZz5BcT6BVNcVQ+xcSQMHshAcf1i/CuSFkV3QAH/rvwJ18XT1N64SqjBi2qVlsbW7eg2fQadB/VDZfTEXkpbrLWevavXkHXwGLr6JsL8/Sk1NVDqpSGhXz8WvPexfL5FKo7BW/w5C1u/+xZL+i2qM+8QajBQIxqJbdrRb+482gzsi1ujQiduqNNKo7WeIxs2ULT/GMrCEiIDgqixO1G3TqTdyBF0emaspwAUN150YR1ONn37Jcrr53Hk3idQZ6TMrcae0o12Y8fRbUhfycpTyWffha28jH3r/uJxWhquiiq8tUasGj3EtqTXpGfoNHLYU4ulJ0u6sbyE3b+voiLtJFSU4+Pri9PoR6HCi+7jJzF64XPYXALALYwUdqofPeK/9RuoOHsBd2kZIb5+VIgM9KQkRsyfT1yP7rhFN17cexfUlFeyR7qkj6MrL8HP24cqrRf6XoPoMGYcbVM7oBIuV2mgc1D1KI9dv/5K07V0NFV1+Bv8KXe50HftSJ+Z02jboys2hwutiAgRn//4IVt/WkHD9ctoG+sICw3lXrFAcw1k/PMvERzbEvy8cChsiLZJ1d37/PvdD/gWltLwuFAaG+0BAdy3u1jyxTI5rUDrMYEIzl1R/kMO/PYL9ScOEatXo9PpyLM4UHTtw4x33iMgJBilmKXLOa2LohsZHFq/npobVwm0O9DY3NiNRrw6pzDshQX4to5FofJCLSYuNii4epWzu7bz6NwJ/ER6k/iZaA2E9OrHrDfeQekfLFFbImNaxLXdOXeBU39vhsx7GM1maSpo8NYT1KcnoxcswD80XE7rXBaP3ObOhStc27OLpnPH0ddVoVCpUDZvyVWVgWUbNuEb6I9L7Fsy9tFJ5n//cWbzZlQ5D/B1uai32bAG+hHSrxejFi3AN1y4gNU4rE70Drh18hTXD+yl9tZlfNwOGpusMr0kuE9/pr6yFJWP4O49bWG6XVw/cIhr+w/RmHmbAI0Sk8uCw9+XhOEjGDJlOprgMA9r1OXAabNz/Ymx9PymjfhmZxLqdkoMjD6hLa5OvZj6+luejppNOKQ9HfP0f/dzdfderPfvSm2/26CjTK+mLDKYlRv/wW11otCK9VaDw2zh1n8nuLR9G8oHd/Cymmmyuwhom4ymc1cmLV3qKe7tZkxeeonTO/P3Zu7s2Ytv2SO8bDZsSh3OiCjipk0iceBQAoPDJW5VJRIMlE52njzFwIHD8Ja+eAH29PBnj69Zw93jxzEUPsZboaZRZaCy0Yzix2nz3QUPcxjSryvDp0zg5G+/cej0KXrMepaJ734gMl48C4RgEDhsZJ67QLuu3UDEt8g5iVhoHBx6600ObdvEM3OnM2jKTI6t3sbBo2eY8OJL9Fu6CLycT4PXBS/IyYHXP+fc0WOMevYZ+jwzhq2/reW/U2eZvvAFBr+8WGI6ZB6QqBEsVv5+7W2uXrzA2KmTGDJuLBu+Xc7JtAss/mQZXWfNxGFrQO3rA26tzMj8Y85MCrPvMnrefDp36sjen3/k7OVLzP7qK9pPnuJxTIqFSpxc6mr57eUXKcrPYfSkiXTv34fV33zB5fRbvP31zySOHQcqD9dJuD5Fl+6H0eMxVZQxduFM2g8YwE9vfsjt7FzpdIro3xen245KaAWsdmgw8f2CBTTUVjN49HB6PwEu//reB2Rm5/PZ6r8J7SbupxgZi/QNAaBV8eXQ/midNgY/O4uUbl3Z+NnHnL9+neX7D+Mt8iCFG0gWdBb5QP5v5EiUZjPPvfgSEU80fB8unEvDk1Plp6vWEZDSyXNiEac6cZxSqHi3Xz/8vLRMenEukZERbFm1mivXM1l98BiKuBZ4srBEQLbQfVlZOqQfkaHBTJg7n5DAIDb+8AMP8gpYue8oREaC0ROo7TTZUD0JrH57SG/CjF48t/QtVE4X23/6gcyH+ay8chXCIj1ICDGaELiBylKWDBtGfFQkM597TiaN/P7bT+SVVbDqwCkICPRcv3jeGi1SJ7Z08BAiw4N59t3XMVnMbF+1htLyWn7euQ+ax4DK6gGyqrxx37vPwvEj6N6lE+PmzsPcZGLd8uW4n8gMPj1y2kPJF9FxAuxcb8L0KJ83x4+ke7tknnv9fYoePmLjiuU0qhR8ceokBAR57r9FWHud1F+6wKcLF5LQogWLPvqYh9lZbNm6kcYnL+Gy/Sc9+aVCFCTwp6WV1OTk8970GfTs2pE57whXbyabVv1JUHgUH+zdLbWmCHe6KHAamihNO8+3H35EbPNmvPzpR2SmpbHx19+I79iZhes2eXIgxcsuJARWO7fTTrJiwXSG9OjG9KVvkH71Ojv+WEdEXCKv7tgjR/7yWRD33mnn2vr1rP1xBV07tGf+Sy9w98YN1m/eRmCLWN4RTj/x+dJxa5Wff3fvXr5//30GDu7L1MXzSDt/jj3rtpHYNpUXn9L7PdBlkU1qJ23VL2z45VcGDejPjBee58yhw+zfsp3U3n2ZKVAJ4v5LZIxAo1jZ+fsv/LfiSyYMHMCwF19h17oNXDmbRp/R4xn1+bceeYUcCZnk4nbg66/4d9PfjB05jAlznuXEzj0c3LGfIRMnMeJ/H3u+r2gbincRJ7uW/Y8j27cwftxoRj4/n42rfuXM4ZOMmzaDMR9/ILNW5eFBgg9tbP7kMy79u4+xw4YzeOY0dm3ZwpkTJxgxaQrD33nXI1cRJ2Txc3NZ+ev9d8jaf5Bpo4bTedZUtqxYQdq5q0xdtJj+i18BoS2UG74oAE3sePsNzpw+wdQZ0+gzejh/r/mLc8fO8uyil+j72que+y9mwIKtaDPzyxuvkn3jCjOnT6Pb8JGs+m4Ft67eZNFrr9Np3mwPxkZc/9Mx4bdz5lJ9O5vpEydJnePaVSs5ceIEn3y7nDYTpnkKZCmXEHruGr55cZHcMF+Y9SxRPbrwl7g/56+x7JfVRA8b6rmf5ibPAc7h4McZ02moq2PClIm07dyBNav/4NShk6z+Zyu+gksog3fF/TfLJKgvn51CQ2mRzLptntiWTz5fRmlJOT+v/ROt6Fh5GTwdRoPg79l4ffBgAjVanps9m8jkJL79/DNuZNzk7z170Yi1UGin5fMpyBMu3hk7GqO5kTcWLcIYGsZvP/7E5fu5/L5jF3oBalYpsdbVoROdZ7uZN/r2wVuvY8nixQQGBfPzyp9Iz8lj3YGDstCXPFfRUamsknvgO8+MkTXbO++8jcOt4I81f5J/N5dfjh0FwfDUPXW5ip25oJSPZszC2dDAp59+ijY4mDdff106ir8RmrjwCE/hLdbO2lpUjbW8PHE80V463n3zDXmPP132JTUKNSuPHpeHAaFbk++6+BkU5LNozGhaJbbmlcWLUVntfPfdd5TW1/PzhXPysFdnbsJPaNfMDrh9n1emT6dlmziWCDd5TSkrvv8B95PR7pcHj3hkGD7iQOaQHTpr1m2enzSBdi2a8+bbb1H0uJA1f62jxtTIT2fSQADExbMj76WDmvPneeXZ6fTt2ZHnl75K9a27/LZxI2Veen7avB0CROavsGALzIlFRj4+N2kiw4cNY/5Li8lJT2fj1q2oAv34eMd2eW+spibZqROHk8qzZ1k8by69enXj1bfeJPvyFdb9vZHAqOa8/cd6KeHx1CZirzNTcvQob764kL7D+rLolcXcPH+FTRs2Et2sOUs3bfFIrsQYWMD3HHZubFzP6q+XkdKuNS+8+Sa5x8/xx5btBHRM5e1ffgdvf8/aIwo1m5n0Dev4fflyOnXtyqKlS2WxufnfHXQcNdSTjCZRak9H2HY7Z1f9xt9rf6dz324sWrKE01t2sePf3aQOGciCr7+T+5VcCMWZwGkh7Yfv2bByOcOGD2TKiy9ydvNONu3Yw8BpM5n6+Zee50Fcu9kMXkoOnz7EgMHD5fxF41JKVqpwkp/75iv2bt7E4GdGM2ziZE5t3UPaf6dR/DhqmruqtpJBo/rTrUOS1CBs2r6VyH69aT94BDZ8pANNoXGicVm5ffokESGheIVFERkZQ9mDfBqLizAV5kq9S/9JE3Gr9dQX13HuxDlCg8PRBPng3TqSlvHR5F2/hKuqjvL7xbhEvuDwARjDAsnLucetS1eJ1AcSEhKKf2wUwWGBlD7IxlRdTdHjYhxPxmzthwzBYPShNDuXu+k38fP2xRjkT1TbBIJCw7l7PQu91UZx5mXcBi2JYyeg1elw59zjwpGj6ANCiU5IJLptAjqtjsLMbDlmvnUnHZ2vN53798M3wI/HD+6SfvEK0cEt8PH1o3nbFnj7+XDv9n3sdY3U5T2UTKDksUOklbz0ZhYF2XlofQNkFFBy3x5ocUvCudrp4PqDLCmY7T92rOySld2+x930W4RENsc7JJiw1i3x9vWnICtPjqRrczNR+3nRbsp0mVkr4L4l2Tn4BEWh9QsiqXtXXC4npQ/uU19aQklBPv6hwaQO6C+D0fOyMjnzxDzQLrEzgYHBtE5qhUKpJC/nEXaTmfysO/hGBNNx4kgsNjPZp05TW1ROcHhzND7eJHZOkizExzeycZjN3H2ULflV3ceMw2Vz8OjMOQqz7hPbJlm6uxO6dZJjnvysfJoqyqjIu0lEy2iShozGYbHx+ORx6dps8vbDEBZJm5SO0kGbcyMdt6mBh7nZBEeE02vkcKx2GzcvnCP/fi6JrVNRqbW0T20jtYe3b2bJhSbvXhaRbeKIHdYfu8vB7f2HuHs5na69BqL38SUptQ1KQWq/mI7C6SSnKJfg+JYymkpote4eOIK5sprQVq1RehlITulAo6mJvNwCbA3VFGVfI6ldMs1S+8huU/renVRWlEmwbSNKEhOTpHGnMPMWSptFOj2TUjoQm5Iq2Usn9++Vp7+4uHbYnW7admwjx8Y59/MwNzRS8jCPxI4d8G+fIDOFr27fg6WihlZt2qLy8yE8OQFzfT01t+7K+3YjP4f2vXsR0yZRQnsv7t3Po9x82oncbD9fKe6trqvnzoNH2Ez18vnp0bMb0e070VBXz9V9ezz63oT2uL28SWzTmqaqKqqFm6y2mpziR/To34eY2BbU1tZy/Oh/GLVexIRGS9hty3ZtKSkqwl5ZS9Gjh5TVVdKhf0+CkxOoKS8na/8xjC4FES1jcXrpiWnXlsbqWqoy7sruwL3SIjoO6EtkQmvqqiq5tGc/vgYv/KOi8QoIJL5NIvkFj6israOyuAB3dQndu3UjoEVrWbCf2PkPpvomUnuNRuXlR0yrSJqqK6i+l0NDfR0PGyvoOqA3oRFh1JdUcHHPUUJDwtCGh8rnqlVUM4rzH1JfXU1hyWMqHQ2k9u+NITICU2UtD46ekbpipb+RsGYxxLaKIyf7AQ1V1ZQWFmO3Oeg+qD/aiGAePy7gzuk0QnwD8Q4JJSSmOdEt47h56yZ2Uw31ZWU0FJczYsxI3IEGqsX33XeYyLAYmZ0d1rwlIcFBFD+4Lw1rebnZOP29SO3fC4WPF1XF5dw8dEYWra27dyEkLJzEqOZk3bgh831zCnKosNYxYOxoXEYfTNX1XNtziJjgEHxCAuXPMCgklNycHBqra3iUm4eX3oseA/vjCPDi7t07MnHCz+CDf2iUvP6AsHDuikxuRxN5WbfRu5QMGTEch6+evAc5ZJ08J7NUXcHB+IaH0yIygsdZd9HU1nPv3j0s3gYGPDMas8pOTuYdam7lEOwXDCGhxLdJIlhn4P6dW9icjWTdz8Lg70ePgQPRBgZz6cJFsq9eIy4qWh4u27RNkv//5o0b8vBZ8PARCp2WQQIRo4HsO7cpzcgiIigUrX8gbTp1ptHlovDxI6irIi87C//AYPr06SPdwLfSb5B1K4OWrdtg1htp3TaZIF9vsq9dx1VeSWVVBa4QX7r27Ym/l5FLp89RdD+fFq3isRgMdOjUGafZQmlePorGRu7l3EUTGUTPwQPlePjW5WvyOYyJjEAXHkRUYjxOrZoHd7JQVTVQVlhMQGQEKT17YNUoybxyjccXr5Pcug2G6Ej5TjSK4qailLrCfB49yKZdu/a0bZssTSBXrlymqKiQ0OhmaIPCiW3VGqNKSe7Nmyjr6nhU9BivhBYkd+kkuztnj/6HtaaWsOgoHAHedOjSiaaqWvIz7+LjUHH3/gPCk5NI6pKC1VzPvfR0ah48IjoqBr9mLQlv1Uoa67LvZOIS0qLCh7Rsm0jHHt2paWji0qk0dHUmwkNC0QQG0iqlA9VWC/cyMjDU1lJZVox/fAs69+iG2uzkyOHDPCotol3HTnj7htG+fSplRQVS295UWkKNqV6uI7GtW2N0qzh58DAOi5nYuFaofYwktW0riR7lJaXU1tdx/9FDUvr1oUXLlqisVk4fOSINWEnxSXgbAohoHkut007+g2zc5aWUVBQS0yuV6NZxaO1K0vYfgcpqOnbsRINeT8t27SkpK6PgQTZUlVFS+pguo4YSFh6Jq7KR08dP4dCraZnUFpdCT2JiGypKCil7JPa6ckprKmndpyfNW7ZEU2fm2J59cs1q3zEF7+BAomOiqauopPxxIdXFZeRXlNF58hh8g4PQ1Fk4+u8uwgP9CQ+LQucVSnKHjuTm36esMBdbTQl1pmriu3chKqY5zloTZ4+n4XKqaB7fGq+wEDmRqy0po6yxmmxLGW17dkOj8kEh8rQFI7O8grIzaWReuUjnUUMZNHQoWWcv89cvv6FYO3Kau+hxPp1TEhnZvzdp+/dyJv0qnefMYuQHH+N063EJRIOtSdqR17/yMpcOH6J//4GMGDSUw1t2cfFWBiOXvsCwBQtB4wcOAZUSHTY1615awrVjRxk2pD9Devdm/+btXMjIYMzrrzBoyRIPoVyMi1QWScXf9sIbnBOcwYmj6d+vN/+u/5uLWZlM/PAtTxSLsPPZFFLXIzokv86dzp2LZxk1cTzdOnRm3x9bufXgAXO//ogO00RMkx6lQDTYLZizH/De6Mkylmv01JG0SUxg76bdpGXe5sXVK0gVsUVqP2hohEDBMHOwYtJMCjNuMXbscPp078H639dzKfMO76z+ibjxYzywYSlqFR1SB19OEs6nPCZMHk9q6wR2rlrD1dxsXt26hkSh93DocVaZUAUEyw7A5yOHUFf0iDFTJtIhoS3/rtpAZk4On+z4k6C+vSTEV6XR47bUo3Er+X7IeGpyHzBl3hRaxcWybtU6bj58yMrjezEmJSLTzEVnyqjh9tFjfDb9OVJERu2kcUSFhLF59SbuFBfx9aEdGDu0l9YEl6kOpb9KMsxe6tEHH7uDl15ciM6m4NCG3dwuKeGbc4fRJLTCISBLdjdqcSouLebtYQPx16gYPW0aXjofdv+xg+L6en44tQdaRuNwK3GINrponfO9w3MAACAASURBVJdW8N6gMQSoVMxYNFtS4v9Z/w+1uFmx/1+IjhY2Cc/1C+hZaTlvDR5HiFLNnAWzsNisbF6/DYvRwGcHd0BkONhFd1p0X6zsWPEdu775gS5xcUyaOB6V3c321Ztp8vbmgzP7cAQH0mR34ytOrVYnTbdu8sbMCYQZdCx9aSkF+YXs3X0Es0HLl2cOek61IgFAaHS0TiqvXOXjybNpExnFlHlTKS4tYefW3SiDAvn89GE5ynGZ7CiFq9Jll87Ob2cvIjYoiFkvzyOvsIBd2/eijwznvcN7pGFDfl/ZbLJScOQwXy1cRLtWsUxaOJvsrHuc+fcoxshoXju+D3Q6XE3/9/NdfPX8fB6dOkKb8DCem7eQm3fus/foaXxateCTvZs9HakmoVcR3VkrWfv38+3Lb9IzKZmZMyaTnn6DfQeO0aJTKou3/OXprAmKqug06VScX7eRXe9/SfvoZsxZsoiT585yYM9BUocOZNZfq+T9cdiVqMXnWxq5vG4df338KT06pjJ2zjTOnTnPhV3H6TNmLKN+Xe4Zu4n31mKXwvRDq1ZyYPk3dG7Vitnzn2fv4eOcvpJO6sABPPfzd57rNzk8HSeVhbcmTkZxq4AurVozae5kduzdw+WLGQyYMpnRX7wPxqefLa7H7WDvV99ybNUfjO3Vl2GjR7Jn927O3rxBz0njmLj8C1wKJy4hXjfZUCv07PvsU9K2bqRTm3imz5/F+nWbyLiZx4hn5zD0f4Lfp8DuMKMR36EJ1n3wERl7t8tc0nHPTGH7/kPsTzvD/NdeZ9DLr8gugc3RhNZXYHTsrH/tbW4dOUH/Tp0YMWIw/2zfzun0W7zw4Qd0nz8LvIRNyNM5tRYU8vz4iUQ6FPRJasfIESP4Z/MmTmVm8Pwn79N13rNSJypycHUi6q7RyprXXyPzwF5mjBhKj149WLtxE5cfFbPw/Q/pJgTvAgUghFRifbZp+XHuAoounGbq6FGk9ujN96tXc7e4iHe++pJE0ekTTFcBVBMvmNXJqtlzyc64weTRo+jZsQO//L6G6w8KWfbHH8SMHiw7X26XHYXoOtgcfDFhMlX3c5k19hk6tk1m5drVXKsqZtma1TTrIcwPQiAvJh9Kbp4+w2cLFtJZq2fm8CG0aJ/Etz//xJ3qBr75cx3hPXvIZ9Kh8miZqXLw4bgJqErzmPLMGEJaxfHrxn94WFHJrxs24tW+g8fUIp0nnu74a8Js12Ti1flz8VPA2j//pqBJwVcbN+DbK1EC3JUujWd/Ka7g3QkT0FpqWTRrJnqVnr+27OCh1c6P27egSYrFYbfKaDFpvmqy8srYsQRVVrFk3hwsSgd/7viXUoeKVZu3Qnwr2U22611o3CrO/LaNPz/9Hx3C/ZgycSya4BBW/r2BYouJDbv3gJB1iO6U+A6iw1NexJwJzxBl8Oal6TNw19awacu/VGv9+W7vTmjhJxtrSiEhsgu0UwZvzJtNcy81i6ZNlZFpv27cSuUTQ9Uv/x3zTI+EG91kksW1JfMWC8aNIzUqhnkzZvCwrIR/Dx/C4W3k2507IDBA7udCOKWwuag9e50P5s0j2lfF228sIevhY375az3RcQl8uGePx8Iq1jexniiV/PXue5zevZvEsHDefXkx9zKusXXvQTTNEvlo7y7wFUNnIRkRMgQFOUeP8sniF0kJC+SthQvJy3rAb9t3YuzRjU+3b5VTR0+8o1J2+nLPnOajRYvpHtGSVxe8QPrt2/y9ZxexXTry6vo/PLo9sZ4/nWTc27mP5W+9TefEWGZNn8bVaxnsO36c+G5dePGXn2QXVLyzcr1yurj673ZWfvIZXZrFsmTBfM4cP8y+E6eI7z+CF35fBT4uiWQzOMS0QcWyKTMozLhBt+RYpo8fw/lT5zl67hIJg4fz3C+rwKCk0WLCW+Yuuzi76ldJ7hjTZxDTZjzLrn/+4dztm3QYP4w5333pmQJI2YiIl7VzZOUqtq1dTe+UNjw3dSr//r2N8w/uETdtFC9/ucwTCiCg0ZJV6+DQ/77i+pGjtI9rxbjxYzh5YB/XrlxGsXnuS25/jZLs86cI1Cgx19fQcdhQjL17kjRmHPgEYxXjBJdFkrtvbVhPze3bXDlxAl+FGmtNE32mTqapS1t6TZ0JVo8ORkyOFQ4z1/9cT+PtO1w/fIQQgw/mBiudx4xE0zOFdpMmeX6jeGZVDhyVJTzashfL/VyOHtiDv7cRm8lMrynPYEtNkJR4HGJ8opF1o6LGxO1/1lKWfpWMq9cI0HihaXSR0LcPQZNHEDdsqLRtPNXGk33iFPfXbybZ18jhozvw0mtR2XV0nzwZ5YButBWIAMtTCqbOjbmsiHs7d8uswqoHObgazTjsCvrPmI6+TydaDhwAKr0na1HtxFZYIDNwKzPvkHnxPEE6A3qXgg6jh+Ec0JF2w4ajcgp7tkYmotQ9LKJw3zbyz52mpOAx7gYLXjY1PZ4Zj3HcQCJ698Ih8yk8009Lbj7F2/ZQfPk82dnX5IQ2wDuCxKFD8R8rXHrdUDjF9SuwK60c+WcjruuZKAuLKct5gLvJhrfWj9RxY/AbP4iIzl3AJqyF4NDYeHzvGlXHT5J36gxFWffwcqiJ9IshftAgjM8MIbx7t/8nOnWIReZeJsX7d5B7Lo2qqjrULh0+Sl8SBw4kYMIQQrt0kgkAQrMmEC6V6Tco2LpHct7Kawox222EhDen7ZAh+A/uTbOOnaTrWFyQw22mKP065fuOSXdtdUkhTqcLn8Aw4ocOwm/MACI6dEL1lC5uV1nY8vNyIotKqbyajqmsHIfJTkxEHHHDh2KcOgLvhCQprRVrgcYORU9guMUn9nLv+H9oG904rQp8I2KI6N2dZjPH4x/XGq1YVYXhQAcPL1ygdOchHl+4QH1TBY0WM83j2xE/dAgRE0bgFd0SvRCJyAfOweMzaVTsO0r5zZvUNVZTUVNNuy490MbH0nnxcyjChTlEhdXkwMvLRd7p/6g8dIzss2lYnBbMVgdt4lOI6dGT5tPGo41uhkqMnsXkzQ2rPnibru5GSi5ewt7gpOnJZhOc1A6/LqmkvjALpbcf3uJBE3nUehdZp05Q/WS0mHPyNCqHhXqTmYRufQjqmELKnMkogoM9o223G4fTRM6J0ziPXSTnZBr11gYaXXbiOnchrFsn2s+ZjMnogwZvNAoFCoWZW7v/pfHsBe6cPg16FfX1Znp16S8TZlrPn449IEi6boXwX9yiq7u3w7mTPDx1GpVLT63NTYsevfBL7UDXBTOxaDToXaJAdlJnrmT5628wVhdKyeWrWDFTUldP5wEj8UpKJOWFWTgNQij+dBToBZd37MR5/DJll9Ol4L/e7aTDiOHok+JJmf8sDoHpQC0ds2KRPLt6Nc6b1yjKuIoLO/UWFym9R+HXPoXkF2ZhUjlx2s0yN1fhUHNmw984r5yWmeCOegcNSg1txo7Gu00inYVjUKCIRPqOSMixmDj79ybMaVepvJWJWu2k4sm4u93oZwjo0IF2U4RbVi1rFfF9s7Nusv/X3+mOFyWXr2Our6NRo6DN6OEY2sTTc85sGfslAhjF2mCuquL85s24L1+i+tYN3FYzFqM3zYaNIbhrN9qPHU2DvQmFVoG3Ugd1Tv5b9Rv6u+kUXrsiLXf1Wj1xo4YR0qUTKePG4laJDV8UFQ6ZyXtu4yaabt2hKvsujfWV0h3cvM8wYvr2I3bEAKrtTTKDWHQdBJD51J/rMd+8TfntLNmNNxsNhA/pT/OePUkZNlYWZzKsBzeH9u8h58gx2pSU03g7E5O1AU2zGIL6D6bVwMHE9umLVWGnzm0mQHDSCuu5/Pc/WK6epCbvHnU2tzQ4CWJDwoCBxPXu6xlnyhvqojrrNtf27cUk8slF197aSHBsIsG9RxA3YhhhPRKpcjahcWnxUxpwZudx/p9NVF09i7uqgoY6E+rIGAIHDCJ+6GDienbFJYHPMhKIexk3uHf4KJw+BwUFnrSOmGh8e/Wj4/gJhHRoj0PpxK50InJvdq74C0fWffyLsqkvyKfO7oKoSKKHDSRl+HAi2qZ63Mfy9jh5cPksOefOUXD4OLrKKowKF9qwKPx6DqPLzKkYEsOpdpjQOdX4aAwUXr/GnUMHaLiQhiknF61ChzEhCUuPrnR5gmlrGZ/4FDYsFn8nDy+ncfe/o9Sev4KttEzmgeuiIojq14de06ehbtaMWrEOKpT4K/WUnLpM7vGjFF85jrWiBKtdSWS7FAK7dvHsR8ltcYmoQ8kzdvDrO++S5GUk59Bh9I31UrIVlpyCvstA+s6fhyvSm1qnCb1NiY/GyJ1jRym9fJGq08dxFRVLQH9Yt+5YenYjdfJEQiNEs0AoRxxSx5x54iiFwk189DTqWpP8uyPaJ2NISab/gucgJIg6m1Wmt/urteQeOEbBubNknzyMGOramlxEtGuPvmsqfWbPBNGgUWs8Dmfhfdi6GVt2DoUH/0NbVysTjZp17Y6x2yA6zZiKPVAjjXJuux1vt5av5i1kcHwrbuzZQpBaQZPZTmi7jvj1HUD3WbNweRs8z49IpREF5sZN2O7nSXyUYPYKxFtwx3bo+3Wl25SJkutps9jkmVipUHJ5/Ubqsu6Ql/YfvsLP4FTL6F57t2QGznkWVKLOeNoccbq4vW0XpZeu8ejEGQwuO25vJWovLYoN73/snjKgL3u//p9M+hAxO7NW/kSZwUBYB6E10+BqaETp62FiFQphv0rNXx9+gJ/YSLUGxr77Fg/9tLTo2QeahK7LBX4iGL2R0vPnCdfo+GHRSwQajKh9/Zi5/FvuP86ntYgtcilxKBVSBiROZ/VnL+FrsvDXZ8vw0enQB/oy5t03KVM7COva1dOxcmuwCvp4XT2m6+cJMZlY9f6n+Kn0hEdGM+Sd17mvtBDbpzc4RTic50bcSztL1bWr9IyN4bcvP8PXoMdgDGDiu+9R5K2R2AXqnogzhEZH7cRSV0lT7n0sd7M59P0vaGwugkS6wndfczfvHm2GDJG8QtGZ0msUWIoKcec+wpb7kJ0//4bO5SY6oRX9XnmBErVwE3f3dJR0RvkvkzCQ5N+l/uZNdv28BqNCS/OE1vT/9EOyq4uI69dPfl+bxYFBo6Yu+wGGilJKb17jv60bcZrMJKd0o+fzz1NsVBIpTr0W0a3S4lRZ2bttE611OrxLKjmwfBXBXr7SUdvjvbd4UFVMfI/eHo6M0IArTBTcTUdEgWcdPMK5rbvRuzWk9OxP+9mzKddCaEexKHnCqsWLLaK0/EwVskj+b/MeVE4NQyZOIX7yMzzSOohKTaWpySpHfaKrVHkjnWCXm8xDBzi+c5uEtPYdNoqkKZOo0CsJSWwLjW7Z6ULj4NGtdJqLnMvf/+DRiXNy9CwcdG0XzuORrYHm4vkUBazQ46pt/Pi/93hz+GjOrv6LoqsZwvNM92cm0Gz0cEr9vfCPi0fYKoTcTHyJovQrRCmtpP20ioIzGVIiNvylhURNGs0tex0t2nZC43BgEDoLp4NHFy/QPCKSvR9/RGNurnRMjntuPuFDBlHmr8e/ZSt0ogCXgnqBUDhPrK8vuz76lKZ7edLRN+Wtpfj16ExdaAA+Ma1QOFSemFeVjewzx0kICeff19+ksbSceouVqUtfI6RjKhYxXgoKQyWihYQ81u3ity8+4uWJI9n+6usoyyzUWJ1M/uxDVCmJmFpGYPQOxkdoXMX3Vdu5m3aGNhHN2fjSq7grKjFbbCz88CPczaMhKRZFUIAUiislksXBgzNpxHsFsEWgSGrrqXPbmffd/7BGBuMbHw++QbitShQiZk1h5t7JYyRGN+P3Z+eiEnpBrYGFn3xCo58v3p07grcP1joTOiHUVrlkIkqyQc2fC18izOVDvVvJ1K8/ozI8gKCuqQh+vs5sl52HenM1m1as4KXJ89g8dwENlWVojT7MW/YNFi8d+gFdcatUKAS0VBQsOifZ586S4DSy8cVX0WvU1OJk4aofKHfaCO0qyAFG6dxVi+/rdlB2+TxhDgd/vv4aisYmlD7+zF3xM5VuF8GCxi86MRLdIrYeFXnn0oh1mFj3+juEWvXUKpTM3PgbefYmYjt18ZiohHPX3ICXl4ay6+mEl5r4c+mbGI0amrRqnlu+gmKrhcjePTydTnGAcFjJyr1D1vGTTErsyNolb6JXKlGGBjDzx294UFVBfJ8Bnm6AMPlYmnCrnDTev0dA/mNWLn6ZZsEhmAwGnv1lFTmmRuJ69fZ0TMT1i46VDZqys/HKyWKdSNRw6PBJaM2In5dxq7KU9t16Y7M7sdvtGI16uRaSX4D7dDr7167FpnPiDg5g1ve/UFJVTUS3TlIAL88+dgvO0lJ0ldU0Xc/gz2+Xy8Iwol0bxn3+MTmlZcT16OfRgskdzc2mLRto5+9Lh+omtn31NY31tbTs3o2Bn39Kbl0drcT9lB0olxzH2sob8Kqpo/7EQXatWoVO4UV4t84M+OYjbtVU0K5DVym9cLlc0qxVVVGIb0UN5VsPcH7zNtwaB9GdO9P7rQ8ptVgIbx8vJT1O1FLaYSkowru+geL9+zm8caM0KMWJJJh33iK/rpaWQktod3qeBa2KwsJcgposlO3Yy5n1m3A5HfSYMJ7EF5+nxGolPC4OhUEcOBy4GprY89cWxqZ2JP/ALi7v2YvTDH1nTKX5rGcoNWoJbxmPXRzkHXbJDszPukUrtYHbP/3F9b0HUOhc9BGF3ORZmIxeGKIDUXoJvqRIM3LyMPMmLdQaLv/0Mw/SzmF3uBgwby7hU8ZT7eUtwcISPyMTJ1w8yrxE8ydj+aNffMujK9dlV2rk3FlEjxpCra83ushINFpv1OL3W+xU3rxNsK+Rg8s+oDQzEy+nnkEzZxL0zFCqfI2ExsRisdjRaDSy2fi/99/io9nPcfbjb6nPzqbCWs2U117Dq0tfzCHBaEN9UOp1yJJaFCxpp0mOiGD3q0tRVlRSXVvPhDdeh4E9sYSEERYcib2hSRoGxfXnXkyjVWgYuz/8nOLMu/Jg/cIH76NsEw8xkRAWKh3DgkwgCt6SsxeI8PVl4/tvYisuRdngZt4nH2Pvkog5IhjfwDDsDjdKhQKVSsHNi2dJCQhl3yvv4ygopNxaxQs/r6TaK4iAlPa4/EQylwaXxY5apeH3Lz7jhYmT2LBgIQFuF3mV5Sz99VdqgsTv7yiHLCqpLRVvjJOci2eICwlj49zFKKsbcHnpmfXdMvJ8lLTo0gWlxJyIZo0nnLfy7CWCn7jaNyx5BZ3ZKuypPLv8G6qCdAR17SQ5rGLy6VYoqK+soCY3lxZqIxueXYS/GAS0CCCqbSyKZYsWub3MjZhuXCZQIUZ7OngSnxM9dhwjnnves8FKs4EDbFbObd1KxtGj1N+7R5D4C8Si8sSWnTRjEn0mTpHZq/KX5M/YOPnrbzw4f46q/Fz8DUZqahoITUggYegg+grujVpDk82GQaNAYXdy/odfeHjpKnl3bhPi54/DZicwPpb2U8aSLPh6Wi/5krpE0eiEwyu+5uH589hLK2W3zWqxYYxrQdKcyXQfNx7cYkMWYzAFhTdusmP5d4Sq4eG9DAwiqs2lIqh1Ap2mTab9sFHgFKJNsbY6ULps7P1ppdwIleUV+OuEoNaOvlk03efMIHXsaCkCFjw4p8Ms9nwOfv41BZeuYi4pk6DUBnMTAW3i6Dp7Cm2GD0fm1GgM1DqcKE0NHP/lR8lfEz90o0ojcwC1zaPoveR5WvfpK00tIiNVrqy19ez5/jvunT+D0lqPUaPFblcSkZIisRGtuvcUrTzP9atdHNq9jZt79uBTXYexugGV002tqE1atmDM26/RLLUzWBRPI+JsWKqK2f39Ch6cOUu41oitwYJbZSA4OZnOc2YQ36cXbpGdLDldTmpy73Nw1QqqMu+gs7jRKHQI75t3YhyD31qMf+s49CqD1MuK4l48hEfW/knO1cv4Cbu724XdJbpWbRjy6gtEJrX38ItE50HvJv/2TQ7/8qtMIrEXFEswNUFBuKIjGfXGEkLiE1CIAlZObcxs+W0ldeevSLejrsku0RBu/0D82ycz4NUX8G3eHKMooET7TOEm98JZzq5fg/lBDvpGF1q9NxY/H1ytopnw1YfYfXwIUXh7IqCcTh5fusShtWsxPXyI2tSAVqSNBAQQ0D6ZoUtexCeimewMeQouF7fOnuL6th3knDpDcmiEPE1Wq1SS4zT5o3dp0howakWkhWeEffXwPtJFVFtZuYSqWgTgMziUwLZtmfLR+6B/yoeSL5iDL5a+TKzAiNzMxKg0SG1cjV5HVO/uDH51IV7+IRjEtYjIK6WDi/v3c2PLblRllaitVmnu0gQHE9ShHaPeegV8fDybsvgzKgcnt2wlZ+8Rmh7kyaBzm0pBjbeeFj27MWnJKyBg8EJ0LSYEiiZObvuHnP2HcReXyXfZJpatqBiiu3Rh6NLFT8X0T7saCgcnt27i8aH91GbeJdI7hHoH1Ab50XxAbya9/ZpMx9aJ67FaaXCZ+OSll2nTCK6CYgm1FZuyIiCYFr26M/CVhViF+1XEailF19nMgT//ouLQaSz5BfgE+FJlbpJMtWbdujLqrddwKIRI+ukp2dHE/rW/U5x2FsoqsNfWo/MLQBXTgqgunRm2YJ4EIHuKP7dMpti9bi2PT/6HsqCYVroQysxWyloIXe1Yhk2ZChodDqsVtRg9Yeevr76Ga/dQlVZgaaqTn+cVF0+7oUNIGTX8/99/l4PcvLv88tlndHDraLyfi1Gvp0mjxBIeTNcxo+k9dYZnTZAGCDeWxkp2r/6d2rMX0VfXoRCxXKLei2tFz0kT6TpqjGf8Je6NyYTK4Wb7jz9QceEsuqpaooyh3K+rob5DS4YsnEdKaheZayqnAzYzdlsT275bgW/mQ6ruZuPyVWH1NqAOb8awWbNpNbCfhPuKrqHCbsddVsGOn1dRmX5T8tV8/LwprK/DKyGOZxYspGVKZw9g2enC5bJx7sIpjqxfR2RplUQRBfr5UeawoU5Oou+0qST16iMj9ERhJfT99tIqNi9fTu31S5JnF6jxo8Bhoz41jjGvvEjL2ASM4vkU3VFzAyVPNK5HV/+J381cVGUVWLUO6vRadAnJDJ8zh+bigCLcr1oNSqeTpocF/PvDShrSMxCfIl7rcrcTZWI8s19/g9Dolk8B2mIk10hFdTH/ig3+5DmilFq8vbwpNJvQpSQzcsF8mnVI8fD4RAFitbHjl9XkXbyIuugRkRod3i4D5S4nlvatGLP0JcISWuNWaLC5bRgVGvIybnD6z41Y0q4TrTdgUlmoUinxSU5l6pKlGFtGeYIKxMQVyLl2mWPrN9B4/QbRei/532v0GmxJ8cx+821Cwls85RUCDXWUFD7g7x9WYMm6T6TOC4NKI0H/muQEpry2FGOzGNwCISTeR5uDwstXOLblH2qzb2EU7EGrGk1UJOaOrRn+/HzCwmNQqUXBK345+XXlcupvZaG+eJsYnY5qZwOq6Ei8klOZ/trrqIJ8ZSNISoucLq4dPsiFf3fCvfsYLTa0BgPKmP9D1HnH1V3d//959+CyEzYhCwgkgbBJQoDsnahxVf3aVqu181utbR3VVuuorVbt0jpatVp3YpbZjLDDhkBCEkggrLDH3fPnOZd+fzwe/kPw8uF8znmf93iNaGaWJnD/k78GrwatIIaIA2me5kJdFQfffRdXTy8JIeGYZ8yoQkKJzc9l10MPwvx5+ITlm2DFerx0HD1G5YH92Pquop61EKQIQB8fx2xqAvc8/gt0gSF+geU5jcBThw7Q8OUhjG3dxGn1WFUOHKFBxBVvYttDP5ATj/8jm1mtPPOLh4kSPJTmNkwej8T2EhWBMiWZex95FIUxxE/IFMoTHien//O+ZCwH9I8QolAz43KgXBBDWPFq9j34ICpBDhHjXJVHnqfKT77gytlKzFeuECBcxPSBmI16orauY8/PfiyJhw63B5fHhUmr5cTb/6Tj6Am4dJUwowbffD39k8Monrxlt89pnmHT6ly27NzBuQ8+5FRVFct272Hf40/j0gdg9vhJqqqpad578kkaTp1i6/Zd3PTDH/DpS89z5Bvl/X0/+Qk3PfAQmIKkHa/L60Fvt/P+I49ReuwgOx+4k9tuuYXPXnyDxpbz5Nx7B7c+/FNpXC6Uwb2i3rfaeffuH9LV2Mi2H/8PG7Zt47Mnf8+5pma2/+rHbLz/XrwBJpwi6XKIqZySvz34AM1V5ez77l1s37GTz577E+evXGHtj77L1gfux+1RotCIJAputHby5LabWRAezE0/vptVa7J588U/UfONgPV9Tz1F0W13yI6eiPFWcfC+kQP4/d47mBzqY929e9i1fQfv/ur3XLh8jVt/9yTZu7fLbptIiKYsk4R/47/50r7vYB0a4q6fPkBySgofPvsyLd2XuefPz7Fqh0gAxexaLUfAaouDx/fchGd6nN333s66gnX8+4kXuNB7jXv/9hKL1q5Gpw2SWfzYzAwhNhd/uu07uCdGueMX97N0eRJ/eOI5uodH+NHrfyStSAhKq/F6fALiQ+WRr/jnDx5heVwMux64k/SMDF775XNcGxnn0X+9RXTqclSiu6UQDQGrbOX/et+dmHw+fvT4z4kMjeAfv36F3qkpvvvOqyzJzUEjXq5g/ym9OK738eSttxOi13L3z35EkCGQf/7mZa5PTvJy+VHUsdEovArcHi8e4aQyOMIz224jJsjEvb/9X2acVv716hsMzZj57X/eIzIpxS+AKa5LlY/xK128fs8DaGwWfvriE5LE8upjz2NXaXn55BG8YWEofQpsFgcGk4p//v55Tv/lTbKWJfPTZ55gcmyKd3/7Os6AAB7+6n3UEZEYZbtQVIFuzBcv8tvv3EuoUc//PvsU05OzvPO7V7EZdDxXcgB3QBB6wR4VTHedit7aev7+4MNEBQbw8KvPcPFyJ2+8dvCLFAAAIABJREFU+jeZBL742cfowiP82AuVCqvCwZVzdfzl3u+TviiBH7/wOE2NTXz06jskrEjnoX+8jmLefFknyQQZN50njvPuLx4nOiyER199npqqOr7664eELEjg8WOf49Ro0DoEE1TggpS89otH6f76CBmrVnDPb37F8RMl1H98gojYBfzk329CiAgaAsriQKtRUfPFQT564jlWJiTw/ccfpqGliXf+9jaLsjP51Ydv49bopNm4z2pDYdJw+rPP+OypF8hOTeXBpx/l4IGvqPniJMvXruXuv7yI3Rgox1ni1YoddOSNv3P05T9TkJ3F3Y/9L0e+OsLxf35JzqYtfPvdPzGr9BEoMI82u0zAT/37A4688ifWZGdwx+M/57133qejtIGcdUXc/srzfia0f84jzeMfuvk2AjqvszEzi10PP8ThLz/n4IEjklh1z4vPSDyZNIIXgdJs5tA773L4b2+wpbiQ2354P++/9S5dJU2s3bWLnS8/LRMkoUnqnjajNqr4+KUXOf3BR2wtLOL2nz/Mv//0Z86eLOf2732PzY8/4serCbiHzAFdvP3M09QdOMDudUXs/fb3+PQf73CippY7vv8gW7//gJQDkrexZMt6+NMjP6fzbCU71xVy8/338Z9XXuFgaRk/eOrXFN93r0zQfE4vCpWasd4eHrnvPmkjuSEvly237eONl/9Ec+sF7vv5z8n/zt0SwyWDlWwiWHnpBw/R39jMvh075Zq89de/U1Z3joefepqcO+6U6+jSqUWPC8U3hfIfv/c9Blpb+O5tt5O+uohXX3mFuqFeHnz8V2y4ZZ8/YRGtCiki7OHpe78jWZ333X4bmds38toLL1Dd2sELb7zB0k3FeITQv0qDUsx1bW6evftuZvr7uPuOW8nIy+Z3zz9Hz9AIDz/zLGm7d80lRP6cqPbwfv7w2K9Ij4rh1p27WL56DS89/zwd13p57s9/ZoGYhqiV2IWTkdjU37D1f3HrPsla/u4dd5KanM7v//AynVPjPPbSS6QWFf9/9qX0OJ7lB3v3ymT3yUd+xvxF0Tzz+xfpuTHOy2//k/mZmX4oroCVifc7eIOH77yLYIWC733nXqLionjm9y9IXbhnXv8rkdm5/1+g2OvF0dvNz+69h3Cvgp//+KdojQG88re/0/uNRdpf3n8f47JleH1eKaiuFrIcb/+Tt176PWnLFvPgvd+WUIe/vfk2vYK9+/FHaBIT/CoMMn/yMdXSyS/v+x5Lw8N56IH7sCudvP7WW0xaXPz9089hQQxCMU3jEiNLBeOtLfzqoYeIDw3l8UceZri/n9fffBNPaAivffIpBIb9fza9x8tATTXPPPIz4sNCeOLRR+m72stb//oAt9HEHz/5GMJD8Ch9qCQczMdgzTme/OEPSIqdz+NPPMHgxR6e/dNr6JYk8PrBr/zjd3EOZfGp4Lc/+TGdFZWsW7iUnzz+GFcbqnj7ow9RR8Tw7GefgVGHVeQM4sd9CrqOH+eZn/+ctCWLeezpp+mqq+Wv775DUOISnhfPL/235xRfPG6aDxzgr88/T/KCGH752GM0na3kXx9+zOK0TB4WygRCOkdgf0THzeul7dBR/vjEE6xNW8FDjzxMxdcnef/zL0grKuKnf/wDSL0/UUGJCsJO5VdHeOcPL5MeH8/Dv36S2gNf8MmhQyzMy+NnQsnAoJN2igJuo3R5+M1990mSzpqcTH746M858+FHHD5zmrg1uTz657+ARzMnKO3//Kq3/sV7r73G6nU53Pezn/LVP97lVFU1mbt2cv+zz/qVWOTzCHytixNvvMU7f/0zxRsK+dEvfsnhV//B0ZNnWHPHPu797VMSzyrGqkILUaiunHziOapPHSd7VwG77v8Wn736Co211She/59v+S6cb+fWvbvYuGE9nYeO8PmhwyRt38HiDVuZNM6TRtQKj41otYL2A1/hnJxkzZZtBASb5GigtKIclyGQgt17GfEIYLVG+rCGuNx0fHFI+hBm3rVNMrLoHKKitArPwhiytwmMnojYKrwKH/ppK9f2n8ag0xBevIr5kfPRdA3TWNvAVJiBrD3bGBN4GrVO6q2ZHB7OHT6ERu0jd8d6wgJMTDRfoLKmFk9iLLk7dyD0sYXavNiElqv9lL7+Nts2FhJXlIY2SM9093UqK+sIXrKUFeuKsCrVUnRV4KVNs1aaP/iUkLAAFt9aKD1zpyou0FTXgiktheVFBZiddrRi9KHwYrA4af5gPyFGI5k3b0av0zJyroO65mb0qxJJzM3G6/Si0RikeKZ9ZJzmrw4SGRZE3p5N0rrpRnUL5dXVzF+fy+L8XBxWLxq9EadYnxkbnR/sJ25+KMm7/KDo602dnGtqJSY/h4UZmTLhdQodK5OWasFGqmkic2UKy2/diFel4NrZVqqrGli5YyuxKam4HX7JYW2gitnB67QdPkZCTBTJBTkE6gPpPtNE66XLzNu8mri0VJixye6U1qiRGl3nj5xgycIEcm/ail6lpfnAKdq7uojfXkTw0oVolTq/Ubtey3jnZbo/P0ZaShJLtufLM3CxrI6m9g5W7N2BPioandZPg/fgYvLSZXoOfE1RQR7ha1JR67RcOllHS8sF0vfuRB8bI/Y2YaEhOGfGKd+/H3dPL+uLCli4NhO72cG1kmY6rl5j0e3bUUfPIxC1DDJCImaip4cLZWdZlZlGYnEeWoWaxs+O09Z1iewH7sQXGoTJp8Oo1mG2mrlx4TKXjpWw8RuZoOj8FGw+J81nKugdGibnpr3SKFxgVQwBAVg8NnqbmhktqWLL+nWE5SRhsdvpKWmisbWTwge/gy80FKfdhV6lQuWySpeb3opq1gj27ppVuBwe2r8qZ2B8kqS7duMNMaFzeKXUQ4hBz99feIGlpgCKhe7k8gSMGgNt7x5muHeI7T97kEG3DY9WJEUeDBoNF6vPMVLXyt4d2wlKjJUK8hWHTjBut5P9rZuxKHyEKA2yw2JxWrjS3IK54xJrV+cSnJqAXqGh6t0DCKnDxG/fzKRWhdGjlt7gepWXltOnsV/sZveObegT4zCL8/NVOWavjxX33sykwo3e4SVEkLJ8HsoOHsLV389O8S6TE5gcm6T1izN4XD5y7tjLjJAMtdvRGfXYfS7++crrrAmP586bbsIRomV0eorakgrsXh8b7tiHWa1k2uVEq1AR6HRTe+w4iplpdu7ZgTc8AI/ZQeO/j+HWGUi4ZzdjSh8BdgUhahV6hZ3TB/ejtTjZd9M+fAFGxm+MUX+qFENICMt3bsGiUeOwuVD6PIQFqjnw4fuEoeLWvTfjVqswz1gp/7oEhUZH8b693HBYsAtVCr0eo93D8f0H0GtV7Nu9SzrCjAzdoLSiEn14OOv27GTW45G2eMJFaejKZb74179YnZrC7ftuxqmG69eu01J6Dl2YcP4oxqxR47G5CNVpCVI4OfSff0sW6He/cx/DU9OMjI5RX1WNxmCkaNdu+fzTIql2Owmanqbq8GHCTSY2b9hIcFAol69d42hpKfHJySxesVyO5NwiAXS7pQj4kc8/Z0lsDDs2b2ZmdorBG8NUnasnMiGBpemrUAcG41KqcZpthLig7NAhIoIC2LplI6awQJraWikrq2TJyjRZdAh3FjG6UrucTHR1UH7kIPlZ2WzZsk1qyrW1tdNUX09CcjIxK1egnheOWRBfZmcxzUxRfeIYkbGRbN24GZ1XTXtrB+XVdaTl5xOXsgyb14PH42FeYBDDl69QW1JCzqqVrEhLxa3xcfFKF/V1DaSkZxOVvAKlKRCP8ASamkQ5NkFDaTmxUTHcdNMebC4LTS2NnKutI3/DZjTRC/CIuOx0Em7UMXmpk+aKMpYvS6GoeIOMSyWl5VwXjNW8PIyxsdg0atxaDWqXmKR9jGd2ihVZGWzcsAGFzUPp6TKuXRsgq7CAwMXxTDmFC5aSAIWayUtXaa89R3LyYvKFcYBRzbHjx+nv6SNvwyZcUVHogkPQCtLI7CwjXV1camsjOSWVnOwsqQl3rq6WxpYW1u/eS8jSFLqHhgkKDEDndjHZdZmmyrMUb1jH8tQUNAoVB/YfZmLGSs7GjThDAtAGC7wvOKemGOy8QM/5dnKz0lmRulyKHdc1NnO+u4c1GzZKprhL2PMpFAQbjLz7l78QotWycU0+yYsX4fY4OFNWKj2EC3bvwRwUgirA73+umjXTU9/A5NAQ2Xl5REZGSJu2qqoK+oYGWbdjN/bAUJxz3eZAlZLrra30dLRTWJhPWmoK5vFpTp0qkVp3Rbt3YzZoUUltPXDOTNNeU4tldIT8jAwSFiWgNBg4dOSYJALe/8Mf0meewiHuXHF2UdF4sgTr+ARFG9cRHxOFwmbn4OFDjNqtbLvzTsy6ANwKFXqvlxClkj889hhrcnJYmZNFeEiInJZ+9uVnjCnd7Ln7f5ia9WATzWC1F+HE1v3VSWwTo+TsKWZ+TAS+CQuHDh5lVqVi475bmNWqcTidBCpUhGq1lB45gtU6y9otGwjSGQl3aTn+9UkmfF6Kbt6Nw6Bl0jxNgFpNhN1L35cnuNTaSN4921i1ZhU93whwv/fmGyhe3nOLzzU9SWpEKHu2bObk5wdo6xsgYcdObnvqt3Jcafd40QUpMU/M0FlVTd6mTf7KxD3H1rRbKa8+J1/MuMffNhVDD63NRvup02RtXS8xObN2M4HqIMn8rSgtI299MW7hCahSSb0a68g4A52XWJafAyaBh5ERQlqiVFZWUbBzG2NeBwaVkQCB/RyfoqG+ltVbNvoze7vVP2ZSw4mKM6zdtBkDOjx2j6xOO5pauVBbx/889IB/Ui3G2uLzJ6ZpuHSZFevWMaEUKAQloU4v9usDjFy6SGLxajxqmxSI1QiSggPKTpZSvGsXPpUPm9uB2+VkZngE2/UbJOZkS8ag1+NEqdRgHZug42IXOevWMivGCEo1Rq+a4au9jA8OsCJPkDEc/lJYYGJss5xqrqdw4zaJNXLanBhUWgauXJXJd2J2hsTISZ07hQbL9X4uTE2QmJuLXeiH+8Bgd3Ly00+J1evI37vdL4ws8RI6ZkamudBxmby1RQjSld3hRuN10d3RjkmjYoFgEwvNEFHJezVM9A/RNzPJ8qwMXD6Pn9bhtDPY3SPFgYWshRhrCF0nMUacGhqgY3SIlbk5uJ1eTFojPpuTy63txISGErYoHuc3VjlawRJzwciFi8wEmwhetAivUicPqdbpoaepiUVhwQTER0oMm9Vhx2gMZap/lBsjkySuTGdG6ZMYH4/VzN9eeokH776L0IQF/rUUVahPzYWWNrxBAcQuXoRRJB/i35x2Ws+dIzFhIaaoSL9RrNkqx1LTg/1cNI+TlpGHy2YnSGvCNzZFU0MDWevywSTGbn6FdbFGPU0t+MLDCUtYhFJrlHKRYgRXV3KG4pwsMGjwuCwo1CqU2kC6mjskvmzRskRmXV6MGiVem5WWqkpWr1nj35dCy02AEvWBnK9vxBgXRUhUpEwmlB4XGq+X5558gl+/8JzEXFkVHoyC3WxXca2yhtjMlfiMOgkYVusNMljU19VRVLzeX0WKTSLY1iod7dXVhCYuJjAqAp1G9khxWy3UV1dStKHIrzcmsVoCTqHgfF098zNWEBAa5rcXlFOkSS42NrBGYM1kh0/8g06OKGvKz7IoIw1jSBBKjxuTYDPbrZw6foyte3fJEa88t+LW9Klpr6piQVYawYKUIvCUShWDowP87e9/4/lnfofPasWn8KEU+nUuD/VlZaQWrEYdGCgksmUHRCnsj06fonj9emnZ5ND40AnClkNHp8D/FOehNhoRlDJBArHZJ6itKmP9+m1gFUa0wnlZvkiqTp9k1eoCAkJC56TvxLximnPVZyks3ChHOXavWxZAoqo5X1bJiuJCed5EQ9vlc+OenKWjpYW8okJ8DqscX8s18kLZ0a8pKtqIwhSATZBG8NFaXUNrRSU/+On/+vUaJbdLiPnq6DhbxeINBZLVKPaaw2zH55mm5+J50tJy/GN8ndHPIHVaOFdTS+7GrbKZN61SoFUr8Ixe52JzA3kbt/j1HUWnQ/ioOxycq6snV+CnRQdQAFR9XsYHBhke7Gf58lQQWDbRlXXapYRUR1sHORmrpa6qRUC4UGAbnWDwwiUyhMapw+rfJGKfuz1U1dSxbuMmPD6lfFSPw83RT98nUKdii4ARia67ZLO6mZ28Qf/wEImZWZKxLZrxQq9tqq+LmckRUoUmrcCcm50yFor90NjWRqbQYp3roCndXgYudEls34IkoeunAGHt6bQy3N/H7LSVZan5eIVPjM6H221nrKdbkvKWrBAwGXFOnHKjmMdHuNo3wMq8Ynl1iC6U6Ipda68nQKcmMjFFMqZ9bgWKgACunW+WMTMxPQOPSiLQJEv6P2++SlpqMqvWFfshKZKxqWLg2lVmHXYSly+XTitiw3ldbi60thIdPo+wyCjJevXplCgMWq62taA1BBKasEyOIAVCW+11cbmlieAAEzELE/3v0GWVQvEDXZ04fSqiE9NQC0Hsuf1/ruQMKYlLCAwPxud0oRDQFNRS0kcTEkzY4ngp/m0Uf4DbRef5JuZFzCMiWli7iTgroBpuLl+8hDEwiNiFi/zQMfH1DWz2N7/8Bb945GFMEfP8sVbihr20VVcwL2YBYQtTJITA43JjUHg5X1PN8uRlqE2iU6kWm1xOSbovdhAQOp/IJcv80ptzeO7KM6dZuzoHhRhHiH0vJlU6A43VVcQvTyUoOhq304lJ7BGPh9racjKyMtAJzUBBkhO4f5+C5vIqEhOT/HeCiHlyHOXh3OkScteu9bu8CAay+B1GHQ1VZSwW0l2BkRiFzaJLPOoUv33217z4xz/OQdD855BAHZU1paRn5WFUhaESkA4B63N7uHz6LCsEzljjkKQxpexCGaT2cWJWJvogEWt96JwuCT85W15C8U5xr/tZwVg80qe4oaxEOnlpwwL9e1NMH2xuzj79IhWff0FS8kJuuXU3p8tOUFVdgeJf3/2+b75Ow1BtJVq7DbVGT0xGNpGbt5Cy7zb/DpcGCT55WMvOlLBJiHuKhEuAooVYs0rBkROn2LzzJglnkrhY8d5tdprLS1mzLh9vgMZ/YLxemZDVlNeycet2fP75kZSA8dodVFdUsnZ9EU6NuKb9EVLp81F6/BTbtm/HjLBzUmDwqHBMTFPRUCc7l2I86L/YPFgtU5S0NLCheKscE/+XOVlbVUttbTU/eeR/ZTdMiLYKHCFWO6X1DazZtNk/wQNMogsyPEZnSwM5GwrwaNz4lKKOUjIyPErv+W7WistUWPII7As+JsfGuNx6nvz1xZi9TpRqnbTLm5mcoL22ka3bt2GX6ZObAK+aiYFhuq52s1psLGHELp5J5aF/sNevFZS5WhJYBM9PqMwMXrtOT99VCtYXYvc40IsD5vYwMzTM+YEB0vMFa9j//Fo3HP7kE3S42fWtffJzRWC2eN30XxvEN+1ieWoaNqGwoZScBa50djAzO0mm8MuUzASRxELf9QGu9fVTULhWBjBpAui10Xf1GpYZG+kpK1AKsWPxrwoPTe0teAP0LEtagUYkpB4vWp+Svp5rjE5PkJGTKSttqVTu9HC5uRl3WAjxiSlSd1rcdSL8XGhqRY2LZRnL/fZTc4ZqjecaiTJFkJCciEMllEJcBKk1vP7yH1iXm+M/qFLoWy1xK+U1NcTExrNwgWDdevG6nOg0ShrPnSM4MJSlycv8zy52rtNBQ3Mj+rhIEuIFaUSFwupEo9TR1dCAOjaM2EULcbjMBEu8iofmqmoilyQSEbtQrr+4jwxKqCwvIyEukkVLBN7GT50RpMRz51qIiU4gdkGM7DY7PR4Cvqn0KkrPsDg2hgVLhGSEuBD87+BMRQUZObkECgwaXnnpC9LCLx95mJ/96pdSr8rj88jOl5ADaaqpY/Gq5QSHh/tB1eIcKXxU1FYTv2QRkRGRaFH5g4PHy9lTJ0nJySJEqOIjGGtWgg0GTpw8xspVK4iOiEAhAp6ACzg9lJ2tIn3NGvQmf7IonlLs/4qyM+SmLidICmX72eXCleLw6VOsW1eISadH4/PicwuHHJ+cHGQU5GNSG1GLICb2kM9LWXkpeZuKUStUaNxKvLMWrDoFjz/7G34vxFLxyqpcyo34fFSXlkiNQaVaLx1+VErhIeHm5PGv2b15i5zpiQ69OElCNuj04a8pvmW3tJ0TKyq6sGqjh+MlX7N5/TZ0Ii0UF7LA6JjgyPEj7Nq6V5IuPCIXMMCUc5TK6nK2FG9DrRSKnwJ2rsAxOUN7cyvZIpFXKfEIZQW3E61KTemZEtYXF6MW7EKJwPLhtFmoPVtJ8catcqRowV8gdna0cOrAQR775ePyonSo3agVWtxDouhtYvWebdhFoTe3/mOzQzQ31bO5eJss2gQ2WUyN7LYZqsvL2bR5l9xPUhVI1BbmGzTUVlG8YRtKaYvp/xoaGOTKlSsUFKyTMdUnxrpKJaMjN2huaWHLls1Sp1MlWXs+RmducL6+ic3rxGWkwaFRyPxtfGScq+2dFArsnig2NB4cPhcTE5Nc6LjA+qL1eLwKCW8R9+yh/f9hdmaSu799PwopjeS/fPv7uunt7yWvoFhq7okQKf7lanc7Y+PDpGWvli4d8hpxeZkYGeNCzxWyiwrm7g/x672MXO1jcnhEauKJACkTT1x0X+3APDZLdnqxLEadAX57zSuX23FMWvyJrbjUjGLXubjY0SQhJ1nZhTIPEFvW7fJy/ep5LNYZUldmoRQ447nE5HJXB7PWWVZl5eHxSR8seV7++trzZOdkkl+wEYfdjW6O3FXTWIcpNJjUxGV+Q4u5yHGuuYEArZ60ZSvkZ9ucFvRGHe0tteh1ASQty5TIFrH2aqWPxvoqAgOCSElJ88NWFWKHumg+V0V4eCTR8SmotApZFAhkQ111FdExUcQvXCBjmkLI4fiUNDY0YJwXysKkpfLZNeJMqKC2qZLwmCgWxS3BarMRaAiQWPWKiioWL1pMbGyshCIJEo5AEDz77LM88MD3iI2P9TcXlEocDjNNDdVERsWxaMlKeSYEr0aj8nG25ATLEpcRHbtQTgSE1bl4EaeOHSIvfy2BodEyBxPPLq79M6WnSc9YybzwUBnjpcm8F2rO1ZCQmkLovCgZw/SisMDL0dOHyV9fSIghGI/Xg0qpkTqzNRWVpK9MIyQ8zK+m4RLOWirOlpSSnZ0ti9j/vhWH08rpM0fZsHELWm2o3IOCo+Hx2Hj8paf53TPPo3P5IVZirCL85o+ePU7BmkLClOF+eM4cBLnqyHHWrs1HGWqUjmlqwRXwwvGyM6xeX4xOEyD3saDJiD+49PQJiouLcbs9aHRi04pE0EFZbTVFWzcwY7URYDTIzxLvrPO9T7C0dHK9uk5aFLqD1SgCtCg+efSXPqED9f4Tv4SpaTRGE3e9+hq9FgsJ6zf6CRSi/ehz4NVpOFVewuaiTXIzSSyG243HYqa8tZWCwo3YrU4CxbxdFB02BzVlZyjaVCyrLunPLCzMPB4aTlZQtGGLfy4vINtet3TAqDp2huJNG7ELw3qpxO+WQsKNjY1sKChEJfBP0sPKh21qmqr6BjZtnetIit/g8zA1MUbThfMUFa4X15ysMIWYcEtdAydOneJXv3lcJhri9xo8XiyjY1S2t7Fp81ZZ6MkLQw1joyP0d3SSJTqSehGufVhdbuxmJ5daLrJ6TYH/+X0u3Bo11/t6me0dJi0ni2m9mL6rZTJz7Wo3o4PDrM1fjVKlkBgHgeuYuD7Apau95K1djULMnMXzu1zcGBni4lAfmVnZBAovQbMdbYCRwb4Bei/3sHrDOskidvmcmDw+RgcG6RkZIS1dsFZVqHUK2Xn45D8fE6ZWsX3vLrwar8RbOpwueruvyy5mSupySaBwebxo1Eq6u7owj02QnpeNU0hYoJQbrq3lPFafi+yMDNTSvk10VF10XbqMw+IhIzMDh8OOTlRqCh+d59twGjUsXppIEEImxx+1W5rbJItsRVYaVoXfK1bn8dIrOoA+n5QmEIBV8WUVCWBnO4E+L0nLl8lCQV6aPgUXWy+i8WpYmrZcFiczdjsGvZ7XX/4jW9cWsjInG4+w5VGoZBDqvHARpV7D4gULMIkujfSMttPR3kGYPpTY5CTsSoc86Cph19PZjnOeicUJKdJzWfwnsoWm2nPMj40kfukirB47OrVIojy01NYRHhlDfOwif5dGNHHVUFFbQVJMDAtF0Psvd9qnoaG6nvnRcSQsjpNETrdXXLIKGupqWBQeSZQwWBeBQYw4fApKys6SkLyEhJhY1HL/+zFoTz75BL/45eOEzJs3Z9XoQ2l1SuHYuMTFRMXGytjjdrtQqtRU1dZKsdWwkFCM4uYS0RaoPH2S1NW5hISESS9RKcODi6q6KtKWpRAqg6H/+9g81Mmx2SqMpgB5eYvXa1N6qK+tIXfJMnlRYTJK2IWQOjhy6iT5BWsJNwSgkk46osdl53TVWdYUFsnOmZRv8XpxuR00drSxODWZ0IBgNHMEnEmHlef++AeefOopTGqDLFhkh1SppOL0CXK2bJD6fCopW6eQVlwnS06zffNmfELKQerBCQyQkoryStYVF//fJe0T0wf1LCUVpWxdvxuRlYuCRcA1XCYfx898zd71u/xBVhJkYNo1ytm6SrYV75J2fTLzdzpw65SUnC1nfWERagGdETZxwIzbwYnTp7llmxCC96KWBasPp93CmVOn2C4kt2SirpCj+cbzzZw4fISnH/u17Kz7AoSQkgLXlIXW5nZSszIxiTWe04gaMQ/S2NLA9qKdOO0+VHq1fL0utwXRHdm+ZY+fNSy+tDA43E1P92UK1m7yMwZFt0/pY3h8lNb2NjYXb5hL7EUe7GRqdlYKM2/fsBm3U6RIgkSqZHhyiK62djas2SwXRi6RRslA7yBjg8NkC3KFV3g2+/+8kYEwahITAAAgAElEQVQBui9d9q+/SIHnGncHDnzExPQ4373vR5KYJ9Q9RI55fbCP7u5LFItOq3h+v6oLXT1NTM5MkptbiMcu4pdOvpv+/j56R4bIzMuTeZs4KuK//p4eJgdvkJe32r//hFWn2kd3/0VGe4dYm7l5rgsqeHE+zne1SM3N3GW5MsYIq22vwsVA3yXGBkfJzZ7bP2JJPV66r7Xj9rlZnLgCtUonBzoilF281IHFOkt2Rp7/+cX9go+3//UqicsSKSzcJj3L/+u1WtfZjNZkYPniZDwewSiViE0qGmqIj4whaV6cfx+LqYLXSceFBjQKDSlJOf5EQ+Q3Sh8V1WVERMSQtCRZDmcE4Vet9NDSWEV46DwS4uc8f+eOdWVVBTEL4liQkCDPi4ivogNb09xISNR8Fi9ZjNrlQSUOu8LLqeqTJKWtIDokCu1/CwgF1DU3YQoMZGF8Agad1t+T+YY38sTTT/Hg9x5gcbxIML143G5UeiV158qJjoxhQWyKXH8hoi9sAMsrS1i6JJnYqDiZ6ImwqlB4qK0pYemiROaHJaAQ1YDYEi4v1VUVJKcmERY1XxZWwtFJbTTRUF9HRGwssQsW+lMNMWVQKiivKyU1YxXhgeGyuTJXa3Os7DTpq9KJCp3nx4LKAeEUrRc6yM7IIlAk6v/NytVeTp/9mlUrVzEvKM7/bgXmUevl0d//mief+i2hokSTZC3RlPRwsOwQ6wuKCSXU/30NWOwOGs/VkZ2TgTZAL18hFjsKUYSfLSFv9RpCdCZpLasUGa8CSk+doLCwUHbpVSKWi9a4VsPhihLWFhaidnvQqYU0jRcDDobKaojXh/HBLd9maWw03d4pVm9fj+KdH//Ad+PKFRTDg8QEBmKdNqOPi2P5vlvI3XOzHywqUniNl2nLNGfLS9m5Y7cEbAp5DJVo53q8HDhyhN17b0EtdpoIhlJA1EdteQn5m4tloiRjuaijLC4aymoo3Cx8IgUfWvRyFUxNT3G+sp6CrVuxiptIqZFJps1i5lTJGW7atdu/aKIlLzaX2UpVXT0FmwS+TeAN/IKftqlJmtpaWCulD+RNisdip72ljYbaer73vz/BrlVic9kIFfeR3UlJdTUbN2/3P7u4WAI1zExN0FlbS74QEJX8d/HDahwzNirKq9m0c8dc0maXINCJkVGutl4ga0MxFpXCv/guD1PDI1y6cpnC9SLo+XBZhF6Wnpnrg/QNDrNiTS6zDgs6rUp2caaGhzjX2coWsT6inSQiud7AyPUBqVCfUVyIcy5mGHAxeOUqvb39rBYkELnIQkpFwXvvvM18o4Gdd96GR+2RgUTtVTF8uZfBkTEyhbiqNP0Wa62i72IX1pkZluVmY517Xyavmt5LlxmcGic/PxeFaGEJCyuNku6Ll7GaXazMzsStFOmiVzLoulpbmPW5yMrKQSFvBCH3oKK9uQ2dx0dSZjpWlXgeLwH46GpolT+TLCzrxB0tBDhNGurr6zC5PSzPzZI6kaKbJVibPU3npfxQfFISTp8DrVGP22rn9ZdfYcv6Daxck49D+lmCwavkXGUVEQvjSBAdQNk1ElHJS1d9M5GBEYQkLsGmFaILQi7PQ21ZKdFpy2RHzIAYs4luk4K26jpi5s1n3tJFuJROuedEgl91uoQVi5YRHLvQby3o8+AJ0lJZV0liRBQxCfFYnRaMQiDa6qXxbA0LU5cTHh0pE1uP1yWThbqzlSyNW0D44gTMPqe81HROn9S4nL8onsjI+X7rb4tZigY//egvePxXv8YwPxyXWgw+fag9Pmm1lr1uNfrAAMlkE044ImocP36CNevWERgQKPe4AOyLcU5dRbnsjOjF9/8b9hQeKsrKyM/ORhMUiNnrwChE1R0KKg4fk2dCEzTHihWXqQKOHDrIHtHJEjJEYoyh1ciuQMmZM+SsXU2gGNkKSzPxpXRRfrZc7hFTsAiGIg74xyuHjh5m/bbNBOiNsqq2Tk2hF8SYxx/jt795hkB9gAzaUqjV56X2bJl06ZBn/b8kJTWUl56haH2RbHmJJFgtR7Rw8sAhtuze4x9xSskesT8Fpucrdu++TfbyvMIJUQ82r42qijI2rdviJyjJRq4Xt8pMefVZNhRuxWMV+lwCZK7A5rFy+MQxbtt7i/+syM6mErdOy9dnTrJtwxaJNf2vOKnPYaG2roa8vHw5rpebVq/jwpUL7P/yS5786SN+sodYCKUK+7SZqrOVbNy+098lljI5om3u4uTpk2ws2opKa5BaxuJrZmKEnvZ2cvOLwe72i2WrYHy8j/aWZorXCfF7HR63Qx7TWcssjU1NbNqwAYfTITFoarUai81GdVU1mzZu8nuoixeu8DI6MURbSxMbZedxjiCm0eCeFbCdSoo3b5LFv9VtR61QYBseo6uzk9xN6+W4TzBFxWj29OnDTJtnuPmOe+YmJ/5jekNMQy53UVAgpi1+L23xedPT/bR3tFEg3otPhc8uOOMwMjZGV88V1hQX4RLUIY9bwmcGr/UyfH2AHNGZFV9itKGBC1fapH3liqR8/7vVeHArXfRcu8LUxAy5mQKS4U8AFQoXfRc7sEzNsjJr3f89i/jF/VfamZyZYvmqHBRavXxMkZ90tjVJ/Nqy5BX+Dvocc+HF5x+nsLiQtWL9xZ0jMhAl1NRVYQgMIG3lSvmYbtEYUapl91V02ZIWJ/n1AWVXyUNLUzVhoWEsiEvxn13ZkvfQ1lKPRvx8qr+zJvNCr4vq0lMsSlhE9KIU//OLjahR0dbQgD7AIAsvldDvE+fLp6Cxvo7ouFhiYmP8MB9Z4Ho511pHyPx5JCUkyffu9bpRatScOHWSzMxM5ofPw+FwSC9ju93O7//wEnfd+S2SksTPz9XDXhelZV+TnZ1LYGCMfx1kb8dFRUUJSakrmB8V65/QCsSEz03FmeOsWplO4Lx4nBY7aq1K+grXHD9BZk4W6nCTENpBN1fglp08LTtlcsQrkjMppQKnzhyTk6LggFD/O5GIMCcnq8rIW51HqMB3Wm1S6UFMkg4cO0pudi6x4VH+kb0cb7s4evIrVuetJiw4zv/8cknt/Pixn/LqX96Qjh1iauyPG26Olh6l8BvR9UB1uN+aT6hhKIUO5iE2bd2MyqCVnT6lZFs7OV5VzqZNm+S97R+/CXiBm9KSM2zYvAmfxt+5VAuvYaeDr8pOsXPbLgyCVutyYlE6CVJpKPn7O1w5VoqudwSjsJwN0zEwNYrihZu2+0ZGbrBt62a23vktql7/K2dKSll7261s/NUToBWXiPC19cu6NH72BVnbd0h/VjGMVYkRsNdHU9lZMtcJppZEQPndNAwGOs+cJnVzEVOeGUyGQNQiMnlV1JWXkbdxvX9lRAIie7kKzp04Q654Yca5sYTII51u2uvrWCm0sv6brovFE6SD0grpozftnCXQaETgPcRl0lJbxar8vLmq2u/mMHypm9P7j3LPDx7CG+bfKFoRCNxeLtU0kJS/es7VQ+CjHPJzztdUsmJjkT/Iii8hmzJrp6XjPKsK18rNKv8Giw2fw0XX5csygRIdNCGDqRTQvhkLly93kpifhVsp+oLiEnfJcd2lzi6S1uTh1fpkDBAJikuMkrsvkypGseKzhfae1Y51coapgVFiU5bhNmnxCZq+z4VjZJzxKwPErEwH4xx20uaibP9+KXy5/lu3YNeKaw00QmdvdJrusWGWZKb5PRNFRWlxYRscZtQ6Q1xqIk69HH5KTIOlt5/h6XGWrBA4kzlmptvLzNV+LE4v0cmJeDWiP+pCOWNhrH9QruP8pYl+ppxPicfmYKi3H73Hx7yEOKmbJPoIWrwMX+wm2KbCkJiEaOGIsaFI9gba2gkWOoZJC7FrxPBdgXbCxkR3P7rQEAIWxvkTc5Hwml3sf/Nt1uzYRHjSQhw6KcmM3gmDja3S9k4fHoRHL5wThMOHlxtN7URGxkNYMM4QMcbzonM56TrXQELiEvRC/V5quSnA6mHw4hVChURCXCQEC0iDVwaly+daWRaxGMLm+2e/Ui/OR+vZs6SLLqtRgztQgBEUKC1CULqBhWIUFSQudsFKE+vvYaC+idj05XhNGmw6sf6gt3kZampjXkIMmmhh1D43W3J4eO2xX/Oz370osTGzJmH+rUJvc3PjfCeRy5P8GBbhijFX5ddXVpEjiiIh6CrknuZK2ZazlazKyfcnYQJ7K1mrCpqPHydjmyjSHJgNGmnOorNoGK6uJ2qd6IrPzV/E83sUNJ06Teb6Inw+F84ArQSSizqutbyC9NX5/ktLdInln+Cj8vBRCkRRJ0aSXgdq0VH1KumsqSFV4GFc4mz5nSKEDMmzL7zA7373gnzfzhkz2mAxjvHSWFJCVtH6uep7jrmKipqjR1m9Z6dcH49GLbE2Speaa5W1LFyXN8eCFN14v5hs7Zkz5O/YhcfrwynOlkh+3C7ayspJE1gtkaCJsajDgsKookw4Im3dJQtRhUkwrv3vpr6q0r/Oc6/KPw5x8PWpk+yQ0lQKiWsWLS6f3UJLWzMZArYgvi9le9xyCvD+e+/xy8ef8r8mGX/8CV9jRRVZQoResvHn3oHLTt2ZM+SJxFCwiIVgtdaIemqC620dLMzM87/fIB12tw29z01zZTUZq+c6WUYhieVG6XBzvrGRFeJ9idgozq/oCE9Ocba6mg17duETHWur36HFIjF6AyQvS51zZxItbb9W3PnmRlasXyu7gnIXisJ6wszVC50sKsqbYzWKpN9H7cGDjI2Osuv+++UdMma3EGIwYe67hn18gqgk8flqWXg6v9kLSoeF7kuXSM7M9a+DwMyK3TAyRV/PVRYKnPR/Z6gWK2YRI6eniEpZglrENpFE2W0MDw/g9XiJiVvil9QRCZHDin1ykv6REZZkZOH0CfyoeE4P3v4BpiYmCROxSuibii+rBfP1PjnuDFq0SHoZC6iSuKhne3okcD9QwCsE3kww1V02Pnvvn2SkpZMiil7hyCFRGj5mL12T/1/QgigwzXWbLHbGr/RhDAxEEzMPlcEg7wkh53P92mXmRUagD52PWsiuiIaBw8HE9as41CqMCxPkiFiAkeT3u7oICwsD8Z8oLMSetToYudhNYGAgBoG3NmhxiTPhdNN3/gIJ0bGoQ4UTiEg8hQaPg/6hAUnqDDeFSm9in8oroQItlTWkLE1CJ0alQtdSTowUvPbsc3z7/vsIXRDt38fiaNusdLY3kihxpYGSHCmf3+lkoKuDsPg4VJGR0tdWJ6oBj5vOkhJSMzMhJOT/CkaR1F04UUbK2tV+T3qNv/gXI9/zZ2tZKfRubRZp0epPkH201NWycnkaKuGRLBJbnVrGy5ITxyksKEAtMYF++S+xt2orKsgvKJhjls8lYz4PtZWnJeTLXxyK2CNiuYXXXvwdP3vuWSzi3aLAJDp0Ch81Z47LUbImaJ7/s0SrW6Xk3PFT5G4RCZ3YUD4UFoGL1lFbWSY/3zk1g1bop87JUJ0rLyN3YzFO4V4jtr/QP/UpqDx9ggIRGyQuUxSNogh1Uv67l6k8dYqsLQVsu/Umqr48wOHPv0Tx57tu8w0PDbCuYDUb8/JpP1lCaUkZUWlpGOITMMYskB6nzfUVeKYmMcza0ASY8MTFEbFwIQOXLjI5OCxfnCkoGH1IMKkpKfRfvMLM+DgDg9eJWBwP0cEsjI1ntv0akyMTdE4MsSglidAAExnLV1BXWc3o2CgaU4AEyws/YOHf2d3UzuzMDFYRVQK0RC5JICYyir6WTrw2FwPDI0QsWkBA7HzmR0bQ336Rsf5+ZmenSUxORG8KIDE5iabmFjqa2whWGYhfvBhFVBixCQu40tqKfXwKt9WBQbSu01Ila0ckhCqPh1mXDZdOScjiOKIjopg4f5Vp4YdqmyUwIpzY2Eg5JqsvOYvVasUi7J9UsGLVKqKDw+ipbGR6dJxZhQt1RDARqUuICp9PT0UDCquLWaHuHWwibnkihgAjfRcvMTs6Jg+BVq8lUeAaIuZT9Y2tmFGpxTI+gybAyNLcTDnWbKiuxCRStUkbAcEhRKYvIyAggCvldcyOjePUKtDHhWNKimeeKZjJ6k68FgfDAv8YKjxhE4kNDediZSNul4frtil8QUayigQu0UV3ZQO2iWnUAXpMkWFELl1IaGAQ7aVVeO1uXGoNLo2K1Nx0NGoF3c2tOIWshvCVdzjI3rAejdHIuao6SY/XeLwo1ErSivKkM4HAmChn7SzwmdDqDITlLpfg5s7yGkkEMep0jNinSdleKLsRPaUNeKatuMTlHGggY00W0zdGsVwe5Pz5DkxL4yA8iOScVbhmzAzXtuMz29AGB+Az6UjMz8Aj/q6KejwzdvSCuWjQkJC/ApfHwWBrJ56pWZwzVkIi5rM4J0OOzs/XNeMz2wkSHW69ipVb1tI3PsyF8x2oZ5zEOLToDUaiCzK5MTPJTO8gM0M3CAkwYVa6SNm6jqGhIVyXh2QSrzAaUAQaSM5egdLhpL+yldmJaQwLoxhXulm1aR3DfdfxXBniescllq1MZdpjZ2HWSiYnJzFfG+BSSwfJScuwKL3k3bqdjs5ObFf6GbrUQ0xsLEEhwaxIT+Na/3V6rvcyazYTbArEYDCSs2Y1bZ0djM9MM3qtn5Uh0QSHBKFbGs2N8VHcQxOYxyblZamdH0Ly+jVc7bqCuaWb2ZFxNFHhBMdGsjQliZH+QWZ6h5gVEJIQE+rgAJbnZ3FJQAoGbjDa1098TCzh8+YTFhPJ0PANZqdmGBkcIjw4lODIcBIyUum6fImxa9exjU/JMyKeNSU1la7eHjp6uxkcHGR5whLJzExYliSLMIvVzGD3VdLiFhMeHk7QwmgudV/BM21hfGSMyJgYtCFBRKUu5cpFocE3jXPGIguBwIh5LEhcwo3BIWb6hrBbbejnh6MKNJGUtpzO9nack1OMX+8nQXj4xkQTGBNJ24UOlAqf7CiJsXxoWBjzF8TR1tGO0+7AYTaj96lIiI1naVIiHRcvcGNqErvHP4oPD5/Hmpw82SET8kiXui6SEBFNXHSMZCTWtzYzPDMpPYgLlq0iyBRE6JJ4LnZfwjI5zfTYBPPCw4iOjiEuYQFtLa2ywBKWi2LCHr10MZEpS2isryfY5WOwo4vowDCWrkjBsDiWho427NPTWCenWRARQ1hEBOGLYmlqbsI7Y5W/Q8Si5ORkIiIiJPxGdKinrWYJbVixfAUJIRHy82e9DqbNs1J6J3NFGlEh82hvaWV8YlLiH7XzQ5kfFUX8/Ci6mtuk8oFDkKeCDSSnr5B/m4BWuGcsuOwODEHBJGakE5QQTWVlBZpZmxTlDtYFsCg5kaDFcZypKMc2OUWAVkdwYBDR8XGyqKyurJKxRCSaxoAA6dlqMpmora2R8CIHXpwGtXwnsSHhNNSdw+nzcmNklOCgYHJWZRCi19PS2IjFamXW7UQzL5S0jEx0wvO3ug6tzSnZmMqwIFJWpckkqLW+Ec+s2d+d12pZumolhJno6GiH8WncU7OEGwNZmZWJxaChvKZ67vn1hISGkVewhqGZcToaWwhz+EklDoOKlTmZEkLQXt+EcsaOxmhgVO2R3zcptFzq6GRyalxq4gqR6fzMbAwWFx3NrQxPjcnJgDs4gNycPMzXh+luOy9JWELNwqbwkrU6H4fLJT/fN2XBZAzAE6BlWfYq7EKWqr0d+/AYRqWGsOAQVmVnMzw9QUNbKzan039GNVrSM9LpnRqjta0N34yVIEOAXP/cvDz6+vqYnpqisqKC5JXLJZRhVXo6zFhloj46PYnd50EXHETxmgKpytF9oUtKhImzaDNopGev+foNRnquYZ6cYH5UpIRUrMzKkL7l17ouYb8xKRNbRZCR5FVpDIyPcGNwEMfoJHqFkqAAEzn5eXQPXOfClctYnXbCQsIknCQ9PZ2egT6uXu/F5XAwPzRUTgzX5ufL5+/p7WXWZZdQG4VKJZne0zfGGR4eomewV+4/Ieq8atlyLGKdL3TRN9TP4sx0Zk1aMjKzGGzuZPRaH3rBRlar0RsNJC5L5lpvL6IBNzk2QfSCODxGLcuWJjHe2YPTYadj6BpRC2LR+BRkpKxg7PoQ1wf66ZsYITpxESqTgfRlKQw0dUph7MHxEQwGA4tiY4mLiGTgei/2sUlutF3g4tVLZN+xncL1RfTVNPHhG2+j+N2O3T6V1Ux6RCg7Nm6g9KuvuTI0wpBGw/DkFIVp6ezcvIlDRw9w5fIVHFYXGq2epJUruOmWm/jys8+4eqUb66yFkNBQlqamsGPTFk5/9hXNrc14woxS0y03M4sdGzbz5Xv/YXxqinGFi3HzDIWrV7Mpr4Cqg8dov3SR6xonSp2GTSuyuXnjNg5/8B+ujwzTY5+UF+b6giIKcvP58sOPuXSxC1NoCHa3mzVF61gjdPQ++IDJGyNSHHHWPMPa7RvIzs1l/4cfc2NwWHIDxDBRjAjWrl7Dpx/8m7GxUSkpoQ0wsG59MdnL0/j6vY8YHR5m3GfHFBkuR2SbN2ziHy+9jt3uZNg8jSkkmA3rC1mZlMyn77zH5OwM4wqnPKjbCteTuSSZox9+xuTEBIPWaTQRIazaVMiq5Ss5+ta/uXHtOi6lgrDoKPKLCkjPzOTVV/6E0u2RWmwanYatt+wiJCyUzz74CJ/Lw+yMBVNgMFt27SQmLpbPP/kY6+wsY2NjkpElDNOjQ8I589GXDA4MMKlxY4qPpHDbJhKiYvn63Y+ZGB7FrdfIse3td+wjUK3l2H++lM4QIz4H+nkh7Ll5L0E6PSc/2Y/bamNiehJtaCAbb7uJyPmRHHjzfazTFqxKH8bQIG659SbUSgWHvviS8cEh5geGotbp2PGtOyRu8tAXB3BYrSh9XgxGHTfv24tSr+WLw4dxmW0oRmcJCgpmx313ywLg0zf/KXEMTqcDXUggt33/O0xZLXzx4Sd4zHbCjUHoNBruuOcO2fr+4v3/YHE4MWsVBEXO49Zb9+G2WPn6s/3SOcBmt0pj7pu+fbcEoou/V61QM223EZkQy87b9jA0NEDpkaOorS5MDgURUdFsuus2BsZGObL/IE6zlSCNFkNIANvuuoWhb8bix48eQ+9R4RuZITo2jr0PflsmIDVHT2Idn8Tn9RC9ZCEb79jLwOgIR748QAAatC4IDQ1h77fvYHhggJJPD6LXGhi2m5m/ZAG7bruZ4cFBjn22X2oXqt1ewiPms+Pu2+m/cYNPP/pYjhJFl0oUCDtvvYlL13ooPVuO1u4hxqWRgfhbP3qA07WVtHS0Y56dlZ8jfv7O732Hc+1tHC8vl2PmeRMOYiMjue2RBylvqOHMkWNShNngUxEZE8v2u26jrKbanxSZrUSYgggyBXLnd+7l1JkzXLpwkanJSTkGik+I59bbb6Wmvo7S6rMSE2hweFkYHc+d99xLydmznKqrwis6Kz4fCXFx3P6tOzh06jiNlzvR2Nws9RiJmxfJ9vvu5uMj+7k2OoR5chr9rEMWmDu//S2+PPk1ja2t6Fw+IuwKFsTEsO+h7/Ll8cOcO3cOo0qH2uohdfkKNtyyi4PHj9Iunn/WLMVixThq07497D9wkAv1bbhcbgKjwlm6dAm7ijdw6NhRWod6ZYfWNGUjZfFS9n33f/j8yCFaLnTJhEXrcpKbk0Xh1s3sP3yQnqtXsU/OEK8LJjc9k9Ub1/P+px/ROXDNL+mBhuWpqWy9eQ//Et/vuUKQRk+8wsDC2Di23nkLb376AU2XLxATGIahd5otxRtZtWM9b378PsMTY1inZwjyKthavIHVBWv561tvcW1kBKVC9f9KOu/wrMo8Dd9f7+m9J5Q0CIHQm6AU6R1BCIKIWGZ2dHbcGXfd0R133BlHp6gzKhaQIgIWQKR3JEE6CQkJCem9fL3X9bz8+125DifkfO/5lee5H9GgTH9kGsXjS9m1by+dXd1SjDUpKh3jx4xl7CNT2LZ3N7Ud7ahValQeL4vmzqVgZDGfbv8cfzAkrm+KKFkwey6jysr454f/pM9tF8grqSFb8Pg88ocOY9e+r2i2DRLw+CmMS6GsaATjJo7j7x//C0vYh9fvF03uigWLKc4vZNeXezB7Xbi9brQRGYsXLKCoqJAPPv6YTrNFrO0MgQiLFy0iq3go//jkI2xulzDypar0PPbIDDILh/Hpl7tp7R9AI1eidrlZs3IFKbnZfPT5pyJUQIobjJapWbFoKampqez4chfNgz14/F7xjC9fuJh4vZHd+/bTG/ALukB2TBzL588Tz+qBg9+K39ft94kp/NpVq8Xq78C+r+no6RXas8TkBGE+lAqL7w4fpk36/4/IGJaQwqKF80XTt/vb/Tg8HiRVV25UAvPnPk5Yr2bfkSN0W63C3RsrU7BpQ7ngwu47sB/7gFmgU+ITEliybInAzBz74RjmwUFROMQkJbBi2XKcg1a+OXgQqyS7USlJ0OtYu2QZCk+AI8eO0mjpF420Rq7gqdVrkTsDnDx1miZLHyFZhJSYaMrXrqWnb4BTp04zMDgoztOM5FRx9ncM9HDg0LdEpMg55KTHJLB6+Sr6BswcPHGcHrcThVJOkk7HulWrMNts/HD8GE6PR8RNJ+mj2LRug2h6v/xa4g7qcAd9pKemUP7kOu5VV/P9seP4VWoUahUZcbGsW7aCzvoHQkPbE/SIgl1qsFbMW4ija5Cv9u3Dr1fjCfgYnpnB0+Xl1Ny9y6EfjhBQKgR824iS5599jmu3b/LDmRMENNLGMczwpHSeXlvOlR8ruF5TTb88IN7XxRk5rF2+kqqqO5y9dEHUJNKAI1Gp599e+jVXz53j0vWr9PqdyFRKctIy2FS+gZMnT3H56lVkJqNAVeVnZ/L8z5nhFUdOUlVzl46QB1c4wPDsHNauXM1PlyqprLjyUCMbCZOVmsyWpzcJc8kFKfJOHsIUG0ui1sjLG7dSeei40CM60gyENHLG5uSzYckq8T5ram8X99/vtApkz/2dBhQAAB8ySURBVNNPruf7L/dTU31XkEqC4TBDc3LYvPkZfvhyH3X3akViSkglIzkvi9UrVnD2m++5XfkTsk9e+EUkSQY9p0+TrFThCoUpmvEIoZws7FY7zSfOEbFYMCVGUVQ2moyCAhobmrh37RYehxOX18W8xQtJz8mhuqqKhpp7OPvNJOhMTJs9k1BqjFhndtyoJWBzim3X2OlTySgpFB1/w/XbWDt6yE/PJr+sBE1JLvX367Bfr8Pe1IlapWLa/DlEFedSeeMafbXN2PsGiU9MEJ2TKSlOaPu6G1uxWm2EDFomTZnMyCHDhMbl1p2bWMyD5EidenIS0RmpOBwurC09dDS1ik53zpIFJAzJ4uKlS3Q1Ngl3cVasdP1JaLKSuFhZQW9TG9beQdKSUxk/daoYT1+/dpUHt6vEaiw2IZ6SSWOJykql8tIl3M1d+M12VEolcxcvJCojmVM/XqCtswuHxHVLyWTSxInEpCUJbZatZ4Ce3j5ShuQwftJE4bysvHSR+toaYmOiUchkPCoFtOs0VN+5S0tVvTgApZXIo/PniM6qrq6Ouqu3iZKryUpMQW7UYSrIprW3i7a6BmSeACaNnsWLF4vxfGXFZTqbGtGp1RgNJh557DFCGhU3bt2k80EzYb8frVYjiimH3SZetl0WMw67mwRDDEuXLcMi5T1fu4q1tROv00HGkCymTpuG1+Xh2rUbdPf0CYdwYlIyE6dNJqCQxuYXcXd2P2SMxcWwYNFiUbT89ONl2ru78QcDQow8efJkAj6/EJ9LL9agUkZq/hAmTZiI1h3i3PdHsZv7MUQZiU1LFbqnEWNGU3m5Ap/ZitflIiMvm3ETxqFXqTl37jz9Nhtef4jU1HQemz0Lu9fF+XNnxcrH7/NQLHHC8gsx+OUcO3IUj7TYlsnJys1hbFmZSEU4f/4sDpdNFKT5JaMYU1ompqqnT5wS+cYul4uRhYXMmDYNh83O6bOncfm92AJeho8dRfHwAuK8cg7tP4BkEhuwDDJ53CRGjizB4nQIvaveoKextYlJ06cwYfQY0cFfPHselz+AiwgZRQXojXoK0jO5/uNl0YB5ZWHSRhdSUlBE7KCPk999L7SYPiXkFuUzbdpUWu43UHVLyiZ2YPZ6GDFtKmNHluJv7ODqpUt0u8xisiq5hWdNn8FgUyc3Kq5ileIgY41EF2RRVlpKsKmbn85cIKJSYvF5yB9byuiyMTTfrROaUVtfH2aPnZHzplNSUkLfnfvUVdzEPeggYjCQPLGUUePGYG1soqqiUhi9/BoFCaPzmTxmHI6KGmqv3qQ/5CFgVJOYl4VGoWBUchZXLlfQbO4loFczYdajFOYNw1LVwO2frmIJuQV7r2TCWCaPm0jv3QfcuXqTLnO/uP9hk0oZMTwfy516frpwEe/P7mKfTMG0R2ZTVFDM1Z8u01JTg87hxh4JMGzVfJLT07HfqOXBtds43Q58ahXFjz4mppMDNTXcvlIhngV9QpyY2I8YXshg9QMuHjtFRClHHm2g5NEpDBs6lPuXr1NXXYM56MavUTJx7ixyU9JpuXiNtoZGzBEP6pQ4wrEGMqISGKtM4vq5y/TIvJAYRd7YEeLZarz0E3XXbj7EhBgNjF60gMzMbO6dPIe5tY3uvk4xuS1bOA+93kDHlZsMPGjF0t+HKjGe4fPmCMyOufouHbX3MPcPEJ2cyMgZU8jKyKThx+vUXb8jXJC6xBhGzJxMVk42t06fp7u5DbvbBVEGxi9dSIw+ioaj5/CbrTR2txKTl0bRrCnEmKIZuFFP3/0WBvoGSMzNIn3SKLKys7h//goP7lTj87pIHJqHPzWJlIRkEs0eai5XMuixED0kg9GL54vNRHflTbrrGkVBEjTomLx6NSqFkt5r1+mqvy++N9rEOKasWCjWcN037tFcXSfiF2Mykhm/VDIcyrh3roLBlnYxZQvp9YxbsUKsX5uk3O6mpod6/WgjExc/jk6noanyKm019SLByZiQROm8OYJLeffSRTobGoTsICYzg8K5s4j4Q7Sduoirq1tEmssSoyie+6hwmN47fkGckXKlnLjcXHqUCkaPHk3ftRtYO9rxSxDkhFjGScg04OapC6KRkO4/NS+bkTMmCy2dxB0NWOxiBRybmcXwx2YKneDtI0cIDloI+kPE5mQw9LGpqNUq7h4/TbDXQsQVIj43h+y508XU+e7REwTMVswWO7kjihn16BRxVt06dg6f1SbWqCn5uRQ8Mg673cb1o+fA5iPiC5MyZCj5s6fjDfi4dvSIQJMM9vQzbGQxhVMnoFaqObnnG3QhudiKSRvASJJJTLcrj5zEqFQJvWT+2DISikegVWuo2L+fsMWGSqEmc0QBCWNHCknOlQPfkaY24R5wklNaQvqjk7C57FzavZcoyQ3t8ZIzsohR8x6lqbGJB+euETQ7xJQzr2wExuJsrE4b9eeu4OsawBBWkV44jPyFM2nv7eLO8TPI7G4MWklTPpSSGZNpb2uj+vSP+Mx28fyXTplA/vTxVNfW0HLzLq5Bi1jbjp4+neSSEh40NNB2pZJA3yAxOhO6pHj6TSpKx5Ry7dvDosFWavRkFxYy8pHp3Lt3lwfXruEdHBCGqtGPTCF9Shl3a2t5cOEGJk+YmKCCkVPGER6VQaNkhLp4jfCgA01YIXBs2eNL6R7o5drZC3gGLSTFxFFSNoa0EcNpbm2m/uotrH0D+H0+5i1djDzeKBqdipNncQ1YyUpOQyWZ1D7//X9E1k6dycn/eQe5xUZfyMHT296HRBPBQQfbn3uVTK2RHlcvGz94W2i0pG3s3577HanRCUR0Mta++d8iOkraaf9l/bPkJKXiCPl5+u9vC/OIpDl6f8vLZCekMuh1senD9x9yccxWPvvtH4g3RNEf8bLlH39+yLezOfnXc78hUR+FIiGK5X98XWTzSp+/u+lX5KZk4NXIefLPbz7UgPWb+fSl35OckMSgVsbGbR+AdZBQWwfbX/8/0mLj0CRGM2H+LBrdZkpHlfGvrb8jJyGVsEnHwjf+E6H6tlp5a+vLonj0qWDl669CtFZEnX337jai5BqU0SaWv/O2EHTab97h8LsfotNosMZr2LztPYlbQODngnbvm39Fo1ASU5jL3Nf+A2xmvB09vPfKG+SlZWFITWDef74iHHm9Fy5z7vMDaNVa5JlJLP7TH8Bppa3iCmc+3YNBJietII+pz2+GpGjunzhD5effofCGKJ46ltHPPgXxBuoOHuHStq+IUesonjEJdUYSuqHpmHv7uLXvqFiL5Y8dzeQXtoJGRceRHzi792sRWJ8xeTSPbdoolO+t+77j0qGj4sAcNnMcE57ZKFA5zUdOUnniAla7k9GzZjLpuc0iAaLm4PfUfntCOIjHLXyMEVueEjqGusNHqfz6GGqUjJ45laLyVUgU5ot799L2wwVxiBUunM2YDeuFGL9m517R+cg0KqY+uZT8RfOF4PneV99wcd8h5DoNo1bNY/yq5eCJ0LB7HzdOncUV8jFryzp67FYmzJ7P9V1fce/yVaH3eOSJRWTNmy10npUff86dihtizTRt6SLyHp8lNBgXPv6Ejh9voJDLmL5uKWlzHxVSoMuf7eTuhWvotDpmLltI5pIF4LJy7qOPab9+W6yspz2xknSpMA+FOfPBh3TerkWlVjN1+QIyJe1oOMLJd/9O//0WMf1Y9OtnyBlVAhE9V/76Hk0tTVi8Lta/uJXoMWVCG3P8rT9jt1jod1kpf+VFoobkgcrIiVf/B7/VQ6fTxor/fEkYneauWM2pP/wfAx3dNPf38O//+BMaKftSbeDbN/6Io61bOIw3/PoXkJECqSl8sfV5jJ4wLl+ANa/8GnVGOqSksGPrVnT+IH3mfn751usgMb78Mg68+gZKX4TGwW5+9elfxEoVl4wT//2/DJqt2OQhnv/LG0ILhNzAvl/9BqXPj0MRpPzt36GIi4Gghv0v/paUsIE2m431n7zzUEPoj/Ddb/+LgNtLi6Wf/9j3ORh00Odg/x/fFtNbd8jPhpdf4PadW4x7ciM71j8lGGduwqx78/cPuXRyFR+99DJJsXHiYP/V+399qH+0+dj+338QsNSmwW5e2f8peJxg9vL1G2/iDPmxEuGl9//1UH8UkbPr+RfJ1OkYkAVYue2vuAM+JGLgzhdfJlWto8vh4KnPP31ohurpYedrrxEbHUeb3cyLez55yOe0+fj01ddJiIoVk+LnP3nvIeppwMknv/kt6VmZYovwtHQWSpzFnyUHf//Nb4g2mQjqlSz7xTP0tnRQPHwiO5/7FbqEWFwGBRvff0tEj9FnZ8/rbxKtM9Dp97L1wG5xPlLdxPbXXicrNQGbVsbyf75DxOdD1u/k839/lSytEbtayfK9O8BqJnznLh/+/g9ishE26Vn0/v9Bby902fj0T+8QFRWFUxbi6U/+DnYHVDfz4auviXWyRSlj9Z/eFPGcXLjBl++9RyRahTo7gVV/fFU4EyOX7vLxH94hMz0beVIM895+jXBfD/LmPna98w/U8gjZE8twjxhKcX4RcdXtnPrsC9x+OznTxzH2lRfFc9V36AwX9hwgaLORUzaaSa+9Kl7CgwcPcXTHTrG9mLhwDiVb1on3zcDJnzi252vBmB02oZRxvygX2rzWHfupOHycYMBH4SPTGfvCC0LL17tzDxcOHsStkjFs6gSmvLBJ6B97du7jwoHDAlU5Zt7jjHjxGaGbrv1iD7dOnhLxmnmTJzL+lV8IDWTXB19w89ARIooAeTPGU/zSs0ILf/fjPdz+4TSaQJipixfTFGMQ+K/6b76j8tBhtHo9o2Y/QvG/PQVuD1f+tp3Wq1Xi/ktmT2P45hVCV139wS6qTl8UxIKx8x8nb2O50IXV//Mjai9dxhkOM37ZAvI3rRZmyap3P6ThTAVqpYHxK5aQ/PxacDu48td/0VxxXRiGxi2YS+5Ty4VG8M57X1B99pLY0kxZMY+UJ+cKZur5D3fTXFGFya8WYOLYjavBaeHs22/TeasKLSoWlq9Bt+gx8b049ZcPRTpIMBhkxaZ13Da3MuPneNmf/raNxht3iKhlLN26BaMUdypXcPnNt2i+fhNDUhIzy58gZv50sNk49uqb0NaP1xlk2cu/hLkTCHmcHPn9WwRaOwViqfy3/w45iZCYysFf/h6dI0hLWwtb//e/YNxQ0ah8tvUlkkIa+hpa2fznt6AgTWjy9rz0W+JRiuLxhTdfh2Ip4k/LtudfFilQUgG+Vbp+borQHe56+pfoJNyQxcyzf3wThuQK3uCezVuJDkfo93vZ9Pp/cezWFeY9s5k9T24kVW3gwYMOtrz9JxieKbSG2559ngSFEqfPw4Y334BojeD4ffT8KyRFtDi6ennqg79CtkkU43/b+DyJUtyb08Vz7733kMGs1fHhMy8wPDmd9pZWNr77J8iOExrid1c9LRpLp17BBqnOSEsEh4ft//Yq0TINGul5Ky1F9taWdZEYXwRFdQv5SUl0u/pRS8HS2akMdA+ibrWLQHl/2EHKkFTkiXraO3sloijqiBKvz4YmVkfcsBz6enpxNfeSGhtPe38nWQVDMKYk0NnaiaO1j3hTjJgYGuKjySgYSsv9BwS7rOi1eiwyP6a0eBIzU8ROXz3oIUqrp8PWR3bxcCHir75ZRbRHRbwxmsa2BxSUjUQnFUQ1dWgGpTxhHRZFEE1SLKlDsmmpq0c94MQgV+IlgE3mR5OZhMfpQT8QJFqhxeZzEpeVKjQndbX30Nr8xBqNtPV3kj+2ROBMOls6iHTZhY7G6rKTnJNJOErHYHcf8m4HBqOBDrkTY0osw/NyuFtxHYMzQkxMLM3OfhLzMkhKTaTmRhWpimihXbT6nOQUDUEZraPpXgMmt1zY+fuDblILhhDWK+lt60A54CDRYGLQZia3tJB+dYj+7n4MvX5iVToG3BYyiofi1Mnp7+zFNBggRmug1dZDJFaPKiWOSCCM+343WfHJOINuEtOS0Ri0tDY2ofKFxSq2K+KhcEQRJn+EztpGIi6/WO22e83kFQ4VOpDOxjY8Fh+xCYlYwx5i0xNRGTU019ST7JMEwSYG/VaMafEo46JouNdIQlCPUmJWy/2kFeVh04bFFCpV+n0jchw6ObFpyYJ1aG7vwRRSC3Bqt8xFbtFwNFIBePUOGfp4URi2he3kDssjJqyk6XaNeLFLk8F+KZsx7Cc3LpmB5k7SYpNFDrNd7mdY0TABz2xvakOjNIrCRxsfTUJaMgG/h7baenL0cXi9bizqgJjiWGxOWhtaiJei+AJBZBoZmUMyBeKi5uZtEmVaVAoVTqWMtGF5eIMB6qtryTQmiK5XkWAgNTtdOMzv3aomxZRAWK2gX+1jRHERkY4Bmmrq0cdLRHuZ0NwUSMJyu5vWxmaB5YhopesHGD5sKFic9D3oJCThJeJi6NeGcDisjEvLpaOugei4BLyKMG5ViJyCYfT1DtL5oI0UXQx6jZp+ez9jJpTR1dMt0gPilQZkMgVenUZMBzs62zH39BIjl6INEUBcSUPrHbDTcOceWcnZ2AnQrnQxYUIZwbo2OmobMcYn4lREcBnlIhHAeq+FwIANeTgi7sUep6SoZKSYANLvxhhQYZMyT/MSSc1KRdHWRX9jC3pTrJAluHWQPSyP3vYu+tq6iNWZCIUlralEBY2IZ7i9oVkUegM2G5rUBKENa6irx2a2EGOMEhzDmJR4UpKThZbz9tWbDB9SiNnjIBCrIjszjXBbDz0t7egS4zBLU67kVLJTM3A3tGJvayc52kSX30GoMBtTQgK+5k68HX1ERRQEJOddTibx8XEoOzvormsgMS2LTrsFY14KCalJ9NxvwWNxopZYoFLsY4xOrB/9XWYGOrvRGo04Az6MyQlEx8dhGRygv6eXaGMUnrB0VvkwKNRkhfVEnH68MjnmkBdDXiI52Rl03KjCN2gVGjopEcSWFENqciqqxi7kAxYU4QADET+eIalkDBtC+5VbaKxusUq1RsKYM5JIyUzHV3MPpU0iEBjocdnQDE0hZ2gu9y5cFb2+FGkm6a+NmQkkGk346zsIOzxC++czaFFlppGenMbgT1X4bXZUKdF0+a3E5mcSqzPiqWoTqU0qjR4LfkLpRvKGDKHuVCWxcrXQDTt1CmrCHtISU8nocaMy24iNj6LW0o1yTAGG2BicVQ3I+m1kJyTRZrOiHzUCpUaF/U4VMRKqyRhFXXc7OVNKUSlV9N1sQBeQPjfQ6RggflSeKJrcdR0YQzJ8AQ8OhQxDUTFapQpPVS0Kr5dIlI7ekIfkkfnIA0F8d+pJlhhsKi1dfh+6kuHIFHJ895tQ2JyiEWl2WImaPEYwKAM/1ZASkqFWy+iX+aF0GH65DFtVAwlhJVp/REyQGxURMnOyUbS2oXZ7hayn1TFI7IQCsZofrKglUa4THEanBjQlWaKRM1+5R2xEJbBdLrUSVcEw0Xw6r94iSaPDIQvhjdajK8oj6HLB7UaSwio0GgN9ijDBUXkCTO6+Vk2KBLSUqfBoFciGJgpGr+t2i/h3FbIwDnUQ5cgM/BIe6FYDacpoNFIMkF6PujgPp8+Jq64ercdPgilOyIFkuYl4I2H677djkmvEBk862wZ/zmrPzxtC99UakvUmQrIQfoMOTUE+PrcX21UJ+h9Pn8tBOCEKTWEOPocT2d0mYiXIhtqARYrRm1QkNMrK+63EiVQ3aSKsJmXcCNrbu/A39JGg0KOSy/BoQTcyh36HlZ7qBpLkWjINMdj8XnQjh2L3OHHdb0HvDxNnihYw/ej8LLoGB3D320VxHwn4iU6IJSU/hwf3Gwn2OsR7V4Kzy2OjURUUCI1j6G69SOgwh3yEow30hrxCh+epaxLyl9ioBHwGHeGh6VgcVrz3m0RiSFhiEEbpSSwcTndPP+YH3aToolH7fKhMGrTD0+kY6MPdYxHUFUlSZIyOIi45CeuABXt7L3FaAwG7g9jsFCJ5ibR1dKLqcokEq26/TRhvolPjsfYMYr3fTbIhFr1WS9ODB8h+N/vRiK2vn7z4ZJ5csoiD+/Yw0NeD0+NFoTcRn53HqqXLOLZrB/beTlxeBxhNRA8ZwcJFizm+ZzuOnm48Lg+qqGhihw0XwOZje3di7+nGJ65jJLlwJI8/Po/vd+7A2d8rXrZyvZ7UwiLmPj6fgzt2CdyDzWVBaTSQWTySObNm8f2OHXgtg+Lnwzo96aMnMH3qdE7u3C6iUyRdB1o9uaPGiAiefdu343fY8btdyPUasstKmT5tOoe2bReuKXfYh1+pYljZRKZPnsKhT7cRcNiFYUFyaQ0dO16sZg9+vg2v3SI6jIhWz4iJ0xlXWsaR7Z8TcNhwBbzIDEYKJ0yjbOxY9n32IUGXjYDPhdpgomjSDMHl+/qzzwm77QSDLsI/a95GzJxDceEIjnz8CTKPG5+04lKrKX10NsXFIznw0ScoAwE8PpdANpQ8OoOi4QX88NF2gUuQChq/WsOUWQuEvuDwZ9sIehx4FXL8ajWT5ywgNzNLfK4MBfBFQviUaibNX0xGWjrff/oJ6oCPgHTY6XRMXLKEuMQkDu/ag9zjRh7wIdOombp0GdFxcRzevQu514siFCao0jJl5RMYo6I4vuNT1CEvwbCfoEbPI8s2CGzH6V2foAp7xWRFZoxi9tK1qORKzhzYS9jnwifx/LQ65q1cgzwU4eyBfcike5FLqAwts1evFV+K0wf2ovB7hbA6pNYx58lyMcI+e/AbketpkiuJqLXMLn+KAbuVH384hNLvEa7isFLNgvLNDFocXPr+e2QeJxp5kIhex8zyjQyabVw9+D0Kr+dh2Ldex6KNT9HZ1UHlsUPIPD40ShMRnYF5m56io72FqmOHxaQmotUS0uhZuWkLrU1N3DxxDJn0DEqOTr2BpU9vobmpievHf0Dll1iBKhEZtWTLc9TW13Pr4mnkTidREuLbaGTus5vF6P/+hQpCNhtavRqZQcvSzc9wp6qa6h9/RCnhFOQKlAYTSzY/JzJ8a65cQBsMognKRYTV/Oef4eqNn2i+ckkI0jXaGBTGWJY/vZkb167QUHkBmdeNWmtAYYpm2eYtXL58mabrV0WskVajRWE0sXLLs5y/eJ7W2zcIuewY1Dr0cYnM37CJi5d/pPHODXA7BXhbFxPLgi1bOH3mDN13qwjZHJgM0Wijpes/xbGTx2m9VyP+P00qA1FxiSwsX8fxUyfobLhH0GEnSooxS0zm8Q3PcOz4Cfrrawg67ehMUejj41hSXs7RH44w0FCPQriCVcSnpbNgzRqOHDmMpakJv9OBSqslPjOLOU+s5fChgzibH4jraw16sSqbtepJDh06hL1Jam7sGPU6YjMzmLHmCb799iDulnbCNidR+igS09N4bNUSvj70DX2dbcIlqJdryMjJ47GVy/lq/36cXb2EnHaiNUrShwxl8tJV7D/wDd7uNoJOh4gDTMsbwvTFi9i/fx/u7g7kUqi9QktOfiGT5s/lwP79BLp7CHgkV7GWnKIipsxdwJ7du1A4rQSkQkehYkjhSCbOW8zOPXvwDHQT8jgw6HQMLypi/KzZ7PrySzwWs0Ah6ZRaSkaWMmXGdL7Y/QUulxWfT8JZaBhZUsqkqdPZvWsPLpuVkM+DQaWieNRoRs+Yw/YvdoBzgKD0fdHqGFE2jpJJU9m1a5cU9SLOTwllVDK2jKKJ49n+xcMzVe4Pog7LmTB1CrljS/niy52EXDaJVoxREcWEiVMZUjqKXXt2EHYPiLNHq45jwpRp5BUPZ/eXuwj7fWLaq1NomfKzlntIUSHbd20X7u+wVKArNUyZNp3s/AK++GKnmGpKEhW1SsnM2XNIzMrhKymz1m0Tn6vURmbMnkNSZjpfSteXpqahCEqlkcfmzCExNZ69e3cLckNIMqepdcxdOB9DjIEDX+8j5PYiD8tQK3TMW7AAY0wUX+3fS8D3MJ5NwqEsWbIUvV7P/gP7hbNaKtY0Cg1LFi4RUpsDB/bjC3vFylWuVrNo0RKR1rN/71ei8JXQRJLJY9nKVfhDMg4dOkgk6BKbiAgqnnhirZhAHT16BL/PKTLn5SojK1asxO9x8MORw/hDAWQRufi7r1q1CqvLxpFjRwSsW0KyaeQayteWC5D3qTMnBUBamiRK8aJPSp939XHm9Am8PrPQGKq08Tz5xHp6Ozs4e/Y4vpBLuH9lGiPr1q6nt72d86dOCWmOSkoq0SjZuHETD+41U3HxIj6/A7nkqNUbWF++kabaeiounEMpuV3lCnF2bnp6M/ekWL2KCrw+Pxq9AblWy/r163hQc5eKHy/hDflRqDWotUY2rt8o0pyuVF7GG/YLSoQ+KkZoCWtv3uBa5WXC4QAypQp1VALl6zZw90olt25cFe8hCaukjo5l07r1VF04JxJ5nBItRKNFHW1i04YNXD9/idrbtx86zHU6FHEJPLluHdfPn6G+6jZBnweFzogsOpkN5Ru4ceYo9dXVuAPSAEWHMS6ONWvXcPn8WepqqomEg+LvJZ1569eVc/boCZofPMDqtKKJMmFITGLtmtXi/dTaeB+3FIFnMKFNTmft6ieoPPId7Q11uKRwDmMU6qR0Vj+xhnPff0enZHKT6i2DCZ2kq16zhtP7v6KnvRmH3yF+Pioll5UrnuDkwa/pam3E77WjNBrRZQxl5Yo1nNv3Na219/h/7hGZ0VoR7fcAAAAASUVORK5CYII="/>
          <p:cNvSpPr>
            <a:spLocks noChangeAspect="1" noChangeArrowheads="1"/>
          </p:cNvSpPr>
          <p:nvPr/>
        </p:nvSpPr>
        <p:spPr bwMode="auto">
          <a:xfrm>
            <a:off x="460375" y="-928688"/>
            <a:ext cx="46672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png;base64,iVBORw0KGgoAAAANSUhEUgAAAoAAAAFhCAYAAADgPRuZAAAAAXNSR0IArs4c6QAAIABJREFUeF4su3d4XNW1//2ZfqbPSKPeu6zm3jsugAs2GNM7yQ2EkNBCIJTQSyi5uSS5JhAIoYOxARtsDNgG9ypZsnqvI400vZdz5r2a3/uvHj1n9tln77W+bck+fvX5ZE9HF2oRynJysff0oNdomPR4kOv1JHR6smzpJCbGSLo9GJJyQqjwpOeQkZWHNDhEPOjCqwwgE1QISh2FWTl4RkcI+v2gFXBF42gycyjIyiXU0Y0iFicsVxARRTJsGWh1AuOTE8TjMWRiAlElQ5OThlHQERsYRxlPEk6KBGQSuvxsTCYz3v4xZJEYCkUSbyyMNi+HjMwMxtrb0CZEjDIlAVFCVlhIUq4iOeFEHQohi/hJ6BQkSrLQGi14Lw5hUgsECOCJh7Dm5JNlsBLuHkSKxQhp1YyEg6RXVGHTaBG6B4i4XMRsZhzhELb0HEoKCmi/cAatWolcrsIvJpBnWEm3WZnq7ESIS+iUevxxCU1BAQpBQ2Dcjuj3olNCMBLGXFiMYDAyNTaMPBpDKyYJkySWm0lBXiGjh09iUiqQTHJGoz4sVZUIaj3BjhE0gQg2nZqpsA9lZTFanR5fSxdGpZqoQoFXFNHl5GPW6fB1d6AIR9AbzIRiIrb8IrR6LZ0t5zClmXHEIgSSCcprZhAPBomOjqKKJ1DI1LhicTIaaknEEsS6B9AnJWKyGDG1IvV8haDFPjCALplEn4C4QgGFuRi1BtxnL5KmURFSRHDEAxTOmUUoIuLud2BKKlEEvMg1CnSVpYiiSKirD0GuIKxRMZWIk1lVhVomI9TTjTocQS1TISnVmApLkEjiHRsiHPCDRkDSTv89l1gyztTYIElvgBylGTEhI72qkkhSYqi3E41ajkKVxBeLkj+jjqgvTLBzgFxBTzISJaRREivLR20yMHTyHLl6PRpZAn88jK26El84RnDci+QPkGUQ8EdDpM+oQgzHiLT3o1WpcKlkxIx6zIUlBF0uFKOj6ESJpEJFVK1CnZ+LWi4n2NaJXiYDnY6RkI+SxXMYn7KTmJok7vOj05uRKwUM6VnIk+AcGCBNLxAKeZGbDQjFxUy6PUgOF1aZEnVUJJqQSKusxO3xEne5EeMhVCYVUSRyi0txOL24PUHMagGFy4lWUGMtK8Pr9eLp7yddZyAhQkQroKwowuf3IhsewZoEdVJJWAG6mmKmpqYQJrxoYjKiCTmSxYiyJBNv0IVkH8EiqPFFo8gFIzn5FXjdQaYGR7EZdChifmQ6NaqSQia9HiITU+gl0CXlyNUCxuJinC43EcckWiXI1RJxKUFOXhEebxCv24darSEcC6MUVBSUFTMxPIrkCqFVCXjjMSy5WcjMWsZHhkkT5ahiMeQyEV8izngyiVahpkZjJOb24UVCXZBNONeIx+NAM2LHqtQQlCCpM5FZWsXIoB3cAYxqBXHRhzHdgs6WxcDgIJpkAk0C1HEVapUOa24Ww45hIokAMpkMKZzEYrFgzjIxah8lGIiRbc3BNewgMzsTTaaOSdcEiUAwVTOiIRAsVoRcC8P2AQQpjjwSQy3K0RrMqLMzmRwdwxyMoIyLRGVyEiYdxtpiOntaMfh9mFUCoYSEKT0HnSWLkeFxkqFoaj8RA+itJuTWdBwOB6pICI0oIxlXYEnLRJ9mZmxiBKQIiUSChKRA0AqUFOfS0d1JVKZEUBsI2N1UV1SAIDExPoIqISGGRJRyA3qbDdGiZmRqBMQwSimJPJYkIzsXudXKSG8fmXGJZDyBT6NCa0tHoxXwTtiReZzoBDUBuQxjZi4GczYj/aMo/KHU+mWqGDqrEbU5Hbvdjhjyo1dpcLuC1M5oQKFQ0NPXiZSMIBfUSCoBg8FAjsVAX3c3EiqUMgEplCArNxt9jpGLnS3IRBGlTINaYURrtqBK1zM00ociFsKiEohO+agsryKulDE4PIBSkpDkcgJyJbbsfDRyDY6RYZRSGJkawioZ2bmFKGNKpgbHMCkUxKJB4qoEmQX5xJJK7Pbx1PlBnD5sagoLS1NnpqenA5k8jtagJyTJKCwsIB7y4h2fQh5SINfomVJKFM4oIRSawjHYiykuoVYLuFCQW1aBP+An4nSTmZQR9AcJaQUKCosQolGGBvtIGtQEEUFrxJaWjSYqwz0xjiQLExPDyFQqZpTXEJ4IMjY8itKgJpoMI1dK5OXlI4lKhgYG0QsKYrEYokxDRVk1Ea+fyfFRVAKEpTghhYrKykr8Y8NEvEHEmApRo8WjlpGdn4lWDDPc2Ua22YQ/HCGo0lJaUY3fPknU6U6tV63V4iRJUVkZMa8bh8NOTCkRU8qR683kZOQjTgYIupygiBInRkKloDC3GEUABvsHMeelM+WZQKVMMqNqBiOD40TDEZCiIJeRVGgpzCsm4vTidTpQaJJE5UnCajXZ2dng8+CdchNOqFEbLfhjUQoKc0hE3LgdoyjEKElBwK83UJBbhHzUTWh4HLNKRUKtxCmoKSgpIjg4iBgOEldKRBRyggo1xUXlROxuApOT6LTgC/vApKe4tALXiIuAL0BCFicqk5DpjBTk5BG1T6beV66GOKDUmsgryGd0uAfiYRTxOAgGvIKJ7Jw8/AM9JIMBZHddcWkyPOlkbn4R127YyM6dOxkatxMXNMSkJDPKKli/YjnHv99HX1cnSq2OhFLAlFPGlk1b2ffRh/gDTsbCTrRGLbMqZrB87nwO7NnL+NQkzkQMjclMVWUtixrmcubAj4yMjOAhjt6gpzK7gDWXrGb39/voGR5AqxcQE3Fys7LYsmETX3z4MfF4nEm/D0mpYO7CRcysa+DA7j3/r1HFw2gNOuqrZjBvZgMHv/uOMfso0WkQphYor63nklVr+Oy99wl6Pamm7wy4mbFgNiuWr+Tr/+wkGosxEpxCKShZvWgZdSUV7N/5JcFoFGcyjspgpKKiigW1Mzm2+2smJuz4NUnUBj0LaudQN6OGT3d9ioiIbxqEyOUsX72KivIyvvr8c6KBMOHw9MFSsXTVKopLyti3dy9er5tIIoRO0LJ47kLKSkr5YvcXqWdISQmlVmD+0qWUFBTxw84viUfC+MUwMQUsXbeGwvwidv3nUwTkxKMhkvIkS9evoaCwkM/e+wAxLhKIRDGYrSxbvpL8nFx2ffoRUiyKJImoFGrWrF6H3mBg7w/7iMtFnAEfKo2aKy67HJOg5eP3/4PFZCYYiiDK5Vy6ZQtGnZ5vPtmJSgb+aACloGHz5q1oBB1f7N5FIhZDq1ITjcW5fMsW5Mj4cc9eJDFOXCGCWsGlGzYgSTL27tmPSWsg5HalAMiGLZsRxQTf7NqNTK4gOX0OkbHlqm2EQ0H2f7kLQSbDoBHw+QJsveZ6/MEghw/+AJKIIAj4ggGuuuEanH4Pe7//ljS9CZxB0nRmNmy6ArvHxb5jhwjGQqhkSUwGI1uvvobhviFajp9GCoZJxhLIdQJbf3EbHX09nDt2jFgggE6tRKaQcf1tt9LdP8CRn46hQIY8Hks1qhtuvpnujk7OHz9FOBIlqlKgs6ax+cqrGB4Y5NyxIyRCIVRyOaJCwQ2//CXtbW1c+PlY6pJqNQJynYZNN27nTEsjZ86cwqDVIUUS6FRa7rz1Tk6fPsPpxrMEAz4yzEYEo441V26lrbubs8dPIgUjZBusGDQ6rr7mOs41NXKm6SwxKY5MLU/du2u2bedM0wXOtLcTC4bJkKvIMJm4fNNGTp4+yeDwIOFgGEGhQW+1snrrFTS1NnPu5LEUIcjRm1Fp1Wy87Xr2fPstU93DWDUmwr4w2YUFXHbdVr7c/xUDg13EIyEMgpYMSyZXbNzG8RNn6ewfTN3HTK0SS5qJFZs3cqalmXPnziFLSGTpzBgFPduuuZa9+75lZGKUSCyMAomC3FyuvGIr3+z/jt7RMRKShEYmo6iwgKXLlnLy5CkG+4dShVIQdGTmZLP9huvYvfsLxoYGUSKRZtDh9Ho4cbGdupp68qcJkdubOvuGzHS23H49/3r/X8QDPqL+AEpUqYa2bMUafjpygt6BIWLhICYNVFeUMW/hYvYf/JFRlwOvy0OGXM+sGfUsW7GCT77ayaB3AoVSjioiUVdZxbLli/li7x5GfX6igSj5KiNV5WU0LJ/HVwe+pXdwAEGuwSxqmNkwk4Yl89m5fw/DzlFioSDZCh1VpRUsvexS3n7nHRTxBIlQBCUyZi+YR/mcWj7bM11L3EjxOCpRwcLZC5lVO5c9+w7QO25Hr9OgiYVYMGcWVfUN7P72GwYnRkFMkq7QM69hDnPmz+Nf779LWCkSjUbQo2LJ3HnMqK7gg52f45HLCPnCFGhMzKqpoWxmNZ99vQuX14NJY0DmjrJkyVIK66v4aM8XjPkc6NQqbDINM2vqqZw1k0937sQ7TY5kclRKNcuXLqNuxgze/tebKAQ5Hr8Xrd7A0iUryLUV8OWXexCTMqLhAMpEiHVrVpGdX8iX+77FEfQgxUXyTRnMqZlJUVERO/fuxpuMEE3EUMdh3YqVlBbm88EnnxCUKyAhw5ZUs3bNaiJa+Hzf18i0aqSohDooce22a4irZez85qsU4VWKImlxBZvXrUemUvLlgf0EFdPEJIkiLmfLZZuw6ox8vPMzQmqR4DTolcm5+errEKeCHP7+EH4pRlIuoZRiXH/ttQTCUb7+bj8xFciTMoSYjM3rNiCXy/ly/x7CKgkUMgjGuHbrlShlSb76ai+STItMoSaWiLJp60YCCT8/HDyAGI+iQI5WoeP6629ieHSM/d/tR6VSIE0LJHoj2zZtxmsf59sfviOgV5BQKFAkFNx+3U14xyb55rtvCQtJ1Ho1yXCMm7ZuJ2L3cOTocSaJotQq0SVFbr72Orp7+jl8/BjueIj0tPQUGbzpmhtoa7lIY+sFnPEAap0GWVTkrtvuoKPlAsdPniEpTAO9KBaLiau2beFieyMXWy+keqNRZ0CQa7n+mhtob23n7NmzxMUYSpUKlVLFHbfcwpnjx2nt7UytJ5RIkGfJ5toNW+lrbuf4qRMkDApCYpj8rBy2b9pK00+naW5rZ0oeQ2sQsKlVbL9iCxdbOzjVeJ6IMomgFtAmFPzq1js5/ONBmjsu4pfHUaiVFGflsXHdei42nuPk2fOIBiuxuERhmo1tWzfzw0/76RnuwRcLIlMoycvO5+oNV3L+p+NcbGxG0OsQFXLUJiPXbN/GyR9/oKW1GWcigsWWQbYtl0tXr6Px+Ck6O9sJSGE0Og2FhYVcsnwVp4+eorWjAy9xTGlpZFptbLn0Mo5/f5COjnbkBnUKO2SlZ7D1ii38eOh7zl9oRKXXolJryc0q4Oqt2/j266/o7uhA9tqDv0mW6wyM79mHKUmKgVWsWIa1oY6R3n7sBw6BcwqFVk7t6mWI5UUMDo/jPttNwhUgkoyyZstGzCWFNJ8/y+iZ02gTUorZThd1ZVk+Q/0D9B/4GXUkiVxvpXbpQlTFFtzjdga+O4ZSAocgMfvSFWSVFdJ3vhnP0WYUcQmPUUHt8oWU19dy8WwT7YdOIiQVqPU66pYvQV6cz2h3D84DP2OIiUgmA1WXLCdelMlQfz+u440pZm8oyke0GNFmZ5JhMND/4yEIhFBarVQuXoitvpqOxkYmDx1DHRcJGwzMXnsJQkY64z19jBw8jiBXETQbaVi5GJ1Ny1hPN5Pn2vC4vCRzsliwbhWCSUXPhSYCnf2EfSHktizqliwkv7KUM0d+xnn+IoqEjKTZSt3KZejL8jhz6DDK9n6UwSiS0cicy9cRtploPnMaoW+EiYFB0morqFu0CIPOSk/zRRwd7YRCAdTZGSxYv5ak0UDr6dPQO4DLOYVhZg1eSaKmtIqEw4Wj6SJurw9DbRWzVyyBRJC+piZ8nUNEppXS0gLqFs/HqJQxcqEF+6nzmA1mktnZNKxYOk1IuXj6NJNNreinFbJ0GwvWrkGpE2g5cQp/awfq5LRym0P9iuW4ZRK9F1pQdg+mgIpqZhmlC+amlMS+cxfwNbeiVatQFOVSs3QJCaWatuMnkXX1kpQSKCpLmLVqJfFInKafj5EYsROORtFXlbN0/WqSYT/njx4hPOlhYtJF7dKluNxu5ldW0NfcjH/cnmK0+toZ1M6diyoYpufoKaSBUVyRMKZVC6latADR6aP16Ekk5xSTDgdz1qyhuLoGrzdA/8U2IsNDjNpHqF2/krrFi7CPTdJ+vonY+Bhev4eCubOYuXgxHm+AtmMnSfb2o1QrsSyYRemsWcQ9IVqOHEecmCRGEqGmkqXrVuMa6KWvuQXXqIMEcgpnzaamsgrlpIu2kyeYGB1CnmbGPK+BospKVJ4QbYePopx0ExTjFK5bRdfoCEtr6lJFZFoqSihlFM6fR+2suYz3jtJ74hxah5OkEkyL6iicWY9rwk3T0RMknZOoDVps8+vJKytH5otz/rsfMQX8+MJ+Si+/hJzyCvyjU7QdPYnC4yNAgqx1y6ifNxtXUwvtp04SiYYJSUnqFq+isrSKQN8wrdPv6/OAVUfaqnlkFuWhtE/R+N0h9LEk3rhE2fr15JaWpBhw+4njxP1uQjKJqkvXUDNnHj3n2+g5egb9lBu1UUCsKSCkVlCXX8mxbw9gSiaISHEq1iwnt7CI0KCdtlNnifj8hBCZedkl5BcVExx0cOrAIVQxkYRaRsOmVYx7HLQcP0mG3ogsKqHUG+lwOrnqqqtIl5Kc3v8dSa+XuFFD3qbVWHKyiXYMMnDiPEpvmIhCQemmy8gqLMDX0UXbz0cQEnGCajklmy8lu7iYqcYWhs41k/AEUFnNpC2aTW5xPpHeXi7+dAx5GGJaLeWb15ButaAbGOPMD4cIKxWEjTp01SXoFWpmy/W0HT6eUozdehW5m1eSnZ9N4HQjw+eb8YcixPU6ai9bh81mw3mhldHGC8QmHCizrVg2LCO3opyJE02MnmjC5I+D0Uj2hjVYsrNwnm1ifPqeRsJEDQL5W9aTkZ/P0MFjuDv7iPmCJC0Gii9fjdGkJ3iumamOHnzeMPL0NKo3r8MgaJCaOmg6dpyoWY+YmUbRsgVkmayETjTh7hogLEp4BCWlm1aTnZvJwL4fcHX0EJlu/lXljKTrycsvxDQ0ibulA20iQVhQULF9I5JBoOfEGUIDoyTGJsktLadg3SXIlEomTp4lMeHA7RhLuS55l19CWmYWw98fwdnVh8/nI62ihJLLV5OIhBEb23C0dxOKJ1Fk2qjduA61DHzHzzHS2c2YFEVTUsCCqzcTmHQRO9vKeHMHqDSQlUb26oUY9AKR8y30nTzDtESeVlOF7fJVBENRYqfaiPeOEPN60Jbmkb1tPVPRIM6zLcQ6+jFOBSiuq6HNqKCgoozoxS5cXd0IajmqvAyEBTMxma04Dp3C09VHNBols66a/EuXp+qo6/AJZJNeplw+Mv8PJOevWJYiVz279+IZG8WtkWGbWZ3a/7jXj+O7o8RGJ1FpDRgqSjAsrEcul2E/eBTXtBsnS1I4ZybZlyxncGiUeHMP0SE78VCAovkzoaECpVFH1w9H8LR1UajWk1aQR/5lq/EGQ/TuP0zMMYlMnSSzvgrtrDpkkgzHjyfw9A6CoMJWW0lL3M/CObPxHT6Jp3sAuc5Iyfx5WGbVEfR4cP50nLDHRa8UpHLFIrKrK1EFogx8eQC8QQIqJTlzZ5I2rx6v08nkTyeI2SdIyCWyZ9VSePla7EN2hr88iCUYQ1ApyGmoRljYwPDkOAM/n0Lp8iILBJm7egWyukqmnG4mDp4kPGZHbdGQPasG89xZ+J1eRvYeQhOMIupUZDRUk718AeMDgzi/PYTaGyKsUlO0YB662mqiXh9jew6gE0XGkhHM9RUMq+MsmTmbnv98icYfJabXUb5kEeaaauz2Mfp/OpKqkQq9ipI5M8maPZuJQTt93x5GH00Qk8WpWbYIdWUJgWCIi/t+IDHlQq9RMnv1StRV5QwNDTN06CgKfxCZWsnsZUuwlBczMtjP8JlTBF1uJJWeWWvXoKstZ7y3F/vubzHLNHh0JgLT0sUbv783efeGzXz1+z+i8gVwaRTc+pfXIc1MYsrNBw//EX04hGAW2Pzyc6BXk/CHefP3z2JESUINdzz1BBgN4HXzyu/vI0Orx6i1su2pp8GoBrebfz34KGalDj9qbn/jdaY9wqR9jHf+8BwauQK/RcPd//0SqOWpJv3OfX8i02DGrZdz60tPg0pBZGSUfzzzMialgNloYvurfwYpRtwxxScPPEqmSoNPIWf7m2+AUYl3oJ+3H36cbHMaygwbq6/cymgwSF1RMZ8/+0LKulNmpnPdKy+DTMLZ3c1Hzz6PTW9Enm7j2ldfBfcU4oidT555GUGlIZGfy7UvPg2KMO6zZ3j76ZepKKvENc1I/vIK01768Pffs/O1v5FusKLKzuP6P78MITeD58+w6+87SNeb0aXncPV/vw6JAO0//8TRv79NGirMhQWsff0ViPnoPHWC3c++TFVREWKujaufehaiCia+PcCnf/8bNlsauQ3VrLrn7pTV3rh3L8fe/5A0qwXTrFpq5s0nW2/FOzDMrh3/JCM7G1lRIduffhzkUVo//4xDn36FUqMlbWY919z7GzAb6XnvPY58tisFvqqXrmTFvb+GZITmb/fSduBHgr4g1atWsfQXv4BkkqadX3Di089J0xmoWrSYWXfcBukWTr37Lhc//xKlWkHeZctYe/evQFRzbMc79B44SDwcZOamtcy777cpMH70g48Y/PEQoYCPus0bWHzttaAUOPPv/9D0/Y/oLWbKV65gwTVXgSLBvn/8jeaTZ9AKBtZs2UYoEGL+Jas5/8lHXDx3Bm80wprrbqTmqqsg4Of4m//Efvoc4WSS0isvZ8n116eslkOvvE7v6ZMYLSbmbric8vXrQaNlz6uv42psQobEypuvpWjd2mltnQ+eepboyDDxWJjLbrqO4i1bQJTx8WNPkBwcJBQNs+iW66hbfynIBHY//icSk5MEEnFW3HozZYvng6Dgkz/9iYmBYYIxket+/RtKFyxKWdj7HniQiNtJ/5SDqx99mMKVK6alVj5/8PdoAgGc4SDr7r2LjqEh1t54G5/edx/xoAdnyMe1v/st2dU1oE3jgwceRjE2TlSKsfnBu0hfuRLket753QPogwGG7cP81/OPYZpRw7T08O+HHkYT8BCMh7n1T4+jyswCQxofPfgHZFNOPIkoVz/3OBmFeRCJ8e8nHicQ9BFXqLjj/j9gLqkCSca//+suTFISjxTlxpefQFNWAi4/H97/EKpIlKBMwS3PPoMiI4tp1+mTRx8l4XUSSMa484WnUeXmgz/BO48+gdkXICRF2fSHe2jq62P19tvY8cu7UQa8qVrxi+f/BBmZ4PTz9kOPoNFq8Igx7v3LS6DVg0/kvfv/kIpDOONBfvnW6zSfPMLLjzzJkoYGMowWhp0uwlYL9/72t5gVKt78w6MUTpPiSIBb//Yy8pxsGHWy49f3kaPSElYruG66himV4Arw/iOPoY5HiOrU3PKP/waVEkbs/P3RJ7CqtERUSu74n1dT68U+ztuPPI4gCsisFm7c8SpEQtDUxvuv/xVVhg2fVs2y67YRcbmZU9HA7gceJSlTErWZuX7HKyRjIWS9Q+x46hkEnY6kxcLtr7yYig9wsYMdj/2JPKUGmc3MpjdfIZmIEWzq5IPnX6NMZyaklLPl76+CQoHU3MWHr/432mnFKCuNK//1NwgF8Z5p4p0XXyXDYEbIzeLqV58HMY506jz/fO5lMm15qLMy2fTnp8Dvg6ZWPvzrG8QsRuIZVv7ruSdTdyj49fd8/j9votbqMZQVc8U//wJjwwROnWf3m2+jU2swV1WQvmEVSrVAZQjefuxp8owm8htqmPf4AykLa+RsE7t2vEVaIklRXQ3L770LCosZ//ALvvznvzCoZOQ0zGDNdK+Ix+nbuYdDn+9CpVKRXTeD9b//LWg0THy4k4Of7iKSVFC9bAmL/3AvTAOKr/fz49d7mUSibt1qVt92AyjVTHy0m+/e/zSlstWvv4RZj98PsTDtb73L2W/2Y1JryZ83i7kP3g0KFe3/+yHnvtiDRhRZeOUGCu+6EfRaDv/Pm3TuO0ipSkfpnAacNYXUzJ3L4DeHOfnVHlSyBMu3XUHJ3ben1n/s1b/Tf/ocWq2W4vlzmPubO0EUafzL/9J66CgxScGqa7dTevPV4HHT+a8PaTx8BK9GydJrrqRu83oQdLS+toMLBw4jqdQs2X4lpXfdAkEfR199g+Hzjan40aU3Xk/BZWshI5sTT7xE5+GjiPEIW355K7abtiEFfHy74x3GG1tQe/1sv+0WtGtXgFbH0ZfeYOhCM27/JLc9fD/6tSshGufAc6/h6ukjIMa46u5f0hTycMmyZfzw3OskJ1x0jo1z4wO/w7puReq8HXjkT0TcHvqSEa5/4Ldk1VSB1sRPDz1J1OGkZWKUXz33FIbFc4AkXz38BMGBwVScZfs9d6GfOxOZLZvdd95HuGcAMRHl5kfuhxULUuf23T89j2LKjeRyc9v9v4W59aAzsOv+x4lPTOIKTHL3M4/DrDqIxPnowceRe/xMRQL88olHUM4oQyFXsuue3yOOOwmpNdz63NOQmw46PV/eeQ9RxxRBk5bb/vQIX7We5cpt2/nyF/cjdwdwqxXc+vzTUJSf6pn/+193o0+KuCN+fvfCc5CXB6Kcf9/9IPpwFEkucu0Lz0BRLvh8vP67h8gTdCQCPm588nHIywbkvPub+1BFo4gaJbdOP8dkgnCQdx+6HzUyXMEE9771FshFkMHOu+5FE5XQlddQOXc+stfuuD4peIMoWnsoNpqZCvlILy5Cm5vLpMvNYGs7xZkZRDyTZGWkp/zjKW+AC119pKWlI/rcFJcWorZZcPhddA/1YjOZiUy4KMzJT7HwvoEBBoeHycnOIejxU1xejtyqZ2xsDOewHavZymTAS35xEWm2dFwOJxP9Q2QTUif6AAAgAElEQVTpLSR8wZSXrc/LYMA9Qdv4EBadAe1UiPzMHNJKi+nv78M7NEieLZ3JqUlKK8vQmg10jQwxEQui1RlSmSCrYESr1qCUyXBPTWE06PH5vJRWlGOypdM9NkinY4h0kwWNM0xRVh5ZxYW0drbjnP5/vR4SSTJyszHk2Gjt6pjGjcRCUVRyJekZGZgy0vF6PEwOjWLRGYkGo5SVlmI0mWgd6GYk7kvZfCpXmNL8QqyF2TS3NiP6A+iUKqRIlOKKUuKCkoGJUcLxCPFpS1UhkG1OJ8eYzvjoON5wEI1KRTwQpKKsDGuGjbaBHibCHgLBIMW2HBz9I8ysrMHpdjEecKMz6FFLcrKys5EEBYMOO/5oBI1aiyouS8nkCrmCCdckY14nWWk2lK4IFSWlJE0Cje0tBMOBlC0xbSHk5uSgUSpTiqNj0kFSEtFphFTGIxSP0t3fm5LNI2IcjU5HVnomQlyG2+4gHg6n9iEaj1BdXY0oSrT1dOKKBdHrdGQbrRTYshEjCfpHhnAnwiQkkQyDlYqy8hQo6BjuJzJti4hgkdRE3H4qq6po6elANAkp28UaVZJny0RjNdDUfjGVC9SZjKkcSXZGJqq4SF9HZ8p2RilLsd2iirJpHENbSwsGmRLZdGZJo6aisgqX20vA72dyzI5GoSQ7LR2L0YRKpaZvdIipmD+1zwaZmurickIeP919vYRVSZIySBeMzKpvYGxqgo6BHkStMpVhy9AYMRuMBONRRkZHkWJxLBYrUVGktrKa6JSHnt4uMGrwxSNoTAZ0Kg2ZSj2jwyOoM8xMBTykp6dTWlCcUp46piV+g4BMLicnPRO93oA3HGZibBz8YawmEzJBQVlhEYERB/0jg4iZRnyhAKXWLGaUVDAwMMSIfQyVSYcvFKSopJQsWwbuMTv9IwMobHocLhczy+sxqPT4/QHGJyYQkxIgYTEZKC8uxDU+zvDoCBqLEWcggCk7h4riMibauvFMTqE0anFHg+RXlKbOnWdwjInRUZQmPd5QgIKCAlxTLtLMaQz29JFhthAMBsguyCUvKwv/qIO+kSFU+RkMTI1TVlJOaWYens4hnOMOkkYNzmiAnPJiivLz6T7TSFIUcYT8yAUNWVk5VFdUpfJ0/T09aAUNkVgUW04WuVnZeO0ORvoHSctIZ3jKQUZVGbk5ufh6Rhju6cWalYE7EiC7ohRbmpW4w01PWzsGq5nJgI+yWfUYtHocbT0EptykZ2WmnpNWmEtdVTVjTW04HBMk0g14xChmixWtKCMjJmdyaAxTVgZjbmdq/Tk52cRcXlqbmzFn23D4POSVlpKVkUV/S1sqP5idbqN7sI+i+mpsGRmp/XGN2FPZtoCUoGDR7JSC5mjrRRaOpoDGiHOCnPoqcvJy8Q6OMtY/gEajIRCPkTujAqvFSt+55pQNOX132nt7mLFoLmlpVvobW4iGw0QFJTGVjPLaGuSROKGeEWTBWOr+231uMqtLUxEEd/8wQacbvVGPKxwkaTZgsaYRcbhQx5PIognC09nc2kosGWmpd42GQikXVLCaUOakY9AZ8HQOpn5nOtc37nNhKs0nOzebzlPnkcfiqfca97ipW7aQeDSe2n9BkqeA4YTPQ8ncegRBw0RrN0GvF6XJQASR0qpKVDEJf8cAyUAUQ5qVDvswZUvmgFJO/4WLmJUaiCVS+1O2dB5JmYzhpnYMkgytJCMQC5NeW47SoMUxOMzE4Ah5aTbkRh0DiQBZuXlEBqcwSApioRBBMUrh7Dpk/0cwOs41YRCEVJ5uugbUL5qPLJGk93QjGUYr4XgcbzJK9sxyNGolo42tCKIsFYfQGo3kFxeTjIkMXmjDpDcQSYp4xShls+tSAKr1xCmsegMaQZvK1+dWVxD0+lP7aVNpU/nraTvaXFOKI+hlfHgk9U0MciVytZrieQ2MjtkZbukgQ2dErVASEqPULFvI0NgIYz19GAUt8elMv0KOLx5NWf5D51pIRhPkFhak4lvWknwEtYqxC+0oE0mi09EnnZbq+mmlz0376fOUFpek8EFCUFIxu56A30d/YzMWjRYxlsBis2EtyMXj9THeM0CWyYIYCCGkGdGVFxCUizSdP49OkpOn1KdmCNJmlNI/PEz3hYvUlZQTcnoQTHpyZs1gcHyU4e4e0gxGIr4AFdXVGLMzU3XW2TeEzWDB4/Ggy0zHVlfOhN2Or72fgrQMprxuFAYdca2KrMxM+hpbKMjOY9LtRmM2UFBdSTgaoeX0GfJsGYRcXspnVCFLNzPlcjHR00+mRk9obJKCshJ05XmMeJ109XSRa7QgG/dSVVaONieTQfso/Z1d5BcW4PC6SUtLozyvmIDPT3NHawoT+P1BiguKUvV/3G5nYHAAi9lMyBtAlpQhe2Xb5qR3dJzty1bTcPkGuj/9hMNHfsYjSqlBjeUbN7H6ums49NY/OP3jD+ilZIrZVV+ylrW33cnRN3dw9PCPTAZdpBXmMe+S1Vy6/Wr2vvdvzhz6iaQ3jKA3cOl11zB33Tr2vPUmjWfPEYwkUhm3jVs2s2TzRna/9TbnpjMBkXjqUK7duIElV23nh+dfo6ejk37XOPIMI5t/cSNLVq9i55/foPdCG75gBMFo4Mrrr6Fu1XK+fOMvtJ47gzyRQNQJrL7zFpau38CHz77GWEsHmliceDLJ+uuvoX7TBr544SUGu7uYck6gzbZx6a9uZ8HCRbz//KuMd/YQCAbQpVnZcON11C9fwa4XX6a5sZGYIKBJs3Dl9dfSsHA+H7z6Gj2tnSRiSVRaPTfcfgcVixbx2Ysv0dfWjt/rR5+TxdUP/JrK2irefv4lRju7CfoCKUC8/qorKZ8zm3efexb78ACBaBBtppUtv7yDhtnzePPJFxjv6kUjVxJHxi8eeoicqmo+fvYFBtraSMQj6HIz2XLvryifPZu//O5BlIFIqsiqjUZufvC3ZNTWsuOe36ZsMlc8jpCdwS2/u5vczEzeevpFQg43gVAMTaaN2/74EEa9jr89/ASS109iumz8Xxj7oReeQTDqef3Zp/E5JhHDUQwWK/c99WQqP/XGiy/itI8ik0noM9K5/eEH0Wi0vPXia4QmplJZJbM1jXse/SNJUeJ/X32FqM9LyO/Fkp/LHU8+ikKl4vWHH0N0+1MKgcpk5DevvEjM52PH08/hm3SS1OmQW43c/+wTqff58M//jegPpwYzrCVF3PLwfSRCYT565hVkwTCeeIS00kLufOz3eP1e/vXyK/jGxlP7WVhSyh2PP4HocvLKy88z4RxHrlOSnpnJH598Dv/oBG/+5X/wTE0hV8tJz8rmd8+/RGhgmLdfeZ2Qy4Vap0KXk8Fdr75If0cnO9/Ygc8+gVqlSl362554hMm+Ab54/W+47RNE1Coyyor5zcvP0HfuLJ/+bUcq/O0DCququPu5F+j84Ue+eOsd1AkxNXiTXVrEbS8/x8UTR9j58fuEXR4sci3F5ZVc/9gjtJ09xUf/fAufY4Jcmy1lMd34+KOcO3qcPe98iCKWICLGqJpRyy2PPkn3ge/5+rNPiHjcaGVQNrOeLU8/lrrnhz/amQqNTytMZQ11bHvwPs7/9BP7/v0+YacXiy2Tgupyrv3j/Zzc/y3ffvApioQ8Ze1UzZrFNQ/ex7Fduzj++U5Evx+5Tk1pfV1K0Tx94Du+2rUzVfyydBbq6mey6d57OP3D93zx0QdEvB4KbTaqG+rZ+Mjv2fXW27QfO00yFCEQ8rNh42ZW3P4Ljrz3Hw7v/xalmEBQqJm5dBGX3H0bPx7Yz/7de4i7/aQptCxfsYLVD9zDvnfe5uD3P6CTKcnSm/EG/OxtbuXGKy8j6nThdkyl4hDrNm1i3W238OVb/6T1x59SzUSt07J87VqW3nYrBz/7iD3f7EaRlKGTC1yxaSvzrtrGnnfe4vzZEzjt9hRR2bz5CmZdezVfvvkPjh4/glquwiQ3sHbteubdfA27//FXGk+dTjVElUzN5Vu3MP+Wbfznjb9w5ucjWNV6dEkNmzdeQe0VG/hqx99pOnkKv9NDpi2HK7ZdRfXWjbz/6kt0tDSniIpaKXDV9muoW7uGT/72BsNtrUyN2UlPt3HDTbeQv3wF37z7T344dhClSolJZeCG626ibMVKPvnb/3Dh/CmioSBWk5Ubb7qZ0jWr+c/LL3Kx5QJyFJh0Vq677gZKVyzhw9de5uLFFhLxBDZrJldffx1lyxfw1+efob+9HavGgEGm5YbrbiRnwVze/+trdHS0pTLBaSYbN918CxkL5vLmE39k0j6GXKFA/D/V7e5f34utrIr3X/4zw31dRGMRLFkZ3PKLO0mfUc2rTz+B3W0nFo2QIVi54+Y7ya+bxY6XX8A+PoTP76G0pJzt268hu76efzz9FI7JccKhKBZzBvf8+l5MxfnsePl5ugZ7UShVmAUTDzz4ELqcdF568nH8444UibMoDdx9/0OQYWHHay/h8rvxBYNYzDYe+f0jYLLw1ovP0zvUg0JQYUm3ce9dv0EwZ/Cv555lwjFKQp5El5bGQ489Nj21wkt/fhFvPEAoFCLTYOOxx58h7vHz1j934HKPEwwHycrL574HHwKZjL+88mfsw0Mp0m0y2vjdAw+BRsHzLzzFZHgSuVKBWWvlT48/hRQM8deX/kxgfAqNQk1GTgG3P/k4EfcEr/3lFYIeZ2qILLegkF8/9QzRUTsvvvgCgaCHdItleiSGh154Bamzjx1v/gNXzJfKP6qtZh575bWUnf/mjv9lwuNAqVRQWlTC3Q89iqejj3fffotJ9zhKrYqMvDzufeoZJi408/EHHxAK+kmISbJyCvnVU88weeE8/9jxRmpAIxAKUV1Rx11/fBL7iVPs+vRTpianUgSlon4W19/3O4aaG3nvvXfw+1woFQpKSsv55RNPM/7zCT77+GPc3ilEeZLKmQ3cdO999B05wccff4hHDKTEjvKGeu6+/2F6vjvC5x98iMvvwpBmpqK2hht+cz893//Mrs8/S2UoYzKRqoYGbv/DI3R88x07P/4Er8+N1mBkzqJlbP3lr2g98B1ffLUTnxQmloizfPZStt99L817v+bAvn3/z2afmmLeqtVc+8ADnP78c/bt3UMkFiKRlJi3cAnX/vYBWj7dxVdf72Y44MCaZWP+/IVsu+2/aPvsa/bs+RqPOoZHCrN240a23XgbTe/u5NDe/bgiHvSZFuoXL2Tj3b/ihw8+4OfvfkAIxUkip/6SS7jinrs49P57/LhzF7aQlMoYVm+8lEXXX0vXJx+z8z/vIfvn1dckB0eGWbVmNSvmz2fozDkOfLsPU14+ipxcqtatA60G10gfA50X8Uza0RhNLN+4HZlMIOKYouXcGfzhaQRtonr2QjKKCmgevEh/VwfyCR9mrZHZy1ZiTLMwPNhFe8tFPI4AmVlZLF61AJVGwUD/AENdfYTtLswGE5dftZVYLI572E7j/x/OVOsF5s2bS5otja7+HlovdhALiKlpuLmrV2E06RjpaKanvZlgyEdaTi7z12z4f3kVX5gfd32JLBhg7pLF2GY3oDWacHZ203b+DEmliC49jZmLVqIyGGjtvEB/Vzt4A6Rbbcxbsxaz0cDA+bN0tbbjiUopdXDO0rnI5QmGezoYaOlA5pVSk8EzV61CrVMz0NbMhXNn0ZnMmM1pLF28AlEBjX1NtLU0Y4xpyM2czt8tRaMT6Gg6zcBAFxEpgjbNyorLNxPzR5ls6aK3rY2YSkKXlcnCdZeTiCaY7Oiko+kc8WSEjKJCZi1fg6RUcuHCac6fPI5Jpaa8vJJ5y1aSiEYZuHAe+/AIrmCc7JJi5qyYj1ou0nnkKO7hcaJBkdyyKooXzUOhV9PefJbu801ky/RkpGdSvXQxgkXPoYP7UoBISKqxTL/v0pWpkHLzqWMMDfbgCblpmD+f6lnzp91m+o+dYWJggJg8TlZJMTULlyJXqGg5dZzu9osIeiV5pWXULlgGKjU/Hz6AZ2oCpShhTctg+WUbCPkDdJw4xtT4BL6oxIxZM5m5cCaeyTHsba0c/eEwOlM6S9dciq20FLVKQfvJYwx2dKYGKPIqyilcNC+lYg6fO8vU4AjTAbn8kkoWrFjD5KSDnpZGega7CGkl6mfPYUZRDaI3Suf5RrzuKYJiiMLKSmrnLiYSiNL8089MjA+jtGrIKi2mon4+0YRIc+o7diMIaqrr6imvrkMKhGg/eAi/0830WMHcJUspKMhLDfCcPfEzLqcTKamhrLaBsjmzkcJheg//TH9be4qBVjXMpKC4PDW80trVyKGD3zOjtIqq6jrKa2YSCgZpOX0cj3OCmBSlbu5ccitmEArHOPvzUaJeLypJpGpGDVWzF+Jyumg5eYzxsUGMGUaKKquonbkIu9PJ0ZOHcbkdmHV6qusbyKmsTgHvgeMnSPhDRGQq6ubMJS8/B6Q4hw7sw+N0YzRnUl43K+UiKBIxug4dxDk6jCHTlvq+1fWzsE9NcOLMz/i8HtKMadTVziarsJTJ8XG6zp0hNj31ppSYs3gxpuwCXC4vJw8dZri3h/qaSupmzSazqIKxMTutJ48RcDsxp9uYMXtmioQOT05wtuk8gUAAq8HE7FmzSE9Pw+mYor35IsO9A8ytmzU968DQ5AQrViyl8ehPOCcdZOQWsnTdeiZjUVRSkp4fDhFwTGLMymTmokVYc3LpG+jlwvljxJNxlHoLC+YtoSyrhK62Vjq7GwmHAhg0RpYvXYFGEAhEAuzd//W0g0dhbiWVtXUIWQbG7cP0nD9PyBfCkJFH9eyZWHKt9PR3cvb4MXxOL/Uz5lBbW09mbia9vZ30tF0k5PRj02Zy6WUb8RFl3G2nqekUfq+XvJwiGuYuSA3xuR0OBk6fRgqFMNpsLFm2Eo2gZ2BkgLPNxwlFgmTZ8pk3dzEmSwb93V0MXjyHFJl2BfSs37QpNfk4NDJI06kThANhSorrmLlgATFBxO4Ypfn0SZLxJGnpecyaPx99tomW5vP0NTYhj0iUFlYxd9FiEno5Tc3nGe7qRI0KlcLIuvWXE0vG6O1p58yRg6BUkF01g+Wr15EIiQx1ddPX2kQiEcWam8Py1ZeATMG5C2cYnexn0jlJeVE1lyxfRyIo0nLuHBOj3YiJGNb0LFZesialoHW2tTLQ14XH62dG/ULq5sxBUok0NZ+jo/MiGpVAmiWXRUuXokvX8fPB74naHYSmvNRVzaaoogJVhoHGi410tDSBJGdGzVyqKmoQVGq6u9o4d/5YKrdVMWcODXWz0IZltJ89h2O0H38kQGFDHfXzFhCPQVNTIyfO/YzZpKe+qob/j6jzjqvzrPv/+z77HDZhZUCAMMIIhBF2GCG7aZLu1tbaan2q7eMe1Vq1an2ctVrH46jVDjuiTdvszd4QAoGEkEBCIAl7H84+98/rOvh7eOkfoYf7XPc1vtd3fD6fb/bGTSjo6e48z+XuZklMy8spYv36VOx2O/39fXT1dKAzWUhIySErd5M8mxd6Org6dJXAkFBCAldSWbEdu3WRjrp6lkZG8dg9rE5IIWVTNu4ALW3tjQz1duMvyJHJG0hOycDjVmlra2Zm+hZL9kV5PnMycnBNLHK1t5eLfecJXROJeXUUWZsK0Dg0nDl5krmFMbR6DSnrN5AUvx6LxkJjbQ1DQ5fw8zeTmJxGWlKqVBepr6uhvq1e2s3UvM1ErVqD1mmTNvL6rWuSLJGensfGDdlYJ6fobGtlanIcr1ZP6qZCwlatRFE8dLQ1MnTtsqzEZWUXEr9mHRqrh5rqsywpi9gVF/Hr00hLy8C+YKelpYmbdwYwB4p5SyMlOR37tI2u5lZmR29ithjJKCgkeEUkDpuHjtYWuX9WBAWyKaeAyPAojDo9hw9/jM1lRe/nx7rUHGLWxrEwN8nFix3cGLlGaPAKNq7fRGJcErNzk9RXn+N6Xx/rMzOJTN/AyugYPHOz9HS2M3L7Bjq9gYotuwgLDMezaKe6oZo73kkM/iY2JKaTmZzB6NBtms63MGwfwy8kgPwNm4gNWon31jyXursYmhYYcRPppfmsELCR2+Nc7+plfuQ2isFM4f57ZYLNPnGL0fMX0F0dpn/wBikPPUBmQS5jnU0ceO1PKD/fd486OzNFXMwa7r9rNx/9/U0Grt9k68OfoExEIGYzTpcDg1GDIBi3VJ8mf3M5GALxCCCtokHs6saqsxRtE5gnDWjBqnjR4KHtbBWl5ZWSWSaxMYobUQurPlZF+Y6toDpk6U3+OD101zSTUbxZGgN5WowGcNhpbGqgqLximSIvmKQaUWGiobqZ4i2lonwu2Nso4m80XmrOnqRs+07cLg06rV6WCS81dnCpo4P7n34Kl58GFTCI1JbTRVNjDYXlW0AVD0IybR1uG31NrWwqLJZ4GbfDLqNmXB6aa5spqCzHozrQCjkFtwNsLq619JBQVCqfIdHFXjeq3UZHx3ly84rAqwdFBbNLprJv9gyQmrnJ9z7yR2V+bIShkRtsyM+TEaN8OQcwO8fFvotsKCvBJqZZ8Y3fOj7OrfHbJGVkogoJB620Ubz9zpuYjXoeuu8BXHY3eoNB6D5wRzAwrS4S0lNQNR4U1SXxJfMDQ9gWnESmZ8pxqCYNLjwMXLmM35yLmLRMiSMQ84vey+j1QWyzNuIysvC4vZKxJ36GB/plRjJufYpv/IKX7oaZviu49RC+PllOs9gqIus1dvM6LtXNmvgEcGtFlV3S2S8Jx9CgI2FdIkIdQbCCxYMGr1wFVU98cgJerxONVgXbEq/95rfcfe+DRMYlgEZohojReBi8eFGm7QPXxoBe/NILLjc32jpYuWYtxohV8lfy81ro7z5PeHQkISvCQDX6/psH+hobiU1JwBQZIeVRBARMvNdgdxfBq8MJFfIAaHC4JeGbls4WYtfFsiIwFAM6mZUWSi8XGprYmFvo+zJRKhX7X+ul8ew5ioQjbTZhBSxaUObd3L7Yw6qkdeAfIP9EvpVjkV+8/HO+8Y3n0Jr8fL/0VV05X3OW7KJNSA0Bt8Z3loCmmjoKi4vlu8h5EOuiheZzJykQmB4xaLtW7luXDqqbaigtLECLyDpr5VcbvG4aT1dRWFKBYtSBU10+v266mlvIyM5DsejllpVHW4XuM2fI2Fopsxm+/YO0Aw3V5yjeXAE6vVS+kKN0QffZ02RszgN/i2RoyrX89zt/9+tf50cv/xzcbtAafM/xeGk9c4q8rdt9G0oeORcak57TVecor6jAixuDzDuJ/6ih9sQZSssFnnN5LC6vfFb72dPkbt8u4Jy4tAqKB4xOuHSuhtQtAj/5nyMqvt9D/YnjlOzZh9PhkSUwaVC8btqqzrJpyzbfv8WL6cS4vLRW15BXXAEmjSzrGfWCgeqm4cRpirfvRNDqVa8qWeZDg9f4xz/+wfPf+z5ujxetGI94oMtNU3UDhWLehO0yLr+D103NudOUbduBqtHgXP61ftFJb0cnaQX5y/Mu4LwOFDOSlLapdKtYDN+Lif2wtEhvRztpJaXL8yz2prC1HjrrG8kqLffNsVwSFY91gd4LPWwsKPq/tVXBOz/P5Z5e0nLyJOsfrSphFoJh39HcQYGw5WJ+lvdz4/FjXL0xwKe+8AUcvuVAD9gnF6QDl1lS4Hu+2Ls6lamxG4yOj7E+LRut2Avi9yosjd5h/M5tYoXtMZmXz4WH+ZFh5q1LrFm3Hsxa+QVej4eJ0REpJZSUumH5XPieMzl4nYXpWeI2ZvkGI2yeBm4PXsc6t0Ri+ob/O3MC2jkwgKpTCYuNBo1WnncxJhGgCzhEVGoKXpcbjTgzKrz6yi8pLyshIydXOrXy5YQtvN6P6nISlZDsuzOFlBZeRq9dwWDxIzgqWsJRxHqIMfX3daMzGIhfly7vVY9D7BUNE5euSRmYoHVr5ByLpMPSkpX5O7elPFLo6mifvRBz6oVLF86zKmalJAY5lkQAYBH6ZAxc7mXV2mjMkRG4nC5ZOhc/XR2trF0bTXDEyuV9Djg8XO3rJm5tNDqzv484I22Sh9/8zw/59LPPYAwNlwkfAZ1C9dDVUktqehr6gHA5/v/Y2gtNTaRu3IjG3yw3gtvlxaTT0FZbLbNkGMzITS7Gr0BbQy2ZeRulMoewA6oob3pVWhrryc3NRWs0o7q9KGIvC5tUX09GXq60PdI+iueo0HLuHPmlpT4/QCh3CCOv19LdWCedRZGckPtW2gKV83Vnyd4k9nig7zwuj+fFL36FF199BQxg96iYhHNis9Pe0kiu8J/EA8R5E/Ogh1M1JynfVu7bN+LytjvBbODIuWPs2LoDxP2tMfn+RoW6s4fZvFfYKkWqO5iF7XZ56ayuJUucLQEPE+x/MdF2J43/80sOf/AhK3M2smPPDhqOfkhPewvKS1/8nLrOz5/RU2cIVjRMOJ1kbt9FeF4hWXv3+7wq1Wfk3XY7NVW1VO7cjlfgosTF5V6SE3jq8Bm2775LcNiXN4R4YRsna06xY+8ucWPhcTjRmoJR3SrHjh/lrrv3SkydNDCAbcFKTV0dO+/aKZ8hzrRVbF7VS8vZGnZuWTYayxedwL/Vdp5nc/lmDEJexGmTl5hzZpbW3ouUVJT7jJg4YE5oaWih+0Ivn/3i07gMKh7VidYh8HsGaupaKC3eLPFS8svdbuYX5unv6yW3KA8WZyFQXMBGbt68xdj1ITYVFfsuEbGYHkWyeEaGh8jZXIBd0Pz1Brlet+5Mcquvn62CfSsOtdglLi8TczP0DF2lqLAA1W3FoNVKsPfY6Cjjw7fZmJUpjZ2qelC8BqYHb0m9ooyyAonPcOPBjJfbwyPcuTNNVla2byrFV7hUDn34AXa9hwcfuEc6SGLzenVGKV+yODpBTn4eXtUtM3HCURjsH5Altoysjcs3HVLrrf/GLeZGxyjNy5aHXBglcVEJDMX87BQbczfiwi4Pnhst1672o04ukpGbK0y4z1PV6Oju6sWoNU8WkHMAACAASURBVJOQnIRXr+DGjtbtYOTmLWZmbeRk5YDA4knrrJGsbNVPR0pKIngF2NKJ1y+Q7iv9eOetZOfkSEdCyD5oFCOv/OQXlN+1jfTMDeiF4fT4ztLFSwNSoicjPQmN14vi8qBo9Fxsu0BAiD+xiXESJGt3WFHNAXT3dBPi1pGUmg5ap29MOiNtLe2sXBtPSEQYep0QWfCgVV1c7r6E2RREXOI63C6nLI2IPVdXW0tCaiL+Zh0BZrN0su1GEy2tHSSERrJ67VrwCO0pIaznT0tTIzEp62RpQi8OtOqVGda6U9Wkb0gjZGW4UIb07VEXfO97L/Kl575OQJAfWsW77ECp1FbVklNQgJ8gZtkXZRDl1mg5cuYMhYWbJfZHEcZBnF/FzanjJygpqcTyH0dSnBmjgbNnzpCTs5HgFYH4PHAFJ0ZOnT3HnlIRLIl9ZpfEFWEwjx0+QvHuLRhNwisRTpcOjarl9NHTlBcXShyh07skLxFF1VJ16hyF5eUoRj0L6iKBQnfNptJw/AxFu7ajmMRl6bOSImv6k9+8yrde+gluVIxOG37yMvJw/NBhdu282+cUCsMt7JUC9WdOUbKtXF6Acp9LR1LLycMn2LFrj/yM2+NGJ4y8C6qOH6No7xYpdyReTriMYv6rRLBaWooipDI0LpwuKxbFTNPx0xTK53hZUuyyxKs4VOrOVVO+Ywt4nL6g16vgdarUiMuoLA+D1ohG4NDQYl1aoLmhnsqtW6VNwKWRxlsw6D86/jFfe/EbuN02yazU6i04ZuzUN7RQeddWXC6P3Idi/3jmrLRd6KBgazEeoYyputEpBqxzTprF57dVgN2BavSg6DU4Rqfo7uph07YduD0uwXeQDtH8vI2e3l4KCnLQCWMi7JVGx+1boxJzlJWXJXG7QfpAeb5m/01UEuXhki3lPoNtExeaXmpe9g5eJm9zLnbnIia9Rc7x+J1prg0MUVRWtOx0iktWz/GPDzE2McETTz8pA+QlrwuDxsStwTtMjoyTU5Dl85Hc82hNOuaujzB0Y4SMEl/wr+hU3KpHajSO3xmloGDT8u3qs883bgwzfPsWRcX5MqFh0lqEeBM3+/uZFxjBTdm+d/WKIBkGr1xhxjFPVl4GC0szBFmCpBc1cHkQp6g+ZKb6xr/sOw9c7MdpXyRl0wbQuJl3LOBnCqKnvReTqid5wwaf02YUe1Plr6/8jqT1aZSIgEME8yIWcLjov3QNRaOQmBIv1QSkX+5wcf3qTYnPjk+KRdFpcLlEuV/h0vlWzCYdcWnrfV6e0yDPae/5HgxBZtalxeHxOmRpVzhYlzt7MJhNrEtLWg5YfImU7o4ugkP8iREOo9Ck89gxaC0017URFxnDypgYcDjA4kuQdLe0ExG1UjLebQ4bBrMQIBKOWBtr10QTFbNSngvPsrf0/e+8yDNPf45VayKlT7HkEHhxI5011cTHRhMUvQrVJRw0f/nOzbWtrEtex4rVAgdtQ69o0Sk62qubSIxbR9AaEWwvO8he6GhsJzkpHkuQAY1JK0kgWq2Z9qpWMlMy0AcHCS8STOIuUqmpqiIzdxOBwSFSNkWreOT4G2qbSU9Px+RvwGDQ+5bXC421zWzMysLop0Or08k9YNAbaTpzkqzsTExhwbLErVNNuB1enn/x+7z0kx+haJ0y7hXzoENLw6k6NhcUo4jkkLBfwulV4OTxk5RWbMbspwO3uBNEwGGk7ngVm3fslkkqxH5QXGJDUFNfT1nldmS2R2xbX46L08dr2LGtzBc3iJKDSAB4FLr/dZDxi91cPXcCVfAHQlegF/fAX178lvrolkr++Z3ncQhMV1Awn/vxTxlUjMSXleN2uWRNXzxc/Jw4doad27fKL1DxoChO7E4nNdVt7Ni2FY9TiDOLTII4dwpVLecoqyhGI9IB4mXxw+lwc6rqFNu2b5c4Bek5C+Nn1HD8zFlKykoJMOpl8L8IzLvttFXVsW/bNp82k4ioPSLD4OFYQw3bd25ByNvKjKFikHpe7Rd72VxeiiIiN5GuUUxcaL1AVW0Dn/viM2jNKipuqQk2OzNPe2svO6SRdC0vDFhn52jqbGbrduFI2uX4XVoTdyamuXnpMiWbS1D1QtDTg1HR45hz0nKxleItxbi8Trwao8zk9A+N4BydoCIvCxxO3zzo9ExOL9IxeJHCwjzM0lUUptvAwOB1xq/fpnxLOU7FitPpwF8fwPTNcYb6bpJVUYjDoOKSl6yXy72X8LoMZGWkLV/KwvPRcvD9d7GZvDz6yP0yshdWXjX4caHvCkaXm/VJifLyVYVilBeuXRvh5ugNSosLZelVjHFJA22Xr0nNv9z1CRjEOolMizACPddw2ufJ3ZSBTbyposeFnt6eXsI9JhISEsDiRVW8ONHR09eHY9ZBfn4OLkXINzvR46W9vYOQ4NUkr4v3Xd7CIfJouNR+HjVQT0pS7HIyzyvFeBs7uwg1W1ifmCAvd2HIxR768Q9+RtneSgo25UqRSyF9IO7TkzUtRMfHkBC9EgMq+uVIs6O5m6AwPxKSYsFrk2dpASP1zU1khcWxUmQAg8UXeBHu1cmz1cQmphAbswaHuNQMwglUqa9uICkmjTUxq/5/lkUYjbaWNkIjQ1gXH+1jeno8OP1DOV1fR/qqaNZGC2O7HE669Zw4eZL4nGRWr1yNxy2EboXCo5Hqs3XkZWcTEOLHrGdBBl+hukC+9c0XeOa5LxEVForOY5UOC1oTZ8/VsW5dEjGrV0l4glhcIXpc09JOclomq4JDUWwL+Jn1OLwOTp8+R8mmSoKDhKMnAjjfmGrOVbExfyNBQRawW8FgwKn14+iZs5Rn5RIiSFEiuyOCOJeWqvoa1hel4xdgQXHbpZCxVzVw7kwt5UWF0njacMpxGlU9xw4dY/OubegMYt9YsaBD59bTcKqarNLNMjK2GIUosZ3FhSVefPllvvnjn0ujvELkJFWPPErHT59k17Y9KF6f0y+jalXlzNGPqdi9Ba1ZXOq+wMvj9FJT0yCz8cJxFh9124Rba6ChvpZN2wqZ98zjpxVXpiAp6ag518Du7ZslMcgud7JwQFVOHzzCtvvuk2voVoTIj4J90UNXZxcZOamSzGR32jEbLDgdKifOnmL77kqZydN7xYWmZ8nt5PTpk+zbsWzMnb5L/2JzB1XNVXzx+WdFiWI5W6xnbspOe1cP2UW5+JmFrpo4cVq8dg/1LQ1kbd6IxWyUeokC3jA576atvYtdFb4MnVdxobodLN2epvtCD8W7dsjM43/SKbcnF7jQ08Pm0nzMGh2qU1xgWibmljjf20VuUQZBej9MIrXhgsnpKaljVrGlVF40OERWGEYn7nB5pJ+SijyhUio16cQtdevWNH39g/JOUL1e9CI49Hr54OMjLFkXefTB/T5nTiv+SsPEmJXBy9fZvClXCAL4AjK3k6mBEaYmZkgqKJDz71JtKIqOG7cmuH3rDsV52TidS1LTbWpujoUlN9cGrlJWkisdMYPGIqPD4WuDzExPkiHIEYrI2glPGPqvDzLlnCUzOwUtLozL4792ZRib3U1aarK01l6dRoLph/oGUR02kjLWgWqT4vhu9Ny4fgfHlI2s5FTfPBvdUsfxjd+/Tn5+ERmb82XM4nLZMOhNtJ+/JNnQKenrpOadXquX2aze7n4U1UP2xvV4hBi4xiALSZfPd2Ax61mbHO8rmzh842/p7sVP2LaE1YjTJfIjomrS3NhGaFQk8Unx2OxLBBj85JlpFw5gkB8JydGoYpdrFDzo6Tp/mSi/cOJExlA4FXo3XqeN9tZO4tclsiIiHMUoAn8nbrw01Z0nZnU00dERaPRi5sRu1/DCC9/nmc88RULsSnkWvYovJ99aVSUzhuFxa2TQrGKQfmZVdQNp6UmEhBnwM+rlZ11LLs43d5OYmEToqnDpyDkVDQ5RkatuZGPaesJXBvqcpOX933CqhbT4NIIjI3wpZb3I3qucqa5lY06uJMiIPSjuIqttiaamLvILCjEKR1eOXCMxezVnG8jPzSU0WAS3snYo7V5TVTXxSXGsWLsaNwo6DDJ5980Xvsuvfv4j8S9EqkPsZS8K1Udq2Vm5Q2buZbJABOdulVMnz1BZUSroFVJxQybSbF5qTzZTWroNjPrl8QsfR+XjYyfYs/0utG5fpUuYDeFynTvdyO4dRdJG6kV1SUQXVg/jnV1EaBXe/fLT+HncLBr9yK+oRPnLPftUXEvM3hlgZUgwqhO8fqEk7thD4ec/L7sVLKGw5BYsVSM1586ya8t2aQTFtDk8dlwelfqm82wtK8Mgja/Pj/Ia4WRDFcW5G4kQo9Qapcdq80J9Wyslm4ulsRPrIsgiYiGO155l5+6dcnN7vW4WNR48ioZz586yZ8tujP9JEysCnmelub2NgsI8NF6nxAaIUVkXbXS2dsrS8Jz8jUKQCk3VrbRf6OSZrzwtJ8uqLkpAuBCvFRtLeM7SRxVBrwrDo5N037xM3sY0woX1FxZI0TFjc9Da1k5FZbmszIq5MDsVyZzruN5LxfYt8rA6PC6sOhPDk3eYuT5C+aaC5ShTnEUNA0O3mBy/TWpKEgH+FpweF3qtmbnZBQYuXSW3MAeHjB7cWDxahvsGmR2dYkNpHkuysuqRFaDh60PMjM5LQVeZ7RBVcCO8+/4H6P113HPXdrRSXV5YGpWrI7dlWSkhJRGnsOKqitGtZfDaAC6Ni7SUZJ9DrsCSTs+l4UFsk7Pkb8xGK8KZ5bC3v1cw6lzEJcTgNeukYLPd62Xg0gDBqol1ietY9NrRmPUygrt65RrY3KRmrJfYIpGVE3N3sasLszaQ9YlJsgr5n5+LPX2YAgysWyW6X4jMjq9E0HGpD//gYNYlxuJwOSS2McgcyJ/+94+k5G2gOC8PrdsrHUm3wUBDVycrgkOIWxu37AaAn1ehtaGd8Khg4oSDJqIlnU52UqitbaQwNQf/ED8J8LW67AQGBNDZ3YPeaCI1OQHhNovBiMiusbGFtRFxxMSu8v1WXrRIodPVayJIWCXkTkTEIrI7Bk5X15GfX4C/v0k6IEJRfkVQiIzCdVEBxMXGYhZPEiUdr0Jb+3nJvI0UjqdemCTwd8EPvvcSn//OFwg0G/Bzi4hMnFMnzV1d5KRnExRgYm5hAUuAnywLNrS1sGp1NHGrVmEQxsHrwqtVqKqrJ31dJpGRK3wOlDD0DqhpqicpN5XIoAA0TrfvpRQN1a3t5ORukhePqDCIUqnYFU11TSTmJBMYFIAw5UuLVgIsIdIBzNyUi3+IRZ4X8XjR7aP6bC3pRVkE+gl2uldgLuQl1tTUSt7mgv8Et5Kt67Ha+Z9f/YIvvfiidLpDVQ+2mWmMoSEcqT5HXmk5Fo2RwP+UVf4tln66tors8nwsgrm4ZMUo7I/eSHVtA/nlpfJVpWvoAFGZq6+qIa9sk1DzkA6LbcmFzhTA0ZPV7NhVLuNU8TfCRhvtHppraskWWl0WI+7ZOXR6I16DhZrWZgpLCuRekBVaUVDwwLnaGsq3bJayQlqPKgNhl6LQ0NpChZDocakYXcKJh57efg6fOsSzX36KAJMB2/w8BpM/i4qB6sYWtpZtlvP4nyr2/LydjvMtVJQXyxdyLQoB2UBG5m1c7B+gID9bVqMFSkP4Ud5FG+3NLRSUFEmmvrooOjlZGJ9b4GL/FUqKC+Qx9LmjcHtsit6ei+yoLJXjn52Zk3p1I+Pj9F8boLykGLfDg96llWZ+elbgVC+SX7xRZsoFCUCnM3FnapFrQ7coKczzVchFUkwLHxw6zMLMJJ/71GPyXAlnwoWO63emuTl8h815G+X7Sh9EjOfaILeGh9mYtwm9xYTLuohG4PGGbnNrbIyyzQJi8X8/d8amGLhyhfLNBTKzLro+iPUaGLiOdclGVk4mLkHgEw4p0Ds4zJ3p22RkJxMgy34uaVevXB3GbveyKTdDnl2x3cR57O+9KruQ5OQKR1K4QyozDgeDg6N4XRo2ZayXnxPvLOb0Ty//joy0VHKLcjAEmOVZFBuvvecyGp2BDFHCVkVlw+c4CJFikffIz0yXsibiHlqcW+DK5SuEhIUTn5Qk96ZIFAkb2tTVh9msIz0pGsVpxyIhEzo6ei7j0RpIS13//9dXjKu5pZPQUH9SEtdKZ86DhsnFBa703mBNeDTrhRyJ+JHwDWhubGV1VBTRa2NwWOdRjFopJ9befYmgoGCS1q6RNsHqcEpy4Pd+9GM+++STrFsZgcduQ2v2k6zxltYWklJSCI9aic3rZcmjYNQrNLZeYH1CHNGh/iiiO4fbg1Zvoqm5gzUx8axcHSGuEgm/EutQVd9IyrpY1oYGoHoc6C2i2qDQ0nCBjSlZBAaY8DpUnCZViuHXNzbKOQ4PDsEp9maAWeqxnjhTRe7GHFatCMbt8qAatHJez9XVk5O2gUiTcPxcIIJfVaHhXA0bN+VgDAnEqqpyrcT/Xvy37MyPvvMtAvXCjov1EvOmo7X5AuuT0wkQpW0dOERCWAPVtY2UF26SlQ2P2442yI9p6xItLRfZWb5FIueEAbJpXLLj2vGaM5QXFBGiGCXkQGTMRSDd0tBBflEOU04hUm/BJNI7DpXzf32Ttg8PYr1xiVWhgegt/gzfvo1y4N596uD1q+zcVUHmPfto/d0fOV3fQsljT1D25a8waTHiEmw0cSxd85yvqqJyq8C3aGDR6tOeUsUE1ZGdV0SgKYAlmxut6HGm8XLi6Ifcs+cuEBeyyH6JHaTRca66juLt26RyeIjZH6NHxTM1zeWLXaSXFPoyVn5mXwlao3C26iwFhSX4GfxYtNowBwayND9PZ201pTt3+D4nFkaWxzzUnK6ibPddjGtVyfQ02rx01zXSf/ECj332UzjNiq8UJbIXDg8Nza1kF5bgNehZXLQTEWRicnyc7svnqSwvBZvwjMXiinKpl1NV1ZTuuYsZIfyoM2Nxu1FHx7l6tZ+kAoHd812wAm/icDhpa2yjILcQrdaIW9HgMekZG76J/cZ1kgXWT45fAKGMuKdmqG1rpeKuXdgEzk+rRSfkBu6MMTtymzUpSdjNCjqzAa3Vicvq4FL/NTIE4cKsEzAhWQ3413tvE27Us0NE+cKjFjeAKMXMW2UWrWhHJU65X72SHHDzYg9mjZbwiDAICfKV/TwuJudmGRi8yaaCYlStEZtDmGYNI32X8bcvEJWcIFvVOOwOjIYAFkYnuNR3hfyKcjkOWSm02hm6fJlwk5kVQgvJX4/LYUfv1TAxcpspoS2YmS1Fi+1u4Qs4GOrvI8DtIj5lvS8lLtrZaA1Yxye5MjZOdlH+cgbdi3V2htf++Aceuvc+olatlIdCvrPdxvXbI1gVhdiUVBTFLFP+fk6FKx3trAn3J2Dtat/VItbYGMBA+3mcOi0p2VmoQpdSQrlUWutqyU5IxBIc7MPuGfSyLH2xq5uA0DBik5PlI8SjBLSkua6OrPhY/MNW+D6/KPZ0EP3t5/EGB7M6MVF2P9G4RWsst8S3ZORlYxT7XuJzRG1LoaOmhpWJCYTHxTPudhCoM6Kf9/DSC9/mhR99HZPAytmFNRE9yHRcvtiNf0gokWtjZEcDedEKY1JbK7PKciw2mw8j6HLR3NJCQmo6IRGrfJl+8Ri3V4Kuc8ry8CzOyX0rX8zh4kJbO2syMzEHr5BbxF94FYt2GmvOULR7q2/fi5tdYIBcGim6HJ+TjTY4QFYIvUK6wQkNZ09TuqcCdWEexRQks9YicmypqyU5LxtTeChzbgfBJgvWW6P86qc/4aVXf+4bv2sZaiIc7bZWSU5SFAMBDgWdpKx7OFd9kvI9lTK61zqFAy5uCx2H3zvA9scexaHRovMg2zEKMdfmmrOU7d7u22siCy3qooqe+rp6Kb4qjr+oEuqcHkyLVs43NZC3Q8yn8PCEayKCXA0njx5h864daEwmPHYnfsKBm5ympaGecqElKbKmwmtexiS2NrWSlLsJPz+TgNbinLPT13uR6prTfPHbX/W5nar4vNgPeg59fIzKu/ZJEL5E3HhgZnacvu4OykXm9D9RiDwDGk43NZFRXCLbogm0qNvqxDoxxq2Bq+QIR0mslXSrRCrBSUNTI9mbS9BazLK64280MDYoSHr95FdU+LIrIqWkKDJ72tTeKUlm4t/CuRHzP3b9BmN3bpIpdNhE9URinDWoNg/VjW1sLC2X4rXiW50OF6cPH0RxWHngoQd98+9wSZ22idk5uvsHyMorlI6izgF6j4vh61fxumzEpaX4vB7xJOG5Oxx09fSwPjdbOhRms5hTlSsdnRiF/mdGxnKKWNgSLUvj01wauE5Kbh46k0E6Wc4lN9f7LmMx64hdH7e8Vh4ZFDsXnNwYHiNqXZIUrxfwFn89XOk4T5BRS4zIxIkFEcGq3sj1gSHGZhdIy8mV8BwxP0J8/PVfv0JFUR5J+QJuI/azCNCR8J+JuXkSUtNQdHopuaW6XQxcvkRkSDChkZG+UrKEbyjcuTbEvM1FbFIqen+TPF92l5fujlZSYmOIErbHK+AbXhwzM4xMTaMa/VgdnyhtlYRnur1cvdBBbHQkgVEhvohF4pO19HdfQdEYiUlMklhWmSBxe+htbSYtIR7TimCfXRaSODY7l/v78Q8NlbJES3YnRoNBtnf9wXe+w7e+9lX8VizbQrGnFeg630FgeCSrYtbJappdOETCwWyoZ1NaCqHC0RKVveVMcVtzC/FpmQRFREoTKUyeaNna2VRHeUn+csSyXPXTm+moayU6Op6I1WtkACegU1K7traGInnvin/7ql3irFQdPylJNsFinkUCxOXG43TQ3tBAxRbBZRDrJA6pVfIjms9Wsz4jG0NIKFqLXubq5xeX+MsrL/Pi89/2zY3L4Rs/0NrSSkJKBqFCA1WcbFFVWHLSeO4E23ZvW14rUdoW66uT1aUN6dlYjAHo/fTyPrU5nbQ01FBZXvZ/fpXci3rOHjlGyc7tOMxGCZUJFEmWiUnO/fJ3NHxwkH137yDj8Yfp/fufOXrkI5Q/3bdLvXVtkPu37mRD5RZu15zlvaOHiS0tZ932XYwHRzBmXSLcpCPIZuXKqRMEaXQSTJucuJ4bF3u4NjzItBkyt25jUR/E9NwCYSYtmrkZRi9ckC2fIhPXkZaawviVPm4M3sSqsZCxpZIpo4YZ2yLBOj0BS05unKnHX6MQsT6GlA1pdDW3MXjzJtrQYDaUbWZGqzDvdGHRW9BMTTFWX4NedROdmyd1lXqbmlmYm0UTHEBsVjZTWhNekQFYWMQ7eofODz8kJysDS0KMbO82WHee4Tu3cceuIC4/D5c+WIKCV4j7bnaSqw0NUmcpakMKiULT8Gw9c9Pz6Neuwz8pmaUgf2xuG8yNs1Zr4spH1QSZ/YnKS2dNQjRt507JlnW64BWszytiUWNiSURGbiu6uSms9XXSuY7IyZUMz4tnahmbmcSYFktYYiJeTHjdXjROGwa7lfOnThIZGU5KSTFBAcFcqWllZm4G3dpwguPX4dIFSRaworPTfuwoIcPjJMSuJSg3TQodj9S3sjC9gCYymojUdGYVFaNFj8m9JLtMjNZ0SlzEqp2FLDkWsV64JPWDtImxRKVuwO4URWctWq0X78QtrF2t0jDHbi7Hq+gZaulifHoKS1ocwXGxLC1BsF+gzBS6Jkbpr68hfEUImeVlElo3ID4/O01IZiIBcXHMukVZUsVsUVm8ehVNVx8RgUGEF2TKDT1Y38TC/BKrcwtRgkJllBcY6o9Ha+PQm2+R6PVnZXgUCRUi0ncxUtsksZaBJTno10Tj9phR7V7CTSbGL11g6WoXeqOG+C1bcdu8zDb2SI2nVdsKcIQGsuBQpGaggouJ3ouYrg0R5RdAnLhgXB76O3u4NTdF7PYCCAtjfkmLXmckwORlsKkRy9AdwkKCWVWcw+j4KOrgLcanZlhZshlNRCRzi0v4G3T4q3audnTAjE3qYibnZjE/NcFQa6uEQMQI5X2TGY9qwaK1YFqyceq9t0iJDGDNykiikjcwPTqLtX+IBfsSaysLWAiyMK3VS+c7TmdkpLUN79gt1ogSUFYmt+5MMNJ/gwmHlaS7y5kWwZMSiHfRSbTFQOe501icSwSFBLIuP5db14dY6LmCV9Gyfu8+RpYc6PQWyfZdaYG2qtO4FxYJWxEuGXC3h24yfuUq8y4XKXt2sWCysOTRYVJ0rDboaD9xFH/nnGToxmzM4/bQKBMX+tAY9azfX8GQ6sTmF4BN9HK2uTn+2mtsy94gweCrE5OZmpnn2uWrzKsqmffsZhoVm5DLMQWwxqlQd/woGoFF99dRVlnO+fpmFq+Ny96pabu3M+EFq/AD8BBh8dBx9iQmq5OE6Fii4xPpvHiR2bkZ5jQK63ftZFHR4bapBGq0RBlUqg99QKhBIdDiT35xJc1NrUyP3cayYgUxuflSlF4JNMuettHA6MXLuGbtspNHaGIE/deusHBrDtUYyKr8Ipx+JtyqE7NoKzgxxQdvvEl2SSF+If7k5G2k8cxZ3HdmCFsVS1h+EZNuFYs5gKnxEcJCNVxqqiNwwUlCVDQbMnM4duY0Vq8Tq9lIfHk5S14N/oofBpcbk2ql/tjHRBi1JMYnEBWbREtzG7apSYJXriSmpIRhmxWNn+h7O0mCRsulukbJVo1Liidy7QoaWxqxzjsxRawmMidPdkjRqm6CXG7CF21UHzmKf3gocSkJRK0JlyxRx+QcoWviWFVWwa1/Z3UNegNa2yKTl87TXVdFdkoaRbn5GBUTNS3NjDoXWZGUQMT6NNxuLSaHgp9O9Judprn2NGEGLVmpGYRHrKW5oZmJW8PyrllVUsy40yH7Fwd4vITNL3C+uhaNyUJJWYmMfU6cOIZH1RORmIo5KUV2YdHhwWK3YxmforelFX2gHxvzs7EEGqk7e5bF25Ok5ubjl5HNhNMjfSWTyNhM3qKvowWj0UBleSVGr5EjR4/L0lxMo4TUugAAIABJREFUVgaamGjZC17kZAJFa8x//QOTx05YaABbyiow6IJoqm9iZvwOKQKbHbeWKa9X9kUPEwmAoWH62zsIDo8ivygfu3OGc3XVsjfwhtxi9IGROA0G2XrOoLiZ77/C1OV+Vhr82ZiehibIQP35VqYW5knOzoegVagmfxbsVlaJnuIXO7n6b2mWiIQY8kpKuDM8zoWW8yh2FzllpSyGhTCjKHgUHYGKBmtfL3eu9OAXZCQ3Kxej28x5IbJvWyCxKI8hk57ANWtYGJskNTyKd37yE1JEZSMsnPyiPMaGr3Ghp4tJj0rhtt14tAGy242odgk8/2B3B/M3h0kMjiQ/PQOHbUHq0A4tzrChtIIRq8qKVTHYrFbWBvhxR7D47wyhiQwiu6SY28PjDF29LvX9tu7dyx2jjgVFI0u0FqebsbYWnLNjWMIslJaUcb37Ondu3sZqX2D95kKuiBxocDAmN8SY/bheXY1tehpNUBBFJYWMXLvE4NB1prxQcfd9jC16JDHTK3JWDisHfvEye4tKCDH5UZybKwO6/ls3sAabiM3MYX5RR4AgvrhdrA4w03XyI5y2WfzWRJCZk8vVnmuMDY/KYChv21aGtQp2vQGzYsRid3Lp7EkZuAbHrCQ1MYXJ3kGGh28xa9aSWLaZQdHKVK8j2GMn1WCk9+/vcaWpnW0PPEhGUQ43uqv4659/g/LCnkrV4vCQbg5hZ3ERJ6tPcOHWDRJ27uDhH/1MWE/ppWpFDcO2wKGXfsCRt94mLzOfB/fey4G33uTSrRvs+MKn2fHsMzhNQWgVPVrhtdts/Ov5b3P8w4OUbN9KaXExx999j4t9V3jgS19j6xe/JGvbAusnDh5LDt545qucP3Waiq1lZGdl8uE//0XfzSGeeP6b5D/5Sew6BY3ez8eWsVp57yvPcPqfB7jv0SfJzMzmzdf+KgWOn3jhmxQ8+qgE10sSiNfFndYWvvuJR1nt70d23iYKsvP451/+wcDMBPe/9HWKHrofryHEh1cRTp3Dxh8+/Rk6W5rZ/uB9ZKdt4MCvfsutsUm+/Pvfk7BjJx6LnyQaiEI5M/P876PPcufyVTZWlkhcyfuv/YkZ6wL/9cMXSdq9B/yCUbU+BrLGaeXVe+5i7NJl7nroceLik/nDL37NvMbLl//yCnGF+Ui6nkwru2FqnO888TizwyPcvWsvMZHRvPmn1yXj+rk//4o1JcXyIAksgoZFzh8+zO+f+gIpMTHk7t9FcPgKDvz+j9JpeumvbxCwMQdVq/WR0LxLcO0G37vnCRSPl6JH9xEZGcrBl3+LEy/feP2PrMgvBEWwrHzVgKXr/Ty/bxvBGoV9j30GNGYOvvkuk047Lx87gCU+VogH+jKn1llmrl/l+08/RcC/WVj37t5HsDmI1/7wmhSBfeGtP+C/IQ2H4i8jNQMOpi928pN7HiXSbGHHpx/F5nHy8Vtv40DDb06chjARRfnKM+jtvPPKrzn58z+TtCqGu598hLmZCc69875IUfGt9/6GMUEAn/182TVBzmmq5+WnHiE80I+7Pvs0i3NO/vnyHwlbs4bvHHwDosJA7yfFVRWvneuNjfz+6WdZpTfzyCcfZ3R8kgMHDhKaHM833/wt9hUhKPowCTlQlya53dzC7/7ri0QFBrL3c09yZ2KcD1//G6HRMfzgw4MQssIXaYsI3b1Az4nTvPrV77ImKJTHP/ME1wevcurQQaIzU3nmb/8L/iESQyv7lasqP/3iM4zWniTc34+Hn/0yg9ducuxv7xGbup4vvfcahAWyJNFLHkwOD33vvc+vv/F1NiYlsv8Tj9B9qY9DB4+SvXMrn3z5u7hCQoEg9KqK3uWk5a03ePXb36IoL5e9n3qME8eOMtDURuLGLD7z21+DiGIFaF7gG91zHP/bX3j/N7+nJCObe/ffR3V1NQ0NdeTt3M5DP/wBBIv3XWYGir7Of/0T7730XbaXlFC+70GOHj/L5fYL5G+r4KEfPw9hwRKTKbanxe3gawIMffUqpVlZbL/vXt49+BE9l65SsGsXD/7oBZmFtqFgFtWJkQlq/vo6f//r7ykqymXXvt189K+DDHZdZff9D7P161+GgEAwWLDNz2I2OnnvZz+m/u1/UpaRy7699/DPjz+moecC2x5/lHueew63wQ/F42NDszjDGz9+kbYP/0V59ia2bt/HgY8Pcf5aLw989ikqn/ysbLnm0QqErajdLPGPr32LlgPH2b1jK9k783njX+9xuWeQJ//762z+/LMyw7KEQxp296V+vvb4E5KJWFpUQElpAe++/RZ3Bof55LNfJP3Jp8AcIJUTZF2XWV566gkm6jvYnVvCjsod/PmtN2kfvsYTL3yLok89gUdjQCvWS+LBbPzs6ScZPHeGR/fuZ/2GPN754CA3Rod55L+fIf/Rx8DfT55FnThf/xZu/9kDj3Crq59PPvIQodFBHDxxlJ6BYb7xk1+SvvMuqc0pQBFal01mhH/z6ae4camPe/buYW38at7+x1vMzMzxmW88R8onPgl6kyyz6TQql09+xC+++TVW6Yw8sH0PK0MiOVJTTd3Nfr7z+1dJEKxknZ9PnkH14p4f4b8/9Qh+kxM8ULmTsNBo/vXxYaacCzzz4neJ27ULj0YrS6iK2wmTk7wgevpOW7l/390EhRg4fOYkV8ameOlPfyUirxCvVgBSPGgFeWdgiG898hh6t5f9d+/GHGDg4McHWbTZ+fYvXiaofAuqIP3Iu8KB5/IFvveFZ3HPL/DI3vsJDwjnnX8d5JZzkR/85Q8EZW9E1Rjl/hGR79G//I63fvcK6VFRPHTXfuyzbg4eOoL93xC+7/3hN5hzcvCIjKawEG4nM42N/PgLXyVA1XPfvrvRWLy88dEBJrR6/vjOAQxR62T2WdULMoOD0fY2XvzM0yRo/fmvxx7j5uwobx35gCWzkVffeg9lTbIvYyoUFNx2Jk6d4Edf+RKhQYE8dP9DLMwsceL0Odx6LT98828QHyNLx4q4HV1ORhrr+O6z/0V8RAhP3P8wY1fHOXT0OJ5gIz8+9jGEhSI6UxuFNXS5ePXpp7nS0ERE4Ao+9egjjI0O8v7Jo2ji4/nla2+CMdSXcReYZecil2rO8sq3nicndDX7KyoZvj3EgdNH8U9P5PsH/gV6UaFaBig4bFz5++u8/puXpWTNg498gv6+QTmfyZkZfPWN18GsxylIZoK+vmDl8tFD/PJ7zxEbE8FnH32cjlNtsgoYnZ3C599+XVYfF4AAkVm22Wn4y194/49/YlVYFE88+gkuX2zlg9PHWVe5ja+8/CroAnC5nKgWBUH9fOGhh5nt6SMhIJQvP/05Dh37mMPNNaTds4sv//q3oC6PXxDunEs0/P7XHHzrddalJXP33ftoOFtPVVUdlXv38OAPvg8rglj0qviLnqwuL2dfeZl3X/sT8cnxPPXo49QcOEpVYxOln36Yh1/6IU69RZ5ds8eGMr9Ay8u/pf6jY6yJTeCe+/dw6uwBWlprUH7x3HNqlFvFViN6ys3jCrUQumkjK3dsp2j3fhRB7hSMD3Go7Qs0nj3OdG8ft0/Wwcwi5vBQgjakErm9jPz9+yXE2yBM5JIoH3qo+8ffcI7e4fzHRzB7NagGCxt2bkPJTKDs/vslIsLtUnF6bJJgVHfgADOdPUw1duCZm8cUEcKKjams3V1B6vatzHgFpToAo1uRuJ7mD95g8nwnI+faZMNzJSKC5O1b0KYnUrD/bpwer6RDiyze1a4uDr3xd3JCwxk9VoX19jhB6+Jl27S4fbtILi/F5vVg0ujQCrbr7AxVB99j9to1BqrqpYK8LnAFaTsqCczPlNIWgvUqHAohP6O1LlL1/nssXrnGRGsnrvkF/FdHEbkxjZQ921hTUiCdF49ikCB479QsDQf+zERbO6N13QSYgnFHRrJ2cxGrivNIqyxD1ag43KJU6sEzO8e5Dw4yc6EXV8dlXPOL+KWsIyQ9lcJ77iUwcwOLGrdM0we4of7gh4x0tBNqd9J17JSUC/BPSSa2uIDoTdkSQO0xCEQQKFYrusVFTv3jbaYv9rLQ3Sd1/mJyNxK+YT3F992DMSUZq9OFxhIkQbnTA9e5cvgd5i5c4GZzLy6XhtUF+YSkpZJWuYXVGzfI0o+I6gSqZ3b8DqcP/JOJpvME9w1jH59ldcEmAlLXU/b4YxAXzbh7CYPRRLCqMH6hm6tnz3K7pY253ivMzM8Rt72cwIxUNuzaRkRCIm63IoWmBTD876/+BtP0DHbRT3hgmJnpKaLL8vFPimPXY49ClGCm6XBqDHi1Wm5fvMSNj95hor2NqRtjjM0vEV9WyrqiInIqKjGvjWbRuYifvwVFlJ26u7lYVcuVk+eInJhnfnpG9ogUmpIln3wct58Zq0WEJjqZRRi/cJFrZ87Rc/wU5rkFZmxLhBTlElNZQuGD9+IymSU7VPRWFvNzua6OsepGBk5VEWZzMTxxhxWlOcSWF7L53v14DGZ05mBZ7hLkrp9+43m2BJvpOnIYrUfDnZl50rdsJTpvE3kPPSDbAzkQ2XKdbLU33NjC6PkuGj46hG5hDq9GIbaggJWbNrHp8U/IlmWqMPJut9zrV46dYGHwKh//+c/Emv0kSDp9xzYs6cnkfvIBPKZA6Xub9CJyd9B6/AjOrou0vX+QgAUHDkUhensFUXm5FD7y6P9ndwvgjrDdTUeOo7/USfXf3iRC68+YzUHKw/sJzcqkeM8eVLMJm9eBQaPBtjDDK197jv2xqVS99Y4EtrtMBmLLy4nKySb/wQckhnPJ4cJiMvlK8x9/xMzFXs6fOoV2yYZDUcm+ayfmpHUUfuqTuDSiPO5z6LQ4OPvm3zEN3qD5vQ8IcWuxa/Ws2lnJmrLN5N6zH5dguYuuGUaBZYbat99Gf6mHniPHMToU5kxGQvdvZUVeFjv33iMh5HbR8cZsxOtY4tRrf2P18BQthw4z71nCHR5K7NatRGdmUSiCQ40Wj2Doqh5uXOrhw9+8ys7wNXQfPYHTusii0F27by+RWRvJ2bPPd4FrFHneZxfGaTv8MbqePtrfO8garR9uP3/C76pkZVkJG7fvkLguUbkVwtYak4GTb76BqbeHgTNVmBwapo16wh7YSUxFCQUlZZIpL2I9l9OOfWme5gMf4NfZz9XaeqadC3ijwojfvYuUklJZQvWRhDTMO5cwuJ3Uv/Mu9oZ2brd2YFQUbGY9mQ/fR2xxEWuzcn0QAakF5eX00YP0nTlLulNlsLoB1e7E6m8h8RP3k7CtkjXr0zGaLD4yg9vJtMdGw0cHmT9xhoULvfirRlwrQlj54F2srSiRsi6aZUCxy2WXmqKNb79PUPcAdzq7mHYt4FwZRvy9e8navoO1a9fJ+beJvexxo87N0vjOeyxUNzF/+QoaRUW/OoI1d20leVslUWnpshIipFVExw7rjUEuHDnGSFUtE33XJDEhNDmZlVtKydy9m7C4ePQCP+b14rVbeffAuziGhvCe78beN4DRqZEt8UL2byVF2LaV0RJPJmBKqsfN6K0hLh8/zfzhKhavDWLTudEkxhKycxtbHniYFcYAWcYUnACBrb490Efv8ROMHzkl+4vfHh8lrbKC0C2bSd++Hf/QKBRh+8Xn7YtMDw7Qd+oMI0fPyFZt1iW7vFcidm0h+979KEHBmIQov8OB6rAzMDRA1+nTjBw5jmF0SpS0yNi+jbmMePIfuo/QsCgJ9RJdLwTE6A+vvkKq0Z/b7xzCNDvPLDZC87Iwl2+m8qFHCBCOjRiPQNXYluhvb+FGVQ0L1Q04b91m3u0gbfc21Ox0cvbtwxwaicvlxV8wad0uBpsapEbplY+OYlxysGB3sLa4AFNxLmWffAyboiVAdLwSJVyHg56WJq401HPz1GkCFpZwzdgo2L+X2Q3xZN8jAoRwXKLyptPidjtpbahlur2L2/84RKjTxaR7gXVby1Fycyl74EFMRot0wIVdFpSYH/33f1McFsXUsTO4JiaYMngoevwRxlaFU/rAwwT6R7Bkc2A069G67Zw/fJRbza30nzyDvwpzTjtF9+zHmJ5O7t67Uf0D8AjSlLisXW5aPz7Mnc5ORhvrcE9MsWT3sOeJJ1iKjiLn3rtxWIwoeiOSPuNW6fzwEAPnarBf7GVMdHBaHYIxLAjllee/rz65cwfvf+Mb6K0LsiH45175FRddTtI3l6OI9J/AC0kdQDfXW5tZ4XDz5te+wwpVkSWGp177E5dsi8QWF2MSzEXxN4uCZgFznW0EOR38+ktfYWXgCiaX3Dz7x99yRZkloahQ9mKVWoKCkzs3w+TlXoJnF/jt57/CurAIpv/dB/Kpt1/j6vQw0UILShMgYjT8VD3MWhm/0EDIwjxvvfBTDE4NBIXz2K9f5ppzhoSyfME3kv8XkWlnU5NsBZQbFMmhF35MqEaLK9iPh3/3CoNL80QX5slF9IrWZRhwDo/gHB/BNjDAP77/P6ywBKIJX8WjL/+cntlbpJSW4BbZEkWPIprNz05jvXmNyc4LfPjTX7E6KBRjRAT3/epn9A5dJm3XVukgCxi2XtUz3j+Ev3WE+a5Ojvz0f7Eofvgnp7Lvhz+UrduiNm1gTrXKC0cvosDBIfQzVibbLnD4f37JmvBwjMlruesH3+fGzVvEbqnAoxfvKnAyCsf//FeyIsJwXL1G7ZvvSsV7c3oa9/zge/RNjJBUVIBVFQxmgyTvjPVeIlLnpfPgRzS9/jahfgGEZ6VT+dzXuD5ynbjKclStcCqM0vjd7rlCAgt0vfsuFw6dQ6uYiSkqpfTp/2JkYY41hVm4BOtQJ+hCbi51tpPoF0Lz399j8L2PWGE0k7C1jMxPf4qxxSUiC/NwCNkbMUNOj3RWoiwm6n/7e0ab2rA5nKzft4dNn/kk/bYZ4rOz5QUuHHyLzsSff/pTHigpoP2fH3DzRJVs8bR+/w5yHnv4/xF13uFRVd3bvqdPZjLplZJQEgg9BEKTGpr0LiiKqK9iATtFBREUVMCOgiIqggKi9E4gtNBrIJAQICQkpJfJ9P65d/xdHxf+F+KZM/ucvfZaz3M/lJnriBdML7lp6qj1qCi/cZP2Wj+ZHy+l6k4xdS4v/Z97XqYiWPV6ojskS7aX6AoovS7uX7pCq9AY/l62Esfl6xK90ve5aSQMGYxNqcfYoR0NKqfEb4jYoQdZp2kRGcX+xUvw3y/C7Hbx2JxZRPXtSW2ojriWSbL8kKZnRYC8k6dJDYtg96KPsOXewfUvm270wndkweULD8OUkChFLwGlFo9ezxcLPuS9iePIXPYJ9+7cxaszMHPhYhpCQjF1aEtw06j/kEbCOeml9uJVItQmNn34EYG6Suqs9byydDFmk4mobukEoiLwKhUoBRbBpaD09Bmahoawaf589NW1uH0+piyYhzMxnqCeHbHpdARJAYP013LndBYdNHq2vjufILOdOo+Hp1etpMxooFmP9EamluzGB/Dr1OQcPU6qRsnm+e+jdwSoDcCUz5dSKX6+c1d0oXq5ebhcVpm7/NcXq3l+yCT+mf8+DSIJQq9k1srPqVQriemWBkbhYv4P1hfwU3TyJImoWT93vgxqN3tcvPz915S47TTL6I9TJUb7SjzCZa9Vcfd4FkmBABvnLpCB74rQcJ5Y/R2FLgcJj/XCr9ZI17r467W5qL6eQ1xdHb+/M494QzjVOi0TV6/griZA61TB0kQW0gGHHYVBx4MTJ2lRZePvZZ9i83twhJt4efXX3K6upJ3IgZYmEskzIC8vVya1PNG6HRvefEfGXjlCjUxb+w0P/s36TGzbHoUpRJp7xPHK5bRQm3uTiMJiti1bgbHeSXDzBEZ+s4rchjraD+iPw+vBIMb8AWioq8dWcI+ou/f5c+lywgNa9EmtGPzlUq446knt1qMRkeMLyCKkqqYCHpQQdjGXjcs/xxgbgS8uiqe+XMHthw9p17ev1IZ5jEapgyqrKiWovAL1mUsc+O4HglUaNE3jGLd8CbkWMx369JUKfumcdjk4lnmAGKeTpMo6tn/xtYzzCk5KYuDCD8i1WOgg9grxR+jfFH7y7xUQ7fViOZDJsbW/EK4MkofbgZ8uIsdhoUtqGgq5rzQOLG7dukGKSkfF739z5NcN6GNCiejemaEL3uVmVQUdBVtOjPhVggsBd2/dooU/QOWO3Rz75TdpVGqankbvd+eQ57ST0q27TJRSK1RS41aYc52WBiNX1qzj7plzVJnrSRs1mp4vvsQdu4OUtC6N6D7R4cLLuu++ZWz3HlQfzCTrl00kRsSRnDGQZv97igK/m9QuaXJtBiTSKEDOjWu0FO+Utb9LOPwjSw0ZL80kfspEKkDKsRo1qAIlBlfOZNMtKpLsFasoPntO6tAHPfsM0eNG8lCppK0Aof93b7wuO/dv3aCNRsexZauov5GHzWZn6IsvEDJmOEVqJcntOjQelITOPuDj9pVLJJtM7F/6GbZbBQTsHgY+M53QiSOoMRlIEAW1ePv8h0BZsnQx88ZP5sx7y/Dcf0C138Gw12eh6v8YjhATLZomNJpHRYNHp+XWqWzah0ewc86bqOvqqPxX/jT2zdfwpnVGISRNMbFIkJLPJ+Vyt85l0y7IyJ73l+AsfIjd72XawveoS22Hq0k8sVHxsnhSO0VHC26cPEGnZs34/Y13CJSUYVBomfz2mzxq14KI1M4EicmhUiELOrEfnTtzivSQCA7NXgAPS6lTeZi5fCllzZsSltKWIIO+kRWsVOO0W/ll+ee8Pn0GO555HmVDHXVBSqYuWkBNi+Y06ZaO16dApdbhxCN1ufePnqSVIZiN8+bhr6+TB6kXly+nNDyC6I6paMXvl4vZKzWFDy9epblWx7rZs9HZHKiDTDy1eDGlKj9Nhwxq1DaqhVVRScDupuD8edqaTKyZ+SwR4iDSvAnN26eg+PzJGQG104r7fj5J0ZESchkIi6TlkGEMeH22FMD6tQqUckzll2LCnMwsdG43IQEPGmstgbhIIqZMYuiLr4JPMMHEhfoFeZKrK74k//QpKqrKiIqIwm3xyHZmx6dGkv7sdAIqQbJTExCuLFQcWPQRZdevYTdXYxAaGqcXZVwUnWZOIm3qJDlC8gTEFx+E0hPg5LKPyDl2hAank9bxrXAWWfAHGxk093lajBrQWLhKwbWX/FPn2Ll8LfEE0VBRhUmlQOVoQN0kmi4vzaTd+NGSaeh0uWVXSVFTzeHPV3Dv1Gm0gQBhxjCqympRxzdh0Juv0HrEYFwKr8TeqEXRa3Gw58MPeXDpImqlX/4bwauLTEkiaeoYOk8eJ3sNTo8CrTIUZa2F3Z99QMHpEwSpDQQrTXirfUQlt6HbC5NpOnIATk0j303jtkNVA9sXfUap4M7pFHJ0YrWaMSQ2Y9jrc2gmRsZB4v43OnWz/9hC3vrfCbbZsAZcBIeGY66yEJycRLdXZtJm8EC5EWmVOrSC5FH4kJ1LPqYi9wbGcAN+p0hQsRMhOiZvvURMr+7SpWl3BdDqwqm8mc/RzxcTKH1Ig9VFhDEGT22AkFatyZg3i9CeHWVBIU6kAZ+Fhtx8Tn+zgUcXrxESokOh9GGz2Wia2oW+s/5HuNjEhSjW5UavN1B36RpHly5HXV1NjcuCzhiM2+4jslNHBsybQ6hEMYjFFkDtV7H5iy+pPZWNuq4au80sxxlui5W41I70f/c1QlNSGjlrCgN+lZ6SizmcXLIQTWW5jGBTa0zofcGEtGnD4EWz0bVpjkdkUwofEg6Kjp/h0nd/0JB/H1OkyLStQaFXENuhPeNELFTLFnjUXuxut+Sk3dpzkGtr14OIudILx1cAvyaYsA7tmbBkAcQK0LQYITWyFa/u3sXVX39FUVYuGVk2AezVGQlvn8L4zz8BY2PnSd4knVHG/bXMu4vvUSl1Ji1ejRG110hMh46MXbUIf4jQa4JayDF8fvL//Jsbfx/E/LBEalUEi0ofpCEipQ0j5Yg2tLEjIytSNVf+3MqdrX/jKH5AcEQI9RYLRkOYjPUa9PmHuLRCaKyWMVKxBj2XN/1B/m+bUJWXYwwxUuv24Y9uTnjXroxbvEC0ChsF3eL6lZD96+88+GMripp6lLFxPKgW2bCRtOnXj+GLF8jpsoCBCIaocAZ9+tRzpLl11N8vxBOmxa5wExIZQpOunen//jwZHu+zCRJOkBwTZv30E1X7j2AvvI8+VIfZYUdviiB19Ci6vPUqPsn5UkuRt2iSHvrmWx7t2ouqopKo6HBKLVaUzVrRcuhgHnt5JgGtHr3cAAWGSknWt6spO3gQVXUtBlMEpRY73tg4Ok8cQ99XZmDHT7DQt4jvFy8HV36J7fhFau7eIzqpOYW1lejio+g1bgzdnp0hIzYFxsrt9FBd8oAv336LDl4fvqJiYsJDKLda8Sck0mvKFFKnPdmolpfzaAF7tbPxk2VYz14g1OJA4XDjN5ioj4klfdoUekyfLLupQdJMooDqOnb98BMVh7IId/kwGUMpqK1B3SmFvs8+RbthgyTHVBgoZKXg8fD3Bx9iP38VjcUqKeVWgXIKD2XiK7OIGjq4EWYnAMKBgMyI37B8Oa5Ll+X9bBIRTpG5HkPnLjz2zDM07dUHVYiYJAivoIvzRw+x6/vvaFZXTxOfAleNGVV4DJURsYx5/Q1aCmKEeJf7nVKbLdKpfn77HXy5eQRb3UQGR1JotqLq1IERr86iadcuKIz/TTeE2/phKbu+XU3ViVMYXXaimkRRbK5F17IVU996A4Pg+gWbCAjwu9OHwmLjqzmvoisrJDzgxWG14DEGo+/Qif7Tn6Zl336yg2OQ3A4/tQW3+Gf1N9guXybU40GrC6JOMGlbpzDjvQ+IapMsO4sqUQB63ez54iuKL1wkqKoKk+DfeVXUBJQYe3RjyP+eJ04Y0CQn3I9GoZRF3PENG/Fev4m6oY6w6BBKXDYUKcm8vHQJiogICBZjRa3Eo1nuP2BVHdghAAAgAElEQVTD4g8xPbhHlMJHg8OGNcyEP60Lk+fOJSKhtXSgBkn0jZ+7509y8Nefcd+4QYTHL82cj1weFJ068drKFfiDTY0AaoEJcdipOnWa/evX43hQSLjAz3iUWFU6Yvr0Zsy8d0EwSIW7WUiFquv584cfsObeQnkjj5YhwbgULsoVXoJ6dOeFhe83Qt91euHflFze2wcyObpuPcYHRYQRkHm+1tBggrp35dlPlkpUm0uhQqXU47dauZd9kkM/roX8fJIiIrHYXdQE6QgbmsHUue+i0AejFqYowS31eHiwcxfHNm/GVfkIrctL6L9YLafeKH//JHE9pjDZHRXeLrXgJO49SNb63/DfyqNtdCROr40qdYCYjEFMWCQi/sQe58MvZBn/Gpg+mvESLQWNLT+PeKOeCms9vvhoogb1Z8I778j3rF+jx6fQoHG4ufPzBi7u3k5NXRFxMRE0VDTgD4sm4fHRPP7qW42yJWFA1gVQuxo4s+Znbh/OxFpZRlxwKM4qC6qoaJqMHEqGkNaJBlkj9hTsbrJ++Ynbhw6gLivBJMyLpmDyCgtRfDl+YsBjb2BAemd6DhvGzY1/cfjkGdqNHccIMXs2aLH4XGgFcsQPG+bM5drxU2Q8PowxL8zg6OdL2Z91jPSnn2Pa4mWgEvR+4VLySQfm9lmvcSU7myfmvETnjEFs//ZHDh0+zP/mv0H6izOlE9HvElwjPdTb2fXBR+zftZ0X33mV7hPHsX/Jcg5lHWPCm68wcNb/wGCSL0mcjey3356bwYP8XEa9OIP0fkPZunQNOVev88Sc6XR5ZQZSMBWibwRWF5XzYsYTxIbEMvnpJ0kdMZw9i97nxPnTPPvJh3R6+qnGl6pahau6Cp0pjFUjx+Gtq2PqCzNo2bUrW7/9kexLV3l96VKSJo0BgwKXzYJOfG6Hj8/HTMJeV8Oche8SldSSPz76hOxLF/hk8y9EiC6IIKRLx6D4eSfLxgzDUVfFy/PeplmrjmxZ9qPEVKw9tBVSmkN0hOx+aIRjwulj2dCJshB/ce5sYlo15+ePlpBXeJ8P160lJK0r6BsfCKUpmJLMEyyb8gxd2iQzbd6rhERG8vuqNVy7fYcvd25DKfAnoUYJ+FYLbky9jc9GTkThcfLiojeJiI/m5/mLyH9QyMrDO6BVIqgNYBfMxlBoaOCDxweh9bt5a+lHaAMGfv1oLY8qa/j48BZoGSeBwj63A5XSA/eLWTTxOUKDDLy2ZC5KTYCV7y+mwW5nxaEDEB3V6N4VjmhR6RQWs3jUJCKD9Mz57EPpfvrpk6+osTn5+MheiAqVm4LXYkGtN7Jn5dfs+HYNHdsm8faKDzFXlvHTomV4VErez9zT+FISVYX4T6HHnXub+eNHkdKiKbOWLaG2pIb1H36PJjiEN7O2NDKjDCFyfKdUebGcvcjip16jY1Jbnl8yl7qaMlYuWkRkbCzv7NjR6AoWly4SV1we6q/dYMmTM+nQIpH/LX2P0oI7bFz9CypTCHP372jcuMW4UpzyzQ3UXb7E4pdfkfiDVz/9mEc5N/lt1RpiE1rywuYNjRugKKAEVNpmZ9Wc1yk9dJReXbswddUnXDqUxZ6fd9OiTQrPbfwW8cAGNKLQVkKDmYo9B1n+zof07NWLpz5bRE7mAX5e9QVdunfjhQ2/NgKvxVhOHuDU5O7Yzfdvz2dIn95MnP86BRcusGb5V9JdP+6LZRBmwOX3ohNjGJuDnF9/Z8OSZWQ81odRSxZxc/c+1q3+hX6jxzD5uxWNHDShxxJFlErFuR9/4vePPmHChAkMfeVFThw7zZ61mxk2aizDFs+FCAP4HI2FhcPDp2Mm03DrLiNHPE6/+a9zYvMGtv38I0PGjGL8V181YqYEN0kWIX62f/YZB1avYdroEQyeO4er27by+/qNjJ3+NIPefgOEg1FocARg1Wzm8A9r2bf6R54aP56eL7/AiY0b+X3TVia++AKjFs9v1GpKEn9jZMymBfM5s+MfnpwwgX7PzyLz59/Z9s8ennnnTfq+9VLj57U1AtKxWPhz0WLO7TvEay/Pou3kcWxe+TnnT5zg6Rdfors4bAsnomTT6Ag8KmXmuLEkBGmZMmI4nfv35eCmP/h7/xGeenU2GW+905gwIjZkoVlDyepZL1N8+RovPDmdtqPGsPHjjzlx5SpvLv2IjhPHyGQB3IKXKsDmWlZMf0YWCrNmzKRZWnf++eU3dmUe5a1lH9N1xtRGp6mgJIhrsntYOXWafBc+M30qzTL6sXr+PK6cv8jajZvQDhJJMv+hmiSE3c/iSRNxlT5k/muvEN6mDRu/+pq9Z86zbN0vJImYOacDn8+DwWSg6PRJ3n52Bj1at+SlJ58ivGs6a+ct5ELePX7csg2NQFwJGZJO6KF9YDGzZPp03NXVzH31dcI6pbHqzbncfFDMmq1bCeqZ1rjWxLVIXkuAt/o8RlSQlg8WvSd/z+ovviC/oJDvtmwFgVcR1y9neGqoqGLRjKdw26pZuug9iRv6YvESbhQU8dvBTGjRsjFpRLiVBZbFY+fFf/ORk2MimCcyf//VNn7y2Qru11pZ8+dWdG3aNK77RkglN37/nc8XfkBap/a8PXeu1KqvXPwxD2vNfJt5RL6XJftNXJNAMD0o4Y1Jk4n+Fzm08MsVUFfB8pWfY1UoWL5pI8QLBqng74q9N4jArTzmPDmNDjGRvDL3LSnF+WLZJ9wWtIQzZxqvXRRuAgMRCGDNy+HZSWNIa53IB6tW4cq9w8qvVxMIiWDRhg0gyBDicwqHv7imi1eY8/R02nVsw6vLllF1+QY/rlkvCJks2rUDokUx+h/6SqHi29fncOXoUfq0TeGl9xfw4FI26zf/gSIikqX//PP/3bji/eMNUJ99njlPz2BAly7879NPKTuZxbrNm/BHhPHRX1sb17L4vJIrpebcht/45fPlDOzcgademUXxtRx+2roVbUIiH/65WU4f3HV1aAXrtN6MOesk819/jR79e/L8Rx+Rv+sQGzdupXWXrjy3Zk3j9YiCV0aWqDj743p++vQznhgzkhHTpnD3QjY//LqepB49eXXtmsZnUbR4xQYQUPLpjBd4cOUaQ3v1ZPKCBeT+s411f2ykXf/HmPXtN/99twIELT6Dn+uff8Gf676n76QMxkyfyvndR9j81y7Sh49l+rIV/7msLUh3qt/FmZVf8evX3/D4pHFMevY5Lv29m9/++pu0Jybx/LIV+C1eafwREXc6nZIjy5Zw6u/NTJ84hrbjxpK3bQd79+xD8d3EsYH8/NtMnTqZvv0H8nD/ETZs20bz8SNoNWQYdk0YHo0Gu8eM0efiys6dtIxrQkL7zoRFhOEyV/Dg2i0CZS70+hD0LZqQlJJE0ZXLUvNlc9pQRYcT0jGF8KZNCdhd3DyRjbK4jJjoSIKTE2jXsT3XDx/DYbbhEYvXZCImJZmI0GD85SWU3r6NX0B/1Dpi2rShVesk8i5fwlxVJReZ2W2nx+gMXGo9NTV+Ci/l0MRajVfhJWLwQMJiIrh3cBd15ZXUaEKJSmhNWmonKXavf1ROyb0CtAo/9ZYGuvUfILErj27fxG62YbaDKtREUo92RLVoyqWcm5Tcvkt4g1O2fY0dW5GU1IrCrFMyl7DM7JVOp9ZpbTGagnh49x5FebfRCvq80USz9mnExcRz//w56srLpC7JIEKd+woeVBiXLxZQfvc+kV4z6pAgdF27k5ycxO1tWxB0tdyKBuLbppDYrqXMLCy6kUdhzg0ignRSH53YqztRsdGc27+XuvIadIYodFER9Bg7ALVBx/E9mQRqLES7Bbw2QHSfNJonNufazj3o3ArKzR7iWrUkoVNL9EYtd2/kUnL3DgqXHWNIGJ37DSU4yMT1o5kyBcSlU2BqLjKCuxJuiibnYA7lN/NJCFPjVPhp0m8QJlMwdw/ukmaEO04f4W1ak5LeAb/bRdXtB5TdyMNodxJsMtFx6CB8WiUXs7Mk/NeHgdgWiXTp3UU67M5mnqa8oJDE8AicAQ/J/XtJfac4DVWUVNCg0JPSuyfJvTpgs9RTcTUPy4OHsgAyRkaRPHgYLrePkouXqK0ux2FU06RDEq27pmDQmDi57RSeR9W0ClXhUPlJeHwUZouZ6uwsGQVYojUQ3T6FVu1boXJ7KL10i7LcW8Qbtbj9fjKmzuD+w4fcuX4Wl9stR8MpXdNo2TYJr9PO9ROnqH9YSlxoBAGdlnaD+mKtqaZeODAbbFQZjTTp2onopGb4bU5Ks29QnX+fFk1j8Wg1dHh8OCUlDym/cl7mgbpjwmnVpQNJrRMEy5rzR67SUPiIznEmfEYN8WPHcO36NdQ511F5vNSGRBIjNLvJzbDV11KZc4f6ggc0NxgxmEx0GDyQh5XlXDyZhdFgwhnQ075bV4JjglGrFJzafwxPbQMtY6LkeLzL8IHk3bxB/fU8mQnrjooipn176QD01TdgPncFT1WNXAvBCfG0G9CXRyUPKTl3ofHZNajpOqQ/bq0Shd1PyfGbeCrqCA3VoosLp8XAvty4dhX3jdtYamoxprShebcueEXcnMNO6ZVr+KvqCVcbiYtrQkp6d/IL75N3M092h5UmPd169UAfpKO8ooy7d+7gqKkjwRCO3qCnQ0Yvzl88h7WwFKWAppoi6dZ/EGafF7u4PzevobBZ5CguIakN7Xv24vK16xTn5+HXBHCEqOneuxchSgPmsmrK7pdQX10rmaRBIUaS0tpz+9o1gs0uqurqMEcF0WHAY3JiYfKrKDl5CW9lHWGmUCKbN6VF7zTOXblEWcF9SstKaZXWkfZdOtEsOpaiO3cpupWP3+YiRGuQUYiRbRI5efwYET4l1TV1NBgN9MgYglJo7upruZ9zURZtERoDrZLb0zStm4Tta9xuai11EBNM117pxIZFkHclh/I7hRh1Qbjw0bJNMnHNm3L59FlC3AqZpKFuEU2n/r2wuJ24zDaqrhfgrbUQagymRUoyMW1akH3mtEwa0ShVaMKC6ZzWVbp9S4tKKCy4j8vhIiQklPadOxPdrClZhw9ifVhEQ4NZ4oLa9UynQUgWysspv3pdvvesDXYZ1amPiyXzZJYsuCwuOyEtE2if2gWV10vV3QfU3ClEIUxbJj0pqZ0IDg7mypnzeOqsqLRavGFGOvROJ6DVcutaDraiEvR+oVULMKBff6LDgjm4b5d0hos4wKCE5rTv2rURuH/2Apqqehl7adYF0XvoUIlpOXP4MCa7DV/AK5/H1uldMUVFc/XcOZzFJRgVKmwuL0OGj5Is2f379+Ow1aE0aglLakHn9G64GhrIv3gVvbWRa+rRKek9qL9E9xzZs58ogVdzudA3i6VF5/boQkK4dOYsrkcVMgZMTGVGjRiF29bAqaNH5PUqhOY7MVEmMjkbzNzIPoPR7sLh8WALD6XPgEFQb+XC6Wx5prF4HCS0T6J5q0TUCgX5l67hflglD5C+KBPdHuuNu95GdtYJTEEGKR+KTWtHUFQY4SEh3MzKxlAq1rKJSoOf7o/1xiei/HJvc/dhkcRntW4n9q4UCcrOPn4Sf3ktwSodhtBw0jp3Qm0zc+V8NjUi37t5c8LbdcQQFindtDfOZmMXLu/4GMyqgIxorSutpvjOfXwuF1aHjc49uhLRJEaaPo7uP0iwMyCd4EEJcfTtP4A7F69TWVSCubaOoNhIYrq3RxNuQu3xcTXzBOFWL7GRkdQoXPQe2J/SoocU3rknm1QiISixU3uapbShrL5WEkrUNVbUfgVxrVvTu3s3qbnPy71Ghd1MZIsWJKX2xK1QEWQwcO30SYwNFsn89UeG0LZjJyoFb/LeA3wOF0pjELGpKTRv05qqklIKr+VCZT0a4eZtm0CntK7knr9MaWGxDANQBAeRmJ5KRJN4aivKuXHzFkVl1YyeOI2A2oDd5Uah8hGngltbt3D9RCbjnppAj/R07l7NY9P631GsnDQ64LA0EBdiYsKQoRzY/BcPLQ0kjh/N9A8+wuFQoTaKLNBGXML1U5kylUC4WX2BAEqFH0WDgz/eWMLFQ8do07U905+ewj+bfuP8jatMems2w+bMxqMW+aYBgtCgNdfz58LFXDxwgPTe3cgYMIB9f+/k2p27jJk9h+Ezn4OwkMYukGjZOpz8+PJs8i5do3vXNIYNyWD3zr+4cP0aL8yfT48Xn/0vYkeJEyP6ejvb3niTm2fO0GrwYNLSUrm8YwtX8m4xbdVKeowei1orKmlRrYtYNi9LJ42nIj+f4QMH0bdHTw7s2cXxi1f4aO1vNBWU/qAAdoFu0enR+tysfup57l+4xOAJo2jXti27ft1ETv49vty+h/Du6Y3OPMGhk8wyDx8Jg0x1PX17DaBzSgp7tm6ktLaGNz9fRdTgAaB1SlyOMbKZPPG9N6gPAbuNPmOn0KJpc/Z+/x2Pqqv5bPc+grukNrKaBC9Lwo28LBqcIYu0/mOG06RZE7J27yH3fjEfb9hMZFoqfp1CphgIV5aqwc6yYWPxVNeS8eQkoqKj2f7Tr5RW17PmcCYkJzdyvgTkTTQrnU4+GDUGhcXO4KEjiQoNZe9ff+BQBFj6xyZITgSNB5vdjlEbA5W1zB/cn2CVmlFP/092hI/+vo5ar4tPT52ApnES6SLHP+LQVFTOJ5OnEfEvrHjo5LHUuaxs2bYZtzGYr7fvlSN3ybFqMMsxMCWlzB4+krhgI6OnTcHrdrN7059Y/PDV/kOQ2ByHxyoZYEKLGnhQwsInphMdEsqQ6U/x6FEJZ3btRPnvAePDI/sgWIfVVY9WqUWrDMObW8Bbg/qT0rIFQ2a9Su7tXPIO7celV7PkwllsKj1Ov41QpR61V0HF6TN88crLdGjenEHDR1PwsIgDx/ahiY/l0392S22aeFY8dht6jRLz1avMHj+JLm3aMPKJSdRXVnHw983EtmrNa9u3y9GJLeDEKNhaTnh0KItV775D68REBk0Yz92CfE7t2Eaz1Ha8sXOrZEV66ioJCRGndAP39xzk+xeeo1OHdqTOeJo8IVDfvZ3Yli14a8cuvBo9Dp8Do0qL0u0j+/c/2bVsBe2bNGXkk1M4eeU8B08do0VqVxb+tkWOJgMBl4wQE52dzJ9/4Z9PV5DepjUjxo8gJ+cGWYeO067vQJ79fjXeEJN00IWK79dsI+fHn6SDrnmLBDKmTOD85cucPXyEHsMHM3PNV3jVKqkhVIlnsc5L9pr1bP/uWzqndqTXE+M5fvoUlw8eZvwz0xm5dBF2rRqlQi9h3CJUfueqbzi1/k9SE1szauxodmUe4uSN6wyd9gRPfbgIRDSdnEqIFefixw8/Infrbnq3a8fg8UPZtnM7pUUVDJkwjYyXZkNMZOP4RBz+q8s58u3XHNmwiV5duzNgzFh+++dvcu7fYdxLM5n47myJxlCJ2ZXMD3Xy07z3yd2byfCMgfQaM4T1v/9KwdWbPPXaqwxc8DpupUamREj1ZJWZPZ9+Se6ew6R17ECfCcNZ/fsvFBQXM+H55xg95xUwGvDZ3bKAEVOVH+a8ScHhLIb37cdjj2fw259/cPXidRasWEWbp6aBGH3KjFc31Jby/Ztv4blxn7aJyXQfOYbv//iTwopyXvlwAT2njsGlAb3oQgvIoc3Jl7Ne4/bZ80wcPUrGRf64bj13C4v4+LuvSRjaT7qDXYi8WwUKp49FE6aiKC5naL/HSOjQmt/++pOC4ocs++YbEjMyGrtNMuBbRO1Y+WTGTKpzbvHk+PGyaFz78zoabDZW/bwOhZiS6FQ4FD6CxNdlsfDhyDGE2v0MGziMkKbN+GPvbu7WlrH4+29J6N0be8CHUcaEu6XZ6c0hgwnCx9CBA0lOTmbjli3cuFvID5u3EC4YrWrh09Q2wtzN9cweM5Fwl4KJGUNoEhXK1h1buWeuZNnPPxEs4imFbvX/EmaKS3l/wiQJN84YOoTo6Gj+/msbtjozn2/dDO3bgIgwFNcuoklLHjLviScRaeATRk/Epw5i+9Ej5JQ94M/MgwQEb06M2oVyUly/6MhOGE98mInJ48Zht9vZf+QI1TYnq/cfaOzEqbUyQ0nj91Ofm8v85/5HU10oT0+YgNNSx+6De6j2O/li7x4Qzn6Rmyt5t164fYd3p0wmLDaKKRMnYa2oIfPEScp9Hr46cayRiC72FrF3ORw4Ll5hwauvkdisCWNGjMJSY2FP5lGsRj0r9+wkEBwkQxWEKUvtsuM9f41XnpxGZLMo3pozWxYx23bvwRZmYu3hw3JMLRplXp0Rtd/PncNZLH/jbdrFNeO5SRMoL8hl/9EDBOIj+WDPbjmBkaGSsgvtpjrzMB/MfoXEhCa8NPN5bl68zp7DmYS3SWLhtq0g9G0yW11QRWwUHzzG3Bdfokev7kydMJnzR09zM/8uISlJvPX9N/gjw2QTUSeyOuxWcv76h8/mziW9WxeeeXIap0+clO7apPR05qxeDcZGyoZfbZCyqWPrfuP3L76mXWILXpg0kbyTWWSePkbymAymL18GwSKx5L/8YLePC998xw+fLOWxAb15YspEjh8+wvELF2nbfwAvr/xSyhB8Dicqgw7cTo5/9QU7Nv1KTLNIXp75Akf/2s+l67dInzyBKYsWQnCwdDgohZtbRNkdO0WvPgMI6LXYPX6CNAo0djOHPv2Uq4cO0qRpLFOnTOOfLTu4nZuH4ps3ZgUSjEYKDx3AIKT6phCS+g4gLLUHPcdO/r8EJRmH4g74uHD+PP36PoZKGZDZkWIbV7m8FGSe4OHpcxRmZuI0VxOI0tFyYC8i+/Sm19jJOD16tAJc2kjV5cSfP1N95RLVJ8+idgWoVQbRY/IkTGntSRszUo5N7FY7BoMYmXq4sG8XVVeuUHb0BLbKChQx4dLVFJ3alc7CveOyojOKLUdFkNfNqTXrsd7Ip+jiNUL1OuodZkwdk7F3TuL5ee8jiEDK/xy83n9RArmnT1J65gyPDmcScHmwRkXRadhwolLakjphEn6tMD+ISYKNEI+dY9//DAWF3D+aRZDOiDUkhs6jRxHUqRVdhmbgFxE7gpfq9xOoq+Xonr08On8B67mzGJUBKlSQOmIUSX2H0qrfY/gNIjBGbAs+zCUPuHJwH2UXrlB94RZ6rwJ9aAjdxo0mqFc6Lfr0IaDW4/f50SoVuEpLuLxrD3dPncD+4I4MHRdmGFd4BGkTxzDgqem4ROKJH4xKD5bCPO7tPUJZ9gVqc2/jdQVQxrYgdfwYogamEt+pPRq1UYZnC9Hpw/x8co+fpvjMWZT37+J3WlHExdBl+AhaP5ZBlAA1m9Qym1gYJorycijOzib/8HEc+Q8xBFSExsXQcWgGCY8PwZTchoBOkNoDKMW9uJlL8f6j3NyzF01dhUyv0bdNofXgQSQO6EN0Ugo6MXqWa9xD6bULFGaf5XbmUZTFj+RkLrJDN+65HcxYPJfYju1kpJDT7UGv13D7wkWKz1ziwq5dhDnMBJx2olu3puOIESSOGIU2Pg69BI26UCgDFJ4/R+WJM9wWLrSKGhmC3r5rF+kqix85DENCEj6R0uH1odcoyD15EvOpq9zauxdd3SOcSj9h/QYQl96D/qPHEjCa5Ehe/FG63RJxUJt7jZx9+wiuaqDe6qTJoKHEpqXRb9xIiI6UhgOLS+TdKsm7eJHco6e4uHMXzcS4z+WiTZ8+XG+oZ9ba1SjCQwmXEF+nDC6/k3mU6qxT3BXcO4tVGqlSR2YQ3DaZfk8+jcIQLruF8nqClOSdOkXJrsOUnDwNteW4jVoSxo1Cn5RExvjJoDc1ips9PoKDfOSfOkbJ8VPc2LmbeLuTOruTdtOmo+uYSsfHH0cT3fhSFTFoMYJBdfAQdefOcfvoUXy19fj+1W81GzyAyG6p9H1iKnavD4MY54jPpnRy91AmNaevc3H/AXweC7rocEI7dCTPZmHJb+ux+RUYlCZc/46FdUEBTvyzDevZq5QeP0uE3UODwkfcxCFEp6fRY/iExrGtGOc0UnjJ2v4Xnmu53Dl0mCCLAOMGkTRiIkFtOtFz2jTpRDR7fQTpVFLecGn7P1jOnif/aFYjkD1IT8sp46XpJ2PMOCnWF10n7BbErnB19x78l25xae9BzA4LQc1jaT20P2Ft29BnwlR8fiVuYUARkF93Azk791K74yjmnDzM5hqCWsTjaN2E4A4pTH93gRx1+byikyHSK3yc3roF/dU8ru3Yjd9qITY5hWaDhmPq0pV2Y4dT47BLbp1HxBWqvFz6Zye1B7Iw3yygoa4BRXwTmoweSUx6N3pmDGxEUgmpjLhR1jpO/PUXnlv3yD9xBrfZiq5JLEkThtM8vTvteg7A0WBHGxmN1WlD43VxfddeSnYcQvWokof3C4js0JrYcRnEp3ejY/qgRsmOUoHbZidgM3Nz3wE856+Rc/gIep1akhhKg0OI7dmTSW/MFqmCMubSjwNvbS0X/tqB6+w1HmZfwqjW4A4PI2HSWBIG9Celezd5hlf6AwSs1VjNZeSfOk7xwaNU3y6QTE9t01j6zXqe0OQUkjr3kmgtj1ItzwTmilKu7tlFw4nT1Ap9nS+AMbEZTUdnkDCgj5T9CO+lUuBD3AHq8vJ4dOUydw/spabgDm6Hk6Dmzen65HRCU9qRmNZNSjXcONEo/RKWf3PvIawnL1F7qwAPfuK6deViwMOUd96la88eUnmhFclIDZXcuX2Z2rxc7uzch6ukHKvVSnzn9iSOGEJiei+aNG+LKigcr0Yr65yiG7mSlFB55BiOomLZJYzo1JbwYX3pMm4k0U1aiPIArUuB0ukl79w53IX3yNm6BW95BR5vgIj27Wg2cghtB2cQHNMEhWAzClmE105e7nkKT57m0T9HUFaYJfUiplsXDAN70G3SBPTh8eKVg99mRadXcPvUYSpzrvMw6xSlOTcJNgTTolc3ztnrmffl15jCmktkipi0C7XV1ewLlJ3NpvifnYQKbWFDLU16pB2aEegAACAASURBVBL7+CC6jBmFLiIGlcKIvd5GuMFI8fFsKs+f5e6+nXgrKwgodLQdkoGjS1sGPPuMLOUCarWcrArDTU7WIWqv3yDvn/1oamz4XAHaDxmEZkA3Oo4djU8bIiM9hQRHa1Rx6ehuqm7kUHHkJNV37sp9v8/EsajaJdN7ylTQR+LxqlFoRM45nD58jNorl3m0dz/+R6XoDDqC27WiKC6MN79ahVehR6s2YbU4iNAHcWXrTnwF+RQLmkppIbVqH72nT8XfvgP9Jz6F8v88FDJxxc3ZI1sx37nBve37CDyqISayKU3T0jEO6EPqpCfAoxWiycZYPKeVM9ln6Z0xCIdwhEthiJswnFzY+geOq7kUH8zGXmvBmJyETXgsNi1aEBjTuze7Pl0mXyb1Gg2vLvuMMn0oCT36gNkBIUGyEyRaipknTzBS5HfKqCrhr1XKLs7N3XvoGB7Ouldno3XbCGoaxhMrPuGmx0lKv+HgFSr4RpkLNitFl46RqNPwy5x38Te40DdJko7B2/WPaDc8A6fTic4QLDcdvdfHzSOHSNao+G7O6yRGRsguwMzvv6eopo7Egf2xC7OyQF6IVOCyUlT3igmuqOOn9z6SizM5rRPp08azs+w+T787T+Yc+n0B6Xh0VVRSe+Mm0RYL6+fNleMMZYtknl7xOSWV5TTr2w+bTyVdmUaNF0XtI3zX8lHff8A/X3wpN6LQ9t0Zv/Jzcopy6DxyGDa/Co1SLQX4tYUP0Fuc1F67yu6Vy2SnrvPgwfR79z1qbGBq2wZfsEicEAJhs7z+4IZ6HhzPJmvtRjQOH226pdF33rvcqHxEpxEjZbpmY7qpn6LLl0gKiSJ/21Z2b1hLiMFI595DiEvtSmVYED0nT8apUEt5iFHtoaHgFpENbor3HuT0lr+kTiC5z1D6zn2LWw335ZiuMSRLpjZSdPMm8U4F+YcPc2LTz3gdFjImTyF1/BQ5Uo/s2gGHgKGKFBLc3L6eTffwSI6s/YXruw8TpjGQ2rMX3Z+fySOvmya9RC6pWvIfRSew4vYNEm0Bbv+1jeM7/kSl1dB/8nRZAJYa1bTo1gO3WyWlWuJflF4+R1NTOJmrvuD+qdPodcH0mjCdQr+HFsN60rZP40tedEFE5nD+1ct0DI7h8Pc/kHtoJyF6DQMmTqTFgMFUxjQjJqW1lHqoxClc6ebe2Wxam8I5+NlKCi5fJSQ4hH6PP06ryZMo9jhJ6C4g0yrZQPbgoejKJdooIzn26WfU3LlIpbWeYbPfkXDcEBGiHhGFJ0gvGwlqf4CCE8dIbhbPtnfexltYTIXZzuTFywnr2BGvQU1YiqDuqxGpYD4c5Jw5RY+WKWx+bxENVy7LjvX0d+az+9Zths97F31cjHSnasX68bu5l3mE1s1asOmV1whY7ZT9u5ZmLnkPfZtklAmtCI5OIGD2ozCKF2WAnKxMuoQ1Zdvrb6J11nG/poKZK1fiiY0jKrEFyvjmeITuR5gM3XZyDu0jtVlL/nz9TULq66losPH0l99QGx1LbPc03AYNVr8HvVKk1HooyMqic3AEv7zyGgJiU1hbxazVX/NIrye+azrB4eEEbC6UUt9lJW/fPlLCE/lzwQcE4SC/vJSZyz9ld851XvpwYaP+1NPYZQmovFzLPEjXsDjWvTQHkXxa0lDLS+u+oijgJ7FHPxCIhsb4cFQqD3lZR0nxqvjt/feJCngot9n539drqTFFENk9VW4eYm2K1S/WxI1DB+hiimDdrNeI1hso83p48afvuVZvplOfAegEVVjgJUQ6gN5P2els4s0u1r49j4iIMEpcFt78eTVlKGia3BmMkZI2IL5fkYF89+hROvtM/DLrDaJFBFWIgW7Tp3CiqJCpb76DJiJcPusilUOpdfPw1GmSS2rZ9snnhKhV1CtUTP1+HY/cHpr0SZcxkWJPEM+Kw2Pm4ekzdKhzsfadBcSEhWMxGnnm26+5XFNLh56PYTAJ3af8P2CrLMJdXITqdiFbvvhOjt5cIQae/uZT7oqEik69QB8ikwpEw7Oi5C7a8gqMNx+wdsEiWsfH44owMunbZdyqr6d9t374A2oZFSn+2CpK8eYXoDhzhWMbNsrYq5jOnYgeMoya0DBpiAkYdTJnV/iby4vvEWt3U7rjAGc2/YUJBeEpbRi0+H0KnC5ad+kupWA+qwOVQUHFvesYG+opP3Sck39tR6/XE5aSxOPz3+SB002rzo9J/a9cOwq4fyePREWAgo2bubZrHx67mzYD+tLr7VfIs5tJ7pqKQqVHKRaFD2ru3cNYX8vNPzdScOokAX+A5t3T6ffGWzxCSZN27RoDc3wOGWn24FYuiX4leRu2kXPwCE6Pk55TJlAQGYqpY2cGDB4qG4XifCLuf/nda0R73WT/sJ6i85fliDmpby+6v/A05QoVTdt2a8xYFdWfH0pu3qCZIsD51T9QkH1Whh6Iwq/d80+S57GTnNJZrnvJj/NC8dWrJGhUnFjxmcThqLRBdHh8GO2enUaJUknzth0bD0zSXOQl5/op2gcHc3zxl5hzCvAr1HSdOJqWz4ynRKOmWcsU2SwUBTi2Worzr5AQEsxfcxcR+JeXW282M2bWCxy3VjFw2nSatOoCwmijFA26AHdzztPZZCTz4+U8vHwZbUQoGc/PQNc3HXdcDOExCcLiJx28Kouf4osXSTAFs/ft2QQ1WLDbvQx99SU8g3tQHxFO86atJVZOpVXgtVu4c/40HUJD2fLeEhz3SwnRmZj4xmuUtW+CoWMHTKGxEoUoeZoBB3evnaJ1kJ51L79NpF+B1eti6juvY2vZlODkFHQRAumua8wFtwYoyr1MW62azW+/S4jdLkHbTy9+n1UXjvPOl1//t4/KagmVPYD5+k0i/k23+v2lmUToFVT4HUxb/AFFcTG06jkQvUdoM/+L3HPauXJ6L2nxUfw0azYhNg8uh59n160j31ZD28dHNXoJJKyz0XibdeIo6QP641XpsOOWDmO1sxrr5SvEepX8Pvs9jAodmqZNadmxE4oNT80IeC1m6gru0Co2BkutGU3z5kSPGMqQF2Y1ti/Fy1BqUd1kZR9j6OAheF3C6SQe1AAqi4UzP/7G2b+3EabxEaVW4imvxtcsjrCZU+gzfSZGTJLxKCOcnGYurfmaK5kHqa+tJ6lZK6ruV2CIb0bK5DGkz3xaYiJ8SuHR86Kw2rn1zXpOb9+JV+sjMtRE7Z17hLVKpvnkJ+j70vNYlS4JqVQJXb3TQ+biRZSKSC+XnzCjgYqiArzhITQZPZonFrwv2+hekbWoDKB0ODixcDmF587hUrowGAzUltZgjG/OYzOfpd3kSY3GP41A/PpQPSoja/FKKnNysCgcGIKNWErq0Mc3Zfi7rxM3ZIB0TrvwS82ysrySnfOW4npYQqW9htjIMBruFaGNS6TH6/NJGTdY7meClyf6gLq6Wja/8wa2+w+wOv2EG0yoGiwoo6IZsWgx4QIZoVLInEV9kBJVRQW7X/8A+8NiKnUONFotxoYAuUWPmPnVCtqNGS1Fs2LRCh1eoKCQAx8sp+r2bewGBUFBBrTWgBwXTFy+EL1wxKlVWJ1WuSnb8u6R/cl3mO/cpUHrkTmG2nob2ugmjPhwOcYuKQSEL0HApAX76UEBO+a+i6q2jgbhkPZCtM2NJjKaSV9/BYktJI7F4/Wi0Aeoy7nBqYUrsRcXURXkIsgUjK7BR3hCa4bOewujQGqoFDIySqv04yu4z7a3FuKvrsImsswVCkKVwRTU1fL+35tQNo1FKXAvWhEt5OTRhatcWrWO2pu30UQEycx38b0YWiQx/P1P0LVqIjcRES0lxpDWa1fZNu9ddHY7vogILBYrYb4AoS1bMerb7/Drg1GKsZZHOOTdPDx3juOLV+GrqIAYozRGiADuVqndGS5GkEYDhJvw+PxofG4a/s3S3fPhp7hEMkisEWWQgdriOtKHjaT/W3PwhxpQBusIKGS6Mue3/03O+s34SirRBBlRq4NwWF1YQ8J5d9dObKL7qnARKrKmzE6K9+3jyrZNFOXdRBcTjzEkRCY8tO7Rk8ELl0B4dGM15PJDkJ9LWzaT8+NGNJYGHCFKfCoFPouH7kMfp9cH78nuPyZj43vJ5SZ30xbu/7Wbyjt56JtHS16fxeKhec8ejF6xBIuy0RkvjGPqgJurm7Zwbc0fKKvr0UaHYRfPklYjmYV93p4vUUoKtXBIijGVi/xNm7j093bqHhYR3SyGaosFj1pHZNv2PPPtatAJN7gfrVEJrnrObtlCzm/bUNVb8AUJFIOCIK2Jbo8Pp8sbr+JT+FEJSLFHRLL7OLX6Jyr+OYS3rAJtkxAaRPfFEEbz3r0Z9t67OAJegoSxxWUV9nuOrFnLnY07ifQo8Go0iEeFsDC6jR5D+qyX8fh8aEQbRACxcXP0qy+5d/gYIX4fhhADpXU1qGNj6TAwgz4vzwHVf3B36eGoZPvqb6jNuoTrURUhsZHUW+14HAH5849/tgS/iCMU3fKAF6Xaw5+Ll+DNPC95asLgVufzoY2KJ3XceLq++BwukQDn9KGVkN8Gtn/1NbaD2ahrzOiiwql0iXieEEY8/yKJ4yc2bh42cTr3g6WKzB/XkrfvEDqHC5Vei0+nQxUZQ++x42k39SmpxZZ542JXri3myK/r5Qg72O0nOiKSUiG2j49n4qyXiRDRcTqNxDuJI6urvIS936ymct9R4tUaFAYtVrWS2zX1PPHmW6Q98wxewVMTvGevE11tDT++vwhNYQme8iriokUyVQOKZtFMev11ovoO/i9ST3Bn3RKWv37BfOmELrtTQGxsLI8sDRiSWjLh5ZeJ7t1PvvsDPgUKhQ931QN+WboUTV4JqloLppBgahU+bPFRTHvrTeLS+zSaQmQWtnATP+CPr76gXsRm+nwYTMFUWK1EJqcw7sVZRAg0lTCDCVlDwIc77xa/fbxMmjiCvH6cInYvKpQblmoWfPstTdL64vMFpFcFlx3H7Zts+3615J6GKlUoFAo8ep10kL64cBEIXIoxBL9fIdmEzpyLbPzsM9xFZYSqtHgELzY0GGfTWJ5d9AHBrZNw+hXofAqUPj8N58+xc+0PVN26QZygKticBCIjcKe04pkFCzBExqEQByaziDrTUn4hm61rvpcymqZ6I45aMx5TEMouSTy7aCHK6Oa4PH50YnTscVGblcXun9dTX1xEiFKNxhvAZzJSoPKwbOtWiUAjJFKmD4rPfG/3P9JXUHTuMq1i43B53Vh1agypHZi++ENcIaECMUiEZHvCrb//ku9DX1kJarOFMGUQtSLucmhPnv5wIWqFQQZRSCOhx0v1vsPs/nU91ZUlxBqDCXFBrc9N5NDejH9/AahD8Lj9aP67/mu/b+D83r14KyoxKQWkS4FDp6HpgN6MeH0OhETjdXhQh4rJJNzevIkjv/2Kr6aOWL0RndvHQ7cdz78a9LnCHKIMxu0JENCr0DncXFy/gWu7duKtrSDGJAywbmwhRvQD+jBtwSKwibg9DQFxZvVAwQ8/cXnvLqrrSokJC8VZVocvLISEKSMY/MbruJ0iqUqYG714bQ0cuXSWjMEjRFtO1vBWSy0hWg15a34ke/t26sy1xIVFo7OpMJfVolg7enyg+t+ItHHDhtJxzBju/rKBrUcO0X7mk0xY8AE+t4aAWiVCHnDbLZw/coABI0Y2Vp0yidktb/SehR9zdPcORk56nGEvPMeZFd+w6cB+0ufO4Zl3F+K1KtELV5NgCiq9HHrjNa6czGLEzKdJHTWO8yvWcPZKDr1efI5er83C6hdUbTUBp5mQgJbdk2dRV1hE9ydH0uHxodz98Vf+PniUxxYs4rHnZ2DTiFgqoZEJEORws+u1lyi8cpmRM2bSZvRIzqxYxrGLFxmz8GO6TJjcCF0VubMKB0abg3+enS01gGPeeJ7m3dM4/c06Tpy7yuSPltBWZOmadDIYurK2ktigUDY9/gSBuhoyXp5K026pZK/6kTOXrjN64fu0mzYJj8YnzQwer0NCcbdOfh53eRVj579KaJvWnPhoOTfulTB65fe0GD4Qh8KBTyVQrWoM5gbWPzEZ6up48r33MMTGs2/ZMvIeljLx81W0HDGq0bkbrMcVsKN7VM6mJ14CawPjlvw/ot46oOrzf/9/nD4HDh0qiAFYgFjYYHfr7JzdOqdz5Zzb1M3YdG7GZrdid3e3gIkSKkr36fzufvH+fX77dxuceHHfz7iu6zEbr+AADv+0itwCA8OWLcO3TWtccgelpnL89HpJc7f5szH4KuT0/nYq6v9MIqeX/smLt+/4/K9VBHZsg8NtxqmR4XDb8fhUwJa+Y/Gw2hn2m9Ad6Dj89QJyDTaGbdiKb9NYbEobFpdgAesxvXhG4udj8cLN8N8WY7fYuLR8NRl5BXy2cQPBLVtVPD8yFxa3SdK9bOo7hmoBfvRZ8qXUff4z+wfsbg0zdu6AyJpYhdtRJUejUFJ08wGJE7+kWpA/PZbMw1pewsHf/pIcdFN3bsanUX3JrWa1WyR0syHpJZs/G09saDW6rvgJS+YbdqxcgUPvz7RtB6B6oCQo14vwTKuLvBs32Tt5AvXDa9BhwfdYcnM4suIPKbh59M6duCuHIBOp9cJBqnLw5uw5zn61kJqBgfT64xcK3rzh5Kr12GVqJu7fB1UqYxFuWZ0amcXAu9MXODL7BxpG16Hdz7PIyUjn+NJ/UHoFMu7oARzeWhRqN0ZDPkqnkby799g3dS5NI6No/+tvfLpxl/M7D6AJqcawLVtwBKkotJThr1GjKnWTlniQPT/Np33bVsR//Q2vLl3h2rbtBNSMYODe/RhtTjyFtEIUMo5yHu/bz8WfV5AgApsXzCD50kUe7T2JR1AIQ/bslDSJ5W47SqcTnU3Gyx37Ofn9L/Tp2ZU6X07g6aWLXNl+kFpN4+i1ejHlXhrUwpFrN6JxWrm2eh2p24/Rsn4jYr6dw7PjRzi9Zz+1m7ak3/qNFZe9hwyVSJX+UMCzvfs5uu5PenfvTIMJY3mYmMjts5dp0K4DbX9cVDHR06klpq1SbeX4r7/yctdR+nTuQr2ZY7i3/wDXdhyjVbcexP/xM061DLPNjqdKLa1qE+d9j/3cXTo2b0HlmaO4uHMr96/doXmvnnT8dg4OLz0KIaAWoxB7EfuX/kbO8WsM6NCNsKGDuXvgIJdPnCVhwEASflggcb2Fu1YhCnC7jf1fzuXDnTv06dKR2kM/49rGjVy6eI1B02ZQf+I4KQxfJiDukkakhD9nTcGckk6vjl2I6d+Lc1t3c+fwJXqNHEPcd7Ox6pSoRbEkHJiWUtbNnY/r+iMmDhqCpndHTv+zgVuXbjH0iznUnzyeMqUST4cIfRauzXLWzpyF+84zJgwairZ3Z06vXcO1c+eYvugXqo0YK3GyPcWEzlgqUS02z5wprc1mTpiAtl08+378iaePXvDtyj/w6SJMWloU4kIWYfmOIlaOHo49K48vJk1FV68uh/9az8uX6YyaOZtqgz8DtQyLpxq73YTebGLx5+PRv33PnClToWEUe1au5HXaO6b/sIjgzl2lSJAyXHjI3Cg/ZvH7tOmoC4uZOXEiREawc8UyXqe/Zt6y5fi2bifRmBRiIibiafKKWT/zCyy5ecyZMweCgzn67788ePWKb/5YgVdCC6k4szlElJUS17sX/DZrNn6lLqZOmAo1qrJ96S8k5+ew8O/1+EQ1kjSPUsUi9Ojv01k0fRq+CgVfzJ4lNUZ/L19Jfm4Ri/78C1nTptLgQnCO5eVGeJPK8lkz8XY4mbJwoVSs/rPmD/Lt5dLr19ZrKDGPJV6szYY75RW/zJhNeEAgI6dPl+7LzevXU+xyMu/35RAr5C1iq66V4lgsD2+z6ttvCNYHMH7+NxK84M9Vq8j7LzR4ya6d2EKqSg2awuZCaTTievyYH2dOo2ZkGOO+ng+5hfy2dCmW0Cp8s/pPtMEhFS560SCWlVHy+CG/fjufiNBKTJo3Dz5k89eaVciqV2LGsmUQFvE/4opTGtSUX7jFb/PmE9c8jv6iYHqVxrr168hSuli6cxuEibw/N1a3KEqdFJ4+wdoFC2gY04A+c7/C+eQJazZtRF0jjOlr/4bQUCzCRW+yobXZybtykaXz5tCkUQyjREF86Rartm+lJDaCH7duQa70xG51oRTrTZOdjzsOsGXVSmI6xNF/3BhKbz5k+97dKOtWY9q6deDpL2l3xSRaYiJvT2Tvmr9pndCKjpMmkn/uErsOH8KvYRSfr1lVkWXq4YFRML4dDl5u2sSh9WtpKqKrZn9J0Y5Ejl65iLt5FOP/+F0iN9ncMiwaGd4OBw/XrOP8ju3Ub1qf3jOmkX3gOJsPHiC4a3smiSQDaTqqwiR+TbmVOyvWs2v1KjoP70W/yeNJPniELTt20Lxfd4Yt/gmEJl440cU4W6Hg6pWLNGvTHp1SzMpFIoJo0op4sHQ5N04do+lnnUgYNIR3e85wbHsist8+G+Auzsulb6eOtGzYkDd377P90EGqtm9Lg169KZJpcHnosLoM+DvtfDp9GR+XHI+QEBpERZN++45kXijDjUEFLXt2osBchs1p546A3is8SEjoglKmp7y0DJ1eTlWVmwvLlmEuyqXFsL40qN+Qlyevc+r8Far37k6dbp35aLfi1ilwO4xEupSkrtlNwds0EiYNoVadmqSeOs+RM1eoM3qK1HUpfJSUGcvRyj2oYrPzYuN6CtLf0H3aFEKrhpJy5qQERa83/HO8akeh1Xphl7swqSz4m828Xrsda34ubScPJrRqVVKOXeTcpVs0+Xw8msgIdEG+lNiMyHUqAg0Wnq7YgKK8hDYTPqNWVF0ur9vFw5RXNBgzGk29SBx6DWaZsMy7CCo28HzZBjztDuKnjqBySBAPdu3j+r0kYifOQR8djV1hwa2SYxZddLmZt+s2YM7Lpd93XxNYuRIn/viD9Nxsao4YgU9UFDKniFZ2YVI6CBKkj2Xr8JK5SJg1HP9KQVxYt5OXr9/R8vOJUnCmw1+H0W6RjBnu/wq9zO0HUTks9Jg3AZ8APw4tX8v77ELiPh8jcX/LRTK0ToHTasa/oJxXq7fiJ1fQZspIAoP9Off3Bl68zyF2xpcgfr4YODtseHj4oHr7nrTlqwgPCqLV3BkS+u7aqr/IKC4gcu4MCnz0hAVWxlBehkKrwJaaRuaG3VT186btnFFYcHJ+3Q4Ki8wkTJpGoacH2v9ExaKAFa/flPSSD7uOUNlPT4evxktd79kV/5CRnU+zuTMwhwZLDmoBUdc7XFiTXvF+52FC/fzo8sUEyQyz7/ffMaCmwfjZuMPCKLMV4hIcU50vpfcfk7d9JxHBQXSc9wX5RYWcWbUai1ZD7FdfUOTjg8zmQqNU4HSapZXW6/VbaRJVlybjh1BiKOfkynWodD60mDqNEl9fip2Oii7TVIL91RvStx0iqk449Sf1w2KxcvqHtegDQ4meM510hQNPbzV2YzEBCieFd+6TseMA7Zq3InrwANKysrm155jUSdefMplcvQqLwoSnXIF3CeTcuM27k4doKmQPI0bw4WMWp/5cQ0BEOOETx1MgLky7oEwD5jIMKc95vT2RLu3jiRjQnswP77m5cT++latRb8I4srVqLDjw03miKCoj78ZdKeG+UaP6xE4azMOnSTzacpigGuHUmDCIPL1KogdpnXY8y0vJv/WA9wcv0K1jJyL6duTJ8xRu7TtKpfDa1Bs5mmy9hnyZgSp6L/yySkk/d4V3t2/SsX0Cjfp0Jfn+Q67uPkSNJo0JHfEZ710uiZqjEsHGbiMpp06Tc+Y6Qz/rR0i7Rtx98ICUI9eoWi+aGqMG8FHuRiOKFrtTEnq/u3AV0+mbDOrTG7/OTbid/JTre08Qk9AGr64J2Py8kBmtaFxWvFV27h06RMml+4wdOpLK8S24eu06tw+fISahLVX696FYr8PusOJhd+BbbubpidNk33/EyEGfUa1JPe7fvcuZ/cdpKjTCnVtRptPhq/DFZShF5S7k5tED2N9kMbT/AEJianPx7GWeX3hAtZiGRI4cQIFKjk6jw2E2oJZZubFzF0GpWQzq2QPvuDpcuHGThyeu07b/QNTtWpHtdqNzyvGSudE5DNzZuw/r3WTmTJuGok5VDh47zPtHKTTu1BXvTl354BbEAycedhvBZhtXd+6h7OUbpk+YgG9MHQ7v2EVmShpxvXqgbNuYfIUcnVODl8NOJZmJfX+tQlVmYuTgIVSpW5tDexJ5/OQ5XQcOwy+2Pjmi0fMWGnAZMkHk2L0X/6wcJgwfhketMHYfOMibJ6l0GzgMTUwsuSKL1UOFymYhtLSUqzt2YM/NYdaMaagD/di5bw8vnjzhs/GTUMTEkmExo/PxQG914pNZwOWd+/FSqhg8oD/elStzcPceklNT6TRmGO6YGhQr3PjqRBxIMT7GYk5s3oKn1c3M8RNR+/myZ+sWnufk0O3zcbir1sSkUEmTmmpenpS/fMb5A3vw8fFg7PgxyNUqdm/bTV5qFgPHTcZUszqZdhsafx+0ZhOBn7I5vnYtod6eTJgxXZqur/l3g2SY6zZsOLawGlLovF3uQGu04pWRz9XdB6TXP1UUUHI5a1asxCqX0WXsCArExFolQyfXEuB0IHvzirN7dxMQGMykseORma388+8mCmwO+kybTk5AADYPD5xFZUTqPHAkJ3Nk5xbqtoiha7dOqM12tuzYTb5CTYchw9CFVqegzCgNCrQWC5a0NI7t2EL9epGMGjqI8rxCNmzahCLQl7aDB2MJrITD14ec8gICbODz7CMXduyjZnQtho0Zg/VDDlt27SJHbqftyMHo6oaTb7MgdysIdrpwPrjP7ePHCQ2vydAhQ3GVGFixarXkXu44bhyZ3p5S3qivWAPnF+B49ZJzh/YR0zKW/t274cjMYfO+/RTXCKXVkMHIBE1LyIsE39vmkhql5/7jygAAIABJREFUa0cPEdW5Kd16daHwdSZbtm3Dv14krQcMoEzrhUWrxapy4Wt2UnzyJq+v3SGmRWO69uxJYWo667dswTc6krajBlPgqcKsUmK3i5/vxHjpMo8vXqBJtw50iG9L+dM3bN2zB3Xz+sSPHEGxXYlBEIS0CvxtNsrPXeH+2VPED+pCq2ZNKUlKZ/PO3QS1aUb9Hl2xiimrUo3JLZOY6S8u30TjchHbOAYvL52ENXxz/yHOjGw8PLUoawbToHFDPj58zsf3nzB5eBIT3w6rxksy3drkdqm+MZ+7wrkje+n2xUgat25O6q0kdv27DdnS0aPcWS9f0rx6NXq3bcOlM2dJzvpAyzGj6T5rljTuFylTFlcZ3jIZO2d/zeW9h+jRrQddWsdzaX8i91OS6f7FDNpOHF/h3hUuLqnXkfHg4nUS4jv//3tqac1QyNEff+DptYvUaliXbh06cXRTIpmFpbSaMoHuUyYiADIKtVZai4rw1ePTvuLFtWvUblWf1q2bcmrbDrINDuLGzqbrtMlS2LBCCF/EntNs5cik8WQ8fkhs2zZE14/izP49pObn03rGLHpPnVXBlBQaK40DhaGMPVNnS3qBqIQGtGjejONbDlBgdtF97jyaDx+BQ4R16pQYMeFtt7J5xAQ+Pn5Ei67xxDWJY9df2ylGTt9F39Gwb28sTuHMEcosG1qDkT2jp5OV9IRWAzoSUac6u9f8jV3jzbCfV1OjXUdQi5m42AkpIb+YnaPGYfmUTd22CVQLr8HJ3dspVrjo+fMCGnXrJvaekopWrKZdOblsHD+VkvRU4nrFS27Lvet34Fb7MGPFKoJax+PUKqXvUe4woiktZVmfgagMZTTrmoCPvz9Xjl8iq9TENzs24x8bjVWlxuQ04yvew7ssVgz+HA+Lmfb9O6PzVHN0106Maj1TN+yQjDjCbl7B8FDgfpPJruHjUZcbaTZsIEa7lbvHj5LtNDP50E5860ZLDkK71YpSo8b14RM/d+lDJY2cjiN7UfKfxvD66asUW2X8uvcAhEfiEogslwudzIEjLY0FPftR1c+LtkN7YzSZubjrOGX/Dex/OnUY5X9uVyFXFpstX4sDV9o7FvQeJBWYHYf1pKA0n2unToJXIN8duoDdwxO5hyC2CmqMgrxHD9k2chyRfgHE9etDVvZHXl67ikmv5atThzF5+eF22tEqRJCwk7Sr19g39Uv85C76fzmW529ec/vYZYKq12b6jp3g7VeRh+gWX7GNd9eusm7cZMIrB9B98nBevHjN02O3kfsEM//cMew+eqxOK54KGTJbGWlnz3Hsu8WSnmPQ3Kk8TErmzumr+IfXYebBIzh0KuwKFyZLOQFqH14eP82er76iTmgIHYYO5eb9u6QnP0ZbI5TZe3diUukFkRellKHt5Ob2nVxasoIq3jr6zB7Fg6Qn3Dh6kQbxHRmx8V+cYtop3qtYQ9qMPDl0iEPf/Uhs3QiaD+vDtZu3SbuSRL0WrRm65S9skqDJLRmaBEP5xvpNXF2xlrphYfSZNZ7j586QfOMejdt2ov/y38HXi1Lp2bHiY5dx+c91nNuwhcZ1atOhd1fOnD3Nu5dp1G7bmiEbVmKRa9CK8b3QHcmsnF69mjsbttGoVjidRvbl8InjpCW/Ja5Ld/ou/xWXWmi4RMabyB90cmT5Cp6s3UzrBvVpNKgricdP8CH5Pe36D6L7Lz/g1KhQiLW3mDpbizm08nfe7j9Ow8jaxPXuytGz5/iQ+o62/QbSft5cHF5eUlPhIRYvNge7vlnA65MXaR8XR+N2LdiVuI/8giJa9O9N92/nYFN7ohbMLvF6VEa2Lvye5wdPktCgAW17d2XH3v28T8+m6/DRdP5mvjRxc9pdUgEFJn6fNZ3S05fp1qoFkR2as/PAYQrSixkwbgpNp02UkITCbCfW3WJi+O/cuZRdv0eL+jE06NaOPccOk/r8DWPnfk3MqM9xeHhIpgucJnQuGWsmTqfkYQo927QjtG4kiUeP8iErh0mLFlBreF/MwmgnNHHCbGbI488ZU3FkZpHQsBHhdSLYd+IEmQYTn4uf33ugJPy2iLfrtKB3W1k0YjiK5BcM6NoJv+hwVv+zCZdVyxc/LKFqT5FXqJBkAlqhA8zP5qcRw9GVltApoTVBNcLYmXiAcoudaQt+JKxDZ5x6wYB2IEjEcoODhT36ozVa6NOpC1qNhsu3b5FamMe8P5dTuU0zQW1H51IgEy6QT+/47vPReFtsDO/dW3IGb01MJFetYv6avwltmSD8rajE4ynW5EV5LPx8GOaiTwwZ1Be1VsP+/UdxObQsWbsJeeMm0uZEnD/CkuhKfcmyqVNRCWZx3z7YNSoOnztPbrmR1XsTpbPNqapwPQubWOmj5/w2fQ7VPL3p1DpB0sJfvnOLAreDhRvXoqpXE4Ok/FIiN1uxpDxh4YypEkZ15IABqGxO9h46QpmHJ4s2b0VVNwoDcom/jtGO6f5dFs6ZiocPDPmsL7bCUg4cPYW8ag0Wb9uN29MXmcf/DHdOG5k3LrHym6+oodPy+aBBFOYVsv/4CdxBAfy4b5/k0nVqxbBDvH43Oedusnz2fCKrVaNX5y4Uf8rl+OWLFOiV/Hn5LGZx/yt0EuFbMIXfHz3Mpl+XUCXIn8969Sb9+SvuJz/DFVyJL9avx12limTI8hVSNKuTl3t2s275L4TU8GPc0EFk3n3KiSvX0TRvwg/bd+F2aSQDnZAxap023uzcx+ZfFxMY4sPEsWNIuvmAe0lJKGpU5ctt26VcW3Hq28V2CSdPN+4jcdU6qlQOZuiAz3j1KIlL9+5QKb4xU9euwiwMDwqRZaJAabPy+J8NbPtjBWHhVfly8jRuJB7nxuMnVOnegQliQurhJ20bJUNGcSl312/iyNZ/qFQrkHEjR/D09E2u3r1PjR7tGff7MomPbZPEEhpsbhd37tyhacNG+Hl44HZakQlZh9nKzZUbOLJ1K6F1q0i5nKd2H+JlagYt+w+k34JFkvNe3Deiy1eYrFxdvoIbxw4QXDOIHn17cvnCFZL+y6mVrZ42211L70nx5csoSktw6fVUbROPtk0riZupFONXCddYYVO/du4spa/SeH/8IuQX4eHrRXSnDni2bE5Mzz4VhZVaJsVACCHvvUvX6dqpXUWkwv+0hJhLuXb6EMUpT8i6cA4Rtqf1r0Fsz95Y6tUkoV9fZOKAd7orIh/MFh7u3YPxRTIZt65gLStCE+RLvfZd8W3cngY9elZkK4tLTTghDQaSEhMxvE7lxZVrWE1G/CKrU+rvhapJA8bN+bYCii58LBIHt5Tbe3dR/jKZ9/cuYzeZ0QTVJKpDV7wbxhLdtTdOuwy3FoxiFlL8nrRjJyh78Ij8ew8lcLY+siHVOnaAJuE06dgNJVppBy/HjenDRx4dOEb5i2Syk65TZsjDq3Y44a3aEd6iGzXi22FRVCDrBC/Z8OotmdfukHnjLjkPktHq1Bj8NUT164xni/pEtWiJTsx2XSI0WUVp5ntenDlJwdMHfHx0HYfNSkiDlmTb5bTq259Gnw3DqpRJ7loRgGB8/4o3585KqCzj85eYjHb09ZpQrV1bqrRrQvWGTTC5FegEs9jpIi8phZc3blGU8pTCR9cxmYoIaRlHUMOm1Gvbm+DohrjVwo7ixu128O7+EywPn5F8/CyO7AIsYrxeM5i6PdpTqX0LKUNSUF+EwlMIfDMePcb2NIk3F86QnXwbO04Cm7amavPW1IlvQ2B0E+xSwSu2wA6KXz8m6cJp3t25jeH1G5x2Of5RzchRKRn87UyqxNTHhk76/LV2J29v3qYkNY2US2cwpSdRVppLdPu21GwaT/12A6BSKHiJrssqfUavH9yl9PoDXp25jLy4HKvFRHizBgTF1Seibxd8qtaQQiSE+9PosPDx4VPM1x6SdecaGak3JD1njeZdCGuWQJ32HfGqWef/3PR2p4W0RzcofHCDp8eP4v6Yi8kqo0Gf4QQ3aUZ0lzaogytJxBO1FHZq4/X16xRcu8+7O7co/vgStYeKytENeWdyMmPF3xBcGVQujA4zGqWKh+fP4XjymgcHj0t62GK7ieiBXdBGhdOsfx88dP5oXCI01iFpU+6fPIXvq3SenTlOVlYKqkAfqrZoR2hcS5r07lsRZSAcC6Lmkpl5dP4Y9uRkHh47KvHDbS4FHYdPwR1akwaf9ceqUqBRKXE5bVJW3oOTx5Hde8zby5fJ+ZSJVSWX1hABUbFEi6QBD72k+zI6jHgq3dw+doLyu6m8vniNILmDAmMpYe3b8MZp4ut1KyUnotouXPZyhMD01sH9uJ+m8O7mTfIyU6WCuNXnI9DWrkuTXoNB5fV/549baePa0b04Hjzk5cXzOKxl2FDTc8RMFCER1Pusf0Vh+f9FSShsXN+/B+fNe2TevInRXI7ZQ0tsn36SGy+mW1+pwHHK3VicFsmMc3VXIp6vPnLvyAnkLid2Xy31h/XERzgJu/bAYbSjVIvywI3DXiwxfJ2X7/L+1h3cchsmTzXq2CgcIWGMX7AUt0IjCe2Fz8TkLOLh0QOo7z7i9eXLmOwm5H7BtO47hioNmxPcphUuhwO5TuzVrdgtZTw8cQzD1Vu8vX5DalicPj7U6z+ASg3jiE4QMS0aXHLRQjsoLMnhyfGzaB+n8/TURbTiblC6af35EBRhlYjvJZjFgvwgrJ8uXMU5pF6/xpsDRyl58VJiNjtD/Kgzfhje0bHENetaQTcRj4/Y5OVn8fjgPtRPnvLmzi2MaideNWtRoAykUee+tBkxvOJvRRpP23GU5HHnUCLFt26R8+QpLpMVr2o1pHzOuh26EhQj8I7iKHRi+W+taijIIfn0efIv3qHkVbr0uTkCvKg3tLekA2zZvktF+K64p8Tvycvi1pFETI/vk3n/rsR6Fkzeav17UyW+NWExAjeplSAIYqph+JDB88unybl1lk/PnkhNkVf1SBoMGINv3YZUbdRYOkMcks/BKpkE3l+5iu32A97fe4BcpaRG0+bcLzczcMYX1Bafv/T67ZImMeXRHbIfPCHvwm0Mb99LGXa+dcOp2rMdwY1jiWrYDLdbgdxZYUopSX1GysXT5F6/TN6zZ9J9XblBrERmqdu1G/7Va0lnrEySp7rIevGEojdPubtvI+78bFwWJ9UbxhHUtj2123XFp3rdCgOIZIKykfTsOlm3b5Kz/yTKT8UYLU5qtUlAE9eQNoJG41u5Iq5NbIxkDu5cPIcl/R3PE0+iLDZgtFgIa9aQpwozM39bgodPIHqVNwrhsnK6effoJsnnT2J59Ij8V68xu9xEd+qIvmkccb37og0MBpkGZ6kVhUZL4YMHvL1zlbc3T1H09iU+Ci0RreJxNo8jbsBQPLyqSNtQ0V8p3DaeXjyO+dULkvYdRFFQhqXcTuPu3fHr1IaYTp3Bq1JFsLXcKknTHlw4T/bjJN6cuYLe4qC0oJi4vt1wNqtH4z498PEMkvSjAgopXn/KxZPkpzwm/fQprNnZqNQ6IhLiuWU1sHDzVulZc5mduF1KFCoVmWcvkpfykKRLhzDlfESDBy1696Y0MoS2k8ZXGJTE3S7qHxmcvHiOdgkJ6CUHoXidwqzi5tGBExQ8TSLr7lXKPn7Aw8+PiObNCWrZkgZd+0jbIek7FM+W1cr1E/tQZGTwatsBvJxuXMG+2DVKZIcWLnEPaNuGPQKXUlyEwsuLwcuWkqGRU7Ntm4qD0yjQP6Krd5D5+CFeRhvb5y4kUDhLXXYm/fkHL512ajZthVYj5hTgUEt8aC6ePsOA3t0lhJ30SLlsqGR2Xj+6g3dpITu+nEO4bxAfS13M2bWHNIeBiKbNkCy3LhlOHZiKDDjevEZfmM+aubPx91Sh8PNk9M9LyLCpqZnQRvrPHdjRCWevwYg9JUmaXG3+dYV0lnuEBtD28xGc/pTFyDnz0Mk8pZpWrPStuQUYUp+hL85l3TezCdJ7o/ANYdjiZeS4XVSOFdlUSunMEIG25fmv8Mp4By9fs/W7RdQMCadEF8DoNatJcRYT2aQFMqsCrfjF4ksoLqf4URK29FQSVy3B31+HLVDP2GW/87HQTmjreIxCiI4bb+Hr/ZCDPLeQrCu3ubRxN06XA33DGgxe/iMP8t4R0yJB/Ekjc8pROjVYc/NR533kyclDJJ05hMzpJKxBC/SR9bAFVyFh1Fgp60t8BeKCynlxD+Gten30KDd27JbwXqqa0Qz8eRFv3eX4RkbirQ2Qul4Rui+iYvxlcq7t3Mbz4wfRql1UbtGQHvO+ptggxy+mARaNKF9l0mQp7/lLqticPNl/jPsHTkoPYXS/9sRPGE4mDoJqRaKT6SSWo/iXWU+eU9Xt4tra1aTfPC81Fb5xzeg68ws+WB2ExcZJl19Fje/iU9ItQry1XFq7lsyL13G71XSYOI0npSVUS2hGvVatUWlEfGwFkCbz3kNq6PTsWvIzfHqLxVJMXO9uNOw7iHKzFq/GgtAiQicqwHLvnz2hrkvFydXreXPzISqlgm5jBhHZrR3Z3lo8Q0PxVnvjcrgkLWBO8jOqlNs59NP32EvTKLOZaDdiItUTOlEeVImA8FriLpa05Fariazn94jwUXFA6NnSsikzOkiYOI3Q+Hgs/l4E1IwEmxyn1YnCS0F2cgpVjC4SF/9M8fvnmO3lDJoxlcdZefQaNwtZjQhpEiY0qkanhXcPHhPtXYnErxZQIMxGAT60mTpUKgDVwuAVFIZCXOAypVRDZT16TDWzk11zZqCUlVKKjQFzv0FVs5Ykl1D4VsYu/BBiMKB0kHzjNA30nmyd/zWKvAKcci1Dv/uFDwodNTt0QOnjUUFfFE45p5nclKdUNzvZMns2eo2CcqeNMd9/S6FKQ6UWbSU6joiFELQCF1bSHz2krsWDbQt+oTzzLQHVQ4ifOpajT+8x69dfsBgsaNUBkhMbmZ2Mu3eoaXOy/euvCNQqKJc5GLToO97JlYS36iiZRv4XVoZJZuTdk9vUKTeyeeECnOUl6HyDGDnvFzKsciJ79vhfw1thfHPKzKTduU7t/97b9slTpaJWxKIM/3Uxz4WLtmNPXDYHcs+KbYXZbqIw+RXV8y38+/VCPER8lJ+Wnj/OJsNqoGVCJyQuoFlcmiLry8inu3cJscrYN2smdkwow4JJmDaBC2/TGfv1zzgVGsmpKCAwBmMO7vdp+L96w46lS1GqlJg1Hoxf9Q/p+aWEt2kv+F4Vh63CjtWQz4d7d4m0utn5/SK0cgUmvSdj1q/lTUkptVrGVziAxQGtdJNZlIUyu4BKSR/55/vF0plXqWE9Riz5nheFuUQJ/a5oPKVYFAfO0iLKX79G+/wNh9f+hd5DgdFfx7D1K0kuKiW2Yfv/RXNURMuVvc9A8ykTZVISW8V0VqcgtFFTQlp1wagPJr5HP/AVIn5xiVjISk+hqlrO6/0Hubn3AMGe/lj1PgzcsJ603ELJ2CQdbFpRtxvJePeKqjIFWYfOcXLDFnQ6HUENo+jx4zxSDWXUj21Z4aIVz6cbPqYkE+ql49mGdTw9e1qKKguMjaLDrz/x5P17YuM7CisfQqos0kIKnr8i0Gkk6+wRTmz5B61KTZNuvYkdNZE0o5OIloKhLNEmMZuLyct4Rfh/k/vnW3bx8MhJ1AotMZ26UBQejmedKOI6dpVihyocVhYy0p8TaHfw9J/dJJ+5JHGYY7q2p/GUUeQqZFQNFfxwj//LJnx17xZ1KwVwZ/lyMu7cls6Y8IRWNPt2HmkFRVSr0xCVVmgMKySnaffE2aPk+oZVpF6/gsNgZdC0mQR07062XEuVqFgplkYypSicPH54nsZVgjj+xQIsqR+Ee4tm/QdQY/woskpKqRrdoOKOk54fBy+f3qW2tw9Hf1zO+wdPUKnU9Jk+kXOGbBKGDKZ2tWjkovk0iedfxotbV4iqHMT+6bPQGgwYcdJ8QF/CenTB5OOHb9XwioJd0iTayHh4h5qB3iQunIcz5yMuo5nhc+dhadwAS3AYfpVrVrwe8ZniJOPJdWrIBd/7ezyLLchsSgZMm0Fhner4REWj9AmqyEjUiWmQhRf3bxAVGMT62V9j+5CNxilnwk/fkR1TFVloCFV9wiqaB1HlKyDl2gXqh1Vh2/hJ6MoNWFxOBsyZwf60l4z59jtUGt+Kok5cLAYHH+7fIcxby9rpY/GTiQZQxuifFvIxQEtoi2bY3Wopgk3i9Gk1XL11lZYtmqERJiSpUXMgszrJup1EmJcvf48fSYheR7HZxPgliyny8cK/eWux2qy4MMXk3WYh48V9apqt7B45k5qePhR6KmnWuT2yNf0GuJ0mE+7ycqr7+VKa+Q65nzfRQwcSN36iGJZXPPmiQrabufzjYt4/fkZRmQk/T2/JAezw0VN96AA6jvz8f4cDWJVOZGoFly6fo1uHzsjETeP4H1fYYeX40mWS61ZMA4O0Osy5ZTh8Aqg5eCBdhNhXfGAiWcFhQy1XcP+3P7l/8gwKnQKNcBmWF6EJCaFS7360nzyeEspRysTUTY3OaOLyt1+T8eABZUotei8P3IUfyRdF6tCRDJk7H6eAeAvPrcklFY2Xl/xC0qUzaD3EdMGOVoKpR1J9+BgaDusnUW0cOqTxu85ezMk588l/8BiNp6cUd2HOK0FWJZSYKVNo1u9/JhmBTXTZ0BmN3Fi2ivS79ygVPE7JEVSMzMeXtjO/olq3jpSrnRXue7ccH4Od/RMn4PyQi0VEmspl2F2FmHx09PphIaFN49CItZxbhtKoQF5mJvHLL3AWZ/O+OIsAP2+UJWZyLG56LFxCbL9uWARXUrqT3cg/vuPIF/MwpL3FrlPi7eOLKa8YXbWadF7wA1UaNcBabkMj6BZGM+rSMrZMFX+gJkqtJnRqBXJjIboqIXSb9wNe8U0pVgiVGOhFZlb6B/bMnY35XRYafSVpTVJa+gFZaBC9f1mMf3SMiPaUnEoC6Wd+/obLS3/D9O4tpXIjHr6e5GZnU6VxMzp9s0jSa0jnkci+tjkoe/WMI4t+pPD5c7z0Pui8vSi2mshXa5i+biOVoutK2zuJ7OR2kffgMXd/+1OChOOvx2Q3onCV4xtWnQELlkOdCMrUZdJkQ4OSnFt3ufTTIpzZeWgr18Dwn3BdaSnGr14k/VauwBIQiF6pwW0TKHslaRev8mjDX5izMnH76iXXqbmoiNBmzem2bCUOX39xF0v3skzu4O2lM5xf+QflGZlUCq2GwWjCQ6XBp149Pvv9dxw+3pJz+n85P6QcPcuTNf8iyy9EUdkXh9KG05RPmULB7EMXJJwiHuLWEZ+PjOenzvFq47/kv36LZ+16fCouxE/rJrxZE7os/lVi2hrKRSK9t/Q3dnfnAdK27kBVXoSyqjdvsjLw0ngQEd+OrouXY9UopUJaRCWKW/z6nh2kbNmM69MnQqpVI7+kXOrsAxs3oceSxZjFs1bkwksvJA0O7m7ZTPqBU5R9+IhntcrkFucR7KMnOj6BJl9+LQnpLU6DRHoRRcLJP9dRduk62UnPiKhfn9SP79AGeuH292X2tl0VuDrRuYnsPbeMi3+tJ/vYWZz52Wgr60nP/kBw5WqShjlu5lRMKq3IWZd4vy6FjSN/r6b4yBkcWVmE1osg6W0aIRH1iGrfhRbTZlQcnMb/RWFobZxZs4qsvSeQ55VQPSaa17lZ2L2UJAwdTJOxE3HLpXasAn0ld5D463KKztxEW1qOR4AXGaV56GtXp0n3rrQYPgq3xYHM07cC2+WQceW3Fbw9eQovuQOv6n68yf9IicNNgx696P/jT5gVKilzTJpCGa2cWPwLH8+dlyJ1PEMq8+z9O/wjImg1YCD1hw2XNsvieBDISORlHFu6GMPVR5gyc6lULZx8hw2Tr5Y2I4fRYNgQHC7h1hYPjwXUdjZ8/yPqy8l4W5wowgJJKynAodEyYMokavfrhdPlRiG6AXFglRnY9+PPGJ4mITMUo/XXUmAzoq0cStdRY6nRoy9ut1yKApSK8NIi9i74FsPjR/gpZOiDg8g2mnieV8iI2V/RaKTAd/7vsxeXeHYqB/9cSf69x6jK7SjlemR+AZT5edJt0kRqtekgXVEVhDUrjtz3rP1hAcrUd/jZXfj4+PCqIA97RFVGz/+akNjmFfgzMV0XpvOsD+z4ZSmaV+9x5+fhX9mTTGM+8ohqDJrzFcFx7SumweIfEZX44T3bvv+GguRk6tesjslo4lNZOd6RtRn5zffIYkUklpTtLP1v5hf32bRoAT6F5eiMLjzVARQgI8Vl5Ms/V1GlSaOKgkW67yyUpD1n7cIf8PtURLB4rmQysu1WTDWrMOe3Zaiq1ARRQAm5kAtyk5+SuOJ3NGmf8BVOUJkZg9qJulY4o7/9AXlErPCKSBFaoqgru32bg3+tojTjDeF+fni5ZLzOy0fetBHjl/yKMjS04vUIvZA4O29c4OC/a7HlfCJQocOWZ0LpFwz16zHq+++QCXyn+G5F1Shz8PHGVbavXI47P59I/yCUZge5bjsP1Db+TDyAtyig3BXkEg+NjNRTJ7myfQeqrCK0IuVBCwVuCwEtGjJo4aKKCZ2YfIlnRw6frl7gxJaNZD58ROuoKCw5uRS6nHgltGL4UoFM01W42sWzKXORdvwgZ/dsw5Sfja9bhb/Dg1KUBHRsQ99vvgaFWjqYS4vy8fH1ImnvHk5s34LCaqKWfxCK3HKKRa/TriFTli4Fm6f0+qWBhBKS9u3jxp69WDOyqeHjh9ptJ9tpoKBGAN/t3Q8OfQUKUjo74d7mTVKjYc3JIfi/Nb34copUboJ7tWPg119VTP5EYyseINycOXeK7l27Vrh8HVbMaiVeKHm0cif3Eo8ix4RW5kJjd0ubifD+PWg3cRIo9RKMoiIhxs6p1St5eeo0IWVWvGRKbB460j59RLZ96FD32/S3dOvRlVZ9+/Bi8zZOX7xIk6FDaD9lujTiNQs3mcKSB6mgAAAgAElEQVSKzmbl1DcLObZrLz0nTqTvuLGcXrmSw8ePM+ir+XSdNKUidVwKMTRLwbrJd+4Q26ylNMateFMuKX19/4+LuHruLAM+H0Hnnr05/ddGiUHcccYMeo2fIO3ApZgBjVt4mVkzcgqpT5IZMn0iCX16c+z7BVy8dVOaVrYc3h+j0oJcqUHm0uGRXcCV77/l+f27xE+eSONuXTgzfx7vs3OIHT+VlqPHYBUnqkKFRqTTF5lYPmYUWakvGDl9As26dOH4/IVcufuYoStX0XzoAMwil9BXS665nCC3kw1jJpL/KpXPJo4ntmkzdixawrN3Hxj863Lqd+iIRtjQxecg4uxz8vil/xCsxSUMmDmdxu3bsGnqVF6lpzNzwyaqtmuB0cuJVUCvS8xUMznZN+ZznPmFdP/iSwIjanLij99Izkin3y+/Et2rF4Xlxfh6+6FwynFl5rJw4EAULiujF8wmIqImW+Yt5PW7bGbv3INXdBQKTxUumROToZwAi4Ul/Qaic9gZ8908/P39+GfREp6+zeDLHbsIa9QYvYBzCx2UwKS+es2vA0fiLVcxZfFP+IeE8PeUKXwqLOKbHXvxbtWQXGWZpKHTmWSo375n15Tx6F0uRnz3IzKNmn3Ll5JeVMisPftQhEdIcQjewv1mBWd6Ft9160H1YH8mLf0Wo9XIrhWrySwq47ujx1FVDUPhdOAhLn2HnYJnKSwbPUYib4ybP1/6nH/94XvelpQwf+ceQqLro7Ba8dB7YLGbKH3xml8696Ndo6YMmDOT/OICEv/+k1KrjQWHTuIM8qbUS1hPnOjKwHjvCYlTJxIbEU7bufMxl5awd/kS7J6eTN6TiNUvULo0PYSb0+4i6959fhs9lMZRdRi74HveCBewoBsoFHx5+AjuoGBp7eejEoWUideXL7Bq2izaNW/J0Plf8/7ZM7b//rtk7//q0AEUwZVxlBokUofNYufdnQfsnPMNtatWZdTiH3iRfJ/EtSuoERXN5xv3SQHteLuxWs1oHRppzXB05nSJzNDw6/mkPrjPpQ3rCalVh74r/sBRNQyL24VOo5QC869s2cXBH36kXYsmDFo4j4c3rnJ68w6Ca0UxZdsOLF5arEZBJlEgs9m4ffgQ+35aRM+2begxcTJPbt1h6/oN1GrZnKmb1lKqUOOv1CIzSFkznFi9hpvbD9AiLo7+X8/mxrkTHNmwjkYt4xm1fosUE2JW2yQnnofFxaV/NpH87xb6dGhPrdHDeHL5IhcOHqJJ2/Z0XChibPwpE42hRoXGaGbv8t95tOcgHVu1pMe8KVw9cphDm/bQrEcPhv+1nHy3i0DRVVtE0LeNncuXkbIjkdF9+9Fg6BDOHUhk7/59dB42lBGLfqTMKcNbnGMmEdtbypqFC8m9eJfB3XrTaOhgjm7bxIljiXw2eRJd5sxF7q3HVViOUpyTHgp2/vgTOccuMm7AAAKG9ebM36t4+DiJuG7d6P7VXEkT6rDLUYrJhtnGP7O/IP3BPQYN6ENcl1bsS9zH5YvX6DVqNH2+motBrcZsshGg1iE321g3fRb5T54yfMAAanXtSuL2zRy/cJoRs2fQfdJknFpPqciU0scUFhYOHYYxJZ25U2YS0rYDm5ct5dLNi8xe+gsNhgxBofdEVWaU8GpiErJq5izkN1KYLc7/+hGcStzHvVsPGTXnS2qNHES5iL1R69GKi6rcyFeDByMvKWbG5PGExTfl92+/4e6tB/z+72aqde4osattLmGYdyDLz2fp7Fk4Pn1k8pjRVKoXxd8rV5Ken8fXv67At1Y0mtBAzEYnOtF12EqY1q0TATIV33zxFZ6R0axYsJDnmW9YsOZPqrdtj0srl/IuBYCD7A8snjIZr+IyZs+aDT4+HNi4kSf5Ocxe8iuVmjSXgp1leg/sFgfy0nwm9ulHdYUXi8RZEurPb3Om8/LTB9YeOIS+TgOsOg9pouQsMeBRVMj3Yz5H53Ayf/YXqL19WL1yBS8+vGf13j2o69YD7/9NbEXsUd4H5owYhqfDzeKffwONL9999x35Kger9uxCXbUGDrlcPDZgKKEs9QW/fzWPup7eDBs9Wqo7t2/aRIbDyoK/16KsHgEqHUahw1TIKXn5jJmDhxDlH8r3v/wMTiM/L/yGrLIS/j1xGgLDMCk06PQyZAYH+Q/u8u2EcTSqU4fpotnJzef3fzaQ7e3Bkp3bsXn7oBaxYGabtN4uun6dLydPoG5MLb75YSH27BIW/LKUIpWSjSdO4PLzk+pRl82E2mrm05WrbFjyC7F1Ihg4diykfWDDju289pTx27btaHxCcLlVWDQatG5IPXWM5V/OpV5YHb5a+QelSQ9ZunolBHmzTDB/9QL5KUOrU0FJCbeOHebfZctpFRvH5DlfknX3Fht2bJNC6xcIhq/eF7dbRPyIusHA44MH+GvZUho1jWXWN9+RcfUe/2zdiSayJj9t3CTx4Q12G3q9EooLebHvIAf/2UCj5rH0HjYc7j9j9dYtKNs1Ycbq1VAmKipPXL46Md3h8j9/s2/NX3Rt141BM2bz4vABdh7eT/2+nRg2ayYyr8rgqZH6E0thPpe3b+Pgho306tiNgWPH8fjIATbv3U6DPl2ZtOzXCmqORCiTS7z3lNu3qS9yeUUtJJ5vUQzb4cnvW9ixep1E/uo/ZTL3d+yW3MqNBvZh7E8/SeH9pSaDRHHzMBu48Mdqnpw8KXHdmwwcTMrRUxw5ehzZih7d3QX5n+jXuzMt4hrz8uZ9tuw9SK0uPWg+YCBZVisujQql24GsvJzsh0l46z3xr1WDylUCMXx8R/bzN1g/lUvBzeoalagRWY381FcIc4nTYCE4rDqqkFDqRNbl490kDCWFZLsKcfnpiWrTAZlch9Lk5sL5S7i9PGjZvi0KpYJyixGLy4afrw/XzpzFS+9F/RbN8FV44EzLI+npU0kbFxIdgU+gD3a7Aw+FB97FRjL3HuDt6+e0njOO2Kh6vNy4l2vnr9Jw9GhC4luTK96PRoOltBx/vSeXz53F19+bRq3i0CqUlGRk8/hJEqrQyoTHxqBSalDIZLisFjAaeXz5qsQMbNOpIxaLnaKcQq7fu4e+RggRMfXw9fWVtIdKmRtbWSn3Ll0lsnYkYfXrIher7awSUp48QxkURGST+ljUNmTqCjB3YFE56Wu3UJaXTYcfZlMlrCrnl6zh+bM3NJs2Fa+Y+hRbbSg8tBisRlxmEy9v3qFmzWqEN43BZbbgTs3lwrmLhLRsQvUGMRLCzu0Qnb6Tsvw8nt2/T1CAPy3axqOQKch4lsrzt2+p3KgeNepEUp6TL4VkizF9cXYOxa8zCQkJJaRhFA6bk5IX73n7KoPA2nWoHB2BVefAJbOjF1mMaZm83bwdsRTr88NcqVU6uGQVpWVW4qdMwxkaRpbRiFdQgIQXfJv0lPL09xKmRrBZBdcx604KL56/olpCc7xDq0ifmadKg9rp5HVyEtmZGdSpXYvIqHp4e3hz9+J1rj68R/MRfdFXCpC6JLmY5GqVPLh2A1deMTExMYTE1JHCXt/fe0H6u0+EtGqOLMgbz0AtbrOBSi4F9v8wVa+3bKdqpQC6/PAlBWUlbF+yAoXGm7aTZmDyC6JE3K1aleRSz377hszHSXTp0gl5kB6FTE7G/RTepKYT3b4N/tWqYrRZ0Ikoj9Jy3iQlUV6UR1RUNGERdSQ00pM798gvLyI8vhEegX6YS00EeQdiL7eQ8fw1H99kEN+mFV5h/rhdFp5eusKzlFR6DJuAKiAAo9KMSuXGw+ak+NY9Mjdtp22LZjSYPFxqNK79tZXgsEgiRo+iNDCYcmQYTAb0SqfUKNkKCunQoa0UvaRVqEm9/pBP2Xk07N4ZhZ8PZWYTPlodaqOZx7dvSoL+iDr1qBYZg7ncTNKd25RbS6nbvglGl5XK/sEYi0z46QO5fv4qWqeclvEtMantuBxm3orMTaOdxm16USwGPsGemE1FVMLFhwtX+Jh4SpKO1BjSkUf373FpXSJ1GzUncsRAsrRqDAqdFPUQqHRw7cwpicfZrk1bFFoNNqOV57ceSuuY+l3bUmAySH+rdoMRhc3GrQsXJTd5fMt4vH0qkV9UzMOnDzHJbcT1bEt2YQ6Vvf1xChchSh4/eIzOKSM2Ohq1XisWgjy9dBWTE2p37o5KTFJLSlDaTPjolVwXLsCkVPp0bEdoxziuXrvCjeOXaCrwhX2787ywhCr+YdJ0XZA6Lp4/hZevN53bt0cvV5D3MZuz589TbrPSf9QIXP8ZEkw2K2qZErnRzo2zFwivEkqDqBg8PDzJLynkyr2bVI4Io3aT+nwsyMPPPxC31YmszMHrlBdSw5KQ0EpyrZtKi/jw+hVlNhdhzdug9fZDZighSKdEZizi0o4dqFLfM2XUSLQxtTi0ey+ZqR+oI1i5XdqTL5IEXGpUQktUms+H9FSsTgeNGjYgyMuXTx+yePz4Cd6BAdSIqYfO35dSowEvDw9yMt/x9P4DaoaG0qJxE+lvOi0jg8Onz1CrQSx1mjSSckDtNmHAseEsM/Lg1m2qVa9KTEyURDwozs8n+c5DqtSMoHKTppTYLHiqIMDtRvkpm6t79kFhIV/OmAkBAWz/80/elxto0bcP3vWjsXh4YrCJnbodS94nnqc8JqxOJGFVQiSkWuG7TyQ9fkpQRA18GtTCIgLuxc+2uyjP+ETms5dUCw2RGhovjY7L167xNj+H6jH10AT7Sca2AL2X5GgtfJ1OwbssateKJLxWhJSH+CrtDbdu3iKsVl0iGjfDpZDjo1WiNpTD+w/cOngYvc3KtNlfSEa/v35fiVnnQZshg7BVroTVU4/ZJUcrk5P7PImPaW+Ijo2Rzme3zcWnrGxevX5DRP1otFUCpXDlMpNRMr2UZWXz4cUrosKq0apJHDaLlesP7vG2OJ+ajeujD6kkjaq83Up0Zgefkl9SlJ1LdOP/R9V7wNVZ3v3/7/ssDnuGELKBAAmEkQAJmwDZxhlbtbba4dNdR4dVq62zrVVrq+3T9rF9WmutVVNXjBmEHXYggxBGICETCHsczj5/v9eNff6/83pFXy/Wuc99X9f3+o7PSCN4cRRTPieXr15VMSltQxZBscsUyS/Az4D/zAxTx0/SVVXN8phIPv+VrzDbf4G/vvMOA247t337W2jRMQzPO7GGRuCYnGCi+xTDgwNsKt5CaGQ0M9N2+vvOMz4+ztq0FAwhFvzDAhmfHFOku2s95xnqv0RxTj6h4aF4zD7qWxq5em2YrLxcIpfFKlvBqJAwHJPT9HWcwjEzy7p1a4lLWsOF0SEampuxYGBj9mYcFit2n4dgkd4aHcXedILGDz+kcGsB5du2Mdp2hjfeew9DaoLq+LvMgUyIpE5YOHMTYww21+GanSK3rByDXwBut4Hq6jrO9w/wlW/ch83sUjnM7MwUS6OiOVnfwuSV6+wq2UqQRYh1djpbmrEPjarz3JK4lMSERCZau/GNTDMxMoY5IgTPsnDWbljPpc4uLpzrVdjf0CWxrN1cjDkgCK99jpraGubcHrKLiiA4lDmPE6PJS7jDzsDb79Hf0kLZrbsoKCimr72Xv/z3n9Fe3vs53/T1aywLM3Pj9nIOHzxK97VRknbs4a7Hf6rYly41OHRjxUDFB/sp37YV/E04XbOI5qWMMvY98FMaD1eQlLWWbdtLqXjvPYYGL6LJfN1oYsXatezZtoeP/vgGfVcG2fGDL5P7va/rrUrRvnGIjo2JlvpqciTjnRfcoSi2G5icmaLj9Cny8wpVS9PiM2IStVOxYqk7RMG2El0HR95LVH4dbt765nfoOtFGXF46+ZmZtP99H9euXWf7Q99j7ZfvBT9Bq+nepu6pCVrOdrK5qEC5cajhsLBxPV5qG6opKipRVkzYXcqP0zMxTseZTrKKinUmnHi2LpBcjrXUkl+Qp+NqpC3u8zE5OkLf4EU2bt6srICkG2xxW/FNztPZdZL1eTl4PPK3BdPkVWOV327bg9lpY3nZRlatXk3jXz9gxu7liy/8kkV5ecqfVe+0+hgZvsrFK1dI35ih7HVkIMWojbrKKsac09x8lwCrxcplXnklDg+e5/LEKBuzs3UtO6k2DBYuXb7I9dkREtfEE2T21zuAPjdjw8NcuHCZjXl56vrFgs7PG8jouctMz88Stz5Zh2mIsLbHjuHKZZ684RZiA61k7CxSbOiWj2uZdWrc/+qrWDI2glnTxUBx0d/fi5+/P8tkpOKz46+Z0WxeJq5cZdw+Q3zKOp0dLZWRw8bFgQECI8KJjF2it9Zdcp0m/vjqKyQXZZCTnaOmQuoZ+Dx0trWxLD6BIAkYePATDJbNj8tnenBHBxOzMlYRcORgN7gcTLe08pt7v8qqiDByb9vB4PVhGmuaCItdzXde/h2IVpbVqDTNxe6poeoo2Vm5GK0mvBadCy2kiQs9/cSEhREcGgyB/njsDsVs7zhWT9qmDUpLzefW0KTV7YPG+lriUlayKCpSl/FUuFkzbfXSRd+MKUDYbTbFUDX5TDz76M/4zg8eJSQqRE1sJJk2eudpe+ttap96nriIcDZ+bje9gxdpOVjH0rVp3PPG35Vul2bVnWSEn9Z4rJas7E2YLX64fC7MsofcRs40NpOyPkmHgAhT1OHArJlpOXKEnF3blQeu06sJdE91EhsqD5FbtAHNz4DDacdPcJI+K/U1zRTmFqgl6DWJw4MLg7CPD1VSULhDeacKrMaLByt2Drz8G0797u+sWRzF5ju3U9fcTG99N7k7b2Tri08xbzJgMIk/sTDcJmg/3kJOUQkun4ZFZo2yF73QWFlBbnmxvqfkn1N08Ux01NaTKYQt2dNSWqt9BIcP76d0V5H6ZYl48l8DQRypqGbLllKVcApS1+B1YrA5aW86TmZ5qVp+QuLXR3nz/OH7DzFztJ7sxATWl+eyv/Io3afOsedr95H30P24zf46nMEt7zFHbWMt+UXlzDvshFuC8dnsXBke4p13/8WD3/uO6pAqv0OjibkZGyc7TpOXV6i/oXyEeQcEWThc8TFbthaiacL/FYCFGe+srKtWCnfkq9uihPVx4puZov1EJxmFWyWsYdF8mAW4+ame5G+/8Q0cJ86wZeMG4jNT2XfwMB3dAzz865dZsX0bbn+1uxSL3DE1QWNTPYU7diq/a4tgA+UdbHN0nGxnU7648nhxi6+4iOraHJw4eYpcdf0LTHQvVFdV0X2uh/u+cZ9aBy63E39TAFc+nWJMjE+xPjN1QWVA9Bk9OIdGGRi8TEJOLi5NQPkCQbOrxO/Ze+4lYHKKsuwcli1bxr/276d7apKn/vQnQjMzVexUOoBGjZFzPcy55ohcF48Zf/yFXOHSsA9c5trUdVblpjCn5olyPw1c7D2vPMNXJ8Qt8CSEyW3myugwV8dHSE1KVtc3PzdNeECYkoeZGptijYx6TV48mkMBq//2h/8hNSWDrKIt+rTS48biceMZOM8j99zLYo+HL9x4Ew6Hg7c/OcBUYCDPiCbq0licMrUymlRD6MKpdvytJpYkxustImnHOeHKhYs4vE5Wr1uNc8EUTBDOZ053ERMZzfKY2AV/bJMiDQ4IfMWisXTFSgVnEM94scXraT7JiiXL8F8So5oB8wY5IZ0Mtp9gcUQ0i1bGMyfTFqtFSZRcqa7lue9+l8ylsdywpYSh4REONjcxbLXwaxFAFi9ds2QS+jPrqD9C4po4ghYvwalOLh0G0lx3nOSkOCIWB+DGoX5e7n99dQOFghsWSJnVhMsg8dbL8YZjZKt7bFDFjtUsuDsD7ceayUzfgGb1x+2y41FcBg81+z+ivLRcEdBkrwhmSAqa06+/xZ+f+znr41cqmZnO1g4au7rwz0zhe795WXkBC9BSrL8l9jcd/YTNW4pwu1xo1kB1isgg4PmfPcvjP30Ut0XmYrpvl3yGqopaykq345uZR5P8RmAXPi8tr/yJ1377MitS4/jy5+/ixAdV9HecxWe2MO11sjh5BTffejPV7+2nrecUqXvL+dIzT+OxWzH6B+Nz29BMRlqqa8gp2YJHE0FpdTiqwrT6589T8dZbxKcksnP7bqX60XOqG+0v/3W/b1V4CP1VB/HMTSlV9pybb2bRpgKSi0vwiQagbFxl2uWj4UgNO7du1YnB6mse3DPj9FRUMdTUwqXKKjSHnUmzkfLbbiFsaTQXznRxsa4B++gMmn8oOTffhCktgXW33CRtFNxeozrQ3DYbta2NlJQWK8yLwvgYDMzN2zjW0EhpaanKASyi7iv607ZZKpqOsmPHDjSnYCJkYxhU67fyo3cVK+1KRR3a5CRLVizBFxOBlp7MbQ8/zDwBQkTHMutSSdDhljpKtpWqRan5fHgcbuwOJ8dPdKgEUIFQ1cvH5NgIJ3u7KMwvwCDvqTymDIxOjnG6r4vC3Nz/w3AZYeT6MJ3n+sjPL1IJiEUo5G4D40NXuDjYRcZmcfYIVnFcoCmOoRH6jhyit+oow6famZmYJCohifU7dhC0cT1ri0uU8ZfyVbbD5NXLdI5eImfzJizCYFR5m4u39+3D6u/PTcLkXPA9liB04eJ5RqfG2ZCRiUE2kseHTzxkLwwwOT1OVlqGTrgQHrnHy/n+Pq7bbaRlZspgHk15oBm4eu4c844p4lNS8PhZVYIabDUw0neW3qOHuFhby/ypM7jmnYSkprGmvFzZuy1KTsE+61LsZhWsBnq55phiQ9YGDPLM1aryckrU9g1mksWeSK5ogdV04tQpAqz+JCat0amRAvb7lOjz/EsvULClkE0bNur2PoKBQuNMx3G08BAS1qzBIsmuOGD4zPS3y9ctxK1bq4PaNbB5PZw73sx0axv9hw7j6unDa9AIyt5IfGkpKcVbCFq5SnV9rVYB8cO5jhP4BQeyfG2CwsEII3Qeg7LlyV25lqjFy/SkRHk2eqltbWBF/CqioxfrbOIFgsux+npWJ64iVgziBWSsdGOM1FdXszYtjchFkXhcUtXpyfATjz3KfT+4n8WLYjDYvZikWDN6aDu8H/Pxk/QdqsQ+PM518Q6+5QYiNmaycddu/MPC9fss5vMmI0cPHiQ/txBrSJhyN5GET7ZTTXUFZalpGEKDF3DYBkxuH7XV9aRnbyIwNFgtfVXQSMJ19CibpQgRlXzl56qpJLmlvonizM0KCqCio7hmaHDk8CFKtm1TY+5AAf8YYMbgoGH/vwk/1cfp9/YL6wGbZiS2oJCLZgMPvvqS8rUWdItZ7qnTRUN1NXnbd+BzCyZT9qNP3Qe5/1uLCtDkvsuporwBDdQcrqKwfBsGyVwXvuzzuKmorKC8vFSXVtLRsioRrzlSSWlByQJbUGilcohDVU0NeSWlahQtf0e2nltz0/TePoxtJ+k5VIHmcDHkdLD5q/cQmJzEprJtyhlGpZeaB7ttktamZgqLty0g10UeyUvv+X7ef38fjz3ysO5woTaklwn7PA2Nzewu26mvqYXXzPQUrceb2FJWrOt7q6diwjYxT/fJbjbnZP0fu9PgYnZ6hPqWZrbtuHnhc4p2upfZ6euc/uQA3mPHGWxqZWJuBk90JBlfuIPgNUlszCtGE+HrBau8qaFr9J/rY8PmXB14qGKPh4npSbrOdlFQmKdn4+r+w5XLV+kfuEBuUZGOAZbt64OD+/czPTXB5794p/pZlxSfmlkV7ZfOXyR/UzaumXnMQVK4u7nS383V69fJLihj3uFRuGR5Xerv5FJTA6NHKhk73cnMzAzh69YSWb6F5ZvyWL+xQHXVnCKrYzFwuesEs3PTJAuZRBIo0S8zGhnpv8jIxHVS8zKUppy+GjR6z/Zim3OStnGDugf6OejjTPdZnE47mWnrF8hqyseR/jO9zM/Ok5q9US+2Zcrjmud/X/sfklNS2VwspCDliamgYqePNzHScZzrhyqY6DqrEsCYzAxidm0nvqiE5fHJ+ikkS9frpet0i/KDT5Svm4XsJFZYZk6dOI012MoasblUu1SPha0txwmPjGZVvCSM+vXLgmltaiIyKlx1KZU6lOIOGznV3E5EaDjLEoRoJvdG/o6bk02NLI5aTExcsr6HxCnM4eRsZxsX6qqZPliJYWiY8blZkreXcXRuiu+98CKhkcswawaxzFYJ6DGVAMazaMkqHVs378EYYORo1THSN6wnIkIciBYA0R4fTfVNxCcksyhWZ/vq8cdLdWUFmWlpCs6kPDcl+fEZqK+qJT0tQ7ldmWSMLOvQ66K5robU9PX4hUfoHCJRBfF4OX74INPd3fTu+xDGJ5UVXPbem7GvT2bLF+7G7dbwMxkUxEIaNtK935yTTVCICEpLFaspctTTv/w5Dz/xqIqlstd1zQg4fOgwxYVF+EkDyqjhcNrwMxtpeG8fjp5eLn1ykPnLw5j8I9lQVk7ouniuj1yl88ABjDY7M3Nu8j5/K/aMFeTdfjs+ZwgGOQ/k+XqcNNTVkFdapjyeNZM4CMnkwEvnB+8ycryD85XH8E3NYw0IJSIqGu2jh5/03VBWwis//gGBBi8On4dv/vIXdNltrNu5W9mYyKhUqhR5HflkPzfuvAGPx4tmlErTi9lt42J9HSuNZl79yteJCghk2t+P//rFM4rZJxnuq1/8CrHhUUz4NL76+98xODPJylKhwIs+mqbGZnNzczQ0S6K3RW02VVD7wGaz0dDQSFlZGQbZJQvJycz8LMfaj7G1uBSjS5JCLx63Q6nCd7c3EzE9y9vff4xYPytauD/5X7iditGr3PXIYyoBlDUo2Pnp0VFqTrSwbbuwlZ1YZAFhYHpS7zwWlxTr77kQcK+PDHH6XDdFBYWY5KCWNWWCa+OjnO05S3FuPmY1x5df0hgaucapc70UFpaoRSCPSzom14cuc+FKN9k5m5ibMxAYEKhi/VBvD+HOGa41HOPYa3/B4tMISk7khsceoWtijHUlJarzYvYa0Dwal3t7GPTMsD5tPSFSAcrO+AXURrUAACAASURBVJQN9vo/3sDPP4Bbb7pFbToleyP2Oxf6GZ8cJydjg55oyDlq0ui92M/8+CRZGZnqaypmuzUu9vVy2TVLWnomsh0Vw9PtZbCvh3nHDMnr0/CarWrtT8/YGBvoYZmMKd95hwv7D6uDOWH7dnK+fC9dczMk5uTq8kISrEwGTrQ0YYoOZU1igrLS0V1aNE6dPYPZYyBVJYA6ENttho5TnQSbrSSvkYRLDz7zmpdfvvA82wuL2ZSVhUEQz3qs4mR7G95FIcTHJ4ohIZpkJV6NrtZmomJCiV65ErfThOZnVs/xdOMxNiyJ5q2HH8HcN8j166Nsvf/bLCspYsTqx7KUVBVkPGIJZDBzor6JFSkJRCwWZqoPu8+J02jixOl2koJjWBwj6vd6Dmu3QE1rA4krVrNs8RL9sJDGtSbd7HrWxMURs1ikFeR5SQKoUV1VSfzaZGJjYz9r+qrx5EMP/4BHn31C1c2R4o/rBa/FTW9LPclOL2//9Fl8o1PYTX4UfufrhG/MxLhsCZrVDz/Np8g58sZHjxxlQ0YW4RGL/nOdsxpU11awLSUdiyR6Jin3dJPKYzWNbMzYRHCoDPn1DyDJWP3RKjZt3IhZOp4LDUz5flV1JfmZOQQHh/wn4ZJD8+PDBykqLSLAKONEMx7bPJ4wM+dPNpM0McefHvox4T6Tuv6Sb32dg33dfO2pJxixzbAoJATNIymmkU8+3E/J9h1YLFLU6cx76SgKgPom6fSJtZ0mR5qGyWuk6kgNxWXl6pyQRa4EjLw+qo5WUbp162fLRn0yOYAbKmvYXlKuF5cL681r9LH/4AH27NitvuSQtYy4S8CV460sunSVPz7yOIsCQnAGBXL3r37OgNPBmk35OOfnsISK3pcDj2ue6iOV7Nx+i852lJxIEoGufva9/S+eevxRdWDJfvZpXiac8zQ2NLGzZDsGn6YTeDWBSc/QdryZki1FC9cvz8rIxPg0nW2nKCsp1O+93aGy9RnNRktHO0W5xWgyUVl4YPaZMWa6z0JHJ2+//FsCAwOxrFjO7c89yZnxCTLypEMqy8CLwznP7PQkx9s72LZjl7I0U/tOzAfGJjjeJjF1q06OUd0IuHp1iP6B8+QVFC7saNWQ4cB7HzA5Mcrd93xBsXVE9cmDiXODFxkcGGSnXL+YcczOYg7248q180qgPT1tE163nB/6358cPo/n0iD2hkb+9ZvfKijO4vQ0dj/9FL3jkySmZONwuPALlLXvZfBcJzNTU6Ru2ITL7sEskxWg82QXNtssOXnZuhSC+gwGenr7mJtzkCGdxIWX3Nbu7i7cLidpqakLn0tPbs+cPqN+L2V9ysJ5IDvCw8svPk9Wdg4FW7bisHt02aR5FxcHe4h2Ozjzxj84efCQYgGv37aVtXfdybDRwqr4FL0utGp4NS8nTjcRaLWStHqdTm6RBahBbWMzIeEhpKUk63qQapqjcaKtnZCoRSyPi/sP10ZWSmtLK1GR4cTHC2fZp/aDZhBniRpWrFxFXNwq9WldLgdms4GGuioSEhKJXrRcxUL3pxhHk0Wjs6OJ1LAQDj72M4baO1SBueMb9/Hu0EX2fOd7REYuI8CiOy5pZo2m1lpWrlrBkkUrlIuXqG3I9X946Cjr01NYHhuNSVUVkuB4aWloJm5NMpFLBCzyGbfCq2JMRno64aFhaPrGVv8OHTzCpk2bCI0IWTjT5Lc8HDr4MTl5m3CbTIQHhmOSwO/20VNfQ1JwMG/88FHMs7NMyuj6+/czEbeCyNQ0wkMj9PNvIZ4frDzE1rIyhcXHJnvLis9p54FHf8yLr/xG5yYtlHZynysOH6GwsBCznxnNIKoH+hSs4/B+MhdF8+rn7iE5ainnR8e5T5xf4mJhfJT//eGjGKdsBAaFcttPH+VCiMYyaTSZwvXcz+sQSgP7P/qIXbtuwGBSOkp6K2V2nEvtTawKDObVe79JiFsjMmYZKWnpaP990+0+m8PGjH2GCIuZZR6NCZeD1Z+/iS3/9U0lOakchcQKSnNSd+QARbvFhNgPn9GIz+tRgo7Vzz3HyUMVmDQzQVLNuxxYTEbCIyMYn5hkZmZOZeeOuWnGPj1cSr7xddJvuklvwWo+HEYjc/ZZOusa1bhFKFTqcPH5sM3baWhqZFtpueqWyEu+N2mboaPzJKnxa4gRVp1UUvIDPi//fuo5ztXXYp2bZE10NNNDE5ybmmHDf31ViTvLolVTXtyMz05Q39rK9i07lECx4vR54drlK/QMnCOvpFiN2OSgCPRpjF8d4kx/L4Uya/fJRvQp0uDI1HWFDynJE8NxOZqUNg1jQ0Oc6O+hsLhELUvFUHfCyMhVGvtPsbW4jAA1MlZcV1V5vP34jxg/cwr32ASrY2IZGxnFsnwlZT94hEU5OQjoxSsjV6OP81cucmF8hKy0bALlXdVoS+N///xn5b164623IKIrn1Wr5wcGmB4fZ2OmGIvLoeZlzqTRf2kA7/CECm5Oo1y/hlE6dL19XHTPkJKRofqmSkDY6aW/r4/xqQmyczeB2HhJrWM04zg/wL4HH8R3aVD54oaGhTM+OklkSgbbH3mcoKQkhXd0u12KKd566rjC/SStTlSVkryvV6QQTp/CHOBPUnKycItxie6YwUDn6U7Cjf7Ef1aVijSPycdLL7/Ens1FbNiQid0if8WAn9tHe/txHNHBrF6VqO6DgOPlOZ9ubiXKamXFOqmeNTXCMnqMXKup4YNfPIn/3AwGox+OeScWk4XgpERu+vmz+GJj8Xq9mGSU6vNRWVPFkrUJLF28XP1dPfz4qK+tYc3K1SxdJgbiGj6jxhhemo43kb0kTnXuVJ4nIzKDxrG6OtavSiAyJkZBL2RkI2vxWGMDy5PWEBmx6LOGldoDP33icR78zrdZFr1YHxfLIeWdo+O99+j52z9xDw2jRQYr0Vyf3cLKjdns+tWTyj9W4UMkYkj13FjL2rVpLA5brNvC2oWNZ6b+WC25KSkEhQbh1KTbb1adpYb6BjavzyZYiEKyqGTtqjFeJRmbswgO1iV49B0DB6oqSMvNIdQaqgiDUhHLL1ZWH1U4qijB0ElSrg4pO5X//XtGPqnANTKCJ8gPh2YU2K3CDz34738qoeBZlx2zWfrRXg4ePcyWsp2yMlW3WUagZquJI4cPsqdki9pws5p0cUxqfwgmsbC0TE+qRDxY7qpLOpvV5G8t1yfvCy/Zr7V1dSpo6z01+VEP85qPQxWHubF8h1pTKiAJpsHjYN/Pfsr88RNoM9N4AywMTc8QGr2CpPxCir//gOoKOLwO1Ql1yMj70AFu236rur82l1f5CneePEvt4SP88MHvKQ1Wt8WAU0afToc6BLeWiLLCwpBE0B2zs7Qeb6awpEC/FDV0MmKzO2lrbqO8OH/hQND1Wa9OXaGltZXd5TegZG3lQ9vsKm5//NwzXDvZjjY7ozB6w7M2ZkNC+cL3f8CqrVv1kbT6yD6GZ0ZpbpPYuVPNg6Rj6hMP3PEpLnzqIpGZswGP14PRIDtC4+rwCOfPX6BwU54ey+WmemH/+x8wOTnG3fd+QSUNEk0kAbw0el3h2Urz8z6b1Cu/9HODZ7l69SrZmZsJtQYrMpayGb0+zD+efQabwEpcDqxWK4NjE2ixy/nyjx8hMisHBHqhOtRu+i52MzExzqb0PEVU0QwW7G4Pg/0DBBiMJK2WzpS057zKErVz4By2OQfZ6zP0CYysZ81HT18PDqeD9akpC7HBrPybe/r7mXM6WLUmAZPFpKY/srN/98pLZG/MIit7MybNqEMXXB7sp0/z9xd+pa4/SEh1/v6M2OyEJqfwxR/8ENPatWrdzDpmldZjx+k2AgIDSIlPw60aKWYcHh8nT59i2dIlLF20SEEuTEo03cDJ4x2qA7hs9So9+dC3Ig0dx4mIDCN5xWq98JdC3GymvfMUoTHRhEdHKeUGsUeUPVDTXE38qjjiFq9Ek3akqoJcXDhcwb9+/RLWyTGiLRb8DCYmDBpnNA8vvfsuRIrunj4BkJKyqqWO2OXLWB275rOdqP5UzbFGsrM2EOQnnuI+DFIEeaGtqZX4NcmEL16kD39kVRmkWK0mNT2N4NAQdYcFEyzfbTnezuqEeMLCQ5n3ujAY9I7c0dpDbM7OIdw/XJ03rlkb/iYrZ19/k+YP3mdy8Bxh4rThZ8ERGEjohkz23v8QhETprVqLpmLo/qMHKdlSQqglUJ0FJk1OFx/ffehBfv3Sy3oPaEHBQnTcK49UUCQJoEgSqKaMaGXZaf/Ha1T+8y0sNiPR/qE4p8bwC7ISkbCKc5evMj4yRfLS5dgvnsNhNbH69lvY8uCDOB0uDMGByqBCnk59TSXbi7frxaQ8EvHTNvho+utfqPrHPzBPTbMqajHTYzPY5+xof7jxNt/l0SGKbtjK1ptuovaZX9HUdpz1X/wcO7/1PVxaMOYQabtLxjXG6crDrC/bophszuk5LAHB0qLj/YcfpurQIbbfcRe7vvo1Kl58iZaaGnXDnZ9agW25fS+Fe27gvd/9lg8OHWTPd7/NbQ8+pAza56UrLi4bMzOcrmtia0kpLpOMj2QQoyk19MamJspKS5UOokG8HD1u7LZ5Tje3sEUEHe0CGp7XKwi8/OGb36T9WA3ff+g7JOXmse+Zl2hq7+SBX73IUlGbl+rZNY9m9eLxOahuayM9ZzMWkzAeHSwKEzDzVTr7usjdUohN+h9eL+EeM+PXRjjT20d+cSEenxeH5sVp1rg+KglgN8X5BXhlMaAR4DMxfG2I0/095G0pxulyKwCq1eVjdGSEkdkJ1iYm6GO9iRmwiI6ij2d2lzFz/SpP/fxZ/JYs5fXHfsbJzj6efu0NAgR7aBUXEDeax64q8WNdnazfkIW/UPWn7UT4B/HvD95nxuxh98178DcY1GhGZAUGzw8yMzZJVnomRvFlxMu81cDAQD+u65NqNGz3038+xGFg4Nw5LrtnWbshXYm3WMSI3OXhyrnzBBrNOv7EMY3PNoMWGq4sln60aRPLo8L4rmjvBQXz3DfvZ95t4um//gNS1+Oan8QcIjhDD1euXWFocoq4xCSFh5MRs9HjU9fjNvpISFqjNqlHxpZmE2dOSAIYSHKcdAA9zOPCbjXy6quvcENeiSJ7zJj0BC3IqdHW0Y5nUbACeksQk7FhkMFMT0s7qYuXYo5dxNTUNUIDA5TsketYAw/deyepqUl8/ckn8U3N8sIPH2fu0836s6ZGvaYzLYwZjCZOtjXjFfHkhAQl+ilBPjwwQHWUlq1YytJlsTqswGJkyuSjraGF7MXxxEbF4DH5lM2adJeO1dWTsjqBaAF6i4+0JEQOF8fbjrNiTTzB4eHKSsogxYVX43e//BVPPvAQmr8/ruvXMEeFK7/Skepqnvna18nakM6XnnuCgbYT/OPZ/yY+MYW7/vW6rpEQHqiIKYFo1MnoOT0DU2AQgf6qR4rD4VTEqOKcbEJDgrCJzpdZR7I01DSQm5pFWGAwXoMXr1dfV0erK0nfLOOQYDUqltGeHPoVddWkF2wmQPA/Lieay6Nkb1pq6igtKVFgfGandM9Vu4P2P/yBv/36RbZuLeWGn/yAunf+zb//+E9uv/NL5D3yI9W1E51Rzd+C0e3hyNEKMoqL8QsMUYmwyoONUH3oEDcWFKlO35jZrfxZ/V0G6o7UUFJShmaQpF+SeyM+p4fKqmoKd2zVExmJDwKNcHs4Wl1F0bYyPVl3ufGKJ7K/Py31xygTeMj07IJwmoDi7Hzy9JMc2vcOe2+/hYJ77qLiX+/y1p/e4Lvf/zHp3/gv8PfDZZtR4G5RSqiqqyUzNx+3ZlbsWjWSq2uivqKCn/7oRyqIuwONKgEUX21JALeVbFU6lILHtVjMzM7KCLiFApUAyhEkT9GkPGoHzg+Slp6OVyzxAizMzU3icc4zdPESmzZugpl5NbZSAnZGE6984Q66+07z4APfJWFLKW88/XPa2k7x8NPPsUQ6enK/vF600BBsM5OcOHuG1JxspubnCQ4Kx+12MtJ/gQs9vZSXl+NS+EWDglJcG7nO4MAFCrM3q6RZ0m95DocO7GdmeoIvfPFOdf2ShHkNRgYvX1W/k5qRgcGg4VVi2x5mrg9jn5kmJTVN7/Q73Po/DzyzexezcxM89tgjBMfH85vHHmfo2hg/+9UL+BXkqoTOZpshYPEirl4a5OrICCsTk7EEheIzWLE57Cq2CQZZWJM+rwu7LGarma5zfczPOtiUskHHHksWaITuc73YXQ7WrVun7o0QdmT9nO7qwmc2kZC+DrPBTxGlNLuD9//6dzLXrSO3rEStGVUASduz7zw/+dp9WPw0nnjuGZUc/OpXL3Lt6igvHToIQVaFfVO6vCYD3WfP4NY0Fi1bgdk/GKPJH4fdSfeZLgUD2pCRqjrIcvkWo4n2tnYiJAFcFacSVKPHo0aFDSfbCIuMIGHFStXNN9g9mCwWDtZWERO/kiVxKwk0BWCzTWDxeRno7mZp1CKWLFvO/NAw/mEibG5i8lAlv3z0MeLilnPfz55gtPU4L736Kr7QEH5+6JCuxSS6wuIlbTEr8lVgVBRRS5fjbw3FJlg6SfQam1kSHUX86hUYNa/CSEpi2trcRkJiEuGilOB2q/PLJDCWumpSM9IIlOJTHpXHgObT+KTqKAkpa1kev0qN8m32WaxGI92t7WSmpBIgZJHxCfykCJUE9vU3+cVPHqXshjJuf/zHnHj3Xf742v+Slp3LN//4Z2W8IOQkwXRLIVfX0qT+vvRR/Kz+eF0enPN2XnrhJZ74yRMYpbMre0XdfyOVR46oBFCuWdat1eivPKCr//s3vPnaaxRu280Xv/Vtjv31L0olxeZ24zL7sXnHbm69805aX/9f3nn7LTbsvoE7XnherUmRnnJjV5qgNUeryUjbiMUSorD3Zj8jhqkJPvz5LzlVfZTtN24l+/bb6Xvzfd78y+tor+z9vG9goI+t2wvZuWsnXQeO8sFHh1i1qZD1O3YyERDApIxVcRLl8XLh4wqlbr8oJ5WVK1fRX9HA7Ogk3rAgvGGBxGdnMisVr0ej+9Rp+q9eZlHCauKyNxAUGsrslWE62trwWA1syM/DaTDh9WkEmiQwzakbWlJaqijoHklYjAbFCGttlOq2mDnpQRgM+MnvzDrp/viwGustSUwkKX41A81NjIxeYTbEhyk8iNS0LDSTmVnbPHUHjuA3MsfSmJUsTs8kPSONto8/YGh8GO/KpazIzsLh58/U3DyBJitjo9fpOd+t2ItqtOyDQJM/o8NjdJ7tZVOBXL+APL2YDUZGxwQD2E1BXgEWYQp5fJiNJq5fv05Pb68imUx7HGr8GeY14R0ao6+qFrNPI7UgjzVLY+l4bx8TY8O4Y8IIWbOcqMSVBASHcPnsBSa6LxA952FaErOtpQRHRjD4yUHstlm0pDiWZmTg1fyYsznUJjp4+CAek4fdu7Zj8fnwyv20mBm8eJnJ0Sky5ee9Lnw+r1qo/RfOMz45qTqAqgp0ebB6NfrPDzDmtJGYnopb82GUe+81MNM/yGBtA5FBQWSXlxAbEUr9G3/DPj8Nq5dgjY0mPikJn9fA1YvDXOvsIXLSht3nI/3euxmbs9F3pJr5ORuxORuUAPWsT8PhE0cRH7093Yp/sFYSQJ8k6l7cFjOnTp4h1BhE0po1OHHqxAWzmd///vcUFxeTsi5VuSGoRNtroONEB5bwEJaviVNjaq/DRaTJn/PtJxnr6SHQ38TWvXuYHrpC/8EjuFwuTElxmGIiWL1mheqO9DV34Rmbxc/uYtbtIv+uz6mD42x1A7N2Oxtu3aP0+6bmXTjcXgIDA2hta2FxTBRLl0SrcaW4ALgEqNvURnJsPNFRi3CYvOr+S2dVmIErkxKIWhytJ7wuN1Y/K+2tbSStSiA0PAyHSaBoBqwejT/9/HnyV60myM9Ayc3bGB66wunKOlweJ5HJqwlZHqOYmFY3jLR1YbsypiAL4mmc88W9dJzuZO7MeSZnZth0914uOeeZEYKPWON54OyJk6xbsZLg0CBmDJIA6pV1Y009WelZhAQFqy6KdEDkmmqqqsnJylZB+DOykBwmTXXH2JSTgyXAn1mPU+2VYI+BYx9/QrBgnKLDyd1eREdjA/NnL+DxuTEkxBCzLoGIyCimR8a4crqHnqYTZMWtwz8iSkkndfb2Mt9/BZvbxZo95YxLw91rwChyU0ajYlYXpKZhMmpMay68fkZ8BgPVFZVsLyjDbBDAuBOD2YjT66WysoptZVvV2lejVWWHbaautpbCLSU4fG7l8iKQjDC7j5oPPiLA4CMpbiVJaxM409LC6JleQqIjmIy2kpCdTmhAEFf6BhgbuIR7wobZqbEyIYnVmzZSUVXN3NUR/CPDWVleoJQJDH6BymlAEpDO4+3csfdWNXYziBC9JD5uJ01NzewqKsfn8iofbIuwomemaGtrJb+kQB0sRq9QQEzMTcxyYfAiCetT0PxEz9WrMNphXjj63vsEagZy0tNITlhNQ+VR5q6PKkFx84ooUvNzmLTN4p6ao/dok+q6uzxeEtMzWLI2mQ/2f4Jv2kn0qpWEpK9hVHNhDpEkxMTkyCiTV4fJXJWI2+NRBabbZGBkaISL/efJz8lVB6N0+uQwrDh0UGEA77jr83g8HjxOj+qmTI5OcmV4mMT09SqpNxm8mOx2/OfsVH34PpHhgeRkrGdpWBQNR6uxT8/hMpoIWxdPUlYmk5OTOEYnGKhvJdBowBLkrwrZwOgIDh6uxDXtJjFzI55li3AE+esQOpOV2WvXmbx+ncTkBFwGD3bNowiA/d19uD7VYtyYkqkSPY/mwSeQo74e7C4n61JTVdwUqzYpgi70n8eJl8XJcQo7KQoHQS44vb8Cz/QkXqONL939eUYHr9B78ozCJ895vUSnryM+I03FwRN1x9CGxtDsdowBZtZtTMc/KozX//k2AUGRZBYUMSdSI/7++KSA9hkYvnBJeZUvWR6Dy+tSUyqTyUxHWztRUdEsXSF6gl7MYllq0Gg6cZyQqAhWxEkH0KcSQFn7PV1nCYuOJCAmQscd2h0Eyfh2cESpN5hDjOzYXsbE1SF6TnWqwmlm3k5CZgYhsYuxRoRypr2DMxU16pyIWr6E4tItXLp0mbaTncx6NDbv2MG4LM3gYDVeD7YG0nfiNMtjYwkKC8RnEAqqdGGhpamVhMREwqMXq/zALEmsrJ96wfSlERoUrOBXfh6Z/2ic7Okids0qJYbvdjlwjk0Qawxg5HgnY1euYQoP4HO33sypozUMXxjA5GfEZdUUKSh02WKVa/S0dKBdGsc9ayd4WSz5pWX09AzQdvoM8wYjRXt2MWvRMAT645h34LU7+dsfXuM73/oOLsGzSoZg0DCYDFQdOUJhQSFGsxGD14fFrdv61X9SiSXARELuOhbFRGCYddBUUcPU8Dixq1YSs34NftYAlljDaTpwmADbHB55rlFh5BbkceH0ac6c7UKLDCd/526GZx1oZitWs4mIeTuXPzhAY/VBMm4vpXR7GQM17bz92utoj994o89on2NdVAjZ69bScfw0Hb2DZN+wlz2PPAqBRoU1MEilY3dw8Ilf8Mm//sXy5FV8Ye9eqt56n86BC2R96QtKAZtQHUOhKhrNQFtrExvy8xHultPjIkRshITl03iUjZuylKaOdPmMUv04XVQdbya/oEgfky4AXORAbmlsIr9IOnE6v01GSUaHi/+57xucrKqheOt2CrKy+ejPf+XEQBf3/u5pcu68TVd9l0GR0Yft8hAPluwhxhRIRm4e6xLiOfKvN7kyNcadTz1Oxt69eAKD1AhIRFftNhdtnW3kbs7GKC1ohfo1MTkxQ1dXH5vyclQHVyKujLzGp6c42ddD3sbNSuNoYdLF6Nio0obblJurgoEc7spbcmKWX911DxPnBynaWkbisqXU/fNNrsxO8KU//ZZlZXo1LwmOVUYEk/P8etuNuG0OYkUjbe1aPn7lFZWUfeXl51mVl4cxMER/Wy/se+dD/APN7Nol9kcyL9Lb+hekpTw+TYbQ7NXD0mcZg5cuMT49zfqU9fqYV8YGaFwcPM/k/JwCLQt26zMco+PSFZ68824lBr7jphsIMWo073uHCc3N1/7xFyJS16tEXgflGmDwMk/tvFGN0bM+dxuWwGA+/J+/qc7Tj//8BwJTUpXv7AIfg7OdPTLtI0Ex3HShY7fByMmus4SYQ1gTv1IPSmpNaPzmlVcoLCkhc326Pl5aAGD0njxJYFiIMhyXv+FzOtGMZsY6z/D9Oz5PwuJF7N69DdfkGI0ffYQzMJAffvIxvnDly6KDtzULI8da+c1Xvk6k1Z+SO25j2uHko3++Q0xcPD/8y2t4rFaMERFqTcitPnmqk8XLolQlq/n00aS0C463dbBieTxRiyPVuE4h67xwvLGJZUnxREUt0kkssv4/NYFvqDtGiiSAUYt0IonaXx5effRRzh88xOrIUG64/UYFh2hpOU7gimX85O03lP6a6urIh/Y4OfG3f/Dusy+zetkqcvbeSGdPH3XvHyIzP5/7/vgyRITglYJMoJNOH6ePd5Cxdi3mYP8F5yyfkuVsqq0jY8NGZROmAxh15rNgGHM3ZGNSB5F+mZJMNVXXsjkzSzGJ1UaRz+Xy0vjPt/j7M0+RsWY15Tdso6a2mrOnutiwtYw7XnxOZ+p/RgbzOrlfrBkHx0lPTmXjzbs5VFNLe10zO2/fyy1PPQbBMpI2qXvqcvpoqK6ltLhYv8FGn4K7yi6uqq1ke2GpWjNqtKdWkEZVdRVbi8oWsFoLsxuXm6amJjYXFuCcn1fSPyKbxPAE7/7u9xx9903KsjewIWUtVVWV9F28SPndd1D+o/vxCdZJuptCUvI4+f33HuTcoXryM7LJKCjgSHUtXWd62ftfX6Xoga8rhr4wIaWzca7jDJWHj/DAIz9YiIP6QhHJjYbGJsqLXg3x7wAAIABJREFUdDiJ2l4iOGyb43hb6wIsRb4hC13DM2enqaWV7PxcLP4m3HYHJrNZaYz98lvf4kJzMzeWFJOaJJ6/+zg3PsLDLzzPqq1lKl6LJpxiINtd/PzWzzF//gqFufksXbuWA5U1XB4c5es/+hFr77pJUEGqGyUxbuTKVYYvXGZTtoyexcNRb3CNXB9VEhl5m3LUDZavyevIocNMjo9yxx136B9KBTEj40MjdPX0sFm6JnIoyNxPJgHXRvjpt7/B3LUBbiguYEVENO8f+IQrDgc/+e2rhGdvxiV6hbKGZP86bDxQmE+I08ktu3fhFxnKvv2HmJjy8LPfvEJIfpbq6LjkrPD6OH+6G6/TqZIt2ZzSFZbXhYEB7HPzpKak/d8ClxHwwDnsLhcpSSlqRPoZb2GwuweX5mX5ugSMBgEpyHjVx76nX+TgW2+wamkgO0ryCf/UQuzvb73DpMnErz/8GBbFqCPUZDKh+bz4+rp56O47CXO7+eIdtyvHjH+8/xEuawTP/e4P+CUl6J1Zg4F5p4vTx08QGR6upMd0Frx+/SdPnFRF1bLlK/6zP2XBd3R0EB4VybIVK9XXxbJXPvKJxiYWyQh4eYw+wpYY5oArH1fxyjNPEhTsY++NO5i4dJUPDhzEEx3Frw5V6HZmFj/mHXP4W0z86dFHaP7oA1aHhXLf3Xdz8uQpqkReaeUanvjDHyEqcuH69UutPlxNanIyUUtj9C+of9Dc3EScJIARUTonZYHEVSXKCunpRAQF/z+xv6G2moTUJAIWRyj/Xj9ZOw44+frbvPbrl4mLW0rp5hxlgHGwqoJF2Sk8+PqfwSI2nBKsxH/RTvcHH/O7nz1F3OIl7L3lNprbOqhtP8m6kjK+8dSTEBqoCmHNbMbtcPHiz5/n+w88iEli5IIItPxfYoRAxyRplURbERXnHLSd6CaraCNug0tOfObnZpW8WWtlHdlC+pQCXHInt0C84MizT/HOn/5I1qZN7Nm1i+qPP6ax8yQbPn8z9/7sSTBIrBWculPxKxqefJrK/ftYsiGOsvIttB+so/v4KbSXfvQ93xr/QK5/dAC/2XmmjGZS99xISGER6Tt26JtHsehcMDdD2+Gj2Hr66X73Q8xzNoVxKbz7LoaWLqPo859TGBi1coQqLfifWpFRKSbUYFZdBYnOM5OzHGv5hB037FRoLI9XU+O6uTkbjc3Niu0rwVm1TjVNiTAfa26gpKQEg8eHUbqCMjyYn6V9/3tMdXZx8r2PCXBAdPQK1u7YxvzGZNK2l2L2GZSQryU8nPaGBtre2U+yXwDnK49icMwRsCSSyLR1JO/ezdKiYuY0sanWsMpEedJGY1cLRSV5GOQ+yCczCeV/nO6z/RTn5Ql0TAVIIS2MjI3Re7aH4ryCz+hJauxyeXRYjQhK8opUy12uXzCFtonrnD5wmHNHjuDq6sTPLu4bESTetAf39kKWZuYQJhyomXFCg/xwDQzS/0kNA8dauN7fz8TkKEvWxRGTncHaW25i0bo0nELgF1kKJ7z5tzcIDgtgz027dAFJn0eBXvsuXmZ0fIbszDSVqIp/r8tg4NzgALbxaTUa1rMYCRyo4DZpnyUzLR3LgievHKbDA31crK6h+/BB5gbOMjc+RmLqRpbkFxK0fRsr0rLEtAiD24vPYFfakNcb2xQ7cvJMJ7OzM6zOzyU0NYXie+6BmKXYvCbVsREN2M7jpwk0a8QLu1apS3hxGE20dXYS5BdKSny8HlB9buV08vxLL7K1oITNG7IUgFlPYL20nejAPzyYNXHxSkLI53Li8TPTe6KVqZZWOv79b8wjI8xPT7EyM5PUPTdg2bSJxUnpKlGXWyFj5nNttbjqW7jW0KIY0MNTk6Tv3E5USgr5X7wXjH5g1Y3U3TNeWloloVtO7PLFuvSJymA1mpraiI1PYvGSaGWd5/N48BkNahSbEBfPkpgYVXmKi4nQ+Wvqq1mfuJbYqMULYycNr9nLsz94kO3Rizh/+CjuK8OMe1wsvWUHwRkZ5O68Fb+AcMziIuOw4Q10cfZYJcbG03R8cIjJyWnmTWY233ozAatWkL1zOwQGgUWemC6xdPjAYXILCwgID/jMSQ2L00NjTQ1rN20gOCQUozqsvQrfWFldTfbGbEIU2cOnE+I0n0qs8jI3EhoUurAvfPg0D9Xvv4vl7Bl6PjmEZXyGWT8TobtLWFpUSF7ZTbjdJqzibWXyMWm7zG8efZi7EzOo++e/GRufxBkURNqtNxCdnET29t1K2F2N5kXd3wPVByoo2VauziKxmtOPQC9HKo5QUlaq5G4kwZfnIji1mqNVlG/ZupB86BRP0T2rbaxnW0Gp6qJrgsBXiTlUvPk63t5OLlRUEj3tZthtZ/nXbidk40YKttyE26GpjoLAFOyO6zR8sA9jVz9nDlUrWyt3YBApt99C6NokssqEfWzA56ejda+c6uXdd97l/qceE6qISjolERAm7LGmRoq2lS/UlzrUZGpmmo6WVraIFdxn9ArBnLrmqW9qZGdxqSqa3ZPTmATqYPRS8fpfMZ09y9mDRwh0eHBFBBP9uR1E5eSQmbUFP8E1CX/AOcfkzBX662uYrDjG+cY2HF4fztBwkvfcTMLmzSRuFrKEdDqkG2xieniUvt5+NhYUqNpT4rgqMoeG1EShKC/vM16IStg/+uADZsbHuffOuxcOXp013zt0hYFLg2zJyVN7BRGstvopxYrKd97E3t7CxaYmNXExLIkh+uYdxBeXs3r1RvwDLDrR3Q9GhvoYPFbN8HufcL3zDPNSEEQtInnXzWRs38mihHiVjLqMRowGi8I3y6Rg3dp1+nkmuAKjgbO93czMz5ORsWFhyK4TLE719eJ0uti4Nl2NHvWXj+aeU0pyKTk+EaPbRaDSa/Ljw9f+gmF8hLmuVq6ePI7VbSA2MwO/LXlk7rmVxUsSdejhAp/hfP8JzlUf4eq7H2EcHePSxDArN28muqCMopv2YpHYMD+PLyxYKRC0dJ8kLDiE9UtXY5SkeaGZ0tbeSnhUFKtXxanKQfCgUgC1trYSHb6INat1drCSSDJqdLS3ErM8lugli7HPzxG4IK8iNm/9LQ2cOfg+2ugwJqeHRevWsuzWG1iVV0J0zBo9CRac7afb5alfPMyG6HCG3/kIy8g4E7ZZ1paV4Z+bT6E8c68Bz7wdY0SoMlypOFZL5vo0YoPCFgp5iTMe6lsbWZW4hsXRMZ+Rj9VqP1JdTWZ6htKhlHrrM2xpc3UV69NTCYgKVdAEmcrJGPfssSblzHX56FHsFy+qMyT75p14steRtedm/P0WKY95o9nA/Owk7a1HmTrRwej7R/CbnueyY5as227DkZDINon9ShnDhc/fwpzXzcM/fZwXnnleHEYX5Lz0Au7I0cPkFRdi9dN1hXUtNBP/OPAJW4q3ECvSMFI0WqT146WiuorcnAKCxDtcVCrsTgL8TJw/fICZ010cf2c/trFxHAEGyu67m6uxIZR+7i78fMG47F7lnOazzdFfV0l/dTWX6hqYH75ORPRirP4BaH968ke+OwqK+fcPf0LArB1DWAS3PfM0Zw2QXLZFZ017ZZk4lIbUucZGIibm+OAnv8Df7mTeX+PLL/yS82Y/VotP5ILEg1RMsx47FfX17CzeToAEgQUpFa/DTXX9R5TuKFMmjl4ZoBuMTM/O0NLYTLmwfdVT1PeesLHqmhso37JFjTb0AOzBNTfB0KlWjNeu8c5zvyaSAMyGID7/4kucdk+zrqxEKfSbQ0Kw+Rx0trUyd+osedEx/OH7DxAlTLCIEL7w8osMTk+yPC8fhyUUp9dHqM/A5NAY7d3tlJYV650UeWBGIxeHR+npvUBpYa5i80pwkI7H8Oh1znX1UJBf+B9pEnnol0eu0Xmum9K8IiWXIR/KYfAwce0KpkvXmD9zhvde+AUhGFgel0bZEz/lmMFG/MZcAnwQLOtZszPR1Un4pIvJpuO8/cqrBIX4E5y4gj3P/oxTly+QWroDB/4qbwv0wftv7kPmlzffdtMCQUaXOOi6MMjo1BzZGWlKL0+BtjUNcYSZlwRQ2MGfsa19Xnr7e5mwzZCVnq5IEoolZnBzuecsy0XX68P3qXz3b4T6B5CxuZyNX/kGA1Y/IlPWqQ2gnqTBy/kTjazxmGj42985+8l+QoIDWVVcRPY993BeksE88US26h1hF1w426u0veLXJepaEcIsNZpo7jxNgDWE1IQEpd0k3xMtsF+89DxbC7cocO9/OkeaRmtHG9bQINYmrMGkEli5/z562ptI0ywc+f3vudB0TI3mi27eS3z5NsZWriBgRRx+ulsXNiOca68iyxrGvh88zOSlQYVB27T3VtaWlzMREEhkcip2t1FZF0qx09F8nPAVkSxfEav09tTL5aP+WAvL16xl2dKYhU6fJHpQU1tLYnwCMUuWKILVZ2Sz6rpKFQxjQiNgRuy6THisGi888TAP7/0cb4mP5qSNOaORnG/dR2DGBqzL1xK2OFxVu2JFOafZOVXzEXlBMez7/mOMDY/h9Ldy8wPfwz9hFeGJcRgkcTP647M50QKCFAMwLTtLjWFk2SoheoeXhppqUjZnEhISusCIk/UAR6oq2ZCdTXhI2H8qc8GXVtVUkb9pkxLNVRI80lEKMNFzrJYkg8bf73+IYJuLEZ+Hm3/9HNfDIohfl49fgO4BKofg6MxVPvzjK3yloJzff+3bhASFct3n4Wu//gVXnQ6SsjaBdKtk3UoC6NIUHqZ4y5b/JwGUqrui4gjF5SUYlZyMrE8hfXmpqjhKaenW/18CBTbNx/7KT9i2pYwQzYxBcF82m8Ji9TXWssZp45VvfZc4LQBnWAjlv36SS5YAktZsxuhvUab0cu9mpi9jO3eWpSOTvPzAwywOCMUZEMzdv3qOPpnAiPapwaCwl34mf840tXOk4igP/FQSQF2R0CBJ9aRNEeIKdpar9SHPRD7D1PQUHS1tbCku1a9/oT0y7JilpqGem0q3YxGs5kL8GRm6jPfaVQLOnuXNZ39BiEfDP34lN/72ORpHxsgt3KV7wsr5ZIaZqUuMd7YT0TPImy+8jNHPSsDqOO569hecm54mIStTb8co/S4YvTLMQP8gOUXFeH1y7Xos1xPAfory85W1oDoffV4+eO995iYn+fKXvqLvXb1ZTve1i1y+dpWCDdlYJbDJRvF5udTfQ7jHydCBAxx+7c9EBgQTti6JrU8/Stesk3Upm/UOl9wKDS6c7yRw7Bquow28+9vfEblsCeGpKez6yRN0XRtincjAmI1qr8uMRkgdM+NT5GWLd7BeOMgFn+k5y/T8HFmZG/WaVBGXPJzs6cXl8pCVmvGfc0s+Q+PZDoXzzUxMxSq0HEmsPAbe+M0r7MzK5Nz+dzl1+CCBIne1ZQvp3/0aJ8bn2JhVrHOr5G2N0NFeR3p4AC0v/I6uo0fRAvyULFjmPV/hst3FynVpKsb7zBqz+Djee0YVErmJehGrF8MonKjC+sXFq6Rc4EuSajS1trIofJGOq9aJsmpxHWusZdHSxcSvXo1R0U117ZVzgsULD+Xd555k/OwZPDNz3HH/d/FkpeP4/5h67/CqqvR9/z79JCe9VwIJJYEUCCWNFkqkC6Koo6LOqKNjw1Gx4FgQEBW7Y6/YUTqK9BRCgBAISQgJSQglvScnOb38XOtkPt9fvPgHLpOdfdbe613v+zz3Ex5D9MgkrFaPgd3LBza8/h8eWbqAkxveovPMeRkuIaL8NNlZ2IOCCY8V0xnRKVZiwc3B44UkJ41nVFC4JF3INeF2UXSqmJFjRxMRHvn/b6xx+Gg+aWkTCQ4IkL2O/30VHTvE+PHjCI4I9bx35CbiouFsBQnePnzx6GP4W80YTYP87Zl/cy06iMipWei9I+QStIlwHC8oP3OE0UoXe9esQ9PbTwd27ln/Cn1xo9BFxxIcGul57lTiXevi0bVP8+Eb78v9+3/dYPHPngJwujQnyQLQ7ZQcxYNnzzI3ewbqPgveBj1ozFidJg4cO8biectQCdHzsPNYFKsX9u1kQlA4Wx9+BoPdhVnj4s4Nz1EZrGFsTi5Os0qi0sR6VjsdXMo/xFhfX967/1+yqSRG6EnJE1BsuX25m0ET7vZuxodH03+lBbPBm5ibl5L3xBMMKT2OLDt2QrBy8I0tnN2xj2ifULQOFxZjHw6DnsRFC5j++OOg0WOTn4BZeNYoLi5hZs483G613CwkrsluIf/wPmYvuEEGozvFvF64gM1mTp06xexZs4YxMJ5kDLNxgKPF+SyaJ/Q5ngIEmzB8KNi74T/UnjyFw6xgpH8kQ7VNGGKjGfvAKtKXLQe7wWO79YK6s2X89O+niddoGOrrITI4mIH2DmwBPmQ99gBJy5dhV3oz6HKhV2olYPnqpRoy09I8o5DhEXBHRxdV9Y3MnJH1/0albujv7KSq5iLZM0UB6MHYiEttb26i6nINueL3Eu4qGarqgt5+dj31Ai2Vlbj81PgIV2PrEJrISKY9/yhxs+ZKsb/wtyi9nCjaLrPn0WexX2ulHxfefr6YerpRh4ew4Jk1xMyayYC0aYi0AhEh9BVajYLVd93haTWLPzodl6810dTVy9SpHt6f8C2JF/Tl+gb6jAOkpaVJo4EkFznFy7aOAcsgE1JSht/YwpHlwHW9mb0vbqLlYhV+o0IxDw6h7bTjOyKe6c88QWhOptRJi5GuOCD1Vp3jwDMvoOrskCcW0S639pvxjx3BimeexDB5MmaVXnInRbeitrIKb7eLcUmJnpmqBM6pKa2sQqv3IWmMMIcIr6PnPr/x5pvMmJvLlMlTPS8Hl0vqFSvPlKIx6EgUQOlBE3jrsDksdFyoYf/6LTLDV+nnlt0mTbcb31GJ3PT+WxAVKgso8RA59dBw/BgnXnoDn74+FEEajFaT5Mr5jR3Lyk0vooyOxY5OMpgMKhXFRcVExkczIibC48ITnSa3m1OlZ4mPTiBCjDf+B+JywInCQhImJBIQHjbsOlfITaNQmBxSBBMrGAbNHlik1s3rjz+Gf00DhgEjLp0Q0+uwDykJTZ7MsvffwmHwbCDiS6uyU/LDVi5/8ROOpjY0UWGYFQrsdgXhaeNZ8d6rHi2lWqxzkXXppuDESVLSJhIosomHN3ChuykqEFq/dLz9hOliOBRTCQePHSEtexp+Xn5y/clN3+GkpKiQtCkT8fb18WxEIuXB7eb0L9so//Y73N0dhMdF09zdi0vtS+KsPOavew6LaMLpPTnzGvMAbz5wPyNae3B296AIC6LdbMKt8yY5dwbzn3p4ON9ViCSFXk7F4cNHWDRd4Fs8WCT5OYJkhuXNni27rMKkIj4XYUwpyM9n1jxxKB1mN8hRuIXjJ08wffZMudYUAvwu/iiV7HvnHToK8mWGbIC/L71mK3ZDIGl5S8l++DEZ62kWjHgX+Lks7BIxc8WncXZ0YQgNoctsxaY1MPvOW5l43yocovMtfordSVV9A3/88SfPiKxksW5E89juwm2ycurkSWbNz5XP1HBjjaGBQc6WlTFTjLz/96Vw09PTxYWLF5gxPRvTkFEmh4jxr8BVfL/uRfqKTxDkdGIw6GkSruXIaGbctpqJN69imImMXqyhzg52bVpPa9FxAjRqNAEBXOsdAP8IVjxwH6OWzQGlh/EoQhW7evu4VHWJOdkCA6McJi5AW3O7dAdPz8n2IG/kCF7Bvj376O3q5u7Vq+Xn4qne3DQ21DMwOCD12h4phrgRAgTdzndb3sFSUYXBZMJHq2XA7cIYHMDNT64levosKVuQNYXIkW2+zK9vvCY7ILEBgbjUalrMFpyRUTz44gv4iEOmToVTdAZRU3GhAqVTQXpK+v/df3EbLtbV4DCZSZ8w0SOrEdoNJVy8VIfZ7iQ1OcVzqBh+Xmqqz2N32xifIkDW4juLEaqCA59t5dTuPQQM9hImJmw2Oy6DNwNBgax6+lmCJk/DKvoiSs/1D14s59v1L6FrbUMvtMF+vjQaB1EkJPDUW1sgyB+Xw+aJJURJQXERMTFxJMQJDqBnLxKj7fKzZwnw9yN+9Ohh975n1nuqohy/4BBGxY2S797/OZxPl50gNDKEqJhIye5TSB2FgrbC0/z26edYmhqJ8fPBZuyXCMXA8cmsEhm+I2Ixeeo5NA5498k1mGuqZcPA1+lmyOZk0NeAa8woHnznTc/7XRgrZLNAybGjBYxPHE94ZNT/O5ABxSdOEJ+QII1y0uc7fJ8LjxUxIS0NnxA/D2ZtOAv4YPEBUqemEextkIQJuYnYFFT/tI/8n3/F2dlMlJ9BHj5cvj74T57EivUbsPv4yE6kQSw5O5T/8j1Hvv8K3/5ewgzedBuN2IOC8J44idUbN0qmqpjiyHQxq421a5/l/Xff/3/8XfGj3VBQkE9GZiY6b/3wCFgwPlX89vt+Fixegs8wvBmFBZfDwuFjx8ibvwTcetwWlzSyiZ+1/+3N1BcUwfVukgIjcHT00O+nxfvmuSx99ilx5fKWCjAKZjtn//sRp//ch9HWh7fIE3ap6WnrRPHJquXuvt4eKd7OXbiU+q2/cKDoODErFnPji/+hT+tNj9OBUm0hWhDMH17D+YNHuGHpTSy55172vLWF40VFrFy9mgwRXePnj3FwAF+RreewU/5XLunEBctAcGkkS0VwUVopu3iOSVlZOJQ6TDYnSo1Gun1LT59mtgBQy+OPU8ayCap8ZVkZGbmzwTTksfv7i3GSnU/vu4fSkyXc+/i/yZmdx77N77H/6BFWrn+aOaI1a/WWG4PNMUhrfQ0bb72DcJ2OWx+4l+SMqfz00qvS9bzmnTcZtWKZdO8qDb7Yeo1o/XwpPlHA5KmT0SvUuGxOWdB09hmpqK8na3qOTDRQCSG2S0l3ZxfVdbVkzZqBTSlMFw40Vgd2o5GG2hqmzhGOR6vnd/DxhUEbHy1dRVdnG3dveJq4MaP58ukXKau4wCMff8h4AY0VfDcdtPQ2EeWjY8PshTh7+3ni7Tfxi4ri3TX/5sqVK6z/9GP8MqeBn4G+QQsBKh9K8/NpMvcyb8F8vD0kA+xKNXXXm+kYHCJlUpos7cVmrXcoPAWgaZDkiWkeH6FwWDlcdLe0MNjZxdiMqWA2eopXMersN7Nhxg14eWn4x+vPSY3Il89vpK2jj+e2bsVvTDL4ia4M9Dtt9NSe58dHHsfLZuGhTS+h8zHw1jMvyG7U5l17ITwUm5daIoF80XO9ppZ+xxBjx46WgGvx2dh0Ws5eqEaj82b06DEohT7V4XHevvfee9JVl5IuzC0uKRDW2V3Ul1cQGxyCb2Q4+OqHHac+DJ6pYO1Nd5GSPI6H3nme5quNfPvCFlD5sOarr/AWkNPhFovQslw/V8r7dz9AcmwUD65/DmNPJ28+/zI+IaGs3b/XAzn2D/BUGkYnDRercUf7ERQZgrd0n4BFqaCsrJyE8JFERUZiUQo0gUK61ooKCokfPw6/yFDMEoflJsCl4sLxk0wZPQ4CA4dhvqILNcDbT62lbv9RMiamcc9br1BXcorPX/2AkYmT+Ndnn0GEv+f6XWDsaabxeBFfPPI0S2bmkvf0GqoLivj+/U9IyZzK7R++JvEwEo8kTERqA2dOnCQ2JRlDQKAsSkRX3qF0U1xUQEZqKgFCLytkGkqhE1ZwuDCf1OxpeAvdi83hQRINmKivusAE0SGSXVyxK3iYW0UffMT29z9i5oxMbnrhCU4eOMhXWz5j+rylrN7yNgR7YRyw4RugxdrRwnOr78JefpFbFi1h5tNr+OPLLzmwfTd5y5ex+LX/eCC7okAWm6zem2OH88nJmCFjEMWpXJAFxPUXHjvKohkz5eWIzrf4vf5XAObmzZNuc3F4EOYsrdPFudJSJuVkeMDZerE9inEP/Pr8C/yxdStrHn2QtJuXsvvzL9j+wy4eemodWQ89iluhxGZQIfjX9LTz0bp1VO7+g8f/cT+Jt97Kri3vUHi4gFse+DtZzz4kO5W2jh60/sFcq6vnsy+/5sUXX8UpusHi/Wh3SBfymZMn5WFSYKCkKUscnvsHOVd2lhm5ufLvxfWLHzvQ1kZby3UmZE/z3P/BQfAygMnBe/c9SFvVBR68927i5s3g27e2sOdQPi+/8yEpC5djFy5CX5XcQLANsvHO27G1tfDPe+8lavosvlr/GiXHz7D5w/cJnp8JvhqwGGW+an9XD9UVtWRNzEakEpuEvlEJna0tXG9oYFZmppwsiQ6pUqXmwL4/6e7u4dY7/uaZ/oh3p8tFz/Xr9Hd1kZiR7ikSZHUlnKR21q24BXNLJ2+/vhlCA9j83FPUtrXwwjvvkpA7D5dKjVKnw9rehs4yxFO33YreamfD+tcgIpZ3n36G+pYm3vr8Y3RTUjzyJen086GvuY3qC7VMmZaFU6OWxYyA5ddfqsVlspA1PkVKSRyiq6FRcaHuMiaHk3HJqfI9qxepKHY7DRXl+ProiZ6YJETlHli2XcWJT3/g081bSB2bwJOvvQodTax//TU6bVbe+/5HbEGh6CMicJiFZlNF35lTPPfAfcT6+fP8hk0SGfbaSy/TZbXw1o9bIS7C0+ESjmK9Nx3XmugeGCQuKUkWMmqtDofNLo1dAX5+JAhDnE0IhkR9ruR4VQU+UhsYh06hRmdzoHYI7X0h6ZNT8QoL9HS+5bTOi4H80zx+34OkpUxgzasvMVh3kXfefxeLWsXGHTsx2kQjIFbCod3GAb7asJ7inTtJiRnBMx9+grm8mvVvvIkuKoSXd/8q1z426/8ldF08cZqg8EgCYqJxqETqkltqqM+cKCEhIUEyV8V0UpjMVH/FOh4uKCIpLQ1DYIDcK3xtDpRuOyfKTzAhLRH/4EDP2teLfddJ76GTPPnAQ8yelcXqDS9Rs3M7X/70I4F/GQufF5rEoHBcInFI3Lz+AUp3/sLnb20iN3sqtz+xhvpD+bzz349JnZ3LP996E/yFrEJBL5ZjAAAgAElEQVSJa2AQpW8Am59Zx9rnRBKIBqtIbtLppLmp6GgB0zIy0Pl443Y58NVrGOjopK62gclTpkpCgKO3E7UQ+hn01BzLJzEjG/zCcPYaUYm6ob+H0u0/8d5rm1i96g7ybr+Lpp938N+fvmPE35by4OaNdHSZCQwMwywMuTo9hc+9RPGhfcz++zKyliyg6ofd7Pr2RxQfr7jRLdrdN968jNnTZ9C8v4gfft1JzLKFxM2by4DBXzLhXFYjgQonZ/fuYdyIEYSPGkVgcKDEGdSdOUdH5WUMwaHYE2KYkZVN0+9H6a9pkEBJl78/7jHxTEqfQseJMhqbGjGNDiJ22kRUWj8sglqtVWMxWzh3qpTc3FyswvfjsOOyWfG2Orl0tBiLyciIqeOZMG4sFfsOy3GI3uCDLtiP8JSRBIQGYWzrobCoGGWAP9nTc+htbaWpqYmUzEyZMbjn+99YcfNKwlJG4qVVomvvoaWsisGGNtxaLeE56STEj6FmTwG1zdcwpsUwbk42ejQyY1Sw0waHLFyovcTkjGm4xVFJbBYo6evsoqG2Ts74hxQO7E4Rw2LHz+Lkwu9HpRM0YfpEEkbFcfzHHajNLnSGALRhAYRnjEbnp6X/6jUqyy4wImESY8aMo6bqNC6Vi4S0dC7XNXClvIIRcXFEpoxHq1Xj6uigqbQcrw4zLo2WiLxsoiNjOPXpr1zr6EB9wyRiMifK0ZVeqZO6kmvXm+kxmxgnI9YcaBRio4Or9ZcZMg2ROmmidDwKXZRwTil6BrhyqBiDt46o7GTiRsZy9Kuf8LKrCAyMkuHt3mlRqH1VDF1r4kzxWSZPySM2OJorJ0tk+109bhTltdW0X7xAytgxJKUmM2jso/VKA/11V/FrscgXUOjCHAkc7sovp+7qFQIWZhAwPh6n1S5PsKITW3nhIlqtjvhRo+QJRzADvdRa6QKePmsmSRPG43A6pMsTswXjpStQcx2tWkHcnMmY7WbO/X6YII0vep0/ocljcCSGMOgexH7tGhfPVJKdtYgAn2Bqy89JBpYuKoKG64001lcxeVIaYxOSsA4auVpdgaW5Hff1PvzDwkhYnEt/r5G2g2Wy6PBelok9MkByykSesVoAos+UExcRQ1hYGFaFXQq99W4VJwqKGDt2LP7hIQyoBVoF9CYbbaUVqGuaCPYxMPnGuZRXn6f38lX62nuIjhtNXOp49CODudbVInmRrY3NzMvIxWl1cbHuEoHRoQSPiaK4uBB3t5HUpBTix45noKOLzovVdDRcllgfTaAv2X9bTtmpMhS1HZjsbqKWzMIU6IvJ5nExCydbSfFxJk9IlgBasXmIz0UyqI4fZ2pmhnSam1w2/DQ6/IfsVB8rRmuy4u/rTfrMDM6eOU3P5auSGeobHkn8pBScoTraezu5fukyziE7eTNv4PqVJnr6+4gYM4IetYUvv/yM5ZmzSYxNwOAfjJdKzcWTxbSJaECtHt/QICbdkCudgoOXWvANCiNi5jSMXlrMwrEpEk50CgqOHWNJjtDjCrm1qCfUEvdSmF/A/LlzcIpILpG143QTYHNTuG8//jodoeHBTJg2kcJDh3C39uCj98EnLpbQhBGoDR6uqBil2cwOef3iYNPR1UVEQgwmbxdFJUUEqb2YM20GXjY1lp5+mupquVRzgeDwEPzCg5maO4NjB48yUN+GyttAyk2L6NEo5bNtERxModcSJpDsHFxOhzQYCHenpW+I8rPl5MzNlWtfYDO8HE787Q4O7NiORq1gypR0xowbw95t2wlCJ2PZIhLHET02HrfGhdFp5nh5GVqtF9kpGTgH7Vy+VEfa1Il0uwbYf+RPRsbGMiUpDQYcMpe4tb6BtuYmHCoHyempxI9LYPeuXbLLMmJMEmHjJ9CnVGHWabBpVbR1t3O1oZ456VNkkWdXKWQE4ZE/DtLT08tNf/ubjJRU2GwYhJt+0MSRXbvx1quZPXsWvkH+HN63nwCFDoddgW/USCbNyKbT3EG3qYuqy9V4/YUvyRw/ifZrzfT395M6NZ2T1ee43tJCUtw4YoJj8XYZ6G9uo6uxlr7+TkxekLvwBry0en7ftQ/roJWJGVn4jhyBUaPEqBYPo0cbaLeYSZswXu5NCrdD3v+6hquS4ZggjHIOh5Tg+AhkUGsbZUUFWJxmbr7tFnlY+v2XnYRYtagUWiJSUohLS8KmsXK68jTXu1tIGDmKtFGJlJ88Q3h4OIZgf+o7rlNbX8eEUYkkJyRj6bbS19TKYPNVurrbGFA7WHrzTdKgcujQESw2J+mzZ6OOiUBA3aWpwemW7lqBdYobPRKLzYxKHMiEY76yGv/AUKKiY9E4wcfmxM/uwNx0Xcazevl7MX/hfAbNFo4fLiBM6YPOyx//MWPl+jGZuqm7WsvF5nomT5pEjCGYCxVVRI9LQGPQ88OP3xEXG8eUidOIDY3F2mmlsbIac8d1rI4hkcxJ3tLFdLZ1UFRYjFupJvuGG7AE+GEWLn1hiFGqKS85JWHV/mGBcv2LfUuh1fL7SVHoTSTUyw+taAiI4spmo6eikquXqlEFerFk2VJqSitorL2Ml9YHvcGXpMnpOHRKtMHeHDlVSIdpQHJ5aR6k9WoLYfGxhMZGsHP3NtxuO9MzMokNj6anuYfm2gZMrS1YrWYUwX5kzcmlpamNkyWnpWIs76blDHlpGFKC2ksvsUDFR/Nl8IPQ4QragTCHBSlVlO/bj0KkSwWHsjxvPpePHab3aiOtnV34xsZhj4iRHOHqw4douXYZu58WRaAvcWkp0r3d29HGxSuXqe7uJG/xcrwdBpR2JWq9Gq/uXvr3H+XE0f1MunO+TAtqLyjn14+/RvHWshvdOC0EeqtZMD2HI9v20ma0EL9wETe9/IpHO6ofHru6HZw5dJApopMlZkIyX9MMJjt/bPyAP3bsIi59PAtnzebirsP0NzZJeGaP08aYmZnMzJnNng+/5dpAN5Mev42lD9+HUmnA4VRIdIDJYuZUyUlZAIoXsDjRqMUuaHey5b6HqCg9zcy8WaRPGM+R77dx7Uozdzz+NJn/WA0GIdYaGhaBa2g6cx6F0cinm1/DS6MhY0YuyVk5FJyv5pZH/kWX04SvVofOIa7fwTd3PkhDxQVSZ2UyblQC9cdKOX21gaWfbCBpwRzZkRLpCwIFYDQOUl1xgYzsTClyF1+iAOzu7qT+Yi0506dLZIPwjglJt2LQxKY77+dq1QUWr1jE2JFx7N36A+29Rp589wMi58wAvZUhaz8GnQ5XZx/NZfXY2jrZ8cOnsuuz8La7SJ6bJ4u6EZMmYhYnTJUSlUCuOJVszFkoi82U+TOIiYii9Jf9XBnq547v3yU2M1MOAQQWQu32cADFqHdCagpOsYEIYpj4+/oG+geN0k3lGbl6dHcimu75m+7EPTTEDbcuxdtLS8GOPbS29/L2d9vRTUzCrrMxQD/+qOhuvIr5Yifm+iYKfv5ejm1ve+F5vEfH02oeJC5xnIc7Jl6qwl7Q0snGubfgjZJpqxZjsdo5u/sIVm89j/72OV6jR0kVlGQrKjRcqK7CW6NlTILQsSjlyUoUVoIDmD17puQAKp2CA+jpu/eer+aZJbcSGxTE4rtvpru/i+L9B1H8pXd7ad9REBm7BqFyteK2dGC50kKo1YsT2/dx/OABwmNjuPvpZ+gV+bmRAfgKgLNDgUYkQziM9JWe5a1bHyQ+MoYpNy/kcuMVKvcfRxkazFMHfsQaFCzH6RJQKvIvS8/I4PnwiHAc4v6LToVbwUmRBDJmDIFhwVhUnuGkF27O7/mTL554gfjgEObcuIDOvk4OH9hPQEQMz/6828OVcw6g9NFgdAxQV3SSqb4x/PnfL6lrvIwhJpy/r3+emo5WEjNENqsG66DdE0dkNXLxl238+Pr7REWGk7EsT6YdlO0vZEz6ZP659RPZVfZEC3nwzkXCcZeago90uCll00S4Bo8fKyArM1OGmhuxoVeq0DjcHPzv52x7832mJiaRt2ge5y+Uc+joIbJvWMgdL2+GQH9s7kE0emG/clCx/xCphjB+ee8Trjc3MSI9mcVPPcTmLz7h1U1iXKTBNWCT3R1sRgo/+oidH31JemoK6XmzKD1TxpnDxcxZvoKb3t4g74/glLvVShk5fqTgKPOnz5QaHAEWl9nfoiN57BizRDqR6KwpnaiHNWe/bNzM/q++Y252NtNyMigoyuf8uXPcdPe9zH3gYQgKwGXtRyk6kFoFl4qKGenU8/mmLZj7jaTOmU7eC49z6NRxZs9dhEZoUkSWueis2fv57bWNFO7aR9bUqUydNZ2de/ZSXVbFrQ/cz4IXn5HPj0sh2KdumXN6suQEuTOmS3yQmMiJVFhrv4nzZ86RNdsDfBZvH5UwLjgcvP/YY9ScOMnsaRlSNpFfUEBNXR1rN2wibsESz+hN5cA82I2Xr4626lqGzl1i75ffSwPXDbffzOgbcznbeo30qTmoxPXbBE9T6Nks/Gf5UjAayZ6SzshRI/jz8GGq6y7z71c3knTLLbJjJ1ApwojT0tVDQ30tM0U0nexgCgOghiP7PMakW++4VY62RRdWI0asf405X7n7HuxtHeRMSpfZvofz86m90siHW39EnTLZM9cXQmmVlabrNeiMRvpPVfDbJ1/KNb7qX/cTvWAWFVevkpKaicIt2GseHCbmfp67cYG8l8KYEuwbwP4/D9IxMMi7X3+DdmKK7OyI61SoFdTXN2AyD8lkD5fIjxUILYWKurorWO1uxgomnFMObWSqlPNKI8/+8wFUZhPLFy3CZLJw9EiBlDK9+uM2iIr2jD0Noj4b5PrVSxjMFhp+P0rhzr0Sqv73p5/AMjKcfo2aESOFHEYYBYav/2od/75jFf56L5YtXsxA3wBHS07Q4XLw8a4dEBqCVXTKhIXaCdXlFfj5+zBi9EgB0JIaQNHRrjxXTUhQODGx0R5to5DLORx0FRWy9p/3kRAdwfLlN3K9vY2CohMSmL1p937Z7R3eAMFupPx8CfEB/lT+9jtHdu6WGJi177zJl7t/465HHsOp8MLLEOK5/6JhWVbCw3ffTlJ8AitX3ERx8QmqrzaijYrgJZF9rNfJqZXbLeQRgpRwhoTR8fiHB3roD4LVqVJzqLhYGnNCvL0l3Foh9i6HjfNfb+WD9a8wMT2FubNzqa2s4Ux5JdrwMF78dYdH0yj2IR8lLoWNY0f/ZEr0SAre+4aLJ0qJGDuKu9evo66nmTHZQleqxiIaT17Bsi6p3/4D7254hXEJ45g9aw6V1TUUlJYyfnoWj3/4nvzeonupkTGJCoqPFTAlMxO1j86T0Oy0o3G7yf/0c3768GOSRsazYu48qvOPceliFQ5vPQNuCIiOY3HeIqrziyitOkfKLTdw20vPyWxio8smHebiMSg+d4opadMIVHr02eLAKLBJB19cT+XxoyiDtSxfsojKg8VUl55H8eljj7tHB/hRvftX1DYL6qhIxs+ch//oVCbcuNIzcpKGShsWh4PCIwXSvTvoMKLXCFu7U36YF3b8yWBdPef/3CddJzaFmtmLFxE2Lp6G2ouU/r4fY1sf0VGJjJ47E83cZNLz8lCjRyl0fW7BvLRwpLRYumG8JbpCzMwsUkl64vB++i41cO677fiI9nSgNzNuXonfpCmMzMoBwf5Su7EqTOgcVgq+/Jby3/Yxwq7C0tUnER2G8aPxyklnwYMPiiTRYZ20E3tnC+eOHaX/4iVq9h5EabVjMejIuONm3OlJTJk+Hy+RFehWSF1JV28P9WXnmDlnjkxw+B/Ko6unm8qaC8zMni5xGdLmbbNg7e3mTEE+/ecvcvXXA6itFvRjIpm0Ygn6CWmMFkkjLgcaafkXCuouzn/6qXQI++FF/+AgTbZ+Vj29BkViIvE5M2TOqvj2WrcDR3sLZYcOcu1kKS0lZRJYrYwMQTEyivjFecxeuhKVcFs7XBKCeaW+ke6OdiZnZcoNRGopXHD1ciNtpj5pOBAuYs8/OOi6dpmzh4/SX1lL69ESTL3djMhMYdKihcRMmYVv/GicPhppBBBGIXtdHVWffEnd0eP4+4VytbMTR6A3uffcQUBOFgFJSThlUgronGY6L16g5fRZzu07gLKzB5vdjjI2nJTFNxCTk0XEmCSZifE/sk7V+fMEig7gmLEe0f+wvmLLO2+RPn8m09Km4jOsoHbZTFyvq+ViUTENBSfwaummoaGWxEXTScjOIS17CYYRI3EZoN/Uh79GKwPZ97z0CuaaBgK0/hjtdjSjIhmTN5exS5ejiAyXv6tgovmq7NQdL8R+vpaD3/4gIakiNzs2ZyrR0yaTlDcfQ0g0gsomHyUXnC45TUxMJFEjYoav3TMeLhFxikljCQkLleNfjXg9W0zUnimju6GBU7/twe96N8ahfsLzplA7OMgrb36FItAfkxjnGMQr0sKVgnyaP/+VvrMX5KY7oFERmZXBqLmziZyVgzZEpAMIeK4TjcpG1R97sV5p5vCP2/Czuel1WRlzywICU5KYOW8hWi9/EFGLw+7S/KICJmRMwsdHYHI8ElvxexUdPEJGVgZaPx9Z2Ir/bE4zZX8eQne5lZIftxNgddA60MGE228gMDmZmSvuk5JAvEUhILqkZur2/E7btj9oLz2Pj78f12wmfDLS6Q8J4KFNmxgUnSG1J0MZl5mKXTuw1l/jyK870CkUGBUOsu5YiX70SHJkDrYWpRBRD+shC44eJSNvFm6JefBcv9rmpuToMbJEdJzCJaPv5BHObabot134XO6gfOd+vExW2m0DpPz9RnySEpmddzvWv8ZxngQxcWi1UvTp5/QdLMLR2CzH5JeH+hl723KCs6aQNHsufSYrgeJ/EC8OWw/n9++ls/wi5UcKcA9a0IQHoZo0FlVsJP96fK3nCgUET+wYZhvHTx4n84ZZwwm14plTYus3UVlaLtmkUlsnJo046Btso/rwUcwnznO18BSu/kGUwX7Er5yHV/xoZuatkgWmQ5inxXe0DHLknQ8xF57B3dyB3uBN9UAXaffeRvT0LBllZxyy4SuU8aIIMXVyZt9uOs9WUp5fgF7kpPobmHTrCqKnTmH0pEyZfi5zm0XsZksXNZdrmJg7TV6/zOtxwx+7/mCox8jtQq8szlUypclOe3sjlfsPYjl+nu7yizJbWR0VQviS6URMnkL6tPlYzKCR6YMuTM2NFH37LS17DhIlQsRcLlpwMOXBezCkpEgygULr5bkeF3RfraS+5DhdxeXUnCiV3bzgsfHEL8wlNC2F0ROnyCRXj9kPrlxqYMA8QPLkNGmfkPcMJTU1DVIBMkEkdYgX1XAV1VhXQeWhQ5jKLtB27gIuk53EnEwKe5pY9dga0mfkSSmh2Fd0Khe9l2s5+vmXtOw9RFpIJN3d3bgiQxi5cjHjFi3AJzae/iE7/nodLpuL8oqjdFWcx3ikjO7qeow2KxFTUgien82o6VnEJyTL/E8RqSkLwIoK9P5ejByb4GmyDKdeV5yqJCI4gqi4GI9PQnipcNBw/hRdFZWc+3UXtpZOjAODJM+aTmBGGpnLV6ILipb8bdFgVDhdtJ06wclt27h6JJ/EkFAJRdbERHFBD/9Yv56AuHHDDh/P6+R00T56qyq4vuMYXkYr3eYh4mZmoM6YwNTly/D1E3GZatnpk0kgJaWMHDOK4MgQBIHXk0+kpPRAgWSTakI8OeQiXUmBlfJTBXRVVlH18x4UvUNYUDBhRg6hE1PJWHW7pB6I8mPAZMbfW0fVgf2c/uU3jCfPkhwaSUdTCwmzsglcNpcxi/Lotbnw8w2UbFjxLBUW/Ibpcj2NO/IJVnhzrbeXMfNmUGLtZMOnn0mFuljjarGgHQpKCguYLFJtDJ6kDrWk1jsp+ONP+ioq6N69B4PZTJPZyuw7VuGdnEBPeyvnvt2Grt+Bw+3DlGUL0WTEMfHmG8Elfl81VoVFTrZOHi8hO2cWKq3PsA7eiRcOag/vp624hOt/HMElAieCA/AJDUbx/XPPu1fOnMGOTeux9ffQr9fwyKub6FL7Ep450zP3F+HuGjA7HRw9cJSFi/KGs4HFKdkhH47a3b8zSq3mh03rsfb24BURyd3rXwKFEDkqeedfjxAdEI4TP27f8ianuuqZunixh+gnY1uExdnM4VPHmZs7RyYUSIG5U7TRm2luuybZT3++8jb+Djf6cD+W/ed5aqw2EufkSeGozeHCqQNzXyvHP/+axr2HSLRp8bK7GdC6adQ6CVqay+1PPYvCrZNAb0HuMHY0Y7rSgK2mlkNbPkBpseA/fjSrXllHyVAv6dnz0TkET8pjBhAA4Evl55g7f548mf/PnNPe0UnFpWpmTp8uYCwe9bfbQW9DPba+HgbOXqBky2f4o8QvdSS5jz3AeZEfOX+hlAfLBSH2kKstHH57E60nSghT+KHx9qbB1k38/NkkLLuRUVOz5LVrRba1AqpPljDOz4eqfb9z4MOPiQgJIjZnMurEBDqDA1ly272o0eGwuNBplVxvuEJbe7NkgwnMiKzzxAj48mVaRQGYmorO7jHgoHZw+VwZ4SoNFbv+4PzW34j09yd4YgLTH7qfTrWBkAlpOEV3bJjL1Hf2HCVvbGLoQg0+hhAZuF3VdZ30W1YweuVKAkePlWZQnSwY3Vw5d5rRSjUnfviZU79ul2DbtBWLmLpqJa1aHdHjU2UBO7zFylFXoF4rIdPSIjpcGW5+czPpC2eTOSkDP8liEZohJ7WnTzIuJJydW96jo/A03noNCTdkkn3H3xjQh+EXP+p/kciym9VcfIKDG1/Ct6ObAJEMotFwTetk+r33EJV7A7qYGClDEvdNZDBeO1lCok8w+zZsoPnSRYaUTrLuupmE3NkowqLwC49DJ9wMHlkrJ0+dInZEJLEjYqQAXmIjnG5OFBUyckIioWFhEk8iD1dOJ9fPlhGoVPLNy5vwb+yUP3PBCw+yr6aa1f/egFPvJzT9w7fBQtXeXdS89Sk+rV1yzNxisdLh70/WPasZf/ON2PR6udqkms05RG1BPuOCIvhm7Tq03QO0WQZYsvkZzBGBjE2aiJd3MFjUHjuo281BkewxHPkmHITCty2E3gX7D8iuuD7IT8Y7igJEbMq1J4pJxsAHjz5FsNVBv8vEvR+8RKefL7Fpc3CJ7FexBsUjb+2natcuTry6hSStQUKje9VqajVKfKakc9/mjTh1nusXbDqt2k7d4cOM8Qvh07XPoTKZ6XVbeeCD17iqsJOUMwMlXqjsYgTmWSsFR46QuXAOLpUosz33QcgxZAE4XyR+OD2AbvlUOrlUWMR4m57/Pvo0vlYHqgh/bvvkZaotFlKmLqDPKAxZnqhFpWmA499+S/XnW4lxgI9Wx6X+XvznzCRh4Q1MWbZc+IawDDnwFTnp9h4uFRwjwa3n4xc34G1zoY0JI+7OJZR2NPPvNes8LirZdROnZKscJWctmC2fXbGFi6OFtWdIFoCZM3PkBmgT6BvsWG3ddJ0tJ67ZyJfrXsXgUuAO9ePuL97kkknA3XMlwsoorlUUXX+9F35/612cRaWE2kUJ5qLeaiJq2QJSbryR+PRMj6nrr8QN0TjpuVJDgMVEc2EJP7zzPmG+ftj9vbj33U1U9PUyaYbYK9TohwvYwaYOLl6+SNo8URiKSxUdZAX7ftuLqXeQ2+++SxZPogMuMNHtLXX4d/XTs6+Qkh93Yh8y4T8hnpUfb6S6r5eEsVOlxtPiBG+Rtd1yjV82bMRVUkaC3ltmOXfpNHjn5pBzz92EjB0vm0/SKOByca3uDCNUSs589gundu2X04TR2dO44emHqbEMkThNSFLU6MSHpoDGmjoGzEZSp06UBaCIdRMSiJrqetwOFcnJQlbjSeISsWnXGyqJdDg59clWKv44Ik0+M29bSUOIjpD0dCZNzUWp1XqA2E4X7Rer+PnVjcQ0deI7MCQ7mHUmI9OfepQRc3PRR8VKDa04ujgdNq43VTJSoaDwlf9Se+g4el8DyYvnkfbPv1FjFTKfKbjdKnRi7TvhwrlydH5ejBw/WmJGxHtGNB3OnzxPeHAk0XHi+wutsvhsbFw4cZQJPn78+tImhhqbZM7u9FuWE7M0l25vH8JGJmN3qvDWKlBbnbScKmHr+leJGDQSKIIH7E6G/H25FhXME++9hzYwXCajmMX6Ubu4VFlIsp8/P9//DP3VjfiHh5F9x0p8F2TTH+xPSHiCfPd7yfx5KC0+JQvAkJhQqX8V1DxRSpX9XsDUiVNQhfnJ9elWiHePjZKiA6SHhPHZP9bgNeTApFJy88P/ImTqRDmZ8YkZyZDo2IpXw4CJK8XH2f3OOwS1t5Ng8MM+ZMEeFUbsvbcxckEeWhEFJxoXw1jgS+UHGOtj4PO7nkTba8Pt48PiR+/nt5aL3LnuaVRKMddSoBcHUMEmLSxkcnYWquF0NWkOdDk4nX+UaZERfHfnXVK20aZU8cCmV7FFBuAaNLLrP6+i6DZj0wRx1ysv0uRjJUZo/nUhklDklowkJ4VHjjBjVi4OtWgfeN5tKvsgFQUHSFJr2fnkejSDFtQjIhkxIQnFR7fe7naaBjG2XGN0eBi915vRhIURu3gB8x58GLQeMLJdnAocds4UFpE7ew4mYX5SeXTXSqub4i1vULJnOwZvNaG+PnTVXWVEdAyGkACudbXSMdhHoI8/1tYBVAHhTFx9F9NWr/6/gHVhXzcODXGq9BRzRH6nqJ2Fh1x0Ae0Ofn3hRVoqKnH39BBj8MHW3oUmOpqEe1aTfusq3HodRrHhq8V5wcW5vftoLzjB9Z2/ExcaTJPWStbqVZy1DHH3I2vlohI3SEjG/dwutj/xDK2FhfgprMSFhnClrhFzZBjp69aQvnA5alFZDgm+ipKu/j7OVJUyZ2aurO+F+U10I/o6O7jUUMe0mTlyNOzChkawjexOvnvqOdrOVxKgUhKgFm3kXpQjopj25L8YlSuQDt5yMxKdQ/dx7LkAACAASURBVGfnEBX7d3HtRBGXi/JlCoBq3GhuW/s0LS4FqVOyZYvebXNj9Vag7Tay7aEn4FojdoWRAF8vXP1mTrW1sPyL90ievxSdsEnIvFhkBNT1vhbSJk+WZ1jRC1Vb3Vy/3ECvbYiUtFRP91LwAc2DqLp7+e3FzbScO09QgAFvlQJHbx+KqAjmvPwCgVOniSAaOWpQ2xyouju4cuQA53Zsx3ypjj6LmTErbyT1phW4IqIZOXIcGvEAiT1c46arspKi5zfhvnoFha8LL4OevrZe9KPHcMPrL+MzZgJKp8qDFlFCRUUVai8F48aNlZ01kYgg8o/ffu9tubFPTEuX+ZFqsX4cDnrOlLPn1bforq4hZmQkKqULY08XgUlJLHr5ZbSJ4+kwWvD19RQW186VMXj2NGd3/Ibj6lVp3EhbfQexuXOwh0QQFzcWnTgBmpwo/VTUH8unbON7DNRdJCglmraBTpR2FVET07nxlZcgNNrzAAmznxpOnD7DiKgwRsREewAfss52c7LwOInJ4wkID5FOStFNFfez5XABuza/i7Krh9BAP9Qitq/9GkOhIbyw50+svmLw7ikAhVu/oawQddl5Cr7ait7ixKhUM/uRhyEhntip07ArVQSotR6mtMJK1e59FG35FHVnN6GRwQy5rfQ4bIzMzmDpS+tAxD0K0KJWL5NIDh0vYlrqJAL8fDDjlocdvdVNyeEjZORkofT3xqQQMA0nOrOV09//wplvt6Ht7iMuKoyuwW66FCZip09n+fo3cHobRNyt5Jz2YORySRGGc1Uc/fQrmWKCXwBzHnqI3VVVPPbGm/Q6rASqdWhEFeKwcvyzLyj77je8h4YIDwuie6gPu7eOcXm5zHrmCdxKHQrxAhZbhRIOHD4q3zEqrUidkTHQqM1uivOPkXPDHJyiAMSFTjwdvf2c+upHzv+4i0CnG28fPT3OIbq93YybO4+Fj6/D5a1jcLiAFV2Tsr3b0Z6vonzv77jMFiw+Ptz//ntUdPeRNW8hdqfIzHbLjo+Qrex4ZQNNfxbiZ3IQExXB5Z5OrqocpC1ewKrn1nnip1RacUbA4rRzvKiA+bNmolR5kBlqkdHcPcT5svNkzM2W3RubQowhbahsFr7+16Ooaq7gbO8ibmScZAPWDPWw9JFHmHjHvZhFWTJ8oLEM9tB8qoQr23dTk5+Pl06PNm4EmQ89wFBgMOnTcjCZXfjoRUfJDQOdfPfiixgrqtH1G4kODKLfYaPLoGXZY48Qm7cQp4hFU6qlo7WztYtLddVkTJ8ix1aedp+bgzv3YxwYYtXf/yavXTAkfMT97+7mmzVPo710HVX/IJFxsdT1ddAb7MWih+5n/OKlmIW2Vu2NxWqmu+U6PRUVdB06xsWj+TIhKDh5PDMe+xftGg1JEyejEtciDidWo7Al8/YTT6Fp7iZOaNo0elr6+hgMCeBvzz+DIXOaHDGKhBm1yEu/1IjR2EfyZOH2HWZ8ON3UV1/G5VYzLjVRZgoLEIbaacVcVsbOt9/FUlNPqJdBvks6nDauOCw8/d7bhGVl4VRq5VFJ3I3GSxcZuHCRyq0/YbvaJAvYaTcuITQvF1t4KFGjRuMlYtQQo0M7bWWn+PqVV/FrNxKn95PYquZBI7b4aB54azPEj8SECvFmE76CmrOV6A06YsbHSwOL9Ii5XJwvrSIsNIrYkdHytxJFodJlY/D0Sb7bsBF1czujo6LoNBnpFWPNmDAeeXsLhIRjFoBlp7inSmpLT2Gsr+P099/JvXrAbGLpP+7l+F9TrRUPPkR4TBzdxgF8fQ1osVK1azt7P/iIoF4rY4LC6WxpxxXoh23sCO7eshlHcAhmtLKQEb/b2cJS4hNGEhAdImUakqTiFqSEIiZPnoZvoI/suygVdpROG9f2/8GeDz8iyGjBX62jc3AIm78/3hMSuVPElPoHMOgSBAhPxv25gqMorl8l//0P8bHb6HdYWf3iOlpjIglJTcffJ0R6bXzF6X9gkJIfP+bcvr2oWwZICI2l5Xo77pBAuiP8eGLr5zgNeswoPHnbTiUlhwuZmpGJ208rvYJycGA0cfynrzi3bzemmktMHj2O9tYOVF5eRMSPoq2jjYGuLiLDI6Qm0KTzInnxEuateRKXWiubXmLtWIdEB7CI3Hl5nmmBpMwIQ5+Lgs8/ovCXn/DuH2Rs1Aj6+wfp6e1H8enKm90NjfUsuXExM269jbqPPuO33/9gwl23suzJpxhwe+HU6lFqXDj7eqgrLCBDZO9qDdisDrSCsmm3sefZpziybyfL7vkbc1fdwu9vfsC54pNyMZmVLhbffRs5S5eR//HXbP15O6vWPs+C+++TNh7x706tBtugmbqSMjIEikFpEwnnnvkzKr57eA0lRQX8/bF/MmXRAo5uep09+/az+uWXSX/gfpxOGxaFQmaZusxmSo8XkpGaxulPv6K99RpLH76Hix0tnK6s5u5H/43bLmKg8JDiLTb+e/OddNXXcN+avxM9dTIHN7zDwdLT3P7eBibfvBLcYkZoBr0BBns5eOEkk6dn4StKb6tLwqyHunrpqW9g7KzpuLU2LJZBGTAt3L5v37qapiuNrN3wAhFJ4/jsiScpv1jNi998RoTIQ1X70P9X0oe/wZ+hhka6e1oZEebPvq8/xSfQj4lLlzGoUDHYM0Ti5GmesG5xc8UoZsDMu/NvxNbTziNvPYt3bCTfPPwsTf39PPzT5wQKV+ygG6XaIEHC/VcbqLF2EZc2Aa1KJwtYnc1F++VGFGYTcekCcWDzOJZFm7GznzWzFhEZFMLaDc9LndZ3r7/Buepq3j7wOyQmYlaosdld+Ou8uH7uDEqlnWAVHP3qG0Kjo0i+dRXNFit2s4MkgVAQO68Y7wf4iJYq/8nJIy7Yj/vefkbuCR8//jLtQxZePvAbjIoHk5hrqSVXoLGylAEfBVFj4/FWectoJuHY/OLD/7Jobi5j0kRiiSe7GYUazlTy3O0PSP3T6pfXYmq/zmcbN2J2OHnuj99BxAop1ThkxKDoeJYS4e+Fo7Od/J9/lsLupBUrONVwmZTxqfiIvOYhhyxMROXfkV/EO6v/yeSUcdy8+d+0Xr7ED69/jF2l47mDe0Fk1AolsOig6eDkmWICokMJi4qU+iExftc4XJwtLCZzXBLKiFBcGjtuu4gf1NK64w/eeOpFqVFasfZRWs6d4vN332JUWhqrv/12OGlFI/VhQmpypvAwUxLiaCqvoHT/MUanTiTlrjsoKStjUuok9CKvWbgFJYRUy4Uft/HR2nWsWJjHvKf+ReUfe/n5662MTk3lXkHFl8kRDs/a12o4UpgvsRZefr64hWzBYcfH5uJsQRHThGPNoMOktqJXq1CaFJS+9zE7vviG3Oxs8h5+kJoD+/jmu69Jy53J7R9+6CEEWISezY3KR8mxP3eRmzpRAsMvlZYzKTObmJkzeePjj1m7foPsgFh6u9ELR5zFxaGNr7Pr+x9ZeeNS5jxwNyd/+J7tP/7EnJtuZOEbr3p0wdIKKTZOEcd0mAxB19dopHtZq1SitdtkBzBHvHuEOFvMCEWBaVPy539e5eB32/jnvX9n3KoVHNn6Jb/t2MYdDz7I9CeekokHJiGfMXihVTo5fXA/0xITKdn2Kx3Xm8hdvAS/9EkUnTjNDIF0UKmxm7qlOF7gP7761+PUnjzLP++5l/hZ09n/zdf8tHM79z3+ODMFWkscxmR4vAerk19USPbMmTgF5FuhQKfU4OoZ4EJZOVOEhlGM31Vi/Qt4v5kfn1xL6f5DvPzs8/hnTOOnzZs5ebaMx176Dwm3rJSu18HeAXwCA8A+xNmjh0hPS+PYV1/R29PD8rvuQhkby/HySrJyclHpvbF1taEVGCCbg82rVtHT2sqahx4kato0vnnuWc5UVvLSO28TumSpZ52JrHOBamlt5UJtjcQFiVxrt9AACv3l7j8xG00sv+du2cmwO6ziaAdDFt665TaMV67z8kbh3g3jq7ffpORCOe9//xVe6Sme6Y9didY3gMHOdlpraxlj8OXQzl3Y/ooRXfyPv9NuHqLdbCY1Iwu3ZQiFyyw/BwbtrFu4VDYZNr6yXh5yPn3pFVq6unnli89g2uT/S7pR6PRcq7kk9dMJk5JlVrcw0IkuTtOlBjmiTEhJxmm1eBhv4v1zvZkXV6wkxNeXx155GWEJ3/zKK3T29/PW9m0QGyLj1USjRaH3pvFiNVqzlRCHi70//kRwcDC5d6/m0tVGvCPDiRkzFrd5SLqyFV46waXhsTvuJjYknKeffxH6jbz+0stY9VpeFN8/Olx2NVXiEOFWcOXseXQGL0ISR2EWIjGhbXS4qD1bSUxYJBEiIUQ0XWSCkBvbyWKe+ucDpI4Zy33rnsfY3MQrb7yOX2goL/74LQSIZ0q07nWg8ebCyWIi/f3Q9PawZ9s2xqVOYMqKFby+6XXWPL8OnVgzWiVuc580b/Tnl/DkPfeRmTqJ+9ZvxH6mjI1vvIFfQhz/3vkr6NS41BqU4lTgVnK+pIS40fF4hwtto8MjlRFpQwWFTJs8BS9JYRCCXw90+Oqvv/Las88yKzuH29e/yuX9h/j4q6+JGTuWx7//RuK05Jdo2Wp1nPhzH9mT0mgpKpLRiJNn5TBq/nwOHjlG3m134nKqsBqH8BKpRjYL57/4mK0ffEhWeiY3P7OOtgOHee3tt5m+fBG3vPuGfI+I51QlJkA2FyePFjIpMxOnr4/sRIspRoBWxd73XufrLa/z4N3/IO+ue6n84Wd279glUWkiPnPKnBmsfOJRir/9mt+27WTugpUseXUzGLTYrSJeU6Q/qCk6+CdTp2WjVfmgFHu33o2rq4XfP3iHsiMHmDs3lxmrbuX6voN8/fHnKD5aucJ9ra2ZGYvmMT8nh4t7j8jCasScXMYvXkK/IQCLOA7Y+olRuri8Yzf2QSOKhFgyZuVSU3yGunNVhAUEERgZTlxGOr0OOwH+YeSLLLvOHkaPimdccqL8sGxDJs5VVkpjSPac6Qyae2Q+o1U4Aq0qGrcfhYEBYiaOIj09lTP7j9Le0o4qMBj/MaMwJI8USBy0liHqi07g1zFE/8AggdmTGZucTM3hIi5dukRMxkTiksfj4+0nF1qv00rLxVrO/7CDxITRBExMZFJyKlXb92Pq6MHl50NAYjwhUxKxiQihThNXKqto67iMQqcmdkIyU8amcP6nPbT29eK/aAbq6FAClVrcCjX9Ki3+DiXnP9lKuJ+BkBkpxEaHU7v9d6zdRgiLxnd0ApETEyUge6Cznd66evTNHfQajcQtyiM6egQXf/2Djo52/LNTGDVtkqTqK3V6eq1WbK1dXN9zGC+lgvh5OURERFC2bQ9qswOXRk/4xPG4kqLQeOlxNXZQ+udBXKZeAsOCyFh4g5jmUvtnIV1WM5rcqfgkjsYtxP0Ol9T0mBqu0Pv/8XTe4VFVXxd+ZybT0ntPSA+QQhqE3qt0EBAFwfZTsYKFoiIIdkVFBbsoilSp0nvv6YX03nsymT7zeW58vvivz3Dnzr3n7LP3Wuu9cA17bw9pc6fh4qTl7p6DWK0KevyCCRiYQL/QfijkJqrLs2kuKULbYqDbYCZ50RyJ23x//xHJAOM6MomghDiUZnH6V9EB1OQX0nnttrTZPrRsET0dneQcu4jCLEPt54d7dDCOsZ6Sw7ctq4728mo626okmPy0+UskJ+35PX9h99TiOH4IytBA5GaZlJUoNskrew8Q1qbD29WZ5Ien093eTtHhU7hq3Olw88F7YDxe4cFYLDoaSrIxlFXg3qCj02hi2KtPUdnayJ19h3B1dyFgVCruIcE44oiTqzfZ1VU0lpRhzSrAVaVgxMKZNNbUUXT8Cr5uXvS6OOIe3Q/X6ADp9NyeV0X9gyJppGm3Wli29ElycvLIy82RQkSj507D6uKEwmjB08WN9o52mjJzUecW4+aoIW7+VFoaG6g8cQGrRYFDfBLa0DDCxLha10FV9m2yLp0lwsMTlasbSXPnUFnbSMGF6yi0auLnTsbmqMVdLjrLCkQgcGl2Nj13MhkQEkrsiME0VzdScylH0oZ6JEfhGOqDV6gfNquZB3fvo6tvkjiqEaH9SBg8mPKKavKz8ul0kJG0dA5dcsGx1KDv7ETAJcpv3sZ0r4TomBiCHhpOYUEBhqu5ktnBJTGW4Lh4ZHYHFHIZ1ZWl1BTl4dDThn9IMNFjJpOT94DanGxUWjVpsx5C7uiM0iKXWLJthk727tjBAEdPBkZGEJkWR01hCW1X85BrHDEnRuMeFyXRHzRWC/UZWTQUF2MxmYiKjWZAaqLEQW2raMDu5kHQtMnotBrpmbIbevFQ2sm/eBlFdQsx/SKIGZrCrft3qS4plgKjw2IHEBLdH5vWSXIMl2Xcp72mAnN3C4MGp+I9MI5b9zJoq6rBXZAW0tPwDg5B39Elddj1uk6unD2P2gRRYf1ITO1P5tXrGMtb0NvlmPuHM2DMCHQ9Xdi6u6jPyuHBzdvEBIYQFx9HcHwUFy9fQtfQjk9UDPa4WBS+IqfSitJsQmPu5e6pM2h7zKQmJeMVGcrl65fpam7CyckJR09v0keMoafbiL6zh576Boqy7+OstkvZk6JbffbCJTqqa4nu35+gQfGoPN0xiTRokwl5ZzcnDh+Riu7kQfEMCAvkqtDstpgxqbXYE6MIH5yIzGzEUF+PvqScxqISNEo1AxLjCO4fydlz56kuriROoD4TE+hUyVHIrKhNRmpv36Xo1j383X2YNHYiwQFBHDt6BJModlQKQuMHEh7TH5lNTkNtHaXF+Ri6W1FYe0kfMQKVTyBnzl2it6WN6IEDCUlKRO7kKDnsjR2dGGrruXfzJl3/GgPmzp6Oj0rGmQNHcTBosGic8R+ZimuwD0qrkZ6KSswlVXQ0NNHpIGfUjKnYtWqOnzwpkZKSR49GFRNFu2ClC2udUY+Drp1bF06jttuZPXEy/lpXDv61T+IFe0eEY/H3xj8qBo3KibrScm4cP46vixqtysrUOTNptcg4dfYi5i4dYydPQh0YIFGbRAHr7OBAy4Mibly6jNrdhVnTp6A2dHP51BmsJgU+oZEoRHEYEyVFizSWl9OQ9wCr3ohRJmf6vLm0d7dz6OABfFxdSBk5AoOnO70C1WZX4CiToy8rIv/qZbydnFgyYw69FY1cu3aNdpUNRaAvgUmJqN088XD1JPfqbRT1jXSLYG0XK1Nnz6Srw8yhQ8dwdnMhZdgwtL4+aEVQPNDT1MypPfuQ26x4BQcyb/YMqnLvk3X3PlabFp+gcAIjI3H1dMfDzYmMW9dpqaqUPAFOPj6MGjGa5vIqbmfep01lY/BDU5C5e2H4L1VB3t6BqbCQ6rwc1G6OzJo6jeaCcomhbnXVovLzJiQlGZmTC1qtC+V3sjBmFyI39OAa6UPciCEUVNaTmZsvGTJGjhuL2tsLpdZR4iG3lFfTnP+AqqpKFL6eEhiiPj+HwswcbHY1oVED8AkLR+sshGsWygpzuXLmFP37x+AREEh8XBxtFbXcuHcHk7cLw2bOoMUMGmdX7AY9jjIZ50+cICwwiIjgfvi4eaGyK7lx5w7FjdV4hwcQmRiDq8oBz14zNdfvY69oolevRxkVzLBJ48i+fZu84iJsnm6kT56Ozu4sYVNt6HA1dlNz6jh3z59h/IK5jBs7hox/D8En9v+NbMu8OfbW5kYCfN2ZMnI0d09epLS+iYT5DzNrzRrsSuGAEtrmLtQyG4dee4PTe/cy5qHJDB02nIN//U1pRTVPvvIqyUK/4aSVxloGuwKNWsW18zcZNWpony7CYEHmKPL0jFy+cYWxE0b3WZkESUOmEdModjzxKkVXr5I6LIH0IcmcPnyMopo65r+6isFLH8Pm4UQ3ZkTTXGsxs2v58+RcvsKgKWMlhu2VfceoaGpi4sr/MfG5/0lzJb2lLyqh5s59tj76DD4ODsSMSCQtMYHzv++luaOLeetWE/3IfHSOaikJ3kUcIIxGtj65hJKc+4weP5qhAwZxZvsuKju7GP/eG4xe/qg0BhFsWYvWGYdOPT8sf4n6vFySJg8hYWA0F6XP7+Hpzz7HOzUVfL37mppCkKHX88X02egbG0iaMl5a9C78to/OfzfgxVs2ET11EjaZiH+wSxZ4VUcX3zzyFN0VlQybPR4PTzeuHfqH+n+NEyK7SDtyGL0aB3qx4G1zIP/Icb5Z+Qrh3h6kjknHz8OLm0fOk1ldxZtHd+ObmiSGv/+vWVY0NvHBrIU4dHcyat4kPFxdub7/BJXdBl7YswvfxATJtItRBy52aGnivYlz8JA7kD5zkhTgevXIKeqMvaw7sgtNZCQKmciKEycgOYqWNlZPeIhgrZrksWlSeO65PUfpsch498B+iAjCLDIIhKbMrMZaUMy7yxfiYrMwfdbDmPRGLp8+TrWll/fPHcPi5yNtzlarDZVCxc6PPuLulu/p7+fLmMdmYhTc1L0n6JKpeff0afDzlrJkRTNCDJkEBu7r+U9IJ9akJTNp0Xdzfs8hXIMCeWv/TqyeXnSLpq/aWdKi1d6+x9dLnibQScOYx6bT3NJI1omr2LUurD5xWNLK9lrMaFVaqaiuuXKFz15+Qfq+jy9cREFBIcfPncc/JYmVO77H6uqOVfBlxb1Rq8g+eZqDK9/GX6tm7JPzyMrNpuJqFhq/EF4+fBCLsxN2ox2liG6w6/nsqWX03rqBn4szE5YuIb+kiktHzhOUmMjKXT9icnHFJIJXxWlVGk0e4/eVa4nx8WH28ke4fOkqZXceEJ2axqLvPpNyAKUIFJMRlVrFrV27+PuTLbhbbbz6ysucPHWG2xk5xI4fx/Lvv0CvEJ0zgUsSYW56jm3bxq0vfibQw5Mxzz3K6XPnqL2ay8Tps5jy8cY+SpCiL1Dd0tPJ2V2/cenrzwl0cWbhSy/zz8kL5F69T/qUKSz69nNJmyZpP4VK3qLj+dlz8KptJ9TVlXlPPcL+3XtpK6hj+Jw5jP1iIx0OQo+oRiNO/41NnP7lZ479+BODosJZsHg+e3bvpayomqGz5zL7403oNRpUYvwpCbH1/LnhPe7v3EdiUD8eeXwJP+79i4y6KuY+/RQznn/pP9ScCnuvQXLY7f34fe7s/43BA2MZMXEa+48cp6KyjomLFzP9ndXozCac1MLeKUbVZnasW8f9E6dIGxDD6DHDOHroCBWFNTyxdh3xLz5Bm9yGRqaRxCC64hJenTefEIuN4YlxDBk9lB937KC+uZOHnnqa8evepM1gxFOM58XnGzr5ft06MvcdZvLQ4YwYP5Zf/t5HXks9L7zzDkPnLpCKRTTOfeYTvZmvn/8flZdOMWfqRELjB/HnoSNUN7Sw/LVVDHnqcXosRglALwpMunr54+13uH7xLJNGjyApNoK9f+6ludnIO9u/w23aaHQiWNtuxlloWru6+OqJJ6m5dYtlCx7GxceNPQcP0W2U8fQ7G+j38HyMCvH72nCwmyi6eJG3nvofQ0MjSY6IJSwwhL9PnSK3tYHtB/eh7RfaR3qRYA4O0nRi7cJ5GB/ksnj2LNRefuw/doL2HgNrP/+MwIljMCvEkNYuAQtoaufD5U/Q097MsOREogN8OPrPGWr+jS38/K+9KOLCEDJRpdTsMENrJ29PnSZd37RpU6Q0i7OXLtNjtrFuyxe4DU6TtGwS3coKuooCVv9vOZ4GA5MHD8Hf0YN/zl6g2mLls927ITpKMo0phXjYDmd27mD7e+sZ4uvJrEkTaew1cvnOfawOat77bjvERkhSDcmkZLNiyMhl86srJVnCxBFDUZv0HD99jjalM1v+OS6J+oWQTRrfinidghJWLVmGx7/s9LkzptPa0cLNzHsYlQo2/fQjBAWL8ZdkhBLfoeH2dTY8+zTBDgqenjMPQ10bu0+eoicmlM2H/0avUCJXaSW2rKNChTkzl5cfW0iovxNTJ46joaGD29l52P/N590g3LsebpLDvi8M3sb2Va+Te/ES3iolyxc9TFt9FX8cOoxb/GA27NnfNzMXQ57uTuSOGiounWfDS68QpnXhuceWUlr4gKPXLuGWPoi1ojOrdERv6tNfOikcuL/jF3758H0GhAWxeOZsSjILOHH1Gk6pg3h9x68Sh1yEwwsHt7uDmvpDx/l45SsE+jrz6LLHuJ5bwLHzFxkz5SGe+uwzKTtYb7Ui15tRO2i48+0P7Ny6lf5xUcycPpms29c4duEyidPms+KDj0GrkbqVUtyA2cDGZ5+m/O49Yty9eWHJMs6cOMnlnEySHpnLkxvWg9YNo9mCWuhwrFbu3r5HmqAZiUmUzoyDtk+ucuHmbVJHDJHcvEqMOIl3vbOXe199x8Hffic0MoQ58+dy7Ngx7peVMmzxQh575XVw9hRyYSmuV3Qq//nwPW6f/Ac/P28mjxvHnUvXyM/OQfbLiy/Zo1zdaDx3VopN6VVpiJ4yBc3IkSROmSwFisok4K0IA9Vx/dQpTEVlVO79h+7aBhyCAxk8ayqOkYEMmDsH1CL4V4mutxeNWsvNm7cZlJyMViTQA7qeVpydtVy9foOkpFTkMiVOIpjUYsXW1cXdE8cxVZSTf+IEzbWVqAK9GDZ7Nh5xCcRPmQEiy84uLNtI1vqru3dir66k4OxpWipqCA4byJhHF9MR7sOgqZP7WrvCsmm3UXsng2u7DpPg4cHtv3fR3d2CItSfQQ9Nwy8tjciJk+iWCRKFBW+x6bS2cefQUfRlJZScPU5nXTMhkakMW7gAfUwAUWMF+k60wMXt6cXWoSP77G3Kr9+g6OJRzL1dksg0ZcZ0AkYMJlq4lcXAXrp4Gfqmeu6dOIKuIJ/i4305QH6JSQyYMB6/wcl4Jw0ChVD32+jp7UJlsJB58DSN12/Rdec6nbo2eqOCGb5oAZGDUvFLScModFqY0Xb3cOfocZqzinDt7SXj5EEc1Rr8Y5KJHjsGj/QBBKanSKW02JAV6L8EpQAAIABJREFURgO2hlbyT5yn+NpFagqu0dbain/kYNIXLcZxbCq+0ZF4ivsp4ivsMrrqasg78w8tmfepvHwNuVyJd/JgoqXrH0RgfLzkXrR0duHg6kR9ZjZ1t3IpPHUaWXkRzV1NuI1KI3HaVKISBuMaFoVVYPvMFlS9BuwNdRSdOUnl1Ws0ZeWhM+iJGD+SoKFD6D92PNqIiL77aDWhVCj548utRHZDW3YGDRX3aOpoI3bEQwSPGE3ErEmovT3xEGNkmVIa+TSIDLyrlyi8cJaG8iJ0RhODxk8lJHUwUaOGoY0M7wudFX8WCzUXbmDJreLusWN0NhbTadMRPHwokaNHkTJ1MjJ3X5A79eGATJ3U52bRcvkeFRcuoS8pRGcyMGDmLAIHD2HAqNHg59fnfBBeAIuBwis3sd4rIls43nvLaexsI2XMHELThpM0bwZ2tRqVXN0HJ5bBtk3vMsRZSeGpk9DeRWN7D+mLHsclPoEBk8eh8vX6L+1fHDZ0lJ67SFd+FRlnz9LTVEGPXU/U1An0G5rO4IkPIdN6IFOKz+/DLhVdOIUuO4N7fx9A1dSO2UEhaTm9Bw9h4LhpfcWEFOVjx9jbTcnVy5CRxd0Txyivq8C7XzjxQyfgHBlN2pJH/oPS9+ErzAqVNGq0XbtG2dlTdDVWI1O7MmzWclziEoiY18fwlcZRwvGk0/HTR58yKSyG83v20N5UjYO7M8mzZmEPDWL044skrZBM8IPF72uFguOHMRRncfPvA5hrm3DzCSRl/kIUEeEMnDsD1JL/V+roycxmCs6eQZd1j9zjJ7DVNyH39cFvwRyUUVFMnDGvj2IiZBFisZc7cGHvHryqyri6cyfKHhMaLz9iZszBLz2NsPHD++6NeNcFfUbtxI3ffkNbW8H9M6dpbGjANyZGIigpggMYOm+W1KmVCXq2HUpzCzjz+69M8vPkwu+/Y+noxrlfKDGLFkjXnzptat/oX7iphLjOZuHy7l04FD+g/MoV9A2NGD3diFj+GJrIKMaNe6jvuRGjIrsdXYeOvDPnUGTe58Gp0/Q2tqAJDiHhyeUo+0cxcNxwCREmlMwOwiZZ18r9o//Qk5dBwdUr2I0WHENDCJk+Bf/UJAYMS+8LCbYJ3J8Zu83A7SN/Y797i5LLl+hoa8ctPIqkhx9BFRVN1KgRyB0dpf1FbIDXLpwj+8wZ4qx2Hpy/IHFzVSHB+M2YRuiw4cTGJfad3IRYVCajvbGVwouX4M4dsk+ckDI/HYNDSVi0GDfRcUyNl0bMZpsZjUyFqbKBm3v2YxOHqvt3pSmPa/xAfOfMxHtQAokD+/fdT5tYG6zoamvIuXiO5jvXKb91BweLDEf/IBLmzSNsWDpe4v8XhahEpoL64nzKb12j4dwZuoqL6O7sxDs+gaAZcwhJHUp4tGAKi6VWCMZN/PDrDzj16HDOLKAzK0+6D9qQUCJnzyFweDpe/cOxixGeqHctVmozC2i+c5/Kf45hqqulR6/HMyGewFkzCB46mKCofv+NMoXZSUbpzVt0Piik6PhROsvKpDze4OQUHFNTSJk+DfegoL7kDGFs1BuoLSqk50EBeXv+oqu0GF1XN0lzZsHYMQQPHUFEYL8+F710/63k3bxJR3ExpYeOYKyqlqABwUnJuAwZStqcWagERUkmbFQ2yST6/rr1TI6IoWrnHnorKzC6qImdMQ1rWprEU3dUi8B0YbQUz7SR2/dvoCsspHHPIWQNzbRaTMRPm4I6JYXEiZPRCmyleA9FwW63kXXhHOaSEkp276OjpBictSTPnoM9KZX0WfOQiTVBYMhkQvpiIO/WLakhVHv8DMbaeqxKGUOmz4CwaNJmzUQe4CkVXVJaglVG/qmLWIrKKNm/n7aKUmzuTiTOnY0+IZH0ubPRKvtY3ZKb0GJh9dqVTI2Po2bnHknLaXV2Iv3hhzHHxBI3fgJaV4++9UduwWLs5cKp04wX5C8nz/9PtRD7yLlzZxg2fBgqlQoHCceklyQqFw8fw1BaTcPpSzQWlaL08WDI/DlYoiIYO3tOn/1DPJsKBfquDgruXKX13i2qDuzDSawZ7sHIHN2R7Xt3g312ahqH176FSq+nVenAE19sodjZkehRo/p0DCLBXGQB2m08uHULz/ZeDq16F3+VI80KO09++RH11i4CRFq7xlHitYrOjBgfnDsvUCZT+7BikjLLKAUkHz9+nLkzF/7nA+uLkRCZgq15mXQVFHDo8y/xdNTQ66jg+U8+oLxHR3jaMHBw79MFysDY0k1vVSH64nx2b9pMuIcPHXobT3z2KQ/svcROHIfFYMJBRC7YIe/sJWpvZDI5Npb9H7wr3CuYw4NYvH4dJboeokaMQS9yCaVYKROm6moUdW20ZWXxxwcbCPXxx6T2YvGmzVSgI2zMcPRCnqMQAlIjtsZWGrJLsVRWc/L7r6XTpGNENItWryTP1Erc0OFgFrJPscjY6G1ugNY6aq9f5cyXW/H38KTDyZEnP/qQNrkMz4ED+050Yr6GjN7aBlR17dRcuMj1H7ehdFSgHpnKtBXPUdPVQ3j6KEwytZSkL67n9I7fSXTxoz03j0v7f5dYt25hA1nw1lt0qGy4D4iUHKFymYOUedacmYePUUb28SNcOPQb7u7uhMSPZPyKZ8lUtBE2MB53kXYrrNAoqMrIIFRr58qvP5J/6hxKlSPuianMen4FbSoHfAfGYtPrkDuL+2+jJ/cBzhY1mTv/Iv/UMUwqMyFzxjJ26RLausEnIV1K2xcdZ6FLrL1/m1C5nSs/fEfpzZvS7xI2aiQTlz+FwdEdjdAGStjXPrzeD+99xAsjpnJ552/k3zkjabKGzF5C/+nTqHS1EhIZ02cqQCMVpqV37hDpoebwBxupy8rBQakleeosEidPxeDhhmtcjGTLFoHVzhondDezcTI7cumrrVQVZ9CtMDLmmWVEjh2F3tERj6AIULr1FXRyI/nXLjLI0Z+/395AS1E2GldnRjz6OF7xg3CPigRPTylctkfXjbOXB0WXrhOj8WbH2texGOvpMht45MW3cI6JxRrshkdgwH/5HkLhr2bL+vWsmjuV3994DYfmDgz/ioynPP8yLgkJOMZGofByQ/jkRNaUeH5aLt/COzCKTxc9QoC7kiZzBwvee4NuF2ci44aidg/uKxL+a1Dnnj1OvL8X3z61nDCVhsbuLma9vZZe30BCBg3H7uyGTC18hOL9tUobfZRCxh/r1gqYHLnlVWz6dTc1FhvBo9OlRVnohaVFSaD+rl0nSaVh67LHCXHT0NJl4JkPt1OLjKDJ6VidhL9VuG1sAgbMn59+xWMTpvLjG2/gpnWgWtfOi999RYlFT+yYYSB3xmZSSt1gUQBWXL5AP3R8//Zb+NtVlNc0svK3nbQr5HikxIHQMMqU0uYoNrDic6eJllnZ9uqrxDq6U9bRwTO7fiOjq4tkwdgVui6j1BIWNQKFV64Q0dHG3x9/iocRGnVGnvrxJ8oM3URMGCa5S4w6HWpRKPeY6cnIwrm2kp8//giNuJ82M6t+2caDrjZih4v8PhVWg4M0wi/IKSDv3Gnm9Atk5+ZNqPRmLO5uLPs3DDuzvoZEESUhDs5iLZFwk9UoWhpwLC7il7feJkitRefkyIJtX1FqsTJw0JA+LaTNKGk6u9p7aM3KxbO0lIOffE6Q0pFujZZ5P23jXkstqZPGYMQqRWyIjEpTdRO28mrIzeG3zz6VCmDXAVEs+ngjee0tJAgOvND1Kvqg9e2tTejKHiC/c5MDX35JSGAQZjcPFnz0CTn1DSRMnvhft6rvQHDi+BFERoRvVTXHv/sOc3cnYelDmL7hXTJa20geOea/VAVRQMkpyy/B02Sm5uAhbu3Zh6vCgaCkZIa+9AKlcgvRw1PRi5w+mRKZyUxXRT0ePSbKf/+Dm0ePYFYpcU6OY+J7b5Hb3sRwwQ8XG6PQdCvUVORl4ye3c3fnDqnwdZNrGTh8BEOefooqi5FQoQ0UOaCiuSCXUZabhbBPZPz4E/nnz9Ol6yZt9lySn3mOaqOd/nEJfQcrMeZCz/e/fs+01MHU7jpM7qHjOMsUxI8fT8KLK6iyGwlNicMkBSnZJANH1f08QlGRufUb8i9eRIeNlIfnMvDJZZSb9QxMHNin2xP8QaHrvXiBuEB/Ln35OXmXLkkHkdELHyHi4fl0ubniHxHRl/Er3ne7ncLr14hQKbm87Ruq793FaDIyetkyXOfMos7uwBDBGhaXrhBwcRNZV68wKCRUcqfW3bqHu1LN6AULCJw3mzY3J7wjQyXMXx/FWsbnmz7g5fEPkf3xVlpyc6nByPiXnkU5diQGb3ciQ4Kl449UgBvN3Lt9jVQfHw6vWCl18xv/NXtNfOZp/KdMBV9/HN09/9PF9hnBsq9eI7FfP35/fDkuRiPNpl6mPfc8ytRhOIZF4yooSqJ7pjSKipfCjHuEaZzYuXIdioZW5DI7S1e9Rk94OI79o1EGeWOTiQOQ6KhayT53jSS/UP5cvBQ3i5lOtZxZq1fRFBOF84AYPFwdpfB1pUyDpbuHL7/6lNeXLOHXeY/g1mugR63kkbVr0UXH4BQRjUrosEVnV25E5aDg2plzjBo6UupsioOO+BnFv33l/FlGDx2GQoi7hTPerpPC+O9cu0aadyCfz1+Kv1KDTi1j4RsraQvwJXLo0L4cH5HPI9YIgVTMvI2froN9r7yCs8GO0j+GiIRUZJsWPWzX6vW41DUQ6eUtMe5aVErCZs/koZdexiwclgoFClF9GkwceWcz9SLPqEdPgJuXlD/VYDGS+MRCxj4nXL1mqeo3yVQYLTauX7vG1DHjkIuFUybDotKit1s4e/ofZkyZidWmwNBrxtXZAblBx+F3NlJz7x7Gnk5C/fxoqqzBIEZiK5aTsmgx2NR9XRZxd6xwaO1qKu7dxNHBAS+hRWnrQK/Vkvbi/xgwdwYWtYIOixGtgwvNuYXsevk1+snstLfUEBoSRFFZBaqQQEY++zgpM2Zhk3tIB0ExyxdomgMvrKQ2KxtnHw+JHKDuMtGpcGDoqhcZNHemtF+2dXfg5uIiBTHvf+oF2vIKMcpleHv50F7XjNFVzayNLxIxcigylU9fV1Lsmj1Gjrz6Cg9uXCUoup+EErN1d9OjVDJ93RpCJo7tc/RJIc4aTOXVHFm3nsbsDBy91Th7ONNQ34zJyYnH179N4AjB43SU1iTReLixfw83vvgGTzHWc5Lj6uqGrrYNi6sX8zdtxntIssTEVaqVfQtBZS37Xn+brpIyemRWvL196K5twezrzNyv1+CXkIhS5A4Jwa9ojFXXs/vl5+ioKEHdL1SKS7C29SJz8WD5B++jjo+UQJbiHCgzWbHkV3B4zSaaiopw6OeD3UlGbeUDfMKjeXHLzxASJd1PwSAVf205RRxa+xKm+jLcwwIwiyDuThtKrxAefv9TlFGhfScHhV0Sk+/+ZAu6I+dQtXehEm5Wo5GehjbcY0NZ9v0GCAoAuytY+yJlWu9n8debL6Hu6UTt5Sv9LiJOw29AHLM2vg1hvhjlvdKQXGGCxnPXufHFD5IQmiBP9Eo7bS2teEVG8swXn4H4DKm4FK4OK+VXr3Fh0+eSKy5sUBRNbW3YDAoCByUzc9M74PPfaU+aSJsoOn+Zi59txUlnwC7Cf0U0knjPkvsz+9PXpFBX7C6Yuq2onLS8+8T/CGurp/1BPnHJgykvr5b0kDGjRjLmrTfBxwWjtQe16FRYFGTu3EfGr7twtlnpVtvowoDO2kvooEEs/WSrZEQSD78gMgkX9f2jBzn/xRb85FZcvZ2oa2nGZNMQNWoc0zdvxqJy6EvoF/nHWDn/008U/PInLj06PP19MJjttLb1Sh3SiZ9txKYUPsG+zEPRTTu/fTu5e/+SRswePv5U1tSh+ndRjhw3mgmb16ETGZv2LlxFkdaq47PnVxLW2iPB2K1qOV1yKy0yE/GTJzBtzWrJ8GNXOvflAxrMnNi+jQcnT2BvaSQswI+urh6sMg0Ro0cydsNqzKLbKXkXxSKvY/8Xn9N47DRu7T2EuHtK7sAyi4XUeXMY+bJAtfUVW/QaJMH40c8+o/b8OWx1jcT0i6asth55gD/9H5rAyJefxCDMCZiR6KQGK/+8+z5NN+9iaWklrF8wtZ2tNNpNTFn6GEnLnuwzqQhTnVBXVNeweunjDHf3wFxXi5+/FxX1dcjdPZn0xDIGPvowBoVGunqpR23R8fOG9XSevUyQyU4/b19q2zuoVyp56Pn/EbVwXl9nQepaibXTzg+rVmHMysK5W08/70BajEaKbEYWrFtF7IyJUpHhYLejFp2E5jb2bf4Uc0YB8u5ufCKCySx7gMbfj+lPLids9ixppCg4sZLZqaOd795djzUvDzeRceqopLazA6u7N4+vWYPfqJHYxFixD0XL+eOH2P3l56SqNWjaOgjzCyC3rAyLnx+L17yJ76jhWOUiCUAUsSLcsoetK1diLi5kgJcP9i4jlR3tmCOCmf/Gy9KBwyhWHrsVRyETKa7i9w0foqmsR2M0ofZ24UFLAz0erryweSOewvgmE0hDEcouh5p6Pnn1NZT1DUR7e0suzDajHm1UBEvXrUaVMFBCfMmUWikqqL4gi70ff4Iit5hwR1dc3DzJrKzGHhrGc5vfRxsX/Z+UoS+B+p9ftnPxwAECeiwk+oZg7TJQ39uLKTKYh9e8imdKvMREF39q7LTey2HvB1tQldYQ6OSE2tOZzIZaevz9Wb/tW/AT04f/orusFgxZ2Xy7fj32mhrSBvSnvrmZZsFGF0a4dW/hHBUtmRCk+Y/FSv2dG/zx6SeYy8sJd/XAS+tOYVsbndFhvLX9O2n8Kx0gBPgBK7q7t/nugw+wNjST2i+K3spmdIL2khrL4nfeQBng15ceIu1dFn5+9wPabmTiXdNKqKsbVhclRfoubANiWPXF5wgRsdBLmsRYVKGi7O+jnPj2OxybW4gK8KdV30Oro5reAZE8/e4GtJ6B6Hr1aFw0KKxm6k6eZceHH+CEmSAvL3o79LTb5DgNGsTTn372H0debIwm6TsUHzjA6T//wtjUTGJoFK1ltZi1WtxGpDLzrdfBwwWdcNAqNThYjJScvMTfH39FiN5KgJMTbb2dtGuVOI0YyuOb3pO0l4KAJALFRfSNwCyaCksINJsJ8fCg3aCn1NSLx6SxPCFQfiKWTUpX6QsnPX3kBLMnTfsP3WlBp+5LKTl/8hSzJ0/pw4zqe7FqtChkSk58+hUZh4/iazUR5uNJQ2sTXRoHgiaNYfabq5FA6mL+K0bSFgPnv9/GlX178bfLCfLwpbPbQmVVHbJvlzxqL83PZ9G0KQyZM4eS3XvYcfBvEhcvZO5Lr4CLj1SAyDBJMQsHNn7EuYPHmPfkk0xc8AhHP/qcw8eO8uiaVYxf8QRohDtVfDXh+tJy88Rphk6c+N+D899F6Q3cu3qZ1NHj+th84k/XIWkB/3p5pZRl8/grLzBs5mwubvuZn/7YwZOb1jB+8UIQKeIik8mugn83mq2rXqD4/j2WPfUMaVOncfjdd7l49Qr/27SRAcuX0GPWSdW2pddES04BXzz7P7QmPUtWPM3A0aPY9+kXHLtwgac/2MCoWXNB4yktjgaTDo3JwFdPPUPlg0IWvfYy6SNHsevdD7h6/RZPvLeJwUuWgCCJiI1BFLgGIz88vIi2xkaWvP0OwUkp7N/wAcfOneCVX7aQMG4kDs4+0iJptsqwNjazZenjKPQ9LHz5ecL7x/DrxvfILsxn7c/fS4ue0BFp1E4oekU+jIzPZ89A193C0++vxS/In21vbya/oJjV33xDWOpQCc4uNBeNulay/u1o/PnySgbHRrPwtZfw9PHhh80fcz8zn28OHkcTH4fN2oPc2RHaOiQ7+tuz5uGiceaFDZtx9vbmx9WvkVuZx6q/viUoIR4Hlb8UEtWmN2BurOXzhTMJdHdh+fvvY5ep+f29LZSWlLH1+FGIDMQq1wmUPXLhgsot5tunnpPy15Z+tgm5k4of336b+rpmPvxtP8qAEHBzQqTqNrfr0FWW8vmSWcSE+EpWfIvBwp+bPqO2to2Pj58FkVll7cVu0iP7F5t1YOP73Px9N35efry+bTsmXQ/b1r6BAT1v/rEVo4szWr8o0MswmGxUZ93jk+ULGD4oniWr1tDR0sNv738hQd3fOfcPeGrQm9uR2a1oxJGssIzVM+cxKDlJSmGvbWvhu42bcXX3YrXQ7fj4SN0t0WFpaWmmPiubL598monD0ln8+ovU1dXzzfqPJUTZ2hPHJc2IsOnru7twdPGg+p9TfPTSK4xJH8nCN96mubCA7z/eiFeEL8//sRUcRefVBVQeEi7t4zWrKTt5mAnDBrP4+Repq6zlm7c2EBoZznOH94JWjrG3E6UgjVgUlPxzhu9ef5PBKcks+ngT2Teu8NPXW4j4F9f16jfbQesKMtGhlmMx6bl68CD73tvM8OR4Hnt/DTdOHOfAz7sJH5DICzt+ljRZer0FraNaYhNf+uF7Dmz5hqmjxvDQ66vIOnqM3T//TsLY0TwqiBw+Xpi7DCiFm7i3m5PbvuHID9sZN2IUC9Zs4Oahw/y+7SsmzZ3J3A82gbsjBrsRjXAw1rXwzqNPQEkN08aOY/jrr3B9z0527t3JyOkP8dhbG8HRtW86oNFgam1k3/c/cvLHHSyWDrPPcObnHzm04y/mPr6Mie+tB42W3rYeHN1dRRgo+7/cwo29B5k3fhIjlj3Bme9/4Mipk0xd+ijT17zWx5YVbkShRetuZ+cnH3Hhz928+sxzJM5dyOGtWzl/6TzTlz7C5LfewCazSHl2jkKD1mVk79p3uX7mEksXP0Lq/Nkc3fYVp6+eZ+qCRUx/5Q1w9fovu1JGUUEOm1a9hltrD88ueYyEGePZ+cXnXPrnFC+uWUvS889KxVxXZy+uYkIgM/HNC89z9+gJPl77Nn6jxrJ7/QYyC/KY+cyTjHh2OXh4Qpe5L7+rs5lP3llH6fUbrHnhFcLThvPX1m84f/0SKzetZ+Aj8yVdlqD/SOH0ChVbFi+j5FoGH72/GdcRSXyzYR35+fk8u+p1Bs15GERXxiDyfGRYO9tY/8qr9BSVsfqVlwhM6s9XH2wmOzOHNzdsInbeAmlcZjFYcXB2oiP/Lo/NmkZiaDCrX3oJ96BQftyyhYziAp5/520SZs4ArYvkyqbXBK0trF/5MvrmOt57cy1a72B+/vQzbuRnsOX3n3CN6y/p0IR0QIqrMVlZ89Ac5N0mNm14F0WQF599+B5ldTWs++AjgkWHUYyYhRbNZpMOwW+veAnlv/FQn3/wITiq+GzDejIL8/jj+HGIFIdbFV06Ha4uTiIDjGenTCFI48z6dzaCTM2mze/T0NvLpm3f4DEwFpnQ4op72dHCPzt/4Pfvt5MaNYA3X3pD6jx++t4mHjRV8dO5ExAaiKGnS+I8SxSJ6nqWT5hGYkg0q95+Swp8X7d5g4TZ2/LDz2h8A8BZHODM0NNBw/27bFz1GuG+/rz59nqJP7/unfV0mq18e/Y8ePnQYzBKMSQKk57u/CxeWv64xPZduepNLHUdvLlhI9ZAH7b89isKFw8QNBGh421rpPL2VTatW0N8VCyvvvAa1Hfz4Ycf0uQKX4i1U6vB2NODWkTW2Oxsfe1Nci9cI863H6989BG6sgJWf7gRp4h+fPz9D+AqGiOCwyw4zzqy/9zPLx9+Qmp8AkvXrKZDvA9ffo4qOIAP/z7c1+ESkz3hdFfIqNi1m/Wvr2TYjAk8/9obFFy6w1fbfiAgKYF3t38rPb/S2izGwA213Ny/m10//kByWhpPrHiV1hs5bNy0meTJo3ji+6+logmxL4rnARm3dvzJ1vWbeHjKLOauWEHF+dN8sv1rosaNZtVHH4Obj6S1MystKC1mNj+yjMbsPCaMHMWc118j78ghvvjxe4bNnclTmz8EtZtEtrIoTBLLvvhOHgOSU6TxtHSNoqZwUHLn9FkGp6f3MdTF4U0EFxvtXPmX131gx69MmDCSmS89x/0//2Trrz8ybcVTLHplJag96DGaUalsqGRWTqxfT8G1mwwbO4Fhi5dQdfg4u3fsRPbbjHn2B5UlzFr+COkpSRSdOsOOXbtIWDSP2PFTaDepsWsdMckMmLvbaM7OwsfDG9d+kVJHydlsoCEnm9q7GdLG7jUkieCIMCrv3aOjtALaenByc8cjrj+x8QO4c/IUcp0RmR5MSjUOkaEMHzqUwpNnaK6uRunvhTzEH5/0wdIJ3d6hI+feHeQaG0n9YzDXtdCtN+IYHYVVreTSmRP0D4tkUHQcLipH6qoqaasoR19agu7fh91n5FhiE5O4e+SwpCmUuWnwj44gOH4gCrUDnY21FOYWotH6kjwggd66Cto6u3CLHIijqwtXjx8gIjYcn4T+Eve0u7oZa307DXcLJKd5zMh0IkODyT95EmNnG3IvF6yBvngOH4pRIGBq6ynIzZUy8xIGDqAzOxO5So05ZoAEuS48fZIBwcFERsWiUqqk4rGypJC6miIpCjh99Ex8tB7kHj6KUmGj290Ba6AHMWNHoDeZMFU18OBeLpHhA4kI70d2xmXUHq6EpI3k5LFTdOXmM3n8OOlFsAiYeX4BZsEovZONm4cHERNH46xWUXHsBHarlY4gf6x+AaQMn0h7Yy325iJyMm8RlpBMVEA/Wu/konL1RDkknayKQprzrkmYoITkETjYNJTeK8Tc1k5Z/l08/bwZNH4ScqOJB8ePoZHZ6XZS4ZYwEO/0NDr/LTgt5TUU3s5kUPJg/IN9yHlwA42HO74RKZQ+KKWtJJuIyChCUsei0/XSnHsLW2MD1Tkl+IaEETVhLJZeHeVHjmMxGGj39WLApCko/UKwGXUYS+9RlHmbwSPGSezWttIKZI6ueKUO4/Ld61jayonoF0RMYjrtDV30ljbTVPCA3uYqXP29SZ0/j6rqbe4FAAAgAElEQVSqCmoFR1fXjXdkOA4BAfikpNDW0UlTVhatVXWkDxuN2sWZzMIs3AL8CIoewLWrl+lqKGP4iHTcAvthFBSJwgc055ehbDLh4OzKoEem01BfRcuVa5Jj1Dm2P25R/QkZmEJ7awNNhVcpLshk+oLFUm5TcW4u/SL64xQQzedfbyUpIYJhwwejcXNHabLTmFlAW1ERCoH18vRgyIJHycrJl95bkffp2S+YgJhonIOD0RkNlBTkSID76TNmYrfJyLyfTXBYOKEDYzmwdz9Bjm4MSh6EyV0Ixu1U5+bTWFiCvbUTP/8g4sdNpLq4jMYbNyVTjz3Yl+DkRKl75+3lQcbli7R3dTBg1AiJT9pSXE+Apxd+gR5cv3pRyuAbKkkvNJLerzzzFramRkzVdXj2C8NjwniJZ2wryMHY1ELCkFEE9R+ASSPHrLBw795VdN29pKeMxdRjobWmHu9gP+TBHpy/cJEwrQ/xcQMxOAkck43CS1cwNHVg7LERFBJBYvpQivNyaMzORKl1QB7qT/SQNBRaR6xWM5l3btCj1zF43DhqqxrpqWwlceBAbE42Tp85SZhfMAlxyaicXekWhKCMm+j/NTvpO/T0G9if0OFJXL1wHs+WLvQ9erxSUggbFI/dbKBX30lG7l0pqHfMiGmUFVbQ2dhEwpBkMhrLOHjoMEsmziEyLAyZp5re7jZq79yju7qJ3nYTcSmDGTBiGEcP7MOltQ2lWoEmPpKg+IFYjFbUDgpuXbmAysWR6OHpVJbVYq3qJCVpEC2yTk5dPkvCgDiiI/ojsytpq67BUFMhoRx723pJHzkSvwGRkg7J1t6OWuuEd2w8nuGh6B1M2JRWzl06Q4hXIKMHDKcosxCrzCpNM6xuSvb9/Tdp/VMI6xeKk48zjZXlGEqraCiqFOgXUtKG4xMSyqljRzDWVRISGYImNgSvqDDkapXEDb6XfQs3V1fGDB1PXkYhdpOSmMgoSb99694NwgdE4+sXQJB3MGWZOcjbm2iqqkJnsDBq9FgCAgIk96uxtwu/fv3QBIURPihe0h/rjd1kZtwl1CuA9IhUsjNz0WvsRCcPpKaphqzsHOJik/Dz8pXyT2tKHmBobKCmpAKDQcbDCxaj1mg5un8vip52/MKDMAZ4EZ6WSmdXr9ShunH9MimJiXhpPaQDmpOTCxGRoRw5vpf27jYmTJ2Bo9YNf48AKnLzMTdUU11SItFKZsyeI8l59v61S1JgBUdGog0OJyg2mqbORuqaaimtqCA2sj/+zv6UF5dIgfCDkgeQmX2XkopyktJH4OHigb/GiYp7WchauygTLHhnF2YuXER7bR1Z1y6jMfZI743Bz4OYlDTM3Sbqq2rJzb7PkKRkgr2DyMzKwdnPl4DoYG4X3qS2sYYhien4aD3xVrhRnJmFvruRyuoKbFpHFi9cTGtJFdevXaGqtZaI+DhShorgcQeJe3/3/i0qSouYPHICzgYtxVVVKCK88An2ofx+Bk21DcSnpBPQLxS9UUdDXgE99/NRyZS0OTsx/qEZVOYW8iDjHm4aGe6hfmjjonALCsbSZaGsvJz7RVnMnjQVl3YLD/IK8YyJwDfMn5t3z9PS3kLasFG4aNxwsWioycqjOS9L6uaJDubIceMozSkgM+MeCicHfMP74R8dj49/AIbONirKiympLJPAA25WZ4ldr4n1w93Pja3vbWLuzNkERcagdnLGajfTWFCEKbcUk86ExT+AEVMmknf/Di1lpRhqaqX9WBUazODhQ6nKyqL6wQNsRjOOHh7Y3dxJS0mlpfABDwoK6XZQ4hkdQfiQJFSOaqztHWTnZtMocnxHjUXn4CZJ39T2Hrw626nde5DcG7cYNHseE6dMpejMBfb+9DOyrZOn23VGHS4+zgxPS5aQWWUN9cTMnsHCtesBZ0nTZBShkTIbl08eZdToMZKAUCDTZeZuVHY7R95cz4VDx+iflsbESRM5/fc+2qtrcFEoUSiUuAQFMWnSJK4c+4fm+gZ0equkbRMLzOihQ7l/5AS3MzN4/MMNDHhyGQaVIxaZCJjsQzXlXj9DqFrJzvXv09XRTtLcGUz735PcKSthUEoaKrMQ94sK2S5lnP353AvkXbtFwvDRpCSlcGH/fvJrylj0/luMWPIoFpmqbyIi1EgWKLt0Dx+7A9vfeUviJo5e9Cips2dQXPWA6OFpUup+nz/VitIkY/uip2jILyZl9Ej6h4Vy58ghcksLWPXzN/hOn0KPg+AjqHASqZEdneTn5eKo17Nvw3uSxm3Y888RN3Ec9Y01xMX2R+Hg2Hd6FnQAuZ11c2Ziamhh9ODxJIXFcu3g31wvyOKD84dxSR2ETgJACcaBVcygac0qorOigqO7fkJvNTPz+ZdpNJhwdnVhyGSR26jEKjQrYpzZ3cWnsx9BV1vPsNnTCfD05Npvf9JoMrDiyG5c4lIwWuTSYUxp68be1kRzfjGtuUVc3Lkbg0zJpDVr8Uzqj8Ghi+AAP1QWYVYReW5WiR7zzvw52Do6mD5zLl5OThz//VeMjgrW/P2ndHrWoZYiqDU9emjvpreknKKMmxw58itKVycWPfcmPhExWB2suIeGY1S5SPhgF0UvlBXx7sLHkestTF26FFO3jrxjxylpaeLjW5exhoTTi0zicWrpoS0vG+dOA7kXrnDpyFGU7l7MW/M2DkF+qDzlUmyHwSpDI6QFBjm27ALeX7oUJwc5E5Y9SnVjDTdPHcPZ24M1B/ZJnRTx/IhAWRF70ZuTj6MRTu7dx937NyUSxop1b9Mtt+EdGYjC3RWjNEgWeh47zdfu88HCZ4kKCmXYoplUVJaQ/c9xfCPCWXH4ECaZArN4eUWYrK2H1uz7uJhsHPrtDxrKStG4e/Po6vX8ceIUz732MnaVnB6LHmeBRzNbqDp2gq9FVyo6ltQ588gqKeHOlYuEDezPy3/+1sdtkrRLgkfbS095GRpdL39u/4622jrcA/xY+uZrNPYaCIpLlfSGvQqLlG2mNvdwZ99+dm/cTLRfkNS9unX9NvlXbzFwxHAW/boNtEp6zWYcRX6g1UjFnVt4u7iy/ZMv6apulnjHj695hZKqcqKGj5FOtia7TaIqOGDm7BdfcX3rj0SGhDHy2Wf4/eABmoryGD1xAgve/0jq3P2XVCss6RRdukqMoz87Pvma1opqYtOSmLF5NRk5mSQPGy+NriwOImrXjMxk5NjHX3Bmxx6SImKZNXs2e3bvprm+712Y/NG7kvheYjyY9RIhoOzmLYlTvXv7L+grW4iJ68/8z97h7pVLpE2Y2ae1UYnukejS97LjzbXkHTzL0OQUkiePYe/B/dQWlfLYCysY+vLzWFRKHITORBoCGaW4Fx+dih8/2CIhMAeNHkrYQ6M4dvUKK158UzIl2B3l2K16qVuw7annab33gLSBCcQOSeHEyRNSPt2Kd9+i35OLMcntqMQ42SzMWmbq7t/H0NXNr19uw9OsImXoYMa8+BjZ1aUkpo3sk+7JlDiIcVF7G9+veJnWjAeMTB1Cv4T+HDl/msx/CTdvfPwR/ec/LHW4jTYzcgmDqafo5i186szs/ep7qUE0eMpYUhfPoLyjjciBqX2SUgdbX7D/v670z5c8RVtOGbMmTCUkIoL9hw9SWlnKpu+/xnXSaGzKPr5rr6kbB5uBxsIi2rJLOSq440onps6ZQ9LUMZQ31RGelib9VpJZQkTWtLWw8eFF2Bo7mDl+Mn5+fvx5aD+NNj3v/fgdLoOSsQmpkGDw2Ez0NtZgrW6i7XoBpw4cxuTiwJiFM4kYO4Rms5HwqDjJQGA06VGLblBjA6sXL8Ne286jM+dJHbp/Tp2g26zn/b9+g/gYKb5FyJy0Mgfa6ysx1NTTmlHIod/34OrhxaNPLyenoYTwlEFEDR4qEkv7/hPXX1HGawsewdUsY+GMOVLI8a5D+5F5u7Lpz98hOBSDzSY1C8T70lBahK2lk5LL97j0z0ncvJxZ+NRjaEJ9sXm44RYULlkZHIQ+0GyH+9m8/tSzaLWOPDxvvhSVdfbCOdA4sOHQXvD1wCjecwkHYqSt6AEeJhtXdh0k824GVldnnnznNVpcrHhF9MNF49nn1BePskFPa9Yd1q1YIcXgLJnzsBTVdCsnkwp5L99dudQnf9I6oTf0olUraci6h79Nydnv95Cfk48pwJkV69+k3agnSGjgnT3oFrxchQNam4nWg6d478VXpOii8eMm0FJZz8kzZwhN6s+Kn7eBp7NEnlGK9c0iIlmy8bbIuLr9Tx5k5OASFcbTG94kt62C+GHDMAtftZCxmO042GUU7trFNxs2EhseyfQpUynMyePCvZuEjxnMim+3Sho9Mb1TivfXaqHk6gWi/IL5e9PXlBWX4p0azWOvPMtvB/by9P/xdNZhdV3p276PC+4SJECwACFGIEK8cbc2qU5t2qbttDOVqWvq0+m0U5tKmqYSd/eEJEACIQQikOAEl8NxP1/Xpr+Pv7nOtc8+a6/9rvd9nud+4Xm8Gn8cUmS4F73TSuU3G/n5k88YMiyZpcuWUVp0jmuVFYQG6DDbrIQMiWfxwoVcOHqExlu1WLwu1H4BBEbEsHTuAs7u3kdF7XXy713FotdfRQp+FaN50bFUyjlztoi8SVNxDlYGaIRz2GGl9N0POLxlK2Ejsrhj5mwqDhynsfo6so//ttY3Oj6Omh3bwTyATa8hf8VylFk55M+ZLwjqg7ENbhcymYyjh44wZ85sSQAr+MA+uReZ28Hlw2fpKblCx4HjOPr6MAfrWfDAavwiQui51UDFbzvRehT0yRTMfvAe1OnR3Lx5ncu79qGy2SSszrz77kaemUby1Jl4tKGSXlwrpSXCwZ+/oubIQeLbDQTK5JR1tTDtsYdQjc8jt3AaSikYWfDFZNjMJsoPnsBefY3GHVul02tUZg6OuCEYM4dyzwv/RC5JawfNBuJ7n/7xayr3HyXWqpcWwk1TK7Mee4DA8QVEZeegFy8d8fkio76vhysHjtJVeY2rp88iczlR+Km4495VqLOTSSmcisMnEqL8Bj+/s59DG/9DrYgAGVCiUWpo8Aww7u7lRE4tJGXkqME4Aa8bl8rLQHcX9YfO0Vd2idtFR3CaBtDHJ1Fw153IRmSSUjAJt0ctFQhSC7y1ibO//EL5jsMkKaIks2KP3o43KZLs5UsYv3C+NNazOa1o1QoMDQ10nrjA7XOlNJeXYu43kDoyj+QZU1FPHU1c7mhUYsQutDZC0F3bwMXvP6X29AliwhPoNrvoRsEdjzxA6KQRxCQlECB0dWLUpXAz0NbJtb2n6Cy9SGf5GVxOCzFjxpA0ewaBk/KJScsVJlwClWrkHi/mymourt9E7akzRIXoMXscdALz/vowwaOzickWehgVDreDQKUXe2M9tXsPcetEEYabdTicbtIKC7lqNTHn2cdIHVeAzCOCkeWSpri7+hoX/v0ebRdLiY5NorXfhDIqjomrVhAzaTShQ4f+X2y6FCraV1qF6Uw11SePc+t2OWaVg7j8AsbOW0D08BGEJadjsXnR69WS3qzjwkVOfv4Npuoa4gJCMDktOMJ1TF6zivhxE1EkD5V+VwdO/FHQcL4UQ0Ullw8cxNrYLGU9pk2cRMKEfBJmTJI6jCIax0+tQ+mEluJSLmz8gvZLF4nyi6LfK8OenIjZP4h/vPg2mtgQSdboxY5KvJCPnkRT1sSlfQfpMDRh1inInL+QkJxcRsyciSY4ApvbTaAoGG0eOs+c5cT/vqevupq06EhaDD0EF4wmd/4CUsZNhogQTEJ6BQR5HdTs2428qY4zW7dIsoFuk407HnocRXIKSTOmoA2PkA5tPqtgBChpPn6Sc7/8Ruvly6QNjaehp5PYwvFkzJjFiOkLJeOoU+7B4u4jVKnmyoEjqKuaKduxG/tAO3atisQ5C6h1OvjHR+/iUYq4GiUauUzKzLt5/CQV32/EU99KfHg0VbebyVi+kJSZkxk6o1ASc7sUAoYok7SBV7Ztwd18i7K9e9AP2Oh3upn85FqciQnkLV2MXTqaiIJCUIi8lP+6mfIt2/G2tZMWFU1F0y1y7l9F9Lh8RkwVe6FY+k7kKqF29VC0Ywsh1xop37pbIrkY8FH41wdRpCYycv4sHBKFSCPtP4L2cvDrb+jdfgi/bqMUTN/osKDKz0E/LIn7nn1WKtRFYLUouMR4rHzrFgKaWzizaRNekxl1bAwj778PkpMZOXu2dFiVe0WBI+JYLBQL09WufWjFSE7uo9luJPf+OwkfM5rhBdMlJqNPoqM7cff2UXP8FF1nztJ6oRxbVz+6xHiG3bMcdWYqoycVSmxfr0MpmRgtJgNFm37nxs9bSfQq0bmhtq+HKS8+QeDwNJKEuUIhx6MU5YoPe1c3Nw4exnL6HF3lFThMZgJEpl5aEkEjcli25h5keu0gZs3jwtfey7H1G2k4dgY/uxOvy4VZryZ7zQpi8sYxbPRYifAnsHcqXPS3tFB/4rSUZ3pbfL7DQXBGGkPm30F0QR7x2ZnIFf5YjG5ChIu0pZ1DX/yXvqISQkXent1CX4Ca0Y/cTcy4kaRkDMcuxP0KnZTe1XzzBobLVdT/uhVHfSP9xgGiRo0gefkSQnNyiBduZUl/b0WjVjJQW8/uL/9H74UKohUaCfXpCvSnJUDPimeeJSU/D6vLg0onPOBOGqqq6K2opGXvYfpv1EoFYNSIbCLumEqsuH7BUZcKLlHkgPVmLbv/+1+6zpUS/8d+YLLb8UaFkXv3cmLGjSI6NRWrTzRv1JKhqrmikt7iC5gPn6T7SjUGl4Nh06cQNmMqCVMKCRg6FJcoXsXa90H3tWvs+/I7nEUVJPoHYVR4sEWFMPLe1cTn5RMaG4/d7EAbLO6OnYtlpdhr62j6ZQeO5lYGcDF81nTOD/TxdxEgLQ7PXiVKYXYwOemoKOXszz/TeeI8w2MT6LE5IDaaCQ/dT+jIbPyGDpFoHKo/4nHkPietl8oxlJdRuX49OpMVh0xJYv54hkybTuodM/BFhkl4OLGChK66qaiY0xs3MXChkuTwCDqN/YSPGcGwlYsZMi6foPBwbE4fao1gYjk5v/8g2rZuLn23AZXVQofXRt6Kxcgy0xi/dAlKrWDsqlEIJJIPbh47yOmff0ZZ00i01p+Grm5SCifSFuLHA+vexOevZcDrRCnXSBE+JQf2ompq5vKPP6G3Oel3wIIHHkCWGE1vRwdXd+zFZzRh8HmYftdyQrKH0VJXT/XOQ2CwY0fDxGWL0GTHkSN0twJQIQ7yQtPttHH+fCmFEwtRK+SSM16CA3g9NOzZTdeVS1w6fVjKAfXXxRIRHofs+9de8a2aMpmfn3+WELWSOrORV775liqbSxrfiSBVMatWC2KGXMHh/YeYPWcWXrHhqUW0sxuHyUhj2XWSbHI2P/0S4RotvYEq7n39BQjRSyGcv73wNlF+IVj0/qx6/03sKis93W1sevsDyX0cFR/Liqcf53ZoAAkTp+AjYFDMLU4WVie7fvycK7t2MdLkI1iuoFXlRjM6h+wH72fo2LFoJDeTB4fcgwY5t05fILijk12v/YNo4doLDKfg7nsp9jhZ9uQzOFyCADCIKha6ic3v/JPeS9WEdnjR+mRYgr1oc9LIuecBUvPHDRZoogUlWpLmfozV1fReu86mL75GK5ORnJHK4n/+nQpDOyOnzpKMBjIEeUM8Fx42vfMsxsorxA6o8dlcdKmsJM+fztA7VxKekUmAuH6VXArdHmhvQ1/TheHCRQ788DEB/hrJTbzkzXe50NjMuHmLB++L9OeF/k5+ev1lvLW3Ce1REKD3o01rpEHjZsrap5iwaDFeux2NVmTru+i6cZ2IHgv1R09wavNGNHIliSMLmPzic1weuE325CkoReHvE1sqeDuMbH7+EeS3m/A4xHX6YZCJomIOScvnE5eSijASSXoJlZfqC2Vky8O5vGkLZXt+QatXEjNhItMff4wSq4mc/GnoRPSM2GO8bky36jjw7qeYqq4TrlZKG7oxWE/qHdMYsWwx/kMTsbu9aFTCk2intugMGYFhXPzmO8oPHCQwNIzMefNp12lInTeDoSNGoJKLLpESkwzaK69z/r1X8NXfxN8vhM4BK/r4BHIWzCdu9kxCExNR+kSHa9BZVHvsHGmh6Rx94zVuNRZj13qYtPpeEicUQlQckUmp0m23mt1oA5XcPFtM0X/+i+9mIwnqAIkV6ksOYcT8uWTMWg5DojG4jOj1OslccfNsEamhwfz60stSGLW4zil330fshAI8Q2PRCrOKXIvR4iRIr+fiziNcWf9vNB2tROrCaDFb8QxP4bZXwbr//iLxhDwKN26VHY/MSm/FVeIH9Ox55Q0Mpib6FG7uWPs3QkbnoUkehiY4TCpwnCYHAVoN1dt3c+bb74m0O9A7bfS77bjSE6Xxd8785RgF3i/UT+qz6DxOes8XEebzsP65Z5BZjJIbeOqjT0NKGolTJ2PGh7/oUIs8NZmCys3bOPPlN8Qr5TgsA9j9NDhShzJ68UrGzl3MgM2HJkgojYXv0UV7aSXJBvj9ldcIcA/Q43GT99hTHGlq4pmP3pGwawJt6HMMRm+d3bCRqm9/JNErQ+5wY1DIpINS7rIFZMwsBD8/3D6FFPqscLoxVZYTYO7muxf+QYRPjlPnz7QXX2YgJpYh4/LwKFQSklG8YMVzdvb7nygXZBSNVtK2dXod+M+aTOodcxk7c470wh+M/jHg1Mjor7pKzI1Gtr31Af5OH57gYBa++zr1ah8ZUwsw+eQoZf6D6D6bnV0ffYL2VAkRRitOrweDv5YbAQrSZkzl7qefHsSlKdW4nC7kbge9FeWE1t/i13XvEqpR4wgJYcarr9PuH0j62MGOktStEvvngJXNH3yCu6Qcf6E19VNSZx/Af+oExq1aTdrYfAFTQaH04LD1oXP6GLh6HUVNDZs++hdRAgUaFsqMd16lVa8kbdRInF45AWLRiYAIu5Pv3ngV9cXLDHX68PPKuWUeIGTJDMYsW0jc8OzBvDmVCpvPg6m7C2VTE+rSC2z96GP8dRoix4zCNWE8hqBQVq55AI/TiUwzaM6hvZeNb7+P+cIlkgP8JX15vdNC5MLZjFm6gqFpw6UehV3mlPYGEbjr19mHp+Qiv378LwICAogbN5axjz9Ku05Jau4I+q0OaSQrZEiujm42v78OX3kFQzQazF43bWoZMctmkzl7OmmZIh5mMC7I6XTR0tRAUG8flr2HOLlhA37BAcRNmkDGgw/So9GTmpUrgRJUwUKrZcV2u5NfP/gES1kliVo/qblg/KP7Vq1Wcd+rr5OYMQJdqAKLz4ZW4ePWlSoSvXIqvvtRygUVf+OXLyXz3jU0/EFgEqQRm+A2y/V4DB4MdVfZ//WXmEoukBkZw4DdRZdGSdpdS8mcPZOopETsQlsnF/xgH3XXK8mUKzj33MsMVFVjlsG0Rx5GNnEitiFD8I+LxU+rRy26wQ47NeVlHP76B8KqG0kLDKXTaaYBL+Me+ys5s+ejFzpL4Q3xWiUP0Lnic+T4B3Pmtfcw1t6kX+ZizmMPc6q/jwWPPER4eDgKpVj7Sok/X33kEGd++pHEXhOe9h40/qF0abWk33cXGfNno48MFYEN2AWGUSHj8unjjNCqOPHOm9jq6um1u7n3lTewZmahSkvFrlERFBiESpCs3F5uHDzC/q++Y5jdB70GFHotlshQwpcsZNLqe1Ar5dLgsN8xQJBORV3FFUK6Bzjz/idYb7di8lOw+tUXMcbHSzm4IlpIpwpCLtCYQMmOrZxY/z1D+80MUfthdngxh4ZQE+rH67/99OfhBOw+kfEJ14vPkuxysu+lF9H2m3Frgln+xFoU6YmSq3n9Y39D5/Zg12m5/8VnkaXEgMXK+uffxGuw4/EL4tF3X6dFZyd+9BhQRkoTAmeQKF9lnDpVxB2TC0UfbFBTKZIL3G6aDh8kMSqYd1YvIjk6HpkqmpyR45FtufMhX2NjDVqtk8xhQ+lsbKNtwMakux9g/KOPDQoShQBRPO1OB8ePHmHG/Ln4ZCIlx4VclAgGExe/Eiy7Y4SiI1jvL7XvxaleFexHvxDiokQtHFZOOx6nm4CwSBwejzSHT09MwtzaTpfPQcYjq5h47xp8Cn+JdqYWTjGPkyqR1VZ8kf7D5/E4HPTFBvDIB+9Q0dnLWIkd7JFG0sKFqbHY2L7271hv1eJS2omPicTS2snVlg4KH/sbk5/++5808EE+vMM2wNWzZ2guOofxbBlKQR4I1PDkhx9ytdfKiAnjBzdTgaYL0MNAHz8+9QTW9la8GjXxoeHYauro/8N5O/tf70kdQJlPjs/hHdQ5etxUHj1I66kiDCeK0YuRVGoMi577Gze9MjJH50vB1pYBE+qgUJQ9fex66kXsDXV4ApD4rFfLLhGcOIylL71FSN7g9YhQYE+ojP7eTjovlXN13z7M5ZfxeV1ETRqLLD4Jv/jhTFuwQDqtWA0GtKH+yPu6+PnJtbjbW1EF+xMcEETL5Rr8U4Yx6/23Cc3KkTBMVpsdtS4A4+12ei8Uc03k31VWS1rImMKJFNxzN61qNWlZ2ajcwl1lx6vXYmpqYtMTzyO73UFccrzUuWtpapaYovd+9hmq2DjUSjVOkRfmp6KjsQ5PbT2nNmzA1VgvdWySZk5nzIL5EBxCRHL64MhSLEO5DcONarb84xVJN5EwPBWjxYyxx0Cr083LW7egS0qSIgWsHjc+hZam6isENDVz7JtvUHR3S6HLyTOnkzZ3LgORUcQlJKEV4zKREq1RUXu6iOPrPkXW00NsajxmhwVzn4Hg1HRWvrsOWbgw2ohCWOhY4fatWqyVlzn18y/4mWz0WweY8dc1Ems4KCaVwHiRVyh+Ag8yj5O64yc4+MHHyAcMRKcPpXfAgNVoIWHUWJa+8ab0wnV4XCgUWsRrrbnyMgE3bnHo669Q2c24NArm/SdgtDoAACAASURBVO0pdpRc4ol/rkMlwOLCeKV04ZZ5uXTwAKVv/ptAk40h2ek09Qj2iIzIkSNZ9u46XBotCpsbuVaJz+eg6txZgruN7PzyGzQOOz6tirlPPow7IoxhUjSBVupEyESB7HVw7vv11G/ajbvzNrFZsXQYB3D5ggnJHsnyj9ZhU6qkMGmdWnS6nNw4c4aQ5g4O/rAeh3EAdXQY09Y+jCMkkuy8qdLv6nUZkQu+LAp2fvo59r3HkXd0E5WeQpOhD6daiz08jKd++gGH+FxBa1OKTouHupLzqG/c5NB33xOu0kru4Lvef512fGTlTfgzS/PP9eN1se3tN/GVlWNvaSQyIQqTT0azyUfe8lUSM1bsVlqFDIfDiUwt4+rJU+hqGjixfiPBIsMwQMeKD9+gzuZkVMHUP+M9xNoUGWlO1r+7DsuhIiKtbiLDwhnweqhzOCi8dzV5D9+DWZCGxGhI0Jvk0FZeTsuWXVw9eJiosGD6dXKyHlhJVWcnjz7290EEojAoSHp0J9+/8jL2IydJVCnxiwqkyTBAj1fPosefIn35skF3p1JcvwuVVsnVU6e4tWUXjlsNGDrb0cZHs+rDN6mxWBmVVzg4wVZ5pZGoyPj84alnkNXWEez1EhoayvX2dhwxMdKLfNisyfjU/li6bQSH+dHttGO4cY3GHzfRdOI0Cq+biFGZTHppLY02KyNHThzM+pcy28Bt6uc/z/4d7eUq0kMCIVBDi9XCucYOnl33MdnzFknvGxFILkbqNquR9vIKGrbtp/58KU6fi6RJ46T7aFDryMgYKT22boUwC/mguZ1vX3oN1/UaKfBcp9NxuakJZ0Ic97zyIlHjRuGRqfE55VLiQI+1n7byMto37aG15CICGT100jjGPLwaq1ZDSnLGYLyN6NcqlZg6W/nixX/iX11DtjB9aRXUDhgwRETz+NvrCEpLHzTPeJ3IFB7aG29iuHaDW9v303G1VnqWkidNxBgXR8yIURRMzJcmXXKdB4XXia2mnv/8/QUCe3rJiomVRszVbbexx8bwxIfrUCfH41Zo8NoUqNUyDG0NNAl284HjNAiNn17HmPlzSV00F0SOZVTc4L4p3l8eDx01V/j8hX+QajGTGhSM2yfnWncvnrQMHnl3HdrEBKljqBI6OIWPzsab9F66wuX//YKi30LTgIGlzz6Ndvw4dEMSCf8j+Fn8uTw26f87Kq7w64efoGluZZigFKnVVIo8V42cz7dtQRURCSKXUaD71NBwvQJr7Q2Of/IVAU4fVpmc6Q/ejzs3k4RxeeiEAexP6qnG46Pv1Gl2/Psj1ANtUoC8x6Wg0eFmIGMYL3z7rZQTLKWNWE0odUpqrlzAUddE8b+/Q2d0YvmjCLvzpRfpGpZI4tgx6ETGvHhgtIOB5JWbdlO08XcU7W2kDYlhwGyiCy+6USO4/8P3JROM1y1HLsDlogNYfZGBG9co/XYDgU4f3TYbq196nvVVZTzz9ntSB9pfo8Xh8uAvk1P1y+8c//E7ImVWovR+9HaaUOn8iE6Ooam1BbvZSVRouGRstNgt6KJC6erpJ1AdSEhgEH39XdQMdDHy/hUsePxJUAqwhFL6XuL4fL7oHDMKC6VutXgcfC7xvbxc/uZr9v/wDbGhWuIio+lsNdLXZUS2cfpCn9ltJXBoCHNmTKN4+wFqbzUTPnoc8x75K11yBUavG7vDRKBKRvv1a+QVjKNb4cFqMZEeHCpB3nd8/hVXSstIGp7Do2vX8tVH79N2uwWNn552s5HMyZO4a/Vq1n/8MXKTHVuXGbPdScH8WUwaP4Hd3/xIvci3unMei594kPquLjR6P9wmK7GRkRw7cpgJmTmc+mETt+rrWfCPv+INCqCproW88RMwex0olOJUISdF68+WF1+WdE9jVy9hbH4eR9dvpLm+lRV/fZqcaTMxqNS09PcQEhGIw2vn8tVKkoODuL5zF52trUx74H60ETG0tfSQnpGFwk+Dy26XxmbhOg2fP/8MV6srmHPfakZnZrP34y9pbG1n2Vuvkja5EEO/EY1ej0qnpqm5me6OLob6BVD222+4HFYm3LMCd3AwLR0Gho8YKWX7iBN+gC6AMLeXL59YS0tdLQvWPkRichK/fvJvTANWHn/9XcKGZWBTaHCq5KgCtdxsFMGjPcTqVRz/4Wu8PjezH3+ckiu1KEwqViy9k9a+bgJDAqURkHCsrX/zZRrrbrDy6SeIix3Cbx/9B6PNxYPvvU9wWhpmj1siVAQo5LTeqmegb4A4rZ6zG35BrVEw+cG76fJ5sHvVpKVn0tPRRnCwyIVTSRDwb//+nDQCXPrII6hUarZ/+53E3n3qX5/gCwvDoxQDJy9qnUpC7NgsZkJlPo5+/z9CQkOZeM99dJktBCrlpA7LpL1vMK4mUOtE1tfD+088S4Bex4onH8ZoMbL92x+kh//h194iZkQu9YYetH56AmUyWmpuonJ4URrNnN78OwlD4yhcs4Ly5maiUjKIiYhloK6REP8A/CLCaKu/yQdPryU1IYE7H3mUtqZWdn39HUERkTz7xee4Q0O43dmNNiBA4mpeqbxEdIg/PQ03ObNjB1m52YxeOJvqWw3kJGcTHBJFu1XwR70kBwfSeukSX73+OnEJMSxZ+xDXaq+zf/0vRA8Zygv//gJvUAjNPd0otRr8g3RcPltMdmgcHTW1HN2/jfScDKYvX8ZXP/3C/X95ksDQcJpb6wkMDSAgJIDyQ0c48OGn5CQPY+Ejj1BeeYXD27YREh3DyyJjTaujq60LnZ8Olb+KolMnyEkZxrWycsrPniM9ezhTli3kQtUVxo4dh0+mkDZCAUyPCwyk8ugpfnn3E/JG57D8qbvZsms7xUfOMWbSdNYIXqgwM5nNKFRyIkMDOL1vLxOHpVN5tljCMwkt4ow1yzhZfIHJ4+9AJlNgtA3g9jgYEhtNkegYfvY1edm5TP3LfRw7d5ZjO3cxfd58ljz9NAaFAqPdhlypIiw0hEM7tjNT8Lu3b6WzqZ7knHTGLptH0cVLLJgwD1O/FavYxLVqIvUqdn37Py5t38W4kTnMvX8lG7Zs5lJpFZPnLmLugw/h1Omwe7zINUoCQvRs/fknlk+YzJHft9Be28DUubNJmDSGU2VlzJ66ALPZyoB1gIAALWFBen774r9U7jnCtLH5LF2xnJ82bqSouIRlD/6FCXetlAgkfUYToeFhWAxGrpVeYM6o0ez4eT3NjbXMv2cF3UEqDh47zcsPPSdklHTYLVLkRUSIng0ffUTtviMsmzOLcXOn8t/vvqPhRjMr7n2IcYuXYFdr6OrtIzQynI6+NlpqbjAlI4u9G36hs66JFfffgzwlhjOXLzOtcBYut1cqrNRuJ8kBwXz96hs0VlQyd+YdEu/8+583cO3GTZY9/CDj71lFh8mCzO6RDBBNPe04unvID41mxw/f48bOjDsX0RmgoKmrj7njZmHos2CUeSQTY0JoIB/+/e+Yqq6xZsUykvNH8M4n/8LnUnD3A4+SMjIPl1KD2eUkOCKEm821dNbfYvqw4fz+vx9wuN3c+ehfuGbswuTxkpdTgNPpxui0oP+jK50oV/PpS6/SfusWj9z/AAkJCXz21Zf0ORzc/9yzROeNostiQ+WRExYdSUXzDTrr6pkem8LO9Rvw6WQsvu8urnW0SpFEo5KycZgdyDUqaT07HBbeef45Im0e7lm2DFWwju9//41ui5NnXheO/VQMQvrg8RATHca1mkv0tjYxPCKGnb9vkzRkqx99nI0HD5CWk8vY3FEYjAbkehWRfjrsNxv4/I238JPJWLlkqYSy+/bHH9CHh/P0W29gCw/GKvRndg96jZqm1lrMnR0kKgM4tu8g6tBAFt6zmutdHTh9cnIzRtHf1UugwEIGaqmvvcLn779NsNfDkw8+yEC/kfW/bEI/JJ5n3n4XS0AAFhGMbnfgr1NSVVVKfHAQ8rYeju45SHRSKvPvvpdD5eJdn0V8ZAzdXZ1ERkcgF/EqZ8/z69dfS3iz919/k8oLZezYvw9ZbAQvfPg+vS43dp8cnd4fn8zDuZIT5A8fTtv5SsqKzjMkcxiz19zJntJi0kaMYkhYHD23O4mLCEdjtVB/+iSbvv8atV7Gm6+9ysWiC/y2ey8hY0bw4ief0N5nxG5z4idT4Bek4eTl0yRHRtB37jItV2qJT8lk5qq72HDyGONnziRApaWvr4fAyBDUDjuXtuxi148/kZWVzlOPPc7xg4fZf/QIOZMn8fBLL9Bkt9JndUjIQjGiPFp0mIkjcynbfoDbdQ3kjM8jZdwYvty+mYfWPoXCrcRtthPm74/WZuPC9h1s/v5rxhbk8vBDD3J4z2GqKiow9nRJ0V7+cfE8//Ir/PrfL6ipriIwMBCT3UFgTBwPPfowu7f+TtXN68SPHcVDz/+THpuMfpsDlV6N/g8iVFHReZJThyNT++P1ePBT+YhyOTn7xed0Xq+WDE7z5s/n1Na9lJwsQvbjimW+67U1RA+NY8b4CdwuLqfmVgParCyCs3KxCjuxOGIp7MSqZdTs3MXtthb88nLJmziRyzsP4ugdIH3ECCJSErD7K3DIBJpLmAKgva2DyPgYCd8mgqF1Ci0Ki5OB+may0zO5beglLCQMrcOL2ubk9vXrlF8pJ3rUMHKzs2k4fZErV6+TNLOQyGEpRIVGY3V7pNaySjA5D5+ir7WdhOwR5ORkU3RgN+beLsaOHUtq3mja1HJ6LBaiNYEY6puoOnUClVpDUGoaubmjKdt3lLqOFiJnjCV91HAiHB6Jjdrm8yFUH7f2HpGy2PxHjSQzZRhXf/kdR18Pk1YvRRYVTD8ONCod/jY1CbogivfupubWLbJnzSY6JoaLB/Zidtjwz8oiq2AcgToNRqG1FGYSm4tbh4vo6+qTdAPp6Wkc+v473E4Lc+9bhUmrxKLToVHqCXUq8LM6KD1ykPr224xZuRQ/vyBKNu2Sii7dmDRSRmYRpVbTMzCAUa/nZtllKK5EL1eTOGsGyclJHPrP5+iVciauXALhQfR7nKi1apR2F3qrg6r9x+jo6mPUilUSyq9i82+otSo0I0cxNCeXCHUANruZfgw4DH3c2HsGh9HBnL88gM1uo2TPTmmkPmnFQswaJQ6NDj+VHyEivqF/gOKjBzC4bOSvXI5pwCiFoAqWrd/kAqKHJRHhsqOUq2l1KrF0ddF6aDseq4nZf32S3q4eanbtRv9HQZkzfz6e8BBsSjdKtQKt28e1E2dRNLZj98mkXDKnw87NbVsJ1vsRO3U64RkZQvqN2TaATO7A2NrK9YNFCHXGvNX30NPdRdmxgwRGBBI/eYzEVTR5IMovjHDRFurp4+DOzWgjgxk2ZyYDJhtVe06i1GrJWjYL/9gQvOZeAv386ey1YGrppP1MMV6Xh9mPP0bttev0nSkmOFBP2oIpdCpcuHUadEoNkTIN1qY2ivfsw98vmIIFK2hpbuLqmUP4hwSSu2gZruBg3BqRU+bG3tZC8d59hDlE1pyMFS88x+miMzQVnSMtPp7ciQWY1HIG/oDCe2Vy4vVBdF29QeWxowQEBjJuwQLq6pu5fqaYmKEJRE8egzIyBJfTTXBQILebmyQ3aGtpBdFREUxeuYAKQaAprSExNp7kaRMwaGUYZW6pExepltPX0MK5vaeITUgma8ZUbly/RsvFMmJiokmfOhFvUJBEAAnU6zG3NtJ8pZLWqmqi45PIX3oXJaUl1J47xvjcHDKGj8Sh09OlVUqZlkNkCsoOHcPS2YtfQBAF82ZRfukyDZeukpqdTfio4XiCtSgCRVyCG0NPJzXnL+O61sfw1CyGFY7iUlkJneUVFIweQ0TaMBx+eux6FQZzP3EhAbQITe/xi2SkZZOYN5rKa1XUXr5E9uhchozMQebnj9spIyIwkL6WBq5fKKG3oZmcUaOJGT2SixcvSCG34/LGEj58OE5hJvH68JhMZEZGUHrmPJXX6khJT2fM2BzOnTyFobmb6MQkEsbnYdF68Y/S02PooON2q3T9ESYteaMLCMxK5Nz5UwzU1FAwdgzhGekSUN7o82Ae6CcveSgHf9vKQEuv1LXKyMvjbPE5+ttaiElOIH78WFxKNYEKfxxGIx67kZtVlfQ0NjMqP5/AlBSJRqDr7GFSfj6q2FgUocFYXA6ULhexCiUXSy5QdrOerFEjGZGVSsnJ09i7LUTHDyVqZDaKqABcWidd3a0EKlRcOX0BY72BqVNmEpoWx+6925AZ+pgxeTKBUdFYlQoMGrk0mrTW1NJaXYPd6iVvzAQiI2I5ePAgbo+VxOxU9EnxRMQl4LP7MHR1EaCXc/bEUUwd3cyeMx//mCHs37kLVW8vs2fPkiKZfHo9LmFGEnu52czJk6docbmYPmc2Gqed08eP4ZTJGDF+AoqwSBTB/nj9ZJi7Ogi3uLh06BRqm4IZM2aiDNWz88AOfF4H46dMISo5nR6bFbvchUpMw3r7qCq5hNMqY/6M+cjMLg7v2402QEbuzAI6/ZVoIiJRe/S4+62Scaa7oUEQx5gr9iq1jv27dxPp9VJYOAnFkFgJtSg67yLuTDdg5PTpM7T7fCy/805JinBgzy40gf6MKZhIcKjAaCpx6GVYbSZMjS3Ss+Hv1TN96jRMLiOHTx5ApZMxY/4cfH6BgzmM+HAaDKgsVo4cPoZRrmLlstVojC4O7d+DKkzJsLwsAofGo9AFMNBrR2XxoOjo4UppCTJ/GTNmz6a/y8T5M2eIiQhk7IR8VJFR3O7qIdQ/EKXTyaVTJ2hqbZXoR1NnzMDT28O5s6cJiIkgJiWVjOw8ei1mLNjwWcw46lq4UXYFfXAEc++YRV99A8XnThKXNoSM/DESRtNgseEv5BpuD5aOdo6cOoEzLISlC5fjvNHGmTPH0WSGEZudTGpmFv09FtwmCJP70VNdQ0XJecISI5gwYyqXq2porqtnaEggi5cv4WJzE/qQUPwUanz9A5jq6jldfB5dVjqTZkyX9MyXyi4QnBBH7vgJhETG0drTgzpYg7W3m8r9R6RUhpCoIUyZWCi5mutvXichI5Ex0wqpNxjx6XQMWI3Ex8ZSe6ma5JQUHBphGehlSEwcLoud9rpGEhIT6PfZkKtUhPoFSwan/kvXuF5ZRdjwVEbmjaWxuppLly8TkBjH2Fnz6PbokGk0yFwGou1GFKUXaK+7iS8lSWqIGaqucOnkSWSf3b3M19bYzIiUYcwZX8iRX7dIQsbxD/+FaWv/NujaEfFjYvzwx8Nb9PEnnD98hMC0FKbNnE3JgeNcuXadFU+vZcJf1kitVLdQ83i8aBQ6jh09xsw77sAtyXSF90qBFgXXis+TK9i4wjYmxnsCL+ZVsHnts1wvPU/GyBQWzprJid93UXbrFks+fJNRy5bg8yqRiRgVtwuVy823jz1BZ+V1xo8qIG9ULueKDnG2+hJL/v40+X/5i9Ti9omICZMTldXKo3cUkhgexPARWeRljeLs9iNUtjaz5F+vMG7+HGQ24cTV4XS5UHvh+0cfo67qKiPnzGVk+nCubdtJ1bVq7vroLdIETkoouYVQziJclRq+v3s1xtYW8gonk5E2jIObfpXccE/872siCvIZGDBJdm+fzYbM7uSnR9bSef0m0+bPJyYqnJO7t9HuHOCez95jyPgJom+BzylDYRH9XB8fLhdIJytp48eQkZzGyR930GO38/Rv/0OVECsVheLHEsGTtWeK2PL0cyQGhUi0iqjwCC5u3U6/zcrf1n+LX0aaxEgUn+uyW1HZnXy6aDk6p4es6dOJj4nhzG+/0ON08OyWzXhj41GKnAFhCLD3Ie/v4eN7HyFcrmPk+MlSjMeVolM0Gnt44/geKffNjhDfq5D1WqTw1leXLyA8QMfomVOICArl7KY9tDmcvHHqCD1Kn8SKFLNVh0spjXi/+es96EXBOH8JXqeHij17MXk9vHDmlETREGnqYm363C72f/MdJz/4lMz4RMauXI7X4+b6nr302+w8eeKUpENy+w8GbGpcVuzXrvHZQ08wxD+EwnmLMBgMnNizA3lEIM8c3oFXrZYE+8Jvp+h3Yiot48t/PktwsI6ClQvp6Ozj6tELqEIjePqXr3GHBEg6NqdVONyCaT5TzI//eJ7Y4BAmLV9Kb2c3F7ftwT8mnEf3/z5I15GoMGLGIeP6/oNsf/tdIlRaFq25n1s1NVQVHSdqeDrLf1iPTamUCkav10uQyyERQDpOnyYyPJwxq+6koaWd8j2HGJqUwl9+/lH6fK9GgdVlx1+uofz3TRz85BOi/fTMXyPiYW5QfvoiWZMLWfL5u1hlbjSC9+m0o1YoJOPDzo8+Iy0+jrw5U7kmxO+nK8jKH888wQ7WqXG55KhEErSnj2PffsOhT79lVNpwJi9dzMWyS9QUX2JU4RTmfPKe9P8iIF3u9kqSgSs//cD+Lz8jIS6BgmV3c6bkIteLzzBjzmxmv/Gu9PuKIHexo6hdbp6edgchfWby0tIZP7VQyuOsrWkkfeJEFv1rHR6tD5PMjvDfKyz9FG/axfF/b2RkaiZZM8ZRVlFGVdF55q9cyaSXX5LczS63T4pPwd7N5g8/5NbWg+SnZlEwexa/795Fe1cXk5YsZvqLz4NGjc3lQydcVjYr57/6L6d++5mM9DTGLljE4eMnqS0tZ82jjzLqz+Bot92BUlTIxn42vfs+FUfPMXFELnOmFPDLxo2095hZ9Mij5Dz+EB6VB7dSHFGcKEwGHpq+gFGKCNITksiYns/eY/tpvn6DB59+mswH7pN0gVaBKBMOZEsXnz71JO7qOgoyR5A3aTL/27CBfpOJh0So/LKFOFUqVDLhXBeHmS5+fu1VOspKGZU7gqTxE9l54KAUQL32hRdJWLJkMItMjA9FMrjTwcd3rcHY0StpjIYNjWLPzl10dVp4+d//QTl1Am61B6fCK8lZlH/sz+tWPYD7ZhdTCiYSm5vCgROHqLt5g7c++YRQkQGrVGHzimWhoqfsPE+uXEFWdByLp82RRl7HT56msa+L1//3Far8UTgFkMDmRSFE7y4r765Ygryrk+mFkwkYksTRM0VSc+L9L79EOXq0RAyRQtnFd7DZeG3ePLEymDq+gOFxkWzbvo02u5P3NmyE9AxMQoGqlCF2UEV3P+uWr8HP5GTxvDn0e80cPHscWYCOlz/5FFKzcLo9yHUiiNst5RI+u2gZoW4Ns/ImMzw+jd+3bKbDYeD1HT9DWhwW1AhroMLlo2LTFr56/VVyYsJYvmQJN9p7KK28gtNl580NG2BIrJQz6HMJ8yXQ1Mxzq1aRED+UUZkZhCq8HDtzkk6Fgvf2HABVoIQE9ApKodsBLbf55533koCOlQsW0Grq4PDFItrdVv5z9LiUO+iVCwqOQ+pseq9W8+ITa4kIiWT2xOl42oycOncWQ4ictw9uk6QuNrmwNfqhFOnvl6p49dGHiAhRS9ffcdvA0aKz9MkdfHz0sPQOHUSeCnKUiw0vPs+Vc+dISBjKnKlTaLtayfmyCygTh/Lir5vw+pR49YN7s1qMP4tKeP/pvxMdGsbqZUtpvnGDo6VFWOJCeGvHjkEalcgBdAg4vZe2Q/v517p3CI2JZvWC5bQXXeF8+QWU+ck8u/6/9Nvt+OnCUQtzY7+dvpNn+ey1l0mIDmTRkkVcvtHAieIShqQN5akfvhv8bLewx6slNnTr1q18/uEHxGVlsGzxQs7t2cGtpkYSxxdyz4cfI/J3XJJRzofG4+T9FXfhbm0nMiSENUuXUXbmNKXXrxBdmMcDb78DgTEYpSBr4RXwcrmknLy8PNwKH3bcGC12wv1CKDl+ksnTpuCWD3a5NQotfi4l1d9sZNf/vid2aBQL58+m7ORpSquryL9nJXOffR6vVy/RRATtD0s/5z98n5LDh4lIz2B8fj71pSVUXShB9v4jd/smZWZRtW0nsj4jAYGhFCxbgTkjjRGLFkiB0uJHkQvfmsvM1b0HsF+7yZXdh/FanVi0GiatXIoiMZpRK5ZIRgZhqxaxAm6Hm3NnzjJlxgx8bjcylQKP1y0Flu/duYtFy5dJaefCpi6uU250UHXsOP2Vldw6eBBXfw9erZrpjz1E1/AkRkybh8flIUilGkTHWcycP7QPX10Djb/txtbZiSw+jLz7VqEcP4aEvAlo0AkogxiQU328mNKi/aSGqqneswlHdy9BkSkUrFiFMi+HGLFpqPzwE+5UYZs3Gqg9c5Las+doL72I4XYHwVFDmLr6TpQj0kiaXCjpGSQxiRt6autob66j9uRx+o4dk05pAWlJUrdIl59H2vjpWFwy/FRyUSfj6zVRfnQPTSdO4Cq5jKW/B21uMtmrFtEfF0P+zCUovFrUf16/t7WTmhvFXDlzkPpTB/CarSRm5DNm/hKUw4eROqkQiwu04v44XZzZvg1zXT3u220YamporW8kMXckU+5ciS0mjNTJU0DE54gwNhl03rqFqaaair07JW6gsaeXxNH5ZM1dgHrkaOLHjaPL6SJYrZI2SUtLPSXHdtNSdA75pTrpZDskb7Tk9nVmppA2aYqkEhUlndoN3ZcvY266xfltm7BUXcZldZCQP5mEqdOInjaJiLRUHEL3IB46mZb+6ze4de4E144cx3mrUyp8AkcMZcS8GYRlZxGdPWqQDCPWgha+/uhDMpVKOkrP47ndQEtTE6PnLCR23ESSZ85BnRRPuxf85BAq5EIlxZhvVlG0+Xe8LV3YLHaSx+czevFC9NnZhGZmYpQ+WonW5WOgooK+qkpOb/0Ne3s9FrudnJkLickrIHPeLJSRUfQa7YQE+iH3eKg7cxpb7S1ObRY5YUbMZgvp4woYMWcWIeNyCRqagiTeEC9wNVQXn0N9q57Tv27A1duKxWxiyoIVBKRlk7pgMb7YSOl6xJlDZXPy/asvsjAtmhNbfqe1oxeFPpSciTPJyJtEekEhDAnHoRIKf2GacHH1+FFUrW2cSQfP+gAAIABJREFU/uUXlN1dDFgdjFy2BrXoSC2bjzIoSCJ1CFe7aN/XHT2Gpeo6ZYeO0NNyG7W/P4WLFhGYnUHsHYX4AsPxFwdEIZ+U2akrPYHi2hWObtyAx2qTIhYmzr+LwPQcMhYvxh2kkvR1QlElaCRVe3aiu36J4t076LXYsMg0LLznrwQkDCN1xh3gp8Whl2PzOVA7nHz31lvMG5bK2Y2/4BGUBbWW3DV3I08bxlhB/dHqJBqNEAhq/+iUVO3YKWkDT27dil2k+ocEMW7xUkmLOmbJUtw+pTRiE3IzhcZN+d7NKCorqNy1G1efEf8hCSQtXIIuK5dUgYLz10veK4/bQfAfUUjnfvqe0PZbHN38Owp9kJRlOG3xXYRlZjN0WiFurRal0PuK+6n0cPnoYUznS6g9dBhXc6sUcxExfy7+uTnkCjKGRk+v3UaQNkBiy+777AtWxCax74cf8elVmP005N+7mvCcHNLGF+L2qFCqVJL80+E1cuP0QbwXSrhx6DB9zW2EpqQy/M41eBKTGTNvsUg4wopPiprRWu1c2boFRcUFyg7ux6P1wxwUTM6auwgdkUt2/gS8grwhtga3B1NXG60XL9B5+hS3L5TSeauWmOHDSbvrLvSZwxmePw6vevD+O5125FYzNQeOoLp4hbIDBzFgQzc0juHz5pA4No+E3FGgFTisQSvbzl9/RGFoI7Cjhbqis3j6rfjFJDByzb34klNJmy7QdINrX+fzYmlqovn0SVwXS6g+c5o2o0XK0MxatZKkSYWEDklE6z/InzcbBjB3t2OuuUHj/gO0XbyAo7eLqKxMht21AlliElkFIghaN/i+E8latQ0YKito3LcbY8NN2vva8U9JJGfFChLGjiciJgVNsMCSCm24kba6G3jb2ij/bQsdV65hN9lJyRtHquDpJiWQNH6c1CcQTlCBVv3+v1+QqdPiPnuW2xWXcev9pWIod81qAjIyScjMHtR9/vmday5dZODaVRr27cdSW4NvoJ/EgnHE3LkClbg/maMkw5VNLj3u3Dh3HkXdLRo2bcbe0kSPw0jarOnEzJuLPGYo6cPz/yTDiHejldtVl2koLaGj5AI912rB5GLYhPGS2UaflUHi8CysHhc6hQKv3cT1kgsob7dy9defMTc2YrJ7GLVgIbEL5hI6PJuwiCHIRAyUTOCzHXz+2UfkhofRsmMP3pZm0UEgc/IUNHkTyZi3AGV09P9fmwqrk/rSc3hu3uDq5t+w3G6iz2ll5NIlDF25Er2Q1fgPEeexwT+HmarycxKDufK3Lajae1H/0YEdv2wJfaPSGLlqGQqd0Dt60InixOOmqqwUQ1UVHdt3YKivw+kfIIWN++flkVo4hYDQKGmjclmcqJQK6stKaa8o5+JvvxLgtGI29jD77nsxDEmh4L6/YFKLB0U5uDeLRspLz7EwK4Mb2zbTUl1JYGwkGbNno54wkZw7FoNHJ+VqizWhkHs5fOAg08WepxSxeTKcbh96pYyS4+cYk5uLOkhw14WM0ykZ2S7tP4qnoZHqnVtxdN5Go9Mz/YG7aU+KoWD5SvCJcHi5JFUX0VqXTh6k91IZVb9vw9/lQ+4XTHBEFLINb77sWzJhIhteeJFAlxePXMODH35MDZA+d4a0YTuEVgsP/kLQfeQkQ8xu9qz7BJ/JikWn5a//+oAWr5X4qZOlL+AV+hmVEpfTyYmTp5k+dToqIZoUJxmPW9Ko7Tu0nwVLlkruGMGileTfNhdNxSUE9vax7e130bud+MdEsvD5v3ElXE9y3mQEeEcUFEIE7jEa6LpWhffWLY6+/xExeh0DWiV3f/oBJW4rwwtno3OrBt18VrhSUsJAcy3JOh/bP3idSJ0Wr38oa9Z9wE2HhdRpd+AU4BoX6OVeXK3N9DfW425sYNNbbzFE6B2jEln6z5do8NpIEqxklHitHuR6BY7eXjoaG7Fer2bfG6+QHB6CKzqSu9a9TZmxl+zJcyQLv+RlEJtMfTNaQxuGC8Uc++jfxISHYBwSxN3vv0OlUwSSTkIvynix8wnXaVsH/W03aK88x9n1XxGoUhOYnMWKl16n3mxkqDCHaPwkaowYSxz+aT0Jej/k7e3s+eIz4qJj8EtMZdEzf6Nd6ZVEyIMdqEHEbFdrA+reTq7u38W13ZvQyGREj5nEnCef4brNRlLBJGk9iJdgqDiUVlYQrXFy/tefqd+ynzCVP0MLxpN3773cDgkhXLim/jQqC5px64UyYlxOSrb8ys2jByRtYFzhDKY89DC1LgtpgmEocewGHUzNF0qIV6so3bqT4g3biIyMJHXeNEYunc+Av56I9GwpDkEyxOjhiw/e48GJkyn5ZQM1h3YREhpCxoLlpM2ZT29goISyEw5Ssda0Ti89lRUk+Mwc+O5rGi+WSdzQKUuWkVQ4FVNcIoFpaYjzpfi9/NzQdq6YWLWSHe+/g6PxBm685N25hqHTpuOIiiQocRj8KQ4WfMpmwTJWafl13TrMf2QXihShVWufQTMsFXn6MHTRQwYT7YWAV+7iWmkxI9V+/P7um/TVX0apUTHv3ieIGFuAJy1FGp+Iglps8KIp/80rL/PUvClsffd1eg0GjE459zz2ImHpuRATjyYpHKfYNEQf2efg5onjpPoFS50fW10tfuHhzPrbP5ClDEMeF0NYXMIgD1V0WMRLobSYIX4BfP30s4Qo1dzu7uGRV17BkxiHbswIiQ6g+r8bpIbLx/eS47Gz5eOPsHR04pPruPe5N/EmpiDLysAbLvIQ/3yJi/Vz6gTDcLLx+aex4MQh0/HoM+vwhMbhP3YkvjA11sGzCVZDF5s//Rdr58zlyyeeJMbrw6FQsnrde7Ro1cRPGid1KNQKvRQFKhZe88mjJHhd/PTqSzhcdkwKJc98+CndGh1Ro0ch8w9A9qeb3uG20VZxjqSBPn597TXUJisujT9rPv6UGq+M9Dmz+X9EnQd0VFXbtq/pLb33AikkkFBD70WKIIJYUOxdUREUAaULoggo2LC8KK+9YAGpofceElKAkN57m0yf+d17/N6fpYu1WJCcnDln72c/z31fd63dgkFrlAYpjc1Gw9mzxDRX8vX6NXTa7bgMASx45xNaXEqChg3E7StIlN5fIlno1smj9LZa+eKNJYS4lVh9fLj/oy3kW7vpP2oULoXoJXkNN0XnztF47hyTYuL4YflyaYxwhgbx4Pq3uWm1kpo1BKUxwPsyCtpLZwsdJdcw3Srgv6tWkmAKwOUbyKyNmymyu+g1ciwd3nOqdKJbq2vQFt/GryCXnz/cLD92XXIyd619myvtHWSNmyD/rnjWxD7bXleL5WYhmsI8vt+wgZiAQPk83rVhHdc6OxgwahQOjxKFwotLaaqoxFBTg/v4af7a/hkeoxpjUgL3rFpFYXMzaWPGeVM9xPtih1Mn/kbVUUtEax0/b9pEz6BIfGJ7MGXpSq7bncQOHyapVGLt17us2Mpr0FdWUvP3n5z56w/cOh3G1F7MXLuOqy2tZA4bIa/fm1MN3Q012G4W0bDvby7t2oXO7ZYF1NAF86lAQWK/LOm8t4qGhAvaKmpRV1dQu/8vjvz4X/wDfYgdNJCRzz1Phd1NyoARuC0C/eOtuBqL8vHv7uLKt99TeOIUdquD9HETGPjUU1QqVfQc4F0LRWyc4FH+56Nt3JGUTPuefVzdtw+XVkPqpElkPPYEdXoj8el9pJnHS/pyUVmYR0+VguOb36f4yBFigkOIyhpE3KPz6A4PJzYxGbeEQHn3xpYbRcR2d3Jx6wcUHs3GFBZEz4njiZk1C2PP3viYIv9nhBTpExVXLhEXEsxPi16j49ZtTCo9g++eRfD0abQFBRKW0AO1VonDacZHraK8sICgtnZOvLeR7pISOux2Jjz2GJ4Bg/BLz8A/NBqlVinjiQV+dvPG9Twxdgzn3t1Ie16ebDpMevRRfEZNoD08HL8eiZKXJ/YJnRNunT5JslbJvuXL6KwupcuoYvSTT2Dv05+Q9EGEBUb87/AgWtoXjh8gIzCQvcvXYrtZgtajZNbL87EMGYg1LoZAkTIlnwWRZewm5/xZUrU6/nhlIaqmJlrVMGfx63T2SCawd1/pRlYJh7D4zJxQcPQYaSY93731hjRPKlUe5i58nfbEdPwHDsTip5dGO4H50lhtfLZ2FS/MvJPvnn0GX7edapdVpmWVh4TTY+gEFKIukRw68f562LN3H5MmT5USJYH1E38saoTDf+2TpltpoLKJ8AAx9XJSeOgoaUYTXyx4CR+hh9ZouP/NNygO9SNpzBicHSJhJ8Ab1amG88f2kq5T8/OCRfg7wWoKIHPYSBSbH3zEIzpt6qYaMmJiqbpdhVVnIv3uexiz8GVceoXMVBRAEI3DzuFNn3Lk2x9JiYzEV6HE0tCEWasl+Z6ZjHvlJbDbZei7W+mizWHm6NlTjB05liCljxelIqpqi5Xj544yYcJ4FCJ8Wzy0CqfsmuxZ8Tb5hw4REeSDr2hpt3VTbjWTtfAZRj/yiCzk0JvkxNXkgj8XLqH0zEmc6m4SYyJouFEKISFkPvs4I+6bBw5vtqb4rfTqJb5+YSEpOiMeWzchAb7UV5XhCQ1i5PznSbtzJqhMWMx2dP5alB1t7Fy4mM4bgj5uJyY4nOqiWqwGX6Yve52EaWIc610lHe4uNCoF389fTNm5MyQnhkvHZ01pFaaEeIY+9xi9Z9yFx6PHIopGwTCrb+TvJUtovp6Dyk+DwaSju6UZp38I419ZSp/xk70rtjgmGMFe18jXC1/GU1eFy2UlIjyEstslaKOimLH0DeKHjwUBZBZEHC1k//A957d9TrjHhcrgxqQz0FbVgcs/mAc3vk1A/4Hery1qLqWF1qoyDr37ITdPHScxJQK1SkFDZROG6BhmvLGQSAHOdKukC018k/Zbxfy2+DVROaINNGBQqrCXN+PxD2Pu1o8wZqTJKYC4HuE9ab+cy57X38TdXIcjVI8+0I/6inp5/XPWvkV4Rl+wCrejWOkdNBfm8cOy5fJkHREWgniaO+q7MSYkcfe7azGmJEiwrKD1dtvb+WP7lzT9mo2+uYXYpCjarF3UtHQQktmbGW8txD8lGYfcngS6VE3VqTMcWrka2ptwRfmiFLijqlZ8E1K46+NPsESF/19zEa0dGo+d5ZcVywhVutD66LG47DR2dBDUJ405q5eji00Eu847OjC4uHHiCL+tWEOI24VfoB57lw13C4T26c+d762ByGBvTJXYGkRAefZxzmzcjqK+nuikSFq6O+i0udEkJ/DIZ+/RrfeRGAmdQifHT9sXL8V46hzBCictwSJ7W4GxUUlExgCmfLqJdpPCy7q0OjAonJT88gsnP/0Ptvp6EjJSKG2so9vtJiyjDw9t+8DroJP3XxTVXVza+xdHPtuOuqONyNhI2ps6cLW4GDD5ToYtXwJ+Wu/zo/bISMHTu3ZxftsXBFnshAYFSD1hW5uFpMnjGb1xKU0Kj9RbigRbjVPJiY+2U/LD9zja6gkcmExpaRWR5gD6T5pO7zWv0+lt4MhiV9Fcz+YXXyK6oRVHbR1hibE0dHTItJ9e48YyYcUb3qgwMYcRv+xW9n/5GRV/76GjsoT4zGRqahvR200MmjydgUsWSfit/IAFb0ph58d3NtC47whB3d7rr29qltDzAffdzcA3nqdLPN+48BWDPIeS3W9voOngPlSWdnSJ4dQ1tKHr1DLlocdJePlpbGKKJDsUDky42L12NWXZh4nS6THoDZQ2NdGs13Pn008ycM4smYcqs2gFOjT3OpsXLKSvzoiroZHImAiKyspwm/yZ+sTjJD98vzc3WBwgxM/g6OTHd9dScfo4IQ6X1HxW1DXR6uvH5BeeI+P+ObSp3NK9aBClQkc33y9ehjM/D3VXJ5GJseRXVtOu0jN3yTISp0/DolbIrF4xraC1mV2rV1J95jThei3+/gGUNjbT6ePPPa/Mp8eMyXKnsTpc6EUHv7WNncuW03n2EnE+JnQBJm421mH2MfHYG4sJF/FWPiK6T3wGbnKz/+abTe8R63ETKa7RIbTbNtoCg5ixaAE9pk6gGbsYQGISLc/GTr557kVcFaWECA2zXkuNMOMYfXlk+UqChwzBYdTI18sorr+0jJ0r3pJQeMG6dNoc1HR2YQ+PYN6SxQRl9ZeJV1ahiuu2Ymw38/4LL6KurCDB3xeNTs2thjockeG8vG4dusQkr3zm/0bkDQ1sXfQazpIyEvwC0WuNFFTX4k6I55l1a/HPSMWuFGgbOxq3mz0ffMzlXX8RabMS4+srdeI2nZ5WvYknVq/FZ0A/uceJDqzW4sL5j07/s6VvoGtpJEyvk+tAtdmMKz6eF999B3uwP6rAIAlBFuP3pkvX2Ll6LaaaGuIDfPFoFJLPqEvvxfx16yEqznvQE2uPuYuuggI+XbkKdUMjSSHhqNxKbre04kxK5NVPtuEK9JMJHkrR43W5qDx8gl1btqGqriIhJEik+lHe2oZfUi8ee/d9iBUaRm8RI5BKW195hc7ruUTabUQajXSau2gWr15yMs99shWnr5FWtwNfpQm9KAB//oMDn32OqaWRiBA/GrBQq3Dhn9mX59e+AwbRfRXyMVHNmLl99Ai/bPsIbX0jfYR+rstKncOBz4gs7l+zCnxM8gDhER00Ibf5bTd/bvuYYHMXkYF+tDi7aVWp8O/Vm8c2b5UjYNFNFY+OyQ5Fn+7g5Pf/xelsJyYyGGtzB81uBcGjxnPv+jVYtW7M2PATa5vFyuaHniKkvRtdfRMRoSGUmNtpNKiJGTeGB9980xvpJpZ+URQ5Xew9fFxqU8Uf2awW6RVQut0c/XMv4+68S+7R3TY7GpMWjctB9nubyN2/H7W9m7igYKmNFnVY9JQJ3Pn60n8z6b39Hexusj/+gMu7dxHs6CYiwA+hKCsUiTMfzrzXY25rZvKoIQy4awbFO75j79GTJNwxmbsWLaDNpJdcMF+DmiCXh2+Wreb8/mxmzb2fyfMe5uh7G9l/4BCTHnuciYsXi/kj5oYaTEG+MhHg7LFsho2fiKWhHY/VjTEsGixdZJ/KZtiY0XisIqZRAJBdhOt0fL5gMYVnzjBt9jQmPf44uxYvJ+d6PpNFQffi82B1gggEN4jdQc3Oh56g6NoFHlj6DJnDs/h53Wayj5/i3jeXMGn2fd7KKcCPeksdVTeK+PTJBUSrjNz/8DzSJ43jp9VvcvrieV5at4FkUQBKUrkBV3cbKl8jH857iKIrF3l52aukDRnBb29t4ti5qzyx+V2pPZJIm7BAzCa35AZ98fQClO3tzHhsDr1HDJXJJRcvXmHFRx8SMmok+PpK153bqUCnNfLB1Gk01ZTx7MblxKYn8eGCxVy9fovXP95B78EjvXBlf19qWmqI8Pdh8ZRp8usvWbeGoLhotq9ewZmLF9nwn51EilQFswu3w4nyH21J3v6/Wf/kU6TERvLW+2vQhEXw8bNLKGtsY/7nHxOclIzRrcLisqGK9qWh+CafPfUKPi4nTyx5kfDwELatWMfNm7f5SCRgpCTLtnK33YXRNxgamlk+dRr+vhqe37wCh93KN29uoKGxixc//oKwjEzUfj64HTbMThudN4v54aVFKO3dPPb+CnT+Jra88Ra1dY18dPAAGH0FZ9vL99CDrfQmSx97hACTliXrV6FVm1j/1FKaHUpW7P1dJnnoPQ4aGmswhQfw+ydfcGr9JwxLTZfZ0XZHNxvXrKOxq4MPRL6mn0luUvaObrRaPxy5hSybfS+9/oFtPvnBSioryvhh6XocSgPPfLMTY3IyeqVSLhgus5Wyc+f59KWX6BkVxvPvrKaprpoP1r+NR6dj3eHDXtK+WULVQK+k4txp1r7wLP37pEq6fXdDK28/uwxDRBzLD+6hwWXFqFHQ3txIdGwUF3/fwzcL3mJS1hBmvv4S9TcL2PLeRgyRoaw88LtEMjlaulC5VSh9g3nnwUdpPn6aMaOHMWPdIgqv5PDTyo8IiIzjhZ92YAn0w+hWohFaruYaLv7xBzvfXMOs6Xcy/tnHKCzM49N3NzBw6FAe3fyB99RgF9gntQSqX/j1B7aueoupUybw0KsvcONCDl+t3EZixiCe/2EnHW6hFXTR3t6Myd/Inq//y773PuaJmbMZM+8Bbhw5zPeffsnAyeO466N1uNQenC6RJiJOTHpy/rOTbze+y5S7pzBx8TOc3nuQ3Wu2M3jUBGZv34LFV4+100xgoD+u1loWzn0QZ95NHrrnHoa/+DT7/7uT/f+wJqfPvoeJa9Z4C+8OO/iL0aKVvf9kdX67+T0WvvI8gx6YyaH//sDBr3czaPxk7nvvbTqNWgwqqKoskwXWlxs2cu3b33nmnvvImjuHE19/zaFdfzF57hxGrnlNfqYWiwOD1g+6Vfy65E2O/PI9L770DL1nT2bfdz9z6D+/MWveE4xaupAuoY1UKvERI/6uNj55YzFX9x/i5WeeJWP23fzy8cfs2b2P515ZwLBnn5H9qpamOoLi4zDnFrDoiadQms3Mf/op0ieO5/dPtnPi2Gkm3juHO5e+SodTDNl12Do68QvwYcOiBZw7uI91ixfTe8oMfn1zOcfOnufppUvo+9TDcrPptloxivUTPZ8+/iRXz55k9cq3iByaxZdvr+PchRxeXL6S/vffi9mjkIdGT0szCpuZtx5/VI4en3vqSWKHDeeTFau4euU667Z+SNioIV5ElgQIKxCwuvcfeZSW8nJeX/AygclJfPnxNk7nX2f+8rcYOHsmLcJ8IHRuViu5Z0+zdd06QlRq1i1eSmCPNLYveYsrN2+yZvsnhN8xmq7udokWUgk0SEktW5+fT31DFWvWrEIVFcHGJUu5UV7N2598RsTgwVjVGokhcbQ0o7N0s/DeeyTfbv2a1Sgjotjy1nKKS6vYKrJu+/fBaTWjFmwSoV+rquP1++cSqFbz2isvoQ0NYcumjVy6dZPlH2ym14Sx0ukuAN0BOj1NBUWsmP8SMUYfVry+GHz8+XDdO9yqqWXD9s/wGdRXtHAkHkkkCF3a+SMfrllLSs8Eln+4BTo7WPTyK9iVaj7Y+S2eqBgUfv50dHQQ6O9Hw6kTrBaZyv8crN5ctVKKu5a/uohum5NNv++CuAh56Okyd+MTHCZ2dx6/exYZPRJZuG4tnsY6lr29FqtRz9KN7+HTIwG7SnA5zYT7B3D94GHeX/YmQ3ul8dyLL2FraOSd9zfjNplY883XEBOOs6tDkgxUPn7Yzl7mxXmP0D8znRdXLqez5Dbvbd6CQ6lmw+9/0txpJjglSRZinvY2vtu4gUM//0i/tFQWf/gB3YVFrFn/jpw6vP7pNgjx8x6AzFaUXQ46L+ax9KlnGNq/L/PWr6bq2nne2vQuUWlprN+2TWxzUtMtcEH+Pj4c+eZbvtv2EWP69eeRl16h5Voeq9/ZQHRaGot/+UkmEoloR1WAP7R2ULrvMO8vX8nQoQN4eNkb3Dx1jI3btpE6aDCLVr2NIiwal0otax8/q53q3/7mk7VrSBvZlydWvUX54ZOsWbuBrPFTeG7bBzg0FukIF5+BAFNumT2Piku53DF6HFPXriV/318s2/QeQ6ZPZdmHW2gU0YpGA2q3B7VbwZXzVxg6ciQYxJHdhbulBaV/AOXHzhAvGiMBATisFjR+PlBXy+Wffmb7h1uYOfd+7nzkYa7+9Btf7PwvfWdO59k16+lstuIbGEarYHIG+3Nw9SrO79nFfbOnkTrzTor/+ovvv/8Bxddz7vPk5Fxl9qyZjBo3npr92Xzz26/Ez55O0qTJWA3BOLVa7HSjtXWRv28fqXEJhCamSAyAu7ON1pJSqi/kyo1Dm5LA8FEjydl3gPayCrqam/AJDSYyqx9DR45i7/c/U9HQiE+fXiQPGyoDsu14sDmt6N1uru0/TGp8LJFxkfj6GHB2dFF9/QY1V4tkhFXo4D4k9Eii+NhFqm+WEhoTjX98OGF9E9H6Gehu6iD3ai46X1/6pfWms7SC4qpykiaO5EZ1FXt++pP7Z88hqWcCSrcTj8VM2ZXrtOaVokJFyrBBxPVI4Mz+Q1TUV6LvEUZUZgrhiXG4rS40TXaKy2okVLTHgH74CuahrRuz04LB6eTWgWOkJSQQkRqL0aDDWt9MzZUCzPnlqHyM+IzIJCo2jsJdh2VBEJQYi39SNAFpMTK1wtrcybXL1wiOiCQtsSe1efkSlxI7Oov88nLKikpkFmZMbCQGjYr2ujo6S6tpu3pbupXHPDib4NAQftr2GW61B3VqBKFpiYRFRqByKFB3uCkoLqP5n3Z28sAB+Jh8aG5rxqly42xtpenCNXonJhKfkSQxP61lVSibOqk8eVWGtqc/OF3us1e+2yOj2IJT4vFPjUOTECat6O7mVs4cPUOf/iMJDwul4MopAsKC8EtK5VZpOQ3FxaSmJhOTkUpHWwstN4pRNLTTXlQpBdqTHr4fp83Gxd/2YHF0o+wVQXB6Iv5RYQhMmbPRyrWCWzIlISAmWvL+9MIsoHCxa8cOBgZE0k+IpJOjsblsVN24haWins7rJSh1ekY9M5f66noqd5/CoNBiSE9A2zMcdWyA5A/a6tq5dv4qgwYPI8DHl+KrVzEG+OKTFE/JP0LsrooG0nqlEp2ZREtrI3VFRXga2mnOK8XH5M+oe2fS2tRM3t9HJOJGkRpOWGYSxpAAutq7sNZ1cqusirB/QsqFC8zP4OM95WvVXDx+DJPVQe+UJKJ6xMhEm8rCGzjqW2ktKpMRXGMeniMRLrf2nULh9BCQ0ZOwAWnYI3xo6+zAU9tO2bVCRg8bicdq50ZOHlFJiYQNTGPf4UNozTYy+/VDFxOGw26hpaCA6qv56DvcBPgFMXbWXVy6cInushq6rJ0EZvbAr1csrgATlm4bnlozBTdKiB85DJW/L0a1EJI75Yg1/8J5olR64qMiCImPwOUQY/A8KnIKCPBo5DuZdfcUrpzqS2dwAAAgAElEQVS/jCO/UraGffonEdA3mTa9B41ShbmoUnbxJ42bSH1VDU119QT3iMUcauSTLz/n7pHjSevVC7NOiZ9RT+mZc9TkFuLr1hMYEMLQiRO4dOkSDbdKUBk0RPRPxhgVjG9IEFarg+Jrt2izO0kYM5xWmw1/pQaDQUenx8axA/sYEtuD2OBgdP4GVA4HdTkFVBTcxCU6pTExDBo7igvHzqCqaMGhAL8hIrs5BqVGhUGt5XZOPlXllUydMYPK0nIstc3E9UzEGerLgeOHSYiIkdcvKAB6hZKaawXcPH2BnqZggsPDSJowlIPHj9JaVi2zvvtPHYcxLJiw0AgqyiupKqui0+kgc/RwOp1O9DoTbgGO7Wzn9Mlj9MtMJzokCH9hgOgw03S7gpzLV9D6mEhJT6dnzyRyTl/AXFpLQGQYusweRPTqSVdLKzqtlqIbN2hvaWPiyLHcul6Is9tK5oB+wvNP9unjRMfF0istDavVht4Ft89fkXpDh80uKQxpaWlcOHmahpulRImosIye+ESGEuwbSFlNDTllxdi0AijdF63e4I3gAi6eO8fNG4VMEmPK0FB8RbumtYuK3AKa6xpot5oZPmYM/iFBHD+QjbbLjk9wINrUWHn9gnFn7bZw88YN2YEc2CuD24U3ZXpVxsB+XCrKo661kcTERHwF1kSjwdHWSV1OId1NrTR1tHHHxImE+gXw56+7JD/QFOxPUM84guKi0Pn5UVpVze3ycnzDQgntmYDaKAxTQoDpoKWymqqSEpJ79iAuJkpqyFuqamgrraKzvgmPyy3dxA63i8PZ2Ti7LIQlxuHXuycRyQk4rQ6aGxspKiokISqWhNAoyotLMJlMRMXHcqumnPLaKpKSkolLSKDbbqHmRgnu8noaSivodjt4+JFHaKpvYPfuvyRiKDA6gpDkBHkIVxn0NLW0cfHyFVIzMojomUjXP8Yek68Je5dZ5hBbW1pJS+hBbGQELqed5vJqWopK6GxsRanXMmbCeImD2rt3H6FBwfiEhxCSkUJYfAzm1g7q6uooFcibnqnE6gMouJZHdHIiej8fduz8mowBfYlPTZHPUFNTI62lVSjLGykpLCKgZyyj7phAafFtrl2+LAkcAn8W1jMBXWggZqWHstparl3PZ8iIkRh8fVHqdTKiVoAgr58+R4BaS1JENAkx0bR3ttFd20TTlULaGpoxxUUwaPhQ6iuruXLlKg7cJGSkEZGR6k2esdqorqslr/gGsyZNozOvVL4HgWmJBIQHy5g9k4+J1Kx+GAP8aG1uxVxehzO/gu7mVjQxwfQdPoji27e4fi0HlctDRv9+hCb3wGkSaSAuqptbuF5QxIjR42U+sHg27eYuYnVGLn7/i4SkB6QmMH3qFHL2HqChuBSX3YXS3w9nRAhTJ0/hRvYxbhcWogjyI6BngkyJ8Q8NobO+nlulJRQ21DJesDQx4nR6pA9K09ZKzZHDXN7/N9OmT2DcmFEUXcnjv//5BsXmGdM8LquVEKOJaaNGc+iXX2l02Im/ewazlryJ06xE7auWkxWF28Hl7IMMGTfOOy5yiQG/EFhYOLh6A9m7/iB5QAbDBmVxYe9BPMK+rlNTUlNO2ohBJPTsybXTl8itqObONxYx8dFHsCmUUiwqNnLx0F05e55hArys8sjOkeDjYbbxx8KV0n2cmNWH0cOGceHXPdS3tDP51fn0f2yeJKo6XU7Uoq3t8VB59gza1jZ+en8LTqeTvndNpfeE8ey/eIlHX3gRq9smzSg6wVSyuPnm4ecovXCZLHGdCbHknDtPXn0l8z5YQ+qkMXiktkWNslMkoyg5fauAfgMHy3GNiH+SVH9rN1W5BfQXZhI5XXKiFIJCu5Kv7n6E+rJyokdk0js1haI/D1NR28izohM3ZjhoPbhcLmmeEeaTxhs5NBTkc/ibn7EJdMGTD9Jn4kSKm7tJG5BFl60LvUaNRlDzXWo2jp2O1txNr2F9iYmJ5Oy+QxR3NjH/5+2yEye8amqhr3NpqS+rpNFhJUlY422dmHS+0p9dWVGMr9VFfGIPGd+mMeq9iuimTtaNn4lRpSJqVF9ioiMp+CObdrON137YCWnJuDQiF1RE69loLilF19nB9WPHOLXrdzxqJQ+9+Qb+qak02V3Ep6Rh9TjQK8QdtUNpNWumP4Q/KgbcMUragnKyT9KqcrFsz7coYiKlckYUiGIIUXA9H4O/H1Gx8VKhJP1AbisfbXqfB6dNJyUt1Tt7kARRF47rxbx73zMEG33JnDmB1pYWyg6cxezy8MalU7LbaJdcTxUOi5320lJCzB0c//Fn8o6fISg2ihmvP48rOBi9MQz/mFiaHJ2YtMJiZKf53BU2zn2O1IgYBk8bR2VFBdePncMT5M/rx//ArRfKH6EnEZ+CgnNnzxCX1IMwIZQWAVwiF08Nl65coF/fPhjUGqyOLnyEhcvlomT3IX5YtoEwH3+G33snpWVlnPxlD0l9+/H0Hz/i0nro1PxfnqiZ2ktXSbR6OPrtT5RdL0IZGszstcuoU0BaRn9sbhcdHjs+apGv6eDSNz/yx4ZtpEfHM3jiaK7m5HDp+Bn6/4NyeeCzTRLWK7SH8v674eSx4/QeNkiG2IvTgFYtclutXL50njHi3cUl2ZpqpUfq8U59+S1H3v+S9OgEMsYPJyc/jysnzjJ4ymTu2bgW5z/3ySzMJ7jxxUn5mXMkuFT8umUb1bfLSBo+hOGvPM3Gb3ey7u335L30WkzcaN1WDmz5iIMf7mBU5gAGjh7GsTOnOX/2Anc+Oo+pa5d552guoYYW+bguTpw9Te+xw9Eq9CLPAo/Lg1Xl4nLORUb2GyAEGvKdFpB7hd3Jvq3bObBtB2MHDiFlQAbHjh2joqiYmU89zrBFL2AXQFoRxGftIlCw8S5dJMLi4Iu1G3A0ttNnxAgmrV7C4UvnmTD5TvmVbbgwilXDbuXH15ZR+Ot+xmRlkTZmCN/t/ZML+fk89PJ8Zi5+FYck+mvRiLGRy83ps2fIHDIQjUYvv6/b6UbhUZCXe42sgYNkRqwE9AvCrcPJV6++Rt7xU4zsN4iRQ0bw40+/UFJZyfz1a0l5cBZ2tUb49OX97+pupau0DPuF6+z95ltaOtqZ+vCD9JkzQwJ9M7NGyK8u1jY5obfaePfhx6Gqgd4x8fTrm8lve/7iVl0NKz75kLCJo+XBRU5WUNLS1cbtqgpS0tOwu+ySCCHQYIeOHqG6poaHH3pE3n+PpQu16ETb7KyadpeMzRqRNYTA0DB2HzpIeVMj73z9Jf7DBtFi7cbf6Ifwi9dWl6JoaMJ+tZCfPvpMFnKTH55Lwp0TKGhpIqNvlrx+ERpgEGK/bhuv3XEnPmYbd4+bKDOrv9v1C1UuC9t+/gF6JXlFVAq1BNc3tTTTbu4iJikRh1hf3B5MSgMVZWW4bHZSU3vJ++h0WlAL+25NLQtn3UekW8200eOlsebw+bPk1JTz9fHDEBdJh8uFUaXH6bRSV1Uu962qg8c588du2cF8cMFLqDJSqMdDj6Q0RGq2DSErAG6VMX/2fYQrtMydMZPujnb2nzpGq1HNO3/8AkGBsjHjEik5/yBe8vOv4x8cRFhEBFZBLHA65MGltOgWEUEhhApQsxArC3Gsw4Htah6vPfQYSQEhMou2ub2d37IP4Aj2492De+XEz6JQymBD8VRcyblAiNNN9Z7DnPr9L4xB/ry4YR3fHjvE7OefQ+sXiMXlRKfSonU7aTp4gvUvv0p4QAAzZ0zn1u2bXL1ZgCvAl9W//iybPk6HE7VBvGNKTp05RWbfvviYTHTYu9Boxb6slGuPoHT4CVmBuH6lU9YlNdnHWfnsfPomJXPfXbM4ffI0hdUVGFITeXXH59LZLzjHRqV4Et0SNZNi8uPS9m8pPH8BU2w4z7yzluK2JpKGD5eZ7p12K35aoyQT5H78JT9/8BGx0dFMmzGdK9fz2HPyCEPumsxTmzbIqY3Yu8T/Yn+5cvUqA/oOlDpThUKJWq1E1W2W0XD/3bKZhOQEJvzDHKzKv0HetVw8IljB4SAoIpzp4yZRfPQsVwoK6P3gLO5atVwalwRsWidGGQo3py+co0//gag1ftiF6UWhkprZ31au5PaJE5JhPGPyFE6cPMO13Osotr78rCcjOoqC33/H3NiAJiyM4bPvxZjenz4jxv4bvC6ec4+MZDly+Ch33DEej8uJQlrEhKvJwoX9+3FXVHDtx19wtrbhMvkwfs5M/JKjaK6v4PBXX+Gr0KE1RTDknvtoTIhgxF2zRVmCR7SUUNBpsXD64kXGjR8ntTNSCIldtu/z/j6As7iMU9/9hJ/HjULlZvSD9+Ic1JfQISNw64JlNqVQpwng79Gd27m57wDRnR6cXTYaRfhMj1hixw5n4vNP0yp0MCqD3ABUzW3cPLBfRrUV7d0nRIp0+mkZ9dhcnL2SSB87HptNiVHvh8qjwmru5sCRg8wUWXyizhAifoWbmvp6Km+VSo6TdAvKssqFrbmOiuwT1J2/TOm58zjaWzH56Rl63xxs/QaSMu4OObkSQQj+QlPS3MKez1dTfvIECc4g2ps7qXJ3MeeVl9H07E3syFFS3C/umkimMxcW03T5Ik05Vzn3268Y9CqC+6ZQpVcQP30Kk+9/xCv9tonnUU9tcQmt7S2k9+8rH1CvzFDBzeIbOFu6GDhwkFfbIp5SQYO/UUTr5VxunzpDwamTwiZDSHQIw2bNwnfIaAJFUaFUiDqdULHW1zSxc/WzcLuUns5IauuaaI9QMvqxh4gaMhG/1F7/il/FTbJSf+0azpxCCvceoKnoBha3A1O/XiRPm4ifODX2HiAjjwXVXGfQcSMvB6XHQXKfvtLF7FSr5P3Y+tnHchPN6pcp9YvyHwlEwNmLdF8v5uyfe2mqqEChVpA2bAC9x44lpPdA9MlpUiPaZYEA8c8qqvhlzQK68vNJMETT4XBgjvOj38wZpI+egio2DrNM9gCTyO88cRLNjTKO7fgWZXOrDILvOWUsEaOGSPSPX2y8F+XjUaDWqrl6/gzREUGECc2g4DYIY40GDpw6To+UROLDoqRbUCXuv8vJ7YNHUFY2cOTH3zDX1ElUyICZE8mtr+fld7aCEPsaBe7FToDGQ/W5sxzaskW+L5FqEx0iJCs9jcy7Z5E5dgJuvU7GNgldphiN3Ny/H9XtSg5+vROTzUGX206/OTMIGpBJ8tjxeIx+qD16b8KBw87psycYOWEkHrsAPvl4nxU17DtymAGD+hHgY0QndJzi/qvcXD2YjT6/kuPf/ITeaqdL5STrydkYe6WQMWk2HZ02VEG+XnOLx07e7j+59t13uEoqCEJLk8uNLbMPtqhoXlm7lvZuO34+wkwl0EhmCnbvRnezguxvvkPrdtH1DyJj5BPzMKSm0GvcJND7ixdURJXKgvrMhZMMnjIat0j1FIXhv2eFQ4f2MX7KBFQinkMo6ZWizLFx5c99BF2r4vT3u6T4u1PrZuzT9+OJiqT3tHvptDrw+Jm87mYsnPzyK+p+/gNTYysGvZGb7e0k3XsPieMnkDxyJO0WBz4+gmQgXt5mivbtw5Nzk/O/7cbe2YFvSgL2wanYwkN55oVFIEbOHpU8bwtc1uWcy/QfOxS7LALESVOBxWzj/JkLjB03yvvzCLG7ONg0VlB16RKNx87JpCaDQoPZoGHiay/QGeRPv9F3oDR4P0OnMNY4Ozj++Re0f/0bSRodrUon17rbyXjiUWKGjyRj4FCpwhE1kcchmHCtXN31J4b8ci79tRe7pRtFQjh9X30UV0wkWQNHg3h2/jVHtdQ1kZefy6jJY/9dH0U8s509u/djae/myQce8jpPxN10W6R0oeDvvVguF3Lt0HG0ah2a+GgS7ptK1PDBxKYPEA04dAInBrQ0VXPw00/p3n0IkQckkjSKHBbS5j9F0KAsUtMHoFTJJweVx0lHXZl8v7oPnaf05DlcCrfsqEfdNY6QAf2I7jPAe/1OmXdGRW0l5fVVDBs1TCI/5K3Gw43cIoINAcSL5A2ZHCeKditdtwu5fewEDftP0Zh7Q1q4REbvRb2NO55/mszBY2QsqVivRNBOVeUtsj/fLq+/v38IZrOZNhGP+vhc4seNJzIqQSaSCgepKLjKb+TQdvkadb8cpPbCVZRqBSljhuI3dhCJo0diSEjxXn+XS0prbpWX4NYrCI+PQCdoF//us2cPnyIlIYmI2GjvwiYO0K4uyguverOJfzlAZ0GpJHak3zEOw7hBJIwfgzE8Xmauiz6K+FrXL5/n+Nc7cB8/S1+fQBxmC6qkBLK1Dl7Zuo2QwGgp8bY4XBg0CopPH8N9u4yr//kJS1UNZpeVIbOnoR6QSsbkO1AFi+sRejmvWe7M+UvEJ8UTFh7kNcjgljXE6RNnGDZoKCq1CreITBTODb2bs+cO4y4pp+yzX1FWNmH2uBlyz11oBqbRa+pkCAjDpVDRJTi4Hqi7eoVfNr6LT1UlCSLBo9OMf2Zv9NMn0v/+uXRIE6oSg12grKzcPLEXT3klJz76Dn+PViLTMu6cwDlrI69/tFlq/URWvVYcsVR6jh8+xojhI1ELWY7ox4izhdPNlb//QltVybmvvsBHpaTMamXcQw8QlJFCV1MjF776DpVI7nAaGDZnNs6hafSbMcNLwZCfl9hERBbwKQaPGYVVpZM4PjcWgnBTmX2IljOXKP4zm87mVtxRYQQnxKH4ds2bnmmDs9i1bi3Ojg5a/wnEnr/uXRpMQfQYMgK6nd65tGDcKOG3PXuZOWMabpsVvQD9uhzoFB6JOIh2ufl6yZsYHS6CEhKZ+/LzMqPO1tXCZ28sIVzvh82h4+kN75PjsZExaRKOTjt6oxADK7BZHew+epgp06fIl9nbXfOgtXTRcPIsfo2t/PjuRjTdnfToEcPYhS9RoteQMHayrMzFyygca5baeg5//Rllh7JJ6lZiQkObRkOV0kPilHHc9fpCHGrN/xyJjpp6rAV52AvyObJ9u+xi+fWMY8bypdxUuEgaNg4lelx2r7ylvr6e4ttFjBk9ErqtMutSvFxNLa3k5l5nlMTDeJ9Zq+gM1NfgziuiM/c6+3bsQOOw0DMlnjtWrqDQ6iZeZh971z2NDboqyti7Yx2Vp46T5AjCpDZRQzc9xowh5Y67iRw2lC67B4NJIZi3NOYVEmozk/P7r1z7fReB/iZMvRIIGjKQ5uhIxs56SAxKZTfG3e2h9NZN3E4ryb1TJIJEFA6Cel9RUUldeQ3DhUDbe/PpdlulEzq4uZ1Lf/xB7rEjuG2dpGSmcMeSpbRiQtejFx6T8BaCygHN+Tc4sn051pxrJJpDCQwM5UL3bTLn3E36nQ8SlNTLax4QH5baSVdpMT41jZz76muqLl6k22UnfPxwJr3wHNU6PZEpmfLaZVSvG/Jzr2BUu0hMTQelCMP2eoNWrV/L1KmTGTloMBrxF8UmbumipeAGQRY4/sUObuZdw6F00mvUIMbf/wAWUziGtHRcInFINIlsUHHmIoc2vYlfQwMhViEGVlIRBEPnzaX3uLvwBIWj8Bf9J/HyWmi+do1ohZa/V6zBU10rQ7lTZ00l+c4puBN6YIiIlSxBcf1Ou5ucy2foGRtGoNDqKPwkOkkcrv7KPkSfrH5EBoZiELgkwV8TKTy3bqNvNvPTOxuxNDXS5bIw4dF7uFpbx4OvvAURkfL6xfWIDMwru3/n4ldfoa6ooYcxiPK2TtqTkxh43wNkjpuAX3iAd9GQbms7xcKN6xPI90uXordaaOxq574lC7FERBAxdARKn0CkfVoUenrIzt5P34xkQiOjweqNXhKb3v4jRxg9cawsbHQyN1voCZ1cyz5MX2UAP765FpXZTL29nYc2LqFRpyOp3xiUwWFywiAE+4rudq7v/5tj27YS2mUhUuNDs9PDrcAAjBmZLFi9DpVR5XVXiM9XYabw8CHS9P58vfgNGafV6rTx4ob1VImM60l3elFN4nn719Z6cP9BJs4cLw+1aqG7ELpTMYa8eJasscNwOh2oxezknw60XWmX45jBrkB+WrwclQbatA4ef28Zt7rM9LrjXlnctHuToVDY27j0zU4qvvgvoWYrxgB/+fcCRo6i3933kDhwCNoAvbfJ4nHi6W6g4sxp4h1adi5dgdbpQh8fReJDd3GyvIz5i1eD2vRvlCBY25wcPXaY8dMnotGoUIq4OqUgLyg4evgkE8TaIwoQcYssHdgtzbTk5xHT1MWXK9ahFZio2Ajuffctrra0MGDS3V58SKcdg78Ws6uL395Zj/Hv4wQJyYJJwy2Fk/CZMyQOKj1ziJSIyqak005r7W08JWWoL9/kyNffS9mIX99khq6Yz027leFDJnkLEFF/d0NbQ6PUXA4amYXDbpNh9XqjkX0HjlFTUctTD8/1PmfyAGqlueAqwQ4HtX8f4diPu+T269OrJ+NXLiDf3EFaxlAMvgHyrCFqTLO5hZ2rVqA5cpoUufnaaQowweSxDH/4UeJjkyQlQSUWW4WbW7lnSXBB5Xd7uL4vm06bmahh/Ri58Glu2W2kDRiOQjD2xLNjF9LAOtrNbfTO6IXVasGp8GA0GLlZVCYlQumJPb1dCLl+dlFdcJVojZacj3ZQcuI8CpeSXpPHURzniymjN+Mn3i07dP/g/0RKHLeKC2Q2cUz+bRJcCjkmvOW2kzz/KYlLCQ+J+Z/x0N5t5kbRJZKUai6++zlNl/PQmbTEjxhE8gMz6AgMILRXX3B5TXviv7PnrhAZH0VcQgTtHe34GU1Sk5hz8RpB/sHERcf8/+t3m8k5f4RMvwCy13xAe+4tNEoNA+++k9iHplPqcZHYZ+j/vraQfxbmXeKHdWvp3dxBcEunRJg1+pu40SuWJ9atJzo07v8XLBYreaey6WP05fj7n1Gdex2PScXEJx9CPag3ythYgiISQO3771oFh4+dIaN/H8JC/bBbrWhFd1mp4tC+w2Rk9CMiIti7kUqcTycnLx4m3WDi9LLNtOfcJDg6iomPz8PSOx51YgK+0cny3wsTixhm5u7Zx7EdX6EpuUmyMOc0taJNTSLyyYcIGzMaX/9IKVnQW4ShyknFuf3EumHXm5ulfMjj68vUF59iR94ZFm3bTLfFjtHgh/wGNidHj59g3Ljx3gVHxLPqwKCEggN76e3vx39efAGTUkmJ2cyLb69CFReOo6ODn1euR9tmQaP04aFVKynw9RA3bAQ++gBR96EW0GK1h2MH9zN83BhcOpOcMujwYLB2UL7vIPE6H35ZsQ5bZzfaqEiZK63Yeu8cT0d9HYqWRob2yaC2spoWjYbwqZO59+VXUagN8kLtbjcKHRw5kc340ePwuN2olQJb4EFr7SL73Y1cOZiNytcXf4OJlhu3SY6ORqkQ8e4uWh0WyafTme10KjT0euBBRjz9DHIOK1YT2fJTcfjUKcZPGClMeXIh61aC0eXi6KuruXH8OHZfN6mJ0dSdvYTCN4DMZ56m34MPSgGpaBUrhXvGAzlHDlBz5gzXv/+JUF8/ugICmPTkk1yobeCRl18Sx1fcTjtOnRGty8WuBa9Tevo4fn5qkiIjqbpUhCUwkKwVrxE7aiwhPiFe3IgaquubKLqdz8gRwwTWU5oIlR4VbY0tXCsqYowY6f7reLaq3OgdbvY88jJNNwtp8rGR0iOWxhPn8YtKIGvhYhKmTvW2rMVTq1HjMps5l/0zzdeucOvPbLQKFT4ZycxZsIgKh4HegwZ6XwhRIBh00NbOp089g6emAn8fFQEGPe01zVxvbuG+T7aQesdUtGqDdPSJhm1NZQ0N7XVk9M+UnT8xmlTYHZTdKpOxSn0y0v+HlxBPu7DV71v8Nl3V5bSHKQkO9sF6/QYaUxD3rtuEdtgQPGqHLKrFx9ZSVo7zdh5HvvwCCssw26yk3j+NtBkzcIX0ICE+AaXoxoibpHVRn5vLz6+9hbq5Cb8QIwaDnpbadhzBYczd8j6+aalenIDocrvgRsF1gYgjvmeyPB3aLS60RhUfffYF6Vn9GJ6VhV7sxlarlAY0HjnDmZUfYv8H1toeZ0BhVKNqaMUQFMH9G7dAzwSsjk7UPr6yTqjKLcSTc5G8337DfqtcdpQynr+fkKFD8Q1LJyw6Uu5PVksHeqOenH37ObnpYxxVlcT2jJandqVDjScsikc/+whbcIg03Ik6SVz/hbOnSUqMIDQqWlZUYlInOiqXL1/DNypEaif9hZNSQGw9dvJ37eHq5v9gra8nfFQ6FXWVaJrawTeAZ777TkJjLW4nKo1Qsdq5cfo4vqWVHPx8B5pOG3V2O/e89zbOqCgiYhIx+QeiFuxH7y7OpV93kb3hA4y2bsLTYiQQ215rpveYiYxfvwq3vw9KgQqygUMDp88dZ9TwAWjU4hqFE9XbAcw+dJSsIVn4C2aVdKYKh7aC0zu+I/eDbwgQcPgewbTaOrC2tpIxdhyjlyyDoGBaLWZMJqOUBORmH8BYUk72VzvRW1x0G/SMW7qIXRcvsnztBtkJE10EhXigPTYOfv4ZF778LwEqD6Ep0dRU1WLsUDJs2t1kLnoVt4/R2+0UNaBabCKnmDxuhPfnFwuzcAcq4OCR44waNwad2AzEzyQ6sBoXv334Mbf/s4swj4LAuBDKGyqlUXr8nHtJn/sIhIZh9QjOqTiEWsk9sJeQojKOfvcjnQ4r7uBgnnnvPW40tZE1brLsimiMOllg4jbz69q3ubHrAOEGI+E948grKZY8z6zJU7l75Uo8wn2sUyPy7D0OyLlwibHDB3lNRxqFjHzqdrg5c/YiE8cPlwcNCQ8WFbXbyvbXF2EtKsZRXcfgtD7k5l9HEezPXc8/R+w9cyT/0iAA8koPLfYmik4fR3n6Chd//wuFWoUxqQcj5z9Ll68/ffsPlVpjX4MRKcp1dbLzrRXUHjlHhNpAXI94zhdch/AQ5i5aSPyY0Tg0XvmM6BLVNndw6+YNRg0ciKFyHSwAACAASURBVFJ2icU65uLX3bvpcNiZO+8+icGQ6C4BNG7zxkpSXiUB9WEh4eRXV2CPDmbea4uIFcY3IZtRKHA7rFS3VFF77Srt2Se4fiAbnU5H+MB+DJ7/NA2oGNgn63+fuTwVNNWw+dWFaCsaidKZ0Ot1XK8uxxIRxKubNuKX1ge3UkDQFHKrKrlVSXtjE4MG9PcWed7hFXk5+ZidTgYP6yufJTElMunV2P7hJW5fuRpPcTmReh+51rYqXOR0NvL+999hTEpHniqkGsBCSd1tmgquU/bzHzRfy5f3aNi9s9CPHoouNp6ekUkyAlEuQG4nrdev8NXat9FUNJDoH4zDaafF46ArPIgF721AEZcgYcZyUOURWstcQnx96dkj0VsoyVMXnLt8mYiYGBLiIuSP5FJ6UDut1F+4ILOtVbVN9I3vQWdLO5Vd7ah7JzJ/64fgI0gG/75AGgUXcs9ir6wgZ/sOVHWNsgCf8fzT/F1fxZwX5xMVLLT0IodcI7V7DQcPsOuTT+goqaBvn3RqO5spM7cR3D+Tl957D0TxpNBiNbtkZOR1MZWJjSE4WDyv/x4UgKPHT9Onb18Cg3xwODxoVW5Ubgcl+w/w89at2OrqGdKrN63V9TQ6bQSOG8TDq1eB0se7qWvFzfBw/ughTK0t7N+wiUA8tP4z4Xl0+TLqw4OJ6TcQP10gdrMNvViw3Q5yv/yEEz/8iKbDSWpSGiWNTZRZzKiS41m5c4eUP3iUIm/F+6gcOXqSEcNGoBdsnH/PngZbB/lffMnBHf/B4XGTlpyMpbZBdhoDIsIor6+j0WKmZ3w8lopq2vCQcO9MZrz2uqBrytOGBhd2e5cckU8YO0lKi8Q3FPUXFhtFWz7m6K5fMGudJMTFYalooaWyHsX2++7zVJWVct+MO+kzaxb5Wz/m1yOHyXh8ngwb7rAo0Zh8sHm6Zecn58RRptw9S/LCrJ1d6EWWjUbL7teWsuuXX7h34StMe+wJ9i1/m8sHD+Or1dDmtDLh8QcZef99HNm0lR93/cXMRYu44+F5OEXrXq3B6XTjcHnIPnmSaVOnobQ5cHhcMh4pXKni84fny+ileavmM3joQPZs+JCTR04xb8mbZDzxOFja/wW2+eHp6uLM+dOMyBrI+e9+oKG2ljseflBiDvKKbksNIJ2tXkCRtPKr2PTAXCpvFfDk68+RkTWU3996n+zzV5mybjlj5j6Exq7FZrFLo0ZjZyPXi3MZOmKobD+7hDNQoaGjrYOc/HxGjRiFr3hord24jAoMbZ18NPdZ2uqqeGLTUhJTEvjpjTVcOH2JFTu+xX/cGCGew93ShDI0iray2zR11BHl78vJH37FZDAweOY0WpxuGltsZAweIV2Fclfz84O6epY+cD9qp4VX3nqVkMhovnhtDbeb2nn80w8JSOuDXumDW4pCPdQ0VpFfcp1RE8bgcLnlWFvnVFBdXklLWwcZqemya6pRK2l3duFjtvDWxFkE++p55qOVGIxqPl+wjNbqZlaKfMv0VNy2VrrVYhoZzI0LlzB5lIRq1Rz6/ltCosPJnDWD8o5OLN1uBmQOkNoegR8QcF3+Cdx+YcIdxMeE8er6JRIQ/fGy96jtsLLw22/wTUnFYnZiMBhxOa3kF+SgVDrok56OxymSKPQyuUVkfg4YPVzGAOqsTvQKMepx0p5bxMf3Pk2/3qk88N5r0lH9zYoNKJxKlvz2J/gZcSm78Rh0qNUm8i9eIcFgxNPYxKk//6KHCCafNppLt0voHZ9JYFA4ro4mVD4G+ezXXLjAyqeepm/vFOavW0Z50U12vvMpHqM/C3buwBMRhc3iliBrAf28eOkMUVFBxMXF4nSr8TH60d3WwYXLl+nRu5cUWKssdsnnRqsg78BhfnplOcP6Z3LfpiXknDvJXxs/oUdCEvN+/E5uBC6V+Ek9csPLyT5Mv/hEGm+VcPrgEfqPHknsuGEcvXCBCSMmyGt2WLvQSJKqgtw9e/lw8RtMnDSauSsXcvrvffy1ZSc9Mwfx9JefUI8Sf60/dpsTh9LBkeMHGDq4Lwa9TgxRpW5VdCoOHcpm1KhRaNUaHBYLAf6+0ty194sdnP3gK2ZOmsD4xU9x7vA+ft30MSNGjWXWZ58gdnzxuXbbrPgGBXHl770M6JVO+cUr5J27xIAxowjIymDT9s9YvmS1F+tkExpVg9TE/T+izgOszvL8/5+zD4e9QoCwZwgjjADZe8eoidbVatW22qq17jjqjFpntdZVR231514ZZk8ChBkIM2wyGGGPA2ef9+/zHOqf6/LqdREK73nf532e+/7e37HrzTfY/eknbNyyjmvuv4M9//2cg//4nPVbf8UVL+1kRPjrWVUyt3nUOUVx8VHWFuZj0gm2mRaXsLNyic91ko0bN0rhg87uwiioBW4b/3n17zR/9xO/FkK5O25i90fvceCTz/nNrbez8NFHwTKFQ6dG0arQ+/hS/dM+clPnUXPkCG3dnay7+ip842I5fqKYNVdcK5MFcEx5EFKVm48ffkSKzu665x6yr9jAJ++9z+Hv93PDLbez5Z4/MizQYH9/yQWamDRTVVLGthVrUTudOLVuiR5b7S6OHD/Bxi1XSM6z2u3hGBptNp594H5aKyp4+sH7mZuXx+5332HXd9/x+N/+Rvw128DXX3S1ki/mVKapLCthYco8TnzzHWMjo2zcvg11+CwqGhpZLBI89AbsfX3og4QVh4unb7yJoc4L7HjoYeakp/HO62/ITNIHdj5H2qZ1WMU6E460Ki3dvZfoudRLQWY2PmLfn7LiFxDAF99/x+WJUW794++x2KZxWszM8vJCNTLKfb+9FdfIKM89/hghPzsXvPzoDlo7O/nbP/5ByOJF0kbDNTaJJjKcYWEA39HG/MhoDn//A3a7nc233UrnYB8jUxbyhFWWeQqnZQptcABcusQjv/udfOY7HniI0KQknn/iCRrOd/PcP98iIiMDs7Aj0+okh05w5ZzTNrLS0lG5XNKOZcpioW94SCL/c5Li0Bl1qF12TIqb0fYOnrr7z4R7mXheFBxuhRd37qR/eIg3P/sM4uNhfNJTCIcE0dl8ViKroU6F43t+wsfHh5XXXUv7YD9GX3/mxCTJA90xbUYXGoyjtpb7/vAHZgeH8MRLL2EZHODJF15k2OXklY8/xBARzrRKjUsop13QeraROSFhzAoIlPWf1qDHqVZxuqYKk58PyakpOBxWNDqVFDVeOF3OzgceZG58HH999lkp7HzymacJnhPOk+++AwHBEtlC0Ai0Kqoqi4mZHYa65zLHdu8lMS2V7Ku28uKLL/DnBx7yJFWJTkCAFwYDI0eO8cAdd1KwZCF3PvVXus818tRLL+ETGcGr//oXdqMXdpUGRa3HaPCi5MQpEqJjmRMRLhFYRXQ6Gg1lVRUkpSYTFBSE2+1Ao1bwtjuo37Of53fsYPNVm/n9/ffReuQEf//Hm8TlZvDwv96XxbEyOolK+Fq6nBSdOsqS+fPpOVXBmbIyEhflMG/zBg78sIsNV13jGRMJYMFbMDDdNH30EW8+/zzbr7uedTfdTFXxad788GMWrF3LXY8+itUovEwVXGrB99Oyf98+1qxciUEn8nKcOFQuZrlcFL/yD7796CNW3rSda/74R2r//Zl0FdC5VUxr1cy7cj3b7/szJe+8y6effcbC7Vdzy6svS07pmNlMoNjJfX04tH8f2QsK0au90Wn0ku5gHBym7PW3qSw6wrxty1l143X0fHeEz/75AapXfnWt0nGuiZuu2sqSRYuo23+QL3btInP7dlLXrGNYRrQYmZgeJsbkRfvXu7AJbxsRx5Sfz9mjR2lr68A3NpGQ5EQC4yPw0hsIcehprW+k9UInCfPTMEWFYPLxxzls5/ylHpovd1CwUvBDRIUsNkI1TsVNRXUVuXl5kt8jJ0sGLZMjQ9ScKiEjax4+c4IlWdPb6mL4XCe9tU1YxidJL8gnM20eZbv30dV7ieiVBcxOm4eX7ywUjRazbYK+5iaqvvpeqmtDBf8oPYPqnw7S03sB75RIglJimJOaxNiEGcEOPFvfilVjJC0tGy9R+SkKNq2TcVGxdzaRlTMfnSKk6Aoao57JyQnams+xMGcBaptIPFFw61UM9vdyrqKKBXk5+EcEe4QJ4xOMdV6g/0w9aodCWuFCkhMTKfphF+f7+4hfvYK4nFy8fYMYGR/3kL1Hhznz3XfoFDdZa1YRHRXDno/+K0cyuuhgwtISpKpYEZygvgn2/nQE//gkli5bg8nmyZUUHUD34EUGzUOkJCdhVPQeoEmnoafnEpZJM+nJqYKYIwtA4R91vqtdZp7OTUnCNyxAElftI2MMNrcy2djG1NQ0y26+SSrrTvzf56hcKlIXryY8bR42L63Mr7W5FfoaG+g9egjX1CSbbr8dl91Nyf99j06vwTcrlsC5MWhCfNGotIy09XLh4mX0c6KJiUtBN6VIorvG10jtuXo0BhXxMdEYXSrsImnBx8T7//mE5StWkhAbjzJtw6DWyL2m5WwthmkrCbFR+EcGSn7LSF8fg01tWJu6UKm1LPz1tZhtVk588S0BgcEkLFuGaU4UWr8ArE4nU2aRB9lB39HjGG0ObrjzDrq7LnL6p8MY/E34ZEbjlzwHbagfLmGoPjBF9ZkGYhYUSFd8jdmFVqVF8dJSVltJZEw4QYH+UoTkECk5RoNU6CXFJRLo4y9VZGIKaXHbOddQh4/LTUpiHD6hPrhs0zKnt2T3AaKN/pLovvqG7XR0dFF3tBxTQBCpm9ehDQ2WRZ7TYcM8MsjwuRZ6iiqIDA1lxbVbaW/vpOlYuRxBz16cTkhaLAKxFhvHpeZuLvYOkSxyUg2+qO1qjDrBTHRRUl5MZna6zIhWa9Sy4NBqdJSVVZAj0FdBiZi2SyNVp15FedFJonReFOTOZ9Q9ibdJL8VSl5vasFwcICExkbRVi6mvb6S7oomAsHDSrtiA09+jlFMrbob6LvLTf/5Lqs6XlLg4stYspbK8it6Kc9JP0nthMoFp0ZLDpUfDYOslLlzsJ2PFKlxaIy6bglqjxW1Uc/LkMdYsWYzK6ZTCK7VWi6LVUnRKeJYul2lDGrVaWl6Id/X00aNkRsUQEx/FqMEmTdbN9e1cOFMnR0QZ+blEFWRy6vgpDBcm0Zv8iNmwEp+4KCzTFlxivue0UbZrD6EDUyTFxxG0MJ3y6grG6zsIDQ9HNTeGiPnpKGot42OTVJVX0nuplxtuuBGXWnixulH0eibtTmoqali9YKmkmdkUKxqtSqYtCPFO3pKFnogywTd1KbjGp2gUVIyEGKKiw3G5plFZzYx3nae1tk56NWZlZpGfl88XX3zF4NAYOUuXMTsjHUX6EoJ9Yhx/l5tj332PMjZGQWE+SflZfP3VVzgGJoiKT0AfH8mczHlY3G76B4e40H0Bp8tNZl6O/B1uRSBoasYHx+no6Ca7oBCXSuW5/4pCxalTTJknWL9pHQ7FgUajxu1wYB4Z52xtDdk52QQH+hFgMGAfGKK/ppHeri4cehV5C/KYF5ckxS1D5mny163FJyYavcjOFu+W1Yqtt4/yw4exjY9y/fW/QhfgzVdffonK4mJOQgJB85IITYxncHwci9VOV0s7eoOR5Ix5Mq5UWHeJ9XO+8wJmi53kzEz5+UQPblRrON/aKm2wkucl43DZUatVcv30dF2gr6eHjPkZ+Hp7EWA0MHn+Eic+/1Y2qPpgf7ZsvQK32crhw0cZmbawdMsWfGNjwOQls4xVFitjHZ2cPnCA2QH+XH31lQyYxzh6+Ah6m4vI+HiC0pNlXm/vyKgEUirLKpmXkUHALDES1eB2C7GWgcbaRrm/hc6ZI1XskvYCtNTUEBocwCxhJ+N2o3O55OSptu6sxK4S4+Olz23YrBAuikzzuhZGenpR+RjZvm27VFJ/8eXXeIfNYvHGTXiHhePQa+W5MjkwyKmvvkU1OUGwvy833Hg9Te2tHDl6hGC/AKITEwlJiscUEoJbpaGtvYvu7vOk5+agDjDh0KrlWhHXf+Z0NYlxifgHh+AQ4hAhpFCrqSwvJW1uMiYvvdQmONwOdDodNZVV6FVqkuLjCQ8Lxe12cuFsPerzA1xoa8M3JozVa9cw1Hqe4tNlTJgMrN2+Hf/gMIm442NksK0DR10r5xsb0YaYuGLbVurPnKG+rl5+vvSCPPyiI3Fq9Xh5+dHa0sneH3+SBe+k4pL0Y7Vei0pRqCwtlVnhgofucjjkPu+vGKjeW0RCXAxBqeFovbTorQp9Ld30NLUTFhXJ7JxUea/1bq0Up0x2tzExMYxvwhzWrlxJ67Fi6usb8E5OJG3Jcpx6P9wGIw61gnFklKlDxyk9uIelv9nEio2rOfnDPg78sAfV09deq6imzIQ6HWxYWEhFcQm909NEr17F9sefkBl3UjyqWKQB5Lf3P8qxz7+V6R6CcF+060daLl8m59bb2fDQAx5YWXjXOcRoRU1zVRlzC3KlWki4XIsRmPBuLD9bSkH+AlSCXKtWS1N4m9NOTXk5iwsL5UMUwKnbZpM8i/LGs2Rm50irFlEcCk6VzmrhwwcellFDm1evJiMugZN7f6J1oJ9NOx5k8W2/w60RCkYPLeZy41meuf4G/F2QlVtAYVY2B//7KaPYWPf0X8jbdiV2+Ve9cAkWmeA0VDWwYH7WL1C/+Hxm8ziNrY0sEG78ilqq9OxqFSPmEbqazrEsv0B2pf/jsoxPjtLQ3U5mVg4GeYOEOESFwTnNi9ddx2hTK1dsvJIAb2+O7t3FKBque/Yl0jZuxCacvHUefgLDY7z+h18zcr6D+YVLiAgJ48zhYwy7rNzy5nNEFOaiqETfLyinWg7sPSzJ45vXrvNc/4yrbmf/RUYmR8hMTkcv3TGFrZlC16VurBOTzE9Lk92tONxFrFPv0GWGLWbmJqT9j17kGRNc7uGZbdswWKws3rQRo1ZP6a7dTNrg2W/2w5wYbP4qhqac+Gu0+EyMsmPNEiIDfEhZvhTFoaJh7wkUPxN//vpdHHOCZViSePJCVdbZ2SV9sVJjUyS3cMZKn6aWVvkyJMZEoxM8MLcTi1bNq2+9yeqlq8jLzJbrQ36poLmtBcVLQ0xUFEapoXNhdVmYaGnjletvJsrky6orr6S3v4/iQwdw+gbw4tHT0pxUUN/EnxZJIPaWVp67ejNzQ4JYsmYDvZf6aSg9gyo8iHv2/BubjyDeivUpIHkVDXWNBEdGERkcgUbsAjNEz6qaWsITYwkNDECviCLEgU2r4/SZCtKjk5gVECwVYvJLg/SpTEhPwU96X3qybsXc9eV772eiqJwwlYYrr7uGppYOThwtIzp/IXd/9AFWPx0TdgV/vQqD2ypH2v995AkyY+NYuHYVpSXl9Lf1EJqewq1fv8OURuRQeO6/+MMnS0vJXVCIl87bw2mfmWOUna6QB7vOqJUIq0j5FuT2kpJSFuTm4200eSKaxZhWBadOFbFMFFwqt8j7kNRPQYI79uG/OfjaW8T7B7DtNzdw8MgJzta2krtpK9e/+Qpj4nDypOShd1q4b/NmZg2NEaDWsPFX2zl5ooTBjiFyNq1jxVN/wubvIw8zuUMoCieLilm0bDkawQGU9HW1PLCPHTvGypUrPAbokirtIZ0VnTzFyqWC3qJI5bocoQgV8+GjLFm9EpE4YNWIsDMFrdXG9397jYrPviQvfa5UN+/de4CxlgGuuu0Ocnfcz4jTiZ+3FpVoEFVWPnzoQbq+2M3C9HRS1y/jh4MHGLw4yNW//x0L/3wb01ovyQ00qg10X+jix2+/4YF7/+y58WLT1OiYtNmprDzLsoVLZYMggDUhBnBMTXK2pprCJYtwKQpqlUChBNKi4kxZJVn5OZI76VaJHc4Gtin++fAOOo+eYmV2HilJyRwuKqbxUj833f8Qi397G07PbZPKb8aHef/++xguq6QwK5OA5GiOlZfT1zfKfTufY86qJbh8fWRmlHjDrE4LzfV10sfNI5Nwo3KrmBwYp73jPJnCVF6cKzPc51P7DzA1MsRV26/05MNrxD6sobd/kL6BQdIzs6TkQuieVdNmKXx56cabGGhv4ao1awk2eHOw6BQXXC7ufPZ5Ulavwylm+QLlEn9koJ/nbr0Zw/Aw2WmpBEWFc7i0lBGLk5c++hBV3Bxswv8VA1anTVp7DF/uJz0jFY2YJLidcgTZ3XGBSZuDhHkZ/wthkZS/i61tsjFLTk+dERCJ61fT2tolN/DAiDB8vbxRKxYMNjvV3/zABy/+jVBvI1etXYtzzExJ1RnGfzYsfvK9D9AkJErdyf+u397awjN3/I7AaQurlyxiwm3nYHExxqBQnvz4I4gMk75+njuk0H2uVSLYCQnRUgogDzO1lsaaevyDZxESEy3vvWA6iLOx7cwZZgX5MztmtnzoMrRBo6Wi5iyRsXH4+vtj0IihpBONeRxHWzdP3PlHAvUa1i1ZwljPZRraOrCHhvDwx59AYLB8viLm3KSCV+7+ExdOl5Di68fGVSto77vIibM1+CQl8PiHH0pUWY7y3YJgqqbudDmJc5PwCvGRim0BgIhpm7CoiktIwS84RF6/oAqIvamy+BQZ81KkH6kQqwlahKLRcbK8gkUFS6X7wv/UXlrzBC0/HuCTV1/D21vDNVdsob26jlO1taRt28otz78oeavC2ULsn4FqFU3vfcLHLzxHamYCq1Yvo666huNnqpm/7SpueeRB1IEBcr1K632Xip2PP80TO3fKPcYT9yY4iS4qS0tYUJDnif8Un0lU4G49LRXNpAjqlUkAvDY5XREfsL20hsSCbPmQRsemCBR8VieUvfcPPn3rdRKSYrnxqqsp+m4PzV3d5N90PRt3PA6Kl/zbQlwo9DCHn3+eM/t3ExxoZNnyRZRVVdF0rhnV2/c+qORFRtD+9VdoxsZQ/HzJu/YarBlppG9YK20EJNlaKONsViqOH8XdM0Dtv7/C2T8g0Y9VN9+IMj+d2KUrsem9PVkLFofkZBSVFrN0jXCJ98zBHeJu4OZk8VFWL12GSRALVTCpBrN7ipbiclYsXjJTrQgOiwv3zzEzp6qrWLR0GVrFYwcif5l5irIDP+LobKXt229xCPPEiFlsuPNPDIZGkLP+il/4QmJe39pQw9HdP5DpH8K5z3bhujyIX2QgBddfiXV+EqnLV2OThasXiqLFMmGlqaqGpcsXetoksYZQGB+8TFNDAwuXr/CQn8RDVisMjA7Q3djE4kWLZlRsYlblYmTwMo0/IxgLCpagFXJwYf6oVmMd7Ofcib2MnKmi+Yd9aN1uvOfGUnD9LThi8knOzxKouufP2sE2MsSpk9/RX1PJ6IlqTHa39DjLunIjpiW5RKbnYnWq5LhX7VDz9adf420wsnX7Vs9bLgpPHbR2tTE8PMSi3HxPFrD4F73Cua42bBPj0srBc4MFN9NNZ2eHtI3JnJcj0RWhZhWLc7KrjQtlx+gqOU7LyeMY1VrisnJJX7OVwJxV+KbE4/CaEYnaoaeykqkLLZTt+YH++nppAZGUnk3M0kWEbF6KX0y8LD6E0bFAy6qrz6DxMpCRliad6T3EfxUN9Q0Q4EtKchw6cTDiwqlS8crrr7J+0Spy8gr/f0yQE84116MEexMbK3SBDllQKHY7/S1N9FefpuPgIabLzqIoLmKvXElwwTKi8rfhHztL0qwEwioKgYr9RwibHuLQxx9gu9CDj8FEck4BgbkZJP16K05f/5niT4fb7qSisoqwqAjiomNQC56M+Ax2l/z+7NRkwmcHoRNBtCoXVrWKU+UlZEYlExYa4amcZoQa5SdPklYoDnC9zKVUycRVFa/e9xe2JsTRvGcfzu5+LpstzL/tZkyZ80lfdQXaAI8wR/wq5/QI54qP4j88xJ53P0QzNo1W60XGytUE5mWSdMNmJtUqfN1eYHGB0cihI4dYsHQRXiaTNIERzx6rm7JTp8koKEDvK0a/YvDskcIXHT/OsvmF6Pz8pZ+0OH6109BUUkra4nxPFyO5h56fr9+9i8D+Hg68+z4B025GnW5WPHgvE7MjyN24Xe5hgh8pfMEdkwP857UXWBUbw5FPv8AlUknQs/RXN0q1ac5vr0PRCD6uBmXKhsrkxaEjB1iyfuUMI1+kkIDGBqePHKdgwxocAr2ULFixdSuUiNjKZWvkzzuEilx8TTuoPl1G4XIR+yg4gzaJmCpuB2XffEtC3wB73n7HY0EVNov8G27Ae24G8SvXy+JdTLqEr7CDScq+/4rgtgtUfbNL8qAm9DpybrsJ49wUctesk59HbVOhdqq41NbG55//l4df+KuHHyxtjVQ4zXbKquvIXb5CHizycBHllXWMhqoKli1ePEPKF4epDse4g4qSShavFt+XqiWRpcb41BC1P+3F92wb9bv2obE5sQb6UfjAXTiiYslatFJyhpn0CH8GJ87TfHQ/4fVd1P90iP7xEYyJcaRdtx1TUjKZS1eCS4Pi0shzfHhkjNqzVawWNjAzngiiDpm8PEpbxwWyFy2RISaSKu1WOPLDd0yPDXPdzTd6zgoxtkRLd3cvl/uGWCxABEGZFOiaAJjHB6jc9SPqqnraj5xAY3ehi4si/vYbCJyfR3Jyzi88bEEvGp26QPvRg6iLqmg/UcyU4sQ3NYmojetIXLac2clpOJ0q1AY9Djd0dHczYR6VvorCxENwrMT9v9B+nqkpB3Oz5s8ogD3rvLulGbfdQlJ6ysyGLQesNDd34HapiYtPxMtLIJ5OtFo3X/77X2j6+jA2tzN2tgm9S8GYEMOs664gvHAJMeHpYmLu+XJD58U6ekqLuPzlbjmuH7dbCS/MxbQ4n4yNGwmeE4fF4sJoFJwwOFvbhMlbT7JISxL3X+yTCjSc8RSA4XEJvwgPxXOuq6kkNNiP8OiImaJFzNm01JypY/asSMIjwz1nkc2BWuPmQmMtXSXFXD58nIlzbTLgNHHZYtSL1PR4kwAAIABJREFUc0leuxGfwDiE0HVmgfL8y4+zKDqcCx98gbu7R6aFxW9YiWXBPLI3byHMLxzFIvYqT2RsWVEpKfOSCAwP9KxZUYMg+NOVRCen4hsaLqfmYi/XuaDqxDEy01MwzhKcwZnOWdFy9PBJsnPyCQr2x2kT564ohF3UnjqKpbWV9m9+xH6pR1p1ZV21mbG5ceRtupogU7jn+BMMNTe0HTyAofciJz7+GGtfHyq1mjW338rlxFgyNmzA28dfxIF57PEcLp58+imeen6nZ7+baXIUp4PikpPkLSpAEQboM+2SAL4OnShm8ZJV+BoF+Uoc1wp22zRHi05SuHjFzB48Y3rmNFO+6yu8xsYp/vQbLJcHZdF/xe23Yo2LIVsEWugDJBdV1JeimK8p2s90bQ0XPv0e9dg4pqQoFF8jqi/++qyycu5cDr36CsbpaSZFCsQLO+mNnEVEYYFcfO6JcdS+whPOwbmyUvwtTj6891GiRDSVSc+ND/+FVn8jCSvXYEcEgoPabsek17L3wF42bNj6y8siNiyV4uLkgQNcuWETEofWwoTwLbWO0VZSwcqlyzwls2iHxfZssXCkqJg16zegEqex+LYIFR0fZ+L8Ocbrz3Dw9dcIMXkx5qXnhsefoM3kS/ry1bJg8Hw5OX3kgDT23ZCawQ+Pv4DXtJVZSZGsf+geWlR2GSKuNwRJRZ3orocHLTRUV7Ni7ZIZawKZbMvY5QEaz9azeJVQuImnq8KtUei93ENnczPLlotNTxSv4j8VA93nabh0nqUr18oeQTwQsabHujrQj55nqKqcQ/98Hz9vE/bwQLY+sIOJyAz8Y2LxFSvcKuAUDZM9F5gYaqe3ooySt/+D0eYkIj2FrU88RCs2EguW4nbo0Ao5HPDVf3/AW6Nhy/VbPb6EakFlhs6uTgYGBli4YJHnBRUVglYYRDdjmZggN1cEi///zaetsZm+6Ulpjiy4jrI7tMNwQz3BeivFn7wn4/uEf1343HTW3nkfAz6zCclIZVLoPNQKXioVY3VnMU2NcnrX97SVlmAdN7No9QZyrr+WZqOThLxCiV2Kg0R8tTSfw+m2My997gzhWiSLq2isbZDmmEkpcWjFeE30A2o1r7zyCusWr2S+yET2+FrIdVRbWYkq2Jek1BRZZEt00Ommv7qC2V4Ku195mYmiCkJCgpm9YTHztl1HjzaSyLRkaWEm15saLlbVEuWYZs9bb9BVVS3HbFf9+lbmrFjMhdk+zBYB7lYXer0nw6z8dAmzI8KIiRN+hWJJqOS6FeOZiJRUIsIDUQmkGCGgUXOs+CQZ0UlEzBZWEjLEV/7tiqMnSMnOQOfjhUFwJl1ONIqaDx7bwe+v3MCPTz6F++IQNq2exXffgSo5ldlZBai9vQXFRUbQ6f3dtJ86QqJKx6dP70QZNjNptnLzAw+iSY7DkhqNb2QUeqHyEEkRboWKitOkZKdh8vWRmLVsvWxuSk6eZn7+Qrz99Sgq0ZtLRzROHD7K8qwCDMHBTM8UUCY71B8pIi0nC83/iNsCHnS46Ck6SaRrmh9ffBHt8BTjqFjz6P1Y5kQTu0xYL0mbLk9WtWOQfz7zGH/edi3/ffwpzD2DmAJC+O0zO+lTKYSvWe7RtIgDZNIuY+oOHj7Iog3LPWID3FIRp7UqFB8+zsL163CJEZVMdHaiKG5KjxWxZtlq+a5ZxNhM1D42F+XHi1gkXPqFz5R8jp7R8PmiE0T3XGLPP9/GZp7C5uvNtU//lX6TD5E5i9HKPdOzFC22ARn5GNLZw2c7X8bk0mD19eGWt16jzWknMScPrdHXUytNQ1djIwePHeDOHfd4TiDZ6MD0hIXy6loKlq+SBa8QXYmF4jCPyAJwxdIlqCWlRsiSdVgGpzhz+gyL1y7zvNOSLqFlcnKQkYY6/Otb2PX6W/hp9bhnh3LV6zupNU+RUbBajtekNs3mYNh2CbeIzTxUyv53P8Q3JJipQD9+8/or1Ins3SWi0J5pzEUW8KUBus63s2Bp3sz4QtiKuBjqH6K9/TwLFi1DJUar4tVSFA5+/x3msWGuv/U38l2zS1xWT8+FftqbO1izepnnfZgJSe08d5YIxc3lXfs48N6HzPILICQ7g6z7/0CXoiJrngAR1L807t3ddfgMDzLyzT6qftzLtOIisiCPjY8/SrMwQC5c4olAnBF1VJ+px612kpmTJmdCoukS/9vZ0imjQtMzcyXELV5pgTa3NTdI77/0rHkzG6cwSFfT2iQM+m1kL8j0OAvJJeTiny8/z43LltL59ffU/LgXk0pDypoVzL//DrrcKpJS8n5Rvorb2txYRpxaoe6ND+gqKsXscpB/7dXM/c0NdDmcJGXlyfsv1cQGOH2qgjnR4UTFiWbShaKIOwpnqmoJDJzFnNgEtKKZlEvLxZmackJCA4iJnSP3UpHLK4QEzdWNeBv9SEwT3rD/A65cNBQfJz0slD1PPUt/dQ0+egOF269i1vaNjAUEExk7z3P9M//tfPkR7rpiE5U738TS0sGk4iT/xmsJuHI9k37+xEUkyLmPJzsRyk6WkpqRQsAvBaBd7kmnS8uJSRLf92T7SndJh4vyk8fIyEjFJ8RvpkYQD0ZHbckZZodHMTs+wvOLZUfvprGsiGSTF18/+Ciu3j7sWoVrH76PweQo/JLSmBUQ5+n3xHZocXKp5ASxBj3/ue8BWSfpjEY23fEHRlJTCcvJRWMQYllRbalRpiw8/bfneeK5Z6S4RLoziJ3GbqW0uIi8hfnSmFuscI/nKOwqOc6axZtkIS0Ed16iqsXFvuNHWL5yvZx8Ss2OfVL+W8ORA0Qqaj559DkMNid+ocFsuv0WHPHRhBWIte8tQd8ZfIqzp48QY7Gy5+7HME1b0SaEEzE3CdVr27cr1okJfIGYwEDMly5x2TpN1q+vY9Xdf5bGwSIzUwxv1E4re594mu6qszhVemb5+jPd2YU7wJvQreu5+v57JfwvdhoxbpmcmqTyTBXLli7H6rTjFlwbDLJqr9j7E8tXrvbMN3UeGfb0tJmG0xUsXLHccwaJQ8epoFjslFVUsnDVCiwzhYmX9MRS2HvP3fTX18pqOiYikoHzl3CE+JP422tYeuP1gBfW8QmMgd70V53hk3t3EGXwYWJqirkJiXSercPuY2TNI38mcesVSKmzQGXdMDA0TktLo1T1KioFRRG8PjVjwtG7rpElAgEUp47I9VUpDAwP0H7uHItFRJzcNIQRrpqh3n7aL5ynYOFijwGkQ/C7BOxp5avf/ZbR1mYCQkIlgbX3fDejJiPrnn6ceWvWSNTIMjqGV4Af9Pby5cM7GGvvlD/va/Kmt7UDzaxgrn7hCQKz5ntsUVQSuOCrr74iyGjgyl9dJQtUhzTP1UijYpFzmpeTN6MC84T1tna0MWWeJCsra+b6xfpR0d7cgtlmI2t+jmcMOOObJpR5H9z1Oyy9FwmOiZH/5hoexhEQwLZXX8cvcx72mY1T71Iz3djC1/ffz1TvRfxSEkUdg717AFNUJDe++xLqmGhPFJlKLQUHHe1teKlVxKYn41ALxyfRAalpqmvCYPImMUG8pJ7DWLytr732OiuXrSA7L0/mVv7PHqmyqkoaR89NSpYjg/8VsNaKCt7bcR8G+zRz4uIZHRtlamwCXWw0N/7zDQiPmnl5hb2NjeHTVey+/1ECHE5mz0umf3CY6csT+CTGs/1fr0BIANg8ZHfxGhw7cpis1BSCoyMkQix959BQVVZFTFwSs0IDPNFZKrf0gzp5uoS02ETCwiOweAY3UuNVVlTMgqwc9D4mSZMQBGJRSL71+z+g625j+vIlknIyudg3gNumZk5uLle9+DSKvy+qmd+Pe5qqb76j6cOvsV3qJzQhCqeiYnrEhldsDNd+8g8Z3ei0uNGKqtfi5MjRwyxevQSDr0mWSWJFi/VeeqKEwjyBDIpu3XP9Yu87fuIEBbkLMPr6SWNn8VREKXx8737Wr93o2YAFqiEKc6eaqvf/RdWnn+A2j0hSdmNHF15eAcT9bPS+6YmHcPr6oliskouKfZLX774XfU07AS6YlRJLR08f5jEHBVuvYNlfH/Ao4j3Wj/JkOHjkMMs2isJEPA5hI+vZmU4eP8lqifTNKH3VCk61m5NFp1gtChm1igmPyyD+Chz5djdrtm6VqkVMQhYvClgNR/72N5oP7cHgmCY1Yx6VNXX4B80mfdMGCh+5S5LvTRK1FhJPM18/u5PxE+Uoo+PE52bQ3tvPmNnNmuuvJ+/u33lOV2lVo+JcYzO79u/hvkcf+gUpENczbJviTOUZ1hcI9auAJzxeaNPjY9ScraFw2RK5B4vDRTgUMGalrvIsWUsLPU2suAlWu1yj/7rnbmytjRimzMRFx9Jy8SLDOi3b/nwXGdddK8UBIoDeKPbosRG+fOxJJs7US/P5qLQkGkQyjuLF7TseJXzlIvAWYyexeYoKcIqmpnrSlhegaDzG2qKJGBocpKu9i8KCRajUnsNRFFb7fviR4ZFBbrz9tzMkDfHRtIz1DnK+vZu8xUK9O3P9wmJoeJwP7r+Pia5zxAQGYFA0dA1clmjwjY88SNjCQsmZ9FjauaCriw+eeApLawehJhOh0RFUNregCYrgziefwi8/C4wzXj5u6GvqZPznz5y6SJj6KzIDWvyuzs52rFNWMjOyZ/wTxBpSaG09h9VlIyUtXf6csEUWxvstVfUYjSZi5iVILEIOpa1ODv39bcp37cLbNUVqZAT2iSkuT06iREdyw8MP4J+XJ3mp4ktwVUfKy2Wogbann1Bvbwz+PtR3n8c/Kok7xKgxNV5O6WQNIqhLlfX4+nozJzVerm3x/oqjs7GulmC/IGKEif5MkyOeTW11FUGhQURER8tGT6L9TjVNpVXMmRONX3TYL5QmQW8aPlnGxy++iGO4h/y5qYxe7GPEbsOQlsxvRfZu5BwZk2dXKTLh68OHdtBXXsUst5swPz+sbid9Fgu6uETufv9fnsABLxGl5ukj6koriUtJwBQRJJOwxKISy7e67LTkAIaEiVG1h7wh9v5TJUWkpc/F19/XM2WbmSTVHC4mO3+h570V1aJ4OFMWOvYe5qt/voXWPkZWQhwDreeZ1mvxWZzDTX99TKqb7YJ+5mOQtnYdn33H/vc+xG0zkxQXw+WeHsZ/bsIjF63iGoH0KXYQ++HMGn3iwYfY+cpL2HRiyiBhLIkkV54oYlHeAtReHmskOSPX6/jvvj2s3bCBII0Og6gpBLHD5uDEiZOsXLVaNksuxS3peFq3nSOvv0FbUQnO0QniwmbT192Nw6Ajdf0aVt35J/Cb5Vls4qZZbJS8/y4lX3xOlF5HTHgY50eG6Lh4AdW711yjDAwOsHzlUpZfdRWtX3zFD/v2kbB+Hdv/8gDDYhzqY2LKOkKoy8Gep15g/9ffc9NDD7Ju23Z2v/AS+w4eYONdv+fKR+73qGulDl6BkFCK9/7Ikqs2454elVJ6nU8orhEzJ/buZ/WVVzFum0YRUV5uBYfFytmyShklZzFopApYZRFhzw7qztSwcMUyxjROGcvkj46QaRufPvwwzT/HCN14192kr1zD0X+8x/f7dnHLzofIv/4aDyxr8hEGUZgbzvHaHX9B7VK4+t47SF+6nC+f+RsHi07y6xefZOEVW3A4VZj8AqRb+Yh5nJq6MxQuKpDwt8Nul4fj2Oi4LEKWLBE8HI9YRUDCQ0NDnGtpZeGyJXLRStWnS2Hk8hDnRQG4IB9F5ADbHPh5+6AfGeW123+HdXCQvzz9FL6hYXzx2j8oO1vFQ/96mTmLFmCbtGIQi120j4PjvLL1euxmC7f99RHCk5L55KnnKaqu4v5P3iEsbS7BvqFYRbKBQcPu/Xtx/5zQcMXWzTIqTRCiTRo9F7ouMDQ0QnZOLm6VIDdLIxg6Ozsxi+5/fpa8ftHZiu7qQtd5pi0WMjIy5PWLA80gLF8uXmTnr68nOjiEPz35tETE/vPyKzS2tfDa7m9Qx0cyaZ+QiIS3MRB3Ywcv/+Y2aQd0xxsvodYbePvhp2g5f56nd3+JISoSlV0jI9XMTjstLefQOJ0kpCZg0XlwJqNGJxFAb52RpIQktCIf1+GQMWLvvPMOy5Yvl4exRe2WohTR3VZXVhEUFExqUjIuswVvtQ69UD3XnOG1u+4gJ2setzz2CJd7L/Ppc69jtlt47qhw0ffG7HJLDpe3zsR0cSXP/uo20pJTuPmVZxkdGOCtx5/H5W3iwc8/wGwyEOAVIEVBVsVF87kmQv18CYucjVntRNFqJIWhuqyKxKgEZgUHS8sLt1rBZdBSUlxMWkwCwbNnMWVQSeslnRtqT1eQHBlLxOxwaTItnPvVE1bef/ZZWo4eYOXyRWz70+1cvtTPezueJzwqint2fy5h8imLGe/AIIRU9NyXP/L3ux7mqi1b2HjXb+lobeP9598kKCaWHZ//iz63A5PJT1IsxCFQUnqKZEGs9vWS16jSqrE6HJQWlbJofgH+Jm9pYCsOF4dezYmTJynMycPHz5dpgUqJjUwQn0+Vsnx+vkSURH3vY/TCOOVi/8cfc+j9d9iyeS3r77uT4kNH+OKVd1m7aSNXvfq0tEkRyJxKQBpWN49t3o7j3EWu+9W15P35Vo5+/TXff/glSzZuZNtTDzIlknGsQmygxap2c7zsFItWLJHmuMLySTRdojEoOnqSzYtWSRN1ITBxaBQm9ApFwoFg8Qq5v0wbVDjdbrzsCsVHjrNl0xaGJ8ZQ+5nkuNF/zMnnb/ydoj1fc8/dfyBrwzp++vdnHP38R677w20UPHanRJDUk1bPSN0/hP+750Fq9x/loUceZNaahfz7rbepPlLJ1Tf+mtV/+R1Tih3z9DQ+gUGU1pzhwPFj3Pvg/TLpQCsaYTUMOMzUVlRyVc5ivIV/n0AQNComp6eoOiuQwaWexlmILkQ82ugEHW3tzM3KkIiVUW/EIKbAk05eePhBzlUX8fKzTxE+N4Nv33qbXbv38OybrxH3qy3SYmdq2oy3RpiV+/D2DTdzsaOTR598HP95ibzx4ss01bRz54MPk7NtA+Nat0SmdIIX3T9Ga3MLC1Yuxa5TYZMNqIvBQUG+b2f5ggJZJIk9XjR8+/YfYGR8gmtuvEHWy6KIESKu/vMX6OvtYX5utoxFs4xP4ONSYbSruPeG6zBP9PPhO2+hMvjy3s4XqKqt5a3/+wSvZcIqy8bk2Bi+Jn/BL+KJLVej12h49InH0AWYePGV12mo6+CNjz/BmDJHnjni/Bb846H2C5hHJ6RZvtNLy4TaKddJV3u7zM/NTUtHJ0RpYjtUqajraGXK5WJuZoZsML3dGjR2J+2NTTImMGJughQ5CoTH165w6r/f8vHrr5ORncSjD90vy/VX/vqMjJt899BPEB+GxTwqyxshLKDzMn/adKUUEN33xA7pDvDEk88wOerg9Y8/xhzqjd3XiEtMzlxuGQfppTcSk5wkke5pjXiP1JytqibM35+E2ZEyqUQALw6VQuXZWhkpFhETI0ECXwt4uVRUlJczOyoC//BQNEYdDpcDP7eagfIGdvzxj+QWpnP/X+7BOTDG88+9IAGav+3bLVFm2/Q4KpMBvcGHz+95nKqDx4iIieTB11/mcvs5nnhmJz5BEfz9s89xGtWM2C0YfLzl+1d6slhGF/rPniU/kxB3CS5mdXEpyXGxhIeEohJ7gxjTquFoVRlJ89LwM/liVOtQOdz4qHUUHzxKRlYG2iAfrG5x7nrjY1eo/HIvH735OtkL07nrkYcYL69jx8M7yF69jD98+J5s2MSKVQnOnQPaPv6B1554hitvuZ6NN15Ha2UFr/7jHVLyl/GXZ3di8dbIPVxE5ek0Gt545VUeevhh3CJoQZyxwnHA4aSyqIRFefnyHBPgipdGJ23SjpQVs3XbFkmpmbrUi7ew1woJp/XYSZKXLAS1DZttGoNQWzvhyGtv8sk773L1DTew/fbbqPj2W97/+ENWXruNX//1Saw2t0z4ESJOf4eDQy+9StPxoyxZUUjebb/l3Nff8+0336F6bcMWZXiwlys2r5KE3YaSKr7ee4DEtRtIW7ueCS8jaqEGs0+jjI8zUNtAkL8//vFRePv64K/S0lVbS1dNLebxUeIzUlmzbBVlPxzmQlsHLr2KSZWVeUuzyc7M4uC/v2d8ykFI/gIC01Nx+XtJKxhhRyQ664aSagoKF2I1aOWDFYpC+6SZ+opKCgsWoDbpsAoeiE6NbXyE+qLjZIqRV3g8fr5B9Pf0M93TS9/PnmEu2wTx+WmkpiRTvvs4I4PjeEWEMysjhaCMROxuBaNVTWNbG5cUkXmZg7dFkZ3bFA6GzGO0XewiNzdH8ttconhTqZmYMNPe2EpBfj4uxY7iFoopLWNjEzS2tJK3eJHcmAWULsYbE6OjEs0Slb+fVkQKWbGqXIwMXaan6Rwxs8NJSZqLUevF5QuXJULWVX4Evd5F4dZNGL1MHP3ye1QuHWFx8wiMTyByfoq0zZi6NERzRzu2MH9iU5IxOTxqO5GM8fXeH9D5e7N+3Vr5MotiWCiuRZ7o1NA4aenzsOgExVZEaqm51HURs3matIwMrIpH9abTqLl06SIjoyOkpaZgEk7rKoVJ7Fzuuch4RyfJkdGkpc5D5dLQ1dyF7XI/7aUHCA3zI3P9arx9fNn38Wfo3HpSshcTEBeHK8wHjBrGei/T1NqKb1w0UbEJ6G0atBo9o3YrZ5sb8fH1ISUxUQqQXIoTt5eWxoZ6/NUGmWsqRBqieRAjrA/feY8Vy5eSkpbKlMsuO26dVsvZujr8AwJIik/ANW2TyINFo9Ddcg7d8CBzZocRnZ6Oa8qBueGiHAm0nTmOT5gPuddslrmnxf/5Fq1iYO6KtfgkxWET/Dqtmsst3QwMDROQGIdfYBB+KqHcc2J2O6XSLTQslMjZs6XPomgSxGEoCtKUyFhCQkKZlrQ6FwatlpqSMrKi4ggKCvQUgIILr9NSXVEprRsiIyLQCaK6SGywWvnsow8pzEghLycLr4BAtNMOxmuaGG1tY2qoD3WQkcJbtlFdXUf3wRr8dAFkr1+DEuqPKTZUFjSXWy4wOmkmNCMVtdFIqClQNgd4G6g6U8X8tHn4GQxonC404iBROSkpLaUgKxdvg8mjOFdcWIxqSouLWZORS4DeiN3lxC1UwDo1Z5rqiYiag5+/PzqdHoNah3l4lLaaWqL9TURHRaAPDsL1sxWHtf08PWfrGL7URURyNKmbl1N68jSW6ktEBkWRsKgAa5AJV5i3HK9caGihu6eHvE3rmLI5MDlE/y8KIxeVNTXk5mTLNSDMnQUdQBwmRUePs3nRSjlZFQIzm06FRe+JuNtauBSt6Mo1ankwmhUHtU0NZOVky+enE3Yg4jOPTdBcVUVSWBDhs0MxhgRjH51kuqGN8w31jNuHSc5IIX/pInZ/vQftiBs/72AiMuZhjJqFNUAnY66aKxoYG58kc9kCidQY9CJnR0Vdezul5dX85tqbpYeeAEjcejUjrklqK06zJScfb0UlAROnRsOow051zVmWL1yGyuFCp1JwqhwM2cdp7m4hMytT7lFMOIgICOdiZw/dHW3MiQ4gLnwW/m4DzrFJrCPDnD51DKt1hMKlBaTlzueHb3Yx3W8hMGQ2c7KzCEmIYVpll711U10bg6NjrNyylkm3lWmXDaPByOilIUYuDZGZlIlLo2FCgMpat+RJX2xtYX3WfLzExECgRBoN+4qLGZuyce3Wa1E7Fc/77rLTO9JD16VOcnKy8PfxxTpmxqA1MDI8TkP9WdLnxhE9KxRvt57xC704R0aoLi9B5eVkwcJckpOT+fzTr1CsWmITU9GFhJCQncGwY1Kul/rqZkJnzSYyOQaXQcW4zYzJy5vzTZ1obCpSY1OlbZKIpbTrVbSeb8M1OcHSxGSMYp2IAAO9joqLXZidChmpmehtCv6S2uvgwuAFBqdHSM5Ow+YQ8YtGdA4V3//fNwT5+VKwMAt/Ly9iAsI5X9eMpb+fjpYGXHo7m6/cKJvbvT/uw6h4kzJvPj6RkYQmxjDsnOR8Xx/dnf1ExsTiE+qPxteA2WnFqDfQWtPELO9gokOjpRhiTNhEeWmorqtidoAv6cFheLsV3G4XVq2aE+ea8ZkVRmxEDF5ONd42t6gxqWs5iyHQi5CYMJmyYVS0GNwaGivO4rBZSU6Px8fLSKjBX16/Y2jol+u/7qZrudzfz+7v9+KaUrF4xVpiMzMZdVnxmxPC2eZmOlovMTctXZpT900MSU77hHWastIKMpMzCDMGS064lGpp1ZRWlZAcH82cwADUDrsEuGwaNfvOVJOQkUmAdwDeihbTlAOjWk1dWx3es/wIT4iUxasItvDTmSg9XCSvOztvHsIZ3EdlZKLrEsNnmxgf7EMbqmf1leuorKulpakNb6c3aZm5GGLnyGzuKcskF/ov03y+j8wF+fgF+GMXpv2KA4vVyqcf/Zv7/3g3BkHfcrlx6zRYVQonKsvJz8+XVCq9GEdPW4kODKB4/4+0tzcQmRLFpmUrGShtpul0DVN2B14Rwajjgli6ZBEDVU00Vdah9wtg7qJFeCXEy6zniaE+Ll7sprOvh2wxgTR64xT2RYqTAIuVnt0HaCo6ycJ1S1m9bh21RRV89dmXqN7b/mtl4FIn8WE+FOZkUlZeTcOlyyy68RauEAacOrXMvvPS62XFWvTTQZatXyvlN2L0YJ2ewqTV8/XDO6QaNyM1iUXZeVQePc342AQOo1DSTBIdH86y/EKq9pfQ1DtI1u9/yxUP3S89rMTD9VBZFM6Wn2FB/gJp2DrjpSzHgc1nasmdn4XWqMMpTJzVKszOSWprKli2YAlaRY/LoZIHppDO/vcPd9F2uoiMnEQWZGdx5PtDNPf2c/1zT5J/83U4NGJQokMjZm9o2Ft2nFWLV2CS5qkKLrdNphNU1dWSnZWNl8YgUTK7y83kpJmD7kZ1AAAgAElEQVT21nYW5IhYIbEDC3KHEI2YqW9tJacg95drF59hcnqaxuZGcoV6TpjnKi6sKrdEGM93nic7PUsWmE6LA61eLyHbt351BePdbcxfUiBzG2uKy2nq6uWl//sRY1YWbo0DtUHcJA3m0RHqL3WQl52HTly/GPvp4Kvd34OvkbWr1hAkmNxuMZZT6LvUi310ivi0FFw6l+zMxbio73yv5BglpyV7/EG1gsSuMDQ8yND4CMlJCTIPWLTnQjndM9AvR4UpMfESqVML3pF4oGMTPLVlOYbpMVZv3oLL5ebkwQPogmZz798/QJc6FwxunIpN2j309PUyNmkmJSEFnSAION24DBpaOrskyJ8aHysEmHIMIA7rxpZ6gjUGYuITcQoXd9G1u+Ht195kxcplzBPKQzGKmpE+1zXWo/f3JSEqThKGxb+Nq1w0t7cQFzKLIH8/aT+gcyuobVqobeC5W64l2KRm8ZXruTwwSH1JFeqQ2dy3+ycUHy+mZPaMWEFQW1tDkNw8o+V4X1y/4qWjpLqSObExRAbPkr5yAoERMW6V1VXMnRNLgDAQFtqqGTJzfWUV2XPi0QX4e8jDWmmGxKniU+Tm5GIymRifnMBLqi3VPPT4Q7z8/AsS6XfgxFci704mjhzjmVtvJTMjlZQ1hXSc76G1+BzJOYXc9N5b2IUBsZdgpQhenFoiX5kLC6Sxu49Kh8vpwqrTcLKsmBXZ+fL9lqp2AVdqFErLS8meP18iDIKrIZIcrRooLz/N6vQ8D9FJINZCzal2cai0SPrHiWs0oMNqs2AyeFF86iQrFxag1mqYcNrx1epQ2e2U/+sDDrzxD6IjZpGxZRW1DefoPt3OvLxF3PDBP8Fbi0XlUe8Ki9uDRw+xfPUGqRb0Ezwit0qGvReVlLBsyVIZBfw/z17x+E8eL5ICNM98zUM5FWEgJaXFrBdcMDFiFP8PQWnTwd6TR1m1fA12tx2TWiTAeAaXwk5mw/LluJ0eE3StsC+xOfjm8cep3b+HjIQ4shcXcvBoEZ0dA9z0p3tZ8IfbwaSTYkeL04631ktmQwtvU+FfptV4Rj2NHZ3s2r2fx+5/WAqQxCstrlNoMmoqT7N2gRiJzpAc1GomXS5pJL5iQe4Mr9czbh9jilNnTrMobyFGtAhLZrdFWOLoOFlymqUrF8rRlEqOhdUwOc5b993LWH0NOamJRCXGc+x0Jc29I9z3/N9I3bpJrgOBjgpkX3ijdnR1kpKWhNlqxmQ04VDsTI5O0dN+ibzsBR7qldhLVDAwZeZi2zmWZc73fCgpxXaxq+gkwxNTXLPlakl7kMluCgxMDtPa3UJBTp5MGfH39sdqtTNkmab3cj/zU+ehVpxoHMIoWCgJp3jmhl9h7+lk04ql+Pv78+3+Qwz+zC5+/v2PCBACN+E7KSnCbiaHxum7JGxa0lDUbvleiz3o0vkLTA2ayRRRcKJ3Ftevgba+XtzmCXJE4ocoAMU2o9PS0HuRKYdCZny8RFgld1KIQy60M+Eykzx3rnzfxJ4h/vh7739EQWEh2TnzJT1BGo+L53npEn+57hp87BNcu3mDtMn5dt9BHL6hvPLN9xAaKtFs4YRvU9yyaReTpvjEOMkmsygWjCoD3a0dUtEfG5cor8Mm/qwGapvPMTvQj3iR+SsXlZDRailvEwXgLLkf6sW3RGchDK4bagiMCCJgdog8IwSCqVI00vJpfm4uGr1nWiCN1i12hmpqeezO3xGuV7jxyi10trbRfKGHTpuLf+4/7ImWNeoxi2AIgzd1Z86SHJeA0UuLxqhlFKvMza1rbiAxPI4Y39D/Xwho4XTNWZISYwnxE2bzMwRDtYrD1dUkZ2QRZDSJkw6dCBpQQ1lVGSnZc9F5ibxrwf12yga0prZeTro8CXMqCfqIuqHlv1/w/s6nSU4IZfWapZxpqKOqpY2EBcu48423pVrZKtLP9FpsipOiqioKFhSgc3qmYpLx8TNF/rG/Psorzz6PVqBYYoMUyKwaTlWXk1dQIK9RoNzyh8fHKPniE7768G0iZwXyq/WbqTtQxkDPIHajjmmNC5W/hqs3b+bM/pOca+0i/5ptrN/xKPgFysmkTrw0Kheni4vJLSxEoxe0HbHiXDLv/dCzL3Hq22+JTZjDisVLqSk+Q1NtE6qv7nxISYuaTfkPX+CymTEbdaz+zc3oU9KYu1RkARtwqjQyVkR0CycPHWf9unUe3pukTztRWyZpPXqc6bN1NH/7vdwEx71MbPvD79DNCqC37Rz1/4+q94Cv+q73/59nZ+8JZJIAIZCQCSGBJBCgu1XrqNZxtdXbe22vHba1tcvrvXZba7VW7/i5ba22djEzSMgiIQkEyCZkELJ3zh5/35/vAe//+PBRTZNzvuf7/Xzen/d4jb+8h3fZhssSwaF7vslSaiLbb75BZRlel0eJbLqtVhraWthTWYFBwJSKuuHDZrPR2tTM/v371XhDDkXBLazaVqlvruPmfTcQIBFVkg+BKa1YaT9Wja2vj+53/ojBaSMoLYXQbVtYWRfNVx56GLdUmXoxy9Rjm5nl9GgfJaW7MfvHVlaXHafXQ+eZTsp2l6kRo3jRShdgcW6WzgvnqCgvRyfMTtlIBj1z87OcG+ilrLRMCTgqFpHPw8T8DOcvDbBn1x4FJhZ8hXyLmelZhi4Mas4hfoaxjMwW+vuY7+lm6GQ9lwXwu7RMdO5W9n7qTgiNJ+3gIbw+l+qGygK6MjrCldkJiouEtKNJH8jI9zdv/w5zUCCfvu0OgnySnMlC9DEyPKz0uHLycvGZZIkIFF6nsDmuBRs5Insj1+O3g+sb6GXJbWVHzg5FotDrdDh0gnsZwrnsoCA/xw9u0cbDV/susth3gTPvvY+je5DVpSXW7S6g4LbbMG3IIKmwWNOOExkRl5u+/h58eh1ZW7PU33t9XpwGo9KgksR106YsldDKXpJD5OzFLiINJrZIcJPkRIE24acvvcTuyr0U7Cz2uzwIPtCnNrEuNozMpAw1PlLCsRYDTX8fF0VHJbBhfYISghdpTr3TzUhTC64ro7S/9zc8Q6NMzc2S+/k7iC4qJGHnbqJT0hSUzWGzYjGZOHPmDHGJiSQnJf//vKFFviU5NYXk+HWYFEPMgE8njg3NZKakERcfr8gfMkKSZ9Bwspr89M2axZrgChSBQEdjbQOZ27cSmyC4FCdGixEXPr737NM8+O1HiIuJVPtEfFgson5fW6+uu/Gd93BPTDJnXePg/f+MO3kDmZVVBMfE4PN4lXyCECROnDhOfkkREaFhSlxYnoVVXHlOVlO1o4Sg4BCFUZSRdKBOT21NNTklBQQHhaikQlkW6+BkdQ17pQgJFWtHOUV0Csv70bEjVFRWajqCbrfqyMlXO370ODeVV6lx1pJKhK1E46PnyBGCekdofPs91haWsJqMbL75IJfxcN9//BC3waJdux//c/joJ+w5VIVZZ1bWU9o613P42FHKD+zHJJ3sa1L8Hi8nTpygYv8+jFIs+kH/VrzU1lZz475K9LKf/YBu2caHq09w8MAh9bvXyMESG2pP1HBj1QH1qys6JSktiGO6P/6YsIExqv/3D6rguOKyc+tzjzMVYGH/HZ/V0EySJEi+YnXS2HiSQ1X7NLkXvU+5LIkm4t8++Ignnnpaq+ckUfUJpM9KS/Mpbtq/TxWkStzdaGRueVnFqgPl5f8gD+Bl0bZMS0cbFRUVapRs0sDVrCys0tp+hv2HyjW2oKxArwOPw0avODqdPsvpv/5NXYtLZI8e/DZzoUGUHbpRrTTbnJXw8GBmZ8QVqZfist0qZMiTlQN1emqG/v4ByvbsUY9DQQMlv5mYYPjSoGIrK7khf5z8yycfML+yyNfu/rJqNCgNRp2Oy2MjjI+PU7pL3l+T6xEm7eXpCcbGJyjN36WkgmT9+XAweXmY1fM9XHn/YybaOlWcEd/TwvvuwZu0jpyiXer6ZXQrSctI/whLS/PkFOWq2ChnmsAOxgYuszy7SE6B3xbTn8BeGBxQfs07t+X8AxMHdA8M4HR6Kdi27R/kB2HdXujEo/eybcc2taakmyut01/8/Jds2ZbD3qoyVVsJUc5jX2Gwrwfn5REG3/krs90XVQcwqbiAlE/dSnBmhpKf8XkNeKVQcImw8znMQSaFyZSlLGWdJDpnW9qVwHbSls0aKdMPv+1qbicmKoLkzBQt4Reaq9vLqe42wuNi2JiaqopCsd6UBKu1tYW4xARS0tL8WFqBXXs53XGGmJh4Nqak4rT7FNPd47UrPb6A6VnaXn+L0IVVlpeW2HpjFY16J1/63mPEJ6zHoFPpjyZn0tCsxtqx6+I1MqVeO4+aG5vYmJzGeiHE+feoXMCp5iY2Zm4kMV5sNFXXSC2hoydrycnZQVx4FCbBxvr3u8Tardu2YgmwaNIqsggddpoaT7G9KB9duPh96LXi2QVnjx/DcHWcrt//Fuf0VVZxs/sLn8OTm8vmfQcIChFnXalrZUKm56PaI5SWlBArBC51triVDNO/v/g8Dz/yiN8x5x+OMdXHjrF3715M0ugRmTWvE7NYuH3wLgmrK7S/9nPck/PYQ6PY/8W7iMxKZ25inDN/ehv7/CJLOhM33PNP+NLXs3X/QTBG+wOh+NQ6OV5Ty/4bbkQv4tn4VDodiJML73+IeWKSj37xJiFePaEhscTHrUf30cPP+MqL8nj3zddxLM2pKuerjz/KQnwcKaUi1CyjWJnBaxVNzbEj3HDwBmzil2kUx1WvGFQy19lJ+Mw8v3/yWUVpd0VF8PXvPoQxIQbb+BXe/O4ThJsDsSSs40uPPcZwgJENBfmYRYVeBVsdDpuNxtPNlFeUq+CmwTt12Ow2Gpua2bdPC3raz2HJtkrbxU52FRSqEYaYdSuVfb2OgdZmAmfm+PCHLxCiA3NyPFtvqqJ1eZavfOchzJYIrVKWzN9p46OmWqpuOKRU0CT4yJhtcWmZ7vMX2LNnr9orir0rnzszTUffeSqFBKJujHbQTS7McrGvh/JdpeqAunaAT85O0T00wO4STUpCNOKkczQzMcPlocsUlxYpJwKPy0aQ9HYcDq42NWMfGuGjN3+FzusjensWd3zrm+jjErCkpkNoiEqIJBEZGx1j4upV1Vr+P+Rdfv/HPxAQEMCnbr9Dyc5cu2/Dw8MsLiyQL2xf1SvRILZDg5dwLFn/kQBqj5yB/l4WnavsyMnzq9xJtNXR3zeA3eZie45IKEj3wofO4OVqzwVMC4t0f3yUc3/6G0Fmi/K/zL39ZnQpyYSKPZEp4HpTqe9iLwaPl4zsLYj2hJzh0hXrPn+OGG8gGzdnqS8q91gK07PnzxJusbA5I1MLbbJ+vD5ee+klyir3Uriz6B8yKm44e64TV1wYG5M2EikJsnTpzDpaOroICA4ja0s6TreMZ6S6dXLp1CnWew0c/vl/M9t6FnNwMFmfv1VpnYVszcJtthAZHKl9LtDe3k5MXCypIt4qz10V8z6aW1tISUlhw7p1GnnGv26bm5tJT00jYZ1mu6TxarzUN9SxPXMzcXGJWoBU38sfJLdvJTJWZGa0d3H6XDzxxPd5+MHvERsXqQo0n89KqFTtR46xPTye3zz6DLrLUwRER5D/rS+h25ZBfFEhPksQIapT5t/TtTVKJy48LBSjotJqHbGak7Xs31FCQHDI9Y68xQd1NTXk7i4kOFB09zRtPXnV1dSyM7+AQHGnkZe/iDhy/Bi79+whMCBQ899VPmVQc7SGyl1lGEPNTHhWCDKZCcLGWH0TGxdc/PbZ5zGuObEGmjn4+P386UwTj7z8ihLyMfvvjbzP8RPHKTu0X+vIXiMp6aD6uPZz6QzJPlHX6ZFEtZqyA/tUnFD6mqpg8lF7soYDFeXXO8d+AVROVNey/9CB/3sOqS5pbXUtB6qqsDk86MWfGCf2tWlsF/sI7hriLy+/gcHlJWBjEsUP3cNUSCBFe6qU+IN8rmPNqwRhBcC+f7+QOrSgIYH7fPcFPvjgQ5588vsaccy/saUYbmpppFJ0CdVLY8yvrK7S0dZOZYUQ0/7xFVZWlmjv7FAJ+LVHIv9+eWGF9vYO9lWVC8kXnUUirRPr8jTz7WcJ7x7m6Fv/i8flxpKRQtVzj3AJFzuK92C1uwk1Bat7OTsnCWAfO0XnUZIM/2cL2aOnv4+SPZqkl7JnlY7exKTqGO70J4zXuiB/+/hDFpbm+MpXvqyZAPivdvTymHIOKSnxF8mSrHq9jE2OMz46QdnOXcpdyBii5jMsTI3h6hvCUd2qEnB5JZcVkfuvX2UuPJhN2/JxevSI6aDch9HBMRaW59leJBZu2v2X1sPYgBTJ8vOd2lb083P6Lw3iWFkhf7tfKkuFVR19fQO4nR6ys7OvxwD5Nz0959Xezt6msYNV0uuBt372SzX63F1RqsjHWrvDyXj/RUyTM1z87bv01tRjMBgouPVG4m6sIHDTRmLWJYMxCI9Pp5z4Bru7MQWZSJZpjsIvSgjVca61neDIMGVsID+X9S975mJrh4KYJGxKVam6UhfyQntnO1FxUaSkJvnTbK0z1tLcSkJ8Iqlp6f71JqHWw+nOdmKj40hfn6bOxjXrCsGhZk63nyLJDR0v/ZLp013KmWjv1+7ib2sT3Hz/P5O8LkOdgB6nXnGeBN6RkZFOnCSAfulTuRUtTY2kp6QSJ8Xw9YULLUICycwkJi5G3THZLXLD6+pr2ZGbS1R4hF/HVIufH334iXInCo8IxSkSNlKomQ001J5gW34elog49VRMIjcFXKyrJc2o4w+PPk6Iy8Eabj7z8HeYTksiLr+IkODI6/dHQsfh+uOU791DqEyubC5FwXbbbTz85Pd45SevXY8Z1/ZF/fETKgFUGjlaM1hJk3U3VRM/v8TJ514h2AmzgWZu/+d7CM/KwLOwyB+/9xzeVSuroQHc/eSjTEUEqWIeX5B2f8Sn0+Chuq6OysoqPCsuTMFBatLpcywxc7qN4OlZPnj9Z+iXrcTGJZGSkobuxYM3++TIFbHirRs2EDy9oPBXkTdU8Cnx6TRorFLVBrevUnf4Aw7cdofSyhN9JXG70Htd/PnhB5i80Mua1UfulmxmBwcwuF2YAwLwmSxcXbUqq5arl3uZstko+uJXqLrvX1Rpu6bzINN8m2eNC/XNVJVXKOsUCQMSOKxrVpqbmjggrGE5wP3BcNGxyien67hp30Ei5E4KO0/KQccav3vkAaYv9BDkCSBzQwpTY0OcHR/hpkcfofyf79P64RYTa15p+nuorq3j5gO3qOpT2tySadjn5mnrO09xeali3EnXLdCrV0y2c70XqaioVAmpdGPkwJxanlFC0BWSAGoOu2pzzU1Nc36gj9K9e9WClQRQvI4Xr07QOzpA4Z5SrEpK10MwdiX4/O79j3DlwkWCEmOJjIxi7MIg+thIDj15P5n7KrF5zRiF8SvBanScqYl5iiSIGTSZE70T3v/je0oN/eZP34I3QFI9BbphePgKC8vTCjum9K3UTtIzPHCJRauNnDytur2WTPb2XVRg8B15eeqZKP9jl47hgX7mPCvkbs/FJM9FgEo6O4xc5qf3P4Tr6pRyKxEB0UsXBwjJSObOl76PJXMjeqMkLfKdDQz09BBq95CetUX5xttVZmLg3LmzhOkDyZIO4LWJrh66znUSFBzAps2b/IxBbWz/k1d/TNXecnIKdmAzyKGvx+L0caGzE3tcCClp6cggQxUKJj3t7W2Eh4WQuXmTfxQlFYGVmbqTHP/RT7COTJK4MROHzsDI+Djrirbx+R89hicqQmDSuBVINYDW9g5io2NITU1WOZtsdhGu7mhqJSkpSTEOpdCWWkMaGy0traRt1JTpFTFTJSZemk41kJG1ieg4ATjr1IhNCIxNzS1s3ryZmNjIa4o0yo7oB888w3e/912CI0SEVI9OjGJ9Vs6982fO/++fsA6Mk5+7k/H5BS7OXCGpspgvvf4DNUYM9YpelqYZVttwkk352wgNCSZMfEnVevZy8mQDJTlFhIeEacHZLysgCv6CxxV8phyX/hyK6toa8ouLiAgOw6Q66VpiXlNbTY7YJgYFqS6UpsfnpbGmlr3iBiQTZr1IaLvQra3Q/rt36P7te5iW1sjavo2uwX6mnA5idmzjm798Q1XO7r+LrRpNQaqLUHOynl37xE7RT3QVC183nKo7yc795erwlsJBE5SWBLCO3VUVikSrmm7KON5Lfa0IREuiJMQQeTs9BpuXupo69tx8QCMoak10VelLIix4GpHH0tSSXbC6zPGf/IyRvxwlGiNxaUl0jVxiOSSQ0js/zd5v3svy8gph0QlqQbjWnNQ3NbL3UKXqwknUc3vddPf1cuyDT3jq4Se0uCYtarmlqkhuovRAuSrdtJ6SAevyCu1tbYoEpb6QTqdcVJYWFjnT2cHeffuuj6fkmYv14Nk20emrxCOezcpH2gXzV3nnmR8wf6qb9QHhbEhL4VhHM+60GG6+9x523HynNmkJsCj9vsm5BfoGBinbXaI6mn5Hc+am5ujv7aOsfLfCCkqSIEtodmIGKUCLSotVM0Y6m5IEfvS3D1lcnOfur92tjeV9Avo3MD48qlnHSQIoB6Z8xt/FnicnxpkYG6OkpBSX3Y7JIsK5drg6zH99/2mc5y6THh5LfHw8dd1n8G5K4K7HvktCdgH6sGi/MLKBwcHLCgu7rUCEpiW6SSns48rgMMuzC+QVah1AGaHKYx+8NIhzbZV81emTNqIscz39IoLscLM9O1sJE8j3lWLnQu8FNQXKys7WyDnSJ/Z5+dWb/8X27K1UlpdpfH/V0ZiH0SHeeuYZFvtGKdyyTY13O/ovEpOdzjeefRZSMzXbNQVx0dPdcU6xjNO3ZKrPlM+WaWP76Q6FS0vftFGTR9Ia8nS1dxETHc2GlCRNwkb+xg0X288QFxNFfMoGlS0Ke1fev73lNOtiE0hN1jqA8iZun1upe8TFxpK6fgMGyWCtdgX3GGyt5s8/fg1L3zQVWXlMz84w4VnjUoibJ3/xcwJTtmrZtNJ6NHCyoZH0jRnErRNW77Vcz0drYyMbU6UDmKi1yhUzFlpaW5RzUIyMwoUVqxA9Ourr69iWm0NQeLhqUlj8Inin28+QvmUTYRFh/jiliZIfrv6YXcU7iQqNUQ0fn1XY7gGMvPM+x3/za3xLMyQnxjIzN8u010NUYSFfe/Flbe3LtQSbceq8fHj8CGVlZUQEhmjnosz4vB4eeOghXnvtJ9drMU0VEmqrq1VCqiR4fMKy9yq8bt0vXqHr6DHsV1bI37KdtjONZG7JxCHTmBUHFreJzLRUBgY7mHLbyLr1Nm57+BHlgGXTZNbVdPHw4Xf5zI13gEs8jmWvCHHVQ+Nbr1Pzhz8Q6DayJWUjo5eGWFtZRffm577gm5qfofzQPio+9WmGfvwLPjpylNRP3cTtjz7OktvMqtuLTmcn3ODl8ulmsmUzBoXhWbVjCAuHmWk+eP6HfPDe+9z9nYepuOlWqt/4GY1HjmIRQLDHw/6vfIUDd32O3/zwGU7Un+TWf/4Xbv3617Ga9SwLjzDQhH1tjfP1LezfU45HFoiwUAXobLOrEXBV5T5VsYhNk8vrUZ6RF3q72ScZ9Zpbw2Q4bRBm4e3HH+DYJx/z4OPPsW3vPt5+9jk6Oru47+lnSL31Nnx2F6t4CE0MZ3R0mL7hEXLzi7HZXejsHhKMIcxMTXF2tJ/CvSX4hO3ocirw5vzcPGcvXGRvZYUaF0ggFi/QmbkZLl3opbykVNtwXjB7dMzMzChCwO6KvcpWTOy/hF04NTnB+dF+ckuLsRuNmPQ6gh02AiZn+fm/PIhtbp6vPvYd0gsKePO736djoJe7X36azXJoGkJxuySB0jExepXpyTlloefChkmvJ9Bt4r23/6L8B2+64xZcAT5cwkr2WhgdGWF+cUaNbsV3Uthswk4dHBpmzm4le0euqvJUNWzU0dfbg3PNSm7uDtw+SWCNBLgMDF4aYNq9qEa3AW4jRrcHr2cN78wMz939NVJj4nj42aeUKPKvXnyN3slx/u3XrxOWtYllqyyhaBxuD0MXeglxeBTJZMXswakXM28T5zu7CTIEkJ2ZpTAaEvjlxOg630VggIn0TZk4le2PF7PByC/eeIOqPRVkbc9mRS/Wa3oi7Xq6OjvxxIaSujGdULckr0JoMCmSQ3hoEOsS1xESGoFtbRmT3s5kVyc/uefblOYUcPePfsRc7wA/f+EV5j02Hv31a8Rlb8Fm1ePxmXHpDZrgc1wcScnJiuknzyRAquCW06xfv564DesU6USndLd8ilmXkppKQny8JkvjFk9RH40tTaRmbyI8OkqNWQxGkxr/tbe1K5xMhGADhUksiYzLwysvvsAXvvwFYhPildiswDNNRiedhz/m5/c9yD13fJ6qf/k3RlvaePOtNwn6OxD6yXd/ybKcEGKzIVmOyczJ1iY25W5VSXW42YLX7cHp89LS1Er+1lzCgsMUcUYCm95soLbmBLsK8wkKCcZh0OReJAjX1NWRv7OIsJBQjE6PsiKTcVRtQwPbdhcp7Suj3qBGTLpVp7L/yi/IRW/RKxD7wuwksSYzH7z13/z11Z9x/z99g1133EZPWxsvvfxjqj57J1/8z2eZX1lGZwlAJ1hDl46Tp5oorChTXbwAkcixOQl0QVNjI3l7d+MxG3D6PGrfBbt11J6opuRApeb2IX6u4vTgdnOqrpaDVfsV9EMOfAnQAW4dNSdqKL/5BvUeouavMIVeL6dO1rN7Vwlms5E1+zJhASZCDXpeefBhRmqbuP8b95B5+8188D//ze/efpcvfPNbfPqhf8NlNLImVpF6M/YVO/XNjZTdoGEkNfEfGBgYpPrjozxx34N4HW4MARaVODgcNoXB3HOgXBFtJOU1G82sLa/Q1tZGWblWZEoCKAWoSgw7OyndV6EkV2V9SsHhXFqj+8wZKveWqlH40uoaUTSfm9AAACAASURBVAEmAj2rvHDfv7LQM8pD991PXGE+v3vzdT5uquGBp5+mYN+tmCNjmJqfVtJKEzPzqvtVtlOYipplnc6gZ3F6lkt9A5Ts3KXWjZCB5JqkGL48dImSkhKVdAthzajXcfTjj1lYmOMLX/6i6pjJXpc9PTU2wfjIGEW7dirCiM+kx+VxM3N1gqvj4xTk5SsYhsspxbMHw+Ikj37j64Ta9Tz9yGPoY2J46yev0jRwlideeZX1OcUERMexuDSPwWTm8tgE00uLbC7Ypka1yuXF7WN6aJTluUXlPiX3zabzKd/cob5enKurFKlEz6OmMLLxBvov4XS6VVdPkjaxghPIlExPnB4Xm3O24pLYYDSrju6v3/pf8rZvZ3dxvkr6xf7SbF3DPdzHY9/8JmnJaTzy0CNqBPzCSy+wtLrEM6+9Rkh2HoviVCPSS9KxOt+LxRJERuZmbZLgE6FpgypupXGQkrpRxRI1eTLq6ZBpRXQMyUnSAZQEUKoKLxckAYyOZl3KBtx6n0oApXN+rq2TxJh4UpOSVUIrxC7BjHd0dRAfG0vyunVK6SLMHIxtfprLvW384MEHuXF7CV/71+9gHR7mhV+8zlIwvPBfv4LAOLwBwTj1Hlbtdjo6z5GcvpGodXHXu2UGr48zza1qHB0bF6vWjeQC8mprPU1mZibRsTEKTiLnrHRJ6xpOkr0jhyCZYkj8FTKkT8ep060qqY3dkKiSV4d9DYtOx0DnOcrEttJoxLW6iikyBuZXGPzDX3j+6ac5cMchPv/oQww1NPDyj19TUID7RK5G8P7WNYgMVUVQdXUt2dIYURg/PQ67kEK9vPrqj/neE0+qNSPrVeXORgO1JzS/dMG+iya1yWkgMjCQ91/8Ib//5S/54lfv5VP33kvnB+/yzm9/g1lnYnHZSumBm/ncA/9K+/u/57/++1eUVt3El3/8Kj7XMqt+vkRwsIVTdcfZvmU7Rk8YJlMI5lALzslxTrzxKmdP1nLznXdScNsdXP7wE379q1+he/3LX/Zd6O7ipgN7ue3WW2n//V85Ud3A1qobyTp4kMXIcOYF/BxkIF4Oo//9A7OjYyTvzlcjx6a/fIjL6sAYHUtcRiqp2zOwi5UJJsZGr9DV10NKVgabdmxjZdVKdHCMkotwGB1k5m7Dq3BBEGwwY7fZFAZwb3kFeiWirAUyATmeaTnN3n0VrHpdKsAI6DJkxUb3O+/hm1tie+FOCnKylSzDpZkRzNvTCMlIImP7NtZWHUQGxXDyLx8xc6ZLsS+zDh1SHaGW995n6NIl0vaWkrFrF3aD9P+MmF2wJOSKgfMU7ZKRorDSPJhNAcwtLNHRfYE9EmxFXkI2sMHA3MI8F/p6Kd0tPqNe9G6varvPzs1x8fIQO8vLWHXaVWIiB9Hc9Cyjs9PkFRVhdzqVJ6x4H3uWlxg42Uj+ps0kp2zAYDExPDnBmfPdWELDKCgp4+r8EhFhUfgcTqYmrjAzP6lAuTbVpjBgMPr461/fVQngzTffqggacshZjF7GJQGcEcePXFwejYghAWho+DJLa2uqknJ7ZZuLT6qOwYE+3HaH6vRJoJUURPBWIhsjzKfk9FQsgUEKT+Z1OhjpuYh5dY3YkBC2bM5Eb9QrZf2uvl7CktazLm0jekMAeoNZjXP6+/sw6LxKcsQm4cXrIdgYQM/ZC0qCIiNjkwrCIk2jCzBxUTqDBgPpG9NZNWmJbYjRwi9+9nPKKsvZujVbUe414wm9YgEHR4aTlpKqpD9krKUPMNN5rpsNSalYTBYiQoLVvQiMCKSltVF1rzeuTyLu77ZwFp2RlblFxVZOzNqEOVwSIlEI1StsaEdHJ/GJCaxPTsLh1TAgci8EGygJYEJCgsIiyUEl5vHtradJSUpWAVTWuCp0jHoaW5tJ27qJsKhwdQDKe0gXsKPtDJslAVTYOo3lLQ0ACTL/9E/fICYmRvlMWl02TFGBtJyqJ9IDeZlbiAyPUBjbibErdA8NsqFguzK2T4pKVHpm0vNoPN1C9o5sLEEWbf3J/fFCZ3M7hVm5mIOCWfm77IQkD5FGCw011eQX5WEKsqiDUTCMguurrztJcVERIUHBKjgLzlC6OJKI7ZJESfTk/FZtHqeL1uZWxaQ3WkxiWqGROMKDqT5ymMiAAPKysgkPDsFld9JzsZ/Dx09w7wMPKL9ZkRCSM0GKl7qGevIqStX1herN6Owute9OtTSTs2eX8usUrGmgzqgS85raGoqrKlQCqHd7NHyv203tyVrKD+1XvqmSBEgCKNI9NSequWn/AXUY2+XAVEBAH031pyjfXU5QUDCrzjV0eq2ab6ytZkNcDNuystQBJazwvp4BltbsZMro0CiOLgHq+bpcTuob66moqsTuFa1UUSHQcaVniOojx/nWt7+NU8awItSMjzWXjdaWJg6q2ONRzWxjgHi1r3K6vV2J0Mt9l/gpCaDD5qCt4wwlleWqaJZDXAoU0Z0733WOEplWmE0q+bFbV9A5bZxrP60O9u3bsgkIDGR4ZITLI6Os2JxKZN2nMypbN8FDL6wu0tvXq7opcn2SAIrkxeLsHJf7BynLL1b7WQpkt1HHlZkpRoeGqSzYpeKj7BWj2ciR40eZW1zgs3d9Xv2+fAcB1YuG6tjlEYoKixXcSBIQp8/N5MwUk1eFBLJDrSvpskkHxCp4664ONm1MZ2vWFhwOBwuLS5y7cBFzUAh5JWVKAF0AlbLvReFgcmmW9KJtCjctGGdRTJgdGmNlYZnNO3IVe1NITlI0Xu7rw7WySuG2bLwet5YA6g0MDQzjcLrZLGoCUryJF7DHw9jQkPIq37h9i5KG0pnMakT7h7f+HwXbd5CdvU3BdIRRGxcZztnWJiavjrFl+1aSUpNV/B67PMp5SZRSNpK6JZtVh0spH5jNJgZ6z6vuZ0rGFs2rxOPEZNQpW8DIqBgSktI1qVGR0DLq6GpvVQng+uQMzR9Yumgy0u0WGZgo1qckqXUjPDFRhjjfcZbY2FglLaUKIEVMg3Nnu0iISyA5MRn7mo0gs0k5JrWeaULndZG3OYvYyEi1fiQJ++D4Ub5w91eJiUzAoDcr9JWc7e2tLSSlpxCyLlbhmCWZlAlWl1jBbdxIaHSE2qeyTmTXSWK4KSNTTUm8giOXfWoyclQInzk5xAaFKtytNAxkrbd1d5G6JYPQ6EjlA+y12VhvDmHgyEl629pITIvlS5//DE0fHePK5TFCo6OJyUgnbMtGCA3GEhjA+Pkels/2Md7fT3zqem66/RbOn+umruk0AdHrqfrsZ7EGGJTcjihGSJH/61/+D/f9y78orLzg8GSdiBxQtWiT7t2r4r3kCFGmQFYnZhm7OERURAgbMtdhCNTjdLuZuTJJT2sXhUXFxG9OZWp5iYioWIZPdxIwOEZPZwcbduWxq2IPF0+fpqP7LEFJ69h7++1MO3wEhUfiWFklRW9k4E9/5nTdcXLvqOC2227l/OEG3vv1H9E9/dnP+JxzM+xIiCIjNo7RS1foGhhh/5e+wd777xdjSnwWrb3I3DwfP/86rUeOkpCaSGXZbloPH+fS1RlKvvZ1brzvXghRpbM2c/m7XcqpM6fZuVtsiLTEwW3VYQ7Qcar5BPnFeZhNYSrQalZfHurbWykREoUsED/4Uw6T0y2t7CorVdgwadXLOMdgc/D7b32b0dPtbN2SxY6sLXQ21HB6fJB9P3ycyru/qGgkktA5fEZ8Vxf5zr4bibOYSczOJGfLFpr+/AFek5lbvvsdssVpJDJagyQ6YHVphf6hixTsKtDAQ6rlb2JlxUpH90XKSnf5YU5a1b64vMyFgX52FhT7MYBa1bIwP0ff8BAFxTuVZppUKPL9Zmfn6B0aprCoSI2VVKFmgquTsyrJLszPA7tV4eJ8QUJR0HG+rYsd2/LQWYyasrxBxipXmJ6bYKsIQctJqjxCffzlw3cxm83ceug2daho99PF9JVx5meW2ZIjPp2a5IV86dERkYFZY6tg8dT0WmpxH5cuD+CxOcgSpwuZGUjNqoORkQlWFpfUKFZvMSickiTzAz39RAYHsz5pvXb9bgdEBDOzuMDI5XEKd2i2TteweII9lHFcWkaa+kS5UBnfyvtIWz4pPVV9J0kCJXAMDPQTrjeSmp6mKlW5RsFuvvHTNyitrCBnW851LJK8V3d3NxHh4SQlp/hFrN1gMdB9/iIhIdGkif+l3YNH58YdaOZkeysZO7YRbQwhXNa9cuvQc6btDMlpGcTGx6jn6hNpF6NJjZglAYxJTLwOl5Car/1shxoBx0fFYlABTHsGYiQuCWBYTIz2TPzYl9bWVjZlbVGjG+1byX8kkWwjO3MzYZIA+nGH8o8f/eeLPPiv39EEmfVgE+a62URNYz0HSgX071EirCpTEr/Mji42ZecQGhygEjyn1aZIQs1NLeTl5RIQLOBsrbMgX+R0Uys7txcogVOHxh0gUJxJTjWzY2c+BousSW2TyqHR3HhKsTUlaGr+JjIg1tPU0EBFsYzw/OamfkiJMNZKlAODOE660YlqvkHH4bpj7KuoUqM4g8uJRexM/j7fevbpZ3jmiafRCXjIP06XRPhU/Umlfycvjekn+1RP86kGisoFg6YcOq+D8xvraimtqtQguv7/SkJQX3+S3eIRLNW6f64tzpC10hkUqzMNmaBQKPKtG07WUyFsYrmXEvb0stytdJztoLBE3Gg0eEygOPP49NSdqKVCyB5+nJzL7sEYaKD+1CnKBSvn86iOjCTzl3sGOHzkKN966MHrfq1yXTZhSTc3UrlH+77qvQxGrHYb7WfOsKdURor/eDkcToVR1ewp/4ENtK9Z6eo6y67dJdrIUuoZwSVPzTE1N8XmrZtVwuXw2Ak2CGLOQH3dKfZUlOFyujVJGSENr67S03eR4sJi9fYKE67XM7e0wPDAIMX5RdfjuISOcekSXRpmj5Ar1JBBMlg9x06cYG5pkc9+9s7r1ykjy9mpWUYvXya/UJwuNOaP7IqJuSkmrkxStD1P3X+PQJEMOkaHx3B5nKRkpGou1er+B7Iyv8zE+FWyc7YqOS8pwuXtRPtzZnGWzTnZas8JoEHWytWRcRYXl8iSItnvaCaPf2R0GMfqCvlbt6rr0ZQqdAxdGlbF8ZYtW66P/eQ5jAwP4nG72JSZ6d9ZCg3J//zqf8jdvoPiYjlb/OLoRj39vQMEhgURtyFBFURqLWJgauwqHrubtI2puB0uVTTJa7CvVyXQSRsFWye3R8Mwnu/qIiI6moSkVP/PNbvD850dREfHkCixUF5K7sFH27lOIuJi2LAuRcFSFAxKBKU7zip8c+wGcRTRwo98ztlzZ0mISyQxLk77gWIT62hub2dHYZ48UuwuKwGmABXDnn/pZb74uS+SkZzkZ8Vqq1Riamp6KlGxQv/yP2IdaqqSnrGRiEghaWgv+Yu2062qAxgRGaX+v4Jj6OB48yllYBAXGPoPEpQOzpxuJWPrJiWcLeeuUWBKTh3nf/1nfvPaqyTFB3LD3lKu9l+iuqWV4NytPPr221JV4TVaVPdWomLfu3/hzae+T1JYCF+689OqidU9Mk7m3oN87elnISJEE3IXvoTDycs/epHHHntMszLSjkwVPgRXXSYJoE6mdz6k2ylnT3tjF4UVxWBS80Q10vW6XPQ0d5BbUorVsYIpJBybV6d0GBt++CNq/vBH4jZsYP/+Cs60NHBuZIgtN93EV3/4Q3xGs5CaMTrdGL16mn/0MtXvvUNMRjQ7iwoYauxWUkG6nz7+oG/n+iTO/OKXRBtMLBiMVH7jHpaSUii85WY/UNyPb3HYuFBTx2r/IN3vvI9ueVlUXVWitZSSRN7tt2lWKOqw8+F0Oag+3UxZ2T7NQ9ap4RDca1aO1n/IzbfdolI5t4yKDEZsNjvNra1USAfw/wQrUeQ+1drkJ11oIwY1/3escfrIhzgH++l77y/4ZpeJiE6h8At3YSvJJalwB+EKOOLF5/Jw8cw5emtb2RoZxkf//TKRZj0xCclklu4humw3CbtKcBgUn1rJithXXbR1NVNaWqxgCAqQZTQzO7tEd3cf5eVicC+3yI1Hp2d6cY6+vn4qd5aid2gniMh+TM7NMNTXR3nZXm1MLQmXzsfV6UlGrlwhL3eHqnYVnUkwg1dnGRSgdGG+BmoSbEuQiUujo4wOjVJRsU/bcMrawMv46GWmJqcpKCrUDnvlI+vjT2//SYFw77jtdnQyH/T/u9HLI8wvzJFbUKDydDke5QAfHryEdWWV3B05/u6rdiD19/fgXrORnZuvfturNwpSkf7hISU0nbN5K16HA7PRgsPtY3JqirGxMcqEjSuSGjo3Vr2dzksDqgwozsoTO1Lliyubpqe3V41eMrPER1Nj4Umy0HXuPAaThaysLeo2+Fch5y5eIMRiZvPGjX5moIy24dUXX1a4zHy5D37Si9zv7q4ugsNCSE/fqDFJhD4XaKD1TAeh5jC2Zm/WgDDCxNMbOdPTo7TV8jZtJnB1VbNlM+lpkpFu0kbWrxPfymXVAZP70XFG8DBxbEiRBFMjUUhUFLyKkEAS1633O35oz721uZk0Yb4lrlOWVxIKJJw31DWQJVg/YbjJ+tZ5FQGrvvEkOVuyiI2O1QgBfxezdfy9c/jME0/xg4efwCwG6GYZIGpCE40tp5VEzrrwCAKc4t+kx2vRU93UQmF2IWEBQfjcaxjFOUNvpOZELcX5eYSESvDUcE0ek55j4kNZsFOJp/pPd/UcauvqyS0pIChQMH1aEJNEr6G6lt0FRRjCQtW6d6jQr6fu+DFuLN6jmeIKXk7ki/ReRd44IHaN0jq4lonphDV8WGH6gk2BBMqe8HiZuHqFt956i+ee+6F2LQLK98k41kf1kaMKHqJchdSoSJIKA0ePHeWQ4IaVfaQf7Id87gkO+H9fI7dpxafIw+yr2q85UMoTVPIw8vvHuK3qoBKQv46Hlo5hjYyMb1BxQQRf1Vfw+Dhy+COKbtinihe5c941B3qDgRPHjlN18y2IJ6hOsJYi6+JycKqhnhvLK/2FhvyBm+6BHv56+BMeffwpP8Nb7iTKck4SwH0HtARWkhOBZNiXRB+wnTLBMIqDh6xlsUu3iobqGSpKyrWDV2KDFAvWRVqFHFK+X0FbBLRqNJlxLLpoaWsjf2+BGs1b/NaPc2NzDA0NUrJ/p3ZzZEZuNDCzMKlcMErFbUFhPrWEbmphht5BUT4oVVqoWmzzMT05weDIMLvLSlXiJMW/dKj+9tHHinT35S9/WTVYVVKqg7Er44yNjVKyq1iNrpWYt9utJGCujE2wS2wf1Vvb1T2eHp5R3cpNBVsIDtXWrd1qZ+ziiPLRTtuarEltic6YT8elscusLMyTuzVH+1D5EKOPofERpW9YnCfEOp1aPvL1Lorg89oKO3Ny1PO+JvshjGev3UNu9vbra0ew5d0DFxSzviBzq5IZUQvX4+Fn/+9XbMrNoUqUJAQkafDgWbMyPjHPzMICWflbVIdPXlKUD52/RHx0NEnp6/A5HegsIWqpiyaqOUBP+uZk/6I1YtRZ6GjrJDwylLSMDaqQ18TdTZxpPUt0TDTJGxP8S1mvuontHR1Ex8SRlpKukpNrWVdr22kS4uNIS06+PpGTEWf72U5iY+LYEL8Bo2j2iE6Xz0eXWMeFhxObGEloWAgOlwOLKZDvffcpHnzgARI3CP5SHqQZKU5aO1rZnJpGfESiv8AS8VaoOdNMcmY666PjFWRE+VJ7vdqUZFMGsbFxfm8ijRZaV1unVCoiIyKUWpWWlELjsaNsz9tOSGKMRi6Se+32canrLCuDfbT/91u4r4xhDghk9+fvZHlbJlsO3ITFlKDoBMq90+riQmctDPUz+us/47l6lUnXCrf+2/2Mx6xjz+fv9iedPjVtWHY7eOzpp/jxf76stC41sqkWZmpqj1Navldh8wUmoAUbAx++f5j9hw6hD5L03YvbvUyo0Uz90WpKd+7BEBahhWCXTJd8DFUfxj5wieZfv4vObmVWv0T5V7+AO3MzpbfdiVcxDTSCnnd5mYuNp9BPjFP9s59isdmJjE8mfl0Surce+zffp0tKOf78K7hn5/FGRHDXU08xEBXBZnG6sHswSDovBnUuG30N9USvOXj/uZewWO24AvR8/fl/Z9CgI0OAxnpR5vJh0nlxeh18UlvDjftvU9m3aB0pwLvDRn3TUfZWloNB9HzUgJy1tTVON7dSWSFB7BolCOy2NepaTlFVWYlRIrZepzxIXbYlJs93sdJznr++8AIpAujURfHlH71Au26NHZVVGNc0ayVZVF0n65luP09OVBjvvfHvmFxWImLWc+d3H2UyLIiEPXux6wJxiEK3dPRmFzl34Qz7xORanqDqvuiZmV7gwsVBKir8BuuqxatTgNf+vn4qSsr8ciBC8fExNjVBX0+PIihonHz5uZfxyasMCCC6sIgQdTiKLoSbpaVVui8PUbZHNL0082q3wcPIxFUmxq6yM69A4X7UjTN4GR4bZXJ8ipLiYo2qrBI9A7/77e/UeOHOz3xa68qqxNDA4PAwCyvz5OXlKaM2PzeNoX4NGFqwQ0RvteRSgoeQQDxLq2zPK1DPSTTzrOjovtSLdWWZ0twiDKJFZJRaCVrbuwmMDGdTShIBdklejdiNcHrgPGa9hW0bNyk1dhlVC7by/MUL6D1usqWq1i5HpQ4tnR3oAgLZnrVdPQ95ScJ65txZJeIpXTFl+OYnHPz4hRfV2tmxs1gDN6sODHS2t6vDYNPGjX5zRJ9KUKQ7vSFqHRvXpyhHF+3QN1Db3EJCWirpiQkECGPY6cBn1tN29iwxUbGkie2dwatENgUn09reRlx0DOnCzr7GiMBLY1OjxgIWeZhrSYXXTUNLE2kZG0lIXO/3PNUjzpANx2vI3pRFzDp/J9Ho1RKQhhNqpLJB2MFq9KaJbYhy/RP/9jARsdHKEV1EylfXpIhqJzs/n3URoejFkUeMHC0+apqayMvcRnxMlErArLY1AgJDOHb8GDsL8omMiPR3z1AY3I9qT7CreDeRwWGqK6J8Q4FjNTUU7S4mLEiAz0IskigDp6prKCwsJCAyXLlTXIt7x49+wg279mAOFOaoWyWkHoOPj49+woHSSgKlar9W/hv1HK2tYY/gfeVpWbVuh91h55nnnuVHP/h3zdvXJL0OecIejh0+zI1VhzRrND/z2K2Dj498zC37D2KQZMvfKZAxnySAh8r3oTcb1XpSsdnjo+HESfbtv+bvDdL9W8bF8dpjfKryBsRYTLpz8gdSnZ84Xs3Bm8Qxw4fXIPd+VQn9yki6pGqfel+z4DvlupxuauV7HahUbkJeu0ONSpfcNk6dauBm+VzJhPwJeGdvN+9+/BFPPvqMiqfSBZKvJuPHFukAHpT31/iyQqxZm1+k83Q75ZLYiseun5CxuLZId2s7B3dLB1MrDCUmrVjnlU7lDVU3qXXvEviAOYC5iXku9PSye79Yysmz9WDWG1mZXqato43dB6Wj6iVApDzcHiYXpxkY7GePxDytea/28NX5aS7091K+e6/aozqJ20IambzCwPAl5fYkJBV1qOHj3b/+jaWFFe79+tevk0HlcgfGLzM2MUZZ8S61BlUn1+1h4soVxkevUFy0SzEqfXqP6iLPjs4yPTNH7k6xs5SlKfhaPfMTcwqPV7JP68zqhE2i09M73I9VFBFE70/ZekpM9TEweonJhQV2F4j8jJZkyFe70N+n9AiL83KvJ4Dy876efrwOj5o+qIRUKRZ4ONPbidnjpWhLjpYIqM+Fn//vL9i4LZuDe/cp+IFe2DA+PW3NZ1QilropBZvLoda6kOjOtXcrwmVO/jZtIyq5Lz1nu85iCTSyOSvFXwxrHtDtbR0KTrFJJYbXeMAm2lu7FAs4LUM6etK6kCPJqxLGuKh4MoVkos5X7a8a2ppJSIwjc0OqFmvVM/YpeEu0kEBS0rU9J1Meg4n6emHpbiZxfSxOIYEaTbhcHp5//iW+cveXWJcQjTnArPQjLUGBVJ+qYWvaRhIj12vfSc5qI5w408j6jWmkxK5X0x3F1vd4aWxuJC1T7DI1BYVrVMWTJ+oURj0sSksAVcLo89FSX8uW7E1ExEXjctowiauNB3pb20jwefng2acwzM4oJ53PPfowi1npROQUERK2Tq1DcXiT+r+78xTxqwvUPvEf6GdmsIaaOHDfN3HtyCcwJZ24GM2aTpJ+aSLc/8R3VQIYJlWeBBm5Hj3UVR9n994yzEJaUlASkdfzUVPXxG5RGzHp1I9Fyh6vnZPHa9l34BZlySvNS+Ul7XVz9pO/khUUym+/++8YrVbsQR6+8R9P0RNkJrvyEDanjyBzkGZ76vHS11BN6OICR15+BcPSKoExcaRvyUL3+p23+1ZmZwl2utmyLomlq9OM2axk3HUntz/0ME69aI5p2zTYt8aJF1+h7ndvszkpgwizhbXJK0w77OTd/SX2fPvbGjhVNiRu1pyrNDY0sX/fIYxK+0fbRG7bKqdrPmHPQdHWCtRme9I+dTppaW5ml4w3JElS7B8PdpedhrYm9u+tUNZkciOtTitBRj2fPPQIA61tuEPCyUzdxExXH64gE9n33smeL/0TOEWgCFyhMNpxjt98859JtwjmxU3KukSudvfhjQhj17fvZdPnPo3dGMSM00akOZSVtUUunO+iLD+fAGkHyMPUG5m5Os3A8Bi7d/urYT9AVUgbvb295O0pVd0DFd4EUDw2woUrlzRR2mvioUaYnJ3lwuAwe3ftQe9wYpBRl+j6XV2ib3aSwoLNhPkPLiswOjfJWP8o+8RMWj1YN26zgd5LQ9hW7eRt24ZRlc4SS/T87k/vKGziXZ/9DB6rFaPIcOh19F26zIp1mdxt4lvp8p+ZekYvjzI3v0hhfgEut1Mpv4uX75XxYWYHL1NSJlIVGj3YpjfSOdTDmtVByfZCfDarwuuJNlLvuCCulAAAIABJREFUwFUmHWvsyM3Q5DfEfhEP/ZcGCHEYyc4U/T5NvFhSzMtjw9jXVsjetFkJYmvrRM/Z/j5cJhOb0rYQ6hcbFR3A7gsXCQ0MIDM19fpYVf7mjVd/zN6KcnIKC5AEQBug+Og610F4aDBbRLzV7lDe1tM4lENFXHAM21K2KFa2qrcNUHuqidhNKSQnrscotlnSNJSxRNNpstavIzI+BltAgIIjSA+wpaWJhLg4Nqdn+OU9rJhCgjjV2sy6devYmJyC1yb304jXpOfjY0dVl1JA2to9cCsZgXNN7aTErSc6eYPWhTN6WBLA9UCnEmhNjozX/F0lu/X4ePR73+Pxp79PeGgkWH0YLDpFbv/rJ4fZu7+SMEuA6mTL/RcMyonqkwp0HhAUiNegeSWLG+vx2iMU7iokKjAMo9uFTxI6i4WjtbWqwxIaIiPpf7zqTzZQVlysMI3X9Qp9Opob6sjeXYQlMFg7qFXx6+HwiSPs27+PYJ0Ro+rEeVnEwYmTJ7mt/GbFWJcERx7Aqg7+evgInzl4A4F+wv+a1au6UU8+8zRPP/c0QUZxifU3+0TupbZGdQD9MnpqfQr25mjNCQ7tk4TOi0XumZCUTAY+OnqYm264UY0IZcwmxAsZch7/8CgHb5CETss0rFKP4eNw0yd8evcBBLlkUS1DoYW6kPuw99CNqrEmUdvqFsysgSPHa7j5gHY9ykLS5iPQrOPjw8epuOWAui8i3iDsw1X7CnWNJzl44KAqtpS+pM/F8Pg4f/z92zz3+LMqxVPnn8+nML8tTaeo3KeNqrWiVId1dY2Ork5Nd8/fmZL1b/XaaG04xU1l/t+XKYbBx6JjhdaOM1SVHRCjOYXGkK+xvLKiMLNlZaUK7y7rWw7U5VUr9S1NVByoUuvJImNUg56J6Ul6+vvVKFxwrma/xuP47BSDg4NKEUEN/oWRiI+Bq2PKi7xqVxk+jwufQYTo3Rw5fILZqXnu/erXtZGuW7OhH1ue4lzPOfbvEuFuB2GySGRKclmkr6bYvksIeloiv2R14LFbGejtY/fuXSqfc7mU4QrDwyMMj44o3LZ8T1VQet1cnhjlikowJZZrhAhJzmfm5xmfmlHEQJlaXEs1hgcGcKyuKmeVayNpuf9DF/u1EbDg2v1QFXmeI6MDrMzOUJSbp+0VEdwOCuTHP3uD3Nw89sn3MpqQ+C4NwtGeXrVOs3OENSzQCK1h3tLYQty6RNanpeAQ7Jg0ZbzQfe4cAZZAMjdlXu/ayQPq7OggNCRUSaaoN5HzVbB7584RGhpKmrgx+Vy4DXL33Zw7e57okGg2pck0RC7Bq8Sv23q7iI6PIj4ygnB9ACaBw+gMnG05TUx8PAnJqQqPe60bXdNQr7DlMaHh13sRkrQ8/uwz3HPvvaQmbtASeVWge2jpaGLDukSS4jf4KeRa9/FEUwM5RYUEB4Wp9FvJ2wiM5VSTNgL2w3CuQWJq6xrIzc9XSa+SXFGoHS9HGo+yq2wnAS63cqhRwcGlo+dPH/O3X/wXZtsCuZmpTI2Ns+j1EJG3gy++8BKusAiV9ygvbyec+eNv+Pi/3iRMur/bt9NzaYgFs4nw4iLuefopxcZVfAXRsHV5ePH5l3jm+0+jV3mDH5ThhfqaavZW7fcnzSJZpymXnDheT9W+fdqE0GuDIK11ePSTIxy66Q7wWbA7vZgtJvRuJ0dfeJ6BmloCrS42RsVjvTLHtM5FyM07ufMHz+DTh+Fx6zDKfbC5OfX6i7Qc/UjFo2RJnm12es5fQPfGLTf4lpYWue2O29lWVs7EO3/jd++9R+Zdn+HQ/Q8wYwxm3mUnMMhLnNvBu9/7Pp1HT/Cpu77Mwa9+lU+e/09qa+u44Qt3s//RR1Vnbk08RX1u9MHBnDtRS87BG1mdXVbq80FyaOjdtDQeZ9uOHRgModgcAuo2K6uclpYWBZJU1ttSEAgNenWF7s4Obrj5JpyLC7iddoIEQG+z84dvfEuB5O/6/lMU7C3nN888S3V9NXc9/TCVt30ei3cdRFuYWbVxta+LX33rHtYFmLnja18ha99+qn/0Ah98+BHfeeVF0j7/GZacVgIiotAv2pR1TPU5sW4pIsThQ++WDF/H5Pwi/cMjigRj8HnQ+63g5mdm6evro3DPbkVOkGASsOpULhn9wwPKy3htZkqNgMR2xyaWaWOjbN9VCisOPDY3hsBwAdZw7u8joJy9u1lenFPAfAH2Tk1M4FpdU5R8Afa73R7lcGGbn1eiq7niDmDUszQ1RXhUNO+//Y4aAd/42TvxrK0qYoElKISlmRk1VtlWlM/q2gIh0pnxWZgZu6ISz+RNGUSGhSvmmV3vYnV6hugVN0mZIpfi1tr6UVGMDl9S/zstPQOvW4dZhLXtOlbGJ5i0LpK5K58Z+xJ2p40N4RGMdPcQ5PIRl5XFyvIC+kALweEhXGxtJS4ikpj0NNYWZ1XHxGII5PLwZcY8DpIyMglyC/BcEhkf5y+eJzQgkNSUZAwmA26XW3Up3nj9pyoBFN9ThwjqGnVYDAa6GprYmbaJqPQ07LNXseMiIimRs50dRIZHEh8riV4A3jWnsipbHh9mETtJW7aw6tZhX7ERGx7J7LmzhFp0WLZmMONYVePZRHMIZxua2Lp1K6aQEFw2q7JrwxLA2ZP1ZGRkEBwjYp06xR40B4cwNjCgsJnx6UksOpcVbi3YEEFvYxvmqGhi169TnQuXBVaDvapqvCVvJ7EJ61keH8NisGCJW8dLjz/GNx/+NsFh4Rj1YXiXrehDAxnvu4AlJJDYDcnYvQYWZhZIXL+e0bYW4jZEE5CUwPzymuqARAVYaKo+wY78PIIiwrBbVwmwBCmphtaTDSRvzcYQEqLspBweAbHrOVVbR2XhTuWrKvdYIB+CCas+WcfWkkKCwkOVB7NoOwYajHS2naZ0106tOHFI2uzFmBBF/YkT7NqxE3NIBJ61NVwer9JcFHeAHdk71EFgdVgJigzHNj3Lq6+9ypOvPs/MxDihgUIz02MICqVNdSRLVKku+8NktkBwCO3HjilRcF1kBGtXr6r7JJG3ta6OnTfdiNu6yIrPqnBEYYTSVttERm4epuAQ5c9piQpmyr3ImbZmvlgh4vdGXNNTmOREi4ih/cOPKazYA1ERLMzOEBYeiUFvoulEHbsr9qvvuuqwEiKd1ekFOjvayD24B6tAOqw2QsRJxYsiLWTlb8eh8xAQHKigMP09/Xz84WEeuP9BdSZ4THL/3YpZ2tLUxL49e7RupDAk0bG2KtjDLnaX71EIIhHzlu7dwsQk1rl5SgSruDCvSGv60CAWZyfpHxigWGm9GliyuQgNDsW7PM+FrnPkllSojqHAb8zhIayOD9E7NEBhRRV2lwOdfUV1hOxWB4P9Q+Tu2YN7aZE1l4PwqCgWJqcYv3SZ7bn5uMQfNTwEn9nA5Mw081MzZCWloRfyj96BV6+ntfkM57v7+OwX7sbt0xEYFoLL62R4dJCF+Smqqiqxzs2icwiZx8za1Bxzc3MklxazPDNDcHSCGicvjl9mcWae9CwZ6Ro0wfkgMzPD/cwtL7CleDdLSwvonWuERkSwdOUqVyavsnVXAbaFeQIk3YiMZrzzHCNT02TuLMQuZB2RLzKaGO3pw7m6xo7t29UelULToDdwuXcQh9NFZs42HBKojD50bheDZzrYmJhIUkaGEiBWeqkRkfz6jTfJyd6mbLsWZ2cxxScqSMVoW5tiqydszVMi6NIBDAwOZKS7Xe3PsMxM1Q03LC0QEhHByPkLWAJCSMjIVueGx23DEBnKpa52QkPDiU1I1YwWBN/rc3Gp55waAYdvyMBjXcFjdigoxfDQuGripaZtwiVEjMAA1cypq69m69ZMMjdnsHR1gjBTALrgcAZONmnyWRvimbo8QmhEvCJDtbfWK8vN8Pg0bNPzmE1mdT3/8eSDPPTdRwiMiFfOVUa9i4BgC10tzSQnJRG1fgOuFSsmgwUiomiuriY4LoaIlPVqKiPkEPFF72xsVXhK6eipgkO66wYjx5oayZYOYEgYJo+HQLcbg85D/ZkGinfmERMXh29xkZWVNcLikhl9+zA/eOR7VN5QyZeefJRLxw/zyk9/wqZdxTzw3L+jS9zAqt1NsEePbmWFpr+9y1uvvsidn7qVW//p64y1neXJZ5+j7IaDfPP1V5X0nHQRg4JDMYRG8NA3vsmPXnhJSbSI/JpIBUkzpvZ4taYDKG40XpdK7gUf3lbfQpXgjGXuLISSmREM/x9PZx0Y5Zl+7Wvc4h5CIAohJCSQYMHdiktpoU7b7daN3a17u1ulRl1oS1uKFHd3EggBQgSIENdJJuP69XnS75c/A6XJzDvvez/3Oec6MREU79nH0EnTepFd4tAuVCeflyOff84X//svD/7jASatvJfqdZtYu34dA1bMYOUL/+Z6k52+fVJxt5iJMRg4+t/XObRzMwv/cQ+5M2dQs2U7f3z/I4ovly0OlFWUMXP2NGZMmUbVH3vYtvcACXNnkTxzOvaIaBzC+OzuweiyU35gP1lJycQk9pMSik6vkimZzqKr3GxuxzQyj1GjR1O9bRfNJVdklL/V7WHwvAWMyBtOyW8bKS67SNQtBYQOGYQpNBaHxy8N5SLtK4rvx48b11sSHvDLVJbW6uTi1r10tjaTMW4YI4YOpXDjDpqq64gZkE5izmBM/eLx60Qdi5eiwvO4vFrG5xXQVHSJxvpmMidOobK+hh1/bmDlymUSw+Gx9xDk99JWfp2aU5focbpInT2R1P6pXPxpB1WtTSimDCFz2jg0rgBelw+FVovZaqfiRhW5+cNkek7ciEXFkki+iQFw1JgCWRMjfn6VuBgtTs6v34rXYSNr5hgGDUxn/9c/42prQWjU3T4vk5feS1LfFPZ89z3KjnZ0LgeuYCMpy5cQldiXkz/8grupDoXCjlOhYM4d/8BkCOfYhk3Y21vxKFw41Aqm33EHcdGxsthd6/LIFhV1eCgj5s8lvm8fdnz7Lc62ToK0Ifh0esYsmYdBa+TcH/tosvQQO28iySPzcHVaJByZUC3OukZKv99M/6ho0qeMlNT2rV+tA7sFjc6J7a8qnjGL75QnyKNf/4CivY3IEAPdRg2D7rkDjcHI6bXfo+3uxKu2S4j13DsfwuaEfZu3orG75YUamhjL8HsXy7aL4u+2Sk5gwtIZBA1IkVy9gICfqnslY5NehEP649KrZOo8RKHh28++kD7RtMwMrErROKHC6PTiKK3i+vpdJMbFkH3bDNn3eWL9ZvC6cRi8+IxaFi2/nUC3g+M/bkDn9ErZ0R0RRN5dS3D12Cn5agMRqGj2dqNMjGD6g3dzs7qWy5v2oXd45WaVEAOz77mdlqYmjv22FQEkEF4Pt07FnPtX0tzayolNO1D0OCUc2xAZwfilC7BZHBz7aSdOtY6Cpx6gU+VH7NAEd9Kl99N6tZzyHzeTk5bOiKWzqWtu4tyOQzjEQyBGj9+gYv7KldRevUblnqMoLA70QSbUcZGMvG0hzQ1NXPhlK1q3B3+4FqKCmXnn7VSUXefS7lOY3Ap5czXGhDPtvtu4fPkKRRv3Et8vmSHL5+MINuIPKHAGAngMKk4cO87kYSPk8N2jFb5JZP/myUNHGZGfj050U6q8slM3pMNO6/krXN57mNysTKbcOo8LF4s4vWsvepHONShIGJRC7oQxXDh5FsvFGyitbikKJOdkkjNjAmdOnqLr0jV5Sg9P7Uto/zjGzZrKmeMnqSsslak/pUFLaHwMUxbN5fzJM1QfOSdRMKbIMIzxUYxcNItTp07RcL5UpoTtXjc5YwtILxjOpQtXuHa4mL4pA8lYfAtd6t7QSMDnxhdwUXzgIM7zVxkycCAFS+bIZpDG8mp8dhuhETrC+0Yzcv4sDu3ci+VcJWFKPRaPi9yJY0kfPYx923eguNYkU6FtWg+DxuYzKH8IJw8ex1bZjrXNgiEyhIFDsxmQP0TCXK+cKyFpwEAmLV2MRanAo1LLNKpLHZAD4IzRYyWVwKEVDjUFgS4Hl0pKyJs0VgajBNRYXMdRPV5O/rmThhvXuWXOTFIGpbF9yyZUNiedrU2Yokz0zUyThfOHd+yFy9Wo7V4ICyN34jj65Way6fffoK4Jg0Z4xGFwQT65BcP4ff16Ah12fBYHfqebeaLCLLkPmzZuJNBkRuvyy+R6zpiR6JLjOHjkMLa6Frw9dowmE+OmTKFPWhp/7tjDtfIaRk+dTuKIfCwqgXtRgd1OmNXB7l/Xyy76W+bNIbxPLL+v/5VQdLS1NGKM0TFiQgEhkbGc3nsYRW0zPqcHV2gQk+feQnx8PBt/XIfeYkOl19CoDTB29lT694lh6/qN2BsdEqMiruvps2YQGRzCtj+30dndw+RFC1AlJdClVuJQKtDq9NSVX8Ntt5OVNVhWgonNunjGNVRU4XF5SM3KlMEBlTKAwePBW9PAmV17UblcLFq4QPrjfl//G54eBz6fi6BoPfNuX0K9tYeju/YTZ/EQcHhwhwQzS1h3gK2//obR7kATbKBG62POsoVEqtRsFe0QVhuqvzx2Lk0Qt92+AoXDwtYN63H2mDGFhuPRhXLnvauovVHJ8QN70Svc2J0uPLoQVt6zCnNHO7t37aWzy8HKhx7BYtRjl1JvAKPXi/NaNYUHDxAcbmTG3Jm0O3rYu2MPeqsPtTKAOkrDLUvmY+mycWTnPlQd3dJvb4iN49Y776SpqYkN634iSqNGZzLQ4ndz/5OPUHvzBgd37cXVbCWlf5r8fy5csozq6zXsO3QEVXAwM25bijVUj10jkDq9wcBLZwrloTooNgKX24VOeBt1OvacOc0g0QVsDJaSu97nJdjhxFJaxsG92wlJjmXR4sXUXizn3LEzhIRFkZU/ksi0NFkv6lY5qG2tpaTiMstmz6P1fAUdDS1E9k+QZIate7ZLb/agzGyUAv/lUOBv76L25HHam+oJT+vPtHlzKTx3geMnThEVE8/8FbfRrVfSJcgQKiV6vYHDe/czanQBXo3ovFeg9ngI9fkp2b6b6vJKidgblZfLjROHqb98SR52nAotisRkJs6ayeUzxyi+cIb41P4MHJZDSEKcREQ57A5q2poorKlkwow56BThuG0+gnR6TB2dNPy5latFJ0mfPlq2DlXvPsHOdb+h+N+SRQGbuY34YD3js4Zw+eBpWq0uspYuZeKTT+JTq/ALDUz4UAJuio8cZdjYMb37WJ+rF1BqsbH9+Xc4vHMPsbmDmTC6gCsbdxDk9qEx6qlubyM8M4OhmTlc33OUG+YWhvzrbqY/eL9sB5XkEjS4/E6KTp9lwpjxvWgVgSFxuFAq1Pz0zHOcOnCA7Lxshg3KoPDP3bR025jz1DOMvvcO0Lhw+6341X70aCg/fhFvbTO7v1or/Tf5M+aSNWkyu0uKuPOxh3pFea8TAi65el6/6gnKz54nJTuDwcnptBSWcb6umvlfvCmrbNQ+JX4h/2i1Ehwqwh5Dh+fJn/L/d6qauzoor6hgzEiRuJOiTa8E6nDx4YoHqC25zMQ5U4iLDOfwhi2EG9QodS7Mth5yR0wiNiqeY3t2E6xUoPO6aXXZSZw+EZVWS8uZYtR2K0qND5vPT//sfPolpHDwjz8JNxrRGFSYnTb6Zw8hNjaOy8dPYGlplV2YHmF+HppLuCid3rUTk1KDQWOi02pl5IypeFw+Lh8pwqbR8vD3n2LKHtTrPRRJY7UHZbuZl6cuJtjhJm/qGJk6PbZ1F3HhQXj93bI9Jm3YGDRKLaVHTxChFp2jPm5azAxcfIvc7NTuP06k8Cap3XS73AwdMxWlysix/UdIiIjBbbZgV/oZMFN4g5Rc3XZcshGf3PgdmgGpvRqmWKWroay0lCC9nr6pyRL4LEQMMTCt/eQTOQBmDsmSyBgpNYgqq5JKPlr2AMEBGLZoCs2dLTSUlMqEZo9AcBtUsn2mp7WD8lPnCRVStk9BV8BFzpLpNDc00nrsIgmhkbR67VjUPvKmj6e9pZWbhWWYFFop+4h+5zGzp9HQ0ED5mfP0jYyhu7tbMtDGz5slsTn1pZXy9XfZHfJ9Fb3azU3tHNtzgrSx47jtmzV4Q2RPwd9eMxvXDh5h2zOvEalQUbBkNqU11yk6fU5iI7QKFwG1j3G3TOPyhRIcVc2YxGvlCeDVq8ldMJWyinJaL1YQrjfh0aiw4WHYpDHU1TVSe7mWCG0wWo9fbi5GLZzF6fNFdNe0kjQ4i6WfvgdBwkwvpGdxTSg5euwYEwQg16DBKr1mAUyoOH3kKKOHiSo4I3aF4CH60bkCnPrsWw5/uY7+EREMmzCSi6Ul1F6rJD42Equtk4BWwdRF8zh+8Ag0mQnXBdHebcYQFsq4mVMl/d/c0CzlRavXRUzfeIbkD+NC0QXMTR2YNHqJchEy1+iZUzh65Ai+dgvhWiMOqw1tiIlRc6ZJ3p6lpR2jUtMLdDYYGDl9KgcPHcd8s5Opy5Yz+t+Pg0H4a//u+A642PrW/6jZsIvEsAiG3jKFP/btkllLTcCLwdODPkjDiFlTObjvIDR2EWUIxen3YgwLleinQ/v2y6Fc3PCdmgARfWMlmqLo3EWcbR5C9CE4HHZi+8aTmT9UeiDbzN1MXrCAaf9Z3WuHEXxD2QDTuwEcP6a3VcgjvGPiq9vOJdGXPmHs33Vawhbqk7riVw8/QcXx04wakk3O0CFs3rQBn99NbGQYrQ3V5I/OJyq9P3u27aKfKhR/jwgZaIhKTKBvRhpHDh9C4/DK/tOegJP4lETSMwZy8NARvO4AEbog1BYnScnJhA9KllxJEUqJDQrD3dZFTm4uockJbNy5DaPBIDdcAbtLenv7JPZnoxiclSqeePttYoW0LZ434tcSAGyzlS/uW0Wz8BOOKyAmKZEt27ejUKgIMmqxW5rIy8smJiGBw3sPYBTnS70Ji8/F4JwhEpF0cO8+wjQGRL2nWeVizKTxUonas/MAYeGJWHvEc8DP6NGjMJlMbNm1E39IEC9/ugZt9uDe7mOxbVarZVDOYbcxODtLEgs8ClksR135dQIuL8mizlIsL4RpTYTN2jr4z/IV6LptzJ04RdoC9uzfL32LgttmNzeyYMlcWu0W9u7eJ7tvxfOrs8vMrNlzsFqtnC8qRCeUCbcNs8LFLNER3G3j6KGjGMJEDaSSgE/JyOEjcLsdXL16GafTLjdyDruHqVOn0dLSzOXSS6i1vTxVUVs3c+osbGYLR0+dRd8nkWe+/QZionp9C0I6FGn68yW8eO99mNQBFi6ez/XGOs5duECIKRS/14XH08X8ebNoamyk8NQ54kKj5PNUpMNnzJolGbhF585JNEpQqIlut43pc2ZQe/MmpaXlmEyRuBxeKbMuWriY4kulnC27SlzOYJ745gtp1xF+X+mzCCi4ePYcqQPSCYqJwC26s4VlU63l8KnTDM4aQnhIr/1EcqydDip/+4NvPniPqIQoZkydRkXhZcquVxOc3J+nfljXW4UXopIpfnfAQsWl86RoDGx75T3sdU1ye/nAe29R3dNO8siR2N0B9Nqw3gYVF9z4bR2fvfoy6akDJJT88tUKzpReYdD4Ah55/78QbJQbQPFME/VsRw4fZdTYsfgkeF1YEQKy//z4V9+w8ZvviAwJZe7kyVRfLKKh6kZvXbNSizEyjqkzZnLswD7K6m+Qv2gmy199Qb4mfq0Wt3wKwtkrFxmaNQIdht7eZvEM7LKw7+13Kdq/i4h+4YwfOZIbJy5Sdq4ExVf/Xh3I6RNH0fffYPB6cBtNzLnrflR9UokXXXPCGCWgjcINqVRy6sAxps+YhstjRSfp9MJgF6Bs11GUbe0cXPclns5ODEGRLL3zTnzBevxeJz999D76gA6FOopFjz1MVbSfESJlLN0Y0gGE3ePm0LmTTBwzAZOsqRFDmg+cNs4c3IO3sYVLP21G1WNFG25i5p130xOdxIA5UwgIrLOshdWidrnZ896HNJwqwmTz4LBY6fI7Maak0HfSVOb8YxVulxOtSSfTSy5zO5WFZ7GLjYhI1did+OMiGH/37biSEsgRck7vPy7Zuc0d7Vy7clluKoUs9LdNj3bh6assY1zBWCmP9KbffPjM7Zw6fBDb1es0bjmI12zGmNGXhfffic3robWigiu//0F3VxfB+cOZfPdd8tR57XIxl7b8isHnJiYljZkLl6PWRkk207l923B7nESkDmTZHffgdfq5dqGEi/v2Y7Z0kT1zCj0BHykpKXi7LFzcuQ+H1U6//Dxm37oEu9vKpcIzlBw+ItNzkRmDGDt3PsEJ/YjJy5PDn0ulxI6L7rpqvMXllGzYRtelUgIeJ/FD0pm5ZCF2l5uS48epOXZEomdC8vKZsGgpbq+Cs4f2c/3UXnweG8OmTSVv5ER07mAunjzH6SM75c0oM38kI4UnIkTP4X0HKD9yBq1WT9qYUaSNLyAqJ4uY5HQQVX/CE6ARPpaLhBiNJKWlSQDn//ee/++D9xg3aQIjhg7vDSfIW7Sf8sKzmBo6OLruN7y1jXTbzAycM5aR48cQZPdzeMNmmq9cxqPwM2jmFHIKxqD2qti/eQvmG9fo6DEzbvkiMnKGonUoObXvIBUXzuEI+Bi1YCEp2UMw6vTs3fgn9edLpXySN2+afHgKqXfn75twXG+Qw8iEZfMYPCofs6WbI9u2YSsrl0DUgnvuwjgok8QRowlOFOGQ3megHi+le/aS0NzFyZ830FXXQL21g0mP3CVN9ivGTGXHTz9j7W7B7LEz7rZlZGTmQKuVXb//gaWjmRa7mVseuo/E5DT8zXZO7tpPXfkV/Fol0+5aSVh8nCTnb/ppPY42Mxa/lxmPrCIQFcHwyTMk9F1yQv625586coi8MSNRmQzSQSpeaWHUPnb4sAyBBAcH/Y2wkUZVTu/ZQ0KPhz8/+ByT2YpD4WbOCw/hVwaI6nCy56cNCCyJVelj5v23ExITid4N69dfG1TOAAAgAElEQVR8QVC3G69OzYBbp1Hd3szUnJFs+2odQVYvVo+XGY8/iMoURKjNz+/f/CAZhha1n3mr/yGbfsRAeWLTTpz1bQT0Gqb+8w45EMai58t338egDNDtcXHrU0/RFRxE7ry5+ESdk82BXg6Cdkq27aTP9TaO/7KRbmsPPQY18//zqGRlBte3su/X37EJ6Tk2nFkP3yODOzqbh82ff0dYl4fQuGjyVy3BJXBaHRZ2rfsdTY8TdXAw0x5ahSk6itbyG+z47Q+5iTXERhM9MpemgJeHXn1N3mNEZ3pAPARtLrkRHT1VyEXKv5E0AXmPu1x0gdEF4+TTT6C7RAjBbO+g8vgZdFdrOfrDr4SKFsSoIIavWoQxyIC/pJrTm7ej9rpw6tXMW/0MbqWC5gsXKd53GGdTB6lDshi6fBE2lZeuuuuc3LobTZuLsPi+jFq1UjJAKa1n36atcpAxZfRjzD9uk33ursJKDq3bSGxIOKr4cHJXLZZLAcupUor+3I3Sbic+OwProCTUGeksuOd+HP4AwULa8/rw3Kym+swZbKUVnNy2E6/dSeLggYy9YykalZL6w6coPLifgN6Pvk8MM++7H+EQLdt9gMpzRVIBScwezOjblmCxW2gtPk/J4eO4utwk5+eRd+9yunqstB0vpuT4abq8ThJH5DJ40Sw5DOWPHNfbXCFSNUqVDLxYHXaG5uZK+1kv4jdAdWmF3CynZ2b3JhC0PgIKLxVVpXRcLefm9sOYL1Vga2pn7JwZlKlFt3oWjhMllJ84iVfnp//IXAbOmS2T11d+2Uzn1evyAJk3ZxpxM8Zj9zqpP3KUqlPncbTbGDPjFpKmTpE8vGs7d1J26RItai1ZkyeRPWaslEHLt2ymvKgIh05HzvTpJBQUYNRqKdu2lfKTJ+WglD9rBlGTx2AcNJC4jME4vD5MIjnv81J35iQ9FZVUHzhC0+WrvcuU6ZNImFqAy+2keMM2mkrLcHltjJoznb4TJ+Dz+Lnwy0aaL5fLLfWcu1ewpbSYJcsWU7j+Vzora3DYPIxbPJ+wCbnYHS7O/7ANa0MHXYEAo29bSGBIGsmj8omN6oNWREjFDdEHF86eJikjnfC4mL+pB73NWoX7jzM0ayjaqOC/64DEU8FF0alDGMxdHP3kOyy1jVj/6hOeeutSEvKH0V/YWGLj6bT7MZpEEM9P8c7tHPjya2LbuglzeGQ9pa9PNH1XzGfgvDn49SKNq8JnA4M6QNHBDYRZLBz/+BecTWb8wUEMXzqPbY3lvLj2U9n7JaYbsUASF8yhgwcpmDpFerXF/V0X8EgJ+NiuvURbrJx4823ijXoq7FYWPPIghvR+2NraOP7Zd/jNDmzqEKbesRxNRjQDJo8HfZRUn3yIRjM3+3ccZ9rU2WhF77E8xLrQik7tQ0foKrnI+V/WYfAH8IVGEJuUiuLH558LTMvJ4chna7A0NeAOCeK2x5/GF92PWKFJC4xEkP7/ukD3bN/N3LmzsPvc6AVaxOlELUCDh05gNHew6Z2X8Xd30W9QDrfcfjva5D60VZWz8dM1cgD0aaK5/dnVNEZpJKZFp4/4v3o3m9PBwcKTTJ4wSQ6ACjkAevG3NFLffBPvX6mvXa+8T2RAiSrCyLJnn6VWH07/SWN7Y/SykkmHta6ecz+vo2LvIaLd4g0I4DD4adOpSJw2kyUPPyZDEtLoLWRAcxtNl4sJlF+j9Lvf8HR14UqMYtU7r3PBYSVv4gxwi4CGQlaq1TU3c/3qZaYI06YEg/Vua9rb27hSWcaYsWNku4BCbEz8XjqrrtNjbqejqITCd78mBAVBQ5KY+/D90kt0ZecuLv68Tub8NNlDmPPoI/jjojm5fxeXvv+aaJ0adVwcK558DpThHNu+i0sn9+Nw9tB3SA5LV96F2hTJ6T+2UHrwoPRuhOdkkZSTJTl0FefOU7p7HxqVlqisLBbcfw8YFJzc8Sentm+XKbyEvHwWr3qQNqePfmPHSeCqRaSPCdB0rZT+nQ7KNu+k6PdNBOvVJI/NYdyyJaAN5eSGP6jYtwO1Xktw3nDm3vcASkMQezb8SuWezZj0CuKH5nLLigfAFcqhdespKz+Lw9VDfkEBE+9cid9jY9Ovv9FSWIrfryBpfAHT7r2TDoNWSnPyhZdBgQDnL10k2GhkwIABvcnGvx3ab/73HcZOnsBomRjsTYi6cVN1sZh+9gD71n5L2/lLqHRK4ibmMPf228ClZc//PqLm4gXUQXpy5s1k+LSpYAhm60ef0FR8EW2wgQG3TGbszDlgVfHnu2voaWnEFvCQt+AWhi+YLyCQrP/0S8ylVTIIMGLZHPImj5NJ52/f/QjrlWqZiJtw2wIyJxTI0MC3772Lq7IchU5Lwb33EDQ4mz65I1CGR2L1ByS4VRD12i4UEV3TzN6139AuUD1aP1OfWkV5VRW3TF7AltffoqWpFm10CMOXzCdbNPU4FPz25jv0tDYSCNKRt3w+eQK5UtfDb+9+gtfcgRM3sx+6mz4jhkKHmc/f+R+KboeU9Cc9fC+RmRkkiWHSIKrgJHlT3rUOHzxA/rhRaMWDX4Jeev05ohpNVMGFhAT/3wbc5XVQdaGY8DYLv77xLtE9bjxaPxOfvYf4pET0TU5+e/sjbB1deIM0LFz9ENFJCfjNVr55+wNMXS4Jf5/45N3UtLcwM388Xz3/JqE9XlmTNP/5JwhNS4WaFj57+Q05iNuMKqY/dR/xKf3RtPaw9sW3MFrcBAxaFr/4OJGJ8VgqbvLr2i9xWdoxRkexfPVqGtUqMmZMxy2uHo8bteBvqlw0njlHeHENm9/7VMp9nvAgpj/9AHEpyVB6ne/ffBe9SMYbVCx+/RnCkhJounCVTR9/TYTFh0+nYsWHL6GMiaDj3CXWf7SWGLURt1rJ8peeRhMfS+eVcr7/9AvpcYtMSaLPhJG0qRXc/tiTcgD0CkuAgIb3OOUAOH66wN4I9aH3y2axcLnwQm/fuDhNi2p0MQA6zZjLKvGdKeXAlz+g7bERnhzL0neekWBo1dVmPnjqOQbGx6GOjWDSM49gSojj2oHD7P/pd4KcAUL6xLHghach1Ej5kUPs+3kDYQ4NkYn9mPP842AKpn7bYQ5t2YFDHLoSwrntnX/Ln63zcDE71v5IUEBFZGYKU59/SKaU63ad5PC63wlVQv/hObSnJaAaNJDpy1bK0IX4tCsdNnoaavDU19Nw7DTHNm7B221jwNAcZr3wjJSIb+4+wp7ffsevchM/ZBDzxcbU6+fy5p2c3rlbvjZxmRnMe+5pORhfWf87xzdvx6QNJWFoNmMevgN9aAjnvv6Ns2LgVUPi6DwmP3wvHSoFg7IEp08wh8S1r6Kiopweh528YUMJCNO/PKgFuH6lDKXTQ4bAwEiQnogXeSm7VkKwzUHR179Se+QMBi+MmzuThmgtudlDaN9zhjPbduFWuhm+YCZD71qO3+3j7Gc/UnP6vGwVGTR5LDn33YrWpOfYJ19xafdhQrQhjJ4+m/TbloLHzalPPqbuRhWNShVpBQXMvfMu6UE9t3YtFeeL6PD7GbN4McOXLcNjs7Hnk49pvnJFDmgFi+YROXkMuowBhPVLxen3YxSkAWs3dVeKSVQq2fXhJ9SeOU+kMUiqRqkr5+OzWNm15htar15DrfQxdcUSYqdNwPLX9u/0Vz/TVlqJ2+1mwpL51IdqKRg5kh1vvoe3sR1fQM2E5QtJmDNKXiebX1pDS2Ud/qAgRixfSPiUUehF/25k7wCokqqGn0LRljQwnYg+cTInIA74okWpcPcx8ocMQxMdJt8uv0o8uZxcOHeUeJeXPS++Cx09KGMiGbVwPvHD8zAmp6CJ6SPfQ6EvaZxeruzfx4mffiZQWsaAkDC6WtqJGJpF/J2LiRk/BkN4b9pX8FDFcufK6e30Vyj47bE3iPTqaHM6mXz/nRxwNHLvSy9IyoMWLTpx/XjgkGgCEagpg9A3RRDMI1mtF48cI9XvZ99LL+LtaKdZreHuF5/rnZ/qb7L3gzW4WyyYYtOY+8AqeuINJAlmqSa0N+2OTaogp44XMSJ/tETlqf9/z6LDSsXJE0T39LDrjbdwd3ZhSksnOjkZxaeLlgasne3SOzAqezBNN6po9/lInDWDeU89C0rh/xFpMh8ajZLThw4xcYrYLvXi7GQtlRs2rV5NTeFpTEYlaQl9qC25SmhQMLpQIw2dLbhVAVL7J9Nd1UK7K0D2ihVMeviR3qSvQB9olVjtds4VnWOC6LOUfDFPb/WK38/P/36OqsIign0+cvonYa6qocHrJfPhB5h0192olHocPXYMgokW8HFx314sV8o498NvRIYEYY3QMeX+lZxsucmdDzyOqJ13egS3R4nxr5aLLc88R2dRIXq/jYFJ/aiurOIGPib+9yWGzpiPTjjyBVLDqKCzq4vL5RcldFXWzMuLAXra2imrLJfdwYKBJuZyAcURw8EXjz9DZ1kFiWGh9AkNoaOhXpLKtWGhNHeaCQuNpH+fflRdLZNJH5fKi9VhIzIyUnLb2mvqiBKQaqWSenMXDpORQVmZXCs8Q5hei96gx9zdhTE4iIjwCJrq6ulobZMeGDFYR8RES/NvZVk5waYgWcMkmiMiEqNles1c1403NII7PniH8GxxihWZR78MU9DewqeL7ibe4yUkQmxsXTgsZmlA9wuSuddPaGyclE0tNQ1Eh4XS47JidvSQMDBVgjHby6tIj++Hyq+gorkJ4+AB0pPTVVFBYmgoPrebdms3YSmJKBRqmq7U4o+K4O4f1mBKSUUTEHgDgbdQcP5qCUajgYyk9F5g6d+F5p+//wHjJo4ne2SelGbEACi6jjvPl/Drg/8iVsg4MUYcXjsakb11iuW8GqvbTVL2YBmyUXX1ECqaFWwWOl02+mQOxNxjxdbWSb/IWLQOL9euV5GaP1RKEG31tVJ2EPT/Lks3GYMz6WjvwNrVLa9/gTYSG4PMIdk0NDYgGjAE81KwtNq72knLTsXhEpypalILJnLbRx/iNBjRS1akSH66KN66lZIPv8ZosRCRGofF56C5qwNzayfp0f3weP1EZSTLdgS6eog0mrBZe+iyW0nPG8qNujqsPVb6xfRBZXPLFHtqxiDaOtux2ToJMeplWEPwKvvlDOZGfb1MrsZlDmL5h//9WwLW4Psb/3Pg1CEmDh9FsKaXmdmL5oCzhw6TN2I46hCTxHIohDrg8nHmq285/csfhAegf9846ppv4tT4ZFDJY/XS2tjGuPHjJNNMBLxi42JpaG6USIXBw3K5ceMG1pZOKbGlJafR1NBEemo6HeZ2PApxi/VJWd1isZCanSk3o8J7Gawz4OtxyCBD0qAB1DTWy/OCeP39NidOt0v6D6vrGnH2wKi5CyhY/bhsrZB/x+tAqfay/q23se88QbjdS3LuYM5duYzCaCQoKBhnZyd6pYpBAwZSWFIs/Z5RcTGya1cglbKH5nK+qIjIsHAZ+hD+N/FQTByUTsW1Srl5FT45YSAX6Byx3SgsLaXV6WTMLXNZ9NxzUi70/s3edPjcnD55iunje3vIxZeYNzxdPVy6UMyI8UKVCBCQ3mSfkFX45tEncVdUEaVQ0icmkqqb17EqXIRHRWEz2zCoDaQmpXDtxnUCQn4V4Smtga6uLgYOzuRcUSHBwSaJqvKYbZgMRsL6RHP9ZhUGg44QvR53RzdOp5P+2RlUNdTJ8IJRrcVS10ya+PyGBXGi6CzxSf3QqzV01TWTEBVDQkIfjl4opgEFq155lUGzZuAziQ2yyFF4oKGRT599BnddnQySCdxSaelV6XsTcq3TYZWIsSEDMiktv4pT5UMXbJJLCRGSi4mJkUNbeGS4DBLYWrtISuyP8i/f76XyUsKjozFoddg7uogKjyAiMpLzYsgL0vPY228SOiJfpnS9ASHhqbleeQ273U52bi9mRlK9gLrySumDHJg1uHcDKDRCvwf3teu8/9QzhHbZSQoJJ9ho4lptNbXmVpKSknC29/48Cp2OmqZ6fBrhMtIQsLpJiImTwYGqulp0EUH4fH562rrISs/A73RSU1tNeEI0To8bt81Fn7h4emwWHE47Or1OVqGZW80y8SsGpeb2FglbF4pPe0sHudk5uJ0uiq9dI3hABo+9/z7Ex+HVCfJeAKXPQ/2hg6z77ztoujrJFuB9l4uWtja0epMMJbS1dzAgKRWtwycDPr4IgwyGuS0OSVEQ97/m9la6nVYSomLRdXuIi47BgpsOexeGYD3Wri4UPR4yB2Rhtjq4bu5Ek57Eo5+tkQUCoiVcFVDKVHHhqdOkDRxAcGz033gkcZ8JcPzwSYbnj8IoFEfJIhcxchfXt23l93ffJ0mhpW9EFFVNLTiCg/D1S+DRr9fK4JhXoULplwh5io8dxdjVzd73PsLgdmHHxwNvvUqJykfGxInolUZZQiEahLB0cHrjj+z54UfCrTApdzRV12qps1vpiA3m1R2bZDuIGyUGeYhQUrj3KMPHjiVgVOHV9D669B4fJZ9+xqH163AHbAwdPBhzVSNqEaw0GGUa2xxw0LdvX2pLKnBpDKTMmcmcp1fjVuoR6GKJyfH7OXjkAFMmT+21TPlF26cXjdLL/o/eo2jbVvQON8MHD6GhtoHGhkYU3y9eGrhWdV12imZPGE/FL7/y859byH/gHsauuBOXIgS1IQiP147SZaX06BGmLl6Mz6fA3GMnSKOTdS9bn3maXRt/566nH6NgwUIOfvgpJw8clCxA8eGftWIpI2bN4fB7n7F5xz6mP/o001euQKFTYve7cYsEn9NFReF5CWP1BpyymihIL347Ld89/BQl54u489FV5E2ayK633mXP4UMsenE1E++6G4/5bw6dWoG/x8zp4kLG5OVTvGmb7PSdsGIhhTfKuFR+mX8+8TR2McH6NeiUKlQaI18vXcHN0hIe/M8/6Tt2NPte+i+7z51h3nsvMn7pUlQ2FVg9YAzC3dXOwdIiskeNQKPo9YtpAgE6O9q5WlHO8PFjcPS+Ixh9XqKdbj7/5+O4mpt59N9PoxkwgCMvv07tjWpqrT0oIqO564ln6Jeczro33qK+/Kpw+6ANC+GuZ54lJmcYPz/5LJXFxYRFBuMLNrHy+ReI79+fL1Y/Q09TPZ3WLgyR4fzr9dfRxcTy2erV2Do6sTudhMfFcu/jjxEcHcXX77xFZ00tIQE1EXExLHn8AVSpA9n1xMtcb+9i4uvPkzxxAh3NHQSHh+PSgL2sgoPPvEyIy8Ftr6+GyBA2rf43PV0WbjodOP86KT3xzv+ICArniyefx1xbgzZUTSDIwLP/fQ+lX8m3r71BY0UFfoWPmEEDuePVV2WF2Np//ZtAfT0xKEkfksn4x+6XJ+3db3zMTYuFuV+8iyI1WaJCxPe9GjXnLxVjNOrJSB0gPyRqTwC9QsGna9b0poCH5dAtIZ4+jG439sISDq1+i35hoUz7+FWwmln31HNyNV/eZcaUksS/PvuUxopKvnvxdbROFy6vi+iMFB7472s0NDbz4yv/w93UJkM9GXm53Pric7TX1vDtW29i72iTqcvUrEHc9dJ/aL9+g+/e+xhHZ7dkvoX9VSr+8Jp36ai4yppX3kBtc5EeG098cl8m/uthbNer+ePdb/EGR7P8y89xR0WDzd0LDNbD9YMHOPnS24zLziT/lScxX7nIH59/I6+7mtZ20keM4K7n/8X10nK+fe5VQkRaVRMgKTuTO/8tvn+VLz5cg7fbKrl04ydN4pYnn+Lm+SK+/+B9gj0u4tRqBufnkPPso7QUXeCHVz8gq2Asc956mQ6jDr8vgFulxGFQc/DQYSbmjyREpIVF4NEXwODzc/zwEYaOGIE+LBibwofO5yPS6qR441YOffk986ZPYcAjd9O4ewd7NmyiRwB6HW6mLVzEjNuWcfHwETZ88S1BeiNdXgdj585g3oN3sWvLVo79uIlorYl2s5nJs2Yw7anHOfnLj+z643c8Nismo5Gps2cyZsWtFO7YKWVWMRT22KwsuXsF2cvmcWLrFjZ/v47kiGg0Li9zFs4n8bZFXPzjT3Z9t5lpy24n96F75O8ruo9FilATcLDlgw9p33qQlbPmEHfnrZRu2sSR7QdweHy0B1zMWbyQcbfM59TWraxfv56wkDApad9+390Mmz+TTet+onjHAbRuvyQLrHzgPgbeMpU/v/6aq3uPoXG4iImJZNGKWwkuyOPI5i3s2X1IbpxnP7iKLvEQ0euwKwI4/F5Oil70cRN6mapicyGwPV1WSi4UM3LiBHn4ESZHg9tNqMPLby+9RtP5izz56MOQm8n5dT9w5exZuqw2egwGVv7jnySNm8i6N96krPCsZIdalPCPZ58mPS+XLz/8gMqTZwlRaiXO66EnHiWiYChfv/0a14qLJRpEPD5fev0VlOlJfPrqa1huNuHuthIUFCT/vmnIQH75eA2XjpwgITyCmIgIlt97r4idsverbykuq2LBQ/8kfe5smkW6lgBhCgjt7mbNM8/gbGrgX089CQMGsOG1t7C1mGkxd2IL1vKvl14iKKIPa196hYbGGoniICiI515+hdA+ffj4tVepunSJMMGt1JpY/cJzaPpE8tnbb1J/4TIDEvqh0apZ+fRTEBrOlvff53LtTR5563WCc7Mwq9U4AwrJSay+dkP6NQcPycIjzP0SSammtuy6bOgYmJkhlSiNKkCQx43/Ri0f//t5+mh13PXCC5IpuvmjNfRYbdR3tKEW9+xPPoV2M+++818sLU2ShhGRlMSzL7wgCw/eeuVVHK2tkvcYHpvAM2+8IWqqePu1F7B0teBTKjBGJfDKhx9BWzPvvPAfnN1deAIKwvun8cxrr+HrbOXDN17F3nBT9vqG9enHPLFdbmnhiy++xKrQ8vBrb6BKS6XebpPcVL3dhvXCeb545SWGZaSx8InHoLGRz9/7EK1PxY3GBmJzM3nilddxXWvmrZdfRW1Q0mXvITE1lSfeeIPminK+/PxzvDYb7h4Hg5IHcfc7b9NReZ63X3+ZcLuHlLh4IuJimfHU09DUwv/efAdDv0Qe/eB9uk06bGJIE7WSKCg+fU6mj4NjY2VI0SSWUD4fZ06epmDkaIJMwfhEw5H4DOjUVG7cwDsvPs/0iRNZ/vKrdBw5zYtvvEVmwWge+WataKXAYbViCO8DOgP7tm9hzNCh2CpvcGT3bkZMHk/S8GHsOnuaaXPnoXD5cbS3E6zXSg900Xff8t2nnzOpYCJL//U81dt28tHatUxaPI8Fr70oMwY2IamLhi59EKd37ycrPx+nXoffZJC+/QSNitMffMSmb79iwm0Luf2xx7n03a/s/PkP9GotjfZuht06m9v++QBX1m/ky0+/YuKyFSx+4y3J+HNLVqdKNjbt2bWRkSPHoPcF41eq8IQo8ZmbOP75x1w+dJBpc+YyaumtNG7dzldrPkHxyaJ5geraambOmcm0CRM5tWEzu44cJXX+HDKmzcSlD8PqchFsgEifk5LffsPS2ESs8FWMHcupPfupvlpJcmIqA3LzCBmQjl18WAIaamtqZIvEsOE5hEaEEKzVo+rxUlXbyIWmRibMnILX0YHWoKXT40Pj9HN1614sTfUkDUlmxrRJ7F6/kdpr1aRnDKHfsFy02an0+ByorRZc9fVUHD5CV2cXA8ePZ3hOHkV/bKPyxnX6TRtDyqjhEjGBQU+Xw07jpVKKv19PakJfQnIHUzB8JOd+3EBXfQv984YRmpFKVG4G5u5u9N0uupsaOHpyDyq9ivSsIYwdks/x7zdQ09xK/LzpRAwZIuKHvcXrChcWSxfVdQ0MzBwskTcyhOC0Ex/wsPntV1D29LD0rgfolzaQrZ99yo2GJlKmzaRf/nCiEhKw2Z1SvhB8ns72drKHD8MQH43L6SDUDVVXSmltbSFrRB7qmPBennRHF5WlZVgDftKzstAZjYSFhdDUWMvBQ/sk6mP8+IkSVCk2BVZLG56mRo58/T3Bej23/PMBEiKj2fTqO7TZXWQ9/jj+5P6yt9AjuGkBFcGt7Vx69z20TitLXvk3CrWKre+twWJ3MGDRAkyZA1FHRWPUB+O42cnlC8Wow7QkpaQQEx4veWddXU1UXCuT8kLKoEGEx8VLj6e/vZPuK6Vc2vg7kaHBzH7on9Lbs+vjj2lzuMh97ElUKSm4BYxZqUSh1UsMjFGvlvgAhdhUigedXssP334jt8eJaQPo9Clk+bbJa8Nz5Qpla78nKTaGSY+voqW9nYPCU6HUkHvHCjTJSfi0WoJDw+hsaubC6bMMTkknJC4GV2yI3Gb4qptpvFqBXq8lbcggfKFiMx7A3dxO2cVLhEVGEJOYgCE6XG6fupvbuVBYRFyfeNmVrA7SSknR3dFO68XLXNjwJ1mZmUx78C7qbtay95OvUEfGMfbFV+gwBWE3dxIVEkbA7aP93Flqvv2arLT+jHjwLm40NLB37XfExPdh8NKFeGKjMYi+YYcX380OLp2/SOzAFPom95fJ05DwUCoba2U91KDYBFJS07Dp1bJn2NXQQuPJk9Ru38SE8QUMWbmc8yWXOfXDevoOzCLrn4/RpteicNslOFZtMHHgyBHyhg9Ho9LI9hfRTBD8l3/vzOlT5I4cLRs/7KJrlQDRATeVu/dS8fufTB47mmHLb+HipRIO/7yJPknp5Nx6K66IMIyR4Xg9Ptpq6rhyuZRBw3IJjo/GrlPIJpLa4lL2b/yT5fPmk5yWQo8A/+LD0t7JiaPHKBg1Shr+NTqNHEaar9dSXlZGalYGsckJOAQ40+/GKczw+w7SePwsC2ffQtasqZw8eITCbftJzRvOoHtWUidYdmqxhYVgl4XT63+m5/gZ5k+dQvrMyRzad5ATOw+TO34C0VPHoIuNIVxjlHboa/U3Kb10hQlDRxEaEY5FF5Bp6c7qOlkZOCQvh4SkRDwKH94eG57Gdi7s3ktXaSkzZ0xh8MLpbP7jD07sP12ygacAACAASURBVEvO2EnkLVuERStYrH4UGpF4d3Ku6DyjC0SFnlJKeOLwo+yxyRDQ8ILxMq3tUwfQ+lxEOno48cuvNJ86zz0rVxA/fhRb1v9C5alzDB83kajRozH0649Cr5cDTPWlUm42NpA5cSya8BDZVawX3L3yG9RXVTNkZL68niSGWxGgpKyUhupapg8vkJ3XTU4Ldp+H9hbRflRJfnYufRP7YPXaCbgduJuaObx5M476Rh5ZtYqQhER+/vo7mls6GbVoEcYxozCrNXKBZnK7CLN0svfH73E0NPLgffcRFB3N7xv+4Nrlq0xdsghV1gDCk5NQOHs3+idPnUKpUpOTM0yGIMQGzemwU15WirmzXbYuxSbE4VH56GpswHW9hov7DqJzuli57FYMMVH88tM6yptaWPDA/ejSU3Fo9bg9AVRqDVW1NdiddgZnDsQnYIWiy1it4VpVDU6nm8yBGQR8YusSwCRAzg1NbFy7lsSwEO5efpuEuH/7zTfYFApGzpmFqn8CMWJD5xDXsllucQVOqm9OFpqwUCkuOczd1JdcReXxk5mVJSHIAo/UYW6lovIyTp+PrKGjCQkJQ+P3Ym5tpuLSJYwhofQdnIXWqMMQ8BJobcZRdpWj23YQERXH3f/4Bx6LmTVrP0cREsasu1dhj4nHrjfI+7/W0oWy4ip/fvEZg9KSWLFyJT1mG199+wP6kGDyZ00jkNKH4Pg+aJxaWhtaZe1mTGw0Awelo9aoZc/0zbp6tmzexqjhIxmWkys715VGP962VqznSjny51YGDh3M0ntWcvN6GV/9uI7gvsksefARzPpg7GotKq1K4nsqy6+SPiADrTG81yMdcGH0uqg9X8T5o0flFveJux/g6v7jnC48jatvMNnTxmEScH20xJmiqSq8gu16HTVll4ntG8L0W2ZRUdPM5v370SVEseDOFXhVQlUz4XO6pNQtbERFx06QGNeHVStuo/joAc6eOk14nxSyRowhon9/GYbUBmm4WX2NP3/9RdahpianUzBsOA1Xr3HqQiGu2FDmP7CKVi/YpYIWwKRUUrhtD8MHZRERHS29vjGmCK5fu8GZyxdIH5ZJXEY/tF4Pkd1O7DfqqCspo7Kygv5DBzNhxlROHj/O2YvFxA1MZ9TkWfh10bgFH1PrwmQz07h1K0UC+D97JrOXLOb0Hxs4KMJUHy5fHLB0thMXbCInJY3G0muUNzYzZPmtzHn6aTxibFAr8Hm6pSF9wzOrOb19u+SeTRg3ToINr9c3MufuVYz75+OgERKs+G96T6fHT55h3LhRvdRWlwiS6CTE9mRRISNHD0ctUrgCfS2Mzp4Avz7+bypOHCc1PY7MjFROHTmG3a9k2u13Mezee7GpfCgkaNaL1m1j09NPc2zrFoZPHM+g/mlc2nWERouF2S89xdCVt+JX6OlyuzBpjXRdKWfNsnsJDwTomzeQtKRESnccoNPmYNqzT5F99510eb0YjUZh4QCHja+feJALR/czavgwhqYN4sLO4zQ7PMx5/UWyFy7sJbvLqK+fxtYmqm/WyVW0bDGQJQxCBuvh43tux1FTQ0FWHuFBYZw6V0iVzc5TX39DTO6w3rCLRiMbJzrNPbTdbCQjayCiyERkbVR2j8QPVDfW0ScpkaCQYEk212u00hh9qeIGucNy5VZA4Ag0OgXbtm9GFxzMxPGT0AltQciKoo/P0smnd91DT02d7BkU0lT5sWP4Q0JY8NZbxI0aKX8t4TnXiiqopg7WLJ2HyW3vHaq1Oor2HcatN/D4j9+iG5Aue4pVKr1c09c3ttHhsJA5IBVNr0saT8BFdcNNydlLTOgnJR63y4FJoyNQU8NHq+5D0dXN2CnT8LqcnD28B99fA9lj3/6COi39/5pMhIRXdrWSEIOKxOT+MusrxF5VwMsnH37A+AmTGDI0H9/fTTJq4YMqvsCX9z9IBAEGjxuJy+OjuqQCi1rLk1s2Qajo2O1taBEr+UsXLxMXFEFs3wSs+t6312Dz0ni9iuCwYEIS4/Ao/+4gDiipKLlMQmJfgiLCJTBaZK/EA6yi5AqxiQmERYdLCUYpXFnObhrPFvHTU88TpdGTN30yldcqMVdVoxU3l3U/4wsNxe1zo1NqCVg9NJ8+za9P/ZMYg4rc2TO5eqOKhrIbKCIjeGrrRnnAEcZ5hU+FXqGl8kol4Ul9CQsz9r7+CtFo4eRqWRnD0wfJej0hpcuEmC/AhfXrOfDum/Qx6cmaNJGaxkauFV8mOiObu7//RfpVpJwoa4vUnDx+gvzRI9HqpAD/d/2dl8ITxxk2YiQqnam3jEb8md/NiW++oeir70gTFVTDMim5WkbzzRZyJ09j2huvgzhN/90KId6AwjPnGJKXJ9PZonJQ+HQj/mq+eWX1c7z55lvyWvAIiUepRhVQSEhuwZhR8jqTaAiNsGv4uHjmLLnSbynMAEJIEmnDHjZ9uIabf+4jTmcke+xojp46id/tJ2fyZMY/9x/QG3D6e9sHNG47Oz96n/KNG0mPiWLAsBzOXbpCU1sP+fPmMeU/T+FRatCIxKRCLTd0xUUXKBgyXHx48GjAJQ5SdgdV1yoZkpeLN+CRLC8hM4sP2WcPP4a+8gbROg19cwdwoqSExnY7o2fPZ/7zz/WmIMUoIPjTTgeFRecpEPy+v3tZxZ967Da5ARwuBsO/2zh6c1B2Pn7gfpSlFQzsm0Bc9kA279qDSmngjkefpP/ihbKv1Ov3oRY/j83D5dJS0kfm/l0A0AuD9rR2c628nNyxI3o1T5EwVqqwuVzSVjJ0sDgMi6BEQJrSu21WmZgdli2AyVIzk9cCXZ28/8QTOK5UMjZrCHFxsZw4f56LNXU8/r93SV84H0dAeF+V8uAofv43li1DVdPA9NFj0IYEsePwIdwGLY+++ToRYwtwK1X43D70WmGDsciKuPSUNPR6jexLFz46UbvpdNlJT0vF4bCh0fce0Om28ObKO1DerGfu+PGYgo1s2LOXLlMQr6z9El1GZm+VoOTSKqTsKoIlg8T3xev7dwKwquaGlGIzBw7qrToTb46wL/1lO3jpnrsItnQzXbAwlRoOnjtHpdPBB7//hnZACl6/H7VoRtIY6LzZgMXpJD4jXfZiS5h9AJoqqwnViY7gWKk7C1C/xqil+loFEbHRaELDJDzfINPT0NHQLBPjMakJ8t/QiOvf68Z6+iwfrv4PERodI7KzsVo6KSy/iic6hud//BnCY3CJw5u2t9i98+xJPlz9DOFuD3OnTMPc2cP+s2fRpPRj9S/fy4pSl/hk2cCkM1JTVU+QyUhUTFhvvaZGsOsUPP/S66x+9l+EBYvgpXh5XGDroeXwGb7/77uovVamTBpLY0sD5ysq0CWk8K8f1oPKiE8ccHpb8aSdIikpheDgCMm2lrcNp43Lu7bx+auvMDQhkTEDBuOoa+d42RWcw9L5z0/f4lWJTmI1KkEVQfP/iHrP8Cir7n37nD6T3nsnJKEEEhIgCYTQESkKiIoI2MWGXZ/H3vURK4q9I1YUlC4t9JCQQBJSSAghvfdMps+87j38fy/H4ZeIMN6z773XXuu6rpOmnfvY/PxzRBkULJw3h9LaekpamgifPoW7XngWtX+wdFcLcxsmC6e2/sxvH21mfGAIMyelc6m2nILKasKzZnHvp5+730+dOKjd6/yxtbfgaG0n3Ax3XLeCk4fzKWm8zOhlC1n70vM41B6S1yv2pWHTIDUXLpI+Pu1qBquEgMjeUlFlNaPHJ8tH5rD2EyBgESNWzn/6FTvE6NnbwLJlS9m9by+1nZ3k3bqa6x7/DzgN7oNL6kMsHH77TQr37MLfz4fpU7MoLTxLXXUNiq8e3uDKiIvl1PffIvDKIqf1mtvuZDh+FKOWLpKie6ttBJXCLpFwFQcP4WxooeCrLVj7+hjx0LDikfUokmIIHz8BvSEEVJ6YjULTIhK988mbPQtPpYBdiaPaLsXJB46eYG7efHehJNa43YLOauPivkP0lZVRvn8ndtMAZg81S+65G2NIFBNFSr848F1uhJhz2ETl0d3YG2o5/+d26bDS+4ax5P71tIR7M3HOHNRi+5L0dieXC89xfvdhxnh5c+a3H1C6TBh99Kx4/BE6fP0Yk7cACxqswlo+MoDeNEzV8eMoGuup+P1njN19qCJTmHfH3QyHBpAiAO5OtTu8UY3cZGrrapk+LRe7TZw7TlQuC0PtLdSXljFy/hz1332D2ubEMTaNaXfexVBoAGNFSKsYcYqIDqWD9rZWBuubSRd8TVGIWZyoNUra2po511LL9Ow8qUMQuUgjmGhoaaSnrY/pmVk4bU60otCz2/jj229weupZedMtcgtwC4astNZcwF5VSeORE9T9cxq73Yl+TCK5t96IJj6S8MmTcArXoVAwmp0MXLlCV2kBLaePUbN7H1qVRjqFM1aswBYTSbwAwTu1sh094jRT39pKZ5+RKZMm4rINYxCMUZeC2sqLMlRzQnoaJgHJFn0E+xB9NZdw1TZR+PPvmKrKMY4METk9m/TlyyBhFCEpY2RHVYjDhWC3vLQSfw8FSYnx2BUihEEYERxsfPN/5M6ay9QpU93eVKddSiEaSktR1dZR9ttvDJ09jc3pJP66GwibOQvP8WNklqRGocZmtUnXrggWD/T2IzZplDt9Rjzrf2MKygoKCYwIISIxjsGrfE3xxZ0rLCImMkrqmcToSug9FMNOqs6cJSgmmuCESBziJJIsRCvNZ8+iLbvEqa3bMHV2MWA2k7ZkMRFTM4nOmYI6MlwWFSJiSOuEmvzjaJovceibL/DpH6JneJjR11/HhREjtz//DL7hUe5Ll8RKqth98JDsHof4+qMXhYnQTytd7Dm8n8yJkwgOCJL/v2L04aFTUXb4EPqODo599x2e7e10Dw6S9+ijKFPGMip3FgovT/RKIbkWoaZaDhw8xPScqXh5SJ7F1XNQIVFnUzPT8RVM4auECiGUL9y3B5/mRs78+CMePX30GkeY8dAD2GJjmLjoGpw6D3nYiyBfMeYXbN/Zs2ej0Gsxiz3JYZEC7Veff4E333kHs92MS9IH3M963649zJk3R2aJCuKMeC/0FgcnDx+TqfsiEkMv4yRElISJsj378K1u4uB3W6WT1+rtwZS1q1HHRpOxUKDRBPHnahQMLk798TshgqP51Zf4KxT0uVzMeOhhTKFhTLp2IU6VwF3ZZOdJFEUihiYvezpq3f+PmhPf5v79e5k1f44Mr5VsCcHgVULJn3/hX13P8V9+w+604gzyJ3bePBrsDu569kU3i0pGiyjkeK34bDGzsmZK6o7Ejimg2zRIcelZZmRnS02cziWCf6FnYIC6E/kEXLzAnk8/xs9Th83Hn5x7HsESHkHa3DwpxRCpCOJNEgX1KTFOyxNhtUoZfC9egZH2Li5WVDBl5gy51Nx0KDD1DnH+vADZ58ixuVYqE110tHZQX1fPNGFIErWQwiY74EMdzVw5egLVuRrO7tyDy2VBGxfN4NgUfMansmrdnTgFUUWy12xc6WyitagEw8kyzm//G6t1BP/xSaTfvRaTyGVLn4JK7yWXvtFiYqCvn+7uHolkE+vVnZII9VfqaW5qZIbAbcmfg9U4jLG/n6bTp+jPP0xt/hGcVishqRMYvWo1qphRJKdNlluncK4LYk9942UsQxbSxmTIYHr5cJRQc6kCi83EmDHjZKGhFn1oJ9RfrMBUXUHPzp2S3GB3uZiweDHn9ToyViwjLWuqHCErZI6URaJE9QYPYgTBQxTZsoByUnahXAZFjx6VeJXG5I5FqTl7HqVBQ+T4JAZsRoI0AZL+UHikiIiYCEJHheAUTRPZ/3LSUlaJUZgd/9hOX81FaUJIystFOz2X8CnZRApnqNA2Dg/KAO2iwhPou3u59PXP9JdVYnHayFi2GF1eDpFZU/Dy9kEnTGJi/3dBwfEzxCXEEBYd6saSivrMbOX1N9/hgfs3EObv7y5KXGb57yuOHUfX3UXJ118zWH8ZEwryblyFV9pkIjIy0UdHXl37alnknz5WIElVej9Pt0FVYF5wUnbqCH6D/ex54UV8TSaMTgdZN9+Cc3I2CdNn46nzFPczN9bDZebciXzUnd3U/PgnI/WN9BoHmXXbGhyT0hgzZzZ6wT8Xf77giztclBUV4dHWxZnX38HV2obD35OsNauxZWYSmy32Qi0K6WdQYv8XuvDc689x879mnOK3P0Tf00/3v5Sza+65G9e48aTMnS/NqgLOIOhNYlR9YNdO5s67BoXeG7PZjt6gxuF0sf+fveTkTsPTU7CwbKgFIs5upuhAPvruAYq//wVzSzt2hYKlD66nJzGGVIHMFcHRgkcoH7aTM4d3oulo5uxHH2Ew2lAHx+MXFo3ip+efd+UmJXF40/t4mixYXWpWPfMCfcGh+E/Pktc/o2kAT08DGEc4fzCfELODvW9vEtwgdGEhXPvAHbSFGxiXlyfdPS6nCDkUdw4FB4tOMG3ydGnVFsgls9MkxfP7Dx1myYIbrrIsRQPNhqfRiKmiGktNDT++/T+BkEUd5Mvq/zzBRa2KpKzpqFW+sugSGcUKm42Wc8fpPHeG3Zs/Ji44FDz9WfXUE1zUQ2reTNlVFC1VhU5P5YnTVB8+yTUpKfz+2vP09bTiMWEUK55+glYvb6LTc9BphEfXXS45etvpOl9K77/GlCOfbSLMPwhbcDzXPfQ4rQYtSbIAvOpA0Kho7GijvKKcBXMXypwxmUWEU9IbTE2tdJ48zrkvN+Gt1uBKmChNNnVKG8l5uRIVpvQ0MIJgBDfSU1VHdoZ4/no3M9dmoW24l7NNtUyflCudxC6ncEI66BzqpK2mmckTM9GoNW738cAA2//YhsrHm6UrbhI7sPu2qnXRVllKcHcXVTv3Ubxtj+wIBeVkMveedXQLx+6kiTKCS632lOLb9ou16HqaubDrLyr+3I6HVk949jSybllFj58PcWmCWex2iDrVDspqq+kVm2TaBLyUovMitk4NLXWNKAeHiEtNZUSlYNhhwVetorbgNGNdHuR/+z01x/5BoXCRtmgxYxZew1BkOMGCWShlyaKfB6Wllfh5KEgenXD1uHcXgB+88x4zZs5jUkb61W6VA5dSRU1hIdEmCye+/IL+U0dRaDTEXr+SxMVLsUWGSQKJ0JfYbTap2Tt7phAfLy9GJY6S0TY6rR7HiIULZRcIF3xjMQLTC2a0SLFUUlh0gtiwcOm4tkismBaVRUXtySL8oiNlAShj9GTRaOXKqVPEDTn4Z9NnNF4oR+PjTdbNNxOXNw1lTBiayDAsKtFd04ivi7J/DpHqpea3t95guLxCYtqy16/nWGsLt/7nSTwDQ1C4eWS4xHh+/x4ys6fg7+ONJ0rZUVXrtBw5epSUtDQ8DF74CE6k7FCbuVxUSPDwCH9s3Iiu8QqDFgtLX34VU0ws4RlTZAGouxp4YUPDgUNHmJ4zGS+Dx1UXqjuKJz//CFMz0vD19roaYiM6GApqCk4T2dfDtjffRNvegU2tYfkrL9Hp60P8tGngITr6V9cn8Pe2P1i6fBkOEUslgnY1eno7O/nk40948ZWX5ScR1g+BsBKJift27WLenFmoDHoG5d+sQAwpT+w/7MYuiWcjss0UQhhupPl0AQG1bfz1yecMDPWijQ4nd/3dEBXB6KnZWK12t8j96pW14uA/JAz28+MrL+NlsWAxeLD05Vfo9vEledo0HGrZJ5C/nE47Bw78w/z589w0I4VSfk4RVr1/3z6uWSSir9yibcHCNQ71MVRRhaGkkj2ff4XFOoIuOoLk5ddzvruHO/7zvLtzL1neLimmLxY66exZVzsp7vttj2mIs6VnmZmVI9eyVpqmoH9khO6yEnTFBfzzxWYMgjwQGsmMh56m3z+QlKxMKa2QekLx+3u6KSoqYt4117gLPLMJtVbL8MCgXP+5M2fKoGOnWpQTDoZbuqisqiBr7qyronyxChUM9g9QWlzKrFmzrj4ZCQGVlB17XQPmE8Xs/uobGW8YMjkN/ayZdOgN3LjqVlSikBYXJuzUdTThamrDsfc4RT//jsNhxj81mWlPPEi7Xse4jBw5BXBzoV1cuVxHU3MjU3OypTzBIY1gKhobrkjRe07OdOwOuzSJiO+s+fIllK3NdOzZReGff0hUYczULKY+9DCtKj0pYm8TYRcKt6v3cqNAwVnJGOsuACVeWTCLL1VgtZtISRl/9Wrujja7dLES7+4Omn7cSt2RfMwOO2MXLuRSaAhR03OZljdb7m0yMgyXzPxTK5VMnJDm/n4lO1vF6bISVFoN45NSUEt9qrhEKCg/dprAsEACkmLku6YX0chONRVFFegMWhJS46XuWpxDTquZtqpags02/vlgE03FZ+V0KXv5MsKWXk+fly9JwsUsVr7VLA/BiorzBI6YKXxzE31lFbLfkXXzCrznz8IZEUFMfIJ7CiacCioVxSfPEBUTTmh8qIx/UwqCjcXGuxs/5sYbVpE4OsG9HqxGafysKTyD3/AQpz/8AFPdFfltTb/hJkLmzEeZEIcuOlQWnYKHLBCYxw/kMyo+noiEqKvtP7XEmp0/dZRErYL9r72Cq7uTHpuV2evuxpA9F9/Rqfj4ebhvLcKxau2j4nwBcToPfn7sJaxNHbKgvP7+++iNjiZqUrp0hsv3zmmXwdZnThUwRu/FnqefR9/fz6DCyaJHHqJ1VByjZ+dJzeFQfy9+3kESE/n2ay/w+Mob2Hrfg6j7+rF6eXD9hocZjIghZrKQyXi4eXhOi2weFR45wpScaaD1lD83uxySMHPsyEHypk9388MFuk9hkc2fs4fyCTXa+e2/L+Jvd+EbEszMdbfQPTqGZHF5E+e9yFfUeckOYGV5AX5Dvfzz/AvYWnsITp5MTPIEFK/ceIPL2dtHpM3KuLBw2ppbaRgeYezKlSx49GFsOo1kLQoVitJq5/Sbmzj55058vX0Yl5BEdUEpqrAgPOdM5obnHkYgG8SrK0bHIzYn+48eZcnca/EQDVWHHYXYmNQK9ubvIVPEpaj95OEhegmGoQG2P/Yk/RcqUajVJETF0FRVS6vDyPQn7yB75UpQh7q7blevoPsee4KWyjKsBiVRkWG0XqjAotGRuXYNOXfd7r69yRWnpfbkGf586lkStCpGRnrJyppEcXERLTYLS579D+kLb3DnEorut+gCmgf4/bFH6a25gMHPgJ+HDz01bRh1vkxa/yA5q5fJQ8VmG0ap19FvMVJ4rowZWbMlyk9GJ4pva2iEH+9/kEtFp4hJjSMqLJzKI+fAM4Blzz9H7IJZOF1GnDqVbKc3tzcz3NxFRroYDYsXUSFHmrVdHVxsbGVmxjSkOkToOhRWGsTmVttCzqw5mGwjGK0mAny8+f3PbZIfuObm23AM2tGIToKY57S38/Wtd2BvbSM4MRafAF+uVFYy5KFn2RuvEDk1E7UYzbrTDLE3tvLlPXdAVyuh8dF4eHpRcbYMZWg4a95/l8DU8TKiQsSciI3mfOk5dH5eJMbGSReuLJJtLpouN0jg+/iMKVgFj1lulQ4GysvY8cgzOLq78Bobg06noauoTJpjVn/1BfqkJPetXfBcnQrKyyrw9FKTkBiPSyFeDAdqh40P332PmbmzJRLPpnFv8FqXnc7Cs/z0xNMo+7qIT01EodZwoeQiPnGJ3LvpA1TxMf93wIptvqjwDHHR0dJBLX7J8ZhSw4mTpwiNjCQubpR0qIot3oGZ0qJCxsck4CMYwVeDUXRGO+cKzhE2OpGQmHBMMlpBgdI4RNOhY/z96juoh4eJnZRCv3GQnuZWtNHR3P3dV9h9/WXHUAYYWV1U7tvH7hefJRAb8ZNSae7uoa9nmG6litcP/4NNBIGaLZIuonC4KCg4SdrkdHR6cUiLKCUbKrOT0qJiRk+ZjNbTjUSzmix46NSU/PkHRze+g944ROLUNNp7emlvaCdy0hRu+fBjLF46dwEoRnJoOXz4CJNzpkiYu/hOxOElivz8gweYOnmyDKe1KZTS6ay12Sj46SdObtqMH3Zi05K53NpKb7eRcTPmsOSNt+TIUJjBnA4HKqeLE0fzmS5y7sRFRgSd2sVFBx59/Ek+ev9DVEL7djVoxmgeoLTwDLOmz5CdmD5ZBijxQ8WuX3ewdOkK+f64AblioGznn00fc/HnvwhUqUiaOoFDhSexq7XkLl8hO5PC6CUOU7vVic5hYc/Hmyj9cQvhWpV0c5+7WEO72UX2ypuY/+SjDLtccmQpxQg2CwVnTpGdN11+QrcKxIHC5iT/8FFmiw6j0P7IP19kdMGXTzyNvegcAS4XkWPiKaiu4sqgmdzlK7npmWfdHFfRAVQKJu8ghUVnmTl9ttRFCYaveE7WwUFKz52TKDiHQhSMSpR2ITuws+m+e3GUnCPKxwOf2HDOiyghh46V922Qgf8yL9Esuk0qurvbudx8hcmTJ6MQI0wJNVfQOthNSVk5C2e6WcDu3g7YhocpKixgxqxczIKccnVsaRwyUVNRQ97Uae69WvxHA/2yi7nlscdpPXaKtIR4PAO9KW9upLS7l3tfeZX0G5bL4l7tEJ/dKWlDG+9/AGvJBTITEiUD9kBRAc7QINY99yyxebMYkVEbClnjN9XVMjQ0wNg00QEUX7pY6Uqa6+rp7uwhTYT0y/UjZBpWHB0dvP3QQyhqa0mNiJAj6f2FhZA4mrVPP0N0xlT5/B0uQftxUnupVlIX0sdNknMH973FRVWtKACtjB8nSBHu0F/B8Busu8i7jz2C6nId8zMz5T55tPwCV/6VT7z89XeEjU0TXkQ5eVPr4FxFBX7eniRFx7o7xFqlzCctqL2At78fo4JiJXrA4bDhpVLTXFUpY78CRkWj1XjgEAg0u5K6qksSiZgwbox8DjJ0xGjEeKGK9//7X1T9A2QkJ2EyDlHd0oJuVDKPfPAR+AdiVqnQaZUoTEaazxbw9Usvo2xoYl5WDr1GmlbNpAAAIABJREFUI8VX6vFISeLxD9/H4e+DSyOumSo55b9w8gxhYQEEJYfjwILRNIKPwZ9X/vMq997zoDw/3MlddpRWM5cOHOTX997H0NdD3rhUBhrbqWrtwDM7i9s2vc+In4/sQutFReGwUnzmFOMnpqLx9KHfYsZPF4DeDvV/bWfLO2/gp3MwOjqKjqZujEoP7DFJPPzpJ1dlWhLvAzYjtb9vZeuHH+JpVZKbk0tlwxUaenrImD2XpUJ2Id45saBEFe9wcf6nP/jl40/wF+H6o0bRcfGS+7I5IZUHPv5QEqrkFVwsuREbn625A0tDAx4KK0mJcVxuaqZXAX6TMrjzjbelIcR9ALqj7v4RxtgF18igffF3DonzTqXi8P5/WCz526KqcmEXRiw7HHzrQ6r3HSDAYWFUdDi1zVfoVjoZNX8WSx7aIBthYpoib3amYfZ++B5n9+xGUN0nJo2l8XIHzY1tKD659VZX+5Ur3DBvLqmzZ9O2bx9f/PYrySuXs/ShDTQPWwmKiqKvp40Qh4ttz71G4b5DrHtwA1kLlnD8k2/Y9tcOFj5wG9f89wF6ei5h8PVC69Sg1niRfzCfmYuXYOlokzZ8tXcgDPdz6swRcpZdx/CQRdYH3i4nCr2Bbesf4OCu3ax74gmyb7qFQ299wLY9O5j3yK0sv+t2nMMKXAo9VrUG9eAIX254jKaL1ax5+lHGTs9mx7vvsHfPHh558RXGrLpJ3vDVfn7ohb6iuoaXVt2Eh9PKXU9sIHnqFH596x0OnznDwg33s/DGW9BpAuWLK0JPPV02Nq5bS/vlS6x/8Tlpsvhz4yYOHj7O+jc3MuHmlZhHOlDpFWjsNlo6u6ju7CZhdCoam0G+EC6RuG818fsjDzHY08aCpx6UhIV/Xnibqov15D35FAnz8rB5wqBVxFTCQGsnxsvNcnxiG+lHIziOBgMNDc10dA8wZXIWgy1t+Ph5y6Tx3tIyLENWmW1ktPSjMKhR/Yvf+33bnxhdClbevBarSSFF/8JdrW9r57e7HiLcw4PrXngMDCr2vP02ZVcauGnTZrzHj0OhdEnouMmuQNfWwc4N9xNp0LL0ycdAr2fXB5upae/kutffxHv8WOwqMXpWgcnGpYoL+OoVEnk3MmLGQzi57XZam1rod6jwDotE4+Mjc8hc1hE82tr59d4HiAz05/pXn5UH2rYn/4P5X73ZvHfeQ5E4GocAVQqZjMrAhQvl6D1UxI6Kkw5xYQLRq1x89rEggcxi9LiJDKt1UmPlYR1m+FwJu559geTYKOY/cq+Edf/wwv+wKHWs+N8bqBPicGoUuJQuRkaGaKiqYrR/MJGJo7A5LQwODxHoGyJHuj4BgUSmpDA00C8LTK/gIIr/3klSVDTe8VF02AYk+9VT7U/FySJsvj54R4RLZ6avToN+cIj24wUcfedTkmKjmf3y4wzUVfHLu+9iNnhyx7dbMAcEyvGATqnBZnXRduoUu594iLnZk5nywrO0l5by08aPCE8Zy5LXX6FHp8FTb0AjRnlDQ1w8f17qvYJjI+k29RIUFg5dI1ScKkSXEAu+fnJs46EzoDCbOP/H7xS/v5HFc2cy5v67qDtXyt5NnxOXmsHc196i16BHazdK7rVapedg/lHSsqeglnERasn41WPlWP4hMiZnofP2Z0QcCE4H/i4rhVt/omjzlyxfdA2j7lzJxYIC/v5kC0mTslj66is0q8S+oMdps6A327hYUiKjEAxenowMDuARHkZ3cwufffIZz/3vPRmrNGgxSVOEd5AvR//aQV5WthAh0WYblGSAEK8ISg8cI3p8KmaVGCPb8dFr8HHY2PPJ51z6Yw+3LFlC+K3LOfvLFg7+vZucxUuYdt+9DHn74VR5YBbfu8rGtnf/x+W/d7L+llUEL11M6R872P7nLqatWEnW/evpERRAcUl2CG2fVYbVTsuchNrLA6NlBE9vXxhxUHKmSDrg7VotHt4+crzv43Ly5fMvMFxQxLoblxN03RwO/LiVXTsOs+CmW5l5xzqMQsvmtKMUXfOhIYqKi8nOnYlKo5XTFJFAwIDgpZfKn1vFOlCKIsqMn3WYb154AcXFy6y7ZRWGjPHs37WbU7sOcv26O0lZdTODWi2OYSO+AtXV1U5rcyNp48biJeJRWjvxiI/DahykpLycrBmzZbC8iC7y9vWh7fJlTEMDJExMxTHcjyrQR44t2zt6OFdSztTJ03DaXeg0Qn81gofDyaePP4ajuZkHhas3NoLdn33KiZLz3PXiS4TPmU2v0yW53IFqFeqBDj558XkMPf2sv/1OKQnZ8cUXlFRfYN3TT+E7NRublzdKmxWN3U5fU6PUQ6akpuAS+4vLhVKppqu1k87efnzCwiVmTOvtg8psQtHazKfPPEMEStatXQvREWx5+20qO7tZ/+JLBI1Pxa7TY7OJaYKC2it1GEeMkuMrOnDifBU/r7hUg8VmY8KY8SgFtkwh4j1sWBqu8NELzxFh0HLngw/KSvjHzZ/SaDFz7yuvYw6JRhcaxvCwQKiZaW+4IveJxIhwGQdmHOjFMyqC2qoL9AwOkJaeLjuPQz0D8r2+eCIff2FAmzBBssaFrMM3IpK608WYHC5Cx4zF4nLKwHMvswn7xRrefvIpUkaNYtXTT0vX8Gfvvs+AQsXT73/EkH8Q/QolWr0W7fAg/WdOsnXjW6QlJ7L47nuhtZvNX3+DxaBj/asvYYoMwebhhWXQiqN/GHNLG+FBPvjH+GJ1mWXX0mpy8On7X7PoupUEJiRgcom17MDLZqH5yFF+evc98jLSmb96DfxrKP3+6++wxcWx+rVXaPbzQeHnjXKoH9VwP52XqomNj8U7OooRiwuNVY2PUkfFz1t5742XyZiXw/2PP0FDYSVvvbuJwHHjeOZ/b6P38Zd0Ei+DBpVliCNbv+bXb75i9uwF3Hj3vZSWX+Cd/73D5KQxbPjkE3muDre34OnvK593+Y5dvPLii8xatYL1d95JW0EJL734ImlLF3HT/ffjHxGDUqdleKgPg3GEj+5/lI6aWrIXzOK6xzdwYd9e3v/oY6lxv/3dTTj7RyTRS0S06H39JAAhZcoUsI+4Y4RCgnGOjHD8n4PkLbpW6hzF92tzKPD0D+Xwxk1s+ehj1t6+illrV3H6rz/Y/MM35K24jjsff4r2ERcuvR6VzomfxUjB5s85vuNvFt54I5k33ETD9l38+OXXKDbPXugaMg4xZdpUZs2eSeGO7RwqPoNXXhbpi69Hpw+nz2jCrhXIIiXVx48SHxJJaHAcHhoPuVgbK8uoOn2Ulo5GYqdOZPasPE7+tp2umgYMLgO9Rgvj584hd2Yu+3/6nq7GehRKBT0WC6lz5jNxfCrndmynuaER35TxRGVNJWRyOvXt7XjYFbRerpNi1dyMiVwqOc2gyURIWjpe/sGUHz3FmLhEAv2DpB6hd6gPW283tQcOcKWukanLVpGQlMI/P2+hq6eViLQkEielEhoTi0M4u0wKKiqrJVNz8oQkLh36W+Y8xeYtwIyeyyUXSIxPxjcsGqVeS3dfCzrTIBXb/6KppZHJa27Ey9eX1vzTXLrcQGBuDglZ01Fp/fDUemEQIO6GS5R8/gF26zAT1qxhXGoqf7/5FtWNjaTcvx6fSelyMQj2aKBGQYDRRP7HX6F1uph8/WJCQsM58uPvOIeGZfq6zteHrHnXEhIQyI6vvsJLraV/xITZS8vkGxcSHBrM3s+/l+i6hFkz5Eijw+rArFTgVNrwaG2j/qNvQMSs/PdhlHrY/8kmeo1m0tY9iH7UaIasgzgF69k3BGt1NZc3f4Cf3c7Sx5/EqVJx8IfvqLjSyMyHn0YzKoF2cw86nZYAtSe2xhbO/vQj/gYds26+mf7hIcpPHKehs5u0ZSvwiU1ApdZhHjHhY9BiuVzDyU/ex1urYfWzL+OwmNn+1ksYnS7S73sKVcJoRKCwuDkqtQYqKi7gaVARExeLXSECcp146hR8/tlmcmfmkTRmIsM2rdyc/bQ22k7kU//Tz0QGBLLgsYexWO3s3PgBRoWa6c8/Q6eXh9SZKV0O/DQqBsqqadp+ED8vT9JWuzs2Rz/7CW+7AHXrsGrVXHfbGtrb2jjw428khobT39uFKsiLWfesourKFQ7+thdDYAhTV98IwQESBu6wmPBSOmnJP8XIrmMEenhwzZP3UtNcw55vP8c7PIYJax/A5hcMVgFGV+JUaGk7dZKhHb+QEBLIzA2PUlFdw96vviYiZQwT7rqbdhR4qoUhQhRoLuoLz9KVf4aosGDSbphPeVUFtUfOYvAJYP7999At3OBmh2RA+6rVlP29jdYdW5k8KZXse+7jzNliSn7+Bc+QSKY8+jw9Oh0K24C8hWp1nhw6eoy07KmyS6xR6FDYrQjxwomTR0nNmobW4IvdJtS3LvS2fqr37aF3/1Gy0ieSsXoZpwuLKN15CK/YWBLvXkOHj066pDUWK36DJqr3HsZUcYnxyUlMmD+dE6dP0lJeg6NvBK1TKQvzmatvkJ/jYuF5/D29cCjseAT5sXTtzRz9J5+yXScYMzmLUauv44rdJKNNvNQqlP29lG7fydCxQuZMmcKEJfM5W3CcY3v3Miozk8RlK+jVeKLS+OKyW/HSm9j75WYM1ZdYMn0GCXkzObJnPxfOlxOZnknkkiU4/HxlmKugaQhc5r6tP+M/ZCFxVDxJs7P458BBGk9fIDkjg3Grl9MnJmb9ZrR2Jwa7heJdO+k5dZqli+aRvCCbbTt3U5pfRvSYiWTfdiuDerHG7ahUSixGI4XFxWTm5smRmxhRiSGDY2iQ8uJSpmfPkfEfNrXo35vxNHVz6PvvcFTUs+6WNQRlZfDDlh+oP3GGWTesQDsvj14vHS6LWaIStQIN9vufBDogLTmFjJzJfP3Z52hG7Ngsdux6DRnTpzFhUga/bv1VmssaausICQ4gZ3YuwaNj+GHb7zS2dpB37RJiJqZh0WjkoS/iwbUtbez/7lu0xiFuuHYhERMmsO2br2np7yNl7lx8BSdV74Nm2C457a7BZnb+8DWG4RHuuGk1PmGx/PTNN9Q0XmLhbevwTJ9Cl8MpDXER3l4o27vknxca6E/W1MmEh4Wxa/demlrayV20mND0CfQ7XdhsTrz+jVjRdrWy86svCVaquXvtWhS+Xnz6ySc09fSx/N575d5m1RlwWRQoVGouNtZhNBtJHZcix7NC6iPMSJX19XJfSU0ah8IuYmCceFgtKJtb+HvL93hoFNxz++1oXUq+/OZbOo0jXHvPPViSR9PpEl07G+EqLc6L9ez/+WdCwwOZOzsPH52WP7f8JPNHtQYDJk81i5Yvx8fgxecff4KPl6eMGRlWaVm5+hbsZiN7/voLm9HCtbesxhQVjdlDJ0fnnsYh1JXVHBZsYW9v7r/3Xoa6u/lmyxasHgZm3bwaRUwiDm9/BoeGidRrMP4r4Trwyw/ExIazet0djLQO8fUPWzFqYNG9dzAUHsqQUo0HOrwc0Fpaxsn9u4iPCmDRtfNo7Wgn/+QZLrf0smLdXXjHxDDscuBSufDFzlDZObZ/9hlTx6Sy+rbbsTY3svnzr9CERrHwnvtp8/VnQDiqVVZiDRquHDzAkb17CU0Zy4qVq6QZ7tDevQQF+zJp5jQ8kxIZtrvwUXrQ0tFGcUMZmanj8em1UV1SQVB8HHHjRlNSfRaby8a45PEyU9Ku1mHt6KbzyDGZ6eg7OoFrli6lorCE06dO4Bfiy/TrFjEcEiInSAFDZga7Oii8WM6saTNxNY9wtriEyOwxRCVF894rr7B82XJiR4/BoVHTM9SLvbuXruPFtNU14x07iuWrV3H86EHqzp9D19MvpQ8+o0cxf9FCCg8dpKHmohxFKg0GPCIiWbhwIXVFZzl++iTKiHDyhIEr0A+Vh5ahnk55ebvc0cqEKdNwaIJQarSMjLQTNjJE/449VB8vIHXBtcyeO58Lhw6x/ccfUWy+fqWrvbmRpNgoxiXGc6m8lOKGy0xZfwfLhavX6YnV7EThJZirVk4dPchcQRQQok9xIjuEe0HMop/i3JFDJI5KIC0lmZL8fJwjVgwab0bMTvxCoxk/bgzVJafo7etA5aWTQk1P30BmTcmm+uhRSuousejVl0lft44hlU46AMVo2NMJF48ex9fYz/evvyAVZckL5rLw9juoau1kUpYwUVyd2+qVYBzmxw0P03S+gtCIeHImZ3Fi799UtF3h+leeJu+2W90qP4carG5zRN2Zoyi7G9n3wRsyfy3p2mXMvW09tU09jJ485f+cdULqoLH28/Utq+iqrSUyczKJcaM59+ce+VKv+Xgjo+YtcGsi3LIXGQj6052rJH4rflIG4SGh1BecoXHYyE2bNhE1bboUkIpus8ZplHSVLWvuoam8krE5WdJgcPKvPXgJl7DGRVfvAFOmziAqJJzj+/fh7edDu3lEsnRT0scTEhTAqf0Haert48XvvsV/ahYOnU6O0USH2stq5L0FS9EPDhORlkpIeBAl+fvpHDHz5Bc/4j0xXZJVxKhkxKnCY3iYjfPy8DYamZA7G7PNJjF1/WoN923+Gp9U4ZS7moYtZudNLbyx7Ea87Q4m5E7DqVZx9MhhLN5ePPnNVwQkjf2/8GysNuht45Wbl+HnUjApIxeraYSq0uM4fHzY8MUvEBPnFhQLLrUCamou461TEBkTLZ2XIoRZ9e8YZNMHAgU3kwlCuC3u58IHYjVBUz3v3LQKAfEZPzOP4RET5w4fwzduFPf/uBVzgOj4iEGRXXayOk+f5cvbHyZAoyV18Qy6erqoyz9DiIcvFpcLp0rNpOxshoaGqThXJoNwLeKGalCTPmc6DX3dFF+oQRMewYs//ShHtE6FUrJgVVhpPnWazWvWkxwSTvKMKTR0NFFVWkjk+Anc88VPoBUcBKH5civLavYfZNsj64nxMpA6awGNXd1Uni9BGRLKk7v2uscVMg7eKhYQ5X/t5PfHXiTa24cpy+ZSceUy5efKiZ+Qzj2fbJYjzv+zkA5buHRoL3+99gz+WiUT5l3LlZYWKk8eJ232ApZ+8KVbNiBcTWIxq3UUnCogI2sqKlFQ/b81rrBQfPo4E6Zmy6w1keErP77TwrlftrLzlTdJDA5m4pxcLlRflBKC3BU3MO+t1xjRaDBjkykDIjez+Kst/PbCm2QkjiZtVhZnz5+l40qzHH14qHSERkQSIsYqzS20tnaiUQoWqkXqlLOn5VBcUkpTSzfp117LwtefxyTCb6WiEpTmIXZ98BEXfviN5JBQUrMzOV1aTE19HQtuuYXpTzwFak/3+hSfX2Xlj42vU/7tFqbExpM8LlW6gOs6u5hx82pmiN8v/mCLO3hWiDZ/f/V1Kn/5m7ExcSTlZnLk9GmarrRw8wP3M/mOW3F5eaMQuimJC7fx/ZNP0H30OMlxkQSmxnPqXCktV3pZeNOtzHv6CXcMgBwBK6Ses6ikxO32/T8Pggubycj54nNMFugyt+3TnbzgHOLzhx7EeOY8MUHBJOZM4fDJU/S1dnLvc88TdeNyRjRaOSLUiVmtzc4n92+QiLWZE9OIjo2kQBw4LgUjJjMulYr4xNFERkRx9MQpTE6lzINU9A8yOiGe2InJ/HpwH70aFfc88yxJc+ZJl7Fwx4sLitjbNt1+O+a6OjITRxMRHMrhgtNUD/Xx6LvvET9rrsxjk6Y44aZVDPHyLSvRtXQxJSGFyJAo8s+cptHSzzObP8ZzUg7oxV4uHMNWGBrirdtux9TQzIzMTIKDgvjrwAHMPp489MorhOXkwL+OcrcOzQmD3bxx62q03T2Slaw16DhbXUW71cEzH25CP2EiCP2ZeKYqaGxuYMQ0QkpyivvziX9USi43igLQxpjRyW7NqXCxiHfmUi2vP/SA7F6JfDmtUk3B+TIps3rv998gOYlh4QMQX5nVAlWXeOne9WhsFubnTsMxNETZmSJ8NDosdjvDKheZU6eicSg5LRBvHiLIWInKoSRnShYOm4WjBadR+vrw7PffQVAQDk8P6TzXCV1lRSX/uXUN8YHBZKelYRwY4Ex5GeYAf/6zbbt03QpTgptF6WSk8ChvPf4w/lo1eZlZjPSYKa6qxhzkw9N//iYTCASrVm7/Fgf1/xInNr/8Al7GfpbNn0tLexvHy8ppV2n59vhp91hSaNqFg9dipOnMcTY+8igTAkKZMmacDLMvqb2EZ0IyD327xc3Alke0HYwDNO/Zw/fvfYjaqWJ+3hxZJFU11OM3Lon7PvlI5jhanUISIE5TO5UVJ/F32Nn75maGGjvxDI9k5cMP0OGrIlF0U6Vww61VFs/84tZf+X7ju/h4e7Nw/gIqy8qpbqwnbNIY7nt/I3bvAEYcTnzEtUsg+IqOEa7Usfu1z+lp60SZEsbS+9ax7fB+Nrz0Ig6bEoVGJ9n0Yoxd8uUW/vz4c/w9fJg7dy7nqy5wuaaaSGE6sTtQefiQOy2HyqIzdHd34NSp5d9n8PBj7oyZlJ04RcmVWtLvupnlTzyGTecj6TvixBAbysHT+WRnzxY2OKwuF54iC9cxTNFrb7Fvy09EjU9l3NjxXDlXxpWqiyjeeOoR18ykZM5/8x3KwQGGNQqWb9iAKS6elJwZKEVsi9DzKBxyZHf4UD7zxUxaurTch5TDZOJcwSmc9fWc/+QLtGYznTola556DKu3N6bWXk5v2iIB7V4xEcxZez3OBC862xs59un3eFpcWJwKbnzyEToTQkiYPhcL3vIr1DvkHsBfn79N24ljRHYZ5UJuYpCwWdOJuH4FKdl5GMRLJ2bJWjD29VF5ohAaGzn+5UforRb8o0cRlJ5OV3gANz38OIN28BJjQnGuDZrY+8VGLuzfS6LLU5oFS7vqmb5uLaEzryVxitDDuC/cLpUT11A7NYf20V9eRcn2gzBsJTQymgX33MbFIB0Z8xaCyf2ViBCtru5WLpecpbe0mIpff0BrshIYO45r73iQHp9QEmdlXy1wbDgVTjlytlTW0XK8gIv79stbnUdiFCvuuZNel5OGc5Vc/n0faqsd75QEclctwxrsQ/nJM1z6aQ9apQLD1CRskSFETcxk5kpR8Lrt93ali6GWy5hKS6j9d5Rff7SIwYFhAtPHMGvtLSgiwwnPzJCFlSyuUNJWVY2rpoz6wwe5eDAfi9lCQm4u466/nr7YOEanZ+IpDS8ObIph2i5W4aho4PyO3fRVVtLV20u8KMyWLcaeEEnC2Az0wqspa0YzzVXlWBuaKBe///gZLBYj0dfkMmreXLyTUokYP1E+F6EFEWqzsgtV+KjsjE0eLX1RIqdPaNDee3sjM2bNJXPyZFk/CROBWESt5eXoLl3m/J9/0FBwQjo1U65ZIt1hoWMzUI+OwaEXn17o+sw0nS3GIBivX3/PSFMLJssIkxbPZlJutnSq7v5pG/0X6hm22JiwchFp06biZbGy86tvGaq8jNPbg9ibFhGUOYlRYybhHRbj3sik68JCxbFDeA4MsO/r71A0dWE125i6YimBE8YTNjkTz7h4uVEKLZv4T6qOHiO4s5kDX3yOsruP9r5+cm5fy5neXta++jpqX3+5RzqFoFhpp/rYUaLaBtj72deYu3vpV9hIX7sCv9SxJGVk4x0UJQ1a8nVROqk6dIDA3l52fPQhyt5u7CoVWatuwTAuldiZ81H4eLmLA/kNa/jn0GFycrIkEUKo3MQoTPw6ePAfpk7OwM9XlNrujDrRtSret5eI7m7+/ugjNMJ56XCw5MENOEKjGTV7CSJwzyIzpV0YhGB5/wGC+0fY9sFmaUyzYSPt+nl0jAwyO3cGn731PgEmBQMWM0v+cx+BYcGS43309x1YO3oZ9NYx6al7ccZGk5MrzAxaGVfiIWJrnGZK//6LhEEzP73zPhqlgk67hRXPPMWApweZ1y6RsgKpMxa6NYWDgr+2E9vVyf7PPkM9bMSk0TLv8ccZDA1jwsLFWARdRP4fWzHbBynff4CYDiN/fvApeoWSHo2LBc8/SqdayZyFQjesxaJwG2f0NhOl23cQ2dwpiQImpwVXgB9jrrmWBouNNc8KE4hby2N32BixmTl58hQLZi5AKTbhqyaEnuF+is+dZWbuDGl6UF51hVstI5Tu20VY4xV2f/Gp5G/bvHxY/NBTDHsGMkY4Eq863cWf1Wfs5OLJk+gv1FPww28Y+ocJjA8n5+E1uDx1dJRUcervfzB29uGfEMPcR+9B5XTiLKjk9M7dkkdtjvRn+hPrsYWHkpaeK+M0hCtWOH77u5poLihAXVLJmd934DCbiJmcSVdCLLrRo7lp3V3uSks4YB0WOgbaaS4ugaPFVPy9T9IpDPFRTH3oDvqDAknOmiNXpt7lRKmw0dBQzYDgax8q5Pzug5JOEp6ZyqR7VzPs7UXGpGmIkYdVGF+ArrpaTNWVNO3ZTe3xY1Jf5xEbx7T7H8QWHEH8VROIRSH8/U4u1lViHrYwecJU9+VH0nqgqqYUi91M6vg0WVQIi4aIgrpSVYamrZnqrT9y5XSB7CKOmp5LtYeBzOuWkzFjtvsiIIWVduqqy6Gjk+IffqO7rBKnoAhlTGTW6mVSRrJr6zYayi+iNjlInTWNuJVzcDit1GzdQUdpNUarg+icqSTfshx1fBRRCQmoRJSX+0pMRVEB+q5uLv78O41nCuXelrtyJf55MzGMTiEieaz73BJ7p9JJZeEJAk0Wjry9CVN9ozQoTLhmPv5zZmBISSY4IUl+v3rhhHFC6cnDeA0OcPbb7+mqrJLFccaSRZw2D7PioQ3EJoz9f+AseeEuLzyGoaONks1fYbzcgBkVM0UBnzqWuGnTCAoIklIMvUEnXeElhw8QbHZwatM32FvaGLL0M//2tWgzp+CfnonTL0DG/4igd/Hu1p/I57cPPiCwvZcwtZ7u/iECJqYRvnwpqYsWoTVoMFmcGPTumK6S3f8QYXVKEoi1t5tetYNZa1bhPWGqBuoGAAAgAElEQVQCidNywFtAavWoRayaGS6dOMD2d94lZdCBp81Fs9WEJSoUY2I0j3zwzlUdnoIhq0nuP4f27CDaYqXovY+xtXfRq9Vz44MPoAkNxt43wMkvvsPeP0CXw8qND63Ha0wcva3tHP9sC9auQWw6b66993b6471JW7gAHN7yPBN1j+Ba7c4/zMyZs2R8jchdkYZQq4WmPTvR9nfx6xebUFoceBsiiIpMQLH55Rdc8yaMZ9frr8rNWR8cwvL1D9Du4cvYhYvdIkKxemTFp+SfPfuZf+0CbE4zapW4VysY7u2lprSMoIFhDr34Os7eXjSJMSx76D4U0eE0V9Vx8v1v8bKA3aBn9VP3Yx3lSX1dJbvf2oSPVUFITDyzbltNQ5gHyXnzRQ68bK+L5Axx+9r96bsUbt1KlssHpWmEFq2RkLkzCL3hRpKzZiLgQWKENzDUj6/eQOmhExh6Otn74at4OawExSQzasZsiowiOuMlaVKxiVSOERd6pZ3tH79G7cFDhHTaCfDwotHVQ+LC+cQtXUVsWpqb/ecAq9JEf+slVO3NtJ0q4vgXv+LhUBOckMD8++6gOdKHkDFj8NAEy9u00PY1ttYzcqWZzoITXNj6GcEqHWq/USy77yl6/cMIzRJZWSLq1YRN60IpCAmHT2GvvczOjz8iyN8Hw+hIrr/nDhzeXhQfyKfyh+2ozHYCJ43n+kcfwKFycu7QMQo/3kJwUAD6aWNwJEQSlJzK9PnXgS7AvVlho/ViGYED3VTu3EvRz7sI9A2SXbyZt91Cl6+G6MmTZASMcNepXCqayyvRdl7h/N/bqdy7B38fP4JT05ly61p6YqKISBqLt4RiOrCph7lceY74fiXn/tzF6T3bpZYrclI22atupCfEg9gx6cLfKrUVLqWVuvNnCRqyc+jzrzCVnJWmjsj5M5m4fDnWsAjCkse4myVXXcDlFdX46VykJI6SP5O5ey477739Dnl588gQ+CZ3dSmLqJrTBUQOjpD/5ecMlhdKF3DcgutIW3wDmuBoGbuCn+guOlCK4OITxwkwWjj9x3Yu5Z/Ew0tP2uKZTJk7g5HhEf764WdGalowOZxMunk5k3KmYnAp2PfBRyiaO6lqaSL7sbuJmJZDUFQShsi4q6GKAnBvpLmsBD+TkR0ff0pX4QU8dV7MuOlm4mdOR5UciyPIH4VWdOlUKCwOGgrOEGsdYtu7b2Osu4RDrWHOAw/yR1k5d7z6hkzFV4oRpFL4Mq1cKSkksrWfHe9vpq+hEZePB1PvuImwrMn4JSTh0vni6el2uwunUtmhgyTaFWx7520s9RdRCm3of55jMDSCsKxsnJ4e6BXCwCV8zHoOHjpMds5kSWNRyRu0qLcVHDl8iGkZ6fj4essbtdsooKDu1Gli+nv54eWX0AjtpIeBJY8/xaBXIIk588FXKxFYomOotFppOHkSbXs32z/+FG3vIGq9ijl33Mi5y9Xk5kzjuw8/IdiswuR0sPTp+wkI8kfT0c+2jR+gNFsZ8NaR9cIGBvz8ycqcDRov9/6lcGIz9tF2toiApjZ+/WATg319+MTGMP+hB7GHBBM/dYpAjsoukUopAomd1Bw5TER3O1+98BzeLgeeEZEs+e/z1DggfeEizKIAFOefy4TF3EdXaRmeNS38/s5HqEYsKMICWfzGf+nSqklLz5FZqYM2h5RMmAa6MJZdwKe8ht/f+1BetP2TEwnMnUaDw8naJ/77fwWgzWljxG7h9MnTXDNj/tV9GdldE/EwRSWF5E7PuRpC4o4h6ejqxtF4GVP+AQ5885lkthpi4ln0xIv0av1JSM10f3hx21bCsKWP+pJi7EUVHPt6C/F6L6x6mPfMvSh9DDSdPMe+H38nwMMHfXgwOXfeQszoJGq/+kmOjj38vNCnxDLpgdvo8jQwacpsnGix2e3o1Cpa22pxXrmCJb+AQ99swdvTgHdSMmRmoopLYPGNN2E2iZG9RuapXW5twnTxMhw6Q/G27TgVNoImpjDhzluxREQRP2Gqe51ZzMIcz+W6cnQ9fXTvPsbxX/6UKE1HWACzn36APr2WcRNEJq0WkQYnpCP97U2Ya6po/ftvKvbvQ69UEpqezujVa7CGRpEycZJ0WZsU4nh1cKmhGuuQlczxU9wuYLH2lXCxtky6gMeMEXu5sG+p5eXt0sUKNM1XaPv1N64cPyEnAeIyfDkslJQ585mSLnIbRQtQbM42Wpvr6K+5RMPfB6jJP0GAlxcxY0aRu2aZZIbv+u4XLhdfwOBUMS43i4m3L5MN4gOvv0PjmXP4BoUTN3MGYcuuwRoaSGLKaLmPCD+PTq2lsqqMgKFhjr3xP6z19Wg8dMRl5xAl5F6jkgiKjcVoMuElu6oWzp8rwrt3kLqvf6anvIIhp0nq3oKumYfv+PH4h0ZhMtvwVIkepouLRScItdvYKcxdHR0Mm03MW7eGPW3N3P7sc/gGRsr3S04PFHYqz5zEp6+Hgs2bZddWeFzTrluG/4J5qGJjiIgKR6tQYBfja72Oy0XF+PQZOfn+53RXVGDw15C7+mZMYycQljUNj9Bg965jMUkTb/W+/eT/sBVtTT2xnj5yemMMCSHw+qWMW7QET2+DO+nFZkKrctFUeB5VYyvHN30spWQDHgpJ49GMHkNkWhoKbw8Ee81pFVMFOPHzT1z4ewceNfVE6r0YFs86JpLG8EA2bHxLRlO5cw/dQ53a0rPYaio59fb/8DbbGdH7sPiOuwhMG4O5r58/X3wTV/+gZBYvvfs2DElRsgA88N4XKAatDKt03PjkBobjfYjKyARngHtvE/GAODl05DgL5uZJH4PU5IsFOjhAb/EZnJ0N/PLJW7gENjA0lfi4sSg+vWalq6u7Gd8gDSmxUXRVNdDVO8KMVbcxaf294KnGpRN3BxeOf/mUB3bu5prl10nRvxgJqyzCyaZiz0uvcm73fkK1nuSkplF9vsTtnvL3pXVoCJdaz6Qx42XIs7+/D8OeKrqGB/H39icuKJSW8nKMWg1j1tzMrPX34FLq/j+i3jsu6+r//79fe7IRBGSIggMQt7hwj9LUsm1DLVdpw7RpplaOHDmyYWnZtt6VppV7oaKi4Fb2kiF7XFx7/DqHPt+f3W79QcYNXtd5nfM8z+fjcX/gU6rl6KGtrpa68hIac65y7uPt6MXDTInniVXLOXG3kuEjJyKOnPaxjVqOY35c8AJl1y6j9lfRq3tXyi5fo6C8lqlvLGfw3IXt8GnZ0YO6+jpKC67SlJND7s4fMOBD17cH015dwuXKVtJF6LJoiTvdeP3VKD1Wtjw8DVV1DR0CIwjxD6WssIQmjYKJry+k5+T75S3To1Lh8FgxemHP3FcoOneaLj070CkolLtZZdgMIYx+7x2ix47EIy440hXrFD8QPyx4lbLrN4hMSiQ0PFRGN3XsEIxCr6Cyqorw4Ai6JfTg/PkLhPkFYrR7sTY10jmpCyqjmlt5uVy7V83CT7bRdex9oDD9N9ISCuIG1j3wALqGJqKjOxMeHEbe5Ru0+huYsWMjxpRuUlunF5Q1Gyjr6tn16gs0FN+h54BkrJY2yq4Xo4+I4/F1HxGc1AMEyFTtxq2147tXxfaJz6KztGHuF40hwJ+yzFyUJgF23oYyOhq0QiwOre5WlLU1fDXrJZS1tRJb4HI5yMu5SUBiNx79eCPGLl3/a1Ko5KRHJEUEBmjpHBeLT3QWxL+9brZu/JjRI8aS3Lcvzv9cWT5bG66iUj6b9yJ+1hZ6JMVgdTjIuVlKQPdezNuyDVVEqGTYSperx0lFxhl2r1yNymGja0oidksz9YUlRIWF41H6ZKasyJYVi6csr5zOweFQU4PLYSEyuTMtXhfFlXU4g0N57fvv8AiRutogxzNqlYe8v/7m1zfeJUpvJKFvKhWV92goqUYVHcWcAz9j00hsqwTfmNwqCg8c5s/V72HyWonr3Z36FgsFueXoozqz9Nff2jmUEhlhB4OHi7/9wb7X36drQCCxfbpR19xE4e0iYvv358nPt4JAnNhEhpVCutDO/PozZzZtpaPSR2JKArklJRSU1dB9zESe3rJFInuEC1h0R8TzPpVxlv6D+6OVozSxMwiXIZw5eZI0wejyN0t+n/hvapeDzJ9+IWPLNiLUCrr37U5xdRU38ivod/9Upq/+ALc4DAQo2+WQ0NVLP+/h7y934adS0DWpKw2192isrEKnVMo86/qWJvn87+QV4rC4SInrSlNBgbwEJAxMldraiupGBk95iPR33gEBhhZtGqHM99nYu+Ejrnz9PV1DQuiZ1p9j5zKx2LyMefwJ0pe8hEujxYZKdvUMNhdHt2zl/Lc7iQ/1o0f/FDIuX+Fug4MpsxYw7Pn5YPg/TItTfgY/LXuXa3/8RUp0LF17dufStWuU1dTz0Px5DFwwr31wohacLnE2u/h62TvU7D9EYkAgib26c+jSRcq8CgY/OJ3HXn+zHbAsmmIC++R1kXkukzHDx8jP3CWKZrE1WSxk51xi4HCBRRHPUzD9xD3Iy8cL5sGVy3QN9qND50jOXL/JPZeOhxcuZtCMx2WUmDCNyYrF0squVSspPZ1JfGgIYR1DuHotm4Qu8TLhormhQXZ1orp25sq1W4T6hUvEjRjnBZr0RHYM48KN69RpNTz37nI6jR4PeqMsfARzTvEv0/HDp57EcfUa/eLj6RgTzYmsHEotbukCTp02GadOh9PnwKxQoLDa2DpvIcb8MoJUSsxx4eTWVdOgUDJz8evEDR/fDsoW1a7LKp2um5+fQ831mwxO6SWh/lfy8mS83PJPtuHXRyCiRHe3HZPjbKhk3eKXCf2XjBCtEWYqPQXNzRSbzLzw4Vo6JfeRD9iubO+ACwyM6AD26dluxpCDD1EAFt6WHMCe3VPkZUgUgKIDWFeaz9ali+lYfY+kkFA5Mc4X2BNrGyv/jRGL6SmwMf8FBlhtOPIK2LJ8BZaSUkYPGCgTgaqrqzAF+uP0uKmtqyMxIVF2eUtKy1FqdWjVSnQ+F2GBgbLXKoIciIpi/prV0DVWmnJc/2V2371xjbULXyS6zcLA+M602a3klJShjO/Osk93QHiYZJ86nALSr6Q8+zJfvL2Mzq0OkiKjKG+uo8rroTW8A+988in4h7R3bMVadnmov5DJutdeIULpok+3rticDnKKS6hRG9n89yHwC2wfmwsEisVC8dGj/PLpVsyeNnp0jqWmup6KxjZCevZh5tYt4KfBJps7dnR2D02Hz/HN6vUo2qwM6dubirICyqwteJN78MoXn8miXpgxxPhXmGquZmbS0e7lyJptWCtqsBu1PPXe27TER2PoHE+If4DcuxxWCwaB3Nr5k7z4a50WEuNjKK28S0l9A4nDRvCwgNaL8bjeiMOhQKdTUHLpPK2FeXKPa6mslheL+atW8MXZkyxZva4dSiXMi2Kh1LVw9dsfuXDgd7zuGnrExVFxp0LOUNShBpptbbQIfm7vvrTeq6ay6i66kAC8IgLV6qV3UgpXc7Jo0UL0uGE8LBBRilDJgfIY2wHsh/cdZNKkibKuEVueMN4qPC4ubtzI0V+/wxSiJjUpieKcMqpL76H4fdITvtK6uwyYNIyhUyeTt+sXDv1znJ4TJjFm/nwaTAaalR4JgvZXQNHZTPoOScMZoKOlrZXQ/zbX395+h8xjJ3hq1vP0nnAfOV/v5q8D+3EbdDSp4NGXFzJkxEiOffElmYePyuKuyeXikflzSUsfQcZXu/hr/19Mm7+AtJdeAKWDlvpa/HxqFB3C+OOXH5k8fCRVxzIoKSmm29QJeEODyS0ooX+fflJQrXT5UGv0coH9+ebrHD12kDnr3iNlQD/2fvQxlzIuMu+N94h+4CGctQ1og0QR4sOjV/B35gmGde9Ozd6/Kbp9m4mvvUyl00VJQQVDR47F29gkN0gBsdaHhbJm4nicTU3MfPlVYlN787V4wOcyWPDBSpJHjcamN9LmEjcjBZrScv56YxkGm4VpL85E2yOZ7BWbOX31FsM+WE7kqHQcKhVaEb8jYu5qavn85dexNTcz892lxCd0Yf3St6grK5EFpTbAzJKVqwjrGMWGFR/QlldGfJuKjqHBjFu5CFEhH9j2OcX1jdz3+hI6JPfFrfDDI6JhFFZ0Dfc48NY76Ox2nnz7TRndlfHRFu5UVzPs/WWYB/amDUF80xLiMWG5coO9771BoAEeeuNljMGh/LlqE/ml93jso434JSai1ihwKB1YtS5ceUVkLl1LiFbDhNWvymJ773tbqau38PDaFaji4vDpzFi9LpRmFZUXLnD6vTVEBfgxfdliuTkcWLWOwtp6pn36Kb64WNRK0ctTCaQRt27dJCBIT5SAhAoMjNuDQa3gs08+YWT6SLolp9ImMBhKJcEaJQVHj3B09UckR0fywJIXweXih/WfUmKx8bTQxHXsiM7rQ+mwY1TA3evXWf/qUnr27MbcVUtxtrWyce6reBqa0QWYJHJh7so3aKxv5rO3PyLQ4iZGoSSmSySD3piD614VP23+BocxgOnrP8QZ0RGXQhwJYsRpo+JUBpc+/py4sDBGfPA2LXfu8OfG7fjFdqbPW6/hjI/G7nZgQksHu1YWjIfXrmDY4N4MW76Uu9dusG/LLsyhUcxYvwGHnx9eu00GoFs9FnJPnubajh/pK2KBlsyhIiuLY5/vISA6jgc2rKDBYEDt1OBxe1Eb1WT+vodzG9czZmBfRqxcRsWZc/y64xv84xJ4cN0mmgw61K5WCTZXa4wcPX6CfgJYrdWiVbe7d7UKD2czTtO//0C0RjM2wdtXKOigU7Nv8xbyfvyVxydNIPHphyjMzOT33f8jMrUPUz5cwV2nnQCtDo3VTghKft+5i3/27GHaQ1N4YMFM/v75R07++D9C1Dpqq6uZ9MTDjHrucY4dOsLxb/cR6lYRqdMydNQQOj06kWuHjnL+56P0HDSCYW8upkqpkFw/YbLSuds48vVOyv8+xKOT7ydi8gRy/jnEyV//YsCEiQxcNJdKgw6X0Q9Pq4UYm4t9G9ZTd+Ec0yaNI/rhyRz7cQ8Xj2aRNnYSo+bMowEvLoUDs0aB0d7G/z77lPLMLB6ZMoXo0cO4/Oc/nNp7mOFTp9F7zgwsJhPeNq8sMBU4+O6jdTgv5TDzwakE3jeSo999xx8HT5E+7WHumzMHi1qJUq3A7XXjcrvIPH+e9PQxEuDs9okcUIXUiuVcuszAocPbU3DUGpn84Oe28/WK93Bfvc4rc55D2TeJfbu/48K5HKY8P5dujz5IsygiLVbCtHo0rW2sen0pjfeqeH7OLHqNHMLOdeu4c+KszFzVBpqZu+RlolJ7sGPjNsrP3iJUbyIozI8ZTz+GKqYTf+34kpw7RTzywiLiR42lSaPD5oNggw5VdRWfvPMm4QoXzzz5GMTGsf+rb8jPLWfS83PpMGEUdVqljHAz2u0YKirZ+e4KNPfqeOmdNyEhjo/feVsiXea/9iYd+w2mWXD+tV5pGtGVVfHJihUEGDQ8+/xsCArijy++JLeglGdfew2/PikyWkyvMKB0ubA2VrJ52ZuEWay8IvAffma+WbOGKw2NzF+xio49U2Rkl0fhQ6VVk1eYLzuUqUmp+NxeFCKBR63kTnEedqeTpO495dc1ShU6txvb3TK2LXuLcKeDVz/8UJ7KO1avocDtYuHa1Rhio/EK2HObVWqgm24Xsur1N4iKCOOt15fidtjYse0TCm/clkam2J6JzH9pkWyXr3t7Oao6i5x4hXYK48G3XwebjW3LluMzBbDwgw+xdOxIs06LymSQk7PGKzn8svljeoYF88iLCyQS7Ovd31Kr0PDcshVYA4LxGI1odGr0Thu12RfZ8d5y+nSM5OmVq6C8knUbNtAWYGbpunU4DX4odCZ0Wh3KFguVmRf5+dOtpPaIZvLCuTjz8/jqu5+wKcw88+oSdF3isQqHOhDqU1CfcZ5P17xP16Q4nlj6ioiR4qM1G9AFRbJw3UfURIZQ5WwjxM9AgMVO6YFjbF7+PukTxjNr4UKsRQW89voSEgb3Y/GOTyUJoKKslI6hHVBpNJw7eZQ+sV3xFVZz6exFYvr0Im7EMPYf2Mfk6Q+jUGhoaWzCPyAAtDrKvv2JlW+/ybBJo5m1YjllJ0+z5eMt9Erty7ObPv6PLysuzmow6sk8coB+ST2oyCsgR5izhGa/e3feWrOGNZu3YrE4pPFHK0bSRj+KPt/BpnWrGP7YeB5bspiyfcf4+rMvUBmUVFmamPTMM9z/xJNk/+839u/5BbPRRF1rKwPGjeehp2dQcCGTjRvWM3jsOJ7ZtB2axKhehUvpRGMyknnyLN2Te9Om0OLTKAWwA2NjHRc/+5wrp44y4pH76Tt1CuX7j/L9l9+g+Gbag76i0mLSRqVz39SpXPv5fxw4dISo0SNJf+pZGlRmGux21GonHdx2cr75jtqKCjoOH8zAtDRu/3WU68L90qcXfUYMxS8kSN5YnS4v1fW1XM29Rb/BA9D5GXDYxUbvT9nNfCpu5MqEEF+YP3qjCauoRqsbKDl9hsKiXGJG9mPkiHTO/bCXW8VFhIwbRL9xYwnRBGOxObAalSjtdjJ3fY+tup4+Q0fSs0d3zv29j+L82zJyqVPfXrjiO0k2W6BDydVDxym/kIVSoWDo9IfpFB0jHVEFNRWEjBtGn7Qh9PWPRKPQkF1fLeNzLny7i5aGWhLHj5EpCmd37KampEK6l4MTEwhKiKFV6aANC2fOZ2LWB9Gn3xDu1jVJZ7LSaiPcYeHU5tUyC3jkg88SHd+NI9u3cr3yLvGzZxM7fBhuuw2ny45Po5IdtltZlxnQO5WgYLO84flsDq7fvEGD3UrvAX3RagRrSrC5bajK67n56R4CRb7kExPo2CuRbzZtpqrVyvBnZtIhIQWHQy8SgrBpbPhZmzi6cpV0ad635BVC/M2c3riJorIq0l5bhjY1mTosMuPSz2HAr6KKrI8/xKj2MXDeHExmf45t/oTmNie9Zi1A270rDq3oBwunogpl6V0yP1hPuNnEhFdfQGfQs2/dFirqm7hv+TLcERHtMTheHxqVAl9JETnbtxDkZ2bQggVSXHtu03qsbi+9Xn0HV3QMPpFEo1Lh9iq4fec2fn56OkZ2lFnAQmtm0Cn59NNtDBs1nO49e+NyGqR6wahx0Hojm+tf7iQ+PJwRM2fS1NzKwS++wmUw0O+ll7AHB0uRtdtuR6tVc/XiRUJ1BoIjO0B0MEqRp1vdQnH2dZQ6NT2G9KNRcEW9PjzVrTRevknBvr/oHNWByUue4175XX796CtMHaIZ8tILWMM70CK6Pl43gV4XdVlZ5Oz6js5xMYxZvICS0gJOfLKdoIgYkuYvprVDGDaflQCNDlWNHVV+AVd3biYxMZZ+Lyzgxp08Lu/6kY6dOtNrzjxaAgOwe+xoVV50bjFCPS81RL2Tu3H/S89y48o1zn72C6bQcEauXEKlVi2jwPQqPc7GFlpuXuHWD5/Ro2ss415cTOb5i5zf8yORiUn0en4xTQYjKo8gU7lQafQcOXGS/oPT0Gj1qIVG2GnHqLJzJjODnoOGotX7o7CrEOFLOl8LNw/9Tf3hU4wcOJCeE0aReSmLs3v/JmHAYBKfnkGj2KWEIUyhwuT0cuLIYWK7xRMSE4HG3yA1QJ7aRvbu/oHZjz5BUFQYNab2KD5vaQ1X/zxIQ84VRo4aSr8n7ufM6TNk7NxPnyFjiH90unw+apOZtoZ6glw2svf+TunRI4wflc6ARx/i1JFjXNzzB6nD0uky6xmKVWoU5hCJdor0tHFi5w5as7IYM2I4qY9P5/CBf7h2ULiMhxA//WFsASapTxJdMLPLzrE9v1B+KZuJY0YxfOI4jv9zmIy9Rxk0YQKdH51MvUaN16OU2ehmj4sDO3bguHadB+4fS48Hx7D3j32c/OMUA0aMp/cTD9OkVsgCUGbPut1kZGYyePQYyRIUkXI6pQKnpYUrWVcYPmiU7CiISEmFt40QjZ3ftmzGe6OYmU8+LekKv/3+O7dPnWHMw4+gTR9Gs1ZPkEaPxu6SOqSrN64S1D2GTl1icVva5LuQm5lFS0MDCb2TCI2OoMHWit6rkM//0I97aLlXzoK5swjr2ZUfdu4k51Yh9z/xLBG9B+EyCCOgG7PbQ0hLCz9+shG92s59E8cS3zOZn3b/QHluCWOfehrFsDQqhKtfqSfE48ZYVcqhb7/G3dTEjKeeJjS+K5999jnNlZWMm/4wpv6DaNXr8XjtaNssBDda+Hn7drkfPPTgFKLj4/nqsx3culPI0y+9jDGlu8ScKBU6VFYr+uZa9u34ggC3V7qANQFmdv/wPfmVVdz/zLMEJCdhEVMltxK1VsftonzaHG2kpvTA53ZLjJs4gG+WlGB3uumV2FN+JkKOYXY58ZaU8tf336JXK5j33GyUbh8//rSH6lYLE2c9iy26E26TCbXLgxEllXcKZBJUUv/emIP9JfXB63BScuM2DhFBl5qMf3Cg1DbqrDYaLmVz5fhpEcTJc3Oew4mNL77ZRbPLzSMvvoozIp464Z9TKglw2GS27+9ffEZEZAfmzpuLq7mF7V99SS0enn3jbVpModjVBulINdhbsVzJ5Mie7+jSJYZnnppFY2ENP/+2F6tZw6TnZ2Lv0AGLUhjuVBisDuxXbrH36x107RHF8/NnUnq3nJ1f/4DbpWfGolfxxsfQKKZ1LieRbrCfvMip334nJjWRBx6aTE1FCT///hsEhzFu1vM0hkRgM+jwOi0YcHErMwN/g4noLklEhkfhqKtHVd9A2ZkMrt68QkO4ifkvvULpueucOHSYoJgOpN83ng5xXWjzKGiy2AlGw91jp7h6OoPQzpE89NDD5OfksXfvH8T0jGHQ5LF4OnWU5hzhE2grq6A8I5OSG7lEdE5kwsT7KLh9jRPnTmGOjmT89OloAkMle1Y0QRz19fy+6RMCVHoihNt38ns1jtAAACAASURBVFQuHjxM1vkMIhI70X/8KHQxMbjVGjxWK61NTWRlXSa5fx+CukRR39pMp9AIim7mkpt9jaTeKQR2jZJsZMFzbb1Vgu9qIdmnz5E4eADDx47mysXznLl4HnNcNJNmzKTRZZRSmxbHPWJ1Pop//pmLR4/SbdRoxk2ayI2zJzm49zcUGx95wNdYfY8o/yBSYjpzLzef0sZGkmY8xrjZc/GZAyWoUvxRN97j+LpNXDx4CL9OMQxJG0L24WNUt7aS8viDTHlRjEP00jQirPFCB3Qk4yijhqcjPMTtoTw61D4V10+eI6VvH+xaLxq9QbqYsHo59NrrXD9zgpjkOHrEx1GaeYVrVXdJe/NFRj/3nHQlS+mSmLq0tvH9C4uouHSF2Ngu9EpOIuPUP5Q0VvPI0sX0nTVTdrckC17MSorLeHHSOOJDgwgK70Cvbt3Jy7hAzt0yHv90E/0mT4FGb3s2qQzYtPPNvGe5c/k8nQcNILlLN+7sO8K9uhYe/2AN8cKGrXDR7LWgNrWPIq9lXyEpoRf+gv0lpiqi3e1q46uZ02XnZtCA8UR3jObS2RNUuG08sWkj8SJRRIiexUBBraaksop7VfcY1K+fPFikA9Dppqm5mfyqCroldcdPI+KnrKg1WpQNLXz//BLsxWVEdokgMCKYy3euc62ykre2f0H8kHHIXL7/izhpa+Ljhx9EYbUQktyLYH8zFadP4FXpeG7bTjRJSdjVTpQqLWrx/xWV8s3zM7DdqyT5galyoys+fRq3zsjzn36FPjUJq8ImOXoi04Gqe2yc/hgGq52u/fqh1eu5cSETp9nESzu/QhXVSWqsRHSUFGIWFfDxs0+gsDvoMnoCCq+H0iP70QWG8Pw3v0B8vNRvSVEHgk5/B7NRQ3R0J5QaXXvbX+ll29ZNDB81gpSUAfi8SjnlF2De1ttX+Xz2c/j7FHQdPhyny01exln0EREs+PZrEJw8YRoRNFaFgutXrpIY0xljeCg1bgv+WhN6m4u2knLUei26iBBc+nbnqh9aqs5f4quFiwlVQeKAHrS0tFCYnU9ol+7M/HoXmMz4tAocNpc0LJYfOsgvq94nLDCAiEF9uVtZhjX/DvqQcGb/+KdcfzJT2ONB6VFRuHc/f69YilntI2rMWCn0rjifhddg5qV/Dkk0jXhH3ULHolBwZ+9+fl2xlrgOocQO6El9fT0VOblEp6Qw9ZP1ssthdfowiu69E67+9D1HP15FsFFL/PBxlFVUUXHlEl36DOCRL36i3WImScpSYnFGZAGnpUkNm/iyDBpQ2sk6c4qktCHodH5isvmf07uNiz/s5uiGrUQYTSSNHk51XR23s3LoPngoU7dsAWM7fN1psaHVGrh2LpNe6YNlwIBTDtR86P99NT5Y+ibL3l8t3we38T9Fg8NOxs5vOP7pDiICzMQPTKK8soqy66WMe3gGQ956S8JVHV5p0JWH88nNG8n68QdiwkJJHpnOqYzTeOuaGDltGsmvvYZXI5yNKjkhx9LIoc+3cfW7H4kNCaHroAFkXsqhsbKeiTOeZcCiheAvxrntonPcDv73wWpu7D9Eckwc3VN6cin7ChXl1UyZPYuUF2Zj87jQG/1RiJg+l5s97yyj4thxIkIDiBqcxKkLWbjqvQy7byrj333rvxFnu8nN43Jy5lwmQ0aPke+CeCPEaN7R1sqVrBwGDR7RvlnLuC3x/Rv4/OVF+K4XEB3aEVNCPJevXsXX2ML0OXOJf/YpfCZze6yZzYWnoYXy2moi+yZJc4VQdokix1vXSGlxEZ37p/4/KLWcZbvcbJ07j7Y7uaR2jiU4PIjjF8/jNAfwxMLFdBs3RUS5tP9MItjc62b3/FlUFd2gZ0JnOnWK4dz5LGqamnn+vfeIeWCKHAFj8chLLq4WNjz5GK5/2aU94xMJi4zh7IULsgh7Y8MG9GlD8RmE5F24RC1gd/HVwpe4l5dLv6RkOQK+eucOdS4Xy7ZsRpOa3B4Qp9a356831bPmicfRt7RJeoXaqOP81avywvb+l19Ct27IIFqZ+a6gqLiYNpuFlJSkdtPhfwVgblGh5IumdO/eTn4QI2kRV1VcwtoF88WMkX7JSbIAvJVXQP69e2z+9ReUPbrh0hllJrfC5aHwdh7+QYGExkViEZ11kdvtctBYUUWAyYR/SDBetxOldP47heiR956dTaBDxdD+/WhxNHMp/xaNGhXr9vwBHaLlSFccI2JUz5VsNr/2KiYVpPToRmtLM1cL89HFRrPok88gOFKuHYdVsBvBezWT9195AYNGyaBe/bBUtlJcWY0tyMDSH3eDvz8epYDxK9A4PLReuMzGN18n2AgpSYm0Wtu4nl9Ei0/HugN/g78RC15pUtA0t9B89Bw7P1yLWqtg4MDe1NXc5WphHgE9erBwx9cyyUKYrKSn12PjcnamZI2Kcrm1zUIHUTu4XDQc+Iv1q97FGBPO8LShVGTe4m5lJbpuUbyy+0usAsZuDJBmJI3TS+3vf7H97bcICdQxafxEblzJJ7/mHoH9E3hu20YZTylYpoJIIXKTr373Az9+vJUI/1AmpKdzPfssN0qLiBs1mtmbNuP1KvEZRbavF63HxbsTH0Df0Eywyczg3n2oLCrgZlUpHUcO4um168BnkgEb/2dyOHviLEPSh8tALfHeiT3CX2XkauZ5BqYNoFVkJ0thgQqD3UP2pi85vPs7QjsGkD50ENcyL1BUX0Pi1AlMe3s5KIz/tzmA28apD1dybv9fRMcl0q9fP3LOn+LWtRwUGxY/75uSNpQjH3+CrtmKXmdi8tx5lIR1IPXBqVLg3M5TF7FLDgqPHpdB3he//x/WhiasRjVPvbUEe3Q40X37ozGH4PEqcFudMorm6OkjjBo1QuqEhFzfZXOh8Kn5+8hJJk+d+P8MULZmJya9lhvHj9KWd5ucH3/A21SPS6fi8XfeoDyqIz2GjZc3HY1Xys1QCIH2kT/xFBaQvfsnOapzx4YwasFsrAnxhPdIJUQTKv8uzZCXc4krl0/QPUTP6a+2o7Xa0JjCmLxwEfUJ0YT37oefxr/9Vic2B6eF60f/wVVSTPYvv8ksYIEOeWjhIur8TcQPElFtRrw+Hz61j7u1ldy8dZtxI8a1z/ylQthLc2Eu1tJC7mZdJPPnXzHpDLiCwrhv/jysnUKI79cHnVr044QPScm9mntU5paQNjBNBsqL+k+cRQL+mZ1/kz4DB2DUauTm73C0QmMjpacyuXv6PI3ZV6lvrCF8eCoNIX6Epw0lfeJ0/NXSZim/Uemty+gb7nLpz/0Unb4iLfPmiBDGPf0kbZER7fFcQpUlzjONVuozQ8sKpHvy/LGT+AUEEtG1K0MeewxXQndCUlKkRFKsEdFnLMvKIqzGStaeP6jOvord60Kd1IW0GY/gjYmga9+BEjoh1oRIdC3NukjHZgv/7PyG8jt38HpcpAzsQ99Jk3En9iQ0SWzaIkW6PUHh2vVbEgPTLbHrf6tKeJWECWQ9I0aOpm//QRLr0n4OeinKyCC2qZXD3+yisOCGjL7qN2QMKffdhyclEVNs3H/poO26teK8Qux1LaQKke3/RcK2ebiZfYWgsFAi4qLx6ttdnAI62yBc0nfyyPjpJ3RWC/n/Oi4HPDyNrqPHEJDcG7/IKKkVkrGhXjdl588QVFfHnq2fYKtvxuFykzZ+FF2GD8Ovb18MEZ0k5FeMi0S029VDh0lqa+bwrq+ovltJTUsrD8yaxcnCQhZs3IwvJFhKE4Rm0ONto+zMeaLvtrDv4+3YGxuwqn30f2IKUcMGEdInFV9AEGqVn4zEMov4pj9+p6fLyd/f7KK86i4tNjuzX1iEtnNXQkaOkzFG7SYQkSui5cjx46QJ44vB2G7AaV8tEvXTv38/zH6C8CUMYgL94ebO4cPE1jfyv8+202pvpclm46m5C1FGRdFp0nicYi0rNTjcTkxqA2dPnyU5qRf+QQHy3BV/aipq2LB6LZu2bPqv8hMJLaLT4iFn/19ENVv5c/tnaGxWWtwupi15lYaAQFKnTqdRhFxo2j9KkT5w68g/BN69y8Hd39JQ14AuNJgJz81EFRlJt3HjQSUqXpWsnxQqD9n/7Ce6tpZfN25C7/Xh1OqY+toS6k1mkidPo8lplyxNnRgVelopOnaaoFuVHPnqe9osrbjNBh59ezEN/gaS7h+PUymwEKKuVqG2WSg/fRbDrXwOfPMNNrUbRWAgMf3SsBj9eFQkgQi9lMKHz+fB/i8e5Ny5TEaPHCufb3uqAjLRIfvyJYaliwKwfR2Los7RVEfj1RxaM06TsfcP7CLbXW/kyfmL8YaF03HUYNxKFU6fG51Ci6vFysWLl+iTlobBbJT3UuFPcDfbuZSVRdqo4e2pCoK6oPBSe6+Uplu3sZw4T86ff7Un/wT7c9/Sl6n3C6Bb+jjaxP6rEAgfaCotp/ryBVovZ3H16GG8IsEmJhpfcg+M3bvz8Ky57e538f2dNsqqi2jIvYMj4xJX/vxH6hpDEuPp98wj+GKiie03BIvPi8fnxE+ppEpk794qoOHERfIzLkhIPOHB3P/WIurMOnoOHoZTBpNKXzJNRfm03LpJycGD3Dx1Co1aJbPHU6Y/DFExdB4wpF1/qRBr30t+ST72Njt9kvr8F/XZ/rvdLriNw+0gqXuyTAgR/4j7wN1rl/GUF5O370+Ks7LkX04YPJjq4CC6TRhH8sjR0pDYXmgruHP7Djank86JiRhNQo0utJ8+bl+7JlNyeqf2ai/spZ7VRf6NbCgrp2TPAcovZuPGS/L4MXScOBpiYwhPTJKcO/EaCfB4QWYmwU2NnNyyFU99LfWuNuKHDKabMEQkdCe0W09aHe1nsdLnIjfjBIaGBi79+At1+YXYXG76TRhHp9HpBCX3xBzVSZ5ZOrVBArBvnjhOhzYbhzZtRtvSKjEw42c+zcF7FcxcsRxzZCfcKqVMbhE2w1unz2FsaOTUl1/gqK6ScYL9J04gcsQIdLGdCU3ogdshIjrbN+LLWRcJDOtApy7x7UlPotp22rl5JgNlbR1ndn2Hr7IGT0MrU+fMxju4F+bUnvh17ITN68Ys4PptbVzJvEhIm4Uz2z7GWV1Js1fBlAUvUCec6xPvl0YtvU4v3yF3i4Ub585gbG7k8s8/UZd3C4/CwYMvvEh9ZGd63T8Fj96A3evFLJA8Njeb33qNWaPT+WfDWtqqK1CF+DHw8cdo6JrAoEmPQpsOoVZrddgxm7ScOXaS4UPTsbvc6M16IacUwTycOHCUURPH/r89z+6yoddoyT54FHNjI8c+34KvtgaPx8tDLy+ksUdnuo0eg9umxqA3yf3B0dJE8eVzaCorOLhpG+omKyGRsUTHdkHx2YrXfWlxnbn4xZfom9tQqAw88vJi6uJiCR88CI9RyL/FncmJytlK7tHTRPybhbj/gw3oPV4cQUamv7aIYrWC3pOn4HSLBBCRAiDcxw5OCG1d+jCM8sblQyHAvS4P+06c4P77xgkqhrxpyE/T6eXyyWP4Ndazb9X7hArtS4gf0157mdKwUCJ7D5AjZLWgr4tNRWgOcjKx3rnBoW3bCDLraQnQ8/CyN7mmVTFg2BQMXo1c+OJNun72EvlXztEjQMfBj1cTLJIiOsQwce58yjsGkDhsFG1OJAFf5XVjrSijNr+Alpu3+GvNOrpEdMIZEs7452fTFhlM3JAhOB1etAa9ZEA1tjZzPfcWgwekYRYoCTH3V7lxN9RTm3OTmpxsTu/5BrfTSYce/ZiycCGVfiri+vVGq9TKja/N46K10cLdmwUMGjpYbj6iFhXve2VZNbdKCkgfJfIsxQIRknwXVbdvYaprpeTkWY58sZPgkAA6DOyJo1MY+pRejH/oaVSipSSKZoUP671iWvKzuXP0ONl/HEPtVtJ9yCDGPPUETcEBhCYltR+CKtHSVlBfkI8pP5fCo8e4ePiI1MD0HpnOoEcfpTQ4iLj+aXKNCIWk2mejLb8Ibd49bh04gshRFc7FpCmTSH1oMq3h/oT3EPFEerTiJHG00pyXj7qsmqz9+7mdeRanw8agsWPoPWkSzR3DieojXMkCGqCSl+vsK9fw1ypJ7tldWAf+64R4Wb/uI0amj2agKMwlo8Er833rb9zGL7+crH2/ce1KhtTsDB87lUQRndctDkNCrCwulVJareLcqQx6x/ckuGMHWbV53D5UagUXzmYR3jGCuK6d2iO4lD40Cg/XDh+llymQX1avo/zGNcwdgkieOpFOQwZjSuyJOSIWtcx9FGe5m/yM40Q0N3H4m28pv1MoOWMTHn+EUJGd3LsX+vBIOXISKBgRMVR4MZPImmr2bt6Cs76RVoeDibOe5lxlJQ+9+Q6ajhHy9XHjkJesorNn6HrXwpHPd9FQVYlNp2DYzMcw9epGaL/eqAPDBNK5HbPkslF65hyRja3s/mgtbW316PzMTHrkKfQJ3QgUHVOR7COPIlGAqzly9DjDhgzCzygone0OYNGpO3rkEEP79JVGDXGLFStCAG6LTmYQW9fEdxvXY3G1Si7czBdexREcTNjo4bhNBvm5CtuFYDr+s/9vHpwyTV58hF7fKiC4/45lVy5/j5Ur3pMok//nrMPJjaOHiW2wsWfdRtTWNiwKL099uIJKo4GEEWNx6wWBq70A1Pjs3D56kLgWC1+sWiU1Nk34mPH22zTrdCSNEe5ajYwuFN14Hw6uHDlIdF0Dv3+8GbXNhjogkMmvvUa92Y+EEWNwivdfelFdeDwt3D1+loQyC99/sBGtyUCbUcOT7y7lrspLz/vGYxefq3SKetHabRQePERoRY3UDgrojalTFCkTJnGnqYUn3xIFoGCnKXC5Hf9hYDKZKDAwKqUskMUoXCTT5GRfkrB9lUy9FwY6H+6WFgpOnqBDRTk/b/0YlU6JITySh19cQo1aS/zEEbhEUor8ibTUVlZRmFdI+siR2JxudFq1PAQtNc1cv3GD3kMHYjCIfE0vSq2SlsYKKi5fwv9WKXu3bsesVRPUWbiqF1BrMhM9bDQOtSRmSI+Vor6a1qs5OC5m8ffOnbLL13lIGi1du6KO68KDTzwlDzMR9ycqqKqqMlrzCnCfziLjx58lUzUiNYnhC+ZQqdXSY9goueoF3UBcn5vLilEWV1D/zzkJzzcbjUT0TabP3MepDdCT0G+Q2KVk+SeuoLW5d2QaSMHBA2T9fQCNT0FUUi9GzX+RBoMfMf0GSiKQXSEC6iCvoB0D06/XIOlaFwZeGQV3+xougYFJSZVNCrGWhYO8JO8G+rp73P7+ZwpOZ6BQKOk5aiT5Jh0pUx6g57ARtLjshMo4NQVXr16XCTuJ3bvhEPpChUJ2ovNu58pRcK+UlP+/ABScu6sXCLK0cemznVRl5aBTamUWbJfHp2GLCCeim+jkanC7PfirVRRevox/7T3u7P6WvMwzOE1qhj38CB3TRqDtkoh/YkI7bsvnwCAyjjPPEeXycHDjVuoKCnBpFfR/4H4iR6RjjI8npHNXnF6fdMwLjXB+ZiYhLVbObf+K6ivXCQwMpM8D95HhaOL+l14kIDZeXg7FfiKSc3IviWZEPRlffU59bi4+r4KpM2ej6dGTaMHfDRV7sArabNJ8cfbkabr3SiEgPEjSIrSiy6qEa2cyiPTAsTUf4ywoxajTkf7UY9j6JxGaNgCF0Sgz3cWlQqlScefaTfR1tZxYsxpvbTUWnYpxs2ajTe5Lp76D0JoD5XBKeD7E5lScmUmApZkfVr6Npq0JrUnHmKeexdolha5jxtKq9qJXGdC5vKha2/hy/Wpmjx7Oz28uReeyUvmvo3rakiW0JfakU59h+AnKg6hjJK/Ty6H9/zBu5FhUAncjthJJd4dzx04yZPjI9lueONOkA9bNuX8T2yJ9Hva8t4xweQFXMf2VRWT7qRk0Zbp8wu3gH2EG83L9zDEM9yo5unY9ZqsHv5BY4hOSUKx+/EmfGO2Fua2kJyVz49J1ap0+kh9+hDFLF+PQ+XArxLexSSbf4XWfcPzHPXQJDycxKpLSO7ncc7vo/tijPLB4cfuVVCsSDHy0uiwczjjOpNH3Cz8pCjGGFRnFNgenc84xctgwdC4R8vzfL+x28ce7K8k6sJ8+3ePpYDJSciuXeiX0WfAso2fOFHYsGaTsVilQW2z8+urrlOVcxBwXQEiQmZaiCqrabAxd9AIjZ8xEMgw0YFVAydVLfDvvVSI8XsLCgokK68Cdy1do0SiZ+NYrJE95QFb+TqdLbpQC4bB70VIqs68QFR5MQlQMJdl5lFssPLruXeIemCAdVmJrEDe++qYG7uTlMXzgYBkDJ34xr8qJ0urkj/lvUHbpMiFdQoiICKMw5zZ1ChWTVi0j9b7x7RWtQgy71NytrKa24h59UlMFMkx+H5vVTqvVxs3cfNIGp7U3BWRysANFi40vHpmLr6YBv8hAOoSHcPvqNaodDmZ9tJbECZPkSF4maYhTteYuG59+DFddDR3iE4gMjaDw3CWcKj1zNmzBT/COJOfbh1KhxFlYwg8vLZZjGP+YaPz9TFReu4LVz8QTOz4jsGey1MlJ17nPLrODt814AU2rhQ7dO2E2GSnNukOrVs0rv+5EHR8jGtntpBa7HQqL2LLgBZl+EdA5kuAAf4rOZuEf1UnmQSoTEtoPZaX4beHqtesEGowkdo2XOZji1itujhs+3sSYUWMZLNhdooMgNFMqD4037vDNnMUE+rz4J3bA63XRcKMYc3QcMz77BOIisUoMj3C7amSgedeIOEKjI3H5bFL8bbXbuX0jl+iIaMLCw/CqRcfNjcLdRsv1XHbMehVdm53U0YOoaqyltKCY4PguzNn2CXQIx2J3YzSLW7WTgkN/8efK99B7nAT16I5XqeTuzZsEd05gjoCfGoV8QPoLZdb07YP/8Mv77xOgUNIlJZW6e9VYKoqxC7D2X4dwmsRow4tXgIgVXm7sP8zxdzcQBIQP7M69hgbqb5cTmdyTJ3/4TIKpXWjlZFdps1P8y//Yv3kbZhV0HZBEUUkxNYV36Tt+AmM3rMGr12OXJbK4DColhmR47z4YhHZPvLz/ZVdmnD9Demp/eYHyCnSd2ME8bi7u+o6MTZ8TYTISPSiZvJIiKvNKGTblQUZ9sFJedZ1eD1qtTmaZnjh2gvT0ERLKK3PFXe1aq3feepuPNnyEz+2RMXDts2c7+z7eQtHu34nU6ojt242Lt67j9GlIHjGaie++K0eQTiFL8TnQeh0c2rKJy99+R0d/M2FJieSXV1B1t54pTzzLsEWvtIOChcZEvJNKO3vXriFv718EKVSkpg2QI7zqqlrGzXiafosW4TUbaJVlhReTz8GeFWup23eSMI2R8NRuXC8poqamgUnPPsPAhXMkVUH8bZ3o5Fhs/Ll8OaVC26RVEpPUlVvFpVy7U8a0WXO5742l7SNU8d6qBLK0jcuXLjNq8Kj2olAh1r4Ha5uFG9lXSB+aLvdYUZgoZO6piy+XvE7juSxiTH7Edo7hsoiOVGh4YN5cEmfNkAWgUugeUWBvaZWZ1yPva5/OiEuCaEd4LXYuXMoibVz7YaSVYcwiH9rKxudnoygoIzYgQCJ5cguLsTgVzHtnOX4Cim/WUCd08wLu1drAp8/NQVVYQKdAE0ExYVwuKiG3zs7LazeQcN9ErB4nap22vbvTbGXTs7NQld+lc8dQlIEGimtqqayzsExwIgcPlsk8zT4LAQo12qYmVs+ej+5uPQnBYQQHBHK7spwCl4VXNq8nIq0/9S4nARo/1IJHUl3DphfnYq0rp1unjnQw+XHlei4uQwivfLQBTb/eeLRiJbdjpcoKC7C12Ujq1ee/yVj71wvz82SnKinpP1eveEheF83lxax64UWiLC46G/0IDwohOz+XAo+V93Z9RVCfvrJAkxMjl4ebN2/iVirokdqrne0ue+5Krl26TGRoGJGRkRL74RXNEZH7nnub9xe+SLhaSax/IAE+Fbnld3FFRbBw4waI74xTECmcTswosVy7wtoX5xGv9tItKoI2t4OrhaXoI7qw6Lsf8fgZcOpNcnKi9TipO32Gr1etws/WRkJMJ1o9Lm5WVaCLjWXJtu0Q2AGvuIhIFqaHyuPn+PSt5XRUqunRKQZHq5W8igru6VWsObQfW7A/FnxShycwZpUHD/P52vfRqO0MSk2WWcAFJZVE9RnEM5u3gL/5P0h/+zl4ITOThMRuBISGtK9NsQZdLkr/Ocz36zYQ2NpGWlIyTc0tZFeUYRiQysLPt7dfokQ7W0yG7A5y/z7Ct+vW09HrYeiAPlwtzKWwoYEuacOYtXGLvDS257qDyQVFIgt44zpMGjcDeidTlF9Ag0dBcP9hPPXRapw6NxZnG8GiyLR7WDv9cfxb2jC2tdEzIYGS+jpu1FST+sADTF+2DMEs8vi8qFQiP9zDEaGRHjEGrVEtL0CiZnELgsLhE4wcd3/7fM3mQO0vCkQXB9atI+fwYTnBSY6Oo7WkgtzaauIencwT7y0DhU7OhFRCpuGwc3LHZxz5bjeRWi19u/agqrSe/NwiFBsfmO6ztzYyefQQeo0ZQ8mv+/jj4FHixo1j3Py5NJgN2ERWp7CZo+TbZR+Qe/Eykx6cyoSnnuTops389c8hxj71DJNeeAFMJuprqvA369AEmDh94gjDhgmgtAFLXTNmUwBuj5P9544ydMQI1HYlTqcTj1FJgAhGX/w25dev89BT0xn20EMcX7+F3//8k0dfW0T6vDm4axtR6I1YXR78wqL44dm55Fw+x4NvPc/Qsel8v2wtp0+f48HXFpP+wDRMIe2ahjJPIwWXs9nz6nvEGQK5/4lHSJ0wjj/XrePAP3+zeM37dJ86hZaaGozBgajNIg3Ax9rHnqGxqoqZL82nR79B/P7uR5zLzmbKu4vpNn4EDpGw4fNJ0WxTQyN5d/IYOihNajrEjMCldqOvaeK3eW8RolDw0JLZqKMjxlEEmwAAIABJREFUOLX2Y7Jv5fLI6vfpNGEs9uYGWlpbCQsMxtps4faNm/QbPQqHvVU6/UwmP8oKi2htbCJp4ADq6u9hMmgxCL1ieQ3/e2m5dA3PeO8llF07c+idD8i5lc9zmzegjI+nRaWXnR1LUxWdvE72vvkGruZGnlzxDhqdgZObdlBQXMXUFavxxMZgM4hABHEgu1CXVvLnq2/JWLtZX2yTt6gja9eQX17Goxs3EZqWBnYrtpZmDIKTdK+er2YtIjTAzLTlC6Um9MSGr7lTfpeHtn2ILbIDLp8Ko0qP2eVBXVXF7jeWoNepmL11M576On5bsYqGNisPbvgIdUIido9w4inlxnfz+k0CdGaJgfGqBPnOLa3/W7ZuY3T6CPr2TEEvbmKi2+lzYM0r5teFy+gW0ZHp21ZC9V3Jn6xtsjBz99fQIZAGlUuyykLQUld0VxYcoXHRtGo8WJw2IkLCybt8BT+1joju3bA4WlAoPJjMJsr2/s2+9z+hT0oKwwR/Lu82v2/egUOhZu7WTbQEBOE2BdBqtxJkUnLzr31kb9tGjy5xjP1wBY35+fy0/AP8wqOZtGY9vqgYWuobpHDcoIYrf/3F2c++pH9SChOWL6fhajbfLX+DbikpTPzya+wtbdIgYNCpURr15P75D4c+3MqQQf3p/8qz1OTnc2DtDiK6dmPYuy/TLH5fq5OO/oH4NTWT88c+TuzcxeihQxi8cB61ly7y++c7CIqPZ8qa1dT6m2jx2FGIzc2j4+Kpc4xISSXQoMclnKlaFS1qLxnnzjFUFoBaFGLPcDswOuxc+/MfLn/5I5PHjCFh5nQJ3D31y5/EJPRg/IcfQFAAloYaeQEyh4Rx5egxeo8dQ3PlXVQBJjQiAafVxpZ1G3hjzVqJKmm1WTDo26cNJz//kotf/8RTj04n8tGJEjX117d7SeyfxsiXX6TBqENlNMgDyt9r59f166k6coxnnniEjtMnceynX7l9+CLd+6QxaM5zEBZGY2MTYcF+eNrq2P/F51QeyWDujGcwp/Ul59ARzv7xNyMmTCJl6RKJfmnTe8VdEK1CyZ8r15L3v4O8NH8B2gnDOPLtd9w6d4XUESPo/9yT2EICqGtuJSogGHN9A79u2kRexnFenDeb4HHD+WfHLi6du06v9LGMmv88rXqB8fDIjp/NZiU7K5t0ofVTKXGq3RKSbmu1cf3yFcYMScfj8+DS+FC6neiaW9i77XNsN/KZ9eB0/EaP5Mz2T7icdZlpz80m9tHpsmBssVsxGY3yUL5x6ybJQwZS01iPRq2W3M/mkgqKioroM3KYHGt7rQ78xAXA5+GLF1/A09TIvDmzUPVN5aflK6kub2D8IzNImjqVaoOaMoWdEJOBoNIKflqxAmNtNbMWzof4SH7b+il5Bfd45MVXCBk2BFuQHw2OVkJQEFZZx9fvrcRZU8kLy96EHl3Z9cZbVBZW8frKD9EOHIhH7aXZ3Uaw2LMr6tj66lIZRjD/rbdlqs4vW7Zwu6qSxxa/TMiQvrjMYh+0Eq7UoSopZ9M7bxARbmbOzBkQGMze7V9SUFDDU0vfQD0gBYvcB53S1V5aKLKAbfRISZVTDxGtqRZfv1OEx+4iqUdPOapXqLzShd1UXMyv2z/D3GLlpWXvSZfuztUf0oybxZs2QHQs9U0thAg8ikZLya1bsgsU3SOBe3W16HQ6As1+FN+4I/ek6Lg42XRoaG4gODgI383brHj1ZbrGR/P060ug1cruD9dQ5XSz6KOPsMfFUvkvSifYFIDJasN5+zZfrFpG14gAnnjjNSkf2rX5MxxKMzPfepfaDsFooyKpr68jUqOhOfMC367+kNTYKKYuewuEq3n7dhocLt7b/QOY/eU5Z3G2YhbRY5dusvHt5SR0juXxDz6Em3f4ftc3FDc18uz7yzCk96W8tYUgh4YIB1QePcE32zbSOz2Vh56fhed6Hjt3fYfDFMLcle/T0iGEZoUPjRiBeT1kXcgksVt3AgKDZXfUYmkkymTmzA+/sn/n14zu359HX1pEw7/P8f2NG+iYkMAb33yNp7EOldiv7DY0RhM39+5nw4pVjB83hideWcSdS+fZ/tVXRMR05sW338WvazdqbHa5J2kam7nz6x/89OknjJ06nmkL5lJwIoP1G7bQb+ho5r6/EvyVePUKHM2NGJQa1s9bRMnVmzw4ZSpj58zl+rFjbPz8c5KGDGbhe8uo9DokzUOM9RV2NwXZtxiePoq6umoCAs343Pb/j6r3Dq+yytu2z937Tm8kpEBIAmkQkkBC74iACthQrGMdx3Gcxxkd550Zn2eKjo6OjjPYQQFBbKBUUXoKCaSHEJKQkIT0vpPdy+ta8Xm/49MD/8Ac2cne973utX7XdZ0XWouF2hNnyCxYhHPCgT40FO/YiPSp/vDOv/nkww/Yct/9bLjrHuq++pYP9uwiZf0qHnz+t3QMjmK2CuSOB4tTMHDfo/TQN9x1x2Yyb91Cz7c/sPP9HSh2bNoSuC48SwV5rLvlFq58foAjp04RtLiABffcxygmPHod474xtO4JGo4fp3B2DmGxiTicTkJMGsba2mk4doauzm6CM1LZsGEDZ/ftp7P+MlaDnlGfm4icTNZsWM9XH+6ie3CQ2MJ84nLnoggPxSvSM047WreXyu9PUZgzh4jYSLx2O1YxROgZpvLIKdpudJC6dhHZ2dmU7ztMU00DWYsXkpibQSDGhDHETMDmprH+CkO2cVkQX3fmPFeuNVN4zyZ5Ejl/4iz33Hk34REheFwOjGoNfVdaqDl8EvvYGPnrlhMdN4VjB76ho7eb9KXzSZqThdpsxqg1YvSoqGu8SsNIL4tuWiuN/cIrJ8bKI8MjNDc0Mn/+fNyiOkQRQKfyE25zU/rqezi7uyi8czWzZqdz4p/v0tXWgWFqLM12O8seeoikadP58q23UI2OYlGrcKhVzLntNoJjpnBw1y4MbieaCRvjPxrfV9z3AKEh4Zz46GOM4y58w+O4tQpWPbmV0JAgjr35Eb3D42Q9eC/heXkMOiEgNosaN77WZspffV1OoNb++klCgoI58Y93uN47TMaTPyc8d66crNm9DjRBBryNLbS8/j4WhZLMh+4kIjqME//4B66+YczxqbT9yCDb+Mi9BAVb2P3G20R4FZgHbbh/hAxv+sPTuP1+vnjtfWzeAHlPPoBldjpDCgUuhUpKFuO1NdS98xbhRjMrnvwNJp2O4y+/yIDdxtwXfo9vWgp2MfVRKDCq1TTVNWBWm4hPSMAp3G/KADq9nv/8622WLVhE+ixRgO6R1WtGrYqhijpq/r2LzIR4cm5dIvtyj7z1Pm67A8WUKFyhYRTefqeUus7t3CUle2uoGYdRx9KHH6art5+ivV8SJV7f68IlJsa/eIqOzhtUfnGQcL8SW/cAIQkxrHjyXjo7Oyn5+CsUejMLnn6c8dAwJgIilq/G6RnGeaWepnc/IMZiZfOfXqT6YiWNn3yBLjiC7BdeoN1skOlX4WsSm6jBolJufPgZM+MSWPb049TWV3H1wBeoHE5cllBCpiezaON6Wq63cObYt+jtTugZZUpCHOuee5yKC6Wc3fUVUdNSmPeLxxkJtk5OAT1uLGo1dd8d59o3h5iTlMz6Bx6h4VIZZ7/5TNZIFf76RQZ+xA6NB0bQaA2o3BYunSphaeYsLAJkLA45WpWsGTxbXExubi4GrQatwo/W7cAwMUFn0QWq9x+kcO4cFj22jdLjx6g8dhp1QI0hIhJLfByL79jIqVOnuHGxTgaJhmyjzJw/l/xb1nDoyGFGrrShGnOiDyiZlpbC8rtvk9iosfo2GVxwe8ZJn5dFwbbNfLN7L1dPVpK1eAUpD91Ne8ArX0vpc2NUeTj36aeM/HCWlYtFangjP5w4Tc3e70nNLSD5ifsYCTXj9XpxT4wSF2zg23+9jetcBeuXLGP2fbdzdM9erp0tJ9QYhNJiJXTaVPLWLeGHM9/T1dyEftwpwdRLli4laeNqTh45SvGRM2QuX0b6Q3dIIHFAIANtE0To9Rx+9z0UVxpZu2QBKWuX8M0XX1NT3siUjDnkP3QvQ3oVDqVX+tOUNgdVFyooKFgka9k8Sq+0NAhfWlVFFQsKChHAaK/Gj97rJUGhZv+rbzBee4WH77yLKYV5fPvxDuqqa4lLSMSj1pJVMI+EjDQOfP01zq4BOYkSHM0Fq5fL3vRdOz9GOTiOWalldHSUxSuWkbtqOZ++vR1T/wS2/n7sOi+rbr2JpOwMvv36G06fv8Sdjz9F2Oy5dLnd0mcp4Lyh4zb2vfZ3DMP93LvlNiJnpvLZx7tpaWhl9bYHMCxYQCcBrOFhuG90kDQ6xNF3t6NxO1m/bh2R8dP48ouv6Ljehslixeb2cOe2e7CGWTn0xecEugfwTozjUvnkkGJKahoff7CDths9rL33XsILcxkQ1gThjxodJ3zcxadvvI7ObePJRx7AFBbC26+/jd0Gq+57EPfsVCaMWrSuyQ1gc3urrJJMT8/CE/DjUfvQKFR0iwYgp4cZ6TPl+68SXcAetwSav//Xv8np6C8ff1SqKrs/+Rj78Bg6swW7Xs+jTz5FV0sbBw8cwBoawvD4mAwBPPzoIzgcDr49ILp9HUJURq/WsOX225nwezh++Aj+/lF0ogpT6eOurXfICdfbH3yEW2dkwyOP44yNxWkw4nK4iVSqcdfWsf+dfxEdZ+XJJ3/G8MCgTOk6MXHvU8+iTkii3TaGyqJH65zAU1fP4f/8m4JpSdx8952MDHSz57PPseqDJMrNZ9Bw57at9A72cuzAAVQj43gddmKSpnLb1q30dnTx0Z5Pcer13P+H33FVF0ARHITGqSB43I2//ipfvLed+BkxPPnEoww3trJj116UsYlsfPznDFrMCP6AXinm034ulJfKDaBVHKqFCmZS4XHYuVZeyVRrCIkRkVgtRkYc46hdHjrOV3LpXBER0+O5bcsmWuqvcL64GIw6lty8ltCkeOnhNVqt9PX2Unr2HFs3bqansZW6mloSsmYyIzWFk0eOEZ+UQERyIkq9VgLkza4A10+Wcb2hkSkpSeQtKaC8uoKG5ivojAYWr1pBRFIC/eM2AnqDVAq/P3WG/MJFWELDZLOabWKMOI2e+r1f015TR8LsdNauWknDyTM0VVThcXpQBwXJ8Nby5ctleLGyuoLgmdOJnZNJ1Mw0XF4/KqeT0TEbp6uqWLr2Zoy6YEZHxzAYVBgmxmg+dIj6c6dYsKSQZStXU3W6lC/2foHi7c23BgZ7e4gR9UNxU+ltbKauo4O8nz3AumeeA7dWRsHcIrCCn/ITR5i/dPkkSPN/+0HdXk7/6W8c/GQ36Xk5LJo/n6KvD0lDpOgDGHGPY4yPJGtODhVnLtDY08eG55+j4IFtTCj9BESX4E+gygvFxSwsLJQBASHBKASg1O7l4K9+T8XZs8RmJZOfnUXDkVNc7+lj7fPPMvvh+39KiArZb7LDtqP4vKwXO7H9AwKBADNWLSVt5TJOXr7MPY8/NlmjFBCin8C8e9n3xLM0nD1Hwbw5pMyYzncnTtDptXP7X18gfeUy1Erhd1Ljc/pkiKCmuZHkGSlYNUaptwh5VXwAVy9fkakdcTqUIr7XjsYX4J+338doczPz582RTKPGSxUyxBJQaemfcBGTkUlkZCRXSksxEcA5PoZboSAuaw7h0TGUnD4lmYIqj0N2Qs7InUeQNZTKH06j8gYwBwUx6rGTkJVKkNVCU2klLX0DPP3eO0QtXDJZSSMsdwE/uokx/r35dkxOB8HTEwgLDaa5+AIDKHhw506CZ6ajliZLUe0WINDVwfZN92B0eQmbnyPrc3rKi7AElDjdGsZcXlLnZqMz6Kgrv4QFJRaPSHdriMxMlrJtQ8VlvGYrT/7nn5CajFelwYVGTugUHdfZ/bMH0QyOMyNvFfZxG/1XivEE6Xnww09QJaZKo7G4RkRopKWhEaPWRGxi/P8ndyng3//6t0ycz8rOkNKYkGYEyqevupY3H/o58Xo9GZmpuO02utuuSblxeNyBwmAhc95C7BMTtFZWYpDSt58Rt4vcm9fT3T/AtcpqQlUqNPYJ3ErIXr+O9o4b9FVfJkhrwOnz4VAGmLtyET09PXTVN6MMCuHJL/dL/pOQbcQ0Xoz2286fY88TP2dGWDjRc7Lp6+wh0NhJcNJ0Vn/yId4gFTbBSJTXqI/uU0Wc+MXzTFFriSrMpXekl76GarRik+IWxIQYsvLyuNx0hc7u61gMBixKjdwYTJuTQfuNG/S03SAidSab3/onWCyIAKoImHgDTi4dEZL0X4hV6CnIW0TXjQ5qLpeQddMabn3lnzh0ZnwSjSx6P7RcPFtBQXb6ZFpenMx/It2fK75Adt5cDFrhsBInN4+s+ivesZOjb2xn1hRRAziD9q4Ount6CDZaGO8eRm8ykbt6KdV1tXRebSE+Ihrb4DDGICspBTlSMr5ad5kQrZH4oHBs4+OkL8iTINzhtn7MOgN2tw1juIWUvCzqGxqxddlIKVjI2r+8BGbdZLTO6QGTgq9ef43Wzw6SEGQlLi+dS5dqodvLks23k/G7J7HpfgrsCAHON85Xr75B/5fHmW6xEj8nlarL9ThGBfpGh982QdyUaGbn5/DFoa/xaP1YDQY0I3ZZY5WQm83ZsovYx9wsvfMO5jzzKM5AAL3qp75hj4OPfv8iIyfPM3tqLObIEK60d9LcM0zOzRu49b//gFdI5NJ9GUBtd1BVVkHOoiX/vwo3h9tDxaVKFszPl540cf0Lf7BI+u947nfYyqpJi4whOjGW85Vl0tvtcXvwDIySPyeXsOhIfjhzGoPBgM/tQen2MW36NCIT4ii6UIrT7UKvUGMOqIiNmUJk0lSJ2xGg+LCQYEY8NmIT4wgJC6G84QrtDjdP/fdfSVi4FPTCSAW+cQ8qtZ8PfvscPSUlzE9NxRocJG0tTde7ePbvrxG+bi2On2razeJ+GeznPw8/hL21lfx0sUbG8UPxeex6BTqtFs2Yk9SERCIjwygpLZJtI0aDDpt9nNT0dFQmE+WXG5hQa3n6pT9hyJ6NgKMJOINSeCW7e/jHL34hJea5qcny4HWytAylNZJfvvIahvw5eAQzXUIa/LR1XJPT0vSZWZMhsJ9k8p6mVjkBnJaeIt0Dwpii8rvheid/ffRxjCM28mfNwq/0U9NQx5AADxuMKL0KCubkyenehYqLjOsUqDUatHYPS/ILsNvtlNVW4bcapJ/ZYPeydMEi+kaGKK+pwRIWjs/hwuzykDcnm4mAh+8rLuIOD+dPe8UhLhJvQCEtQ9i8uBsu8+YfXkATsMsU9sTYONd7B3GYgnnh7XchLFwqZiL8qReWg9oq/rjtPjK1RhZmZmHzuymqrJCwdGHZ0Pt9zJszh6HBAZpam9AFm6U30jE0wrLFyyTkvuxaM4OhZl458CUOlQqVVnRhB2Sfce/Jk2x/6Q+EagIszsnhRnMrTb19uBOT+M3uPYikhHQfywBjgPJLpSSnpRFkDZESuV0+GRRcLC1hzsx0ggV9Q3yxGMB43DQfPMaHf36ZaKOJZfMXUFdVy9WeG8QtyOVn/3pDsv+EgqdUadAIib+qBtOojV1/+oucIge0an7+j7/Tr/ASMTubCa8PrU4cUQNyb1L9zod89dZ2okxW1q5dS1ljPSUtl4mcO4sX3/+PRN/pLMHSvy4A7eculLJo3mL8P05QxfNAqdeg87kp+sebHN2xg4jwENatWE7tuRJ6u7oxRUbQOzaKxmJizZLlNJ4uobJFdAHfza1/eEF6JhVaESES74aCqovVzM6Zh9vuR2tU4vF4pE/95Ct/pezgAUkyyJiVzsX6y7R23EDx7xd+GchPTKJi1y50Lhd9Hg+bn34G3/RUZgiZQXhnXD78qgAKpZKjR4+y5qY1+JU+NCLG7FUIlzYtJecJdHdRsms3/a1tYA7i8d/+Gn+whtHeTk588AGO3hFMYQnc8stfcdkqzIobpK9RLDgiQaPW6Tl15rw8OTtFOkwYIkX3gEiDnStivOYy5fu/JDA6zODEIM+9+y9qdCpmLrsZu1MjvOUSCi9i4V+98Veuf3+S2R4z3lEHjeMj+JNiSdqwknWPPYxLIxKMSjQiYTQ6Rk99NZ3nztOw5wsZ4x40K9n6389zLcRA5qIVaEQ/iEeBQqXD7XJzpugcK5YuldsSUU/h0yjlTXnlaiML5hfIcnXxkQuQxXBfF2111YxW1lH34X4UjnGMmfHc/cRjaNQh1J29QMX+z3E7HIRkZbD50UcJaHRUnj1H5ddfEXA6SMyZw5q772JCZ6Sp4TKHP3xf9phGZ6Sz7YnHURiMnPzqGzmJFQ9kS8Z0dNMTiZ6dy4KbbkWlV0syuPDTjrV2Ml5RRufZ81w5dkaWtJtSo5l3/13Y07OIE5R7wfnSafE6xlGODmGruET5oWM0XryC3W5jWnYsmx+4B69PR+mJIuqOnMbj85G0Yh6rb10vCf6nDhymqbxKShuxc+eQuW4N2pRkYrNn4xN9qJMxDZzdbQQu1VK+8zMU1/oYHBsiZOEssjavQ5eSRnjKTPwK0WyokpvpuuoaWS83bXqyXGz+95/XXn1NXjt583Kld0aKwz6H7FYWZP3Kz75GX32N/q4O0rYsY/HG9WhdRg7u2ENfdYVMK2du3si8JSvQDLs5f/AQLWVFTPidLH5oK5mFC3AMuDh99Bj15edRqgKs2HgLOSIogYKvd+1juLpJblDmbllH2qrlBKdlYJwS/1PXpzxDcOXkOUL6uzm391OGr3VI0/6cJcuZKgz8BTkYp0aD34ZaKd4jHa0l5cQ0NnFGpETHRnCo/UwpyGRC4WPjmg3sfnM79ivX0BlNLHpgKwnpaTgGevnq4114B0ZlX/LcmzfIjtDQ3HT0MVNlCETauESyv/wc6tprVOw7gKpnmAm3nYL7NmHJSSd68SIURtE1LLhyammLKz53nnm5OahNhp8q1iafhOeKSsjKz5Gdl5qfeo99KjfVRaewtHRzdsenKPqHsQXcrPjVg0ROjcPS7+LLdz9mpLsPLHo2PP0w4RERmFwqPv7T39B5YcBjZ+VT91F/vYXVuYXs2f4B3iEbTqWCLc/+nKlTp6K60c/Ot/7FsH0cbVQ48zdvInxWJgkLlk0GaoQ+K35fjYvK748Tda2H797/CJ9zHI/awIbHn8MuumU3rZBTnTHvCDq1UTaaXC+5QExtCz9sfweXrQdVZAgLnnic4ClxOJrb+PLtdzHZ3OhCzdzyf36O2qzH1nCdI58fZNA2jldn4J6fP4XdamHmTavx6cz4ncLzqIaAk8aT36OpaeDUjl2EKtWyESlu/VpuGHTc89xzeEUjkog7iSfG0BhlFy8xe8VSlGrNJLEgAINOB1WVlayYVyjvf69a3Fke7O5Brp8pIqyug2Pv7EAn6jtjgpn/5N0yTWmvauHLf75HUEBN5PQEFv38HgwWM8Ol9Xy38zMMPgX6KeEs+sU2zJGhdJbW8O2ufRJLZY2NZsvzv5TPhdZTxZQe+U6GdURoaPV/Pc2o2ULmolWTB2RxLtdAV3c7fTVVuIsuUf7lAQlwN0RFY8iYg3FGCqt/9iABHQz6neiVavqvX0XTdoP+Qye48PUBdAYNhmlxLP/Vk3Ly0f19CSUHDmMwaDFPCWflA7cTZLXSdOw85478IDd7gbho5j95P6qoaLIzRUBM+KMUIuNGb3MjvqZmur86QuPZcwSMaqzpqSRvugVz6kympmVOPgOFpxgfLW1XGXVNegDF8+N/W75a6pvkc2xW5ix5jzukZ9bNjSs1aNu6aN51AHtDC7bhQZIWzeV6nJ7cwgKuHTxL4+ky1Aol6Uvmk751HWofVG/fz0Blo5wAZq9fTszmpTJo1PzlD9SfKcXucpK3YQ0pt62WbQ+1H+ynr7qBUaednM3rCdmwHEdMNNPScvD6lVjEQukK0FxdhqKni7Kdu7Bda5NIrBkLCpixeSPahCTCYpLQBRtkaEc40usuniJ2wkn5a+8wXndV3kP5m24maM182T175q2deDt6pccwY3kB029dJj26517fyURTNwGFhlmb1rHPfYN7Xvwt6dGpqIVBeHLxobXkB9S93VTt2oe9vZNxh53F2+7CNTeT6HnzCQ2fOumnF3/8PoorzpM4K43w0AjZd+MTUqlay9nT58mdm4dBZ5A/t/B+o3JRXPoDU1xevv/NK0Q7ldi8XhbftQVPShyJy5ZA+BTpwZbtjz6oOPgtpz7eQeTYMGFOD3q7F1dsJLFPP0jUsiVYdKHSeygOBEqfi+bSEwQNjnDylQ9wdg9j06pY9vDdHO6+ym9EF7A48YsuQZdPhli+O3mKpYuWSquIPBRphXvKIdPW8T4vn774PBqPh1Gtjtt/+RSqhGgcI8Mc/OtrRHg1OMdh66+fpTXGRPKiQqymUAl9Dyj9eL0ezh45yYqbbp7cxP+EyzOINf7QQYzXO7nwwR7cDieOxGjMSXEoPnrphUDB9Gkce/XvRBj0dHs8/OylP3PDEERKfiEaEcP7iYvn9fk59N1x1q+/aRLI4fehFL+c203Vd0cItk+w56X/IcJkRh0axvp77yIibSrN9ZUcevNtovRWPD6jrDdqCjORvmI5AYcblU5wwEQ3r5/vzp5l5cplMukugmDy4D48wMiFClRt7ez968vEBZuJiAsj987b6E2ZRmLBSlQ/8TocwgdvH+LUpx/ScugI03qcGN0K1IlTafA5SNi4io1PPs64vH3VMn4/2tbK6OV6lNfa+O4fb2FVKYnMmMHcezZzfUoIaQuWTW4A3UoCSpUMaVRVV7BRVL5Jp66PgEpB/+gw9Y1XKCwsQOX3oRYPQYWPG1cbsPf30n+xipJ/7yTcbESXHMXG++4BpYnW8mqqPv8CvzDqps9knQCSWoOoKyqRG0OzgCWHBHP7Cy/IerkzJ0/ScPyY1PeN0xLZ/MD9qLQ9Trh3AAAgAElEQVQ6qs9d4NLXx9Fo1ETnZeCNicCQmibBkOL+EXkLkw5u1NQR1NvFtROnqD74vUSohGclsvaZJ6jS6kmdtwi9WMBEbA8fA7XVaLs6ufz9Oc4eOCm7hmPSI1l7+wZQ6Ck7WUzFwRMyRJG4NI+VYjFRKik5cYryIz/IpG7K4gUsvOsOuo06kufmy3nvZG7SzfVL5SQMTlCz9wANh76XfaKRq/LI3rIeX3SMnFx5VQZpyVV7A9RVVaMRGJ4ZydJ/I7MAPnjt739nyYrl5BWIDWBATre0CqgRk4Gxcaq+/JbR0+XoVDB9wwLyVi5Drw5h32tv4ulok8GFpJVLKVixGo1Xy9EPdjLUUItKr2TKonwW33En2APsevd9xtqbCfg95KxcRuG6dbicHnb/50McVzsxWczkb1lH2OwM9CmpBCfNENYf5HnGB9eKi5mmV7P3j39koqMXj9/PTdvuJSJvLp60ZHSxURjEAibQaR6xASln1oSDw/98k5YrV1FYddz05L2UXa5my/rb+ODVf2IccaDR6shYs4LsgnlyAfjglVfxDIwx7vTIfm/x8xgykvEFh6BUGnEHRH53gmvnzzNtxMPRf72Pra0DF17u+u3TjIVbZUuNyhqKSgCqxFrg9VFUUkxO/hx0JiNegT0QUxAnFBcVk5U3F71BK2V2cfgRG6nG4mLSXSp2vfQyqrEJRv0utvzxGazhoQSNutn+P3+XeAanws+qh+9m2sw03K3dfLb9QzROr9zoLr5/C03dHSzPL2T3Ox8QGLVj/zHwsuU3T2O1WrGMunnrxT+gMRnwWy3c/Pijku+YuHgFbkHjN5nlxsjpH6OtrJQZfRN8/NJfJLfPEBHNTU88w6DRwPS1S2TCwYUTp5COFUYavj/JzG4bO178PcFGBQ6zlo1/+B0qqxV13yA7Xn4Nqxs5/Vj5xFZCp0Th7xvjf178E8agEKyiReGJpxjRakhctRyPQoM6oMA5Ltpb3DSdPUPisI3tz7/IFFEbGBpCzJqVtCkVPPD88/hVIlHqlQdNQT4ouXSRLLkB1Eo+ojjZDdntVFdUsbxgwWRFnFZgu934vWNcPX6SmOZ+Dr71rvSnBaVMZeWvH0ahU+Oqb+Xjv75OavgUMOtZ/tR9hMbG0HzsHCUHjqH3BLDERbHy6QdQGHVcv1DN8c8PSGZdWHIiyx67D2tICO1nLvDtR7ulRB+XncHiJ39Gj1ZD6sKlOIQaoNFI/31fbzsjtbUYLl/jyzffJshiYEp6utwAjhpMcm32Kb04ZZWjl7H+LkYu1eAtruC8OCR7JojJmsmqXzyJTm/iyuETHNuzj2CLhaTsNFb/7G6Jfmk5UcrZI98T0OqJzMlk3mP3MaxUkp1dKE36mA14vD66m68QNjxK08efUXX0GD69isi8bLIe2IYrPIKUjJzJU7MIjCh8tLReZcRlJz07Rx5IZU7Lj+T3ed1eMjNnTfIrlWI1dNFeUyE3gGPHiqn59jhKETq4cz3VFhfxM6YzVlLHldOlqEQ6eGE+GVtWY1BpqP7wa64VXZLvW8L82cy6b728tr9/+xOay6oIj4wgOnsWc7ZtkuvfmX+8R3/tVVkXl7FhFbF33IwtIpTE1GwEkl2smyJN3FxZitU2RuXOT+msqCagUJC+fCmpW25BET+VkKnTmBDrglJsbj3UXzxLgtfPqb+8ifPKNVn7mrV2Gcn3bZQIkx/eeJ/+qgapziy9fQPTNy3HNjJGyVt7sDV24nYHWPjoNvZMXOfO3zxLgmUKusAkP1TUPl69eIZor5ujL7+O/XqHVM7WPPYQgQW5eGPjSEycNckUlWu8l+LKIhJmpsqSBXFAEAEQEXA8feYc6ZmzCQ61/i81Ca9rhKKLJ4nzBij645s4G9vxa7Tc9aunUGbNwJL+YxduVDx2oeqp1Zg0UH3kOCd3fIDqWhPpwSF4uofQpqegf3gLcatWYVGHYBLPHEcAjcZH9Yn9hIzaKNu+H/uNIQgOIm/LRo73tPDM669ODshET7IEF8OhY8dZu3KNJCkJFpRf2mjdNBWfxjoyyLev/h3/xDh2k5kNjz6Efnocnolxvv37P9EO2dFgYtt/PUdnjJXkFctkjNjv8+PRiPmiiqITp1myeAU+rUJglfGofBgcY4wUnSdicJi9f3oZp92OcVYy1sSpKN68ZWNgYniQ2CATKVPj6LzWRkV7B7kPPcimXz6HzMALnpQqgEvp5mLVBRbMnS85PuJfcSrR2oc598a/KDtyFGNEBKnJKVLPFjFvcQp1Kbwog8wkxyfi7ejj0uUm1jz7G3Luv0+O7KQQ6/BL9bakpkYWzSuckydGtwq0rgBHH3uO3vo61AkWkhOm0F9UTo/dwZxnnyb3rjtl36eIunt1IjMFVyuKsVVXU//RbqwqLarkacy9YwsnOzq4++FHmARP+BnDi9Wv4LMHf0lPRRXxMxNIiIrm6tlyhlQKlvz5v0hduxq10oTHK4j8SlweqK2vZc7sTLkAiA9T9D66x2zUNl0hJz9PTqBEKpAJu+yM/eTeR+lvvcbMwmy0ygA3LtZg1mmkiXvQYSc6aQYx0THUFBcRZNTLKp6BkVEiYhJJnp5M2blz6LRK3AGnrOCKjk6QElN9baX0pgiPk+ArqaNDCLMGM1jbyNWBfn72yXYi83N/zMia5QbKYR/ColLx3toNKIbHiMrKIshs5XpJGcMqFQ/t/gRN8nR0kjM1CXdRDo7w781bMTv9RKVnyY35jZpywoxavH4f/eOjxGfNwmyxUldSjtVskck58fepczLl6a2xvA6H3sDvv/4Ut9WKVmWW+BP5YXV08v7WezGNO5k2uwCH28mN5koZzX985yeQlIRLLMICTOsP0Hr1KpiMxEydKtcFsdfQe2H3f95n4fKlJKbPwK2UfQioXE5o7+W1u38mmwhmLshmZGSQ4dbrWPRa7L4Jhh12sgsWMtTTj/NGF2a9lkG3jSGng9nzF+Gxu+iub5RMO79OzMwCZMzJl1Jvb2cboWYL7gkP414fGUsL6OvtobfyCqrIcB47tB+PRo8fcTIVjwwX18+eYs/jv2Cq2cqMxUukJDp0tQFDVAwP7TsIBhMev1MmxJQKHwOnz7H78WeJs4QTkZvPmMfOjYYy/BPDhIeEM+ryMGNBIdevXyfQ04tOsKtEP6ROS+LcDAlEnegZQB8Vw/07d0pY+4TLiUErUskBrhw8zJfP/4lYk4W0RYUMDA9wueQ86YsWcbNI4pkFskDSnuWfsrIKZudnolCJOffkBlDjheqiS3IDqDBMrntqyehyU7z9A87+ZwdJEZHEz02nZ7CP3rYOGSLxeew4vA4y5ufSdb0d5/VeQqxBDAfcDPmczMyfQ3vzNcYa24myBKM3m+i3jZCzuJDq+svYx5zoBILC7yUsMozw+ClUVtXhmwiQc9NNLPrNL/CaLfJnVEgN3sXe//4znXu/ZUZ4BNMW5XHs7Bm5KVi1aTNznnl6EvArAgXi5/c5OPjHP9N36BzJYTEk5mVz9lIpLrcdnTiY2Z3oTHpS5+dQVFJEpMEkJTnRTqMNDiIhL4fDR0+gd6q46Z57yHnmEcYE5FVjmSQmBPy89atfMXa+hHkpyRijg7kqvKW111h3/0Os/e2zBNRKFGIDIiYbXjdllRVkFy6Q1774RCRFy+6ltqKa7PlzJ9E5PzHSNE43u558FntFA6lTpxKVlsTpsmJ0ZiNjI4OovA5SpycRFRVFybnzxIZGyJYJwV9VmQ3ETkukvKSUOFMIGm+A4aEhpiTGEzEtnpLyS1gNwThcbkZ9dmalphBnCaW4pIx+n59H/vwSMauWYpeMUwUaMa1xe3jnsSfoLr3A4ry5qEKM1DQ309jaxW9feZX4m9ZKsPmoy06QkHScTl677z48XT3kCPO/2UJdZa2E6KgUCjx+F1OnTiF2SrSsItQKdI9oRiFATEICGrOZ6sZmxjx+/viPN9Ckz5qUgFWTrD4RmvjbtvuJGBllVlwMqh83wWdrqhnRmnjpgw9RJ0+TCVdhsxHPixvd7Yw57KSkpP8vGl1eW92tnXhcHqalJf2/z0XlFePrEV69815CHW4yk6ahN+m5UHWRrpEhEqbHYxvuZ97cObidTupq6+RhRqPTMjQ2Kr1nwova2d6BQaNFrVRJD2Z6xuRrV9TVYwiNYHhohLiwMKYlxDM2MU7t9VYmLGb+z+7dckMiK0m14qb04qmv56UnHidGpyYtfipiqNNwvYNRlZY/Hvgagiy4FSpcHqf0Bw9cKOcfv/4vppstZAjP6ISDq9euMRzwSfke+zi5mZlMjI7R3HYNt06FT0iqDi+52XMZHhnnYmsLN4wq3v7m60kovlKLQmyIvH76fsS3vPfnlwj2OFmRl8f15ms0DvQzFBXFS/s/B1E1KZQreR4OUFldzvS0NCwm6ySHcVL5pPjSJdLnzpXsPJGiNQkbj9dD7w8neftPL0miyMqCQm5caaX6WjPhBXN44G9/AWOwxJ0JW4+4lxrLSoj0iPrH1/APDmIKsnLPH39HBW5ScsVgRCsxdFKXttu49sVejuzcgdanZvbsubR19XHxahPxc+fw1Buvy+eU2JEKEUL8qEXFF1hYME9C6X8ia8mUbtN72/nyw3fQhwczPzeXnrpGnGPjcvgmktcug5bcrGw6yyq40TdI/KqV3PaSCJ+YZFeymESL/35/8gdWLb9JbsglCEPhx+xzc+GV1zj12aeExoWzqHABlafLudHSgeK9zZsCojsvKSGWm5Ys4fw3h7k2OIB+Xi6xeQUE1EH4tTq8eoGDd9BSUc6S/Pm47JOm/IDSQ7zFTNGO3Zw9eYpZa1eyas0aDr/zERNd3TKpN+i2M3VBrjQxHnvvEzo7+0hds5akBQWMaZUo9Xq0XiUet5ey6hoWzC9EYZ/0QNn8DqZqjdS++yn1l8rIvHM5ebmzufDhXtqvdTDv7rtIX7aYEVFb43YRHBrJwOiIBHZmxsfT8v0putrb5di3eXCI+pbrbLzlVhQuu+Q26UJNGB0ezr39Cd2trSQty6cwv4CT7+yl5UYXaQ/cRlhWOlqdmYBfhdfrZ9hmo3Owj7ikeLQ6MZXyE4KWiZFR6hobySmchyPgkRyoUIUa0+A4Fz/5kuutzWRuWkZu3hy+eOVfGLw+XCo3Q3hZuPl2YmJiObpjJ8oJGwqfW/ZnLtp0B9NmpPHRW2+i8bgIt+hkk8Kim2+TyIGdb74uS6y1AS19LjvLH7mLqPBwvv3HOzJcM/PhO1DExeL3aTEZzdIsb+rtY/iLQ0z09ZN5z+1ERUZx5p/v49UYCbvjdvxJU9Ebtdiddtl84breybV9Bxhuu8HGR58gKCSYj19/mQiDmGQE5CZ66cN3odFoOfbOboLUOsa8DuyaAOsf3EqQ0cK+v29Haw0m78Gt6GKnIIw1HrcfndmAvb4O77GjOHoHWfzo03KT/f1/XpNF2LF33COTbD0+p7weItV6rjZcwWfSExEfJxfygNNNjMrMpzs+kTT1mKR4Rn0OzHo9ugkXnuYO6j87hMdp56ant+Hxu9n3ylskhIfhUrnoc03wwG9eYKR3gCNvbifMpMNtUWE3aNn88BN0X++iaM8XhBq02JV2bAEv9z/+Swb7Bzi6bzdhOiM+px+fycCKR7fS3d3N+R2fETN9OjMfvINhgw6rKUJOcJyuUZyXL6M4cR61082CRx+msbWRpmPfEDplKkm33U+/3irbDUTLjDEwTlfpBdq+/g6LPpSbn32Bi9WXuHRwJ9PDg7GNOCA0jDVPPUJtbS0Vn31Ncng0w3YnHqOWO555VAJ8y748QmrmHGbdsQV/eDheAS93uTD6/HQVleI6d4Go0BDSt2yUJuORsnLMkTFM3bqNMfFQEKlnlYqA0kzJxYtk5KaJUhC8PgUGhRazR0VpcSkZ+bmIuhOvyic338EONz3lVTQePUlIsJUtv36Mrw8coL+qEYtKzYR3nJDEGDY+so1v93+Js7IFw4/p6S4chMxMYtV9t3P+u5P0nLxItNaMTRyWUqex/J5NHD12nPZL9YSZrAzbR4hOmsqGO7fww/cnqTxziZkFQtpax4RBKz1Haq8HjctO/4WLTPxQSsb0ZFLXr+D4mR8Ya24hfuYsYlauZsRgxuVXofJ7CFE5KPnyK/pL6slOy2beLbeyZ/+neAe75P8XRviQ+FhW3buZrz7/nOHqq4SbrAxOjDIzP5f8m1bzxb4vGWvsInPhAiI3LmVErUTvUmBUaFB43Fw+eRL3pUoyUxKZvX4p+746yGjbqIT4Tr/1JsbUCrROD0a9TtoUiqsqyJpfgNPnQRnwYxKNPXYfNRXVzC0swOZz4daB3ucjclhU3x2m/WIVy5cvJWVBLnv2fsp4Ry+RoSEMTgyQUzCXwuVL+PT9HXjaeuUmpM0zRu7aZaTPm8tn7++Ell6mBofTOdzP8ltuJiU3m+1v/Qf9qBez1Uq7f4z5ixeQPzODPR/vYcjmYP6tGzDmpGM3aKTMFaPRETY4Rs2hwxLufPO61UTPSuadHTvQqw1kL16GNjWNEZH61ulQOB2YbSMc3/8Z3R3t3L3lDqZGxLL33R2EeEXXt4IbXhvrb7+NyLAw9n38seyEFx66XoeNjXfeTnTcVN7+13Z0KiMrN95CyKxU+v1eAmKD73RjGh6naP9+TCND3LpmOZaIEPYd+IaJgJ701WvwpSTiFB3tDjdGrZq2nk4pv86YMVNufF0KPya9gZ6WDjwuL0kpyThdTtnPbBJG2xs9fL9vP4GJcX523zZcPjef7dlLdFCYbBQZdI/wyM8fY2RoiEP7v8LqU+L0eZkI0bH+njtkn/mXH+3CPOLGrNMzroHN2+6Wdps9H+8mWGuRXrJRl40Hn3gEm8ch06zRU5NYvWkzgdAQ3GIwEFAQ5A/gabnGxWNHEOYSkQi12cbZ9/nXhETFk7fuZkYigqUFwSiCI4PD8kB5cPcuGep6+rHH6G/r5PDX3xIaFMqofYKASc3WbffQ1dbOiWPH5aFSMHFNIUHcefdWem70sePTvYQmJbB66124woLkhFEwYINFEUtFBZfPnMSqDfDgXXdwo6mVr098j35WBulrbsITEs64x4sxIGpDlVysucSM1DQMBhN+l28SKG3Qc7qynLjkJNnpK7h3hkAA47ioyqvhu4MHiJoxla1b76bqTLG0sCSlpbL10Ufod7lxCIC7WoVGp6GyvIysadPprKqm+UoDyVnppOTM5mxVNbnzC1H6FIwOjRAaEky0TsvlY0c4+s0BImfOYN2W27lUVs3Z08Xk5sxn0dqb6BfSrNXIoMchDxKtV66SOXMWtrExQq0W2X4V5fPT8u0hKi8UE5KTxm233krlV4fprKwnSG+iz+PEnzKVux64l9O799JUU09WwULW3b+Nq+4JJgI+zIJpbDZzsrychBkz8biVGIwmvCoP2r5elEXlNJSex5qVwNKlS2n+7iINxaIJZNudgdaGK8ydNo31Cxdx7tvDNPf1Eb64kKDMLOx6q0z4KRRuovwB2g4cpfpsEdPn5XPr+g2c2/sFVZW1zN+0hZybV9PmHEKr1aIf9RCsM1F/9bJsdehzjzE6NkG0MUaGGM7Ul5GUIQyzCjyBAD7hTfkRk1JzsYJ52TmoRNG2wLAqfNJT1FJZw+JFC+iZGMLn8xCq0xOh0PLt9o+40drGnMULmT83lxO79tHUeo3MjatInDsXtSlMJm56h7oZaG6idNdnsjw7LidbNpR8/e5/6Oxsl2DdxPy5kp03PuEizhAu623O1FUwfVYaap9C1vhoFRpsbjflbVeZlZOFwudC4RZpSj1Om53Gxqtk5c5l3O9FpVRg9ikY7+6V6b283Bw6h3tQaJSy0kl4F9o7uklJm8mwbUROuExGEwGnlxtN18jIyGDAMYbd65a+qKHuPuw9QyTPSGbQa8fjcxMqGGfjDgYHxwiOimJc5UMndF6Xg9orl2kbGaZgwTICY35JNndgxzw2Qvf+g7iGBph12xqSk6dz7I3tjLkCpD7wEL7YWHkCVOk1+NUquq+3yQ7bnNRM+rrHJZfMPMVAS0sjJq+aoPAIhrQB/P4AMUoT9r5BHPZxoqbG0O8cw6TVE60w0t7eRY/Pi3XKFDmhUqgUeH0ThNmGaXpnO0EKLfkPPCYX0Novd+FRK4i9fSvjMTEMKQRnUEmQF1quXkUVYiVsSswkbDgg0sFa9uzcxaJFi4mNn4pLoAOEz2LMjnNgiDC9keiYSCaE81AlOoI1dLS1o1XriU1IoG9iWBpmo00hdLZeR2cwEB4VyajdJkNEIWYrzc0t6IOtREVHSfCuNhAgxmKmvrqG2Ngk9EFBdNlHUGpVWH/0bzW1tsr0W0hIFHq3Gq/LLRR/hutrcZ04gzkQYOnPtlHXVEv9yUOY4+KIvfU+xk1h8oHocI6B1kHr5WoWJadh1IbQ7TJIS0lciJfPPt7Bpo3bZJKz2zsmg0BWj576ympS05OldC0ORq4xJ9nRKVRWVOMOM6A0m9ErBFDdj9I9hKupke5vjxMVGsbse7ZQXVtFz7lzhMdPI+LW2xm1mnG7RiQrDrWV0opLzJqbKoMyOr9Smrl1AQ2lFRWym1K0sGjEg9jnReXz0Fpfz5LsOaiVCkY9k3V7cSGRlJ0vYdasdJki7vHZsRhNRAV01F24RFZujjw49gQchIWFQf8YJ776hgfvvldOh/oVbgxmAxa/n7aGBlKnT5NNDKMeB4bQYPmeFF0oJ2XGLMltC7KY0YoKuaF+hmvqGT5fJsMDs29aJVmlXS2NxGVnErxsKaMaEyaFBY9jgoDCJqe8hRm50gIyMOKUr2s0B6SZP3HW7MkgV083EUHBhGj1XLxQxvyFhQyNDON1+2Ra2OBScLaygrCFOQw47AT5dRgDfrz2YXorLjJWcoGslCRmri7k828OYWu3EZ2awbRb1jIq8lsOF3qNRsrSpdWVzC5cILFFWo8HnVojGwQERHjBvAW4vB4pQQrJLDA2hnNggLz0TMYnbHKyJ6TKYIWO9tbrJKXPxOZyMOF0EG4NRu3wUF1bS+6qJbT13MDv9RFlDUE17qKpqYnpczLkJlx41sRMQD1up6urk9iMZCZ8LtmPK6wIwhNbXltH3Mw02eEtDqmasXGihIXgq69QDPSzID+XmBlJfPPdcYYn7GQtWoolLZ0xtRa74I/63dhH+/A4xpmTmYXH5sA34iLcFCzbHFp7uokR7DiXC5XfLzfI/QN9jA+PMDstneG+AXweL9bgUIYcTq60tBKfnIxPrcGhVKAUqeSJcYr37yPEOcEtq5ehsRj44vBRukc9LLzzLmxxkbh1GnRiA65Vc62rXfrUxHXlcrslgkc87/pu9OIcd5IyfXJq5xEUAo2KjuvXiI0IY2pYGBNDw4SYLHLyc+y7E0ybMYO4adOkBUStVktfmb1nEG/AjzY2HKfSLzEw2N04O/owaHUYo8Ow+z2y/tJqMNJ5tYkwi4XwsGAZAhxRetCFBdN0rRW/209saDRGwdxzubEKYPj1VkqOH8as8nP37ZsZGRnli4OHMIREsuSWTQxo1GjDIyRs3qvwc7WtiaTp8YQEWfAMjxGJnmCDhbqmZnSCxRcZxrjLLaV/ceC+2twkQ0LBRjP2oVG5gRFuyL2HvyWjcD5eg46Q8AgcI+OECL5nezNFBz5nSpiJOzaul7ibH8rK0c5MZ4YA9ZuDJJhaqFZClLpQWcb0GSmYTRb8HkHNVaDUqLhQV0HSjEQsZiNel3BOK6WUXl9VS2FhIa6Al7HxUcKCg7A6vYwW13Bo335MiVFsuftOWuoaOHjwW+JnzuTORx6l3+dFaTLJZ5He7qa/tIJzx49iiQ1j20P3cbGohKLiIpIz0li1dQsDFjVdo2NYVWai9aF89p+d3LJxE8PqAHaNQqalxYixoqiEeblzZRo84BFKgB6100977TXm5M1hQGnD53MT7tMRqTbTUlFH7IxpDIVpGPa7ZKVtkiWY8i8+p+zsaeIzZ7Lp5g1UHDxOcVkZsYvmMXfDzdiUWtwalbSBhImJ/slimi6WEpSVwJqbb6bs4GnqL1Sj+N2WWwOqiQlStDoKZ87iUkkpl3t7SL9jC1v+j6DQi8IWoVTY5abs4K9/T+P5C8RMjWN+ZjZ1x08xhpK4Tbex4tdP41X45AhWyDLiQi87f578xQvxiLSHYOpI0wScKbtA4fx8ycHxKRRMSKCpl8sXLrJwbq4caU6isv1yfCpOvblz58mpqZQlUWEMeNn/3O+4dPgws7MzSY6Jpbm0nH67nbXP/pKUu+6WKZ9ewXwKMWJvaeIPt24mSmtgxpwcwq0WWkvOM6r2sOzFZ5mxagWoRGJHkOKVuF1eGmpryJsz+yf5RXSyqXCNT1DRfJXZ+bmTsNufehUmbONcvdJETl6e9C7K+raRUUKCgqgovcCcrCwUQtZQiMmfgkG7jY6mTvKys6TJW2w0AgoVw0NjtF9tZY7o3RSjY1E0r9IwODDCYHsvaVmpUuYRkoSQtQZu9DI6amd6WrL8eiG/iZ7a/V/uI0RnYd3SNeikz1J2FaBxTvDmbXegGhkhY5FImo3TVlXFmFLN49s/JDht0sgsFk+Xzy+j6gN9HaSnpk8Su5UwoYIh2wDegQkSkxJkzaf4bIwBuNHcISGW01KTJ2G9YoYfUNLX1CozW3EpSZOWGvFWiMH1jVbe2fYAysFRZsxbKrmHdWWnUIYF8asPP4HEJDwKYfmdlGJEXZwy2Ex0XBw+kRSXSRCFLIlftmQZs9JmSb+RWAAFO6296RqmYAthUREyue72eVAYtFxubCQ6KIqoqHBp5JnMDSu52tDElNAorCYTSoMADoukupK6K00EB4cxJTpUhpeED1bUG1wuv0Rc3DSsojlEfBNRAoOf2ss1JEXEEWYNn8yp2L1gVTFcV80rm+4kK2YKGQXzuTHUTVnlOYLSUnhm11cMusGq1qKI/8oAACAASURBVKLRqJjwOWm4XENu+kxpXp/waIXnV8qrLz7/X/zPiy+jMellUlEamYU0dPEy02cmojeo0Skn09P+ETc1VTXMXjxv8mf5qdoXlZvSnR9S/t4nmPww+6bVNF9vkY0mU7Nnc8db/5apYZnoFUlylBSVXyIzP0N+b51IFklospKSsnLS5ufJjbps7BZ7ECVcKC9mUW7+5Gv6fDgdTvQWKxfOFjFvwUJ5PblE441oJvFBVckl5ubNlX8vOo5HHG4sP07xXnrxJf78xz/K61h43ixB4tEWoOT0aQry8yeBycqAtF+4lBqq6msoTM+Z/Mb2iUmsf8DF4VdfpfHgMZJCwsjKmcv3pecZUnqYsWQBW/70e1lo6Bx3y4dMQOGjpKRIJmXVQkYThGV5j/k4dvYkSxevkhMYi/h9vRAI+KlrqCclPU36usQ6IqVeL1wsKiZzZaGsgRPhlknGu493n32GoTPnyZmeRGzGdEpramntGCJ//S3c8ocXJqG/bgGlVoLTQWlVJdkLF8qPUe8Va4OSMbebyspqqc6IJSkg3s+fEgrlF0spzM2VXy+B22Jt9iopOnGSBWuWM+HyymtF2AxFyUptbYOUfq0WgzRhC4au0+aiuqGe7Pk5csUzCBO8uOEdXlqu1DM9e5Zck+S96PMzPDZGb28fKTNS5RTLNTIsZWfhuXz9nntRtndROCuDsMhwjhWfo35ogOdff534JcsmQxdGs6zYHB4dore3m6lxcVjE5kmcfuwu+Tu2tLeTlJUqw92usXGswWb67GN0dYpE76zJz32ywIaegX66unvJyc4Q1mnsStH4BIzYeE10xjc1sSw3B22QiaOlpfgjp/CLl1/BkDoDv0aDWnRzKeF6+zVsDgczZ2US8PlR//Rc6+jowmF3kTIj+f+9prj2G9uv4fW7mZk4HbdzAqOQP9Vadn68k7T0TPLz58lEvkekYlEw2HZDXmKRybE4RdWyxyvbVYZae2ToMiQ+XPZai3tJpHS7rnUQIg50GjWKICM+VYBRr4MewbNVqEkMjZ00Crgck5V2TQ28/Jv/wjA8yrpFixkZHqW0vg5XWCi/3fsp6MVkVNzrajAbqblaS+z0eLlOC9qB9ALb7HR0dxM0JQZtiFUy600yVQ2lFdUkJSURGWpFIS50EX7QqfjHG29y+733EBUbLmvORHhJ+FevHz/C7lf/hlFMbJcvp7ujk+KrjbhnJPP7XXsIqPXS+irDTgSoqCqTKWCrOWjyff7p871UeYHklCSsZtNPewdZREl13RWmpaailWli4Sp1YhaezU++4uvt72A2a1hUkE9nY4u0XpgzZ/Hg7/8AU+LlPSRl5jEfzbv3cPD97UyJCSUra6ZUocqam5ixfjUPvfw/OISMLJ7iHg8hagt/feYFfveXv0mLm/g+PvE8FRSV4iLyhUoibB0Bv7RVCMxK0fkKCpfkSSlarCd68SErlLT9X6LOA6qqK337v9srvVsABRGwgFSlCtZ0kzjJpFdTJ2VmksmkTM3UdDMpppdJNYmJSTRWbFSRomABQVGk98vt9cve1/l/urKyQlhw7jlnv/vZ7/uU2laS87MJmGHSB1oVmHyw7+UX2PXfj4mJiGT9irW0/VRF38Q4839xOeW/f1yqpy9mccqa0bjxNao2f0lcQjSLMhfR03Gero5uFG8/+nigMjODhnfeRue0YwkEWP/b3zCWOIvk8rJg4RerTZK6fbTs20+4zc22Pz+PamwSY6SZGx57hE69hsy1l4E5Mri/TNvwB9zUNB2mpGKNLHpyz3EITaKXupoDrKqoRCEIocKJRbyjficnqusoWrY06Ngt7oQU0rqoOtxAScUquUEHM0ZBYbFz6sAuDCMD1H/yIUNnuolISmL9Q7+mzxDO/FWX4Neq5IISitz2umpaq6rIjZ1B1evvEya4PsYAlz14J30zo1lQKcQtwvJCcBvBNuWmu7mFpSWFQSAjTtVKhVw0p1tPkl9agk8tWI5eqZIUuaInT3VQWlyKQhQqUfeVcP78Bc53nGZ5RcX/7dI2JfSO9tHb3iFtcxR6ER6kQhlQMj0yzqnTXWTlZEvLFafDjl5vov9cL6fP9lBWUY7H45RiD3ESHOofpvtUD6XLS+Tjsnps6H/OHf3qy0+I8mm45NrrJVcPgzDncDN5+iSmzjOc3Lablp3V0i4kITeVlRvuYDAsjuQlecEYO7XYMKG38zQOyzhpeYXyWbnFyFkFrY1NGIXAIyNDdnE0YgP2wflTnRKAzk2dE7QfUCvx+d10iMg3NKRlLsCJOJ2IDA87Ix3HMXb30bZlO311rfg1KiLKssm++lK08bOYNX8BfoWI5xNRI9DZehRliFYCTElDuCgSe+GVl1i+fAVLs3NR/o84rILGxkZCQkNJT58fXBRiH1VA07FmjKikgbNLUAKEmbIplMN19UQbwpi3cIEkn/jEqE+tpf5wA7PCY0lOTcHutqEVEWNeJ0ebjzFndipxcTFBrCsyTz02muvryUuaT0T8LHyKAH6NiKx3cuLAXuZZHex6/V3c58fpGR1h1eP3Y8paSNSiHMLi4kUmAx67F7PeTPX+FualxBMhvCt1eslJF0Dvz7//C4/ffw/hCQmStiY+lxD07K3aTcHyMoxGg1R4O6cn5fuwZ/8+shflExUVJ9MWtCoRfuekvWovqU4FXz7/KrahUUlyv+Te25hRUkjYkmxUhgg0F7nAYk0erK8he2mu7KIKCkCwCKs5WF1LVn6+zBEV61OMPCZwU3NgP1fkl0hhHgZxEAmCqB0/7aS4YCkhkWF4/X75Hoo9e9eP27lizUWBlfigKhianuJvf/sbrzz7L1QyGi3IqXF6A1QfqmHV8hIZCiATxFQg3KO+++EHVq9eTYToiIsf7HbInapl9y7MPUPsfedjQqxOJpUKyp75Hf7kGSzOy8YjuOWIgq7CaVHQVn+U1ctz5bvjV3rxitE1sGPbXq6urEDo08U4UXiLiV/03Q9buHL9NVKIJN5OIbwIuLzs3rOXlZdfJj+QgNLCSiJgtXC+tg7j6bNs3/QOOo8PT6iZmZesplsRYMOf/yzTV8T3Shm/1cHhpiYWV5bJ2264KKccd7lobT5GpciuvRjhIZbL+YkR2o4f45KSiiDxXBalAM5JG23H2sgvL5LPSZQr8fMEfaG1qZmrLr9MegvqDSLtBQaGh2k53kbFihXyv4UkS4DDgd5hunrPk1eeJzlHEgj7YOhMP+d6zlFQskzaiIlrsXttTI4NMH2iA9e+IzR+tRXsduYszWc0ZTbm7AVcct11smPkERmpWjMDPSN0nDzN8jVF8jBhDXgkgD17spexviFKy/OCF37x/e8830nf2BDLBY3oYhNBdHH6xkfp771AaV6R/KqIuPR4Hbh7e6Gjm9Hvd3F0914sfhdReYvIvPUGXDFxLCooDt4cce8JcLbntFTaLly0JMgrvZhE0dFzDqvTzcJFi/9PhCBe887ubkYmRsjNy5U7l/hHHBJeeWkjuUtyKS4tkUIPyWUGzp3swjo9zXwxXRLv+cWvn2hslV6ncxeJ+Mvg9/o8Adqa29Fo9CxaMk8CK1luVXDwYB0JMbHMS0vBabWjDTdIx4VjrXXoB0bo+/InequP4HK4WHXXzTjz0yA1iZQMoW7WoLC50em01NceloITAa5cTi+6i5Y+u3cdlGA3cUaCnOT8D2y3Hakndu5swhNi0Kg1QeX6z7HOT/3+d9z34APMTkr631soD4N99bUYBoepeet9Rk91ogsxUXDDtYwvSCWusJCZM+ahFGlvUgTioballrkLMiT3WRywhFhUdJ1bGqqZN38OYbFB/CGfmV8lx7ELFudijgiT58OgO5iH9v17CJmcpOb1t/AODjHtdrDmvjvxFixmdkEJJm10UIEqbqgbzh7eR/jkKPteeBVXXz+aiFDK77qN3jmzSFtRidkgeNJiEamkH+RTTz3Nv158PngtFw9iosF1oO4g+csKUCsEYvBLqyCVUss3O3dStnw1oTpxqEU2xkS4woHqavKKy4KOCxIqioxdC2cO7cU4ZWP7u58x2tlDhN7Azb/+Ff1xIaQsLwehDhbNqqkpdCYtJw7tQtU/yKEX38Uo9BVR0UTOmIli85N/CuQkzmb3q69g9npwqVTc8PvfMTQznjllpUHlmdjFhRbbaaPu4H50I1NUPf8m8Qo1apOa5Tdfh2dBGrPLK/H6DKguotuAx0FV7UFyCotR60MlphP3wue2c2j7Di65/CpwK0CnxKkStc0iAWCZiCITLVPx8vxM3g3YHOxtqKds1Wr8apkgi1ogyikHvU2HGG6pZ//7b5MYHcXYzyOh25/5ExdCIkktKcenVMrQeCFqaDqwj866BirmpPHfp/5CtEpFxMwo1v3mQbrCDaSWVgSj41Qik1fUJg/H6+pYXlkWRJwBFx6NirHRUc40tlNUUSkS3S8WegUjoyN0dnRKABjMYkIG0wvi9OiZ83LBS9WSUcukws3YxBijXT0UFhTI9SPD3a12xodH6e3vI6+4SLr6q5QqvA4nU5NTnOzqpLBoGWqVGo/gNAlj5K5upsbFiDk7WAxFh06Q3T/6kFmaENZeuQ63SSdHCgq/m8CFC6iOnaBn1wFO7G3A4bITsSSJvOuvgXmLSchcHNxJZZH3Mtzfz9jgBTJy8nDrgycygxAknutlcnKcxMULg++I+OPwcvLYUfwGNQuEV5xAJgo/HoWX4ydPoA2oycxcJAGgS8ay+zl9pJo5Di+NX2ylddt+lAYdyZcVk762Ev3suSTNF/maGhRyp4KuY8ekt1hq5vzgsUIhFE9ennvxRSqXV1KUWxC0GhCByToV9YcbiYmIIGVuigTwLrdTEs3rmuuZFRVDalKyNL8VlVM8tiNHjhBjDiM5eU7woeg02ETgeHs7syNjSZg1S3ZlBHwVG3z94cPERM0kcWZyUDyjljWDpiO1JOvDmTU/nSkxHtOrEefQs43VJI9Z+HHjJsaPnyMsYQYpl68idMkiwjIWSjsOcQQRSmm8Kur2tZCZkUjYjCiZhChqmNIFf3/6z/z16cdQiMpm1AWtNgjQ1lBL1OxZxCfEo5StUKdMS9hXc4C8zALMYZFyA3QLOgBe2nbtIckR4KsX/oNOmLPqNCzfcCPTMeHMrVyJ2hyFwR/MlXS7PBysOUReQQ4hZoMcvQkStdcXYO+BQ+TkFkgRkO6igl8c7Hbs/ZF1ImtUrUPkBfrcIvFWQW19HZUVldKQWyuAoThcCKJ0zSEK5i/EJPwThXQ9zMyIdYIXNr7M3//wZzl+lHoIn09SFH7YsZvVK1dKWyTRwZKdqQAcrDnCstI8rFYH4RoNCrGLaHy07qsidsjCN8+9imHSRsjs2Sy48zbscZEUrC6VFlc2uaoN6NGwY0stV6wqkuIWcR+FxYdgHx2ubmLVstyLCkWB/YSsz01t62Hyy0uweG0S64oxlVmlZ2/VHioqVwb3J78Pldcnzbx7axvQd3Tx3cbXiRad+qhIUq+/hiM/h7jf9uSTeESuOD50AgOOTV+0galApVGiFcKkgJdBu00CwEsLhTIw2AoWjcch5yQnTh2nJDdf1hCjwYQioGDiwjCtra1UXLZW3nex1zm8LqkQPH3iFMX5opPox+fxoNSqpb1O64l2ipeVyExis1onO+zTVhcNLS0UrQgCLjEBEGfl4XNDDPYPsHhpNnarHU2EUU54OrvbUFwYxH/wKA1ffItJdIvnJKIqzMI1O46K9eswGsJk/JnKp2Sib4KurrPkl+fILrH1Yp0c6BnENjRGduoctIJoL0YKbgeD9lG6BntZsHihpLwIwCVmSyOjo9JLcnneUpTC/1Kvl1ZdvS3NRA5NML69iqYdO5nwOaRZ9rL7NzCiN5CalY9SdEzFgTjgp+NMBxaXk0XZOdLpQKh6BZDp6unB4nCxcLGY5gQPaOI5tLUfw+V3szAr6+I+EcQUb760kfycfEqWl8sqIg5kCn+Ac8c7cLtcZBcKIWHwjwB7x5tb0eh0zFkQBICiWyh+/tFjp9DqjaTMS5Ql+H+2QC31LcyIiyNuRgIi1NeuCODAxrlT7YQOT9H0ygfYjndj1hmZWZRD6NXlaBamEjszRYZECsmayguth1uIiYph5pxZ8lq82mADoKG2kfS5KSQIwCU2L5tAFUqaG6pJXDSfEKGEl9cpxrQBnnzid/z60UeITUiQEye9TgxplZzZu494p5eadz6gt/UYCp2G0ltvwLi6HFVqKlHRiUHRhewg+ahrqiFFAsCYiwBfXJSPpvpq0uanEBoTcbEpKJoFag79tJ+8/GUYokz//6AQ8HCy/hBxHjdb//RXtIImgZfy22/CkZPBjJylmNWx6IT7idyU4fi+HST7vXz9xB8wWO3Sp3W1UKwXFhCzKAuTRnTL/bJrKiaEf/n3P/jzs39FK3jTQlWtQtKq9tccIH9pgYzRlO+4EFoqlHy5ewerV10hqTR+u4cQYzAL+4edP7FmzVX/29bRCAd5t4Wz1QfQTk7z3t9eIjSgxvzzfrbmxutQZ6eTUFJMwKtGIeqtBOBuWg5sI0o0Hf74chAAxscxY948FP9aty7gmpok3mgkKymZkdNdMjsx44Zrufx3vweVUfL07M4JTGoltc9vZNt/Pyc5LYN5M5MYqG9izOsm/c4bWXnf3VKSLTtH3gBuu426+lrKV60KnvoVSqZES1utpm3PAbIFUFKJbN9gR0bcoOM19RSVFOEXG+nF/GMcbhrqD1O4vEJ21KQWUbwQdj8/PPYI5481YY4MIyUpiZP1TVgNGnIevJ3yW26W8ziXMEPUKLnQ3Mz7DzxGnEKLwqinKCef9t0HOGed5KoX/kjmmlWgvqjOU8O000tTcxPlpYXBk4M4yasUTE5NcLKljaKyMjlSFJwnwWEcGRmRTuOl5WXy8wjzVtH2dVttnKg9HCz+sgPll+OZ/qF+Bs+cJy8nT8rTBdATbWHr2BhnOzpZtGQJGI1S2q9WqRi40EtfVzcFZaVMOR0YjSbcdgsWi5WTZ/ooKVoqMyVdbj/oFHz97RdoXT6u++WN2OV5QywWO+YpK69efaP8d2xCHDNnJ3CsrZF+r4dfv/UB+owMMChxuO0odTrOnO3CbhljcVYeLkLlCUXncNB3vA1bwE9q1mJcGsHR0KDxKbhwuguL205qWgpavUy7ll2QkydPShLt/PRM/Jqgx6OwuHWcauf1O29CZRd2NOXozWZ6mvegjo7g5pc3ETZPqK2DoyVh69Jx9BgajY656enB3V6kUSjg1ddeZUVxGYsXLpa+b8FJSYBjx1qJ0hvkaEIejxViTBjgcOsRoqKimZOQiEYgeXnvrHJ0GB8fR1JiMvhEO8kthQ2NjQ3SAid57lzsTrdcxF6XjZZjx5g5J53Y6GiphpXiQp+TluYjLEpKJSI2DrfI75QF0UPPvgN8+cjvmKHWk1FQQP/gAH2nThGdlsYv//tp0HbJb0cYW/rsHlqbj7Bw/hx0kZFYNaLnCka3j78//RQP/fbXmONjGMeDHh1mt4KDP/5EWWVp0ABZ4ZHddNF1OLT/AKUFhfLn2tWixPswBhwc/eoraTETodCRmVUoObTn+jpIKy3llpfewiW9tQRkE3/V1B1qZFlOJmrxbKWbqQj+VVF18BBZhQWE6PRo5csmorv9smiXLcnF73CiMQpD9eCRuGr3HopKy9HrjQQcLhR6neQdfffdd6xfd83/eYUJYOXXq3n059HVv//9bzRKVXCjUyrw+j3s3lfFipVr5GYvNguv001Ap2XfwQPSq1OMfsRKlMbIIgbx3y/R/cNeQtx+CopLOFhTi83hofLG9RQ+fq8cZfq8AdQak2gVcehANaWry+Sa/R9RQOXz89OP27n8qqtE4fpfaq7MJt29fzdFwu/vYsS5PNH7fOzbW0XZykq5zoNdKyHX9vLxI4/iOdLK3IgIDHHhHD3bQ+fQJBU338Llf3gKp1otKQXi52hsDo4ebiavtDRYCCUADzDksdPUcpQ1hSWoLgqGxW12+Rzsr97HigqR4Sueoh+lL4DOFeBoY4t8XoIAL2qVSq2WHmH11TUsX1qM2mD8v4758NgIbSeOU1kWvJ/BOQyMDg1z6nQny0pKJHVD3HshIBifmqKlpYXK5cvleybffqEk97r59933ozkzQLzORELSbGmqf3q0j0f+/hfmVVZAaERw9i80FF2nmLRPMy8nB5t4igEhOlIzPHyBC2fOUrq0GM+UTabUCAQ0PNRH92AvWXkF/6fG9XocWAdHsQyPkSGMoMUoUB2QHFXhq/jijTehEF3MhRkoQw0cEkAkLJ57n/07ESWFMnFdJw6TwJlz3VidThYtWBy8AwKA+3ycOXMOu93JggWLJPdbjgJUAU51HMenCZAsuIfSClghGyBfvfURxQVFpOfmSwuS/zUAejtO4/d4Jcjx+YNCS5HH3n38JHqTkbg5SUEwIPi7CqWcsMXHx5MyMxG/14vPH0Cr0dLV2ibBh7CaEbNij6TiuJg42ckLv32CcIuTnORUPBY7p8eGmJodyV8+elc2WISjhoCw4hnXH6gmNWkO0TNnyfG9XadEoVRz7PhRwkJCmD1zlhQhyQ5pQExb6olPTcYcEyv730L/HfA5eeVfz3H7rbcQHR+HTiOkGwHJzx6tquWtvz6L3mtnZUkRwxf6OdLdjTEnh0def4NASDhOXwCDwA9eDzWHa5iXnk5EeBRqtYDBAdkIEQkhKfNSiIqOkoBL1COtX0V7dRPpqeloYkVkXRAsimvt3vIDb//zHyRE6Fm6ZDE9nV10DQ0yp6KMm4Q6WC/c89RM+xxEKzW0vf8Z3732BtEhepYszJRZwKNuH+bMJdz5/ItBlB6cOst1+cwzT/PsP/9+0WvkItUJP/UHD1JUUIBK3GNxneJ61Gq2HtxHeeUKjML3+KKi1+lxs3PXbq687Aq51MXnVIs0ILeTqlc2cui77wmPjCBjbipnW9oYt9nIXncZlzz8MBhDg3VZPHf7NNtfep4DmzeTGT+D1DmpnO4boPPsORSvrb82MDIyzKVrV1KwvILeH7bz+XffkXLFJay8awOj6NCEh+P1TKMfH2P/C/+hoeoAVz50PysuvZzD73/G+x98wMr77mT947/GY52UuXU6nwZtXAKNO7aRf9kabEPnsXvcRMcmSTPZPdt3UFBUjFV0UoQditIv2/7ttYdZVrwMpy6YrqH0+lG6vDTXHZYmv0ISrVSqMPiUhNgdvPP7x+jv6uTmXz1EVnE5uze9x5dbv+aXTz/EyltvZHRgRG7yYjZvP9/HX27eIDHDhr8+LZVcP2x8n0NHGsm795cUXL6acH0IHo/gECkYmJjg5JkzLFu2DG1ALFw3Kq2Kickxjrcdo6y4RJgRSNm7GDWPj4/TdeJU8PqVAfmZVDoVEz0XoHuQwvLlOKzjcpPToZBpB4O9/SwoKWFyekoCvdjQMGwDw3Qdaydr9Womp8fxqJWEmc2M9fbh6h8meckSekb6iJkRK4INGLvQT+/IFNkFxUyNjUvYExZl5ouPPpApCZffcgtd53owGgzMiI6DM+d55+77Mfi93PzH30N8FFueepLRKRu3/OHvGHJyQO1i2m3DaDZx+vQpiUliZs2m1+IhzhxJhMuD+3wvg1YLicWFjDmnmRifIjViFsOdZ+TGkLmiDJt9nPHJMWbHz+Lc0eOyqCctWMTAyBAxUdEI/qliapTPHrgdc3gEV/77NUk8f+/hu7H5vax78XW0QtV08QSu1Sg50daOTqMnJSVVxplJnqRKwVtvvkllcSnz0tLw6lX4NAqcXhc9R9spiJ7NjPRMJgfPySxFoVxsqa0nLmEGkZHR6LVGufkJc94Lfb0SMM0QRU+hkkRpUVg6Tp4gNMREwpy5sgus16kxhZlorKoief5iYmYkMzY4IonI2lA9LdWHSJmdJDdSt0Evuz6RQqFY28CnTzxNQU42JU8+xtTxNvZvehdUWq566wOIjMA5MSjH/8rYaJp++I6FGSnoRG6oSynXdGTAw2t/+QsbHnkUdVwU3a5xIsOjiZhQcLquhXRhUeS3YzPBtMtOvDGS00fbSZwZjy48jEmNWuZixmjVnNq6lW9feZnVlSvIvfdX9B9pZOuHbxOVMp/Vv3+WKbMZp38KlVaL32vg8MFairIzMBo00m4joBZ9XAWHDtWQm1uAUadHJ0ZsPhdWn52TR1u4tng5Cp2OkYELMm1CKIyrvt7C0pJSjGFhWMYnpJ+cKIr1NTXy616rVRZzTVQU/d1dUr36+J/+RMBhl3YYer0WfaiRAzt3UFxUKoHV1OQ0YRERKKJj2P7p51y6Zi0OpxWHVgAon8xy3v3Sf2j65kduveEmZlx5GV1V+9j18RdybJ73yN0E9CJFRX9x9AeNhw6Rv2aVjBzsHx4gwmTEHBtD/TdbWLpytfzsUyNjRERGS++qlkMHZISk8DWcHJsgccZsAsLAWRDAK5fjtNvwioNweITc1DY/8wcm6g9z+42/QHfFSlq3fMc3X/3EosrVrHj0QcYMGuwKLxrRcZp2cay+meKiclRKMQJz4VH5GfE6aW49xoqlpTKHPDgy9jA+0s/EyBBFBbm43a4gnzCgQOf00yAO22tWBxv3DoccRYru03ExGi4pwzU6KhNAwmbNZGJokBMnTlBcWobHbsfqchARGcHU2Ajnz/WQkTYfhVot+dxC1ODzBejs7CQjM0MCIqGK9VumUeuMbLzvV3iGRnnsySchdQ5fvficfEeeePav6EqLcU5O43QHCI+IwDZ4gb7BPhIWpGHz+zGbIiT14ELncVx2O/PyljE9MCwFRAGPl3Nnz+IIeCU5XohbPE4XsyJimDxzgYGeXjKXFkgRoaA5RIWHw/k+/vPE44SpvNz6q3shMoyvX3uLtmM93P/sP3EvSceq1yLsdHQCiJ07K0MKMjMWS4Cm0YkOj5/eTu/nYwAAIABJREFUnl4cNqfkH4vNOuATUZRwtluYOU9TfskK+s90YdRoCY+dwecvvELyrGSWXXqZrCWhsVESNJ443ExkWDizF2QydK5HrpXQ6Bi6jx6TFi+ZBTn4An5sP1tzxSQnc6a9Rf7+uXPmSDwhlMnC8uVs2ymZCBWZlop9cgR3wCPv5+SRo/z98SfIykjnZpGVfK6fD15/nX6XjadfeVHEuoBWy6TdLlM1zp3sRKdUEz8nGQIeJn1ONELgdvwEMTExxM9OYnR0jChjiOzMizxwATrjU5Lo6+8nVK0j0mDiub/9nbs23E2M+HrPWWJMIWiN4Uxs28e7L79EysIkrnn81/Az//rtN9/BGR3P7X/8E9aoKKwylUQhfYcb6mtJF3ZAocLLVCWFaEI0U93cJEU10RFR+EU0mlIpFcL1e/aTnjaPsLgoOekKM5nQO3wc/WEPn77zFrml2dxz1x10HT3BGxtfl4LM+178l+Rqn7eOExIehtkZoOPr3Wz86z9Yff1V/OKOW+hsaeHPz/6LtNwSfv/sP8CkxeJ1yeQsp9/LS6++zG9/97iMCxTIWDRwxJTp8KEalubmoxcNH8Gd1BmYmJqkrauDktKlKH0OHBYLOoWekNAojtQ1kFdajN06Ll05woyhcuR/4K13eW/TG1x5642sv+UWjmz7iU1vv0NWZQX3/f5JJoX41CfoKj5i8NP84cfUbf2Oa65bR8aVV3Jy+24++eQLFG+u+0VgfHSA3Jx01lyzjur/fsH+hmZilxaz6o67GBYgVaOS/Gnf+AQjR48zJzERu1FFTEK8HNE4hkY4vHMXZzpOklNUwOqSSg5v2c2plmMoTBoGbKMUXVHBqtVr2PLaR5zoOk/iygryL78chziViqIhkIHHT1vDEfKXFmLTCWm2eOh+Ak4XrbX1VJaV4RAqQjHWkpDYwcmmOhanZWDWhGM2hMkDsWN4mLpvvqbvbAcVV6wgPyeHb97+jIGhMRauXM7svCzpl+f2KQhM+rE4HNSePcbyVctRWG3olOJEDAPjk3SePc+S3EJ0YuQh0HrAy7Rlgo6O4ywtKEThU0prGGFdMjk1xanOUxQWCsK7F786gFuvQD00SfvGT/GNTZL1i1UsWLSAn974EN/oFE63E4dBReGNV5CcMpdvXn2XwPAU0VozQ7ZJKu67kajkmbz/yuuE+dSYLIKPpqT8ruvRh2r57o3XMXiFlZAKi9fPVXffxtw5yWz667OE6/S4vR4mvR7W33+vJFFvfuUNQj0eonUKekYHuP7pJwgoAux9/wNGe4YxRCTjNYVQeMVyqar6eOMbMkN10jpC2JxEcq7+BaFaI43vfIR3aFgGl49roeK+W9Aazeze9DmKgSmSQ6Lps09Q/OjN0lph899eJU4t4q8UMmLtzt/9hqnJSXZ+8gX6yQm0o/34TBouf/aPEih8/ew/sfsCLHvoYVSJc6TdiE+MwrUKjp06LoPrZ89KRCsMZoXCMADvbNpEaVkpaenzJPnWpfQxFXCiG56i8S9vMsNgZtUDN2NxTrP9vU8xCb5GwI86MpTKW69lymKh+pvt2PqGiQ+Plr/rsg034fB72fzBf9F5IEyoq/w+rv/VBkbGB/j2vU0khEUwMe6SoObae+5isL+fvZ99gVKk2ZjMjLkcPPTsXzh5/AS132zFYLeickwRNiuOS3/zEJ2dHVS9uYkYcxRDPhOmWYnccO+ttLY0sm/Ld8SEGZl2T6GLiWHd3Q/T3nyUvkP7JXj2K7T4o8JZ+/AGmo8eo2NnLZFuFRNnLpBWmMXSB66nrqWRrm0H0E67Uau1xCYlsuq69Zw42U7dtu2EuF2YbDYSU5JZdtuNtLS20vTTHvzGMC596g9MmAxYPQ5p1+RBQ111DUuFqbRJh0OjkE76Inmp9WADFYvy0WrU2A0BPCqvmJ5zfGcV3V9uJztlHpfeezNV1Qc5vHMfkeZQ1DoN+nAzl9/wC2qrqzl9uFWa1k5PT7NkWQHFl65iz74qORpTuL147E5SMuZzyS+vZc++3TRVHyBGb0TnUpAwO5E1t/ySA3V11FfVEKEzSbFFZvZCFq1cxu49O+hvbUM1bUXv8bGsopy0K9ay98dtHNtZRUxYBH6DgZScJSwsL2XH9h1MnjqLXqHCjp/Z81O5/Lp17Nz2Pc17dhMbHYNNpSUzv4Cc0qX89PVWxppOES5sZAwaYtPmctkNv+Ddt96WxtAKp0cearOXFpBTUcIXmzdjGRxBOTWJfnqC1auXk7SmjA/ffIues6OkFZWz5IbrsOi1eAQVRKPGYbPTcriFssIyKf7wKN2SemR3uKQRtIi7Epwo0QoVPqzxOh0fPv8SitFxKoqLSP/5XnyzZYvMaBXgwh3wkpebQ3FuAZ9/8qm0OHG4nNLHsGJ5BbnFxbz/xhtYLBaUgm/r91NaXk764oVs/vpLJseHmBgeYm78bFauXoN5RjybN38ts7HFqNkcGUFuyVIS56ewbfNXuE73EqpUY3HauO6WXxKeksgX77yLf9LBxLQNYiNYee1VEnB88OY7GKZc+OxOAgY16265DkNcBJ+9/wH6kWl8bj8TOjXX33WH5Mdt/3Yriiknk5OT+MKMXHL1VcyMS+DrDz9FPemUStuRgIuV6y6XtfbdN95E5/bgmBxFp/Nw3z13oNUZ+OTDz+gdtHH5PffjWzyfaaNOHv51KhW93Wdw2l1kLMiSvGqRmS4AWE/PeZyiA5iRKce/Cq9bxqRZLpznwNatuAaHeOjOO9Gr1Lz77juym6wXtAcU3HTbrYzaLPy0fTtqpxfr5JS09Lj3/vukM8Fbb27C43IRGRuDV69mxcqVUpDx5QcfonE5JLjzRZi5bcMGnFM2vvviG6mYlkwIk447N9yFdWKC7d9swTU6TmRYqORf33LnHYjp2hsvbSTSLOzetNjDjFx9601M2x18++VXKK0uKe5Qheq55e7bZKPi6y++AItNduC0UVFcf8stnDt7jv1798nuvG3ahjkkjPvu3sDIuT4+/fi/hEeG41QFGPHY+OOf/8Tphma2f/EtZoWeKdsksfNiufmuWxlu7+STz79CM2su1/76N/Qb9UwpApLaIexdjjTUk56WTlhYhGzkiMQhcQjd19zCnPkZRIfHSLcOvdiTlT7qWupYuCQTveDSW6dJCI3CabFLukRsdBRpacmYxTqwOHFdGGG88RiNdQdRzTZx6/130FBbR82BOmIiZ3HJuvWoIyNxi5qnDmBxOqk90sai7FxCxCHZ55bNhXGrhbffe5eHHngQk1Ijm1hapUp2Zw/V1Ut8o9QEpydKj49IpYLab76irbGGBbkLWLdqLf0NJ6nZuR+niIsN0RG7aA6XXrKGM9VN7N1VhXH2TK668zZ8IUYCei1ut4PhsTHaO7rJLixCFxaNPeDDo/ZinJ6k48PP6G9qJCt3EavXr+fIjgN8+emXogN4U2Bs4BwzQlXkLszgSGML/TY3y66/ldUP/Eoq5wTClvy9gILqbTsoWbsaNMGoIdGGFi71X/3hT7Tu2EFCaCjFWbl0NXfIzokmJoQx2zgRkUayMzJpO9DCoNtPzj13suqB+2WbUpxchAm04EC0HmkmpyAXV3ACECT4+300V9dQUVoqR4ly9CPycnFS03CQ5YVl6P2GINNY8tZ8bHnsCU5U7SItJY6MlBRaals5MTzK2qd/y/INt+MJCJsWA0qfWnL96jqOSKWcxj6NWoyldTpsThfH2jtYkp2PVvIaL5rxWyY53XWSvNxcVAotAa+Y8SuwT1tp7+qUBVUpGen+oOrW5uSb2x/jfPNRYvNTiY2J4mxVvVzEfqOGUbeVqNSZJMTHc6qmBYNf9BWVeFQBzInRxCfPonrfIUKUOsIUBqamp0jKTic8ykx7QzWheiMOmxhZGYmdNUOqjruOH2dsdET6MYmc0PmZC4iLjKGx6pB03590jqKJMBGalExoeDidzc2EqE34nTo5Qk5KSyQ0zExLfSPmkKB9jMXrJmlRDpGmcNp27iY5Jgan18OgfYr5Jfm4vD7OtXQSiQGzSwh7fJjzUlAZtJzef5gofagk0E/ZbOQUFuByOOhsayPWZMAgTuuqALr0OagMBk7XNaOJjOKBD94F0YkTjXGlSj5ikbYSERJCvBA/iPdPckK9vPP6G5SuWE76ogWSd+j0uyRo7DtyhO33PkOI1UFy2WICagXtB4+QEBYl7XiE6fOCykL6x0boP32OcKUBg1uBy+lgYXEO424rTcfbMetNhHjUuKZtLC1fxsDIBXp7O9GqNXjtCpRKHRnZWbI7df70aUx6vbQgMYSEkJGVRX9/P31dZ4gKNeL2WiRATcpZIvmFfV0deGweIsOS6B8YoWR5ERPjI1zo7sZg0DDtt0hV4LLi1Zzr6sHSewbH2IRUGAd0elKKcujq7eXsqTPMi50NQxYCOhWxJQs4N3QBZ88gZrR43X70BhMp89MYGBngwkAv0WYT6gkL/oCPxSvL6e7r4/iRY+StXsuaF/4t10JA2DKJkTRQV1PPsiVZEvy7JP87mInQVnOY/MwcpBurSYhAfCi9Tg5++CmNL7xNYkgIiUWLOXGmC8vQBKFaPbbpCcKjwknLXkj7qVOMDo8QFxGNd8omwb0AgdWNDdh8bpzTNqL1JswGI+lLFnH0VBvj9klCVToMY07CzeHMzllE86mTjE1YiDaFoZy0SfuZvBUlNBxtZGJijLiIMAIWq6S2pBTk0iGSgIZHiDaH4hy3SBuTBUsLOXr8ONYJC2EGM167kxCzifkL59N26hhjllFCQkKZGrMTKzicWZm0HGkmMGYnxhzO8MAgs0SW7rw5MjtYhLoL1pkwho+MjmbuksVUNdbJrkFsqBnt2BgzIsOZkZJES1c37f0jFF2znvXPPC3pIcH5kmAjuGlsaKR0WYkcNwkgIWukyCU90szSpYXBsbCg0Iii6vLw/iOPyq7zouREEubOora5GbUhFKvVig4vsSFmynML2Lp9O3aTFo3JiHt8ivSkOcyIiuHI0aNy9Cc3AZudjJR5xEbHckhcv85PVEgovjMDzEmYzZysxVTV1aLQauW6cE5MkZiYSOzsGRxpOoJJjL48XvyiliTNIjI2UnYuB4cnmDlzNjarhZj4WOYtyuDgoRrJRzOptfhsVuYkzyIk0iQ5uka1HoMxhIHJcTKXZMv4uuqaOow6IwatHrttmvR5aYSFhNLS1EogoERnMjFqmWDh4oVERkRwQMSXhujRapX4LePkZ2aIEBhaT5yWRtCPvPgixrxsHErR4Q4abg+cOSsnXPMXLpR8YXHvxZ+eMz3SQDsjMz34pMQzEPf/fC9P3XY7CU63zD4WUuu2rtP0CXsRkwmtzcbSvBzJNBH2PsK8XS/u0fg0+YLKEgjQdKIdIkOwuxzSzkVQlxTeAA31dURGheNw2iXPPTcvn8mJabp7zqMym3B7PJJ2UZi9BMeEhe7uLmnu7fF5pDhscWam3LN6z/fhFaNjvQGr3UZWbi5j01Mc7+zAFBaOx+1C4fFQuCSbqbFRus50SbGGMJF22ewsW1rE+PQ0Lcfb0YaE4rU5iULDskVLpBXPmf4LnLGMExIfLanlWekZOIfGpCrbZTbh8LnQqf0syUjHIgSN/UO4E2bwa6FKNuixishWOV0N0HLkMJlp6ZikCjhozi1u+IGWZubOz5S1THyv+uJMvVpkB2fOlTZeoisuOcuoaDjcSFZODipRq/yiX6AXMUH0frGFj156DoPRTXFJPqdOneLs2AQzCkq49x/Pg1ZwCf2StiYoD1UHq6lYXimvTVyIoBaJ3/D7Z57k+b/9K8hfFDJvsUsFAtQebiB/2VJUUuQa7GOJJtqRj97j6zf/Q3J8NPlpmfQ0duB2+vCHGBlxTKEL11KYnU13bSvnRsfJuuFaVv3216Az/X9OnEpJXUMzS/KXoRCAU9re+wkPuKjZ+Do/vfUW6cmzWJiWTs/ZftqPnUDx5sO/DawpzGXvO29gHRnAazRw3cOP4oifyfzlK4KSfNF5EWRg4NDeg5SvWhHkyUiGlReNz0XHoYNozvWy/4WN6H0BBg16NvzxKbwhWuxDg/z4j+fQugMEIuO58Yknafc6yLvmmqDc/KJgwjptpeZwPStWrpD8AxnnJfilbjsN1bWsqlzxv/Ad3PiYclipbapnTckKmVmplDNjobywcPJgNcre81S9thGTSoF61kwSipfSrVdx1++exO7yYdKYwSZQnZetTftYuaISk+BuiJB0jYIph4PWxlZWLq8M8pGE3l2nYGRshJajTaxcKcYnYqQSDAoXRf9Y1xnKykuCFg/Cb8DrxDc8zlTjSYbb2vnx20/wO6zMmzOXq++9B5seOo4fp+Xzb3GPW4hNS+PaR37FlNdJV/txWjZvxWe1EZqaxA0P3o/V7+PEkWaav90m71BIeiLX3HmbfDFPHmyk9cOvJSclprIAw5wZJMyaiatvhJZPvsWAmlgRo3THDTiw0n64nmPf/iTzIKOKclh7/XWYlHrqt+/hXG0jo+NjxOUu4roH7mTcY6H1YA2tX/6EyqcgtWwZq9ZfLe1RGvcdoOW7bfi8XlLLillzzbVoQ8LY8+VXdNbUSJCVvqyAimuvxqbXsWvrj5zfWy2TUmYVZ3PtTSJizUnt99tpOdSAy+Mjf2Ul81dV4ExLIl6IUqTOWvxV0N7cQoTWwOyM+ZIYLm6/PuDnpX8/R1FlJbmC5ybZWj68AS/9Ta3MGJig4avNHD28T44y8youoUhkJtqtbPvqS8Z7ztI3NUb+TdeSu6wI03SAqo83M912igmfnaSb1pK1qgK9U8n2tz/GdawTT8DNghsvIXf1CmxjTnZ+tBnf8bPY3A4yfnk5OSvKUdhc7PzkS6aPdzE2Mc6Ku24ha/kyPNYxvn73XaynzkqCdvGDtzE7M4Mwl5ptH37OhZY2acK9/Mb1JGalozGp+eyd9xhs7pD8x9W3/pKuc71cu/oq3vv385hcdqmUXX7/PczNXIR+3M6W995novesVLVees+dzJw3D5XLx9svbpTeVqP2SS59+A6SUpMJnXLz2atvSQA07fOx/uEH8M6OJ768CL85QqQwX7z7cGB3FZXCbsRoIKAWNk5BEF710y4q8vJRhYcSkIrn4Cjy1O49zB2f5ttNbzAw3o9breKXd90vgYF/YoQPX3sdtcvPsMfBlU8/RHRCAuZhB188/zq6SSfeEB0z1y9n0GXhurJVvPrMX9FbHHj0GlY9fi8RMbFEDjn5/JW3cVpsOHUqrn3qEcKiIlH3jfPFa2/jnbZh0/i5+W+PozFo0fWN8/Wm93FMT8v0ghueeJSIuGjGu8+y9f2PUU448Br0rHz8QUJjYtGcH+WbN95GaZ3Gqg9w+V9/jS4kBG3XBN+99TEuxzSeED3XP/UYJpMZZ3s3P3z4KW6nC6LCuOKxB1Fr1ajO9vPjR58zOjaJamY0V/zhASnwCOseZfumjwjYXChjo5h3/RUctU+x4clncP3v3fcL1bCT+ppaSldWSj7rRXcMrFOTNDc3UVJRKkdjApIrBMfQ5ebo998xe2KMzW++it3vxBg/g1/86neEGEOYPNbK9++/J41zNTNjKfntfagF3aSulerPv8M/Pk1Y0kzW/f13jDoteLvPsXXT+xitAbQz4yn940OYTSZ8u46w851P8esMmDPmUnj/jYSEhTCx/zB7PvpC1p6weckUPXy7pMB4Wjv4/t0P0ak0xKSlEpq3iDiRCXxhlJrvt2Nz2Aidl8zKR++V6uLR6maOfPMDJquDsOQZrPzDozjwc27Hfpr2HmDSbiVadIYfvg+nzcZ0XTM13/6A3W4nZWk+yx/YINNvzldVU/f9NhlpFp6eRPljd2Fz2RnYXk3L97sJUWiIzZjP0gfvZCjMSHLuUnn/BagTAL7nxCkJehbmLpG1T/6RUXAncXtcpGcvuKj9VslOYM/RNnSDg3R+s5mzDbWMT41TfvU1dPnVlBSV0rtnD007dxAWZiKxKJe029ZLrfCp97bQva9e2nylrywh7fZ1kiPf8fEWBprbmbDaWbCijKwbrkLp9nHi3a/oazvFqDLAvJVlZK2/FJ/LRdt/t9BdfVjqzvPXrmTR+kuwi33tq+85VdOA/WcfxNUisrVCTLm01L/5KQMnO5kMOMm6YjWp69YQcPs5/ManjBxpw6iAomsvxbQiX4qDqv/zLhOne2RzoPKGX2DOzpSHhl3/2sjUqS4cbherb7uJeuck5StWsO+N9xk42k642UzRNZdhKs9Go9VS9fxb0oR8esrCpXfdhqpgEaG5i9HEzMSP9uIKEPSQatLnpBIfGxc8FCkDsgO+Y/8+FmdnExsmoGdQLCiFYAcOkFeYj1KnRqMOWmKJvbpu124WZmdjiI+XziIymcMLdT98z3yTnm3/+ieO4QEmFR7W3rcBVfYSEnOXog4YZbiFpH/6vOw9tI+8wgLpyKEXPNSLh7S/PvNH/vHs31EI71RBf5D2VLBn7x7Ki4qlRY/085LgwUPjT1vJ1Ov45vGn0NpcjCl0XP/ow2jmzsBhmeDHl15GY3Ux+bNn4J3PPEVfhI70tZci/WHEZ5LRaT62V9dSXL7qosuA+EgiA8zL6d17MA8N8/3Lr6ByuNFFJ5CYmobi8yf+EChIT2PL6xvReV2ojXp+8eADDEdGkLn6EmlgI4NGRJCgsGjYto01a9biFB42mqCU2TLYy/kjDURNTrPzuY04pyyQPJOr7r2T0JlxDHedYfcrm1A6PARiY7ns3ntQpqaQsHixjJkSrVFhFmqz2ahtqKOyskI+qCB5WyFHEiJlYIWwjZF3XvA4A1K6faCpluKly4hSGVCIIGD5BFx0HTqIp+ccdR98jHtqksifHefj83PoNxn45aO/AaUB29g0JnMoluFB6vs6KRL8GZstSEpXikOYRXqnVZQKO5xg5qa4D6PjIxxtPyZHJIIWL65HXNfI8AjtnacpKS2WY8mgR6CfyVOd+E/30tt0hB3ffkmIVimNNW944B4CM6Kp2raLrq93YXAHiJ6fyqWP3IdD46P+YDUtn25lpjmcsFkzWHvHTRBu5PDBag5/86Mk/cZmz+eyG69DYzDStHM/Xd/uRa1UE160GPWsGGYkzcZyrp+Wz78nVKMjflEaK3+5DmV8ODu+2sz5PTXy+jXpc7nj8ceY7h+iZX8trTv2SRuC1NJ8Sq9cI3lGR/bs59yOWvQqHZHZmay96ToCGiU7vvyaCwcbZfs/raKIkqsuZdxhpXrHHrp3VxP281gltSCHsvVXYtUr2Pn9j/QdbMJptbL4knKWVZZhVqjY892PnGhoQa3WkZ6TS+H6dVhS4olJF9FHwUUn3rgTza0ybSQpIwOfjBIUI2AvLz73HMUVleSI0XzwyUj7n5P7q0iyTLP7ow+40N0h1XQLC0spFgBeo2LrW29z7tgJtFGhxJblUrZmFdEKE1tfeRtbe7fkd8xYV0b2muXiNMKujzfjPXmOaYeNeb9YTdFla8Di4ts3P8B5vEcq2eZdu5pFZctQOTx88sobKPpGCI0MY3ZZHouLCyQ5esv7H2I51Y0uLJTYFcvILS0lxq/jnX++jNrmksWz/PqryCjIxuVy8PGmt2VUmtZgZMGqCsbsVq655DI+fHEj9s4e9KFmllx/FVklRQSmrLz3/MuoRqZQ6bUUXHclmcvyCTicvPfqGzgGRyVvtfjGq1m8JAvF4CSfvfEulvFJ2XEqv/Zq4vOXEFmUiydEnJ6FAUFATgEO7t5LRd5SNHp90FtPtP/8Pqr27GbZ0kIMIWHBrqDIzAx46di1i5kjY3z1xmty3CNW6YZHHycyPgHGhvjvpk1yZEhEKMsfuYNZycn4Tvaz670vUE3YmVB4KPntbZzoO8OKzCV8/vLrssMw8rMrwZrH7gua6Xb088Vr7+B3e/Gb9FTedQNzUuZCzzDvvfAKOo0Gj1lDxd3XMytxJoGzQ7z/wqsyxUHkzl5+723EzozHNz7FW/96iRCfCkV4KJW/vofZc+ZiOXyKL19+XfqdqWdEUPjITYTGRKPpHOaLVzah8HhRRYey+tG7iYiMhNN9fP7qW7ILZtcrWfPwXSTNScba0iEzjrU6PdMGJeueeYiwsFAstcfZ/eFmdF4lhplxmJdlMSzGbk88hlMGn6llHJxIvamtraF01fKLSv2gHMM6PUVLcxPFZWUoFEJMFtwErcP9TJ9sR3G0lc2b3pATh4jEZK669T70Ki2jbS3s3PyF9H7Tz45n1e8ekMD23O466r7eJvPbpzUBlj96O7pIM311zRz48jvilAZU8dGUPfkrSXMY+GovLdv3St6RKjFGfi6fz8vQnnqqN38vpxSeSCOXPvOQzCA+v+MQDT/uRqPSEpGSSEhWGmFhYUSMOan7cRcepxNTyixWPn4vroCf7p3VtGzZQSJ6ouYmknn/dejCzJzZupv6H3fi8vuIXTSfy377gBRRnPxyGyf21UiTZu3sOEofvA1jiJkTW36iafseIswhGJMTKHrgZkLCw2n6eCsn9tYQcHiYnbWQgrtvZDo2gsS8fJwXBRE61Jw92YnDbmNB7uKL4DvYAOg+eSIIALMWyndfKfKe/T7GRWxl73kaP/2YjroadAY9C4SSOnY2c5OSGaytll8PeH3MLMgi6/4bsdoctL/zDdMnemSnb0beAnLuE6kgUP3ye1w40obKqGfe8iKyb70W15SNjne20NPSxqDKS/qaMrKvXUuIRseu5zYxcfKMTPHJXlHKonWrcLpc7H33U0Y6z8gpRcLC+eTcco10lNj13FsMHe9CG2Zm4Zpy5lxZKUfb+1/9CF/PEFqnl8UrS8m86xqGJ0fZ+9IbOM4PyDHssqsuJe2yCuyWabb/6zUYmpSxdvPLl3Ja72VZcTHV736O+8IQAb+PxavLSL1mNW6nmx/++qrMuhVYIP/KSzAVZWNanIF5dpLQv0uuvXgSWeyDAAAgAElEQVTPD1fXMj8lhdi42KDETymdZKk6UMXixYuJCo9AJSS3ohnkV3Bw3wFS0uaRkDQjqLvyumVEXGP1IXIKCvAYjNIjULiKiN7R+dZmrCePU//OOzAxhirCTO4163AvymROYQkRZsHVRIY1KPRqftzxPZWrV6LT6OQERcQBCpzw7B//wj///e+LwhCl7MSJ/9gnnACKitEJgCHGwOKX4qW96if8nac58eGXktLVj5+r7t9AeNocRnp72b1xE2qHG5tSwbqH7seaFEfq0iJU6nCQEwKHlJ5vqdrD2hVXoAkoglZcovFoszDc0IC2f4BvN/5HuqpEzkxk5py5KD5auz7Qdf4M0cnx5GSkM3C4ifNjI+TccxsVd20AQ4QEQ8KtxeO3c/CnH7j00iuCTlDSaFO0ut3s/PNT1PywnZmz55GVsZDO5iP4nHZUGg0Wpxt9ZAzZ2Vm0Nhzg7Ogoqx94hPIN98hRhTBVDYiWpc9Da3UdS0tKpJeauGEKoWh1eWhsPEy+UN1eVBfKh+B3sbVmN2tWrUEnVFHiQoVViNvF5/dt4HxbG+aIWJYsXEx3yxG6+/u49MEHKbj/AUl0Dc61/Uw6ptnVUMua5ZdITy+1zy8Nh8VCOXKijYKlBVKyLdv6SgWjE+OSEF1WXHyxDS0+g+AA2ug+eYzCQtGBUsp3UIyAdR43H11/G+cFT6EwhxkJMZw/XC/zS/3mEAZHJlmcupikmAQOV1XJroo6LpRJr5uohESSo2bStbeGKKMBv1lBr20CY1KSJL02795LQqgwAoXhiQliU4UaNY7+4yfo7TlLyMxYRmxWCssr8LmcdNQdlOBzOgA2BUQnJzIzJo7u6gZMfi0hITH0T0yTsCCdkDAzx6r3E2UyoFWosVidzElfSKg5lKO11YSFGvDqvIzarCzMK5WjkbPHmtDqFdi0XtAZmDcvG4XVx2BLGxFmHQ6tkyGbhZRF+Rh0Zk4LMKfVY9BqGLJPEbYwlVBTKBcOtaEOC+P2Tc+jzkiRnWJRWMV9PX68TX5/WoqwgbnYAlT6eO2VFykvL2NRVsFFAyfhXGSB8128e8ddGAVgzsvD5nAx2NRCilCqeXz0T0yyoLSMKbeLE20tJM+Ixz48isvhZmFhMZPTVlngI0NNaNUBxixTzFmQjdPv41TnCaKNBsI9XqxWG4m5+YxOTTE12I/hohrQHvCTnJ3FwHA/1pELxEeEM9w3LEe6GeXFnD3bg2J4nHhTFPZpL9NuP5lFSzl/vgfLuTPEhZglsJn8mUqwqLiU4dFRRsT/s40RCBXaEQNFuWsZOHOOgTOtxMeH0zM0gDE8hsVLijnVfhKfZYSIEAOjlkkpcErPL+DChUEm+0aJN4dLfzkrXqKXLqRvaATv2VGS/h9TZwEd5bW27Wvc4gnxhIQkQFyIIAkJWigtdTt1L7VTd2+pUup6eupuUC8aIAJEkCgxIkBCQjwZt797D99ZP2t1dS1kMvPO++797Oe57+tOTWfte6+CQY1XJbiNvke+eu8+yuYVSEfaadwlCq+Nqj3l5CxajE5tQi3+suyM22n+7it+ffoFIg1G8s5YRs+xYxypOUhSfDwTlgm0fgYS5szm2MkBBkdGCTUEyiQhwShLX1xES3cHA/0n0Lq9ROr8pKErY2E+B1sbJSMzUEQcTkzLLOyEhbm0He3EMjhGnCkE5cgUxqAAgvNnU3lwP4FKNTqXB/f0tIwmDM/OobGlhRlyvGnD41Lh0RpInl9IeXUFCoedKGMA2lEHwSYxqs5h7yEBmz9JWHgQE6eGiYqMJm5mMg2HRS63kwCjEZfFg8PtZfa8bA41HUQjRq0BIUweH0el05M8P4P6psPy75lE6svEFOERkcyck0JjaxsnB4fJXbWS1c89AlrBdPGhb0ShU7m/ihIhh5FHInHQ8WK3TdFQd4hFRYt9h+D/nZQn+Pj22xjdU8u8uZkYZ81k5549xIrxuNvJhG2ciKhIEhNTqaquxuCvkZ0g95SbYL8Q4uLjqamvIXCGCb1ez/jgJGHBIUTHzaCh6TBWkcoUPAPHhAP/4EAi/plINDQdwDs9LdORlC4N/qGhzEiKZndVOdHB/jLR4nj/KRJS5hAcHcmBA3W4LJPSHeov8B4KHVHhUfQe62XcOoIh0ITN4SJ2RizJYTNpqD+IU+WQHVWRghQbHUtMTAz76/ehMSkx6P2YGLCSkjiXsLAw9tVVYQxTC1oRoycnmBWfJA0MDQ2CoWdELcIChgZJz8wkJDSUfXUHBM2Kh959C3Ln+q6/2FcUCnq6e5iyTjM7Q3T6fGcf8Z9IRXI4nKSnZvpwTD7bJjQe4KW77pQpNKmJKeiVJgmaHxo6SWRUmEQ0paXOxWbxcriliZCZYTJRyXzKTNbsTFn2NLc2YQgSO5CC6cEp8rJzUGo9UtLgMWrR6Ax4zB5SM9IZ90zTffyo5IEKAECANoj42HgJ1B442YdRmFYUcGJknKVLljE1OExvRzthoQFMms1MuyEzPRfXiIWxoSHsHguTDjOqoEDS5mQw1TfG8MAghmA9w5MjaPQ6UufMYWp4jPaOVoJjgqTne2rYRdmCpZzo6mFk/CTjriH8QgIYOjXFovnFjPSf5NTJYTQ6ExabXY5is7NyONbTS//IKIHJs7jqjY0QbJIuaeE7F4V2fXUNSbOTMM4IkRNCcU3E9d9XsYfs7GyMAQG+XUJ8SBRUVu+TgQ2iQydGthoZGuBhR+UO8vPzCdAHyY6hoFNgddL02Vf88cWn+Os95KbNobelnQGLhcCiAp/bVwCaDSYQXgSDlm27t5NXkE+wX+BpZ7yvIfTQo4+w/vkX/icR8BEvFFTs3kXJokVysCqIKZKT7fFw8MO32f3d9+iUfnLE3dxYj16rQalQ4XELuJeG3NxsGg5XctJhJnHFSi55/Amfs16rkV4K0S4r3/0Ha0pXg93oW3+FodvpZNczT8oEnoi4OHKysmiqq6PzyBEUP551qXdweozcFcUsOGsNA1/9yE+//krYisVccN8DDDjUEg6N1om/2kN3daVkSnm1AVgtTvxUKkl6/+XZpyjfuZMLbr+TkmUrqP7sC3Zs2kxgUDAnpqdYdu01rLzofP5+7x2+3/QzS665lqUXX4xbr8UiHFM6rVzYD1buk9EtQjAqXldtdYPICK6rZfGSMmxyFK2QGAiPy05XRzML5xdgt/kCr4W2R2HQ8c2Tj7C/vpZbnnqGuRnZfP/SBqq27eD+Rx8jdtVKmdWp8Dei8XpknmNFazOz0jMkclVh9xCm92dgoJ+W3g5y83IxiXatRziOBJ1+giOt7RJYLcaYDrdH5uhOTU7Q23yYogJxalRJx50o5gxDp9j12PNozRaW3nA5EWmz2bNxI92tbRy32nHq/bn1ngcIT8/kp/XPc6BmL/5hgUwoPNz85FMkJM/lk38/wljnURxuM6oZQdzw4nMER0Tw9VMv0CW0NSY1Fr2Kq59+krj4BD6462Gm+k9iFhjZGcFcdt/dzEqI5fOnn6K/qYWI0CgUgQFc+ujdGAOC+PPB9UyfGOHohFmOy69+9AFCw4J566EHZdyTcLfOiJ/JTU88LkdMHz37POMnTzDtnMI/JpJbn3hGZg9+/uoGOlsbUPpp8PxjGnj0hVfRa/z44IHHGD9xDKfCQkBsJHe+vFE+TG88+BRes4WRyTHC5yRw+SN3ofAo+OzxjZw4NcwNr79A4NwkHMK9r1Ci0mk52HBIIkhmJyWjdiplK16lg/fefYvlJYtJS8vF7PYlnwQa3Qzt28POJ54hPTGRZQ8/KDUXv298k9HuY4yJPNCZM7nh+eeYmJrkzSeelNFZeq2K6NkpXPnAg7L7u/GuB3GOjqL3VxMyM5brH32c4aFh3n/5FZyDQ/g5bKTl57Hmqcfpam7i+9ffwnZqRKI1ouYkc+NzT3PyeDev338PQaKQMYWRkJ1J2f23YjnRzzf3P4tyysmAw0NCYQH/evBejvcc5bNnn8Vgc+Ay25kzbx7nPPowPY2N/PT+B1jMY1j0DhLS0rn5tscY7OzhsxefwGmdlOHhafMXcukd93KiqZUf33yd8cF+PHodaQsKueSRh2ir3Mf3r3+EZ8IqaUyZSxZyzoO3sm9fDZs2/IeoyDhueuVZpiRDUolVHKr1Gnbt2sXivHxZKIikIIVX6NvM7KncLZ34Wq2/PF0EiLXBPkzj77/S+uUPnLGomOQbr+ZkdTVbv/xeFngnrFPMW1HG2Xfdxt6//ubHj76UiBKNE1adfy4LbrqCPX//wV+ffCNzUj0T05x78QWkX3YejTu28/17/8FPpZGGiOK1q1i47nJ2b9nKjxs/YIYIhLI4WHvFJWRddwFbNv9A7TebMUzbiQkLZfGaM4m+4FwOb9vO/i++xTIyLmPIVlxxOQXnnMXW7dvY+sVXBLtVGO1K1px9Hmn/uoTyn77l568+Jio6lFHLJBdeehnz15zHzi+/ZvuP3xLs78cpi52r1q0jY+2ZbHrnLap/+QWTQofDreG2++8lpkwY0/5D7R8VBOr98Rq1LF+7hsKzz+Tnz7/kl69/4qxLL2PFzddIUoJKIcDUXvk8V4gCsEwUgB5ZLGhFbJp5koaaQyyWHECV1Lmq3GaiDW7euu8+DEcHufHaGyEnk+1ff01f7QGmLVOMG5VcePU1pC1dw8dPPEVPWwNuYYz458T/1DPPE5CewbcvPU9jbTVWi4Xg8DhuvHUdkQUZ/LhxA10Hm7BbBHbHyC0P3kNEwRzeXP80Q/sOSVrAlEfJuocfIDgtnq/ef4e+bbsIN/qjCQ3jqjtuh6RENr++kZHOTsanphhWqrjviacILVjIS9deg3noBHaRbWwy8MjTzzIjLJbnH3oMx+AgOsHz02l48PHH0IaE8J8NL9HZeACvR0lQRBJ33f8IxshI/vPis7Q1VKPWKAiNTeT2u+7FEBbGW088x0hnv8RpWbXw4DNPoI8MZ/1jT3Kso4+nN25En5rElEqBx6OQe1RrV7t01admp+MWcZ8ehXRnd3a1ye5P2pwc6YBWqxT4OSyoj7bz8UvPy9zXa+68B5xavnvtTZw2Mz2Dx1CE+vHoy69IDtpbG1+j72iLdGSnpObw7wcewWux8dbGDfS2NWHUG4hJmM0t996DmMU+//ADWMYnUAgcin8gz7zyIlbXFOuffBzbwCD+ej/cahPPfPIJ7oE+XnzqcZTjo1IjHjYriQtvux3MVr59dSNjPd3YlArUqSnc8dBjMGTh+X/fS5BoLFjHCc7P4I77H8LSN87Gp1/AZZlA76/HPz6SOx5+GNfIGG9ueJnhkz0SdhOfms+tjzyD61g/zz3xEGrFlNRkx2Rks+6xJzl5uIlP3/wAjdnLtNVKSGoCdzz7FOM9vTz15LOSVfrcBx8wqvJgFZQQr0IicURSWeKcZIzRIdLAJLBjeqWayl27ZAFoCPSXWn3xvcgCsGY/6VmZUqNv0OvQaVVYzdOS6FCQk8OMgECmBocwuRQYAkJp/+ZH3n3zdbKXFHDtfXdzfF8dL6x/kbzixVy/fr1sHE0NnsQU4I8yKIi/yneSlpuLxWyV4GuDziCd808/v55nXliPXehARa3nFsWnShaAC0sWSb27wOkIrl2s3siml19g+8+bOOuCy7jwumtp2PYnH739FqE6fxmbmrdkBefdcDX1e/7k7Q/eIX9BGbe98QbYJ2RcrEerwz/AxNbfNlOQVYBJHY7F7hW3G0ECr/fJfzlQvo38tWdQdPYa+rZs5+fPv0LxxlnneYeHBykqymLN6lUc/HULf24tJ27hYlbedCPHtWrGceFnUBFid1Dx+oec7Ohi9uIiWZDt+ukXuts6ScstpHDFEqz+IptPjc7iwTJhZu/hA+SWLsQVqEOt1BDiNtHW0U7jQDsLlpfh9ihxWl3SLi5Eq3tq9zG/pFgaQkQBKDAQApkg8jVLlpYx4fH1anUeBSGTFva9+R6WEycpWLWGxKREDpdvZ3/TQZJWLyUiPwvljCCCQmagmnLRV1XDvv9+QnCAH+nnrSFvXj57PvmWg41NZFx6LrOXlDLucKMz+Mkva3x8jNa2JhkFFyDMKh4BNFYwMjFFa2uHxMOIEZeIFhNxQVPjk/Q1t1FQWMikoGiK0HcR1Dw8wbbnXkNtmWbFtRcwOyWBTRvf4khXL/nXXM+c0jKUWh1j5imZGCHMAoN9x8nKy4UAkxzFqpweupuP4B2fJjszC4fQNCiUBDqVNBw6IDNoMxfPRx0eLEnysfogvvnoU9RaLWecvQaPnxadeD+TZqaOHGXrh5/j9Tg4c92lJMTEsOnZdzHb3WReexGqxBjC4+OxW6yo7Q7q9+1HYxTcvdloAwPQC6zJpJXmgw1Sd5mbk41a5M5OT2L3eOls78I1aZO8I3EMFexEYRZobmpF6VKQnpoqiCc+nafNw959NehD/MjIzMAkRjYaHeNTZqoPHcYQE0VCYgoam3CBKaShpL75MF6jhlkpsxA8Nq9ItdAp+ODttzlj0RLmZmQxqlTKponeacXZeoT9G95gbkwEy264lJGJCf7+9AcmzS5W3HQTIZnpWEyiRwPmgUFaDjcSFBlG5Mx4VP4mFGJBn7TS1tQijRVZWdnovCo0XqVEDuzavp05ibOYERuJM9CAWyNgx04O1tQREhBEZmYmk+Ypggx6ApwuDvy1lZoffycuPooL7r6OnqNH2ffV76AxUHLz1eiS4hl3OwkKDGT6xElqd1eQmpIi47mESF+4bif6h/nmi684c+1akmcnSx2ZOAmP9p+isamVsLhYYhLiZJzXyOBJ/BRaKiurmZ2TS2zCTCbGhgjx80dp9/DLL7+Qnp/NjJhItHodTpcbu8iEbW4lbV6+xNOIdrbk4Om17K7YLeMahdtXdAaFM17tdVJduYf5RQtR6Y1MizhItRq1eZKOLVvp/mEzy4vyKbjkLCorKqjduZ/AiBiWXnE5puQE+qwTmIKCsAyNyYzgovxClAY9ZlljarGeGuP7Tz5j3TXXSXyQcJGKaCyF1UXlzl2kps4lPj2Fbsc4XpUS9ZSD1vrDLMgvwuy0YYgMxmMxoxsY4fAf2+jcvZcFC4soPH8Vu8rLOfzbDsnXTD5vJZ6IEBQaHVPTFoQuubW+gcJZaSTPTuGYY1IihkTxtH37NhYtKiYxdiajJ08RHhxK/7FjHGpuJK0oH5VOI5l8YX6BnOzupae3h4S0uYRGhMtNSCAghk4M0NDQQGZeNlEx0dJpK7qgLd3d1B9q5Korr5MaOLG+OD1uPG4nlXurWLS0ROaJilGviORzTUxysK6e+SWL5UHJq1Kjdjnwd1r55Y03UB9p5/wzVhC/opQfvvyKg3XNLDrzLGavWiplOBq7F73eQEtvJw3tR1i+chVuqwOjW4FRp6Ojr5u2bsEgLZaZxH5eJV6Hi46uHk70HWfFosXy2RxUWGUW+UBju+z+5OTlMSM+hnG3RdIi/I6PUr35d4b6T3DRRRcSl5rKlx99RFv3Uc65/F/EZmXi0mmliURgq1oPN3C8/zglZyzH7HJI5JCfwUTtriocFgt5BXkotEppShDOcfHs6rQ64hKT5IFUuGiFeedIUwPDI8PSIBYREYFtchq9SkN9Xb3sLM3L8cVuTrudaPxM1Dc1SzZkbm4BbregGCokcL21ux2L3UxWRjoekbUsWgYqJd0dR6RBR6QcOcXepVLLmD7vieN8/9pGQuwW7rv1VjD68/arr3PKq+Dcm28kKC0FC0ij0djYOPsP10taQ35qti85RzTRVQoOtTdL005+Rg5+AX6M26bl/d9a1yD3ysIFRViFkc4hzFB+7Nm6g4iwcLIzs6UOUrzXQL2Otro6Nn3xJWkzE7ng3HPlmv3jpk2SZHHW1VfgjI9AFxREgFuDY3yKwwcPoAowkrQgD7vTRbDLZwirOFyPSqdmfl4WDofIjdcxMTbOoZpaCdyPiU+Qf18UY1qNivfffZuSssXSsCMK3JiwGfQf7eXw/gMkJicRn5qEQ+HG5XLjcrqp21dPQtJsgiKjZXazoHKIcW/N/r2SLxsiOoAiB9urQKlSsbV6D5nZWTJrWQR2KcQzIKLp9u9n9uwUAvz8CA7wZ3JsFH9UHN1Xz9bNm4hLCOe2a6+mr76JX37chH90JKsvvRh9TCQOvQar6BqabbRt3kr7gYPoIoO4Yd1N0hz569/bMcUmcvktt0pSikPgjzxeSd54+713ufWuO+Xvi/ctDEFCIrV7VzkLSouxqb0SVePnUqN0eqio2ktaUiIpYSGoFW6mRd6z0DBuK6dwXgER0ZE4tRoGHFam+0/i2HeYmm3bSVmQy6qzz6R6x04qRTZxVharL7+CHpsT/7AIFGYbEU4Xh778kv27t5BzVjFr1qym+e8KfvvyexQvXv4v72hvN+mBJtJiY2lsOMKw3cuSa24k/9JLINRPsFCFfxDFyBg7NrxL1R9/EhgVzIL5BdTu3MWYzcW8cy5i9b3/Bp3DF6AnSMgqDbt376R4xTKJeRFoAZNV6IaE42kPmfMy0Sv88DpFpqIGr93Brrr9LFpcIoOxFYIlJlKWXA4Zz7W4pBTb6Vm6aIqazNP8cvvd9FTuZUbcTLIyMjhUtZc28wSLn36YhZdcIo0AZreFAFUQo82tvHvN9YTgIiAhnLjwCLp312NVqFj6wJ3k/usyPCotdsG0FPxEs5nmlkMUi8VcGo6Eu07D6MgELS3tFJcskA+oBHaK+C+BjWnpYv7CQskBFBpAETiu9qj59IY76T1YT2pWIpGhAbTXHmRKZ2TV408zZ0kZSqmx9EroqNCWHW/vIT0jVT78Tul4dsmOyejRAeYkzEIjklIklkaNZWSMIZeN4Nhw6Xh0in/hgD079qBXa1m6pFSOP8RGLRxaWouTzQ8+QVvNXrIWZUnI9bFD3fTbbNz+9buEZs2RCSTC3axWGzk1NMQp8xgJsxKk8URwsLT6AMZGJhntHyYrdS4o7KczUtV0dfQSovaXbj45C1S5mcbNwKkxtA4N0SFhPtao+C6VagYGTzLhMJMyM1GO3pk2Q2AAvYODjFqtzE5IxCSEY6fDbltaOqQuLzFFJGaIq+aRndi3X3ud5cVLyczLw/J/k2GPHVtbJ29ceR1h/0gGcovSsLmd1B/sRBERx/3ff4fbqGfSPikLFqNSz5GWI0QkJUiNm4zrwYvbapOuNdE1DQ8Nw1+cMMXlN9ul606EzGtNYrzilSdT0do/fLiJ9NmpmLQ6dBoFzqkJNAYhsK/lk3sfIUjhIXtRNn0nTtDT0U9kehqXf/gaDoVdgsqFtkWLjo6mVpIS4lEaRIi9cN5rcdrdvLXxHR6870F5YZyeCXQ6EUtjoKbuEBlFOac1kCJtxYvCo+VA7UHSi/LkRuUvFiUxDrE7qD18kLwFhVJzK/lxotOtULJHuH2LFsnrIhZV8UcuNVRU7mNxgYCZ+hZZqUEWoOnycoqF/tJowKIQ5AA1Wo+Lvd/9wLYXXyHepCMtP43Grk66+8cpOGMN5z75lNQRClC2DLDweiX7SuhzBCBVLPwCWaH/5509+cRjPPuEGHsI3J4Y3IjFwUPLoUYy52XLWdyESJdRatE4XezdU8XipaVSimH1uDGJz2x3seWljRz47Edyk5KIz0piV3UlKo+W3JXLKHzkdgmulRR9lSiGPXS2dpA6V8DI3djdkyj9RMC9ivLK3SwrXoZaIFrEai3uXZWGyn3VZBcXygOOUOd4BENOY6Bq124WLSvG4XGi9qpRKtW4XA4pacjOyZIJCSKpQ3wvjT1d/PXHFh645d/yPnNrfR40j9PN3upKysoWnx7++kaQjqlp6uprKSpdhEdoAIXsX2iTzRb++8RjmPdWECsOTdlz+K2iGk9QLOfecjvZ55wlGZr/B4+2iVSF1mbmZM3FpBKJEL6YtfFpC42dR8iZl4tT4OC9OtReFWa7l5aGJgoy02Q+pOhsuBQKHFNW2ltaKSjMw+6y49IoJXZJzBjfu34dls5O5iUnE+IfwI76Wo5rVFzz4P1kymQSBd6JCRQmP5xTFjqOdpEmUo7kJNYtu3HTwxYZ7ZaaloRSr8HpcqDR6hkbNXPs+HESkuMwGvW4ccv4yeO9J3E6HCSnxPueF9Gx0aiZNps5cewYKQkzUQpIuZA7OYVBysyJvn4K0nN9z7m4zbUi2q0Xm2VaFoDiOREpDuIx6mlrw+G0kpKVJju1YsdUe7yMHe3mlTtuJ8E8QVZ0BG6Fh+aTQ+wfnuKDP/5CFx/DtMOGxi0aDwaODgzKA1hKTIzPISoSe9xumnt78fMzMStcAJbd0qilURkYaO+T60tETCgq4fyWuiMP3S3tkicYGBXh05mdnksPHjzMh8+uR9N3gjMWLmLCYWXLvmrCM7K4+/13INSIABALnbd4rfZDjcyIicYvPFguAKIxIq7Hgc5OwiMiiA0NwOu0yQxbtUpP48Fm4mNiCA7zP53LDdMWK2+99i73/PtujHoVClFxS1gi1O/dT3ZODoLwL7r4It5NONp7Orol1zQkPPK0Vdb30fbvqyM5eRYzRAKJ6K6J0a1ayY7qCjJysgg1BaA+bSoVr19TVUVeXo401PnWO7GRaOj89W/ee2E94SYvy4ry6TjYSM+pYWatKOOS518EtVGCvdWBfnINO/TJ5/ywcSPJkTNIm51Ea3sbPWOTzFm+hsvuuleyW30Rlwq8NiuvvvUmd913r1ynpMxPGLKUSnaV72R+6SIcKrE2qNDLdVXJFsE5Li5CL4yjXoc8xIqGhEB+5aRlSsamSFGaEmuq3c7htz9g68efEDgjlNycDNoPHWBwepK5y1dw3lNPyaQrq8MtzVeiTtj96gZ2bP6O8Egj+RlpdNW0cKytG8Vrj9ztPTszhwOvv4Nu0sKYSs3q2+/g1Mx40lcu99354uZxCZcJDNTWMdbRQfknnzPRfwJ9cABXCfNAZBRxBQUoDEaf/GTaLA6H3QsAACAASURBVFMktlfsomhxmeToSaeNDIh28FfVb6xcvQqVWCK9Kvk9CtF7XfV+yhaXnX7ifPF6ApMhhM8rypbKbowMhRCSPNsEvdW78XR1sOXtt9HbQG2K5qJHnqQ7JY6w9LlECRqn24vb6ZJ09K7de0kPMrLlkw2o7NMEzZjJ2pvWYZ4Vj39qOhiCfHWGFwb6h2nrbqG0eIHP0CFuOJWWkZFJmg61Urqk+P/oDHKbGhsd42B7L4sWFMjRuwwn9bqY6DyKpW+Igdpa9n/9OX4qD4qwIM6+405GYhNIyM/H65yU40Kxw44JK3xnN/llAvVglxFKYjQ9PDJBU0snBQX5mMSDhBeH3c3x/iH6Tp6isCAPo/S/CzaSlv9+8iVqhZobr74cr82MQq+Rm8NQWxvK5lZOVO+ldstWhscmSVu8gtU3XsdQoJq4vHTp8Jbme5ealq4uBqwjFObMwyjQPyhxoKPpSBtel5PcjExZGPocVgoZuSSEuAlJiSgNWpkyYPU4OdrZhdarYu6sZB9qR+Y/O2loa8bmtJGXlSPhnZKj5VFQW1uHSjgiE1MREd+yCBGxSI2HpZNz1uw58t3ItDY8bHjlFRaVLSe/QORu+nJAxA9p2VvNTKeTnR++x3hNlXyQYs84m5zL/sXJID9mzUnHhM0XB+fR0rqvDodBR3ZhrvDo+yK+7F6aj3RgSphJeGgkRmFlsDtA7UddzQG0M0KJS4glSC26MkKgqqdubz1xcTOJiJmB122VnQqzy0nnnmqyzR5+fe0NJk8cZ8LjofDKqzCkzCJDdGRMahxakVuhxGP3Ur27irTUFJnY4j4dUClC5e67+0EeefAhAsMCcKndMhXDz+tHddV+9PHBxCSIgt1Hlg/26Ni3p5qE3CQptjegk1mvGpOBLdu3kpOXjcHPgFYrCPVuOa6s3F1JRn4BeqNRJrCI84/oqu7euYul+UUSA+NjcvqKN8EBKynKl0Yy8XtCCySOQYd2bCNyeIi/P3gP1cQYU24Xq/99D56YOOaULsYjCkyB+LHbUXpVHKqsImfRAom2UPuJ5BAYOnmSN15/nfUvviitVSISbNprI1QRQPnfW1m5uER2z10GjTQKaZwK6rbuJGN+Edpgf5xCHizi2t0WTu0/SNChHn7a+DZarYIprYrlt63DExtJyorFvsBQIdJRaLArNPz95zbOKSmVWkiP2iHHsGJpLa+sYHlxmYz3ExFN1uExDCGRbN+9h9ylIt5RWJfUeD0uQpRGtvzyF6vOXiY3RidarF6P5Mvt2VXOimVLpWHEx1XwShbjtj+38tRDj8rPL96/jGvzCgF7JauKhTHNp4kVD8C0dZqagzUUlywUAVOy6BFfiuADHq3aRcCRRv766B08bhummbMoufkeJv1CyC4Tn9cXcymMQx6biua2NjJL52F12zCIEb+IbRyxsv9ALUUrFp6ONBOaNA3mUStNhw9TsiRfssh0EpOhovdYP8f7j5GbnyX5e0K/a7OZCfZq6Ph7O4q6Bmp+/FkWrrPKSjiROhNF8kzOOe88jMJcJKpdr5LBgSHae3tYKNKYBHNPPAEuN+ZxNx0dXRQuENm1bhxmG2qVgWMD4wyOnyItN1mUeXKtEntMR2svowPDlBXPQ6Hx+vh9QEdrB9MWC1nzcnHJg4aoTBQSfSOA6/lZefL6CtqAWE2OdfbgnJ4iPSPDtxiJ+x/oa23D4bKRnDVXZuaIb16sTGKSM91wmKltf9Kycwvj9klyz17L8eBYoufNp2z5Mt9rOEUfUElrQ5vELc0Rh3B5x4pvXc2R1i6UHg856cnYHGItCZTxmI37DxMSEkRUSrh856KoEGPF5vpGafCYGR+JIlAUtgrsLqfsynq7j9H63y8Ybzkii88FF55PYFkJ6uQEQhJiUKs0aMV9aHNysL6J6MhoYhIEFN8ls7DFirJ7Ty1zZs8lJMSITiuPjfJ9Vu6uI35mPHEJoRITJ7Z7UXA98fCz3HvLHcSJwtAg+JU+g2dNbS3R0TFExkSikawBX1e7cvsuUjMyCYkKP93y8Rlma6prSUmZRbDM/PXdI+JXeWUlmTk5+Pv7+Ryw0vEBB3eWMzczVeLoxH0oD2lTFo40NBLucbHl5fVM9XZhUylZc/MNWGclkFK8DI0mAqVY9E7XbnU1W5kxPkrLhvex9PQyaHBx7oP3MRybQGrxEvRKseP72MUjdguPvPAcrzz9iqBh+eqe03vXropyeUgTBwcRESn/zOlly+4qSpaVni52RdtKFKpOKrbsYOnCJeiNQb77TXxcm4OeHVswjo2z6f1PcJsnmXZPcMGdt+DOyCBlQSmWabtE5YhDvcM2TVtDHZr+45S//LKMkAuLTSQ+IQnFxofv8C5NmUvdmx9gmLKiCg5l5bp19EVHkrl8uRzZ+W5ysQlO01C+HdOUhU0vvkaAePP+Os67fR3dBj2F552P3auSs3pBDLNbptmzfz9LlqzyudIEw1l0Zqxmdtds9938HlEAKnGpVEyYJ6mv2s/KZaej42THTcmkdZo91ZWsKC1DJyo/lRK30oXDPE777u24e4+y54vP8HOq0WkiufDeBzkcpCN3xTJ01tMXTSVAtZX07d5PdogfP739NEFGNabwOBZfehmu5FnELS7D6dGgVGnwWL3ydF5ZX8HSssUyN1I4tURnYHh4gsb6FpYsX+wj2EhdqZuhwUHquo5SVlKMUXzhLtH98kiN2LH6BsYON1L7zdco7GZCZs9kzbpb6TUGk7p0qVyAZSVj9zA9PEZjczMLlpbK7FJ5o3uU9Pf00dzTS9lSEcguMxjk4nbi5Ela2tpZWVqK0mvHbTaj9Avmi+9+QK81cfG5ayW/S2xg4oQ+eawH5eEWOreWy25ueGQMxvgkis4/F09CJDE5adKh5JPYamhobWHMOU1+Vi44pzFqDAL+Q+fRbqYmJ8nLyZOblqgQ9F4FrY1NMrYmK3+eXABESSoeShGNJvo28/LmyQVD8CUVCi8Hmw+i1qmZmywKOlFaKtF5NLQcasDip2P2bFGgqX1dWLwcqq9Fb9SRkpqKUyHtOWi9HukCLlq+jIJ5pwtwWbAraK/dj2HgBAd++J6h6mrJeYtbtoKkNWsgbS4RM5NQ26bQCE2bS0Hz3v2yAxgWFyVPYz6jk4q6qirU8VEkJ81FJJvKpcehYG9dPQEzY0iIicMk/F5mC0p9IFU7KpidliFxGHo/LR6FS35rPbX7SOwdZsd7HzFw9CiqoCBSzlxNYslCQucko4sOw6EThDaxkasl72tO8ixCw4J8i6rdgb8uiEcfeJR77ruX4PAwzDikU87gVrF96w7SS+dhEHFAMo5JIbObt/61hfSSXIIDQlCI06FGRK8htXs5WRkEBATKYl1ssoKmtf2vreSVFGMw+aMXjl7BalfAzm3bWFpUJJ3nUu2uEv14L1u3/M2CokLJlfw/tJMYU7bu2U3U8DA/vPoqtsEBNP4BnHHzLbhjYpi98gxc4pQsxmayu+CV4NzStWf6eIKy+nFKDNXjTz3JCxtekQXgKDZ0GCUofsdfWzhnzZk43HZUYiwscnbdair/3Eqx+I5Fmp9CvENxkHJy6LdfSRu08dsb70s4rHCzlv17HRMh/mQIvIpSid1iQ2f0x46SLdu2cfaKFbhcNqmtE914DQY2/fEba9ecg9frws8t7mUVlgkr5dVVLDvrDOzy54kCRInC5qJi2w5WLC2W3V2LEHefToyo3rObJUtKZUfP6rGhU+plV/CPX/7k8Yce9bkXlWDzerE6zNRUVrCmdIkPoeVLnWXMPE7tgVrKShejUYhr4GuBT0yMcqJ2L4amBv7++EN0BuGGDuD8+x5nWKUndfkK3/0tRdUiX91GVVUli85ejkdUQPI9erCPWiTHr2jZAhljJcacWqWRUwPDtHe0sWBxoSzE1B6FvHYiyXpffT1lpaXy3hAls8CoDB/vxdzUinNPDdXf/CAlHyFZqQymJuBJjOPya2/wOfhFrqrHS9+pQbqO97Jo/nycHhsGpUaO2QYHJ+jo6mZh8QJ5YBE+UfF5u7pPMjQ6TF5BhryTxTREh5a+7pOMnRqhMD9dJvIIfbb41d/bx8DJk1ICISUFcpqgpKm5RU5AsjOy5a0sMrjFv+hqbZMFoOjYykOCShT4XroE69Fll3xK38FHI7vZvU3NKPp6aP/hW1oqytEHmEheVEyf1p+Cs84jY8FCKeLHLdZ/JZ2HmuV9n5wzF6s4sJwmzDUeapIg6qzMVF+0JhocTg+th48QEORPTHIUgswr1gBx6DhYd0gyEGfNTpYHEKfo8gpDSc1+Iq0Odrz4KvbuPrl5pa5YStS5q3HHRTMzZa5cr0VeulFrpLqqmuSEBMKDAlEJILZC4LXUNBxqwd8UIGU4opSTch6XlxqRQRwTzczEKBwS1iYePy3PPvU8V158GalzEmVTxK72HRDLy3eSnZVFSGiwLIhEgopA9OzdU03K7LmERv5/HUA37K2sJDk5kcgY4QIWDQcxn1GwY+cuiYEJDAmSh1Wl+BBuL7V7dpCUnkJAdDg2txU/j++Z6ajYj2ZoiO1vbUBnncbscbLs6iuxJCeSuuRMtKYwQYf73xj+wKFdhIwNUfXoC+gnJ5kM0ZF3+cXYM7OZVbiAML9g2WQSa5lYM2597F5efW4DASgxiM63aFwB28q3USQoIQIboxIlr8iw9lBVUUOWaKAFCD6EKP0mZR7zrm1bWb38LF+LQwzZxNt3uej8/WdCHS4+e/E1/IRUTuXkwntu5ZBOyeILLxO9RbkGi/VdNK+qy//ENDzE7lffwN9sxxAUQszMRBTPXHa2d+TECWaFzqAoJZXOmkP0jIxScM1VrFx3h+x4ecX9qfCg9lj47fGnqPn5N3JTMkiMiqarvZGWUydZfMstlN10sy8HWAbWi5sXdu7YydKlZ4BXxEjJ/+Fx26kp/5NFpaWygyI0FmLhFkkblfv3ylxJn7tNfFVCJGpmX0MdJUWLULlEmsFp7KLDzq+33UljdTWh2ZnERsQytq+J4akxlj94M5kXXgoEyQ3ApoWpji7eOfdi4jVqTDPDiZ8VT+3uPVhUSi589CGSzzgD9AFYrE4puBUg5SN97RTk56IVIx6xQaFmdHicnq7j5BXmnK7Yhd9awfjYJI1dzcwvmv+/sG6xmSqcDl4//1I4NSyzd5MTY2mpqebY2BQ3vfw+EcVLwE9mV2N1ubGYJ+k80iJfR/TV5FJltkm46eH2JgoWLkCp1EsOppgcDw71c7S/U44lTErRMVFhtZv57a+/5Yn8nDVrZfEtmgIO5STaf7A4b15wA+6TwyQXZuBvMtG8pwazSs1tH76LKStTivt9dionvce65eKZkzePCYtVxi6JBnVHSxvT43Zy5xcy7XKi0AhdooKjnd0SlpydnYHDI8bIChn/d7SjC4XLQ2JKEl69r0cnwKsivsnitsnFRK08zWpyKWUeslmrJjklGb2PqCPfU2tLKzo/PfEynsjXMRQF+HsbN1C4vJTcvPm+bqFYBMTA6h8B9ctXXk6U3kBKdp4cYR9tbMQbHMatX34LYaG+IsHpW4uFziQ4MoSkxCSRfiRHmWJ02NJYh2F2FMEh4QQKv7jowHi87D9UQ0xKNDOCgmWYtzxlKuHg4QYi4hMkNFdm18oG6TTdVRV8du29JAeGkVCYzvj0FI1764nJyODqrz6V7XtROsgGD07qa/aRnTIXk8lf0vrl1NXr4vGHH+H+x59GrTeh8CqlWVEUyeU7y8ktmE+gn0F2Mf6PX1m1fy8JuXnodDpCRONIaHQ0SvZVVpCTkS43J3HhfEhTFdu37yC/uAST3oTGdXqmrhJsrZ0UzS9ApzfKjrIcyeKguqKcrML5GPSBvpGi+M82Re13X7P7tXdIDAoiJiuVvhP9HG/vJXv5GSx76RW8Bl8zS5yX9Cqo2LWHBYJnJxYv8f7FM2E18+Krr/DE00+jFhmXAq4qrXTw99Y/KV29Qv5AjUskPoj+hYodu3ZTVrJM3lO+E4dDrujfrV9P+zebSQuNIDs/jz2H6mga6GPVjdex8p67cSr1eNwKtPLg66K8cieLikuZsE8TqBOuQXGZ3OzYupXiVWdhdbsJFOy905qtnVu3sHTVGRIDKhZsj8ODUqtk+5YtLF91hljvBV1LbuMi+7N86xbKVoiCTnQ0vFK31t3Tx6bNv3LfA4+c/jZ8fyzIClXVFZQsWyy3XR8eSUDLp2ioP8TC+Yv/Nz3x8bKm+O+dd2KvaSDKP5CEwjz27Nsvpww3P/wYUZddKdmm4vkUI85x85R0nS4oXODDc4lOrseFw2Gmbl8tpSXLTyOxXHLkOzI+QmtXh3RCCjOKyitKP48Ed++rPUTJAgHJledg3yTJOckr198AHceZGxbJzLhYqg7V022e5OanniJp9Vky/1w0AMU/7BvsYmDwOPlZ8+RKKHpTYtM/caqfo33HyBdsttPMa3HtrNMTdLS2U5gn9Men70HxOsf76BGFZEmJbPSLRoToL/R3H8VhnmJORhoehw2FMCU6bUyPT9PbKzqY83370OkOjshFn56eICsrQ95/p0UTdLS34Ha6SZPM0tO/xA/q6WT99degspgpzi/A7VBwoKGJUauZZz//AlLT8Zg0Mk5arD0djS3SQJKcmorN7kCr18rr39RwgLCwGYSGRktQtBwrej3UHNxPbGws0cERiLgMu8isUXppbTuC0RBAcnyqPLjJo5TNiqO1kWdvv50gh5uSnHkSdF7f3Y5t5gwee/cdFBHxoNTKg564natqdpKVPkfGuXlcXlRaP/lsNTYcIiR0BuExcf8zm4oO3Z6KXaTOSWdG0Azf9Rcv8s94+Ln1T3PFDVcRE58o9zi9yLQVr79nN3NnJxMh5EKiWyXkEUo1hw4cJD46nrCwqNOjVd8IuKKmmtkps4gMDvFNGsXJSKlmV0W11GaH+AsCvVw25eKxvW47aQtyCFCLDHXxbSnQuhT0ff4nX218A2OAl7KF+Rytb+Do0CDRSxZz2YbXcKmMcr8UeBjRxWj59ku+eftVokxa5s/Lpb2jk46JcYLmF3HHi8/LQ7A4DMguvcvF+vXP8+yTz0ncjU4puvEK3HaH1OkVl4oUH/GNuFEKrZlbSfVfu1i4bLmATWJxTEqShiiRy7dvY/nyNfL4ZLMKo6sObHZ2P/ssB7ZuISgomOzkuQy39NB68hizrzyL1Q/dD+oACRcX10JoSf986Rm2/vAVCbNmkp44i/GOHkTutOKjKy7y9hzrZdmZqyhbuYpjP//Jp19+Q9Ka1ay65TYmdIGMeZ241BaiVB42P/E0J+oOcdbaCym+4AIqPv8vn379FauvuoYL772PgeFhtCYDocH+TA0M0HSwgQVnrmWsf1TiD/wCjNgck2zb/juFxYuwqYTmwItRrcNut0tS9vzFIlhcYF28+CvUmEdHOdrVIbVsbqFjs1jQON0YdX5seuBR6fRZdu/tnHn2mfzy3Ivs+OMX1tx8JSsvuQKFXyJmt4phpYX26gp+f+gxokwmVt5yg0RS/PjaK/z8ww/cfv/DLLzgIsZsNjRaI35KI26Hlc2HK0ifPw+VyBdUqPF4lQwPj9PefpSCggJUIvVegveNjIwMc6T9MAuKF+Ly+E74ep0KT08vVYKPODTElQ/fgzEilG2vbqDj6AlW3PkwgRl52I0mGRs3zTSDx7qY4ULqx0Y8XmxTFhL9Qxju7mLYOspccQP29RMVEYPO5mBybJBjA53kzi/A5VIyLJAi0VF89803jHph+eq1GORW48BtmMLe003V8x+gd7j515N3y01nx6v/4eToFBk3X0vEgiJcKh3TdgtKlZ3x48cxTTlJT8vEGRrI+OQ4fnYbE0KvYvMSl57OiNsmcxADNVqG+k4wNjhETmGh1JgIPEp0QDDH2jslYic6JYnj1nFM/gEEKwy0HjwkM3VjZ8UzLcZIKg06GzQcaWPUoCJ61iw0bqVcyLxKL01HmtEZdcycmSC1owq3G6PSy1tvvU7x0lLmZubhdBvlw25kmpN791D77rvEhIRy5iMP4Zk288Pzr2D2wNpnX8AaGYVX7yfNAiqNi67mw+QmJhIsEg60RiaHxogMCOF4ZwtjJhexybNwjTrxUxsxBAZSuf1PMrKS8PM3MTntwN8vQDK1yqsqUUVFEhYVh9Gtx2RQMzjRwWRzM83vfEuUfxBnvfQoI21H2PT8W4TFJ1J47+1YoyJx+lwy+BkU7Nr8C2vnFRMQHsWwzYzd5SAmLITXn36KS6+7jsi4RHE+kMkq/novjfX1JMUlExgSKbvrjulxtEFaKmv2kppXJGOUTnR3EhMRLoXI5Vu2UpybhzY0mGnLuMReiESFyto6QmcnodboMIqKxe2VJpjtogBcUIBaJNkoRPXmxqCwUFGxi6yiheiNweDUoHW7iTR4KP/vR3R89RNnlJYw99830bWjnF2f/0jIrDksfuxRxoMDJTzbZDL8MyzycEhgZgqLMGk0mKenMBj0UuD/zjvv8viTT+KxOxkfGpYHEY1WQ3nFTopXLpYNMaHPUsgTsZCfVDGvuExqdoN1RrSyZLKy7YvPGNu1l/OXLid67Zm0bd/Gb5s3k1JSTNbVVzLtF4haZcRrt2HwWGmo28eS0lICAkM4OTIu47Mi/QKo21VOavF8iZMZHZwgPCgYhcfKvp07mb9sNZ4pi4xW84ucgWXoOA1Nzcw/4xzME+OM2UbxN+rR2N0caWoiMydL6kcFt87jFfd4Gz/99ReX33YLTq8CvejqiQQNp4PKfRUsWL4Yp0hE8op+jxL31CRNdYdZvHA5bmHYUYkoOAth3ml+ePkVJvY2cNetd8DSEra+/wGdFXtZfsHFhJ9zLqcMJrzCZeyxY7EMcep4H8WZhTLycWRshLCYcAZOdtN0sJEVBStkte722lDoYMw6xZHODvIK5+Oy21C7rVJKcPRYL53HB0mYky8TipzTk0T563Cc6uHjl19CPTzJPXffC3Ex/Pbaa1Lysva6G4heuoxuuxO30YjbY8M63Mup40clA9ZhdqDziK6vglOjQwyPjJCdPY+Bk0MS+i1yYU8cPYLH4mTO7CK8Uy6ZzmGIDGTgRBPHhwfIKSph2mzDZbMTHBBAf18vY6eGyM7OkdnJbr1AGylpbGyWkZVRQt+sUqOxeWQHrr23k0nzBGkZqdJo4PGKPFoVnZ2tuBxuMlNzZeEvdG5+NguGEz18sP4Z/Ix6bnn4cZGryhevvCrzgS+/7x7Mc9M4Ifp8Gr3ERh2p2cPs2BhCA2cQFjqDiYkxAoP86OpsxmZ3MjMpA5POyFhfLyFRM+g51oXVaiMlOhG1SY/ZO4E22CjlCSqdP3GzsrGanQRo1YR6nIwdrOXnD98nxM+Pqx95FKZtvPXU4zhm+HPJHXeij01mEg1TLg86vYrOlv3MigojOSpWygrGJ+0EBYVQW1VJypw5BEdFMzA4JJM2xIGprraCpJnJhAXPwjFm942ko4N54ZGbueme2/CLjqNfGKb8AlG5vbS2NhMZPoPw4BDZSRSCJ/0/kOitu3YRFR1LWGikvP7ChyDOoJW11XIEHBUSIhFeKq9GXrsdlVVkZeUQYvBH53RjcAkBhpPq9jryiufhcTvktMBfYyTYrqbv1ypef/4lslcu5OoH7qJ/zx7e/eB9AuYmc/W992GMFiYW0FhdGEVd8stPfPnpByxbu5JLb7mZzsp6nn/hJTIXFnH3h+9h7T/OmMXMjPBIXG4vzzy7nnX//rc0gYj7SaNU43a4ZIymiILzGqQ6WMYFeqcs9Bxup6y0jGmPAyE/dlvHMBm07NtdyfzSpUx4NdhsLgLFWqBSUf/VF7z3+kYuu+EGll14Ke2btvLx118wa/UCLnvgXjonXBiDwlE5XeiGh2j65nNaD+yj4IIzKVm2nL5ftvDVm++i+GTlmd7jJ/spWbmY0uIS+v7aw6a/txF99ioKrrycHtFGNOmwOyfxc9vpFItbegYhYRHYnXaUSg86h4vyL3+kubWTtFWrKZqXT/133zPS1iGD4btPjVJ07kUUzV/Atk8/oaGrmexrziUqPxeNKQSb0+OL07LZObCvhhIRBC86Zy43WruTRFMQP2x4W2IxRKaniGxr3LSFxsMtxJUsoujitTgjDEzbRzHaJjh1tJvxU9MsyM5n1x+/Mzw2zfyzL2TC6mTLL5tZ9+/bGVeKLL9JDGoHMxxeqt79juOdvZRcdgHpCbOpfudb2gdPEHbdauJWLvA5uxRqNEoNI8PjHOnopKiwEKXLIU/mYjQsgt+7m5uYv2gBE1Ir60HtsJOi0PLHw88yMXCclXdeTXxcJOVvf0RbzzHSb7iRpJIynFaH7ArYTV7002a2PL4BnRfmnL+SvJxcflv/JoxN4tR6mVB6OO/mG+RJadeXP+EcOoVJ7WXMZWb1uuvwDwzi9/e+YMzhIufGywmclUSw0iQLwBHPKWI0Sj6+7m5CDEZW33czwcZAqjd8zpGuPpa98Cju5Jk49XpcLpfon+LqOkb1O19Ivtns85YTExfNLxvfQZzBzNYx6RJfedMNkq216fV3cI2OEBwayKDdypk334SfKYA/P/wUhkfRuR3oQ4NYcdP1jJqt/PHZ9/grtYwODeIfHsJZ11+Oy+5k+6c/4dRoyLn+YkwpCdi9XtlFV/2TInGkuRl/nY74uEQUKqPkb4nM2Y/ef4/lxaUkpWUyplDLNru/y4KivY3dz71E6qyZ5F97EWabjb9e/y9unYnSx+/HEhIigatGk4jIG2O06QgH3v6CmZFRLLz+UjkO2fne56idLoZUVkLiY6Q7U9wvf323iRCN4KaNog7Uc/79d9DZ3UP5F5swRUZSfPfNTGq1+Lt1KJUuzKoJJttaKH9sAwtz8pi/7gr6+0+y+9XPUBsDOffNF+jSeJlSKtFptSjHxvG291Hz1hdEhIWx8v6baO08QtWnnyW53gAAIABJREFU3xJjNOLwTIO/ifNuvp22tjYadm5BMTmJUanGFBzGqiuuovVoF7v+/h2NwC25PUTExHDRDTdSsbeGqt37CNGa0IxbCAgN5IK7bqSiZj9/fruZ2fnzWHj9ZVjEYuVWSvi6SmBgBMqgsEAWhk6FTrrjTUoXlXvKmVcwH60pEItHicrtxt9hpnvrNrq+/pGVpcXMPWcpdQ0NVH7zO4k5+eTefhMDKuEDUeFx2qVZZtc3PzK6fT8LsnNYeNnZ/L7tL/qbO/BMWmTOZ2pmBqsvvZA///6LjgNN6B1iYfRKlunCa8/nt+3baCmvZ05eITmXX4hNp2OG3o+psWE0Jtj17dd0fbOJi1efybyL1vLHb39S948rbt6yM5hzxcUMiptJb0RpdxAoUhN+/YMTlXVyVJV59gp27djJyYp6ggRLNFBJQPQMVqxdy46/t9B78CB+Wj02l4e8BfMpLC3m1182M9p3DJfdwdiUlYVLylh8RhmbfvmVY10DTI5MEB0aJjEWaXnZ/L5tK4eaW4nNzqDs+suZVHilacQjXIYKN9X7KikrLZGNDqtHJXW+yslpGg8cZkFJmXxWRHEouqGhTgt/v/ceroYjXHLuOQRlzeHXv7bQUlnH0gsvJnLtKga1KtkS81Mp0U2M8b3Qgw9NsXrxEuZkp/HxF59gtk7iL5htQ9MUl5Yy74zFvPP+uzhHJqQ2y6VWsHLlUlm8fPv1N4zbHWQvXU5i6RIsYm0XnR27mRleO5+9toGRo53ccu3VUif8xWdfcbS9jwvX3Q7pqUwHBuDRatDabISNjvHzhx8yNXqKtWvXEh0/i88+/JQwlZFTJ06gM2n417VXyDzU77//DoPI3x0Zx+VSc/31N0mu31tvvobHY0Hvb2TM4eT88y8gJTaed954F4vNi8HoJ/N81557DgEBAXzy5VdMOh2cdd1VqGfPxKpVy/GmcD8f6z7K9PQks9PnSA2b16NCq9LQ09UuTSZz52Tgcom9QolBmDsGjvPVaxuI8TNw7b8ux+1U8u1PPzNstXL2uhuZio9hSnxWVAhVn/VoF5s//pQgrYF/XXiRHAB/+vFHqAQWTaPFiZobrr0exT9F31effCrRM/6BAXLYeuFlF2L3WPn6p++xouSKO+7EGjIDr8kPl3DqToyh7uvlk5dfICMlkasuvgjb+BQfff4FI//QLe5Y/wJDaj0Og59kIyqmp5hsaWLHt18TaTJx2UWXMjw+zc8//EyA6BLa7agCtdx42y10dB/l5x9/IMigw2l1olKbuO2OexjsPcYn//2AyJgQyRM0q1Tcc//9dDe28vefWxk2O4iNisM7aeGGa66l9/gxvv/rD9RRYZx/43XYjQYcQkOqEGkaUFO3X7qAg4MD5T6hF2YbjZ5te/eSkZUj3dRKl0saN/ycDvr31vDzt18wd342l158CQ2791NbVYPeP4izL/0XuugoprxODIFq+k8dp2LvHs5ftYb+A210Hm4hPTNDjvU37/qbhNTZxMQlyFGdfdqLv9NL+9a/2fHrZrLnF3HOhRex559ouN3V+4hMSeKsqy7n/zH13vFVVdv39nN6Sa+kF9IgoYVOEjoCYkdERbmKqAgW7B2714IIikgRwd5QsdF7SYGEBEgglZDee3J6e10r3O/vxU/+CXhOss/ea8015xjPMHlpMXnc8h4RaJq8k9mMHD8Wm7coXFWoTFZijN6c2f0nB/7ew+isqVw/fRpteTmUnD4l1RkOvTfG5FRuum0hhQf3kpt7kqgxw8hcMI/A6Fg6BwZQqJUM2CwcOnGUmdffhCEgita2brwUSmJVasp+/ol9u39i3M2zuWvh7VT+cYQjP+5GsW3eLR6F04rGaWZEXCw1F8vpVWiIueVG5jz7ND2ijagTKiKPzI0sOHGErKlTr0WYiO6XA8w2/nj9QwqOnwYfb2ZNzuDq8WwMotXrZaRtYABDeASJcYnU55/nan8Hwx65g1ufeFTUwBKYKoSngqQuXEHThMBZzDdlnqJb9ET56/k1lBecY0hUKOOGDePsn/voV+mY+vwLpN91My6jA7OnBxVWGbPSkVNMQ34RJ3b9IEdCQ8dPJ2HKNHJrarjvqSeka0kUaG768TKZ+HHlKzQVlBAYEcq4pFQajhdSZx1g9qbXiVswE7u8AkLNoKGju5OyykoyJ06WLr/BQZHQ2/RytaSC8VMmyNcXIx5xzWjv5ptHnpGLnm9CMAmxkVw5lUeHE2764H1Sr7tOwqvl/E582Zz8ePcq6ksuETEljeAAf5pOnkPvVOA2iBvKSUBEKHExsVw8XSDTHcJDg+g0daOLDCQ8PJLWkgbOVl3l2d++JXRUGkohzhYFiKMTL6eNbctXYmttJSQ1EYNHS2d2BSq/QG5e/yYBE0fLAb7kLYrr39rD1sXLxS9I5OhEvH29yD98glA/H2lSUYjg+4QEiT6pu1iCnygePU4G3E4Sx42To5KS3DMEGQa5i/0WM8MnTsTm8kjXmJ/BR3Z7xIHCPyIMg8FIU2Ud7bh48vutaBIEDV50VAcNH+Vll/HV6YiOE4BoHTanUyoPtlzDwCSOGIVZMygh0OGi8XQ2u597RXK5goZHSmRB/aV6bH5BPPrddhTBwShsZlRaAQu103r2An+seg11v4mh102ka6CHunPFhAUEYfW4sDnsTB43QSa/lJdXE+oXIE+cJoeZ2MkjqG1qoqeuG4JDeey370EYGYQYQ/hZNVYunzrKwVffxdvhJHryGDraurFWdBASn8jCbetx+ekxS1+zG4EXLf3jAKf+uwm12UzMjDG0drfTeL4Ub4+HsBAfWjpbmXbTDWSfOTMYeO4fgKmlVSaepEyYSE1zEw0N9QT6eKOz27GYzIzJyOJKQwu1zR14qw0Eu9Qy+3jktEkUXL5Eb78F/+QE7t+6Hrz0UvogmHMi/up09kk5zlJp9XgUKlkYqhUeck+eYNL4CSgFJki4I4XqwO3i4KbPKdq+gxhfL8JS47ja3ExPl4WY9AksWvehFE6LUaPTYUat9HBsx7cUffINISoNQ6eMpqKljitXrhCk8yLBK0i67RMzxlFaX0t/v4UApQa/zn6pj0y+aRr7Tp1Ea1GRPnsuM95+FYdILRIibSGi0Tv4Zf1H1Oz6m9h/N/vYMcPJPlOA2m5gyvU3M/HxFeDnJe0DYv6vsbvY/faHXP1tH8E6HaPmZXHqTB6KfjtB3l5YzV0olE6mTp/KsZMnMDnsEpTs6DehVasZNnIEJeWl9FstslMnJhq+Xt5EDI0jv+QyZgGmVhnQ9loINHiTPmE8vx7aT/u/12H6kju44fknpQ76f9dfGGPycrOZNjVTztaE6ks8qc4BExfOFzEhK2OwMBFDfDGCcNnZ9OhKrGfOMiouCmNkCIfPnEVpCOLOJ54medHNmIRewuPES4iZzVa+fvE12o7kMWJIOMnDkziae4o+hQtfHx+MDvDx9cMvPoqcc4X4GnwkignrAFEhwQwfmshfBw9hDwhgyXPPEn3TDVIPrDGKTrETejrZ+drL1JzLZWxyAsF+/uQVXqTZ6mHFmjdJuulGCf41O214iVF/ezdfrH6S7opyUuPjiY6NZf++Q4QGRqBXK3GY2gkNDSA8NobjuTnoAwNkM4G+AaJDwiTy5XTBGTRBAfK5Fd1/kUVrVGsoEliqQNHI8ODsHWBEYgr+Xr4czM3GMSSA1evew3fsKJzqwdGe0Nc1117F3N/PsBHDr11n8V1hDqmSOJSE4cMHJRRCGuF0Y7tazYbnnpGj4OnpoyUXLre0nGaFhpe3bCZ47Bi5t+iFTcbuwF5Tx9qnn8d1tZGZY9JxWExU1lxBExJAZ18PHpuDaRMz6Gpqo7G+GZXOKN3MJlMXo0alSTf0qcJCdDExPPfldggJxCOKOTEudTroOV/Ehpeex99pZkzSUEx9/VQ1teIOieCpz7dCcIgstsT/oHa56Mo5w4ZnnmOI08XU9LHy8FxQdIHgIVE47BZsA22MHTeKLtMAl69UofHxHtQh/huBOWXsONra27lQUYbp3wlNUGgwzr5+xo0chc1kIv/SZVRDolF61Cgau7lxxhyqamsorKvGe0wKqzZtAF9vGRIh9Ojihzqbn0dSUiKB/n6yaBdWCjHgPnEqm1HpY/H2GYxjE380Thv1u/9h29vvYNAouXHufM6cyKVNHCwmjmbFhk/kuFv4SGxSR2SlvvwCXl19/PjSOxjMdhxqBas/fp8qhYWhkyZidyhRKr1kR0+AL0q+2Mzhr79G51AwefxkahubKRLw/omjWbVlI+iu6ZiFvsut4MKpbEZOmoDVW4bFohe7mhjpfvElf+74mpiwcCYkpVCffxaPxYxXYCDNvf30OOHGm26RQRGNAx0Mv/06bn/5xUEtiZQMDaq38wsLmTB2Cg67AoP2Gr2hq48Tn3xKzp6/8AnUk5E+jqt5xTRV1KL48eVXPZNiYyjcsR2FqZ8erZb5D63AHZ9M1MxZcg5uVbiwOmwyDeLMkVPMnD0Tq8uEXsRACeGOW0nF4Wy0Xd0c27kFS1sbFo+aZ954A7ePjs7WJr5f9xFeKiMudRD/eeVFaoNcJEyZgFbpB26VxJ2Y7DZO5mUzZ9oMOaeXxZ+YkQudSeFZ/Pqt7H/7E5S9fajD/Fjy0stUawNInJOBWyOs04MiHJWpn2MbNnL12Gn8RDve7aG2uxNtfAKpt93JzP/cjVXMxqVV14nH3E1jQSHmSxWc3v4dKpsDm1HHyvfe4rLHxgghlBa2Fpk1LDR37ZSVX2JaZpYU6YtST5hS2rq7KL9cy/SMiXJcKVxTQkBgb+3AWtlI1bETnNv9k4Ro+sZGs/j5l7jiG0L0pPHS9SPGX4Z/BaRtlyowtA9QcfwkJ3/7GZ3HxZCYaG5fsRK8fCg9doKT3/4gOWxeyYksfulZes19XMzLpWLvfgY6e0nJmoMrNBJtUgrX3Xf7oC5TOK3VUFNRgraqjKaTpyj8cw/eSgPRSelMv3cJzeFGhmZO+D8Hrfi9G0pK0TY0UfHPPlqOnsBk7icgczw3Ll8qbe6Hf/6Z2sNH5Ybnlz6Cm5feB0o9p37bTeWxI/QN9DBq4QIybrkZl9rAyb/2UvzbH7KLFzcti+uX3S91DUe//ZnGs8XYnG6CJ41h6rK7sUWHEZyYdC2LdjAOqPj8RdmNjE1IwK0SmbODKJiP13/EdVPnMH7sWKllE6R4Cy5aLpcS1trF8W1b6L94FpPDRtyC2xix6C76I6MIi49HL8wbbgtKpY7qs4Uk9So4sG0H1Rfz6XP2M3v5EiZmToUBBcd2fk/p8eNo/XxIX7KIcdfPx9bdx+87dsoTs7h10xffTeSULAyxiYQmRPwfwqZb6aay6CwR7S3s3/gZiuY2bGYn6dffwoh5c9EkRKKPDZcRe8I5KSwcV3LOEt7aw4EtW7E21Uq95Iz77+VSdTUL59/M3q930nI5H/u/OrOsBx8hNnUURpuT37ZuxdlYR2t3J7c9+wxx6en0Njaz57sfaL1wGaOvD3OW/4cEgbTot/LD+k24WroZ+De0fO4zj6BNTSRc4DcMPnL84xHcQ4VCogymTpiEVqeTebSC1SmW4lOiABw3BoMoeIVmVqaHKCk/k0NQa5Mc9fn09dHc28vcF55DlziMpPQMuchbr3Fm1B4LVSezie62s2vtJ+j7zLTYepn+3APU1NRwW3IGf6z/nFbrAD1eWm55fjUhQhvV0c936z6hp6tTQoFvXbUKa2gIMXNnM+AAud4KH5rCReHR/YR29bD7kw0oujvwDQplxtKHUIRHkXjdnGvxDuL45pIFbsG+/ST0Wtm78XNc7a14fAzc+sbLIFzQdc38s2079rp6jNFhzHv7JRxaFT4N7Xz7/sdo7W7cAb7MfGYlEdGRqEur+G79JpxuNSajjjvWPEVQYCC2C1dlpJy3SocmOgzveZOpsJtY/dKreBSCUTm4zqhMdimEz5wjHINCyDaoweyzDZB/Pp+szMmyI6cRwkpBMujqxHq1EsWZUxzavhm9sEeGhjP7mTU0ab0ZM23qoBZXlDguOx1WC80FF/ArKufoli/RWG0yem3m4w+i9jFQm5vLwd/+BI8ObVgENz/zOEadBmv+OX7ful1Ca4eMSWfEfXdjCQ8hPn0UKukkFnnd0FnfRvOFAtryjlF14jiaXisBScPoSk3FkDSMJffcPUiKEJ+XyABub6X+bAHeZVc4tuNrdHYHMSPSmL5qJUq9iitH/uHAj99j1OjxShjKvDXPSs1c/e6/KT5wSOopvZMTmf3CM7LJULvrH87+9bfMI46ZMIYZK5djMllpPVJA3p8HsVtsjJw3i5i7rqfbT8+o8VNwIRz5QmuspLaiSkZYpgkNoEpgn0TcIdReKsPhsJKYPlyuOx7JM1BypaQUn84Orv74LeWnD2NW2Bk+dx51gVHETpvDeKFJdLsIlEW4i4uFFwgyO6je+TNXj57EoFUxdFI64x64C5dGwZEdX1GanY/KrSNjzgLG3r4QbFbO7PqJ4uwcLDYnM+66k5DZM3CEhxKdloJFjESFocoDlecvo+1o4eSmDVgaa7ErPcRMmMTIhUtQR8UTNSxOEtyEQ92gUFJ+rhC/zl4qvt9FXU4uDusAN92/lOBpWai1KvatX0tbeSk2p4tpdy4i/pYFWPp6yf90K+0ll7ApPcxYuoTTpl4WzJnPxc1f01pyiVZrL7c9+jChmZPk533q029oPF+GQ6Ni/oP/wTE8hvDJY/EKFeaWQSe6KHBycnMZnpjIkMDgwRtE4mSUnN1/nPSxE9CEDmLrRDmkxsaF04dIVer55+UPsDS0YfE2MHPZEjxpCQQNH0F4RLwM9xB6ObXbTv7vv5O74xtiOwbwtQnpmxJ7ZDApy+4ked5clEaRQDKoKRb+zItHfyPO6ebIe19ga+qhT+Fm5oP38kdbJU9+/IFsXAiDkkJUmDYnBXk5jJ2WiV2vvmaQcaIQRf6pAmKdbn5f87KsX3rUGv7z9JN4D42mv6uD39ZuwNZtxq71566nHqM/UkfkmJHojVEoDHpQmHHazew7dYb5192ARppORCHvEjmRdF+8hKGlld/ffht7Ty+62KHEpo5AsfPVlz3jIiI5s3UzWpsVm583tzz6OLbwWKKzpkvHiegASOyZ282xPYeZu2Cu1JgICbJSsOgsdi4fPI6mo5W9m9ZicDvRBoax8P77UYf60dZcyy+ffIxesKOMkSx6YjWtIVpGzrtOkGUH2RJq6LOYOX4mmzkzZkgAqeTciQ4jTopOH8NWVUP2B1sYotWjCvdl9gMP0BUcy7B5IhhdmEX6MRh9UJnMHNmwnvKDR/A1uTHqdTIZpcuoI2DyVJY897x8UHRGNU6XC3tXG7VncrFXVXFo8za8tRp8kuPJuHMRnQH+TLzuBnDpBtt8aujs7KS47CJTp2bJwkR0KoU9vqWjk8vlogCcjOZ/BaDSiaOtg8uHTmMpr6Tglx/kuNYnPpqspffRGZFIwtTJMjJOEPx0bhfmq030FFdQm53HxQN7ZYyQiEy646EHJTS0rPA8F//Yg1q4reOimXffEgj2IfvwIS79/hdBXgH4Dk2VbWND2khmLr5B3rDiRhd8mq66Guwl56k/cYK8X/8g1CeY2NRxTFi0kJ6hQUSMScNtt0k4tZDNVl+4iLGljeLfdtN44AjeXno0Y5K58YH7GDDZOLPvINWHDqHVahgyZSJzFy2WzZaTf/5NQ242WqMGr1EpXLfkLpxKPft//g3T+Ys4TANETx7L/NsX4rTZOPr737QUlOJWqRmSOYFRC29AmRBHSEIiGoVejlVES/x80UW8vYwkpSQK4sE1BIGLtWs/ZMa02UyZKByJYi7vxoqH5tLL2AovcHn3btwVJVhdTuJuuJWQqTPQDh9JWGK8NDG4XEJ/qKM6rwB9WRNnf/uD1qulKH00xE4dR+b0mfg69fy6aRuu5hYGnDZSbppP+szpmHsH2P/Lz1iqquRmMer2O4iYmIFfYhrB8WGDZmJxmNJATfF5Amuukvvtd3SUlMnO8uTbFhMzZTL+InoqUKASBisWQSGsOH0Gn5pGju/8CnPtFRR6JRlLF1Ne38iCqfP45pNPcHfU4hMaRPKCW4gfmY6PW8nW999H0dOKb6A/KXOuI1XEt9ndfLPpc2wtLRLkOv++uwmPi0FhdfDj5u24mntk6sd1qx/CGR3O8BnTUYiYI4VOeltEd+D40WPMGD9JRoOJ7pRwVYqNUCSETBqfLnllcvER6SFuF9UFZ9FWVvD3hvUEWW1S5J+56hH6/YJIn3o9+HtjVosS0oPWZebSgSP4Nnfx96ZtBLsV9GAlbdnNNDc1sThpCn9u3kmHy0qPQc3ch5cRFRONu6aR7z/5TLrQ5esvWozf6FGETZuGQy+fUukMFH6QS8eP4NvRzs5338bLbsYnOJR5Dz6GIjyamOkiblI4f0QRIjoPHgoPHSSgvoXda9cRpdHSr3Ay/elVBAlYekUdv27YRKgbelRu5rz1PL5hofSfK2b/l98iSmebt4EZTz+C0duIuvQKuz7fjpdXACajhlufexiD0YCl+Cp/b/8OoYIkLAjj7Al0eOlY+cSzeFRaXAqtdJsqB2xknz4ts4ClkFysncIFbOmTBeDUzMly1KRlEJ/TZzVTfuIwgeWX2LPlM3yNWizevmStfBpFTCIjMgWSYtBUJDaLPruFy0dOoD0riAW70FitBA2N5rrVD8tObePZfI79sQenQ4l3TCwzHr6f8JAg6v7ZR87fe3EIrVN4OJmPP4IrKpKUceJw+z8TArh7+ui4WMhAYS57v9yOP1qSs6bRkpiAMzyae5be/f+wAUro6+mmKjub/mOnqdh/CC+nC9+YKGY/9bjUi1Uf3k/+/v34CI1nbBRZTz8igcht+45w6dBRmTFvTIxn8qMPyUNY1/6TXDxwGIvLTuCwocxaeZ9EEF365QAV2edw2J0EjhzOxMfvZyDQh9Qx42Ux5/QoJcnialklFpFhPnqUdOtKCokLqksu4XRYSRmbhltikYTb0UNTZTX9JRdp+ns3V3JPYNe4SZ45ixKFFzOWLmf4hPFy2CXIksIkU3XpMtbKGrr2HOHKsRMYdWqi01NJW3wTam89J3/4icozRRiVXlLiMPGORRK0/M+mz2gtr5QFR8qMGaQsug13RDiRw5PkWUzeJTbBK6xE391G0ddfUpZzUuaBZ9x6O5Ez5qGJSSA0KQrHIOpPHjkqz59H39JO3uZtmMoq5ERl9JyZDLvjNnoH+jj62SasDQ3y+Z9w8w0EzMzAbrFQ/MW3dAnHtAoy77ydQo+dzAmTObt+G9a6BtSB3qTNzCRhzlRpUvtr7Rb661pRGAyMu2k+AZnjiJg0Dm1IiJwSysA3t3ABZzNMFIChQwZdUaLN7fJwZu8Jxo4djybUD7swO0oqgp0LuUcJ7uijYO0XuFp7MPkaGH/HrWhGpjBCmC60PpjsHjRaBULOX7x3H6d3fIVPZQ1x3j40drbhMyaViDtvIfn6eXi0PlL3KXBBGqWL8jN7UNbWkbfhRzQ9duxaNWNuv5G/26/w4qaNWGT5qkMrAKpmO9m5uUyYmgVGcagQfXq3VOdXHT6Frq6O/R++g5fCQ5/RmwXL7sc/KY6BjjYObNmCvduMSx/CvPv+g3NoICnCtCrco9IEaZHNusPZuWRlzUBnc0p2oNtlkUaTysNH0dQ2cPKzzXKNdERE4hsTjeL9hbd5Bro6CNAomDlhHKVnC7ja2UXKTTex6OXXZZNS5u7qBCbNRf7JU2TOnCG5VOKPOFAqeh389dKLXD2Xhz5IR1pKInWFl7CbzOgDvGk1deMbFUpaQgp12cXUtPUy5oFlzHnyyWuhiYMrhDCB5J07S4bIApYXx4FGPB02G1uff4Gq/HzSYqIZl5hEwcHDdLjcjF6+nLki21dkxYr7QSxmDig+eIgAq51fP/4UvUZJ0Ih40hfM5kxDNXcsexCt1k+aAtVivNJj4YflK+irqyQoOYiQ0ACuFpVyubOLWz9+j4nzbkVj+zcryOIBnRJHfx/ZlYVMypwiFAgCuSqvUU9XL5cqSpmSMVlem0FG7r+hklY7n999P5reXnR+euKjw6k9f56a3gHu+mA9iaLDKE4tdhNqvQKlw873d62Q0W+BydHERUVSeuQkwYEB1Nq76fM4GJaaRrDRj6qzFzCqlCh0LvpcFnwjw4gIjabuXBVn6xp5+OeviZk8GaNTKx3DWHugq5NvVz5OU1UVI2ZPlUXPpb2nUQQGsWjzWkLHC/6dGCx5cNsHUPeZ+HTxMnQmE5HDYtHrlNRfuoSj34Kff4i8LOGpyTjdbsoLigjQG9GqVDIrN3xYkrwRr1wowUupRuN0YXHaiRsr8Apuqi+ex1srxosuHB4PscNSpLng8oUyOv796F/6fgeaofGSySZuErFZXSi5jNFoIEF8XzoyxVrgYusn6+W9OSJ9/CAB8Jrzs7f4AttXPUqgx0PMiBRMZgvtdc30KLU888OPEBF+zS41KGnozivgqxXPEGjQE5o1kva+TnpKKjEqFDi1MOCwMW7iRLraumgsv0qolzca4Rx0Wxh+3TSq65uoLa5GFxbDkz//iEP8vRiVCiORxkrF3n3se+o1fN0eht18HTVNzXRcrEY/JJyHfvkagv0GrXNSAmHjyoEjHHh7PUang6jJqfRauik/m49RqZEi6QEhPs/IoKqyElNdA0N8/aUeVePvS/SkMRSXXkbZO0C43gdbcxcqLz1JczM5e74AV1snBkHrVwvqvZPR07OoqK6htb4d/+hYlm/fAl5GCTgWeeDCTC6o9bPHTUInQNDXJhwiDk7gTMZOmIje6Pv/rr/bzoktWzm3bSfxgf6Epg6lvPoqXU1dDJs8lRtFvqZRg1stDntWlA4HOVt3kL/zR0K9DISPTqCmvZHyinIifQMJcUhSGPGZY8kvOo9e0DOQGfnYAAAgAElEQVREUem24h3iR8zYVM5fuIS700VC1nTmr3uHXjFoMVsIUOul1OLAm29wac/fhAf5MWpmJgeOn8TeD+mz5jLv9dfAWyMPFnIq5LDw9fPP03TsFDF+/oyYOJbsM3loBSbJ4cLSbyY6IopRI0dzKjdb5op7+XjjsjnxMhpJHTmCvPyzKDUqibpBjI7F64wdzZGTR3Fr3HL87TZZZaZtQsowDuXkUt3Xy6y772Lh889L+LwAvktTr8Mtk0CmzRzs3F0752M3D3D+XCFTMv9/WcDy/jezccVDqC9VyBF24uSx5Bdfoq/Xys1Ll5G85B7hNMLjtKIQC4TVxJcvvEj98RympKYRNTRS5p2qfQTYWAHtZobGDSVwaCQn8nLQqnVSJqJzOomNjiRsaDSHz57hSq+J1f9dS8LcG+m3OdGLQ6NYoDva2briIVx1NaSItJr4WA7k5FHVPcCDa95g9N1L5IU3C/G90Cb2tPHhsntxtzUzJjFJMunyC8/T3tdPSFAIzq4+UpNTZN7zkewTeIcFoVZrMLf2ERcZKx2yuQV56IK9sNms9DW1M3nMeIYEBJGdl4PG3yhh0EIzm5yYjM7bh2MFBXSrVKzZ+Cne6QIwLg75gxtebXUDJvMAqaOGybXof9e/uqIc578Z9Cn/cwFLXZAbV+klPn3lJTQ9HQyPi0OrM3CxqpqrvX28ve0LDGkjQBykxCRNfFVd4fUVK/B2Opk4agQ2u4nyylK8A7wlELqhsYUZk7MIUmg5m1+AJ9Afs92Owe1mVOow+TzmlZTQrzfyxlffQ1js4C40SFSj60wOa59eTbRezbjkJOwWK5dr6mj9V+Lx2rffQ2ysfA2F6MK6HJgK83jj0YeI8zUyMTUVlUvBuQsXJSdVDOjUVifTpmTS3NbK2YtFUg8rJFfOXiuTxkzAMmCiuKyEdlsvBi89oT4BDI9PpK+ji8aGegzeXrS0t+Ht60P62HG0d3RJ1BlDQnl2x3YI8MWuEExFpaw1zp8uJDkxEeMQ32sIwMGpX87JXMaPnYjOODhalSWs08rVf/7ii7feIlqtY/LodKpqG2gwmQkckcZ9b78pR+RimRWTH/Fhnj95gjDg4IaNWFqa0fr7sOyd18m3D5CaNUt2/wTpWIzHGeim4Oed7NqymaEBEaSnjKKpvpni2lrCJ6Tz4EfvQYAPQvwh1nNRJxTk5EmHuoDoy0aiOCdbHORs+JijP35DXGwYqclJlF+4jNMmAgXc8rCi9dEzNn0sNaVV1LR3EzVtGncLRqif/2B1L/nfVvYc3cf86+ah94hQAA8OhQgCcHL4ww858+efcm/OnDSFixdLKS0tR7Hpjts9InT7znvvZGxWFlU/7OKn33czZsmdTLz1DjCEYhYnf5UDpdNM9dkzzJk5GxMaiQRRedwMCQnlz+de4NA/f3HfK88xYfZMTn71DQf/+AOHx44uyI/Zdy1i+twFnPzkS/7ed4SMB1eQsfA2PDqFhAErBZPMZqeksJA5c2fR7zFjNfUTpjWiVWrY/OKrFBWe495Hl0v9y8FtO/ll168sXfMSmbfdxoBbw0CfmTC9EVNvL5U1NSTFxVFTdJH6xjrGXz+LmpZ6zuWe5JGVq7CgwSrcUW4tWp8gdj3yGHlnjrNq3YskZEzg+2fe4Fx5OfNefZIpC25E1eVGbXKj8/Gjr6eNg2XnGJk1GYV0pwqCuZaOjnZKK4uZnJmByyOIdx4ULivBVgu7XlyD+V9t2JPvvokqJJjjGzaQff4is557iZhJGagVKkxOC8oAnXQN577yAfT0cde7L6GKjODEG/+lurKcWo0dd1gg96xaRUpsItvXvEfrxYuEeSkwhvhx58vPowyN5Og768m/UsOUd17DO3UEvh4DXi43egGcrm/g7zc/lCiBG19djU9sPAeefYsrze1MeOVZDKPT0OqMeBw2mf/cW3SRvHVfYFDAwldXox0SwJ/Pv4S1vYeaHjO2wEAe++g9mfv86XMv01pRhcGgQx3oxxNr35NpCjvfXUtfdS06h43g6AiWvfGqjMr69NWXcbS14oWbhNRhzFu9Sj67v777Ma0mKze/9Rrq+Dgsbo/sDIrF+PyFC3gZDSQmJsqF2W214aP0sHXLJqbMmkZi2mhsTj1apQpvjwlbWQl/rXmN+PAh3PTfd/C0tvHz++uw/AsdvvXtdxgIDsSpFSMGFyqnDWvxZU68/gGpyYlMffcFOhtqOfz+Rmx9vZTYOwlMS+KpV9fQWd/CN2+tQ9fZTYxRRVB8BDNef4l+0Wr/YJMU797w4Xu0ag14GXzRCLSruZ3+MwUUvbuZjHHjSHn2QUztbfy65iOUPgHcuOED+oIC6e3tx0erxstj58rho+Ss28b0zCmMf2o5rTUV7P14A1qHh7KObpIyprLk6WdpulrH16+sQW9z4DHoCB6exH1vreFyWSlfv/VfdD0D+Cq0pE0ax43PrKSquoof31+Hl9nCEB8jyekjmPDIMupLyvj5w89JGTWO+c8+Q5e3kQGlG5M4lum0EtMyc9wU9ML8olJKuLBWaeXUyeOMnZCJwcsfu2swBcRo66Vizx4ubPuOBXNmkvT4A9ScPs0/G3eSkj6RrGeepMvPSK9zAD+DFoPJzOmvfqDxz8PMmzODoavupPTUUY58swul1UVjVydzFt3GzOVLydl3kAOf7WBoQABu1wBZN8wmaeliLh88yv6N3zJ6znxiH38IU1AgRocCr34rQSYzOd//QPHu3Sy77158bpnPuX/2cvL3fYzImsmUR1fRLBNIBIvSTqCzj6M7vqR6/1EeuOdegq+/jvzff+PigSP09fRKcP4Nd93NpAU3cOz33ez/5Rd8vX1oMvWzdOXDTL5+Lr/s3MmpP/4iQO8tKQKL7lzMmAVzOPDt15zYu4cAvZ5gH28WLl6EX/pI8o+d5C/x80ydxpxVD9OrlNsfTrfg2nnIyctl2vTp/weNFneuSJkpLjpPRsYs+R6iC6Vx2/C1dvPj+++hqqhjhcB0TRnPP5u3UHjgOPeufJTQOTPpEwWr6GaZBgiym/n2gw8xV9awetUKVGOG8c+2zyktKpJrncni5sEnHiNy2ni+eO8das4WER84iDm6f+XDkBzBkR9/4NjJMyxe+SQhk2Zg9w2QhACdxUSUqY8db7yOs6GRFS88D8nx/PbROhpqm7nloZX4Zk2lVaGUTlBPZxvhvW3sfP8t3JYBHnvsMQiLYfdnn9NcU0NPT780ET7yxFP4DI3ly0/XU3Q2V3I+vYMjePGV1/EKDmbdG2u4WlpEYIAfSoMXL774MvqAIL54+22aKioI9vfFP9CPe556Anx9Zb500aVKVr36GobUJExibxJpVRodVTVXMVlMDE9NHSwAPS6JbRFZwHarjbSUkYO4FJUKL7sNbUMtn7/1GqF+3jz47LOg92P762/Kzvg9Tz+FLSYKm9EomYMBDheusnK++vgjAoP9WPa8IDQ42fnh+7TW1MqEKmNcPM+99jp0dbHunbfp7+2VbvjEuKHcsuoRecDftnkTLb0mnnzzA8z+EXh8A6XLPlDloSMvhx8/WcfoxKHcunKFGGex7aN1OL18ePitd6nWGFD4BaJzeAj2OOk5n8vOde8yYvhQbhHXv66dr7d8QVdPDwNWO9GJqdz/wov0tbXw/nv/lZg2kfwRlzqG1W+8TWPxJbZ//ikqh4kB2wCRacN5/IWXGCi7wsa3/yuTasKGBBOREs/cFQ9DbR0bPt+CKjCEh15/nXYfL0waLQqnUub+FueeJSE5CW14CFaXFb2oL1QKzuaelYWVn9EXpdWOr9CbqqH00B4+/uAd5l0/l0UrVtJeVMY7764lKW00j322Hly9mF0u9EofPCoNB/JOMGH0CEzl1VwpLiYhbRhx6aPZnXea9MwsDGo9rp5eIoTMxW4lf/fvbNm0iesX3s6ipcuoKihi7QcfMjljCsvefxerrZ8ej1NGG4p4ydOnzpCWKvBxOtQ6A3a3Ez+7lcKvd/D3D98w545bueOhhyja9Se/f/sjRr2RTpuJrDtu5NYld3H+j7/Z/Olm5i9aym3PPi+vQbfNLCdiWi8te07ukwBtPb6yKebSedAO9FC480suHDnCvFtuZfLiuyj//S++2/kNik9vu8nT3NwkczFvWnAT+V/9wKm8fCLmzGTK3fdg9wuhbaAPjdpOlAYOrVtPXfElJs8X2JhZ/Ln7J3Jz8pg581YmTp+HyzcIRIantRen28bZ/GzpYvUx+mJQGtC5NDS3d5JfXcmYTGEQMA9G8vTbCTX489umzVwtLeH62+czfvQIDv34O7WVNYyelEn6rJmo4yJp7GrFR6dAPdDP/m++o6G+npGzpjF/+kwOfrKZK5VVpN62QGqqnF5+6INCuNrUxEDFFXKFe1WrYuTNs5k0cRKHt35P7ZU6Rl5/HfGTxjEkMZ6uji78XSos/d3s+HkbnZ2tzMucw5ysmWz94CNqOzqZ/tAD+Cen4FbpMYoMU5eFDiHOb6ojJXk4Bo0/HpcLldKMv7WPPe+9h6O5lduX3E/C8DR+XL+Oys4uxq5YSdTYcSjsdpkZ6NDq8evs4eJba7G2tjJ19QqGxEawf+OnXG1sYOwD/2HI+LGoRI6rwBD0WzF0d7H34/dxmga45dEnCA0N5bcN66jvGWDsY0/jM3yERCSIE51O4cLQ2smRt9diVCnIXHEX4eFD+OPd9bQP2Bj52OPoh6ViFAJ3Uz/eagXKukayP9qE518B8I3PPYFWp+TQxk/o6h9g4sPi36eg9veWHXl1v4O66qsS5zI0NRmltwGrzYrG4aGx6grOgX5Sh6dg9PXFbDahVSroqSzn4Gef4qvTcvfTz+FxOvlr4yd0O11kPvcyqoRErC47LoXIfdRSeqkEb72G+Nh4lBo9VrNFhGfw5ZdbyZoxjbikVGwOHQadDq2rD3PpRU6vW0+Yjzd3PPcsXd3d/Lb+M1T+Qcx8/mV6/H3Q+GokXkXlVmEuLOHqxm2EGo3Me/kZ6pobObFpKxi1THnpSRxRYTg9HqnX0nVbaMnPp+CXbwj082HhU8/S2NzMP1s2oQkeQubzr9Lj549GpID0dhHq60XfuYucfPtjxg1LZvqj99LU2szutZ/hExnHrDfeolmrw+104KvTyNFQ1ZGjlOz8gZSEBK5bvYryisvkbP+SiMgYsh5bTYfRC7eXQeJznA3tVFVU4B0XzpDkeImyEKYDR3sXZ0+fJnV0KoGBARi0Blwmq0QQ1J3JoeiXbxg1IoXZKx4h/0w+J7/9ibgR6Ux+4jk6jHocYpihFJugnuNHT5AxfpIEZ7uVApFuR6Oxc+r0CcaNz8RoEN11sWA7Mbj6Kd+3l6s//SU7GpmPP0D2kSOc/WUviWPGM/bxlTRplVg9drx0GvRWG5V7j1D2xS/cOHsGaXfOpbD4PId3/sKYyRmMWXYHvf5emFBKTImioZXifXsoP7aPjIxJTLntDplUcu7X36QJJGLZgzRqNOgEluPftBhvQRr4/Q8qf/uDRQuuZ9itN7Jv9+8Uns5l1KzZJC1eTIdKi7feF49tAK2zi7xfd9F8MIf5WTMZv+h2Dvz+K0XHjjBm6lSGLVyEMnSIhB976w30tXVScOE86TMyUfga6XNYJc5K2W+ltODcYFSeENgbtLitVpR9/Rz67ns6i84ze2YWY5bcyq6vvqXoxHnGzpjD2P/cRbfQg4roL41aGhkKzxUxZXKGZD+6XW4EZszi6KOoqIjMSdNxO6V9C43Lhre7n4M7vqDjZA73LFpE7Kzp7PhiO83lNcy8/Q6C58+iS6PGbnEQpNXhZ7Xy+4ZPsBRf5pH7luKXOpSff/yZ+op6Js+bz9AFs7F667C7rPiqlXhaO/hr6w7MpTUsW7qEwPShfLl9M20t3WTdtIjQqbMxGbxkzruXAGb3d7Lvi23Yqq5y/5IlBKSmsHXz55h6+5l1x90Yxk+iz8tHGhc8PR2Emzr5/qP3UVusLF18D0NCY9ix8yta2xq58e67CR8zCaV/EFanUyJ36psaaOpoZ+TECWgMBlxOJyqXk8YqwSztJi0tVbL1RMdEdC2t1XXs3r4dTL088vADGKMi2PDhx3SZ3Sx6eCX65CSsWo3Md1VpNVxtrMNstjA8abh0/Yq8eo1GxZWaShmxODw5VXb6xVjZy2aX48EfP11PkJeK5ffdi97gzabPtmJT61nw4HIcSbF0upwydi/EqcRdVs1fX36BRmln1coHcbmcbN68DYdTze0PPojXiBQGdEqZR+ztdslwgYPf/YSf2sjDqx7B6uxj7aZPwNuHpUI+EBxDr0fk1NoJ0qowl5bw+5bPifLzY/my/0gT09rPNqIPCWfJsy9Rr/fBoffBS6nBy9KP+fI5/vzyc6KC/HjwoZV0NHTx7Q+/SrzJfY89gS4sCrNWi1kwbK1Wis/kExYWTmBsDBovI06Rl2y18uuOL5k0eTzpM7Po6e4i0KOSk6WKM2fYv+sXhsXFcs/yZXSWX+arX35BFRnNwsdW0+MbiFmhxkujw9LbS9nFC0QlJuIOCkav16Lv6yBIreBiTg7HDx5GqzXw3vNrKNl7lEOH9mBIDua6JbfiExWByeLCiC+2dhP1RaUc+PNX4hL8ufeeu6gsq+erP3ajHx7D/U88itqtxaAzMmAxywnDpVOnOH3oMKHBITz5yMPkHdrDsSPHiEgaxdw770ETHkG3zYLBqGGgpYHvP/oIL7eTmKhIltx9F7m5uew6dIDQieO5fcXj1LXZ8AkOwaYwo7VbqTqSzYThI/EODsLhcOGn85bJYufOF0pZgXaID1qFG/9+K34DDo7+sJtLJUVETUzkxkU3c3TfUQ7nZBOfNY45C+9AoQjAqdDhFjzB7nbq9vxJwd69TM6ayoLFd3L6nz38tfsPFOsW3+ax9/fh5XQwNi6RlpJKOu1OEm+9hVlPrqbXZsc7yBcFZpQOKyfeeZ+iffsxaHWMHJlKwflsrHojoxfcybzHRC6penD2qRWCazc5eSeZMSULhYD4DNilY0XoE3MLzjBhYjo60bF1CGKqICA6+PXt97h8+gS+WhdZE8ZSkJ1HU+8Ai555nlFL7pEPmdrPKE+/aksfP738Cvn79zBs5DBSwiJpPJVP/7/pAFOfXcnwJXfhUnnR0NtHsF8I/WUVbFp0H/FGHcYoHyKGBFN2LI8+tYabPniLlOsX4DS5UYuWvMTvW9n29CPUFOSRFhrO0PBoyitraLI6mP/YY4xdfPcgjFbwx3DS3d9NTXU1E9InDaZWCFmNjAzrZ/uTq2i7UMzoqAQCfALIv1RCr68vN7/xOiOnTUMlRt2yH6yGXgu771tOf20t2sRYgsNDqMw9hc2g5d71HxM8brzMw3S63FJ3R2sLWx55BEttPUMTUqQmpO5qKVcHTKzYuIN46Rh0XZuJAp3dbPvPA/TVVpMycRQGo57C4zloQ6N44NNN+KYNu0bwvJa519bJ5mXLUPX3ESxgzWoFV87loQ0LZ/m2HWhjYwYh3y43GpWS6uoaGd83LG3YoBfgmlxAOFFtFjMpiUmDJgHxO4tTdH0dnz0iTqPdDBudjs1sovZyEcqQUJZt3IY+OUX+7IPuRrhUUoavQUXc0HjJL3O7PKgULj7/dANTp89g5Jhx0rAz+L4uWs7m8cuLL+HncBAQMUTqVbrbuuhW6Xnq259gSIA8aQtDiej8iIJu76PP4T1gJn7KFOpaGnF0tqGODOXeLz7HGRgsRxLivhUbQNPp0/yw5hV87A5S0kZLHmRj4xX0cfE8vPVrOaYZ/MldkjbdkHuG7556Fl+nnbTMdGobG7B2mdFHx/Ofnd/g0atxOmxoZIwh1B4/ye+vv4a300Xi+PHS0WtraabTAy8cPAy+PlKjK39dJ5SdLyYgLgqvIH+ZDS2+73Y4uXT5MvEjktGpRGdRuBQHhyV5331N4Y4teDvtDElOprO3j4GuHgwxQ1m65Ss8XoKoeI3E7VHLDuCEjMno9NJFNahNUzo5deoEE4Q20ODzf9FHQvx48LPPKPv+FyL0OoYMi6fsSjVuu4KwEaO45cMPBkfMQoMmx8lO9mzcSv23f2EcsJA2YyIn8/Mke843JZHl32zBrhHBf2qps1W5Hfy9bi0lv+4iPiCQyIQULpVelilBo6+bx/Q178h4OPHSQiYgdFZ/rv2Iuj/+xsdmY1xWFkfycuWGOWr+PGY9vRq3RqTLCE2GiL908s+69Vz++W8S/INlRyC3sIB+p42MRQvJeupp3GqN4KUPrnsWB+eKLzA6YzwmtygErt38TgcFp3KYmZk1mLwhqN0yYcbJdy++gjO/iFBRAEcFUlbfQEPbANMXLmbeC89JJ6EEyisVWC1mCvPPkZEx/X8aE/kZWKyDBWBGxrWIOAkKFrqvXra98ByeooskBAehCQmkoLQMt8rIjQ8+xPA7F2LXCUiuiO0WEggXXz/9LP05ecT6+BI9LIFThecZUHux+KknSbj9RqkFFOkCCqGVdNjZ+PCjqMpqSQgMIDA6mEO5p9CHhXPn6qeInHcDdqFJ1AiOpHgEzHz68IMMnDvPuIQEDIH+XLxyhYrmNla99Q7DFi3G4vGg0Amd1b83uMXEJ/ffj+1KLWmxIg0nlCM52ejCg1ny1JNEzJo/GAcmP2Bh0Oumqaud4SOSsbjAIB4hh4e+tjbJX4yPiZISCLeIgrNbUPWZeX/5Q/j39hAXGIBGp6Gw6gr93v68snETusSUa5/VYKpQ1dUrWC1WRgwf+f/ucSVUXa2UI+Y0AXaWBaD4fd3QUM+Gp59E0VzPyJgY9Fod5yqquPIvn+2977/FkJos1WqigypSt6xFxXz49NMEOC2MHBqH2WymobsXh38Ij374IQyNwSYExTo1OmHcqarm/ZVP4NdvIykiUkbHlbU0YA705dWtX0Bo1OCeIqHMLlrysln37DNEeRRMTEuhy9TBlY5WLL7BvLBpu+yw2sWyrBCSMidNucfY/tYb6Do6mTt5Gu1tvRReqcFrWBKPb90KYlIk5PrawRWu8kIZ0dHRGAJluOZgrOe/b73m6Wd5883XUfsYJVIoQO8lozcbck7zzdqPUDQ0MGfCeBrra6np6UaRkMTqHV+D1kteRslkd7i4eK6AhLQ0lP7e8v42iE6fZYDyo4fY+uFHRBh9GBkWg7u5m9KmOhQTEnhqx2a53wzG84lxu5ri3/7i542fEKOzk56cQHllHdXmAfynjmPFa6+i8wvFbXehFKgnk5myv/bw1fsfkhQSQkJYKD3tjVxubsF/wnRWieaAkEtpRYNCXGcb7yy/H6cYBVvtzJ04iZwzZ6i1WYi95QbueeUNUBn/L97R7bFRfKqAKRMz5X0sUgE1oi7SwNHjeUyaOlk0DKUkTu9wyjopb91nnPzjdww6O/PmzuLkqWwarBZGLLqZRU88AwoxGhbOlkEA/oENazm/dy/+HgUTRo6huOQyTU3NKLa8+IxneupwTm/dirq3X6xf3PfSq/TExxORMVlKT8RoTLy5U9Dms7Px6zNzaO1GeXp1eGtY9trLVKgVjJl5vQAdyAXJbDVJ29fe4/uZM2cOfgohDBfiTBcWHBz714Awf/r116JrrlHi+3opy81D09rCkc834h7owe3vxUPvv0shMGrafETSp90pZtsq3P19tJw9ib6lgeydX9FcWkVs4ghuf2o1lYEaEqZmoFGL9x1Mnj534hT1OefJiIjkh3fWEOylwRg+hLmPPsJFPz0jpi5AJ7y4MtjDRVdLNZbLFSgul1L81U55ulckj+amx57AEuBHlECc6A2DL69009raRumlCqZmZA4WH6I4FJtsWwvNVRdpPZtDyfYdqDwKPCPTmbP6CZr9vUkeOxaDcPMJw43QQgoXdUkppceOk7N3H5b+XkZOGMvcZUup0CtJnJKJl9Zfnv49Cgd9DfVYS6vpLzhP3vbtGA06vCemY46ORDs8jXl3LEYjyeNifffQUVuNurWWK4cPUfDDLswmB0Pn3cisB5ZTp3CROjkdldImwaMeVTDm1l56LmZTc+IwJX//I4uKyInjmb70Xjq8fUkaPR7c8g4V3nsuXTov46iSh4u8zMHFx+k0c6n8Ema7Q7bq3Xa7hCUL1EZPTd0ga/DnXXQUnaW3v4fU+XMZd9ttuMKjGJIyTN7MwhAh9tnzJWX4eClIih8qHXrybf8V03744QdMmz6bSZMGTSDikRd7TkPxRYx1DVz4dRcNp48MunTvXErM9DkohfBZaAntTlwqJ/06JTUVRYRVNHPh5z+pOnNOCpknLbmV4HEj8R+Rhl9YFFrV4H0uMDgV5/IJ7DBxasc3dJ3Nk6PtUUvvZEhmJrq4JIKiYlDIYlcU1E5qzxcR0t3Gge1baS+9jMnpYeb9q/AdOQb/USPwjg7G4e5Gq/LChY9M5wntbuDQ559hLauS2q8pS++hsKebW596Ep/IGKwWOwaDQWrWjh06xMwZc0Grx+1xohR6E4+L08dPkJg2itDQIdLA1d/bJWPqKk+exr+pjSM7vsTaUE2fy8mC51+EhGSiJmVIrItWhpSLX1jD4ePHSZ8+SeZ7i6svvoQOM/foCcZPTEfjIzaFwagnu8dFdV4ukR0d/PHRRzgbGrBrtdzy5hr6A4MZPmEqePtKbZ5H66FLZaMsJ5uUNhsHPhFmm3YG1G6mPrWcg9VlPP3u+zJuUmpcBCPL1knD+fOEtpnY8fpbGK19eHz0zHvhaWyRUcRPmopbOGslrUDssgouHNhHYn8ff3/2Gf31TRgjYsh4dDXmsFDSZk3B7DKh1ArkkxKlRU31gRNEmsx8J+QMXU3oI0KY//JLdAUEkDI1S24sGrMLNOIZsLH/wF7m33CLLEzc4pAgHJgKFwf37mfuvJuv3TduBqz9Mm6t7nQuUVWN/L1hk4RPa2MjCbttAUVdXTy15m08KpWMWhT/Wcz9skM7feoslMKhKBWRIiW3rfQAACAASURBVPDDwoWCIjKmZ0hxvLj+8t8LDuO/kNvQqhp2rfsInVYp2WcLnniGDr0XKTOnY1drBjNb3W7svZ20nj2L8VIleT/uwtzWiX5oLNe98wpVTjsTJmShEpuiiPJy2enraKezuBhtaRl7Nm3Fz60hMCmRMSvuozPIl6GTxqFWe6PxaHCarHR0ttBzqRj/inIOf/kl1t5eRsyYg3nYGMxDwrhx2RKcykGIr9i7OirqcVc1MJCdy9Gfv8ettRGYlsKsx1ZjDgwmRiBFhKFPFIFqLY2N9ZRWVjBr1qzB4lvcsx4P1aVltLe2MGnaIMKsx2HCoNNTf6UUr7ZOGnf9Q8WhYzgtViInjSNtxX2yczxu8nRcQr87+EJcqa7AYrIwaqTIIB6sO+WhtLoMi93KyGEjr0VTir9xc/myyGBtovevQ1z656BMMxl98/Wc1thJu2kB4zOno1N7SWqEyPptuFqBurmFml//pOTgEdnwGDlvDvF33IorIpyYhGEoNEJM4sZmH6C2rAS/7l4qvv6Z2tNn0KoNJE6fSsI9t9HhrSNxzCiZKiRIgwLTdbW8jGCTiYvbtlOdfYo+ay/T7lxM7A23w5BoAqMT5WcrILSCG1t6sQBjawel276ls6hE+gDG334b/rdcjyohntCwcFlgimdd3HFnTp5iaFw8wRFhaNQaiXsx/Dvifv3N11l4x+2MEJpHGTVnwajVcuH0aYIG+jm7bSv9V6oZcDiZt+xBPCNHETRqFAEREfIa6FSiKaOUuehDU5IYEhkqY0RFUYvDRlH2KWKUKg6+9R6q9g6JdZn+n6UwcSK+w1Lx9w8ebDi4zDLe80pZGcqWNnLWbcTd3IJdpeBmgUsaPoyQkSPR+wod9uBnLjOaj2cT5XCz+5U1qHu68Rg13LD6CVqHpeA/Mg0fgxajmNyY7XKZf+//o+o9oKuqunDt5/ST3nuD9BBCCYHQITRpFkCxoWJBEQQRC/rZGygqICII0hSxdwWpCT20QBICpPeQ3nN6+10r3nvHH4eOIZqTnH32XmuuOd/3eT95n4WjMjnz1jrUTW1Y3fUseO45uiKjiBk1BjzEiFa8vBmRXff3wb+YkjUdd534uf9FP9rtnD17mjGjM3HXCbyNoCMbZczujQuX8G3u49yG7bSWlOAKduO+V1+kPjiY2MxxeOpEU0OBydInu5KFuadxb27mxIcbUDZ34hcSQ1xiKoo9b73uSg0K5PzO7YTr3WkzWpi7dDmd0TGkzpiGUZxP1EKB4pKn7bOHjqBuaufUtt14mG14+PgwedFCehLCSJs6HYtBMP10qPTioXFyKPc4k8ZMlK5+AfEwY8PstHHo8FHunHXPf4ktTqnhUpoMlOfkQF0dp/fswdrVgSbYn2nLn6BhQJh8Y35OL5lB2WcHTxVUHDlIU+5pcvd/T5RfMEalG/OeXcmtUC8GTZkgzx8uEVOmVnL51FkKD50ka0AcRzdvRGXuxSc+WlbNlowhRA4bj8LmJqHC4vSipYe6g8fpOXuOK1/tIiY0kjavYGYvXUm3nw/xWRP7u2ouBy6nja7uXkrKahg9elT/6c/an69kLi2ju6GSpiu5XP12L156d/oCo5n29HK6I4JJGDkCjThGiZtNBc1lpWga6sk/8A+XDx3HU6fBNySQuUsepSsqnOgRmf2uHPEdCqv8/x3FNTSdOcel/V8THhqCNikJQ3gYfmNHkzlrluTsSQukS0nN9UJUrbXk//orzdln0ardUaWkMebBB7GEBJKcOUzyEcUVsONJ3Y0qVNXXuX7gd6pOnESv1eCXmkLmPXejiE0kYvBQpEBFdKwUVgoLr8izVkpqWv/p/L+TSFVlBc2dXWRkjEYs8f0EJxuVl/Pw/bfjkbNvH13l1zBZjMSOHU/a7Dmo4uMJTkpGrRIFoEaeTq8WXsfTU0Fc3EBJWhR4BrEEfbTuAyZPnsaoMZny3hNh6kJ4W3XpEr6NLZzY8yWW6utyMQ8fP4OU2+7APTGVwLiY/zAtDroVdm5cOUN0fTtnd+2np7IBo8tO6h1TiM0ah0/yIPyj4sSRt3+jVVkoPHeamD74e9NnWCtu4ublzsDbZhI4chSBI0biGxnVH4Ml1xIlJadPEmXp5fv1H6Dq6KDP4iD9rvuJHjcJz9RkvGNCcND3X9SXNwXZp4juaebQ55tR1Av2l56U22dzsb2VJ9auxeHtg1YpMEU2VEoX50+dJiEqluDwSBCdF9ldFn9+hgHxSQSHR/Qv8qKCclqoPJuLe2U9R3Z9ic7UQYuxj8lLnkGVmELMpEnSmecpulUyDlHHPznZpE/IwE2YfUSRJDrRDhVns3PIyByOzsddohiEu1n8dT0nG8/aKo59uYMAh41bPT1MemY5rsgBDJ82BznDlCmLdvqwcOPCGUIrW/n9w814W50YVS4GPXQnuc11vPLJp9gcajSiABTPl97KjexsAm718t0H64nyUtNqNTDxmWWYwyNIn3UHFodIO5OCLXlYKzp8iJCGen7eIDAtdtxCoxix6DHsEeGkzpyISy2gTDb5K2nsOq79+CehXT38/sUW9I4+LJ56JjyznO6gQEbOnCP1qe6K/pFun81A0Y0iMkeOFqpsVMJ4IiYcChfHj2czddZc7EKRLxOsxHzARPHhY/jll3BqzzeSQNCuVZL4yH2UWC08KcZ4EgAsqJAuiVTKu3CZrPFTZLdKuAzF5+jqMMkouDGTx+AQ4wfJTnPIDbgi5wQe165zcNcO/AO96VGpufPZl7AGBBMrtIQqlSwABVWgt/0WndcKMZ4+z8l9+wnx9KFNrWTWe2/QpNWQKaLg5C/f/3N721q4dTWP3vO5nPnme4JcbriHR5C58kmMMaHEZIyQCBuRxyu+pb2ujs7rBdgunSf7q68I9vRCGxaNK300zqgY5j/5KE6FlT5nH54aPa2VDTjL62j86x+uHPobvbcK/cBI0hcvpsfXj2HjJ/33lIsmsp2KqmrJYx2RkdG/Botxk0JJU00djY2NDB8zRv76ApQtsnMba0uxlpTR9OtByo6dRO10ET4qnZhFd2P7F2qdnDpCFpaicSE+gYryUkx9RoYNGS5B/OI9iW5iYdkNiUobnJomD/juwrTmsFNeWYSrpobar3+i9WI+DoeTmIljKA3zYfDtc8gYOVYaEOxWIa9QUlZ0FXt1FYW792Eoq5CHOo+EOAYvfhAio4hNGSKh1Crp6LNTXnQVa0WlLBgbcq+gV7kRP348kXfPxhUbSURSAj0WMz6isLA5KCnIx6O9nZMbNmCrqcbLy53AtCHELrgPbUw8YQli2tIfoyYyxIryL8kC8MrmHVhKq2RazeA5t+E5ewbOAdHEJiT9Vyb1J8fnXjhHQmwcQT5+qGTnUYnDbGbdpxtZ+MADJAyIlXuy1W5Hp1JSdu6MzKg9+unH0NFJn81Jxp3zCJg0Bd8hafiGhcq9QrhuxV5y8vhJ0oam4R/kK7E7SoVGcijLL1/Gr7OTg+++h6KrA4NGQfq8BSjTxzAwczz+wQE4DRaUHoJZ2c3VC+cIcSg4+PbHqLt6MCjsTHngAdSD0kgYOw7c9SAOzqL16ISC46cJMlk4tO4DfG1WeU2H37MA0+gMBk4eS4C7m6yPFGJftth49dU1LL9zHv+88haqlg5seh1zn3iC7rAwkgX9RLy+YP+Kn4GD05fOM2TocLy0Xih1enqtJonZyj51nMnjx+OmVEvZhU1lk0SD/DPnUJY1cub9bYSKCDpfBZn3zYehw0jMmorT4kQp27ji9W1cPX4EdXMTJz/bgr5b6C7jCAuNRvH+vPmuvtZmBnq5kZ4YT+nNEq41NDLigQdZ8NKLWNQSZYzd1ImPSk/2W+vJ/vl3BqQmkRabQGXOeTpsZmLvn8usF5cL8quENtqdWsx2yMk9y/RJWWgxoxIjBoEnEIHyp0+RkTWePuyS5u0lejm93fy5Zg3FJ08REhZKetowSi8XUNRWT+YLi5n5+JNg9Qax+IvqoauPv9a8SO2VPHxioomOGkDphXxaTGamrniazMX3gcaKwWlBpXSjrbiYrY88RZhDQURkKClxA7mQfYwOrYLxLz3LqAWLcLi0spYRLCR/h4Gvnnqatvw8EuMHEBUURsGZq3Qo3Ji0eg3p997+34Mi+lIu2jvauXyjmLHjsiTEVOaYiv/U3cO3y5ZRc/MqcaMHEREcStGBXPpcWu5Zv5boqRP6bVfiRK/Uou3oYPuD96Joa8crNpHkpEQu/vWzpNg/vW03PhmjZTyOyHx0qV2oWlvZufgpOisrSJowAk83PXVnLlPe1s2Sb/YRNXGsXKzFkif79R2dfHjPQtyNBhJTkvD39ub8sRz6dB4s27kbn6GpdNt6ZR6y2ASVVfVsf/gxFB2dRGcMx81dS+HxwygDg7n/sx34jhiGUaqyxKfrRtWNMqn/TBiU2D+TFO4/hTvVFbX0/BvDlpoxWOJsRD0k5Pb2kjK+fnwFdHYwMCtDFtSV2WfRBIWy+Ou9qAYITIvodAgUA9y4WYa7h4romGgRP98/vkK4gDczdXwW8cOH0fff4d/NZqYnL5+vlq9CbzMQM2GwvJ/Lz95A5x/F8q++gSBf0NkkSFh02NvzrvLt448RrtUzUIw9ujpoLitCFRzEE1/vB//g/4r7frZI/YULfLviRXQWM+lzs+QIuDTnPOGDh7Lo6304fD0xm/rwELwmm4PKk6fYu2o1YVo1Q8eOpKujk7rr5XhEx7JIOPG89bILYrUJd6KG8kNH+WHFamL9/InPmkD1rXrqi/Jx+gfw/N//YPP0ltdfdMcFqPx49jFGjx+Jl1aPUuCURLCnQk/BlXxSByeh9hARbtJcj5vKwYUfviX7gw+J8HIjZtxwGhqbqb1cTFzmBO75cgdmnRK9GNGKnpJCw4nTZxgzaqTMFJZua7GkO51cPHNKgoxVbu4yEF0sVGqbg7Pbd3Bk0yZiQnxJmpRBWVU1t27UkzJqAvM2bOhH3oiHRWZo2Tm8+XMKvvyWEJ2eMbdP5dSFXFprm4kblcnC7QKu2g+mljeQ08bP69ZS9N2PJIWGkDhyGFcLC+hoaCJ18lTmfLwRi1qFRkgIbGbUKjW/rv+Ikm++I9LTk6FTJpF95izWLhPj77iTsf97EdyEI1rAre1oLN38uWkzebt+IC1qAEmj0snNv0xlbSV3LXmS0StWY1drMTl70SkFcFfDX4f+Zs7M2yS5TC0OQAIB4VBz8lg2o+dMlhFiIgPbZXSh0DvY9tyzGE7nkhoeRlBiFJdLSrhefoupCx/grrdelxmv/f1sF702I1cv5ZE1elK/K1jVf/2d3X3k5+eTPmmc5EeKS6MV/+juZu+al2g9d4akgRF4JURRWFpBY2U7jz+3hoQHF/aPOMWrmETavJM9z6+i/mQOQ2MHEJkSR865i3R0O3n6tbeInDe3f1MRm5c41Cjhg0cewVFWybCYGOJjYzicnUOnCx5+/XUGLridNqcLL6UenVgPDUZ2PPUk1ZfPMn7EcMIjosi9mk9xfSMvrF1P1Kw75Os7pUzPiaKnkfeWLEFZXsfYhEEEBYRw8PQJOt3huU/WEzRitDRbmWSfS0lPeyuN9Q2kpA5Cp9bLpoMY5d2qqqfXYCQpfbCcCkhOq8GCuqeNdSuX4SgvZ3RSEkGBARw4c5ZuX39e2bQZ38HD5LrsUEoqJJX1VVgMJoYmDv7/jYDLRGdQYKGSUmUhJOcSNifOqgrWrXwGV101M8eNxSZQanlXaFJp+GDXHtxTBsm1XK7LAidWUsz7K5/B19bHqNRkScbIKy6jz82X17dshYTE/zrZ/S5d283rrF29Grq6yBo1Ssar5Vy8CJFhvPbFNoiJkgW4vA+Fa/1qPmufe5YAtZPxQ9Iwt3dxpbySZj8/3tq5B404HP6HthGdtfqLZ/ji7Tfx6OpizviJtLV1cPVfp7IrIoIXvt3f/1kJk4bTgcXl4FT+RVnkDfQO/u/wLw4LSta8/hrPPvc8fh6+csUW/Qj6HHSeOMautW+BsYO5M6ZRWV3NxZJyPAcP44U9e+kR+mC1UvJxReer8NI5oiIjCAyLkIW/HRWipqv64Ve+eP1V4qODyRg2lMaGFvKr6vFOHc4zW7f1S9JE0SkeCrOBku++55etX+Cn1kk9bXF9Ldera4kfMpxH1q0DkYsubNMyP1zN9Z/+YMcHHxIV5Me4IWm0/athFaNq1fA0lm36GKcQD4mxnzht2hSsvfdhnK2deCnVzJ02ncKLefJnJM2YyPz335TjXdkwEZ+LS8WRvw8xY+5cWTA4jAZU3r7yOT5y/AhZWROkhlmi9cVI1uLi+Oat5Hz3M4kBIaQnJXO94Cq1ne0MvWM2M15YDSKkQdZ+Yv+1cXrtWk4e/B3vMB9Gpo+gOq+UimulKHbceY+rva2ZO+fcRsqUSVT8/Rf7/vyTpHl3Mn3xY7QJzIIg/lv6CHa6+PmNtZTmF7Jg2dOMGTeJ/P2/8+2+rxn/4O3csfoJOhQ9ONRqFN1K/DwDOXzkGLPvup3OzgaUNjs+Wj9snb0cv3iOmYsW0uToo6+3m2Ch8fHy5eulS7mUm8vSN14nddossj/ewje/fMfcFx5jzr33oO5VodJ50+K0E6DTsXXp07TU1LJw9WrSRo3mr517+f3X33l81SrGzp9LraEFr2A/FHYnnaXlbFn5HL5aHQ8sX07c0KEc2b6DP44eZvZzzzA0axo+3qHoPLyoab1FkEbBjudWUXu9iDXr1hI1ZCg/v7WWk2cv8NQ7H5AwNhOr1orZaiDI05tOk4HDRfmkZIwl1D+WypIKQgI8iPxXD/f9spVYe9qZ++oKQpNSuPj6BgqulTD25ZeImDCKXmsXFo0Ss86DUJudHx95GD+nkwVr1qCNjuLs+nWcvXSFOa+9J0eFmkB/DA4b1n9TPcJtNn555lk0VjP3v/8maj8fTr29lqLyajJeeg3/kSNkV8MhTA4OJ0EmK1sWPU5yVATznluKysudsxu2kF9Wxaz3PsQZPxCLXiHB2oJJ5N3Ywu/LXyLc04dZr70MehXZH71HZX0j9767Aa/MERQbqunr6SYjIJGOqnoqG6vJGD+KdsFRcvNG6/SgrKKWdpUL98hQrBoR1aZCqDn1NTX8tmwVKdFR0nQhVtZDb7wttZ/j132AKz6+/7QnpO0KPTeLivBwVxEzIEaO9+w2G+7/Rk7u2LKFKZMmEzd4CB0iekelkloat+pqvl3+LIOT4pj+7kvYenr47n8fYld5ctf6T2j30stOksNpRevSoays5q9VK8hISWbM/17D1dLMLx+so81sZeHn2+j09pUneV8vL+xGA4YbN/hjzRqGpiQzfd3bmGqq+eF/b+IREs7E9z+kM8APu92AVuHCw6WgPa+AX195nTlZkxi59GHszU189/YHOPTe3L9lO/VaNQo34Sy3yy5127/ZuCfe+pCZk6eQ/OwzNN8s5O/NG4kYEMvM197B7ONNk71TZuZ6WVQUXLpM0rAU7A4bCouTIL9QHEYXpy9cJjwtAYdIZRDJMA6nFCrXZB/lzMdrmTttMmmrnqHh0hV+eecjkkaOY9gr/6PVTXCsDFIHqNC6kZNzkjEjRqIVWjyNyK61o1NYZRbwsFGZ6DyFC1iFzuHEx9hLXc4Jzu/YxeRJYxny7GLKcy9waNNXDMoYR+bzK2nQKNDoxOJpxMfpkKPHm9/+xoMLFxB693SK/wVM/7PtW4ZPyCJzxZPcEqJ8Yb7S6NAa+jj3w35q/vmLO2dMJ27e3dzMzuH0N/sYNH4SaSufp0apwMNDhbWvB2+FUgKFb/15kCUPLcJv/lxyf/yRc9/9xuhpMxj25OPUCXu8Tji3lZjbKyj443eqfzrCojvuIfSu28n/52+O/vwd46bNYOxjy7B5uFNnasE30B8PdBz/5xBTpk6UHSlLr6nfUGLXcC6/gLARKfLw46X1QW934mbp5ecNn2C9WsADC+7E/44szvz0C3/tO8D42Xcy5snFdGrFgdomR759ZiP5eVeZlDlRZpNLCIZCdPq6uFpwhcyJk+WG73KpZepLmMvCrxs/oa+wgEUP3otn1hhyfv+bw/v+4P4nlxM6eyq9Oi3uLjUaqxVvHGx7+3WoqWCVSCGJCeH4j39w8cAF5j+2FJ+pY7H4eeIS2nCFS+pGP3v1Dbw7DDz12GIYkUTOF59z4uhp5i9bgf9tM+j18ESn1KDs6CTI0MPXH67D0d7KiueelbiPn3btpqLgOg8/vRK3QcMw+Phi9nTDbu0iwNzKhudWMkDpxlNLVkBQNAe3bOZKRQFPvPwCoZOn09jSijbAW+53TSUVsusZP0jc/056ew1ERURTW1lPcXUN/smJuPv5o1Vo8LLbcdRU8P3Gj9AbulgmXMAxUXz1+ltUtvXx4MrV+CYnY9JqpElJwNnLa6swG0wMS0jFZXWiFJu4CoqFC9huZVDqYFxCk4wKd7MNdcMttrz5GrHB3jz60mrZRf/60y3UdRh59MU1uMJDseh1krmq6jOirqtn59p3SIjw476nHpMjzv3bd1PR2M2yt97DNSAGh6c7DosZvdGI6cZ1vt+6DX8fXx57/X9gMfDpW2/Sh4Ilr75Gr38QeIrYNCveVhuuinK2vPUGI9PTmLd4MTS1suerfdQ7Haz8cD31Ci0aHz88RRfT2Ef3jStsX/cOI9NSmLdyFVTV8+X2XfRaLKxe+z6Eh9JuNuHr5y27ZScvnycuKpqYgAiMDU1ovL0w/Hu/f7JrJ1PmzCUqJha1So/LocDPaKTz+FF++Hwjo8aPZMqzy6GoiO07dmH1CuDxd96jzttTHtB7u1swtzXSV1nO0MRkAkLCaWnvQavzIFijp/zAQT7/6ENSJ43iiWXLqS0s45PNW/GKH8jSNS8REBElnxWlwoHa2Me5n79n16ZN3Hv/g8y99z4KrxezY9t2hkbHsuTdd6XG8lZ7G6FBwXI0f+b339ix4wvGzZwh3fSVJ0/z8cYNBKUP4elX1uDl7SfNRWabCTe7k9ceWUp7fTMz5t3NPYseJv94Dvt272Tw8EE8+v6b9Jq66bKa8dR64Oflz7njpxk7cQIOhxGz1YxHYCg2k4nci+fJHJeJyWLAZXXg43KTHeOcb75l/76vmXf//cy57wGuHjzMzj27GTp5DA+tXkWzUoVVoUBlNRPhtFO4Zy+njx5gwiP3MGreXZT88De/7P0OxS+z7nHV1deRnJbCbYvuo+CPXzh4+RyKkUOY9fAT+GnC6ejsRe0rxPZGis6fZtigNLw9Q9Aq9HiKKK7mRi78+R0XrpwlYeYEJk/O4urPR6i6UIiP1p0Ou5HkOeMZP2EUp77+irbqeszoJY8nMWs8826fy9EdX5J38RJTHl5M8pQs+jw96TVbifDwpb6inKbGOkYOSiTv0EG6+3oZfNssNL6+3Mi/wtC0YSiU7qj0nlgUApbaR+6+fZQVFpG14D7Shw3jjx2fU11TxoSFdzJ44nhMQhckMg9dSkpulmC2WkiOCSX3z2+kVmLM7Hsxu3RcLyxi3MQpGAQCwWrGJ8ANZVcbBzd9SndLC1kP3EdMzED++mIv16oqmPrSUiIyx1Lf6iAoMBSlrQt9fTUXPtqAzmwmY+ECkhOTOblxC0VV1SQsfYrwSWNxiDAXDfRqwK29kxufbKGvspK7n32a0JBg/ty8jerWdiY8/zxeaUNpNJjxEguZUoG1rJi8TZ/g6Oxk2uIniY2P47etH1He3MLU1e/gmzoEg6lbwi71GjXqW82c/WAzvS1N3PG/ZQQHBfDHuxuobepg4suv4Dk8jWZrF2oPjZwU9hXd5PoXe/Cy2Lh7+TKUGgWHftxLncx6DsDs4SPdqXq9hmObPsXYfAv3iGCazGaWv/I6zVUNXP3lIOVtLYxas4yQjOEoLQpcFhHm7aL1ah5Xtn9OuLc3s5asQGG3cfLLz6hqa2PK2x+hiE/E7DLLrpVGpae4qAgfnUpG4bnUemx2u2ja8PnnmxmfNZGU1OHYbG5ybIylDePNAs5t2Eikrz/3vPIyra1t/C44T1o3Jr72ptTW6ASHztVfUDdfzqN8337UFhOPr3tHimX/3rgNN/9ARq96FkV0DGaryGdV4u5wUn/2FDe+20OYjy/znnmB5rYW/tm7hQ4UTH71AxzhETI0QujzFEYzDWfOU7LvB4IDvJn72gpKK8o4+tluwmISyVi+EntIMDYB9nRacBfg4oOHaD14mGhfP2YvWSJNIwe+2Y1aBLbr/HD5+TP32SVcybtIbfZJ6O6lubuXpBHpzF/yKBfOnSf/0Amc/8ZuzXzrVVrdtVhdovOuRt/noOb4MSp+2EXqgGimr1wjY/tyvt+HV0wsU99YT7tej9LWLZmWInrqxIlTZI7MRKPT4xCQYqcVvcrEqVM5DB01Fnd3P1xWDTqRJuDs4covP9P8x2FGDhrEqJVPcvr3P7j851EGpmcwbOVyGrVKPD31KO1mHF3tXPvnMHWHTzA8OZEZj8wnLz+fk78cITxpEFnPPE2PpxcGuwrHvwcZkQdw4ts9tOYeZ9yw4Yy9azFnD/5D/vHfGTByJMlLV1OvVBPo547L0IOit5dLv/xG96lcMocPYdS9d3Hi7Flyf/uHoWMnkL74Idrd9HIC4LQZCHV3cWDzFoyn8lmQNYOB07LIOfAnZTcLsJsseOn8iEkbwtiHFrD9qy9puVFEmJsHKjMMThvGmDvn8tNvv5BffJ3EzNHMfvQpakxGerUuPDUaAoWjb/tuunMvMHvaJJmV/NXuvTTcbCJt3GSGPXAP3TrR6XBIg5W1z0Be3hUyxk9EqdSgsgvhuZNuaxtX8vOYPHoKTiFaVehROS0ojI38vfUzdCUV3D17DmFZk9i940tqS6qZtOBugmZMwSA600YrEd4+9N2q5cCeL2V02dzpk0maOoHdn39JY0UHmbPuIH7eHJqcVml4CBOxX+2tHNi2G0dxsgS88gAAIABJREFUPQ8uuIuA1DC++mEft2puMWvRY/iOnkynQiMjzML9veisvcEBITWob2Pe3DlETxvPpvfX4azrYvY9DxAyfRoNOhUtTjM+agjrbOWbd95G297NsocfQxsdy597dlPVVIvG053OXgMrnn8eu9LFt3u/wlM0YMwWCTiecfvtRCcksHHLNpo6e1i47Gn8hqXSaLNiV6rwsrvwbW5n3/vvE+WhZcHts/ALDuDrH3+hpK6Ne5c/i2dqChatYD72d3jK6qroM5kYnDxY6qmF8k2M8ksrS2U27tDkfhOIS6WWgn1XTS0/bPkUb7WNFU88isLqZNdX+2lzqZnz+BN4DEqi1W7D08cHrdVK57Vr/PHFFjwtPbz86stSPrD+441YvYQE6GlUMTH0iExoq5UEf386r1zi+01bSAobwH13302fo4evftwvZRbLXn0LVXgcHUIrq3Thr1HQffUSP332GZGePixd9ZwE/r+7fj06bx/uW7mKrpBQzMLYIbiUGhVdl8/y+65tRIUFsfjJpfQ1dbN399fyevgE+IO7joWLH+J6VSmHDvyNt0OFpbcPn6AAlqxaRU15JV///httejUPv/g8Ln9/umx2iUQJsTmxnTrDwZ07iUqK5eFFD9JaUcFPP/6Ge3AUc59cTmtIKI1Os6QMDPBxo/jg3xz9F1WXHJXCYw8/zrXCQn7+81dCEiKY+eC9eMTH022wEoA73YYucopzyUwfiiG/kkvHz5EwZCiDxo7kQk0B3kG+RPqH4eXhg12hxd7cRsPRHEkp0MfFsPLZ57h88Dj/HDpIUFoMU++9m8CEFNpaOggQOkZTH+dvXGFc+ig6LldyPvc8oWOSGTx+BJ9v/ozFjz2FSh8oyRXafzvl+u5uCn/8mWuXLuCbEsfDTy7h+IFDFJw5Kw++FrNFyp3uvfdejvz0I7eqq+k09MoiOjwphVnTZlCRe57D2cfQJcVyz4oVWNw9pYZXZGZ09nRyrSRfZiJ7uAeDQoVehF3UVFK1/xuKc88ybOZ0pk2/jaLsc/zx7Q8ods6+22Xs7sRPqyY5LoZrBXnccllJW/wAdzz9LBjc+setWgHsNpN7/hQTZUKIIJ33ZwaKLOBja98kL+eQBEEOCIuk6WoZepsSXy9fWno7sXqrSIyLpLUwX3YenH5BtBnNeHh6kDpwINWXLlHX18u0118h7Z77sOnFWRSU1v5UoKJ/DqBsbuDk17sxGbrxHzqExW+8Tn7DLYaNnyxAhbLVbFQKq7eTfStXybzdiKAohsYncPPcaeoMHYx/fimTlzyKS+2BVQwI7ELsreD6oYPYqou59NNu7EYjwYMyWfDK21Q1dTBQgJ1FdrBg8yqFLqiXL+9biKW2Ds+gSGKj4ijNvYLRXcP0t54nadoMFEo3KT8x2+x4Ku18veQJmguuETMwlkAPL9mNbLTZZRZwzNQsOZMQ+gphkHF3Oti6cBGuhluERYbhptHQWlVLq8PJvR+sJXLiJOxqnQCoSzafgKt+vfJpOq4XMzh5BAqVgrwb5+hQq3j8/a0kZGX1Q0bFXSha2l097Fn0GK7uTtzjQuUor/1aJU53b+7/aD1eI9JAa8fkEoJWHfp/MSsf3TUffUcnCYlJ2BxW6puq8dTo8HW6U9/cQWj6cOx2C70lRfh56uhWOuiy2AgNjyXcJ5iqi1cxeLrx2Pfb0Q4YiMtoR6UVLCUr9HSyduFdeNucxMemyTzb1oabEBjAkk93Q5zI/HX0M+dQUHqzDD+dkvCYGMk66p9DOtj62SbGT5nMkLQR/aN3KZK0YKgsZuNDDxGj9yAkIobePgNdnW1Y/ANZtncfjgBfnAYjGr1ajnRvXb7I7lXPE6jWEDAwSkrfRHi5/4BYnty1C7z9+p114ufanJgLr/DRU4uJdPNgUGI6NQ11NHRW4pWcxBM7fwTh1BbXX8zTrVbJVdzx5DKCvNzwHh5PU0c7pspWwhJSeUCMK7z0uOy9KGR8k4qaEyf57uU1eBiNjJ6YRV1zIyUVxfho3fC29YehB6TE09bRguVWLb5ubrjUWlp6e4hLS6O9vZOmiloGZI7izi+2YNUJf594rMUoUsmlb/ZxdtsnBOBiYHI6VfUNtHQ2kDBuEnes39o/rhAjYJdw6+s4f+YcGWNGy+zk/wPCFf7ps2dOkJ4xGjedd7/jU3wprZzc/SUF2/YS6HCRMHwIZbW19BrNElA+68MPcAoQuM0iJyLi8zoqwNHf/YKPy0Xqv9GCV4qu0Wu2ETFkGI9t3Cij6f4vgdruJHvrp5z9agcDvf0YGDuUmppqOrvrSb99DmP+txanTolSyE/ke3BxZOMmSn/+DT+1ipDBidyoqaW5tZtZ9z/A+JXPyISHflepAxwmDm7azNUvvyU9LJrwyDAKym9i9dGjcSlRN/QS4BOAX0ocF29elYZmb5UGW2M3Pp4+hCckcL70BrecJqbffz8TnlgBApshNVwO3G1O2S1uPHSU+OBAvGNDKW5ooLSqhUnz7uH211/tzxOVWmMXGExcunSZjImTpMdM3oMiwtfRx5W8y4wfORFJsf7PfIzSyJZnl+M6f5U4Hz+8IiIorK6m3Wzj7pUrGHTfPdgkzFnIFIVmzswXK5fTc/UyCaHB+IYGcfVmGd02EU31EnF33SETUsQ4VOWwSJ3bzmWrsFwqJj44CK8BfuTezKfdamP5m+8RMW1u/4hTzl3FDdHDpuXL4MpNUiIjsfm7c6Oimp4mAy+8sw7fWdNFexSjUqh7rVLQv2PlKhQ19UR7++Dl5UVBWQnqkCAZQUh7D9EhobJwK7pZhEqlRCsMggYz0dEDULi7c/pGEY7wYJa8/hqhmZkSrG1CjBXF93ey/pFHcG9vIyUyQpp/LheX4gwKY/k77+M5TIyABehf0OahtqZS5uGmDBr8/zwCCqisqcBqMZOckCIB0PI9i++pr+Wdp5ag72xlVGIiSouDwqpqapRK3t61C/dBg0QaQf/jYjLhaKznk9WrcG9pZHBEOE6nk/yaWsyhEby2bTuKiGickgspKxBs5cV8tHI1Ph0WhiclY1SYuVh+A0VYMK9s3wneISAiG+XaY8FQfpMPn1lBtE1BcnQMTT3dVLa3og8NYeU2kQUc/H91b4JYYLh8ls1v/A83i5mhCcmYugVqpxGdnzdmgxFHew9jx4zmlqGD4tJiooNDsfUZcBgtJCUm09bTS1FbM5VusO3gn7jEdEASURV4uBy0nsxmwwsvECbkGPEJtNXfoqGlA9+4FB7esVuit/5vjI+ll9rjx/j+w024tZjJSh9NY1MdRc116EaksGzndqxqgShS4imydxV2Cq6dxMNk5Oh7n6HqNIOnL/eueY4KfyVxI0YgVMzS/yRCNy0WKn/4lR8+34pDq2JI8iB6qhpo6G7Hd1waT21Yj0vpjtUh7k0BB7dTfOkU3gYrh979AmuvEUOkB/NXPcmvp7N5/q13pShKwKPF86K1Grm0YxdHvtqHp15HcmIS1bW1GHt7CPHxlJ1rq8XF6BEZ1JeX0tLWhFuIP71CmmFXMyQpldqb16k395Bw7+3MXbUS9L5Yhc9AriZOcq+cZGL6OPTosAuzrMqGl8tK/qefcmjPXnwDg0hJGkRdWTXV5ZUoPnn5Bdfto0aRvXGTHKeYVAoeefkVmnx8iZs8VVaRQp5gU4ioJiXHDh1h5vTp8oYSjCKl7LIYuZF7El1zE8c2bkJtctCpdOfZt9/H5uNFb1OTxLsI04ivfwjznl9Jb7AbrY21nPxkI/o+I3h4cv97b1CitRCfdRtOhX9/yojYyC1wcMcGbh76m3ijAk+lgpLueuJum07knPmkigJHLjA2rCoHJksPN06ex6etk+wNH+Fjd+ERHEnc1CwuYmTRmlfo7VciIDzCbn0W/tr4PjU5OQR22Qny9qG0o57E6TOIm7uQAZNGYxASGRsEapzYW2upuHASVWMrR7buR2W0y7zMBc8/Sx4WMqbdhvwGtRqzxklHdwvN16/SV3iVgj17oMdAUMpQ5q16gWqtnsSxY6XCRyp3nNBdUYajsYbKnNNc//0oxs4uQockcMczS6nV6Bg4aQpdFjvubnrUdjOW5ia6y0opP3iUpt8P47Db8Jg4AkVSPO4DU8i6+97+zUws8CoVpsYGrDcKKT12jCuHjmE2WokdOZZpix+lO9iPoEGxoLHgkt5aL+oKiojpbSf/t18pPJ6D2WQieVwmUwQGR+nJ2UOHuXTsb/kYJWRkMvPu+ahCfDi2/1tqj53D0mdl8G2zGTH/Ljp83Ygc0Z80IqsHu5GOyjLsTU1c/f1vmnPOYDYbSLhzGoPnzsHuG0aY0OEIDZdCJZMo8q/dwEvrJDUpSUr1xX0p9FbrP/6IcVlTGC0izyS1xIFZRPSVlaCvreHaTz/TnH1CXoOEuxcQfdtMbFEDCYmNRSc2E7NRFsmNVy/j1d3JP1/uwVBcR6ehj4wH7yBlahZKv1D8k4dIkb0YAyvtBm4VX0ff1c0/n23DvaSGPpOBwY8vJHB0Jr6xaXiHRfabLoSAUaGgSrhi29s4tGcXteVloNYzff6DBKYOJWBkOoT74aRLdngEve5Gzml5/Y/s2klvwy26LRZuW7KYotJKFsy5h6/XfYyqu4secx9zly8hMi0Ri8PI/m07oLaTto4+Frz4IpqYSGKGpUJwsPRYirx6tctJafYxElGw7/33sDc1YNdpyXpmGbbwKBJHT0Xp5YlC/V9FbdeQfTybYZNFoecukgVlbeJQuDh29Ahjh6fLzrT4fEXSixDbF53JIbnPyP633sHXaqPDauGO/71MZ0AACVnTMLkUeIsi2WGTyKTKC+eJNAt4+AcoO7qxadXMWPUk/xQVsOL99TK+SWbgSt+UiZtHj5Bs17D99bfw0SpoNXbz4Gsv0+XrS9yUmTi1ehQWK4r+CpPK7Gxiu7v58u13ZDpOl0bLvLfepkOrY3jW5P+KLSHQFp03BVePHyfJYGfHiy8ToVRg8dAy/Z01aL398azq4dv1n6K1mTG7Kbj33VfQ+Xliqa5j7yef4u7QYFBreejD96k09JIxc6ZcU53a/iLcYeujKucEIeV1HNqxSx6itJFhREyfSq3TxaLnXpQmDXF9baJDbTZx/mwu07JuQ6n6P3Ahl5yKiCSQaRMmyq5U/5eTPruBkpxsousa+XPzFlnbKvz9mbPqeVrc3EmeOlWaWITIXJx0rC31tBZeRVtVxU+fb0XldKEODGbRu+9QbjCROvU2yXUyuoSLX4Wpp4Pm8xfxuVHBH1u24qbX4xk3gDHLH6fTy5PkTHF41oFTjcVoos/cRee1AlS5F8n+ep+s46PSR+KMH4wrJIzZjzzcf+JX2bG6LPS1ddF46SquvAJyf/4Zu6mH0MHJTHl2hcQN1fx5guM//4ZV5SR8SCJ3rHwMl8lK45GLnPnjMDaFEnXSAKa+s5o6m5XRaaOlMU9+KaC+/BqalkaaDh6j4MBhOXINHJzC2BVLaXf3IG7YKFxK5X9RnQqKy25KF/CIYSP6NVn/mUCuld2QHNGhg4bIFUmY4MRrVZcW4tnZQfG+HyjNPoVGqSZ1+hSKPFQkzZhO5uTp8hAreokuq4W64mt4dXZSsHcfDXlXpAYwefIk4u+ZjysqitDEVKx2p0R9CdxI6fUrBBvN5H26k5aCG3J9TJ09nbA7puMMCyZ6gHD16nCIsbRaxfX8PPx6eynbu5+KE6flmHzSovtxz5qAKiaK8IFCt92PDhGNn5LCPHxtNo5s3ELvzTJUFgtTRKd3ylh8PP04snY7zTfLabcZmLf0EfzSE/DTuHHqw110VzRQZ+xl9uqn2d9wg/krlpMYk4zS+t8dqoC8K9kEO02c/+gzeksqBWyOaY88ituIkfilDMI7NEQ62dV6cUVtXD6VTZxTy8n3t2CvqafP0sVdzzyNZXAavhkjMXp7SXe36L6KkIrqkzn89MkGAps6iPbwocNkxhYVQdi98xk5fx4eOmF0hB5HFwFqNWWHTxBhd/HrZ5vpbW7EaLcyf/lSXCkJhI0YjtbTR+azK0UDzA6XDvzCid17iG4y4G1XYPTQ0+XtRmeYHy98sUU2pVw2MxatSibU5J46TpTVwbHX16Hu7qNVo+TRNS+gCw+FXgN/v/8xdpGX7rLy+GsvoYoIRGdz8v2r61AaHbQ5FTy19k1KVT2kz50DVnd5QLGqLJIUcCLnDFMnTpVYIZVagV1hQ+0003rkOL5dPfyw+VOsIsAjIIwBSYNQrHv1RdfEpETObd8KbW3oPX2Z8/BjOKLiiJ8zB5fA4MhL1B9lcuSPv5kzaxYurShYpMcWQ2crpRdz8WprJ3v9RpS9FjQRscx89FGU0aFUFF0nb+9+PIx2mRJw2yMPYk0Jp6G2gnObNqPvNeIdHsnkxQ/SHRdC0vTZEn9hMoBnfwY6h77cwsUfvmeoTS+J9V3eLqKmZRE2cz7RwzNEehMCxtVt68ZHp+f8P8cwXL/Bxd1f4ONw4RsWR3jmWFqjgrnjmWekZF6w+7wcGjwMRv7eup6Ko8eJs3li7u6hx9NG8szbiJt9H/6pqdIT6ymkYi4HhtpS6m/k0Vp4nXN7f8Nf54l7WBCTH36A3phIksSiZ+0P3xYnmKqacjori6k/m0PR918RpHfH6R/DnKUrafcLYGhWFg67BZfdgVpc8O5OirMPYC6vJnv3z/h6eOKfEsbYe+bjiIknKG0YNp2b5PFpXFaaS4sx1TTQePIsxfv2y5vaa/RIWnx8GJg1hTEzZ6JxF4gKhexI1hYV4t3RROEff1J+5BQeek+08fFMePgheoL8SR4zUrR1ZUlqtbphrW+m7/wZCg78RbmI39JoiEyIZ84DDwmiLT9//y2VBRfQatUkZoxm8uzZcuM5eeAg1Sdz8fb0I2rMeFIEDmhQPL4DolF6eMoTlFjoS3PP491n5eiXuzAJc4PTTtDEMQyeMxevhBTZ/hb4DiH4FQv6FVEAurlIjBeOMjd5H6r/hfx+/PFHTJw8nZEZ6fLfRVEtpOHXzp0hpKeHs7t2Yim4LKPpgqbNIm7OHXKc7hUahsZiRCOKEJeCWxfPo66v5swPv9JSWC07VAlzxhA/eTzRQ8fg9PSVbXmrw4ZW7eDikcOEOVQc374T65Ur0p2ZtHA+oWPHETZkBG5CWG2zyE6gGFdXXbpIWHsrv3y6ib6GRhQaN0bOupOBEybhPXQImjA/FBpxplNgt+loulqE5uY1Tuz/hobKKhwaDePn30WPycK0cZP55vMv6KwoQ+/tQfqdc0gek47VaWLHJxtxazHh6R1E6u1z8UyIZej0LJmVKxAxMgPWYSX/8CHCu438/vlmHG11GJUwfdkqdAmDiB8zEZeHOyqVHZfLidKp4+jxHIZNHImH3k2Ks0VGqvCaiIxgIezXiSxglZTwy+ufn3OMwIZ6Dm39HGdLM3i4kbV8BebIKOlY07p5of53FKUSLnW7hcrj2VKm8NeO3XiKOCQVxM7NosTYy/IPPu4XQmt0/b8/Jgr/OYRfVQe/b92G2tWL3V3N7ctXYAoMIWX27fKeEcuD6KAJDmWpwKLU1HBgxw56urvQhoUzYekyXCGhDJkwoV/8LUwpouiyO6R+x62ijtNff4OnySijGCc+t4zwgfGYb9Tyx449qAw96EP8GPPo/fhGBNNZWcnvu79GZ3TiHhTG+CceRRMZTsL4MThMZlRefnKa0GPqpPbMGYKKq/lx/Qb8RWfF24Ow6VNp0et57MVXcCj7OwgiL9zstHD+9DlmTZwuk3wEBkY0Ac1GM1fzrsiUJHHlhW1ELEBNbS10Xr9BX84Jzny/H404CPr6MW/1KxgDg0mYNBG7sp9DJw/RvR1UnT5B79WrZP/0k2RG6oNDmPzYY6jCI4kW7mbRQVYLU4SD+ppK7BUVmHJOcfHHX3ETxVVQIBOff4beYD9Sx46VkxbB4nPX6Gmur6O7qBDTmZPk/fWnZIe6xQxEM2IU+pg4bn/o4f7iw12Jy2WntqqaHpG/e/YyeX/+idXQTUhKItNXPoPV6qDheK48gDr0KnwGhjNnyYPolWpu/HqcwpPn5WcfPHIoAxbOxn1gNGkp6f2h3GJ8onbR3FhO+7UCGv88RHn2aXQqFf6pySQsWgjR0aQMHyMLQOG2Fle0orpUmkBGpA7v78KJM7viPwyM3cKgRIGBESWCQhYgFTevyoz5uh//oP5iHk6FggHjRlMb4svg2bMYNWEKFosDnVYYxOy0VpTSWXSNmgMHqci9IHXMKZMmEDJ1CkHDhuM7MF6uhfIwiZ3Sa3kyOars6x9ov3YTi81F3OSJBN85A58hKYRHRaFRiZgzaecj//IFvHq6OfPxJ2gam9EpVIRnjsL7zlm4JycyUBSMZpErKzpoTi6dOY2n2cr57V/Rdf0G7koXGdOnkDBvLt1dBk5u+RpHaxedVgOj5k4lYdZ4XH0mzny0B2NtK1YPPfFzpnCaHh5a8wLRQdH9HWpRqWogr/AUjltVlO7ci6m8RiZ0Zdw5H6+x4wlIG0z4gEjpvrY4TFJDXV14A2tZDQW7v6OnpBQfPz2Dp03FZ8JUgkZlogr2p9dmxkdELzrslP59mNz9P6G4WUaImzsG8WoDY4h/4H4iM8cQGOwnJ3s2kSxtaKMttwjv9m5+2/wJjt4uGXAwdOYMvIaNIEFk+HqJjG0dOMTfcP3YYYnP0hRXEe8XTEuXAXV0JI7UWB5445X+DpZOLRsAfWYThVeuoK65RfEXe3E0tmD29mTi3fMIHpyCqaOT7C3bMXV04BD0k/vvJnRwAg0l5ZzY+hXuLi1tCjW3PfEQjlh/hk+eBFox6hXaKKOM8jydfZnpk6fKP+rHXtlFRi2Np8/hulXPz9s+xWm14ReZSFh0HIpPFtzvamqoJC7SjzGpgyg7m09DSzfjFz1K+pLHcfnoMPzHlBJggdPZR5kxZYqgAmKxmXET4wO7gwOvvcG5X34nKWogY4aMoORyPh09XShDfLll7CRoQASDBsRQf+4iPd092IODaDebCQkMJiN5EMVncilrbOK2F1czYtEDdIj+k5uP7Fzb+nq4VXgNr7YOjn28ib6+LsJmTmTG0qVcqGqRdGsxZhXLoawG+nr44aVXKTl7lrCYKCaOzOTasbNcr67ntudfYPRjj+BUCweem3yOeoULs7QAVfMtjn6yCZvJQOLc6cxYvISLpS2MEyNasUCKR85sQq11sXPJImoK8kkamsGAiAFcPJqDRa3hzjWrGSTcPP9nNClGfy747tEnqCq8yOCJKcRERpJ/5ArVXRbu++QjksSmLMZrstuqQdFhZPfiRXRVVDIwYxzBoUGc++cnmb/44IcbGTBxkmygGSwW3PUqFJ2dfPzgo9DczMhRQyT5vqmsnkvVdTyx60sSpojYqP+XHKo09PHWvDvlSHd4YgqBvn6cu3SRVo2aJZ9vJVQEnQsDguzuaLHerOC7F1+mr7GJiIxh0ilXdOgIAWoVOrWaW8Y+YqdPxmw1UX/6NJ6iY6xVY3N3I2r4cGkWvHr0BPrgIJZt34RHYrws2ewup3REWmvq2PTAEulKTp8k0mGcXM45hzMgiCd3fonbwFiRAiyhMeJdXLtegpeXmqjoKBm6Lt6bHidbNmwia8IUBqen0ydJ3ArpXu0pvM5njy4hECvp44dgddg5f64IwmJ47pt94C8i6a39G6BTS332Kf564xW0Jgup0+fS2tPFzUsncI8M45l932Px9JYYBtmAchhoupLPliUriPP2ImlogkyAyTt9CWVIBKt++w2HhxDuurBaTXKhv3boMD+++ipRbm6kj82kpqGBMuGsCw7llV//wqYRW4g4wdpRONSU/3mQQ++sQ9FnYMRdd9Dc3kH5hUto7FZpntAH+jBo0ljqaqtpvFpAkJcXzV3duAcEMHTsGCoqKqkqKiF+5EgWfrYBp16LUi2MAk4ULjV5P//KH2+8TWKIP4Mnj6Cyto6LOXmkTr6Nh7Z/gU0ng8j+YytqOPGvbmfU6AwJgxe/qdPukN2okydPMDojQxaAonwVG6TW7iJn526Ob/mMAQFejJySSVl1DVcvl5AyeTqLNn+CUWhVBDvAbJWn6mt7v+Hnz7YSHRTAyHGjyL9RRFFJCcOnTuX+T9ZLmLwQuatFCoO1h6Nf7ubyjm+kqzd96iiuFBVQVVLD6NvnMevd97CJTp7djF6Y04D976/l5t59DIoIJe22LA7lnKS3uYesO+eT9fJL8vXll1U8u3YOrv2Qoj8OE+UfQHLGMIqLi7F29GDu7sLuMBOfloxHdDj51/JRGntxV6vp6TUSFBrO8PQMcs6eoarpFjMfWsSU55/vlwTIiZwJrVbP9pdf5dYfB5mQnExIfBRnCgqoaO1h/IKF3PXyS9jUSrmgW7HLztuFM7nMGSNwLGBVizJbgaPPSN7lPDImj5e3sZxvOO0o7C42P70U+41rDIoJly7jExcu0dFuZ+GyZxn6yH04VRoUPVYUAsdjt7DzxdWUnz7BqKGpxA4ZxK9//I3TouWhZ1aRJAojnQKH0oHNbkKvVPLhE0+hKCllaEgYAyOjyL5wgRa1mrtfXE3c3BlY1R6yeaB3OOQI9OOHHqCrpIAxwwYTEhPD8dzzVLV2yhFwvOAkimQShwOtcBubevn44UdwVtUzbGCCHOvmXS2go7sbDy83LJYeBiQMIDAmgnOnT6Mz2/sxWw4bEbGx+IWEcvzUGRR6d1a+/SY+Y0bg0qlRKLX9E5HeXl65/wECOjoZE5+Il4c7p4qKqPi3c/Pmtu34JqTKgsugFvuLivLaMqx9JkamDOtnvPafPrlRXozJaSUhMVVWhR6CcGt3YKur5q0lTxDS28uEoUMQc5XzpSVcbevgs19+wTsxQeKSFKKjbbRhKi5h46uvYGysYdaUCdhsNrLPXsQ7Ko7Vaz9AmZggCyenwo7SZZcImNfF6ztdjEtLw2a0crGaiH7dAAAgAElEQVS0hGZvD9bt24syKLDfBSzXNgXtBQW8tfxpwhU2Jg8biqPPxKnCQvr+LbTe2LlDFvuiG+no7ZOZ7L3nr7Dh5VcJcMLUsZm0tDZSdOMmGjdvrFLL52TMuNG0tLdy+fIlOaIXh4b/j6mzDs+y/N//6+laN6wYNRgjBxsjRiMhJigGCqKIYKHYigUoLaAIChKKhWLQ3WPUYDAYbGNjzbqezp/XNT7f44eHf3io2xP3fd3vOM/Xqfb4SE9Ll6lfR3OyaQ4P5Kvt29AEh7UhitRaFB43BYeO8s2Cj4gL0JLRpw8N5XVcv12GMqYjr4mzWa/ArRLZu2I74KFi90HWf7EUvUrBxNGjKMy9Sr7IFE5MZN7mH/A5LSiC/GRz4vPYKb+aRzuHgv3L1lF7p5Ta/xBP723awNXqSpIGD0WpNtx7VDtkjN31b35kx+q1REb5M2xIuoxXLKquIT59EE+uWAGWFgiLlDgs8ef66aNSD7jz6w3S2xAdHc+Mea+x7LdtvLN6RdtzXaBkxGHo9JH17Y/s2riZ9kH+DEtLpTD3Bo21NRj0apodVggMoFefPjRVlFNw4zqRkZHU1DUQ+J/7PXVAmizgC+uq6PnIBB58911QGtvwbgonTpeTzLNXGDQwow28LpY2QhzodJC1cin7/v2dqM6RpKemcfNULjcuXEOx8YEpvoqacu579D4JyWw8mMnG77eROH4io2bNolSjlMYEIUo3+bxUXspm0IBUHEJ1L+YvLg8BXgW/LP6Sy2eymPnyqyRmjCBn6zb279lFvbsVu7+Wx+fNYfCwoRxc+y0XjpxC0GxqHU6mvvYyQzMy2P3tRv7+7U+mzX2NYTOeplZtpclhJVhtwGv3cDrzLOMHDaH89FmaWlvwT0lGF9Wey5dymTjmPqpLbsuoFBHHpVWp2DxnLmWlJTz5wXt07tKNv1Z8Q9bxM8x86126TpqIx2XFrVKicPmkgPj41fP07daZ6szT8mCOHjoEl85E4fViBg9Ix9raKoW3fjo9xogwvnj0AexuGzMWfEBwWDh/f7+FU2cymTTrOQY98CDNXrUswEUmoV9NLXs/WYjH1sSIl58iqlcvziz+lqxr+aS88QqdRmTgsAsgjgqvPhhNQzM/v/oKBpeLp9//gPD2Efy+bgXHz53lgTffp3vGCFQ6HXa3Qx4EqooKTi1cAv+BtKe+Pw//Dh3Y9+7HlDaa6T3vDfx79WyzqYuZjNuLqbmVnZ98hr/DzvNCaOxn5MDar8kuK2fUO+8T2bcPLqcdhdeHVqHGVV7JypmziI1qx3OLPpNu0y0LFtAs1pcOB/r2UTy7bDF+fiZ2LlpMaU4OSpMJu7+RucuX4HR52Ln6W24VF/H05x8S2KUjHpUancGEy+WmOTuXc4tXEhsUyEPvvSoTD8QovKSxmdFLl+LpECdLP8GV8jgV3My7QUCgjnbR7fApdTKJwqRW8L1wAQ8dIXVvdeK7VUCYz8vdE6fIWrWGxPj23Dd/lhRr/7l0A9UOH2MWfYo9LJAgnRpHi4UQv0hunznHbwveJaV3T575bBHFd4r586tllFRX8+4vv+EIDcXqsstkCZ/NQmvOVU4sXsaA7t0Y9f4buGuq+eHdj1GHRjJi8SLsUZF43DY0whThU1KRdZ6s9d/TNSqCiR/Mx1p8m41rv0bXPo6MeW9BeAReu4UAjQZ3q0VODvYsXU7PpB48tWwpt3Kusn3RlwSrRFfZQmyf7jz85stUlZXyx8Il+BpaUelNki855Z3XuXTmDH+v34xfWASzvlpBo1aFT+XDarYSoPYjd/decjd9x7ih6fR+dRalWRc4+N12tFGxjP7iSxoMOgwus0Q9ePVGjhw7zqD+bRgYgaz3uJwYFF7OCAxMWhoqowm7T4HOpyDM7SZr+y9c/S9ObKaAY48Sh951dny1hS5pg0l5cy71Bg1+Kg2+hhZilAb2/fQLB3/fwRNTJzNq8v2cP5fFH1t/Jr57Es988A6tJgMVNit6nY4Au50TW7eSv/Nv5jwzjfajRlCYeYYd331P0tDhpL72JjVaDX5GDR67BbXLzemffqF2/0GmTLiPuCkPcHH/AY78/Dd9ho2k36yZ1Gm06LVGPK2thHgd/LRiBSVZ2Tw25XHSnpzCnu2/cPyHn4kPC6Xe2ciEaVMYMOVhfv9xKzn/7EbjatO/zpk/n66pAzi4Zzd7d/5N/xEjGD37RVo1arQ6tcywFmiUHxctxVhQxLSHHiDogVEc27qNg3tP02v4aEbOeYEmkbyhVuDyuuXfYgU8ZvCoNp6aUnBXwd3cwqVLF+kvJnpity/uL6eLoP9QTz9/sRhP/k1emT0TdWpP/tr2ExcPX2T8k9OIffA+nGIa3+gkSK1Dh4cv3n8H591yXnvtJSISO/Djlp/JP32diZOfIPmR8VQrHIi/wvyMKGsb2PTpIkyigJv1AnTrxL5vvuZS7k1GTZ9OxIQxWIwmPFYX4Qo1gU2NbPj0Y0JwM+2JKWg6d+CPTZu5eOkKU198mQ5DR1Fuc6H298drbSXCaWHBSy9i+O9B9sn7C/CP68yGz7+g7FY+OoMarx+8+eHbGAL82Pbt91Scu4rZYsGvewdmvvkaoRFRrP/qG26fz+W1994jIC2ZZoNa6onVgiNZUcvmhYuIcDl45a35EBTA9hWryK6s4el584np1ReLSGARBZdew63bYgJoJyWpt5wiSnyrWiFdwOI87p7UZgLRoMbk8mC9XchPy5cSrYFZH74v9e8/rFxFkdnO9Pfeg7h2KPwC8Fm9+HuUtNy6zbJPPqRDQgTvvD0Pi8XCipVrqau18tYnC/HrkkCLKL7VblSWVlzXb7F16XK6xEYz8+23ZUG7bukSav6DVk975x2UCQmYfQpMGj1+Dhct167xy9rVdI4O54nXXoPaBjav/5YSr5PpCz7AJogFah0mjwqTzUnjf9D9FQsW0DE+lve+/AJbVSVLF34hI0jFBqRdcgKvvvcmdysq2bh2Hfa79TK2MDY5kblvv0VFSTnfb95CcU0Ny75dh9ukp8XnRR8eCrVNmI9d4N+NG4lPjOapt+ZBSQWrFi9H374Dj7/5FubYKJpcDgLcbqkhzj9ygm2bfqB7RjrPTp+OraqWxZ9+QkBYEB+tWQkh/jQ01smiKDAkmENHj5AYHY9/k4vc7Bx6DB5IQGQYFy6dJ6lnL4xBobKQtbU0ERkRye2d//Ld16sZOGEkD097kuq8fJZ+sZRuyT154ZPPIDSM5soqPFqtdP0f2PcvaSkpNNU0kJOdQ7fu3ejeM5llS79k1uxZ6E1GaZjSqBQYNEau/voP2zdvo++Y4Ux9eQ7F+w/x8/r1aDxOGt12Up+YzMPPTefMb79z+M+/0QoOqttN/4kTePCZp7hx/Cjfr99Av4GDmPbe+2DSU9PQQLBByHTU7M86S0KPngQGReFssaKz2gj3uMj8/UcyTx8i/aExjHjwYYr/Pc5v329DsX7S/b5mSysJSYlMeexxzm7YzPnsKwSm9ueRN96izKXCplahUtoJsDRz4duNlN7Kp/3QdEaNG8PRLVspuJVPYsYwhk+ahFonzAk+eXGIh+SF3GwGDx8qDy6x81B5NNhqWyi+eFXmtrYGKuWKx4AGf7OD3UtWU5yfR//HxzFk8GD+Wrae+pZWoscNod99YwnyC5fdtVLkALrc7Fi5hrtFJUycPIWUXsn8tGY5FcUFPPLYFGJT+tAcGYZS70eADYrOnOffdd8QEuBP6qSJJHVL4p/1G6lqbabzY5PoN2YUUf7BEitAQCA+Syv/frWU2ooyRkydSv+kXuxdtobywhImPP8CIT27o4oNw6x04nBapPi8rr6exOQUHIpAiT6IVLnxq6ti1xeLpNEg48mn6NypK3tWreFGeTl95r1M5OB0HCItw6tA6VKisNgpu3yZAT2SCA0Jwqv0UNdax62yUppd0K5DZwz+QW0mGZ0Kv7uVZC9chKOmltFvzKddXHt+/vQ96uwu0uYtIDCpFwqPDaXHicLtxr+pld0fL0LvcjD5lRkY/E38um4jBXVNjBSW+aTueMWkU6ej1QPNtTV4q8vp16cXTQLsiU/iIkryC3BYXPQQtHkDWM0WDA4VxTcLabW0kjp4IB6tGE9rqK1v4Wb+bbQGA1EJcfhMeuxOJ8E6E87rN7iwbAmhRhMjXnkdpdfD8aWLabA7SPvkS5wJHfApPZLsLy6jW9dvEOJvoH379lI/J7SoRo2Cb79Zy7DhGXRN7ovZK6a7PiL1XuqzTnNxzVri20UxcO4saQI5uvIbLAoVY1YsoSFIJFG48NPq0XpVFORdR63xEh8fi0KlxKBSo7I5yMm5hjGiHT4/P3SR4bIAMTjdmC9eJOvLL4iLCOeBDxZQXFbKrq++wC8unj5vL8AeEYXSaUXvcWHyQMXZc5zdsIkukWFMfu1FKspL+em7rRg6dGTI62/gCw1BY7XgJ7JM1VqOHNhL95hQknr2oNIlVlEq9BYbm9Z+zdTHphCX2IlabOg0WtwVTRTk5BIbGy1p/GaFl7DIdtwtr5EcwKSkJBlEb2oXiUqtRW33kL9/D/lb19GncwKj5r5FzrkLZO/6C318B/n6m/VGgmytKL0uHCY9h47fywLWG3Dq9XidNsI8NjJPn6Jb+mAUxgA8bjVGn49ovY/jG7+n6dAp+nXrRv/nn+bUgQNcO3SSmD596f36S9T5GdAolKjcPuk+vHjmDP169iA8PEROmoTMpKzoDj//lxTz8jvvUmO24Bceib25lTi9id3rv6b2wjHSk3oy8pnX5eGZnbWPuIGpdJvxKo16EyZhYmtpwCAK0h1/Urb/IA8OG0bvsSM4ffIkuw4epcfoMaROn0adQonJ4I/bYZcswAunjjM2LR29UU+dy47J6IeiycKZo8cZlDEIQ6Af1eYGiYwwV9STfe4CAzMGSeel0qBH4VNxt6hSusm79umJzedB7xeA0uUhTK3i1yXL8OXe4P5Rw+h0/3D++eNPzhzPpt+IsaQ9/YRkockNntuN2uEmMyuLAaNGyZmsQsSsKX04rHVcvniRwekjcaPFpdGh9Nhpp3awY8kX+LJzmf7EEwT278Uvf/3NjXNXGPf00/iPHEyrzkCYPhiH2UaDyDO/fYu+HWMJDQnAJibpXhU1BXcpraoldkAfCDTgxE6Az0uUxcnWz5bgrWxkxpOPE5kUw/atG7mTf4cJM15AP2gYTr8gmTlt8jpR2+r54ctFRNg8PDlpEqFd4vhzx+9cuF7ApFkvETFsGNU+MPoF4Da30FJ6m5qyYoaNHCpdkiqBt1HrKSi4zZ2SOwzKSJeTPMN/XD1B/RPXvsPrpV3vbjhUCjlxV1jdFJ3LQaVQEZvcTU6I7lpbCBBO4LpGfl22HH9rC3Ofm44ywMTGLdu402Dh8Vdel1nANoHT+C+6TafTkFdUQIuI3OrVRwK9ZRqISsGtonw8Dgd9uiThc3vxajRoRLJTVWWbC9ht5fUXZ4HDy5bN2yj1wZS336QxzB9FQCAalwqdW0l14W1a6qvp3S8Ro58OhUKBucVGbk4hxsBQwjsm4NErcWu9GB1WlNfz2bH6G9oHR/Hi889jtzSwYdMG3GoNT7z+BuaoOBoFM1ajwCA0Vbm5UioRHxbOjBnP42hoYsP2rdRp3Tz57nwagkLwGALwV5pQOuzcyDlLWFgAnZK64RBpQ24tepWai5fOojNo6dGnD1abHZ1SjcLlJefcJSIiI2jXuaNcm4tY1abaRn77bguTJ08hMD6aZjFcEDIcuwfvqUvs27qN0A5RTHnhGZqq7rB243cEd0rk0bmvU2cKwa3TYxABEg01VOZfR+dvIqJnb9RaEyarBz+rldzDe9i7+0+CE+OZPu05ik7mcOTUKexxQTzxxisojYHoNH54WxyYWiwUHzxI1pGD+Il4zyefoSq3lM3bthCS3J6n58/F5ueHQykmsz78XR7O7viT3DMXiW7fiRkznuPUqUPsOXqQyKREnnxpLgr/UGxCpqF0YquqYucXK9DbXYS2j2baU0+Rk3mGP//aQXzPRB6bPRtlVBwtVjtGr0tmJV+4mE0vgWsL0tFgM9OuXTR15Xe5dOQko0ePQhXih8Vlx+VwE9DspG5PJof++ou4IT25/6EHuXronBwQBQ/pwehnnqa+VUFgWBQen5NAh5kr2zaSffgA6aNGM3r8BLJPnOKfP/9Ese6pyb7yO3doHxxK18j23M3No97hZPDsFxjw+JN49QFy5S1kB5ibyf5yJUf++BNPUBAp/ftReDETi0pFt8encv/cV9q0BoJXqBJBMh6OnjtKRtpghJxdLHrE5E/MDq8dPU+fgSk41A7puFGgldPEv16eR+XlbExR/kQEBmDJL6fCaiFt/osMfPIJPJrgtpvO7pPOyj/ffYvrJ8/IrN+eXbtSVphLUW0lD7z+Mr2enSahsQ63eAtaWnNyWfvqHIJ9HgICAkjskEBJ9jXK7DYy3n+DfpOntAkT/pcAY25l6/yX5EWnCg6hS/t4mi9ex6c2MPTlV+k8+RHpErSqRXcoVGdeLl+5QGqfIbjEQSWkGq2tKFUefp7zAqU5uXTq3JNgUyCF2ZdwBpi4f9HHRA1MRanzbwt18kBVWRWtjXX07tVTuuxwmKUzrtlmofh2Kb2T+7XprnzC3g/6lkZ+mfY0LcUlBPboIwtvV/Vt7jQ2M+2rTSSNvLfCFvofsY9tNrPhocfQmlsI6hBBQGgQN3Nu4goJZcbaNfh1iEflErnNJtwqFXdKKzDXlcjsZ4/WJMnswkFXVFQkYd/CzYTbLAsKvHpKC++gUStpFxstV0rybelNlFXcxdHUTGL3RKm7cIg4OBFyf/cum55/Fld9E+F90ySaoP7cCcI6dmLyN5tARLXdk1SKqfPN67cINuqIiotri9uTEWUe1q9eydARGfQQwm2fQq733a0t+EoK2PzibFSCV9VXHFgO6i7lENWtG09sWIe7XTsJjPU43YJBzeXcHMI6ticqLAKdyFOwCyq7luK8WwT5hxIcHSPNDTaHHT9h2rl0kR3z50GrmaiUQdQ01mEuv0lQly5M37oDm8HQZpYQOsD/+FwVR4/xh4DqGg1Ed4qlpqmRsspaFDFxzPn1FzxqUQwJ047QKanJvnKFXskdUGrUtEh5uVZ+/p999CEfL1iAQq2gxWnGX+ePyqXgQuY5Uofcc66LtZtai8Oj4PLFS7KpUIvIOCVYLU6MChXX9/xF5leL8TbUkzxsPHkFt6kvyaf3feMY99UGPFraIO7CRatWc/r0GdJTB8rIO9G4iO2GxmPn0onj9EgfjNrg33aPin29uYmcP37nxLK1hChVRKf0oq6lmbK8AvqNH8/wLz/HovCh1xnl5ERMSE6dOcWIkcOlicFqacYkrLX/LdY+/vhjFnz4iYwEVGp0bT+/oZFzf//BkY1rCPQo6N51IOXl5dytvcXQJx4j/d3FODUKCchVyWtRwbF133Jp2090MBjo2bMHp65coUajYeBjjzFy7kvy4BcgX3FZiS3KsZOHGTN0CG63E4VGLKvFQ7mFW3k3SUsbiNVhJkBMQ4Xyzu4j69x5Bg4diE8gmtpSi1H7FJw7KZhewoRwb3XoFDpDL39/+imFf/1LguAIJkRwTeAfmj0MeeARJnzwXpt7/3+xVw4XFzLPMmDMSNkASqWDNIQ2cuXSJdLS2yaD/+cCdpvZ/MZrcOEq4QYjhs4JZBcU4HZ4efSl2XR9+nEcSpHU0eborqirp76uit7dOgu9i0xt0uv8wOwjK+siA0dnyM/EgxO9yKS1u9k89w3M14sJM+kJiQ3icl4OWr0fT817m8ixE/EZDUJR0gaa1jn5Zs5srNk36B0Ti5+/jsuF+ZQ4PDy74BM6jh+H2+gnJXpGYdCpvcvdu6XEd43HpBOWPYWMqGy1OCgvr6Brl04EGUwoHC6Z2NFYXUNJdRWdevZArdZhd9gI1Blw1rdSfruYzsnJoFNiV3jFdhHKKlj72mvo62sJ1WtR6TWUNTRhMQQw78tlaMUZLLWpAnqtoOLObVkAdu/Zq80Bf88Gn3+7rQDsLlbA4roUUGCBa7ldwMp33kLTWENCUBAah5dqs5Vci4UPRDJLSk8c4p52C52qgjv5RRj8NETGhWN1tsqmV682UVNWh7XVSYcuHeU15dMIJ6oD17XrrJn/PgabTz7DrY5mGmytMh/85VWrIbaLvH6EJEM0oO7cq6ye/7ac7iW2i8PeaqOwphJdUiyzRBpHWBR2cVoJ6ZoGsi6eoXO3jqgMOkwqP3Q+FVazmetF10nolIC/3g+1UiMNcYILevXcJSIjowiPicanVmH3ujEq1Xzz+TIenzyF8MQObdpd8bnZ3bT+s4+flq/A36ijXfswKmpLqXXZMHXpwux134Mo2oQJXgbPuLiSdZLEPr3x+oVh93oJ8CjlM6Th2D5WffaBJDkM6tGXlqullDY04jcmlZlLF2LWBMgNm87uwuhTUvPHH2xZuhiTVsHglIGU36jgTmszwWP78dTnH7Q958R2SXxuXjd5v/3BryvWEq71p29iVyrL8smvqSRm2DCeXbYSt8uH0t8glaJqt5MF4x/Av8VKgM5A765dybtymQafnc4PjOLB998HVQAup0ei2UQdc/bsBfqnp6HSCuMZtHoE29ZATtY5BqalYvNacXhcGLT+6Kxuriz9jjO/70Dj52Ng/34UZd+i0mElfEI6Uz5ZAApTG6RCDTqvi6NfLuT8zp1EBYTRo2t3ruVeReD/FBvef9U3uk8/di1fRShqHE4PT85/m6LgIHoIs4fQc8kQAKtcsdafPou7sITMn3bQcLcSq8nLtI/eo1EgEnqmtolZRbPqcqHQeTiSeZjhQ0QUnNBcaERKinwAnzp+nAcmTWg7vYSRxGzBhIL6y1ew5d9k3/qv0Xqd2DQKZi38jByfj973TcIpeOAuMImbt8VM6eUTGKpr2P3JCkL0Jqq18MzijykKMpCQOgifR41BVPI2H9fOZ1Jw9RxJQSb2LVtCiEorBf0zli7hittKz4wxeG1KOY2QB2htJXW386i+doUjW7aicLgxtYtl6uvzqDTq6Dx4qHS3ifPW5jFTWltFwe07jBk+Rl6w0vip8NFQWoStKJ9yEdX20+8E6f1QRccx+Y151PjriO7X+x4KQC0P16qqVqrv5DEwtT+ee6/FTSuFtwsoKa1j/IixKKziFwgmjYfGO4VoS0opOnmaw7/uwKjT0j2tH7aQUIz9BpI6cZJcl7SliSqovnGdqLo6cnft4fzufeiNBrlayHhuOlVhYXTpNwCNeNg7fXg1OgoKSnBb6ujRT5hhhGvKQzBKCvLyaPA46J3cV67W1EL3qFKSey1XHgjdEhPR3dNTCaH0hWyR6AypKf0Ell3G84knQ/mli7RrtbJ74w+U5uVJE0j/IWmkPvgQTVExhCclS2C6mAWJXM4rOdfw0ylI7NoZhYCKii2Mz83yZUvJGD6KlP6pKGXH0pYmUJSVSYdWMwd/2MSd61dl95kycqyMHGqKiCRIahJ9smh0KVVczr0J7hb69end5viSWkir1BhFtu9EQqfOuJwudELc63ORc2A/SXoDu7/bSMWNm/LaGfHI/XQYPBRXh0T84jrgcdvlBMHj9VBxMZu4unr+Wr2G2sJiVAYDKQ/cT/SIYSj79kUZGkKgaKI8PuweNReysujTJRpjoAmXMUR+h1qnh4Uff8ycN14mPDxcFrCyIvApOXv8BFEJ8cR36tCWEytWVT4fmZfOE5vUlaCAQPzcYnLUlhFcfOIoCU47f6xeRV1jPa1OJ9Nmz8HYsSsB/Yfg9DOi0Yji2IPSq+Xw0aP0H5yG0c8ky1FxmAvH71GRQJLSH1NAkCzMZfyxiKs6fozOdidbFy3Eh5s6s5nn33gbR3AokWNHt7lQ9SYpyRKXu9AYdu+dTIh4YLYJMymvruSbb77h848+Ra3R4RQxazKpyUPegQN0tLpYv3ARpiB/6lubmPvm65j9A4kaOwmzWpwBoofw4LbbKck8S0RZObvWfUtj5V2ZIjR27hxsUZHEZwzFpVCjEQ4NcY6pYc/B/UwYNVJy+NrqLQUup5fDx44y4r4x0nChEy6YVivo9Zw+m8mAwYPwiUJeGDhEo+Z0cvzQESaNH9+m3RNJI2Kta26kPvsyoUXlbPryS/ShfvgCA0gcNJxyt5epH3yARyMUsOKTc2N32OUKeOzwsbIpF79WvCazpUWaQIYOHSonXfIB6/PRXFuBs7gI8+nTHNj+Ey61An1oOE/OmYfF6EeESAlSanDbfaiNGolvOXvuNBkDU+45JH14fF5stTYKbhQwMCMdu92BUu1Cq1VRU1SMt6wC8+nznP7zL9mMqMOCuf+lF2kNCiRm8BAcCoH5AYNajbmihNZbeTSeyeT8P3/LpiisS2dMA/rj69CR4U9Mk07QNsuCoKiUUFVRwqD0VHmPOkTDqDJQVlpFzd0aBqQKU4ewoYvr3MWtkju0Wm3079tbFmLiGmlqslD9n3zDbrPQu3dPfF6xQlVJXasgLriLiin5L5r08qHDqFVKYnv3pufkR3GGhhObIlKXlLhF86xQcEuseoUJpJf4vfeeXsIEUpjXFgXXvc0EIu8Lt4e7uVdQVVdx899d3DyTKa+d5GEZ1AQG0HHYUHqOEo2OBpmdqFRSVFBMg62JuKR4jIa2xsfhdFB4pUBO+WI7xOATz1ajSDgxczc3F31tI1d+/5s7V65id7vpNXo4HcYOx5CQQGh8J9CIHN2287A85xJBVit7Vq7CVVKJzqkkcfAgYh6+D1XXBAITEmhyOPHXmeTbu3AhG3+jkeTu3do+Z2lm03Lm0gUCg4JI7tJFfi9mkTkuzuazF+nWJZGQ0GCsYmJo1ErKxCcfL+D1N+cRFBUhv1dZWtkcFF25grq2hsvbt9N4uxCXz8ugRx7Ef2Cq1PUFx3TE4nRIWSSfyqYAACAASURBVIXRYOLSufPExMcT2j6qrckUL9Jhp+DcKdorvPz86WcYms14Wuw88tIcGhM7EdS/H8rQcJQqMXzyyG3M5ZMn6OFn4s/3PkDbYqbabOPBV17B0r2LjCHV6fxlzLDwC/msDqrOZxPY2sKOVcuw3S3Dz6DikTkv0dwxkaj+aVKyIBzVPrsHndfDD2tW8GRGBlvfegd1ayvaQBNjZz5LzX/bua4ZI9Ap/Nvcuy47Gp2aI4ePkp4+GK00dyolekzc3wf2HWbE8GHopORORh9JNuTVU5mEWe1SnywIEGalm4kvvYCqby/i04dgtnjRiS2b+NJtzdRfuYihqprdq9ZAQyuRkbGSX6xY886rvkGdu3D+hx9w3a0lKKwdo6bNoKVjJ7qPHYNbI/j/HhnDorBbyP57D+FmO/uWfy331q4wHRPmvEiJPoDBjz7ZFk8kzJ3imnY0c/jMIUaPHoMOoeXzyc5dfHN7jx1mzKhRaNyiwvRIthR2O3l79qGoKGPvujUECH5XaADDpz2FKimZ9v1SUeoD2z4Gqwet3Uzuib1YbuSSt2MXPrNdkuVHz32RiuhQegwbhZi9CB2mWjiOTmdx6ch+0mMi2bf8C0KEFicimoFPTMXZvRNJg0agEll+MrKoBZx28o4dw1VSwsH13xLi5w9h7Rk541mcCe3onNIfpVdwElW4fE7MbgdZF7MZOmgwfkKEKSYYXhf22hqqz1+g4cIlrvz+G2qPAkPHrgx/5lls7SNJHJLeFq7uVSHyLurrrRReu8DIUcOw3SuRhRe7saGeWzfLGJE+uE2ALG5InFjKSqi7msvNI0e4feo4CpebmO498UbHEDBwICOefFxaxAVGQjxlbaUl2C5nc+vAYfJPZOFwumnfrw8Dn3qc1th2dElJaXvwit+BkeKCYmz2Rrr1TaZRHldqAnyQfzWXGreN/ilpUsskxuU+jYJr129gs9hJE0gTuadu4ydey8vD5fHSN7mHiJm8d5h4uHvtGoqCMi7t3kthznnZtfcaOozE4SPQJfWgfe/ebZiEe97GKzm56HReunfr9n8YGO1/wutlS9sKwP6pwsXswy2NNT7uXr6KLu82l//eSdGVs/L7Sh41jtj0oQT1TSGka1d8TisKg5FGt5ILly6RFBdFTFQU7nu4ESGBuJh9ifDIjrSPanePHuWSE+DKq1ex5Rdx9OefaS68JTEE/ceOJyplABHpQ9DHxMguVqQTi6vi5tFjRNfUcmDjDzRXVUtDXNqjDxPQuyehg9MxRYmJpENIt/Gi5cihY6T27EpQZCh2xf8YWkref+td5s5/jXZRUTitdvTatinU4X37GTA0A1OAUUZeCVKTKK6OZWUS37cnoUZ/ROS4QmSl4iZ3924ia5vYtXUTFTXFGEKCGffIU+jjOtF5zDhcQf4ydlAcuGJFfvjgYVKHpckHlJhsid8pbuODBw8yKCWFoJBgeY8LhpmoMa/s209ISTn7t/xAU0stPp2WR6e/gCY2nvjRgvsWKKG6ArQrCoVd+/Yy/sEJeLzC3NOG82m0trD4yy9ZsvjLtkhAUSzKqZiFa7v3ElHRzM5Nm2jyNkkD/rPPz0XZLo64SQ/gVCklGskgxHIuF9l//00Hcwu/rFiJSaunwe1hyttv02DU03viBPmAkyNqobHzujl66jhjRo6QWm6HWF+JKDe1kX/37GX0/eNlk2FwimJanGVODhw7zOhJE2QzJ3TAcoAHHBIIrfvGyjta/DuVeBO2Jq7vP4hfYSl7t2zDrfJhiIqky5AMyr0+pn34IU5pXhHTRLfMCBUu4EkZY+XqUdxXQpLR2mLhUnY2Q4cPlc2ABIsIzabVwpX9+/EvL2Pnhm/R61Rog4KZMuc1mnRGOo8fJzEh8gtUQWlNHbm3chk5XBjHxKnRZigx1zRxI+e6TCsQekSF0o3PYcEtEGCHj6C+fot9P2wlwGjCGB3NiFkzsYaF0GX4MDwiF1dMbd1eXDXV3DlzitbsC5z+ayd6wWJMTMTXuQu6jp2Y8MIsfCLFwO1Go9ZQWlpCWVkJ6QP7t4Hd5R81xfmlVFfVyEmrpaUVk7+//JALiu5Q39RE3959pNdGNhWC01dcRkVFGRlDBsn/ziU+H4+dltuFmPNucmvPflmgiQIwICGe4bNfwBUSRoe+6VJPaRPUFeBW0U0crRbSe7ZtYf7XdwkMjIiC69Gjt/z8BZtA6XZRlXcVd2kJ2dt/4072ZRRiWzZoIGVaFemPPkLS8JFtOcBqo3y2X83OQRNoIK57F2zSMuLDiJ5b2VfRupUk9+3ZdjGJA9Tn4u7lS2hqajiwbgNNRaW4fQoShwym48SxBCZ2JUJsZ4Qm1CEGBmoKLmThvVvBld9+5W72VfQuNYMmTsJ/yAD8khMJ65GIW6EUnliZ4Hz5cg7Bej8SO3Vu2x6JsbsCMi9kExMbR0xkOEqNeG61FZgXz5wlIjSczt06/3+MUFiw4BNmznqeoPbh6JVaVB4XGqWC6xezUFVXc3TFKhR1DbIUSHvwAQypKSRkDEERGIhGbZCZ4+J2P3nsDB07diImPko6yAXzVuiCrh05hH9jE2c3fIe56A56vZ7Uhx5Ck5ZK3NAM1KFhslnyiieqx0HR9Typ3c7btBV7ZQVmvZoRM2Zg79CFXiPGoVGb0BjU8rYQDvnCAyfQ1lXxz3dfobE3o/J4GPHYVKyJySRPmIBN8Id1RhTC4Wy1s2bZYsb2SOLoytWoW5olU2Pi7Fk4ErvQbdgI1GLjJ17/vZjHv//dxcSJD0iOpbhm/xfVfvTQYQYNHoLeT4/b5UF9LwP61KEDqO/WkrV6Awa7DW+glnHPT6c2OJS0Bx/BqxQUzbaSUQg2ru7dg7aqil1fryXIrZRa9+ioWBSLpz7pq71TSLdQP0b2S+F61hXyyqrpP/UpRr/9Ji6DUo6ctWJQ/V9Q8+4PvyDzr13079mD7p07cOXCWW6UVzBy9ssS7SAs86JrlhR6lY/DmUcZMmg4XsHiU5mQFY0G9pzcy5hRY9He63zkk9Hu4OA7n3D2339IHtBd5u9ePn6aSuGgemEGg2fPApXAPyhxCbq2w8Zvr7/J9VPHSEzvS3x0NDcOnaGysZkHPppPv8mTQWXC4vLg1Wkwl5Xz+bhHSfQzEdc5io5x7bl47CRFTQ08/sXH9HroIdmbOJ0utGL+bXOw5blXqM/No1u3BDrGxJNzMpvbzU1MXvkxieNHtzGlFAo8KgX1LY3k37jF4IEDZbkiHvjNbgvBSjVfPfQ0zuI79OjZha6d4jm25yDVXiWPLVtJ4qgRONwCQyK8rEruVjVSV1lJz1492joQ8Zj22mmsb6Ikv4wBgnMnkyXaCjrqGln97Ew8jXV0792F9uER3Didw5WySl7evomoQQNwqzR4fHb8xE9ramTxAw9icrnp0rsPQcERnD12jjq3i3e2rCGop4hes6HRCFCzger8IpqxkZDcjVZcaFHj51JSVVxBeXMTKQP64bXb2/SfCoU8hN1WJ8kCfCp2qiLiDg+3bhfJSrBrh44YhMPP68Trs6GoqmbV4zNRWcwkjRLvTUvW7uNowqJ4ddMGtJ0SZGEsjn+NB4quX0fjryQ6ocN/knUxoVPKc+nrFSsZOnIEPVP6ymvWiwulz4UlJ4/NT79MlEpF1wyxcnFy/uRZlBExzPvjb8wC8eNvkMWiXaHmfHYOHaPaExMe3tbN6MQqw8H57Mt0SuhGeFCw7FfwOGVaR8u5c6x9dT5BKiVDxmVQXVlNXuZ1meP83PYtuAUXrs0siM7tpubYcda99LIE5/YeMYS80jKu3SomMCGe+ZtFbqVY/f4P8mvifNZ5OnfrRICIW2rLHpAFyuefLOTNN9/CP8APjxCpK8TsQcnJ42fo3asfgUHiPbVN2IUwOys7m4TEJAL9/aRTWwoqfU4u//I7f3/yJZ3bRdB9ZH9u3C6k9EYp8X0HMO27r2Ue+P84vgYfZJ44wYD0vmhkFrC4QJWSBXjm1Fl6p/WXiTDin4VaVEgAjm/eyrnVG4nxN9F3/FAyL52jrriSxPShPLx6jZQZKGQebVtHv3vXXsY/MEF21Dq5fvNKneeHCz/l7c8WoFfq0Npd8rDE2cTJDd9zZt0WusXGkDhiACcvnKe88C5DHp7CuE8/xqZUiPRCFDYBbfNwZMVS9m/9ngHJSXTr1Zusq7ncKK1i9COPcP+8OSDWMtK5JzSnCk5nZjF0WIZs8lTiXvd50CqM7DtwiJH3jWvToIrpt90jm4tjBw8y+P6x8jsXxDmRgqFXaTh34pTM6hW1pUYp1vzCeW5ly7x5VJ7NJimuA52Su3Po9GkK79bKcPrJH72HSylarraVtDjLzp7OZKzA1Yg/bXUqdotTJqakDUlt20DKGkHkgLrZOH8+ZWfO0jUinAEpfThzIYtrd4qZ+cFH9HhKoJzuNb0C/tTYyqXrOfQdNlg2XeLniOaKJhtZmVkMmfC/1bPQV4g8YBurXpiJ+UYBqZ260ikmngMnT1HkcPDakiXECVSFvq24EYEB4h5b89yzmAvy6Ns9kYi4OE6cu8iN4go+XrOa2LFDpfNTXLOiCLSYnVy+eo0hGRmyWZEEP6eIvvNw/UY+Pfv2QSNidiTGxou91cL1W7foMaj//7HIxf/TWHqXqrIyeqcPwOFySkmHwmaD+nqWPz8TZ1UlqX16EhYVwa6Tx6nXaFiwag0hPVKk0Uk0FeKBmn+nFJe5lbTuwu17b5WvgNzC2zjcLjkpE5+ZWjTnbgeuqnLem/kcUQ4PaZ0T8TeaOHTmFHUaWPTDJtRdkkBraDvkhT44vwibz0V0ciJ2+Q2IHQSUX7tJuH8w/uEhqMQ0SHxEDhvcyOWzuS/JWL7UXn0wqvUcOHEKXUwcb3yzDmLa33OJCmyEFWfpHd6e+SxRGi9jBw2mucbKleu3cJp0vPPjD9AuCK9aQbN8Emm5duUSiTEdCRdTffEaNWp8DgdXr90gNq4DIeHh+ESDde+au3zqHF0TE1GG+N/jbor35WH5gs95Ze7L+EWGYHU58BcEDksrNw/v5YdFC+nsH8SApF4ydezE1asEJCcxf9P3oNPiUcpkZVkAXsi6TJfOnQgOC7g3ABGTRDv5/+zm1xUriVYpyeifQuV/evjTN/MIG5jKi2vXtHUBoqoS1ZzbzbXfdvLritXEqTWMGzOSs/nXuHSniE4DBjN75VpQ6fGIo03c0i4o/PFXflmzktAwHUMHDqD42k2ZXx02cCDPrV6BT+FAIRpHyWRy89kzM3FVVBP7X3LS8AGp5OZe52pxEf3vn8D9C8QK2C1xWG1TZBX7DhxlzLixsjEUlYNOUiDg3OHjpAkesyiyvV5JPlC7HfyzZCkX9+wjNjiMAb16cTMvl8sF+Qx97DEmvfVWmzlPo8HhNGNUKNn17odcPXqE4KggBvVPo/RSIQU5N1F8M3War/5uOY8/NJ6uqanU7D3Cd9t+pucjjzJ85nTKVT7JvdIrvcRpDfz26RKKsnMY9/CDjJ7yKBd//ZmffvyZUYJaP2cONp2KJruZUK0Gh6WVsxfPMfb+SVTUNuCnNhKo9sfa2sQf5w6RPmokSruw5KtpVdrwtznY98lyGkvuMOzx8Qy9bwxHf/iRPX/9y1MvzabfpAk0OGwoAwLQ6k0YvUq2vf0BubmXGffadEaOHMG/y7/lxNGTjHzuKQZPmEBQYITUKN52tFCUk8veBcuJUGt47KVn6DU0jd1rvubg4UM8NncOQx55WBpOVAKwLJyDSg0rnn+F1tpanp77Ap3TBrH/89UcyDzDyPmz6TV+lBQCizWtV6OmvqGB23m3GJyejtcrVDIudCFGWnJvcm3FZlxVd3nm/TloO0RzaukqruTdZuQbb9FjwnjMTistra34a/W01jdReDOfjLGjaTA3SddzdFQ7im8VyHG0CDovrCwjOiICg8AZVNxl+8KFOF1mZrw3FwKD2ffxGm5V1jLo3VfRdO+M0mRErfRhdNngTgnnN2zCXFPLzIWfyxXBzqXfcLeujqnvvoKhcwyEB9DS0EykLpRbZ86hDQ8hsEN7GlVeAgwmwq0KyvPvSHB4bNfOMr/QKw49n4+7lXcxt7SSkpKC1WGjvrFBGjZu3bwpp4TdunWjsqqK0DARDO6mRUwPPltBaKAfExfNk2OTPxasoaK2hUmLPkLRKYFmCTZSEOBTcPN6Dmo/FTEd4lGqjHLCKx7A69aulRrAxN7JWJUufEov/jo1DaezyV38PZ1CQslY9DpY6vlp8TKanV6eX7kaR1AwJn+T/P40ajVFhUWolSp69OiBxW6ltr6O+Ph48m7cQKfW0KlTJ+5WVxPuL5JffZQfP85f6zfQNbEj9733Ct6yKnYs/YEmNIxZ9CHmqHAsbo/UiXmrK3Fez+P6pu10iIgg46O35AR3/dpvMQQGMOeLz3B5HHjF6sTlxqQ2kJl5lk7duxMZG01lTQ1B/gEyumvT+o089/ws9EKwjFsiI3x2F7du3CQpuQdavTBkeSRM1k9v4Er2ZZJ79ZSohjt37hAZHIRJq+HGnn0c+Po7xowaRvILj1GXn8+PS74lrFMiYz9+hzqjAbdbLDoV6HQqTh49xOABfdBqNXhEQ+ZVIXr0UydO0SctFYPJgNvjkOBWndLDhZ//oPzHXTw4cgQdn3uI8hs57Px6I0n9Uhn97vs4NSpqmhvx9/NDYXFw80YePfr3xSVAxi2ttI+I5O5/SRA/bNnMu4s/pbmlBaXdhUa8L389x7/7jht7DvHwQ5NoN3E4Ny9c5N/t/xLbZwBD571MldtFiD4AVauZAIeVMzt/oyTzFCOHDibpkckUnr/A1o1bGDpqJGNfeVFG9lW1NBAYEiozY0+dPE3PlBSCI8KobmxAq1ITrDVx+OARUocMJjAkRPLqYsKjUDs8nLsocE8DpZjb4/FIY5m1vIbC/AL6jxxKg7kFu90uz0iDXsNvH35EWV4+s2bNIiBtAJf37eOvf/bSNX0gI2fPpEUlTHh6HB4xv/ByNjOTcUOGSUizG5c0CjgsTi7n5JAqtIo+DwqlF73TQYjdybYly3CVVvDmC8+j6NKR0z9u5sylczw44zk6jRyLS7rxXbJQNXiVlFZWoAgPIDAqnPraWuLD22GrqKUov4Beg1Kpb22WkoL2wjzVWMcPXy6muriY9958C7p2Y/+KVVwpKWP41CdIyMig0ScUH25iRMZvcRG/rFqBn6WV2bNfhM6dpXTi6vnLzBErwiH9aDI3YhMk2MAgasqruVtTQ3L//jKuU6cQeBUf9eV3aWhoom9qKlXV1QQGB6H0+KQh0OZxEduvB7WWFnnttwsMoeV2OfVV1XTr1xuzeIagIERvgNJyNi1dgsPWwpyP3gODlo0rllNlsfHI8y8SmtgTu8GPFtHOiLPhdgEui5mUpEQUXtliolCpKSgoxOlykZSchFdMtxQedE4H9rJSfly+knitgRfeekc27TvXfcOtqjLmLfwcfadE6s1WTP5+sokVJhZhcIzu0516m2hNIVhnpDLnpvx+Enp0Q2PUU1leQVxICM68G2xY+iWBIQE88/HHYLay9oOP8RgDeHLeG7jat6NZgby3dA479Vev8svaVUQHG3hRZN5WNLJ+yUpZrL345WcQoqdW6cbs8xAYEMSNzEtEBoUSHy+0e0psIrkJBSUFtwkKCqF9XJycuJpMJllbXT+fTUx8HPqYcMweJ06nkwj/IL7+5Auen/EcfpGh8voX2sZIg466Kxf4dtFCendN4sG334fCO6z5dj3WAD+effdtbEEBOHViMNIG/L+YebatAIwIxi1+vs1GjH8gZ3bsZPeWbYxMG8ATr75M7Y0bLF6+nJD20Xz01RpZuNbWVhMUEoDPZqXg/CVWfLaQCWPHMXnea1w9d4LVG9YTn9CVOW+8jSkyjhZH272ltdq4uGMHv2zawMiH7+OpObMpPZvN8qUrSE5NZdanH2H32vCqldhaW9vqhgWfUZZfxMjhI5jy6uvk7TvI2nXfkpTanxc/eoc8az2aIH8UVhdaj4Lcy7lkDBtGq8cmGweRghSgUHHt3CW69eqL2aDH6vUQYNSjt9k498effP/NOh6a/iwPT5vGmX//ZfPWrfQbPpxnX3+dgsYmjKHBkp6hra/jmgB/X77EiMfvJ3n4SCoPX2Tj6vUo1owb76urqWFQWir33XcfOX/9w/7MM4TfN4KRzz6HHX98BgMNrka0Pjs3jx9lUK++hITF4LA5sFsaiTH5sXPlt/LB02/iOFmI7dqwEUtFJV6HkxprK70mjGHU+HH8sOprympqSHnkAbpnZEgLvF2notbVgt7no/LUBYb06Ys+IoAWS5MEzUZ41fz2yUpK7hTTd8p4BqcP5t8VGygrLCFl0gRGTn0Ii8FDq9VMhDGIouI73Cy7Q0ZKGie3/iYzfAdMn0JRUz1H9x3ljddep7GumqAAEw6HjXZ6ExvfW0RtSRmPTn+K+I4d+GXLNvLu3GbYEw8xaNJ4zCITt9lMnCmc4pJyLpQUkpoxVK6wxSpAodHQ0NBAft5NBg0aJKcCToULq8JJvE/N8beW0FhcxPg3niG+QzQHVn9HgzBF+BkosVp56IWX6NS5C9vXfIWnpVGmP7U4XYx7agZduvfgu1UrMddWEaAVjbSD6a/Mx6Tz59ev1knRaYujCbc/jJv5GNHh7Tiwejs1ZhcD58/F1D1Rajv1Bi1OVwshza3semMBJrubCS8+T1hsDPvXruZOwW1UEVG0+PuR9sSjxEW34+8lywnyKLBaXFiNJsa//jIOi5XMDZvQ2q04DUpqBS195myiw6P4/avVOFsaMEYFUmFp5Ym58wg0BfHTlytkCLdC5UBh1DP9jXdobrayc9NmIrxKlKVVUv80/tO5NDQ1c3LVL9hdakZ9OB9vlwRqhWlEpUSjVnDj+lVMBjUJcfEyj9pj90gX4IZvv2X4iGF07p6IFaccr9udFowlNRyd+xmpXboyYPbDVLXUsH/jNtQeLy6jTmRu8NiLL6N0+9i14Tvc5ib8o0Oodth4+tX5uO0edqz6WmJXLLZ6TGEhPDf/PYpuFnHq5x1o3A4anU1EdYvlgReeoji/mMMb/0IfGcv4xR9RrVGhFVMroe3wWmi9lMPRNz9leFJvBr3yEhVFN9m18ydZFGgMwegj2nH/c9O5XVTAsT9+JcLkh93swq018fyHH5F98SI5u/5F7xOpGmZCY2OZ8uTz3MjJJf9cJs2N1bQq7DLhZPL02RTmFXL89z9R2syoNC5C2kXxzOvvcOH0Oc79s5cgH2jsNiIS2jPi5WnSBXz6pz3EJvVhyNuvUmfQ4/GpsauVOALUHDt+mNFi2qBSy8xTsUlWK7WcPXGGQX0GyAKwVeXEpXCi8NqpPHKa4q+2S85X73lPc+jQbq7tP47C6cOu05KQ3IOHpk7h+MHDlF65QWNdPdrQQNp1TWDi1Mns/3c3NdcLcTS0yMIjeUA/xkx+kAN791KUlY1KfG6iQe2WwJgXp3Fg914yD56l25Dh9Jn1LHaDEaMVDD4vJoOXnau/ombvIR4bO4Eukx9jz9bN1BbekAWGzehPbM/ePPLMdLb/uIVKoeFyu9EHhBAUFcv9jz/N3n92UXktW7LJNCYjEfExPPjkY+z45Tdq8m7jsTvxGbX0zxjMoPtGsn3rjzJSSuP2SePT4BHDSBsznB3bfsJyqwQsdhQGDb0Hp9Fn/Gh+/vEnrp6/ysDRYxn67JPUqZXYNRqJIxF8y6ysLManD5VrKI/PhVpsRFod5Fy+SuqwoTLnWaEQa2kHHRQaNn78GdbCYqZOnEjCqOHsXbeWgju3cYtIMZ2RYePuo13Xjhzaf4DaW8Uy4ssUFsygsSPplzGItau+wnynimCh0/T5GD3+PrpnDGL90mUYWh0019biM6mY9OhDdOyXws7NWzl96SqPz32F9oPTsQkupFihtrYS6XDy+7IVEo48d/oMTFEx/PvLzzSX35ZauzqVmknPTCc6sTvrvlmDsqVeiuRtPiUPP/kshvD2/Lb9Z9RNdShEFJrPx4yZz6HV6fh1+8+o3F7qm5uw6hQ88+LzsvFcsfALNGan5J1aPS6mTH2cdjExrF60BH+fVkprAiMDmDb9KYk22v7jT+SWlDLjvfdRdU3EbDRh8SpRq7VU3S7CbjXTNbmzNDkK0LlOqaVKfO9OUaAl4vQ5Uap9mJxODBU1bPpkITEaHbNemiPHWJu/W09Lqxm/kGCa7DZeeWOebCj//nMnJrVWvn67QcXzr8yRBaDAq/i5FLKJE0y8Z2ZMx2G38/uPP+FrtuCyWYnvksDEhx6Q19e2HX9w1+Fixjvv4oqIQCsKRYsNZUsrvrJSti1fQo/YSKY+NhXqWv4fVecBVdWV/u3ndu6FSwcpSkcEERVBkGpPTEw1vcwkk97bpE6ayaTXSW+aZBITU01PLIh0UcBK74j0Xm4vX/a+zPy/Ya0s1yJwOWeffd79ll/h653fMGGeZVboC4b5c/X11zHdP8IPn3+FwaGSmGmLQc2VN11P//AwX3/1tVRMcFqseGlU3HXnHbS3t/P9198Q7O3LtGkWq5eKO++/TxIFf/luF1qzoGAoMIYGcd1NN0otzd9+/AHX7Awal4uFMfFsuvwqRpra+PT779FGzefie+5kVGg96gTOWyhJKqmtqCI+MQ5jWAA2QVASnS6bnab6k0QEBxMZGCCLWovVhJ9LRfveCvZ8s4t58yO46aabOHa4hj3lJZiC9Fx33z1o9f5MmC3oA32ZNc1SU1rBWTmFtJXXyHi6MGMpqelLKS0tJTl9Kf5xC5i2mLBOmQhExZGff2X/jz+RsiSVCy/eQt3xY+wuPUBUShJnX7IFn7AQBgUZxeiH3eHm1717Sc/LxScyjGnR8HGp5PlXtuMLKvfuJWXFMq6/8iqqv/mOhqpDOKx2dMHBaGKjufjqK/lt55fUHjok9GjLXgAAIABJREFUSU7nXX8t7gUR0s7PV6vFbrXxe9F+1qw/E1//UFkY+foaCHI5KHv3Par3/Eb2xgLOuegSyn8q4qdvf0Tx/mUXu6eHR/BxuImfN4+poUF6zDMsvPwizrrpDrAbEEAcu3BqwkFl0e+sXbsOBFZOeh4KHIuFQ6+9zYHvf5Dju/SUVAabWrFPTTEvNJi+0QF8F4ThHxxMf08/rSOjrL/tFnKvvRaX3YHDoMUsjS3haGUZ+VnZOJQulIJ+L7TrRifYt/VVGquqIdRAfHg4ruOd9I9PUfiP+1l4yQWe9q4YSUjgB7SUlTHV0Mrhj3Zg1OuxC4eRTWtpmJ7gLzffJrnIDsFCFbO8GRM773qEmaY29Eo3CXHRtHa00Wmf4dxnHmSREIKWUrWCx6zGNGvmaEM92ZnZctQlpeAFM3B8nMaWZjKzsz3taaXLI9g5Pcuumx+kXyipJ4QQGTmPtgMVhPn6ofU1cGpwkPD58QQGBlF/rJagACM2wcCz2jH6hRIUGEJXR5vE73gbtQwND+PnO4+o8GjaTzZjMOpx+qsZmBnCP8SfsMBQmqob6JkwccNbr0tLOwlm0Ais1izKgUF23voAjp4+5sXHotOqaD58kAURkSj0Rk5NTmKImi+t5obqT0p9MD9jAKdHJzDERGP09sHc3oHGacWmdUikyrwF8ShEBd7SjL+fNzNuC2NmEwsSUnBaHIx3dBPkY8CtcTBhmiUoIkaaZLc1NBMXGoaP3UFXXzfRhSsw2exMNPWj8Q/lMiGmKRw/hJivVGyHptYmfL00xC+IBuecz6gKPnr3PVYXFpCQnOyZn6pcOBQORo6dZNf1D+FnsRO4OAq7xklfV6espoSwt8DIRMYmMTY0gm1kGF+jnnHbNOMWM4uWZjLYO4BjeIyIoAAmTKPM2m3Mj09mfHgS8+AEfkF+TGut9IyeZumKZcxOzjLSM4phfgx/2/YeLi8vaQ4lWLROjY22/cWU/ON5Qm0QGhvHuG2G4cl+ScYRBeDI2BQpGZlSXHVosFuO9GdHp3E5VcQsSmVkeJipgV5slinZ0u/rH+Cicy7lSE0dkxPDBIX6Mzg5LGVCFi5MY2RwhMmhIQJ9vfHSQk9fHytyV3Oyvgmhbys6k6bJMZTCXzk1kUHBBO0aJikrj7UvPgsGbw+OSOVxOCyrLmfd8nTZLfXMZiQoSSaAq5ZlSua9VJ5VO5hxTXPs+5859sTbLPQLxGvxAg63nMBbo8PXYGBmfFKyJ/Ozc6irrWV8fJwlS5bQ09ODRYzUMtNpaWtlfHBYaihG+gbJAyY4OY7u/n4cM3bmh4czOjaIS+EkIWUhR+sbsNpU0upp9d/vxKrSo5sb/+Jl45sXn2PyjwMEWF1ELUyhpaMd4cLtZTAwbXZgcymITVhER1eHtGoLDQlmdHgcb4M/i5LSqD9xEodlkvDQQCbGRuTSLFyaSt2xozKJFxAHIQqrVWsIi1lA26lu1AYv7EL3z+bCaXeQkJpMU1MLmF2kJCXTfboHpY8e74gQmto7sZrs5G46i8KH/+6hY6rU2BRK6WRQdaiSDSvzpa6nIGSJyOk22ThRe4wVOYLUIcghTiSfcHKSn19+nbZf95FgDGB+aAjHWurRLgiR3qH2oQlCAwMJj4+h7GAlRj9ffL0MOCdn8TF4ow/0o7mzHb2fR+DXPDQuE5EFCXHUnTiB3suHgIAAXA6rJKhERi2gtrEJRWAQV913H/MKCyWrXciSCIqbanyCz/7xBIOlFayIS8Tg40dDSwN216xM4hQuLd7GAPxDw2hobsRo1EjLuanJWYJCIjCGRtDc0ixlfXyEu8LoKBHzQlkQHUVJZQWGQD80Wi3WqRnCgkNkt/tEYwOhCyJl0jTS209SXDy+Pkaa2zvRGgPRGwzYZybx9zHgo/eipa8XS6Af1zz2KMaMTCk1JcGWbhjoOMWMdYaY1EQZ98QqC3zaaHO79AqNXLxIjveEfJFK2CW0dPDvJ5/F1tRJ6vwoFEol9R2tuP0MUu/UOTXForg4ifhvbGtF5+cjr2d6ZIz46BjZme3o6cYvNJjpqSns0yay0lcwMjQsx5wBkRGSlGMZGyc2Jgazwk1DXy+KiHDuf/11CAmX2D+XzSZJBVMnjrHtqa0YBodZuiAGl91FfVsbxuhw6SQxPDhMpug49YuYMYq/f4A0HBifnWbhklSGpyfpHR7EJzgA8+SkYNiQtTSNiclJ2ro7MQYFyK6ZZXyK5alpDAwMcGqgD4dGicFgwGGysGRRioxhp0eG0YcFodfomGruITc9i/7RUep6uwkryOKvL78ABsGsVaMUIGo3HK2uJjYpHq8gvznBc8FRcFEmiHLLl+On8/ZAT4TeiMvBqZ/28NHjTxPj7U9aXCLdnd20To8SunEV1774HKiEwIxakk80LiddtXVoB0f46unnCVZrJa7/zldeoFfhYH7uKkxONy6lIJWppVJG/c4v+ePD7RimbGQuTadruJ/y1noCM1N5/N/bcAsxdjHiF/MQh4uKQzVk5xTIaYqYEursbml5W/vBe3z77tskx0Qx39cf28AoE6Nj+EeG0Tc+ypjJJIW1h9u76R0fI23LORQI5QmdRiqBaGS+oaCq4iAZ6Vmo3FopESfB0hOj1H7xGUWff06E0Uho6DxOTUzRJVyotj9yn3vdkjSK/vUGGouFQYeda594konQSOJyCv6LTRBgaAH2LC0vp3BNPlaXDS+lCqXVJg3ua/f+QYK3ga+e2IprchqzRsc9r70EWjum4T4+/sdjBOv9GLdruPmll6nXK0jKzUWNWBzhZefC7HJRUlzCGevXSxkAAcURLEJxXT1l5RhnTLy99UmClAqUMzPc9O7bHLGaSdm0GbUEGgt2nQPlzCS73/+A5p/3sFTph318iimtk5kwI2GbCjhHsIOsarx1QvcNrP19zHR1YGtqpuilN2VlaZ7nw/WvP8sRt4nYrGwMGGW3SYCzJsbHqao+yJmbzvQwa4XEhAs5KjzS1kxeXh4GQf2TaE43g22t+A5N0lFZzfeffCx10+KS4rn6njulUXfD/gOc+OJrzDMzeC9dzMXC5Nnoy4niEo59sVNiVQKSEjjr1pulWXflH7s5tHMnBrUG/8QkLrnlRqmZULdvHye++hWVW4Vx2RLCMjNxh0SQfdFlHryKqMI1bvramjD2jXDy1984+P33+PkYiVqRxRlXXQG2aWp2/87JfQcwWR3MX5nDuTdcJ0HHv3+xg479JSjdSsIyVnKBGOEo7FTu+IyTf/wmWb2BWels+dv1oNBz+Lsf6Cjah8U6S8yaHAqvvEK+cL999S3txfvRaBTErcll4wXnSfeFys++5MivRRImmnT+JjK2XIjdP5iIxBRUCj0u4cOqgmPHjuHvpSU5Nn7O19ON5U+dqxdefYm1BQXkLVvhkZ1QODHp7PQ2NxMzYuX3199n9HgDVreV2E2rOPPKS4TJNT+98Q5DdTWSabz4/LPJOfd8BH3q922fMHGkTl5/1mUXkCK8ic1OdnywjZmGerRqNTlbLmWxsAhS2vny3XeZOtqC26Vg+QXnsGjDepSRCzDGJ87hZ4SguonOusPMm5jh13c+wNpzmvHpWfKvvIpMUWiYpvn9w48YqW9i3Gpj7R23sSg3W4L6P3h8KyGDEwz9qa5fcPetNA2c5oJNZ/Dtv15ntLYWpV5D4S3XsTA9U7RL+f7VN1ANnmZwfIgLH7yL4KVLcY5a2PH+R0x0NqPQq9hw87XEJi1Ep9Lw8RNPYx2bZGhmhkvuuxtj4kIil2bg8vbDqdHjcgnrQdi/bx85qzIxCG9EtYcoYVcK7GEZecsyMep9PLIZOhdTajs1FXvIm9Ty6UNbMbgVTCpsnPvALdIdSGd28N7jz6AcnJQ4q2tefgyt0RutWcGOJ57DOTGDRadk7W1XMzQxRs7SbD5+6jnp5iIwq7f882mpLakan+SjZ15gnlvLjMXG1Y8/Qo9eQ/wFmzGhxiAZGeL1NXG8rIjQqRm+fP4VfKesEh97yZOP4R3gj3Z6lrceeJAgrZYZlYqrnn8Gq06LfXiUT154iRCzVcama59/FreXBmffKXa88zazw2O4/b257d3nMZtMGE/P8sWTL+HjVmEL0LP64Rul5piyf4KPnntVBn6Ty8Utz2+VOpmz7b1sf+c91HovVEYf8s85mxNDA1zxxCPSqUMppTncUu2/oqKCNatXSyy1WXhkC9TQlIn66iNkZ+VLL2Onj8DdOpiwDNNfdZiEUzN89fjzzPcyMunl5qK3HpcOLzO1zXz52jtohUNc3HzOf+xODL6+9P9STvGn38jr9I4JJ//B6/COCKWnoo6ftn2OxmTHNyqSzY/cibfem6Hfy9m/cxczDhv6uAWc/dDdDOnUUhdSSNALyzovFIz3tGNracdUdYR9n+9ELUggS1LQrljKggVRGLv6OfD5TrxcTrzC5nGuEE/28qKj6jC7tm/H6LITtziFtddfj9Lfn/79+/jhs39LxnVAYhSXb71fPudTO3dT+d1vctRoXLiAdQ/cgFurpuXXEip+/AOX1U708jTOuO1G2Vk6+cm3HC8uw6ZxE5SxmBW3Xs2Erw+JKcvRKLyR/oguJb3tzYzZZ4jLSBbDdwloFyfPwIlm2WWMTkmVsdLt48aClc62BvT9o/R+8Tun9h+U3d5V52/iuLeVrMIcBooPUfXLH7hUCpZvKCDzinPRqDTUvfMlzQeq5fUnrc5i2c2XSlRz0Xuf01R+WJKvVp65niUXbULrZaD01W10HK1nwDZL9pZzZIIwqVITuyRDFg8iSRANnJamGkImZyl76jWcPYMMms2s2rKZFZedg9tio+ilbQzWt2FXwerzN5Nw5mpJajj8yXecPFSHVaci7+LNpJ67Tib9v7/5HqdPCgs6Gxsuv5BF56/HMTVD2auf0FdTL5PB9X+5mFrlBDlrCin+4AsGTrYyMTbOX+67A+OqxTBr4+hrOzhVU8+0TsmGO2/AtToNe+Q8oubFYxACObMCU+mmtu4g8xcnYAz1FDBCP1isxf49B8helYvOqJNEQ4VSwE8cHKspI8ripOjBF1APTmLSqth883XMxswjeMVyFEHzsGu80Aj3EpeL4z//xN7tHxI0MUqg6HCandgi5hF685VEbdyAn0EQ9JQonS7U9lkOV/whtTDrXt+B7dSI1Am99OG7+e7USa5+8F5prSu7FjaBK9ZQVn2QjOwcqS37Xzkoi5POo9VEumy8e9vNhHv70Dk+xV3PPIUlyBsfLy2fPfY0rqEpTNNu7nj6GXqCvYjKyQKDr6cAF+w5l5M9e4rYuOlsDwlPwKcFhtc9S2vxHhJtbnbe8Sg6tZbhqEACUxeieO+e292ZsTEc2/kFpqFhlCEhbPjrdSgSFxOfnYvVYkPnZ/AAje1Oftuzh83nbMIutr/LiV40dh12ju/fw1RjIzU7vkQxY0ITFMKZV1yEd1QQY6e7Kd3+Cc7RGQLC4ii4+q+MJCxg6fqNOKfMqAxGSVWcttrYs/8Am8/aKGVUhBKJRnAspmc48etvjDbUc/CPn/FXuAnx0pJ/8cVMLEkjrnCDx7d2To7C221nzwcfcvybH4mbdkl9wTGlDfv8IPTZS7n8oYex4y3lbQSo3TJwmq7qKoZramja9QvzjD5Y/HRkXHEhM8kxkh2sQXRnXFgdTmYtFqmjI/Bmgpnq4aV5EsAT7S3krcyR/UIPBc3FdG8vnfvKmGnr4sCvv2DU6wiaF8h5l1wkMXRtNbW0/PSLbGLqFi1k/RWX49IbqD1QQuvPv0gLJd+4GM677m9MeumprTrIyZ9/loLJIampbLrkIhxOM22Hj9Dw417pYuC9OAlzcDCxOQWsuuRyGRSFNA8+SiZP9zJUXUdf9SGO7/tD4vJCElM4e8uFqBRW6koO0FJWKcfGfotS2XzVFZLrUl20l/b9B1CrNHgvSuFMQbKxWThZXkJLyX6ZDARnZbD2nPNxzzo5/MdeuitKcSucRKxaQf4F5+NU6in66Vd6qipk/yJudQ7Za1ejdTiknV7noWOSUh+ck8H8nGzCli4nMiEZtbR887xLx+vrCdDpSIiPl51Xwe4SdPcX3niZ9XkFFIgESGwGhYtZtYXu+nq0J3s4tOM7LJ2nJDJ/fsFystYX4pqxsmfnV0w21aPQKEk66wyW5RbgnLaz58uvmWmql9eZevYGUgrycakMfPPJZ5ham2Xyv/Ssc0nNzsJtN0uHCLqH5KgoSfhUZ2bgvyQV38REXC63lMhQKGy01hyE9m72/3sHM109aLwMZJx7PjFJSRix88O27YzVN+MXFkb0GRuJz0zHNDVO8Zdfo2hsQ2fwJuWyi2gZGuSs3Fx++ng7lp4OvHwNpG+5gKikFLSz8M17H2LqaSNgXiAJGwpYtDILpdOL91/7F4qJIWwaF8svPlcKkCoGx/jpsy8Z6OklICKC1Zddii0ggPSzzpFBxiEsCue0/Ur2HWBVXhZag1bi9AQLVfShyipKyFuehY/OIAH5ogM4qpyh5fBB4jon+fXld5k6PYAxPJiCGy/DEOyPY3iUXz75Av2kFUOQP0svO4ug8HloBqb44aPP0AsrSyE1dMmZdA/0ccbSLD5/f5scRdoMelZedCGLFqdi7z7NLx9+AoMTBIbMY8MN1zAS5Ev8hWczhQI/6d/pAo2NI0V/oOsbYNeb7+A9bSUgLIKsq64gICSUifp6Sr/7Ho3ZzKxKyYY7bmdeYoKUqyja+RV+0zMY/PxYfsnFhMfEMNHWzG9ffolBSGjpVeRefwlh88KYrm7kyM/7cE7M4gr0puC+a7HqlJi7Bvjq7Y+Y7xckE73cKy8hKDyMwePN7P/lN0YnxgmJWkBC5gpG1UquEIBxYdEm5KbcSgnAr6woJ1ckgIJ3ovB41LpnzTQcOkKGSAAF41znlrjQKcsw3WXV6OvaKP94J0anAr+4SJKvPReXIDfVt7Nvx7f46wyyG7Py2gtlJ85U08LhXbtlx1ITHkjWrZdj06vpq2ugbNdv6G1uguOiWXXdFei1XpgO1rP/q12y22SIjyLzmkswhQSQkpeHU6338IkdFmwD/Uwca8B2tJHvP9wmi4iojOWMhQUTFhJGwqyDks9F0WsiMnkRedf9DZPLTUNpOSfKyvDXgkOr4fy77kbrpefE7j+o3l+EztuANiyQM26+GpfFxnBRDfX7hewKBCbHkn3jpRIb2FV8iNq9JShdbqKXLiHz8oskrrD3t1IO796HwuiFb1oCCy87B2VUJGlLhdC0BmziGUBfR6tMABOXLZ7zYRZUCSX9jS2oZ+1EpSzxTMV0QrTHTkvrcWYbWpnaXU373nK8nAoyN62jVjFJWuZyThWV01x1GI3ei8Ss5cSty5Zexs3f7KHvSCMa4bu+YjHxF6xFodNQvfNneo83yW5sZGoyWVdvwTJjpvbfuxjv7mdK4SBmVQYxa/OYv2wpgZGxktVuFW4mbhMdJ47gOzhO0wdf0ne0HrNBS+qGQqLz0tGhonrbtww3dsjiIXNtIUvW50lozG9vf4JpeByFQUdIagLpW86UDP9f3/mQqZ7TcnyffdZ6QlYuxmW2cnLHr0w0d6NWq1l5zgb2j7az8ZyzKd7+FdPd/RLT7he/gOQLz2R2dJLmT35mpntAOoylnLcR64pEktYX4u89T2pUKgTL3uHmSE0lUSmJ6IMDZewXFECVS0XJvlKWLkvHJ8hHOM3JU9lln6a2pgRNbx/N737JxMk2jGFhZJ6ziYCsZQTnrILAUCx2NwqlSur2Hv3pB8q/+hx62ojWaXEMjBOYsRzDXy4kbuMmfBDSVLLGkklXY+UfeA+OUvTM+yhGZnHJGHw2X7cd4dkdn+Ky2FFqhe+96L642XeglDVr13rkawScUvS/3HDs95+wd7Vy6KvPsY6NYQiNIH3jesJXLGao/zRF2/+NpWeIqKBYCi68iNnkGFLPP2cu8xAHo0VOP4vLy8nJXy1zJ8FLsyuELaGVtpLduI43cuStz2Tx40qNwz0vAMW7Z5/nnhwbxlvn5vwzzuDg/lKa+oeI2XQWV/3z2f+OfkQFYXXbqSgrZl3BGgnIFI1WcQ/iD3x974O0VlThHRjMuj+Bj/XllYz296HWKZmyzhAaF82yxUtoKqum9fQgGX/5G2fed6/oXUr9JIEhUqk1lFUcoiB7pYctLLIqsdpWN7v+ehujPe3Yo/QkJ0YzVlpDZ+8ghfc9SMZVl4FRJUGYol0sBFur9u8nyq2QHqrCwDo8fwXJG9dT3tzJlTfc7GmHCUafwo3K5uDbG+7h1JE64jIWEezvS3fVMdrGRzn/1SdZuG4NOqUPCqWX/LXJWbMUCxYisFKfUjKmlIxPjNDe2CLHWQLrIWpzcTxqLG4+OeevzPYP4LcijgXRkTT/VozabMYnxMjAzCQRKSmyAq7evVsSC/QGHZMmMwlL06UqeGVRkZSTsFqn5bqvyMrHaPSjeN9e6YtoUCpwqF34Jy4gLDScvkMtHG7p4JoP/sWiTWf830YRNcHwOM+fezmq2VmWrM5Ep1XSUFws5UHsqBixWlmUsxI/H2/q9+3DIBwaHGACwtKXEhgcSHvVQZQCMyXcCfz9iEpLk0K+ndWH0bkFONqBTaMmKSdH+p0e31+K3uVC5bLJ0cnyteswO1xSNiBE74N20sQ0NsLWZ0pz+q4DRzG5Vdz7+YfokxLkqEVUM2K965sa8dNqiYuLlSBskRSKF/6NN1/njPxC0tOWetZfIdbfxcTRRnb89T78URKWv0QSbkZONKOyWqSXpdNLLQlQE2MT9NYdlWuJRoFFpWTZunVMT8/SWFYlE3FvgSt0u8jceAanh0bl2C3U31+6ZIzPjLM0P4up8SlO1bWiCQvjph8+x6UXI2AlDqtwV1HQsHsPPz/4DIFuJVmbz6S+vYnxoV60ShVTYzMYfPzJXbtWjv1Hu9olBk2Ucyani7zNm2lubmKyp4uxAUGkCWHK4SDv/PPoau+ku7KaUKNRYiDdPgbS12+g/ng90+3dhBgMDAz1SuxR4ebzONrQKEWTBdvdy+rAEOhL7Nosqg/XouozEZ6QxGUfvSnHMELgXahemJVQXFbK2oxMiSmdkSaDTgmNOFhaRv6ylWi9hYC4ENoQHGEHu157k8Z3vyLOP4isC8/g16K90iPYaRYC20rpKb7pnM0U7dmLdXxK6hRO2cxSfDZnbSHHjx6jv7UTvUIt3VeMAf7So7a5q4uh0QmpiKESLjQ6tTxkfv1jNyND4yw/exObXnxCCh0rHU4ZSoQ5+vfPv0jzlz8S5R9I7rln88e+PcwO9+EjZG30Pii1ejIys6g5WIV5uF/6UKu9DPgGhZCyPIPD1dXSVUTp9hSEIRHhpK5YTnHRfnlf4nCwuZwY/IzS6/lg1UFskzNSjFqMzcMiI6Szwv6SMjQKLzkampyZIiJmAZn5Oez6+WeGxybYeMGFbHrgfsksFsFdvDcWp52qigrOyC+QI0SrLH3BPWXmaN0xMgvyZNAXJGa1YHmbHbx/8630Hq9nYXQUmatW8tPPP+N2ODF66VDYLMTGRhMRG01ZWRkKix29TnAQ3QSGhRKVGE95WRlGtc4j42KxkpSSTEhkOPt27yNA44dp1oLLoCYyegELY+PZvb+YAZOJu198lrAzV0sZGwFHMIi3d9rMC1f8BVNnNwXZWfiEBVFacUCK3WtcgtRtIWNFNnF/usb88tOP+CpdOMwm/AOCMc6bh298HMcbTuAYH0XtdGK22EhPX0FQcDB79+zB4KVHqVYxbbOQuCiJ8PBwqsor5GcLjJTFbiMrKwtfo5GyioOovHwZnZjEx0dP4sJ4ggMD2V28n+k/tf8eff01jEJPUJAQBNMdJZ2trcyaZ0haljIX+4VPtoKexjYpJL8wLRW3wGCKTWC1SqHpx2+4Ce3kLIXZq+R4d29RERabnaAAPxkPc7MypX2dgEB46w1odFqmhBTW8mWSRFF//AR+XkIo3cnI2CiFq1ejE1p8B6ul5eOs2SrxdYtTUmQ3vOrYUWZ0Gv752acQFoJLYD3F3nc4mTlUx5PX30yi0Y/8lRn0zYzS2NIkJaGsLqcsYtavXYdyfIaa/WWSgCJYvnYfLQkpi7DPmunu7pZEDjHOFqQ4QXocHR2VXtSC5SyuX+zB5ZkZTE5OUl1RiUEthVzw8TWyfEW6jDuDw6PM2pwoNVrMNiursrOZmZim+ugx/GKjuOfjbeCtwyGwxoKR7oI6gQFcGI/3vCDZ+fYSyblLQUn1IdLS0/H2UkvMtkFQsV0Omn/YxbvPPUNkoB9XnHM+Rw9UcbKjA6+UOO7atg10fpLx/x9x6uaD1cxTuvjmtVcY6WqXRMOrH32EyvFh0vLXoTWr0QrFArGgJivHt33Id2+9RVxEFPkFhRw+eYLq1kbmr1zOve+8IVnMLoU4uzzKlvv27mfj6rVSwldWbuLfWTON77/LD599hDE+gmVLUukuO4zepWBidhaTTolzXiCrc/Lo2lvG6f5hQtes4aJn/ylJSy6FQsYih9POjxWlrCs8C6EgKUQA3Go3BreVnY88RMPePUQHBLAuT8TUBqnxqNh+4cXuzs52rrjqEhbl59G76xc+/e57Ui+7hLSzzsFlCGTa6cTt5ULtttJefZB1efnYHcIJwYbKS0WgWs3Xz79CVUkZF916M4X5hVR89wM/f/ElBr0Wp07NGddcSd7GDez/9Av+/flXnHnt9WSduxmTXoHbS4tGpWV6cobKimo2rV6PrxCNtlowebnRz1ooe/k9jlRXcP4/biB/dS7Fb23jp50/cNGtd5J79RXY3dOcHhsmJCiM0ckpTna1kbEoidFDtYwNDxJXkE1jby9Ha+q54dobcNqt2IWyv5eaYJ0PH9z2ACePH+PW17eyKDmZ7555m+LKSvLvvZ5Fq/Px9vKVUjZivNfdd5quoX4ysjIlxV1KoWlUTI6McepELKYAAAAgAElEQVRkCznZqzCL+k8EL4eNeVb49cEX6O/o4PrXHiMyOoJvnnud9rpjskpUBQdy+YMPEJeQwIdbn+a0kDlxOVD5+XHVAw8RGRvHR6++SltdjbSO8Q0M5K/3PkBI5Hw+evElBltbcc+K6kPDLW88TVBAMB/f+xwdpwc5+5lHMCQlSAknX3EwW0woh8b4/OGn0SkUXPP4fUQuCOODvz/AQHsnFqUWdWgItz+zFb1SwTdPPcNoS7u0szJELeCqZx5H9ydw/9NHH2e4rQOn3gsCg7hx61b8fHz55LGnGGhtQeGlQBcRxjWPPy6xfjtfeI2hxka0TivhCbHSx1CIOr/11LM4+obxmbHjFx/JBW/8gwmTie8efJWpSROXvvg4mrgFAiolhaAFDb6h/qQUu46KjZGWS8JP2Eut4aO33mF9foE8oIQwplKjROd0YWvo4rNbHiY5MYHrP3qOnt4uvn7yFawDQ5jdVuYtSuSGJ5/EPGPivfsfwT42ilKvxD8+lr88+iiDQ6N88/IbWPv6pDn9wuVpXPnIP+jtG2D7K69jGR6RRJy4tEVc88zDnO7oZvtDL6D2C+CCl59kXK8hwNtXjnGFs0Xf4Vr2Pf8WWWnLuPj+uxicGOLNJx/FNDaBzuDPwmXpXHXrrQyd6uHTfz4Fk9M43UqWrV7NOXfcQltbK18++xw+bhi3WEjOzeO8O26nt6Obr7c+j9Zqwap3E562mCv//gCnOk6x/R9PSesuh8JCanYmF95wK20t7bz/0isEarwwDY6Qt3kDa+/4Cw0NTex45BWiE5K45PnHmPRSyxGGTWB7fNQUlxRTmJ4hA6FFSOa53Pi4NBw6UE52ehZao4FJpRBBceJjt1P73S9UvP0pl265kMJbrqK6+iBfvPAmQV7eTFln2XjBZjZetoXjVYf44e3tUoi9zzrNpsu2sOmi86ksLuGXdz+VfpejlhnWbd7ExuuuoXzXD/yw8ztZwPmq1aw7ayPZV11IVdF+Pnj5bdacdz6Ft17LuAjwTvDRaPCyWfjpvQ85/v3P3HHLbaRuWk/xgSJ2b9+Gv7c3p2dMnHv5lWy4+FKKv/2W8i924K1Syhh47lVXs3zDRkr2F/Hrtg/x9dJLO8Hzr7yCrDM3cGDXTxR//p3EzrXPjnLtfXeQsTqP377+ntJ/fyfvVwjmXnzNVSzdsIbd3/3A7198T4CvP2aVi0uuuVImjN9+v4uvdn7Dxs3ncuE11zKtUGDyUkstMYfCzcHKSjaIBNDllIxfMZJyzlipO3qM5cJ2UzD/3C58zHZCpq28//yLdPW0c8ff7yJ2STI7tn3CyaIKvFUaibW++Z47iEpL4csPttFWckh2V2eNGq6593aSM5fz9guvcKq0Fj+VDrPCxXV33kp03ip2vPQqzcWH8TEaGTfAjXffTmzKEj575V9UlB/kqjtvI3pjPmNKkSg7MIoCzKbgX48/ydjAaR5+5CHCkxfy+j+fYqKpAYUQV/cP5sa77yUwKpqP3vgXvQerpCMIBgO3PvooPimL+OeTTzDRcBK9QiXfsVvvvoeQqCg+efVfNFfVyjG6I9yPOx59kODgYN565kUGDtcT4GNEEWTkrofuR+/nx5svvEJPS5ckkgTEhnPX3+/GR6fn9Vdeo/dUP3+57TZChKKAXseMQICrNfS2d2AzmUhOWYTD5ZBal1q1TioHiHsU2E6X04GXU5BA7DhP9fHaU0/h463nqX8+JeWpXn3hZSyD4xLyExQewsP/fBLzxIQke4ju2Jjwuk+J4b6nHsPhcPDG089jbumVFmyBCVHc8dgjWKem5OcIuzCNlxdhC2O54567pR3b409slczih156HmtYoCxkhQND8J8F9VR9C29s3UpqShK33nc3dvM0zzz+BMqxWQlp0C2J4dpbb0Q7aeG9p1/AOTCOUqtBEx/O/c89zVTXKV5++lmcJgsuhZLo5EXcfM89TI+O8vpzL6KcMDFtMRO+MlWuf0tLCzve+RDt4LQkhEYtS+HaB//O+KlTPP/0s2isbswuB9Er07jzwb/TebyBt199E6O3P/c+vZUhHy2zYtKgVMlR74myShbGx2MMC8ThcOLl0qBQa9hzqIL5cTFEzgvDR/hgOxwoxiZoKS3n8+0fseqMAm667jraq4/wwdvvErs4mVsefoRZpUbi+kSnUqRo5WXFZKUvY3Kwj7aOViISYolNSmJvUSn5uYUYNT5MTExiCPTH227nxDe7+OS9d8m94Gy23Hoj5cXFvPfBR6SvzOKKm29k2qBlRq3AJOwKdQYO7iulMCsPt3ABEZI6ChcBNjsnv/yKzz/9kHW3XMWVV15B44+72fXudmka0TM7Rcb1l3HRFZdS+82PfPjGO5xx8WVccN11jIr463YRKAp0rYbvj1aTuCwdlU0jyakqvQLNxCjt33xP9a8/cen1V5KyKpf+PdV89t52FI9dcr7bLoCcsfGcf8EWSv/9GeUnjhG16QwyL9gCPkFMms0SjOs9M8PeV9+kreYIBZvPYc2feKt9O76g6ugRki84j/wLzkOjU0lM2fTQuPRErDlSQ4bQBvMRMgZuZm0qRqYnaepqZmn6Mqnu5lKqJEjU5rBTU1lNgVDEVqiwOG2Y1S7cDjuNFdWsz8/H7DDL1rNwMfC22Pn+tbfpa24jb/0ZrClczRcffkRTdxv5V5xPmrCT0vvj5ePHxMgwfScb+OnNtwnUG0jLy6EgP48v33mHvsF+Vl1wDkvXr8UV4M/E5Ay+eDE6OUlNbxtLMtNRC6FaixOjUsfUzAyHWhplJeklvVmRrCfBAj51ooVVOauYVjmlOKSoLmb6BzE1d1KQkYlZ5cTmtkurtMGBEU51DZGRkSXlOoR1lGhrT46M09vSQUZmhpw82MWATaVi+PQA4119ZGSsYEbgTNxuDC6FZC9PDPSRlrmUUZXQR1MT6PLi2x9+Ydygo3DzZokFFZIUaq2Sge5OLMPDLF+aik10C9wKjG4N3R2dDIgu1opl0kdXZbbj71DT2dbOsG2GxPRULAKP7gZvs5ue9h6mHE4SlizGLkZRwt1AKURa27GbrSQnL8ImyDwalcSyNJ5sQO1SsHhxiodB57BJya+u4ycJdqqJXpRAr9GFQ6UkwCwSvUbMvgYiFibgFOsvDnG1lpP1J1AatETHxkoEjk10sDRaPvrgA9YVFhK1KEGug0avlXpxnXXHidL7Ehsfw4SXOIysBCo0nKw5jrdvCFFxCTiUblQqFXarnRN1x6QNXHR0lLx+cciKACFIFvNDw4mICJf3K0C8Iig11dYRGxgsPZgHNTY5Tgi0aqk+fBRNXBR+UfOxiQ6UQlCJXJw8VM0i4dUbHIhJrUCpVGFwqjhYXkHcokQCggOlW4HGrUDnUHC46qD8vm9wgLxOcS1iXPPC8y9z9TXX4RMYKD2X3S43Xi4lVWWVJKUuJig0GLtT9EgFLMlNRVUVSWnCKNxPKBpLEV6300b1gRLyl61A56NnTCfu142fS0tZZRXzM5eh9vaWQrJqtUgY3FQeqmJZ+jIZwDQK0V0TcuEaSkvLScvOQmPUY3OJ2YATndLNof372ZCRJRXvp7Ri3KJEZ3JRXVJJ1qoCOaJy69Ty+oX5edmBErJW50tCmc1qlWLNtulZXn3jX9z+yP0essCsVRJJBLC/sriYTQWFOJUuJjVOj82XSs/+4jLSV+Wi1HtLiIAASntbrZTv38fqjQUotAKmL/x0JVSZcrEOqwsktkilUck1U5odVJaVk7+20LNnxVhFsILdKkrLKshes0ZMpjwYIocbtcVBSWU5GWeswaVTy+sziOLJ7KSspJTcTetl1068Kyq3C6dphoPlZazfsE66xHhE05U0dnTw274irrvpNhxuJTaXG7Vg+tms1NQKIHm2lCERou8apRqL1UbtseOsyMuVvuui2NA4HVL6pqGuhtWrC7C77DIBEVHGNmXm+LGTZOTkSya36M6I+7WMTXLkxHEyzlwjMZmiayZE3p3Dk7Q2NbMsLxu3RiWJLEqFm/GJYZpbGli5KkvqtKnsbrRKNcMj4zS2tbNkVZaUyRIwE5VwJhkapLujnczcTOmzLTprQhi45Nc9Ehd2wVWXynjnEEmUWsNgxyl6e06RnrNS4rsFkU0I6I71D9F7qo9lK7NkIiLii8LhYqijh6HRERJXpeMQz9dul+Sh0ZZuxodHWLIqUybIApsm5gk93e1Mjo+yLC1tTmlRfFdBZ88phienSFqyFKcgv4jphVYrr0UkgKmJCyWxQuxZkXC2dHdhdthJXJiEw2rFS8iHuF10tjSgcNhYkpIsnXTEOyTgIB9t205q2lIyVuagUKg8iaRCRUvdcWn5GLl0EXaNUA1wyfU/daRByg8tSE6UeEH58yoFTSfq0Ht7EREb4yFN2t1SqP/E8QZ0/v74x0VJu0bhSCNUD7oa6vH11hMZNx+X04leqUdtddFYXUdAaBD+iVHYtGKS5kbrVtBwsEaSacKjF8hnIhjnYt+dOHqM0LBwQqNi5N4UsVNhd3LyYA3h8yMxxkbIYkF8X3TFP3j2Fa6+4kpC46KYspgk29ptt3GkupLYuGj8w4LkOSotG1Fx6FAN8xMWog4OkgQi0UEW+/xIRSWJsTEEBwdJSIfarZbNl/1HKklIXYjBS4dWoZCe2UIZorKsQp7TQplgdnaaiLAQzKcG6Cs5xHc7Pic8NY7LL7+U0yea+e7rb5mXGM9f/n4P40YvnN56eWYapi10fL+bP77cSVRqIjfcfgv7DxSze08RibHJXH7rLUyF+zDqEvqG3lhGp/j4lbe49fY7MRnUmISZhiByOd2yA5mbvlJOAkQMECN+McIu313iyZPCxbTFjsECmlknJ8oPSYjOTLAXUwrhguOF3myn6MMPaT96hKQlKVx29rkc/vYXSqsPEnH2anIvuxizWo9TEGI1SKeV7q930VRRRtTyhVx86WWUfPM7VUXlKB6/6Rr3ZHsnUSYbeYuSOXH8GKMqBYsvu4iz77gL67QVna8R7LMIf5LyZ1/i2J4DaBQqlsYncOroUSwBvgRediFn3XarNDYWBuUISzgFHDhQRH5+nsf5QXiSapVylFdeVsTqnFXoFEKsViErW+FUUVtZRV5urtyAAlskkyscVByupiAzXwqBCnFMqxgpuC18+9DDNO3dT2xoFPOD5tHT1saI00zOdZeTdcN1uNRG+kbGmR8YxOTJRp7929+INhrxMRqICAyk69hRZg1q8u67jSVnn4Va54/NrUIlGHcWO8fqj0p7K7UYQgpMn1OJY2qaI41NZK5a5ZGHnyNYTI2P09rYzIqcbAm6FUeguI+x8UEGWtvIEowycUdKMSJ1MTA5QXfbINkrVsjqQwo+Cyzh2DSn2rvJykiV3UWpcQqyEzXUM0BG+mLJiJXYQzeM9o8y0n+apGUCgCyGnqIlrOTbb75DbfDhrM1nys+QEzCg5/QpRiaHWZqyRKr8i9pHOB2d6uljeHaUtNTF0oNCguucKga6ehi2TZOUKti1QvhATOc1dHaeYtpiY3FyggfTMIfFa+7sQWF1kZYU47l4BQgIhxBLFZ3ExYkxchwnbcpw097YhFAEDI2PkyLIHlFRBU2NjXL0FRe/0IM/E4hLh4LO+pMofbyIFhhAgXT1zOHZ9tZb5K8pZOHyJdKYWwYx3DQcP4q/0Uh0bPTcnhJBxs2xE/X4BkQQPT/yf66/7mQj4QGhxEYE/c/115ysJ3xeJJEhHhyI5wiBE3VHiA0MwTcyTEIa5Po7VRytriMiNp6AcH+5F8S6Ccxp3eE6ohKj8A/wl6MNUQSJ8UZ1VQ0JKfEEBvhJdwnJLnerqD1cS+yiePz9fcUgWT5Hq1vJ1qee5b577ifAV4glefaPGIdXHKwlNTmVYF/BqvRcqBAfLjtcS/KSpfh5qfGSwDGPumpVaRnZS5ejEJ674hSXe0tBeUUZS7NX4qURUOv//DxUVFWwPCNdsvcUcv09m/RQ+UEWr1qJVu8R7fZ4AzgpKysmZ1UWSrVaroN4f7UoqDhQQU7eakke8tyV50+XlJaTm58nMbEi6ReXZLJYePrF53nkqSflzxgEvHbOiquyuFQ6VIj3yqEWHuTSd4LSklLWi88Xlyc+a+4Fqyw5wIoNBdLTWlyHOHDE9ZeVVFBYmOt52/5j8iqCc1kFeUIYWeLtxG+JLw1FpaWsLiicex88hDvxq2WVFWQUihjmQbHImOWAsgOl0kv3P0LNc2ZzVJSWyBgp/Z/m3qPG1iZ++O137r/34bmV8ayNwCHX1hwiW3g9i6+5F1tMY2qOHmNVjogxHiFocQtW0zRH6w6TlZsz9wA9rG3rrJnDR46xSuCF/gMQEYIOUybqTh5neV62fA/Fcxf/WcZmaGhqZHlOpuegnvu0QdMoLS2N5C1bKe/VMw5RMDU5SUtzKxmZQhHh//aOkN8SEjQrxPRkDkulcKnZ99MexiYn2HKNh+wgAEbiGQ4OjtHT62HXi3dCpALi80ZGJug61cfy9GX/sz5DpwYYGhkhaXnqf/eUuK6Rnn6paZi6Iu2/sVD8YvfpDqbHxli6OG1OWFhclIKe3l5GxsdZnpY+50LkWerOnl6sJjNLkhL/u/ZiozcLdyW7g+TEeI8I99z6t7Q14HbZSUpK+r91QMFHH28nZUkaWSvFfvu/vd9W3yLfkwVJcf9z/d2NbZJ0FpUY89/rFyvd2HBEnmULFkTL90ohmGwuBe0nGtD7GGUH6z/QGXGaNjfW4+PrTXhk5JzItEbG/ua6YzKpCoqeL2OFQGCJx1Z/8giRwaEsCIuQ6+Oee+nqjx8nNGQeIeER/3O2nKg5RlhEhHT8ELHI86bAy089x43XX09QRMj//HxNdSUJsdEEiITOo4os90/d4Rpi4hIlnvc/55+438PVdSTFxRIo3Ib+v0Pt4KEKktKSpG+4kEwXz1z44VQerCFh4SKCAoMkY17gufUWCy3f/MKv2z/G7ZphcVw0Q00dzDgcROav4txH/yGxgSY08udFJ33omx/49rXXCPLXExwaRHf/aQZsThLWbOSSp57AonEzKfyxUWP8k7Sy9c6/s/WlVySUSDwSMQ8RX4erKsjJzEIlFBT+816gorisjtzCdBkzheOHThBs3XBodykr1xYIfwqm5wKK0Q2/vfAih3ftwkehYkP6SloPVEmZrugtZ5J39+3gbcQlCnxRzJpNHPnwI354/30iwoJJiktkpHeU1sZWFB89/qT7zLQ0Sl59BVt/PxYvHTe//BINaiUp69dJ4KWcH5qnJMj/RFUFEQ4Vvz32AurxKaEhweWPP8gJg4qktRvRqo3yxqwzJgQxt7iqjLXrBAYNZszgEhmp0kXF3t2ctfEMCWyWD9LtwG41exZIBE+tqGEFZkwp281FBw+Sv269TCDEGFDguQU5ZOhYOXS2U/zedildYNMbuPGVF+nVa5i/MhO3WwhNe47rmgNldNfWkh0ezrdbtxKgdGMMD+LsO27i1LxA4nNWg9tjoixIOxOTNppqD1OQs1JKZIhrFNiYydFxuo42syI3TxhcevyerG5mR0c43NFMVqGwY/IcdOKBDp7upb+pjYzsLOkqIU8KJfT19tLR3s2qvDwPQUDEc6uD4aEROru7ZVUt7Z4EA9ulkObnPf39ZK5ciUa8iApxcKrp7u5hpO80K7MzsCo9fr8Ce7hzx5cYNHrOu2gLDrkGLjlC7upoZXBmlPRlK/BCJ4i8iIxyoK2dkZlxUjOWeyptt0hlVLS1tjI5O0PqMk9CKogvgtXX2dWJdXKWjNQ0iTkS62B1u2hoaZXV5YolaR7gvUx64Uj9SdkNSEtdglasmRAWVailRZw3KhYlJMqsQdj7iMPn+MnjqJQKklIW4RaIVpwY7G6a6o7JblXsokVz+AcP3en1558jc2Mhmauy0cp95ZTYW6GbF6A3SAFnKRMk9rNCwdHDhzGGhhIbEyttmwSAXWC3RCclJDiY+AVRnjxAgCnUSqpqa2TAWxA5H5204RMgWxeHhZdxUDCxMVG45wSrRRetvKyKuOh4IqOj/xsA1KKDU1VBbGIMYWFhMv32eBQpOFhWRmKyCHpBEt8lPdycbuktG7MokeCQYA+4GQWzTitPPvYEjz/wCCG+fh7CkRjxqj2dqbSFyQQHzQVVpUiKXFRUVrEsJY0A/wBcQqhZo8PhVLLvQInsxgcb/dCIaxG3rHbze0kRmVmZ+HkbJc5J/J9Zu1li0PJWZOLt5e0hKAjGu0JBkRCCXrkSXx+dxFx5Wk1WSssOkJWThU5IOkg8khJm7FQdOMCqtfm4tUopRCu6GqK7U1pSQk5urqyOlYIt53BIeZUnn36KZ198UZaFomvtiRuwb98+1hUWyC6oac6VQJCw9u7ew4aNm9AptIKkPXfAO9h7YC95GwtlgqEVHYS5JPZgSQnZq4XDhpAQ8qyDzWqjpLyM/DWrRS4uV0EUbyIOCJum8zachVK8n0ILRniB2u2UVpRLxqMAxosgLooZwbDcX1zM6o3r5TskCkzRKZ62WCgrK2fT2rWeBFLel4v6hhN889PPPPrYVplNiENcPHv7uIUjBw+SJ5xAZCzxHCxjpllqjxyjMDdHFhNzl8/M9Dh1IoZJJw1PGSX+tUxNUlV7iDUb13k+WILaXcyMT0gts9y1q2WqqxFX73IxOTxKQ0MDmTnZUmZFJqsqFT1DA7S1tLE2WzDhPZ6DToWCvuFBmptbWJNXIN1TZBHoctE3MiQhDLlieiI82sUftrvZt+tnRqcm2XLD1XMFoIdeJ+Jgb38fK7JXSUkwgZkXTiC9AwN0neohd1WO/Juiqyyu6bSIhaMj0g1IOrm4hYSwgt6OLoaHhkkXZ4KIkPKalLS2tjIjJEuWrvAYUcsvFx3dnQyOjZGZlSU7a+J1FyGrpbUdk9nE0rQlEpopnq8sAptbpKXm0iUp8nvSscuF1CxVuBwkp6Z69p/YJ3YH77//AcmpKRSI/SYuXdomqmg8fgK1Rk18ctL/XH+LmJ6o1MQvTJQJquhMiSSi9kidHMHHxsfL6Yvoxos9dPTocXQ+Bvk58lvSTcpB0/ET+Bp9iI8X0xNPZ1bs2yN1dYQEB0l7N7FFrCpPIXv4cDURIfNIWCCEoD2FvDgFT9bUMS8ohJjYONxi3KpSSUm3IzW1RMyPlLI7oqkj3nWxf558+B/cfuttBIWGSMKLXEy3QkpHJcUmEDhvnsf8Vno8ujlYXU10TBzhEQvkOto9vReqqqtJSoiXmn/yS6yd3UltSTGLlyThFWbELdZYbE+XhqrigyxJW4FPsLCznCPeumx0VFcS9Kekzu8v/QvrqT555lxw1y1MLI7He9FivPWRsnAUW11syIbdv5PipeX7h55ANTXNpNLJlofupyXYn0Xr1+Ol10uSpbAvdFmsPP7QP/jnyy97rtHtwK1WSIeXA1XlZK3KwkulFdxmidMV060fdu/jjDPPxSg6qTJ2igaAnaKiInLz16HzEoL7YkuIDWeiv7IM/eQUX73wJu7xaQmJ2nLLDUxHhxG2thDUBok7VAkZGhzUH/idKJeCb//xPKpxYaYRIGO14t077nVnxcdRt+Pf2IaGCJofSeFVV9IfGsyys88W1F9PNBEUGZedql9/RjM4TuWbnxAkWGneanKv2IIlJZ7kM88W9AW5+PLgdNklwDp3zToUGi85upXvhd1GyS+/cta553leurkg5rKYqKmsYKUwKJdvkIh4wlvPSumhavLWbfB0TEQSIhZj2kpz8Y/0H6qg8fe9KK0O/MLmk3XxFmYXRpOydo106tBqhZaQguOV1dT98gfZYRGUf7wN9eyU1DPafPtNtAcbWbLxbIFFRq3TS7mR8TETXSdOkLsqy9NqUzmlnN74+Bg9R5pkAujUieEJKG1gHhmluquJrBwhb/NflyZG+gfobW4jPUt8jrhf8VluBvv66Onqkp1Ez/hXdAqcjA4O0dEjvi+qfHGz4qGLnz9NV1+vTAD/Y5fudKvo7jnF0GA/K7NEcBP1s6eL9tU3X+Kt0nHuBedjEwbxf/rlivT2dEc7w5OjLFu+wlOfiZtyw2BHp6zCk1csl8Bfzxnuoq29jdmZWZakpUk1ePHZ4nDo7G7HNj3NilSP8bqnonHS2NospUGWLl4y18XylMONDSfl40xNSUU55yFrV6g41twig1tyQpynizDXCT1Z3yC9YFNSFkn8mbh+MZZoOnJUauYJ1qywnpPwWge88sILrNywmqyVWVLeRx5SajhypE56lMYLvS0RHOa+ThypwTckkOiYGI+mpdiLbidHThwjICSImPlRc90tTwIrDlJhQj4/cj4qkWDKWKvgUF0NIaHBxAqdr7kiVoylyquqiI2MZn5UlMeUW3SDnA5qKiqIj4smOCwMWSXNncDVIgFMWijtleTLohQHj5OKqkriFy4kODhUrr18tf5ERG598nEeuu8+Ao1+c77N4n4VlFaWk7owicDAYE9CIR6vKLoqKlienIq3v78nAAvDbreK/aUVJK5cRqDBG2/RPhOvnRZ2l5eSvXw5Ad4+cx0fj+m7YKEWCMFnIfciM3ZZP1BcWkHGipX4eWski9+zH9yUl+wnc5UnAZQ/LCKxxcWhA8WsXJ/naZPN7X/xzCpKSsjNE9+fk0pwOKW0yjPPPMM/n3/+v89PPl+FhuKiIgrXFOBUi8mA50vYZxXt28fa9Rs9SYxIbGV3zSkxf6vXCBKFSNrm2oO4pcVdTmGh58LliMYDrC4tL6Ngzdq5wsrT1RfdhJL9+zhn7QZPMPpPEHM4JGkiT1igySTD8167bXYOFBezZoP4efH+i/3jmTKUlVewYf06OSKVyTTQ0NzADz//wiMPPiwfobgv2R2YsnL0YDW5ouMp4rIMPjBuMlN39ChrclZ51n7ua2Z2itraw5I44OmU/z+uvgJMsqtM+y2vdvfuaXd3m5key2RCPDgsgQDZBcofwCIAACAASURBVBZZHBLCEgghISwQsiwsEmRhkRAmnkwy1tPu7u7u3eXy5/1udQ/71wMPDz3dVbfOPfc7n7yi/IFpfw+tXW04xe7CP/TETDs76O7pQVXNSaUA9CRFO+sb0pHnOI2yNcpLheW1DcGSHq+oVvQH+W5qYGVtDRMjo6ihb/kh2F0NzG+sYWx8AsfLKm52lR1OXHnhRazvbuOdH/+wjPsYrXilc/PTmFtcQHFZpdJBl83mwsLyongEVzBGSjGprPPy3BzW1teRW1SoXKIkXSosTM9gbXUVBaWlRz/jz8cnp7C3vSedPqV7qbymZqexsrWB4pLim2mzGxgbncSByYTswhz5vcNoMjQyLhaiubmZ8vuyym5geHBQyAgZ2dmez1WsDX/+378QKMyJ08eV9ed3UKsxOjAgiV1yeprynTzXPzowKGPDxLQ05QKdiu1gb3cvfHz9kJiUDLWaxYzyz0wAvX18kJKefHR3idUd7O8X146U5CSl0S+/70JHd5cUvceiY5XPpbyQSoXmthZEhkcgKZ6dRzLL+dsu9HV2IjokFMeOMUYSusCb70RXRweiY2IQERtzcxO63Xj0kW/ik5/4BMIZ8w49nd1qNNc3IzUxFSHh4Z7pA2OtG43NzUhKTBZCI/eP1OH0IG5tQ3pKCiLYAeTPhOwBdF69ivycDOjD/T2xhF19LRou3UBRSTm8Qn1gpasnA7TDiv7aqwjY2cNLj/8AflZqmjhR9p57YCvNRu6tt0OvVhpZsvwAxutrYZifw9Unn4avxQaLXoPCd90LZ3kx4isr4R8QdNTAtL2tFPD9J5/ENx5+WCSMDs97C+y43lKP8opyka/RibKw0vJ/9fJlnD93O9Sc19ud0HgxPjtx+do11Jw6Dx2rTxkpWgC3GdM3rsA0t4DXf/l7uHYP4Bfoj9vv/yBsx6KRzGfdJxAOYmTl9lrRe/UVOCem0fLT/4G32Q2/uDgYAwKh+sG997k3V1cQHRqEd1QfR8drb6BvYgKVD34EF776NUDnTak0OOx78HK70fTYU3j1D39CSnEpCrKy0ffGJWzZzMj64Ltx7pMPwuXDI1sDtc0plVpHcxOKpRpmV0cNm80BL60BvdevI6+8QhiG7LZJbHJZ0VPfiEpWdTJj4B3gF7ejubkFFTWnj0YkSjvCiec+80nsTI4ikMy6hGQM3mjBkmkXpZ/4AGr++QE4VXrpVjHb3hscw9Mf+Gf42hyIz09HVnIyBt+oxejqEu79yWPIuuM2QE3+jEppg1vd6O3oRFUpEyWJJpIvbexuY2hgEBW0fPMc3nz/rc0t8aEsr1TGJ3zxBnD0MDUxicrSMk+i5IJdr8LixgpWp+dQStkSzwHCinVzYx2zU1MoYrACLbiUf15eWsLy3CwKOUqWZEXZ/CuLG5jfWEZRQTZUnlkjVSP+/Le/wcfghTvvuF2CM88pnhnL03M4WF1HcmGhXKAcLmpgZn4eO1s7KMjNPpxEybebnJjCwd4BcvNz5PyQPoITmJ6cwoHtAFnZ2Yoxuif5mRwfxYHDiqysbKUC9Fzn+Miw4LTSMjIUP1tPkkBVeLtRi+TklKPgyT8ZGRyEv1uNpNQ0T+NC+fCBgQER1k1MUgzHD0dYP/nJMzh56iQK8vIPz0X5386eLhiD/JF0LBFGXic16rRadPd0IzA4EPHH4hXYgjwsLvT2diMgPASxsXGeClb5kN6uToRFh8uI4+j6AfR09yA0IhwxUVHSCZZkRgu0t3chNiYOkTGh8gzxE1hH9DZ3Ij3uGAxhobKfmBTz1dTcgvTUdIQEB8r+4dvwn9pa2pCWnIrg4ECp5iWveLth+djj38G/fvEzkgCq+BBxIfQUam5AekY6wgKDoeJG9rwamxqQm5sFP/8AIUUonsJAW0MDjlUXCkjZ33OvDjRAQ2sTqnLyPLIuyveya9240dKEqsISeOnJV3dD4fuqUdvYiIqiUvgaFTF2KdTgxvW66yirKIOeI2MZuHJETk/helSdrPRU/jcP38Ybdag6zoRCDYeL+Fc19rd38ZMf/gjfeOhh6eIyMdPQI9StQsO1BlSdrVZy0cMNoeYouQ41VYosytF0iet89QYqT5yUnzO8CJyCRvP8/ZoTSl7pOXuZkDHh5c8lAngGInyO6m7cwMkaaqUS66usMzvfDcQM8v0lKVEWgj+vvXYdp0VE33Oq8KFzuKVjyM4jB1SEXvB/BybGcOnVS3joM19QJiqe22gzWdHZ3oaqk1XKOnqCw67JhE7pAFYeFSH8mB3rHjq6OlBTfcLzbLGkU4tIO3FcZysoc3J4PcD+3p7sZ0nAPeKy/AhqnzIBrCyrUA57qfLV2N7axvDoqNxfPs6HjPz9zW2xtysoLPXAKKQVip3NdQxPT6KMfulcY9mHwFuvvqGMgO9/n5JEKrUMVlbXMDs3i6JiJRGTWoHF6uoGFuZnUcxET+S2lP2zsDCP9fV15OffHA3z53Nzs1ilA1VxyVFSxUd+eGkam1vbKM0qlPeWfMINTMzNYn1nE3m5xKmzoHArU5iJKeybzUjNU1jAjM68D0yCbXYn0rPTjmI/r2hsdAROlx2ZGZlSNHM4SdjLr599FgU5uThZRuykp71I7OfQoGB8UxnzDjecSoXh4SH5eQqnJFJnOwVDOdzbC19fX8QmUEzaE1NVwFDPAAJ8fBEdH6+8j+fxGh4cgMHPB8eSE+SRODxm23v7EMYpBmPY4UsFdHb3IywiHNEx4fJ9D6Eag72DiAoLRXRkuJKMcv87nWjv7ERMbAyioqOPrp/dzSeffBIf+qcPITYuDi67HWotveldaOzsQkJSIqJDQqTAd3pcx5s7WpGcmIyo4HDZz/JMqoHm1g6kJiUKW5svhjdeV2NjHfIzMxHo46esA+O8WoOetg5hlBsCfWUJdHwjiwMzf30Rzzz6LaQkRuLMySpMj42jobcbIUV5+OzTPwZoW8iJhEYDL5cb/b/9kxA0C7LTUFFUJLaILQMjSDx5Dg888SRAohw3rKyFBt/7xrfw9UcekS69W+2WRgWTzJbmelRRQYEWrnItVoDkkIYmFJeVijauvI+oiHC6cQWna84IdlSZhbuBgwNc/ekzuPT8c4iOCseFM2eFHd01MIgT73on7nz4EUDnpchB2SyyHFe+9ziaLj6PuJBgnKk5jfaeAXR09kD19O13uK12K4oqinH2fe/Dyl8v4u+vvIKoUyeRd8+92AsME/V/DSwIM5tR+8TT6Gluxd1f/jcZ0/S9+Ar+8OyzOPGed+Kef/4Ilp37Urv5Hqjg7xuEpmtXUXn2OOZM61JRhOpDoHKocLWuFrkVFdjVaGHVaeBmgmizoauhCSerqqAlIN9mF3AvK6vW1jacrjkNp80pJAe7WgUvswnPPfotTPb14l+/+QhyK6rwxjO/wMUX/o6PPvx5ZJ+qxordgiC2i/dNOJiYxX998WH4ePvgvq98Flk5+Xjjx7/C5bobKPnUB5B99gT0Kr20ZG1uFTZ39zAxOS3YPeoNORx2uPUabOxvo2+wTxI93hRuUHawtje2BChdXlkJs8op3rgGlQabq2vivVpVUgadjSQQB8x+eiytr2Jteh5l+cVwU12WrX21G1tbG5iemEB5abnsJwYM4qSWlxaxMjeHkpJSmcwzGzO4NVhkJ3FzFcWFhdCabbJmdqMaf3vhotD077j1NsG4OZ0uaAx6zM/M4mBtA3l5+TBrVThgi9qoxuzcHPa2dgUP4+nEQ61xY3J8HKYDE/JzC+TEZKeCI9PpGeImzEjLyoJLEkA39Co1xidGcWA1Iz0rS8IjAzaBuaPDw3CplASQk2G12w0vFdDHzqC3Xjp6TMSUniow2tcnfoiZySny/6nW7vY2oqO/D1qjUVjTWuJHbXbxbv7ZT/8L506eEvIJxx0CTHa60N3fB0NIABISEkXYljpIZM519/YgMMAf8ccS4HC6odfppFPT09uFwNBgxBw7JiB1jkmMGo1Ut+FRSgLI70swN79vd3e3JIDHomOEOMNxIJnvLZ0diIyMEikKOwHUWoUM09naipTYOASFhAhug/ZOhAA0NjQgMy0DwUGhcL5dNXNMpVW50dbcjMzkNAQFBMv1cCxOCMAT3/8ePvypjyPALwAGF0cHbtmftY03kJadgZCgEMFM8oBiYUHsXnZulqj7O2yUStDCaHfgasMNJFYXQ+frCz2rAbdbvIibGutRnpGNED2B4k6o9Fpsa4Ebrc0oLyyBQaeHS007Mh5GOtTfaEBFcRl8vb1hc9oFM6fRqXGtVkkADXqDdOJ0ah2bItKRrKgoU/JltUZA0fzOlCOprqqSTojd5RRP472dXfz0J8/gq1/8Ery8vLBjMYm8kNamxrXrtai+pUYORYON5CiXyEdcrb0unSY6ctg8Y0KuRd2Vazh3skbiEYVtmYAzLaLd08maU0pzVE1SikvEbhvr6yVoUgVA7SYBgqMeFerqa3GC1mtOwgcUmRwedpQdOVWtJIw85Dje5ve4cb0Wt549J3IeDoFXKIlwbUMdKs/XwOqyixgtcVbDM1O48sZlfPljnxY87wEfSI63TSZ0ENN3ohJqCuI7XNJNPzBZ0NXdixPHT8AlDxc/2wGz1YTO7k5JVMma5D53qzUilj3Y0ydG9fQUFhgnnSIO9tHb0yOjW6fDIZMJhhomZ/Ty5nryXpGwx3u1u7uLodFRmW7wMOb31fH91zYwNzKK6vxCKXqYMPLfl5lITk2hhFMP6carJLG59Obr2Hz73973vvfLNbJbxZ8vLs1hdnYGZSVlEpcVOI8b66tLWFyYQ1FhoRCmZKRL7N7CPDbW1lGYly9xR/aUVoPJmWmsrq+hrLhEYAb8fbvGjfGVWaxvbqIkO1/Mawg5YqYxsTCDjd0tZOdlK6M6yuOoNJidnMW+1YKk3Bwh26icdiGrTI5PyQg4PStbRMoZr3k4TNE72E7pnAwhV7F7ynP/2V/9BoU5+agqLhFRYe4bjU6LvsEBIRSlp6Qq41l+W7VKpK8Y4+TnbGJRfkujxtBgn7DOjx1LEDIJ143nYz9jp48PEmNiFIyqTnG76B0ahJHC/wmJMr3g+vC+d/X2SAKYEM3phtJY4Fi3rbtLxraxx0gCcUr8Ynxg8RAVzqI3Ak4WYxqN/HtbdydiYmIQGxUtCY68P9z4jx//CO9///uRFBePg/19GI0khTrR0tsjag7hoUEy7WBFwH3d1taOlKQUiXkalVZhtKrVaGluQrL8frACGeHnqlVCgMjJyEK43k9cOjgiJ/nwSkMt0vIy4RMaKI5DQSotQuxqDLx6DX/7w+9Rc3sN7nv3vRjp7cdvfvFr+cxPPPoN2AwuzO6sw+jng0C3DgMXr+CFP/0VGdXF+PCnPoGBhmb87Oe/QnRyFh784peER2Di6Jz7za3Cz378DP7ts5+TtRXCoEErZ1JrvQKf8SXyXsDAanEkG+0dQHFhDrz8tTBbDmCzOBEZHi3wkNLSEvGH57NutGukgXbl+efwhz/+Fvfe/35ceMcFtFyrxZ//9FeRjfvgJz+NPY0RJhI8vTTw2tnGxF/+huaXX8D9n/wwjlVVYvitG/jz//4Vqt+/+5/cs9Nj0MAsUhZ5yZmo6+5D1l33oOLd74EjKAhLOzR71kFLR462TuTn5kId4i8PgC8FJheXUPvnv6K3sx0Fp6vxjlPn0fanVzHY2gmtnxGL5k1U3HcOt5w9i+d/8CuMzS4h+a7bUXbP3bBraCivkUPT5nCgsaUZlceroaa8B63aKPBss6GptVlYx2oe3iq1BFsHW7m97Thz/Di2l9YRGhAiWnRedhf++OQPsTw9ifP3XkB+dib+9uvfSVV3+kPvR+6509ig1JuXL9z7Dmzv76F9ZgCV1eXQsp1q8MKBzY49qx3dQ6MoLquCWq2TAEpM3s7OFgYGe1BVSSaeUjLq1TpsrW9ijB3A6iqRbODGZwJIG6u5yWmUlZbKYWlxO+SAXV5bxeL0LMqKiqUrpZbxqlvMtScmJ1FaUiLJluBDNBosLi9hbpEsYAYNyeiEmLLAxHBjDQWlxUpgpnm8ToOLf78obNG7bn0H9A6yRClQqsfk4ryMN/LycmFwuWG324SFOTs/h73tHeRm5ygQBMGCqTAxOSVekkXZedASjEETejUwOTcDk9mMjOwswUXxxcNhYmwCNrMFmWS+SYWmHOxjI6NyWKWlsUrmz8jismFweBBqLy8kp6RJZ0swYmqVjE/0Wg0yklOEhU25BoeXAZ0DAzAYfZCenCI+kjyQodfi50wAT9QgNytLGGuskNlNYALoHegvCSAFYB02h+jJiaNIYADijsXB5iYtn4mJU8YqYcHEw8TCpXLLoSYs4I5OREcoCZ2IH5MFrOa4pRsRkZES+Fi0EI9ELbK29g4RPI2NjBIJBA0fdp0azZ3tiEmMQ3hwCPVioVVpxMmgvrEB6WnsADK4uSXYEmvG4iczJQ3hwaEKS477X63CE99/Eh9/8EH4BPpLEsNgy+AnLODMDASFBMsonh002vQ1NzUhJ4cs4EB5pvRaamtZUddQh5yyUhi9fWXOIp+t16GxsQEFOTkIMnpLAsiDxawC6ptbUFJYCoNRB7fWKRhVvUqH+tp6lJeUidYZixyp5rVAbf0NlFdVSODSWFzSuTOTBMJOYkW5dFHILpRzh8G87gaOV1RBp9HAyedCy4TFjKeeegrf+sYjchBY7QrbnYfetevXcercaWVkyaSFPS69Dtdrr4kmJ0dnLH74DLnVasHinTxVIwUIJxUsNzheqq27IQ4bTKCIx+J9Z4C+UVeP0ydroHKQVKSWbh7v8bUbtTh5+pQwrXkACs5K5UZ9fT1OV59QunPSRVPDCieu19bivCcB5LPIg4Lx6kb9DdScOy2QGZKEGNt6ZyZw6dJb+MLHPy2dWjp+yPXvH6CzrRWVJypkz1C7jddq27eIF3BldTUcfG+2KN1O0Vrs7GjHceoD8llheaXSwnxgFX1FknMO26PcU7T86u3txSkmksL0FTqSTD3Yqa8urxACIPFOfKZpATY0MoIS2l+KvZVLEpONzXWMTY6iuKJYig8+d1q3WhQOpiZmRGdREmanHSqdBi9fvoSdzS08QNciOxNkNzR6HRZXljE3M4eq4lK5h7SV46HKce7CwgKKi4vlOfw/CeDGBopz8mTPS/NLpxE7PnYGmQDyGVcSHzfmVuaxvbGB0sx8aAQKo4JLo8b40izWdzeRk5sFA1nGFpuwdKemZ7FntSA5N0cpMt1O6N92jBkfm5LpVlZGtpJ8CJ7NjYmJUVE7yMxIh4OsVa0eTpcKzz77GynAqfTAfXuYAPZ7OoCZSSlH18/mSO+IIgr9jwmgWqvGwFAffH18kBSTKL11RXBeg66BXngH+CI2PlZOIsYeOlaNDg4j0OiH9Jgk+UyLlkk+0N/Ti5AQTj1ilfKbnVmNBi1dHVLcchpClrWBBbrbkzBGRiAyOkpiLa+NRU1rV4f4L5M0Inuc0B21Go8/9SQ+8pGPICY8Eg6rTeIpH5i29k6B4ASHBwmwgtJGLHDbWtulwA8IDhHYDp8VxggWw0lJ/H0lAaSqBPHh1zgazs5DkHcgjFQmsFqh0QM3uuqRU5ILFcl5VhsCNEax7Bvs7ENKUjJCQoOgNxil4FNt7GLyjeu4fPFv8Ivzw2e//Dk01t7AxRdfRWxKNt734CdhjInCuukABr1WGPltLe1Iz82BPjhAijSKlG9u7+J/fv07fO4T/wofjV4S+cMisKGxAZWlpfDm9IJwVrUbAYw9zz6L/qYbyC3OwoWz5zDW2o+3Xr0ElV4Pl16NhOwU3HXhHRipbcXVazcQkp+N93z6X2AloS/IXyTzVlbXMTY6g+y8Ejj1vrBr1XAb3PDb30XXT/8bS53tSMpOxB0fvh/dr1zB83/5G1T/cfs9br3LBtXOMpamxpGQmAardwCy7rgHpz/xKRm1qL3ZAFce1vq3fUxPnzsLp8oFi9sqN8XgtuOVb30Xg5evihFzZmwSFvom4O3lA1WwN9Ytm7DCjNTYY1jpmYJJ74Xsj34IJx/8uKepryApGAxr25slgfIMT6Qt7yAuqKVR8CSk1h/OJy1OK662N0iHLkTt48G3cF7iwmuPfA+Dly8jKkCPjKR4jAwMY2R3E9Vf+ATOf+Jf4BRnCeH/YefgAO3D3aguLoG3lRkIe6dOIQS09/SjtKL6sIMu17mzu4/BgT4cr+S4xYMCVqmwt6F4AZdVKQLRMv3h+GR1A5PT0ygqK5afMSBStHplcwOzU9MolfEG0Y3KGG9tcwvjU1MoLSmS78/KiAnyAoHPi4soLVJ+zoeFBdny8iJWVleRk1fgcWbg26jw9xeeQ4DeC3dfuOOIqckDbW5pEfM7myLM7cUn3W6HW6uTBHBnZxs52VlKF05FsodKqmcmdHkZmQpWTgDgakzPz2N/nyPgzCN2LZO3iYkpOMw2ZGalS3BR2voK4FrrVCMtLUUOSpWAhO0YGR4SAdOk+CTJOnntPKiHR4clgU5JIuNO2RFMoLqHh+Bt9EZaQrx0FyjFwNn2Mz95BmdP1CCb5BMPSYPt9J6+PkmSEo7FK0xKhxu6t0G/PT39CAoKlCCpJLDKnG2gtx/hgQyGUYJnYuuePfDu7i7EhkdL1cuzQuFbO9HT3S2EjqjIGFkHvg//oq2zBUlv65nFhoZ7MIYqwVY2dLUhOjUR4b4h8PLouHGtifVLS0tFSEiwXL9U9FCjpa0V6alpCCV2j90ddmzeltx57LuP40uf/yK8A31x4JlxkgPX1tCKjIwM+Af7w8p1Fj4c0NzUgtzcPBG9pV2SVpIEK+rqbqCYQYkFkVy7wk2ub6pHWWExfIxeHiwnv7QbTU3NKC4phd6bA0veAId0xlpq61BcWgatCEcrrXGny4HapnpUnKiGHlpohRqoEfmh+pZmnPQ864c8BK7ejYY6HK9k0SUAAknEKL3yne98B499+ztH2DR2SZlEMAE8c+q0Z+yvjJH4Da7WXcXpEyeE5a4Mqfm/yvTh+IlTkngKmUdgOGpZhxPE1nnWUnBHHG3fuIGaEyehZiEm0AvlHgup49wZOF3seil7h0UKE/nj1cclNpA8w/+QAHH9Rq1cp9LWUUaH3NW115lInhSsmAcxiIGRIbzyymv46ue/KgmkB3IKx4FZEsDyamLxDtnTGtgsVnR1dKGqqlpJJjiSIyHDbEI7f7/muCQ9PCzZE7buWdDV1YXKk5VHcA9+qx3TgWAAuf58H36vww7g0PAwKsrKFVIHDzXpAO5IYkiyhCRbTBzUwAaL5Klh5BUWK3uEkkBQi0fszPg0iorL5J5wqMjE86XLb2J3axv3v+u9yh6X5FsrxI352XkUFnF0S3cZZZy5trKO+YUF5BcVSbeciSpfJIxsrm+gIDdX4gK/Mwsgwlvo1FSUTzYxO5X8NxeWFuexs0HlgwIPHk7BXUwvzGJzZwuFuR55GGEdqjAzNYU9Fr05ubJP+ITKtIJFss0hPrcKTkO5x5MTw7A5bUjLypDkTCukKeC3v3gWuXn5KK4uU0beQgJRy/nBIjqNU4/DGKZSYXBkWDqAqUnJ8tZM8lkI9Q/3SgcwKS7xJiyFxLeBfhgDvHEslsoHkvZLW298ZATBRn/ERyconX4dE3k3hjv6BAMYeixaYfry/qo16OrsRnh4OKKZAHL9D2E73b0IiYxAaFSUJOucbvAut3d1yvg3OiJS1l72xNtCxd/+7mP41Cc/KSLvZDOzmcLCt6eNCaAiA0NqlUrOOhU6W9qQlJyCwNCwI7ctvldba6uSAIYGK9FaZtJqXG9rE8meAF+jwlz3YBHq2puQmJGAoIAAaSaRSMRT/1pjg1jHceLndpNXoILaAkz95SL+/szT8FLtIzcjCQuLC5jc3kXCLRfwgUe/K0omNqsDei8t3A4bGq9fE8KUwGNUtF/kSa7BN775MH7w7e96sOg3R/ACkykvg4EJsHR3AZXNio7f/hqvP/sLBGmAjGOJWF/cxAHhcpFhWF5fFvZ7aWYOpjoGsGKxIf/+9+LU5z4N6AxwuUl2ZGzSoqmpHaUlVdBq1VLUcqDjazOj679/hTd++d+IiQhEeEgIVpY2sEAv4Efe8x73a3/9Kz52ohRxQQGYmF/C650DuO+z/4Z//j5pzOojpQ0u+OvPv4jb770bJqdJ9IpYU6osO1hv74bf/Cpeeez7MLrVWDd64xOPPwqrnxZ7G8v46+PfhXv7AAb/CHz80W9j1GVG2q23KihOLW2a3LDZrLjcWItbbrn1/5ABTDazsGHuouev52FhUNw276O2tREXas7Bi4kJV9NmAw5MWOodhG5xCa888TiMdCpIikf8mZMYe9v14j2f/gzsNi10DJI2bmornq+7jNsv3AmjsAU56XRjy7SL1tZmXDh71tMOc0l1uLy+gf7BIZw9dUppl8sBAiyvraB7dBA1x09ChDkEYA6sLC+gbXpUmHuBwjpkDHBhcWUFI6NjotHFICDAYcGxLGNscgInTygSAYK5IxZvegazi0uorqr4B5kNF6amJ7GyvCpm0WKhp1EJjf/3f/k9/DRafJBBVdoTHA1pMTExIV3dstKSI8kC/vPw6Bj29vdQXEQ6upI48Oe9/YM4MJtQUVoi13eYnPf1D8FstaC4uNCTOilnW2/fIKwWK0pKC48AyPwbJlYcZ+XmZUkCxRfvZ3dHp3Qsc/Ny5bDgLSBpoq+vGyF2HTKz8pSFYTdRCzR1dsDLy4jczGy5FlY/3gYjvvvYY9IOL5GOqvL+/BsWD15BgcjJ4DhHIVhxqzQ3tyI4KBip6SnymYfY+bbGFkQEhiA9k4mqAmznOjD4xIZGISEhTjqgCobGhaamBhn1JieyaudYQi2uKdcaryE17hhS4xKU9ZExOROKekQnJ+JYXIxHH1651Ou1N5CUnISY2GgJ2MLmdlNKqRZZWVmIigjz4LiUFoZhDAAAIABJREFUs+HrX3sIX//q1+Ab4C/enXzRq7fuai1yc3MREh58dO38cnU36pCZnYXwMLKDb+43Plv5hfmiD8hDSDq/UOHylbdwqqQKvoKr8aynjYnMdeRXlsLHz095H479oMabb1xCxanj4magEQkhdgDVeOvaZeQfr4CfwQ/ENivPF/Dqpbdw+swpGDh691wP98PLL7+Cc++4IB2+w7R8fWUFT//wR3jyySc813cT1vf6pddw2/kL0jHh+JEdGKdOjVffeg3vuOW8JFoKvo6hX40XL76Eu+k/zdc/8DdeeflV3HHX7ZJcK/kEO1rApUtv4rbbzktnULq4hBzodHjp5Vdx4a7bj7BpgmdTAS+++ipuu5OEOGXZJGbZ3Xjt9dfwjrtuF/gGYT68ZbYDG65cvYwLd97mEamwC2mlp6sbb756CV9/6BtymQ6bS1yV9k1m1NZdx223nlPYqexIQo1d0wFqa+tw520XjkZ4/DtaCBLLeebW83JPxVGBidi2STqV5+44L0sghSZ947e20dvfj8qa40d7jde5vrKO/v5+nORhx1vrYbpurq1jYKAfJ0+dUn7f8xBtbm2iva8T1adqFF1F+Qw3thZXMT02hQpiMz1jUv7hxYsvCs7wgY982LPRFFLW4uwiJicmFVKNMP8UvOL0xDQWV1ZRVlV5tJ6CVx6bAj+bxfY/xtTp8Smsrqyiorr8MIeRe0PNUmKuyyqZkCrjSomFI8Mw7x6gtLjMcz3KzewbHoLJYkZxATGGyvdiGdg9MgyLxSZySiJ55kkCx4b7se00IbOwUBHohhb0BfrlD55BYX4hym6hcPdReENXezf0Bj0ycxWM4eFzOtjTrxDlcjKO9j/vWV9XF4x6PdKzFdy2knIBzW2tCAz2F7tMJlbC+CUeur0TAX5BSEujsgKfc7vcl6EbHQgOCkJETjJcKroGO+Rau260ISwkHLGZKSKzJNHQDXTUtyIq5hiikhJglcRWEMWor22QcfGxxGNH68w1euShR/DAhz+C5PTko2vk9TRdb0B8PJ1oYmWfcDVZcjQw5qVmICwyVmEZG4idBK7UXpeGQ3RomHTwlQDtwLWOZiRmpiMqOELZa57FuHLtGgpLi+Hr7y/rwO/K63zlrVdRWX0C/t4hAi0wcMTsBrovX0aaUY+XvvNt2NdXsK2y487PfAq27BzElVRA7faCXq0Ubnw1XX0LeQV58AkOhNvjeGO2W/HoN7+Fp777hLLqh8FNDbz8+mtC+KJuLYMLu9catRujdVeQ4HDguS99HV6UZFOpcf/DX4M+KRr23W289O3vwTq/CqN/GD701S9j3EeFlLPnAEOQR3lJKXtfuXwVt547fyTzxckD85/ZN99CyP4eXvjPp0W0WxUcglziT79w63n33NAAKuJj4M9K1WLH5NYOKj54P971pa8qen4aYHtvF95eBjRcvorTFEzW096HWDkzjFYrxt68DIxOoeEX/wMvtQ72yHBU3ncnjDGhWJubwZVfPAs/mpr7BeD8/R8CkuORVFUF6L0li2W72EKfy+ZG1NRQOsADqqb7gMWC+voGnD93i7RTWUkx46ag5Os3LuPuC3eK9Ymb0jMESzpdGHjtNWz19WPg7y9A93b3QBMdhoDcLOxHhuODn/0CVGQwCqvGhrX5KYyadpBbUAJ/D6qUDaf5t83YR8cGcOp4lXQ65UDT6bHKINk3hBPVJwQczBvJcczy1gZ6xodwoqwK3qyg5BAE1jdX0bZATF8lgrmYTDpVwOrGBkYnxlBRXeUZGCsBdH1tXZI0kkxEe4xSBuwAzi9gYWER5eVKUOIDw604uzCL1cVVVJIc4ol6vDe//9Mf4K3X4t5771HGRxxVa/WYnp7F8vomCosKpeLiWvMw4ah372AP+bR1I0hL2u4aSVL3LSbkF+RLEJZq2wWMj48LIy4vL09Cj1Tbag2Gh0fknhUU5Mv3kp6eSo3hwWEZAROjJxqPQjZTYaBvEEatGqkZqXBqKFlCI3VgbHgYIXY9kpPTjyp/pw7oIpPNqENqcoqwkvnig/b9J5/AuTNnBDOhREmFWdfe2Q5jcCBSklMpMyiWTTqDTsYP1JNKTEqUUSllFHgAUPA5NDBYpBIo0M1REXEoFOCNCotEXGysFEXEWHEp2tvaEBURhcRjCUJ8Ih6MI9kbLQ1IPhaHuKgYGf1zLaVT1tiGY/FJiIgOUbBXHDGr1Wiob0RSShIiIsKlamZnid0A/jwlLRUR4ayGlcSNArePPPwNPPS1r4u9kmDQpAOjYNCys7MRGBwk3RXpCEGFxsZGcblhh1GeIaV5h7r6OhSUFsDPn0BpRemO+6fueh2qC8vh583OoEKgZiJT11iHvPJCeHn7eLJyJ4wqDa5cvoLC4+WSAFLAWrIElxNXm+qQXU2PYB/4HJ4hauDS5ctCrtAbFZ9n7nOO2Sjfcvx0jQgfe/risJtM+PdHvomn/uMHgqekPAwhKExYL1+9jFvOnJcAroxdlbryrauXce70Kdmv/E5M/8jevvzGZZw7f05ZyMP/Uk7mylWcZWyTT/UkgE43rl27hlvOkQXsyRn5DDDhffNN3HLr+aN7oozO3CISW3NW+f2jj3C4cPXqVZw5f066T+yiCUrMxt+/ilPnz8DmtslzzldfTzdef+k1PPLQN+X/u+0QP+59swUNzfXCemaye5jGc4pB8dzzpzmq9nAiXG6YLftobG+RUbWCVlGEgs27ZrHuOnH2hGC3OG4nNm53ewf9gwPKFIbiyp7ic9MjA8NOLn9Ocg4/f319DUNDQ9J5FCgDMdpajSRVAyP9qPB0GCVNcgObKxuClyuvOO4ZkyqEhpdffEVswz704X/ykIKU+7g4u4Dp6RlUHa+CU2AdCm5tcX4RS8srKKkog51QGOJ9SfaYnBZbMsJhOJJkx5brPDsxJSPgIlFK8HAiXMDcxDQ2NzdQWFYk6+9QKX8zNT4JEyWu8ktuVrwaYHBsHCbrAfJyc6SsUPRPtegdH4XF6kBxdg4tsD2SPsDE2CAOYENyTo6Qpai7ShjB7378M+Tl5KH8jGLdxxf3RH93r4xT07IzjxJAni8j/YPy8xTKw0hoc8mZNNTdI6LK8ZSHIW7e0/3l2D8o0A+pyUliTScQCycJbv3w8QtAQooCw2HKy6dsuLETocEhCE+LF6ymzZMADjS1IyI4FBEpSXC67SKEzsvtp8ZpVAwi44/B4nAcCRu3N7UIFIa2gIwhSgLkxiNfewif//znEULSCAsfu10Kv+a6JhyLj0dkXJTYh0qSRvZxXSMyk9MRHhEjkACSKVg43WhqQEZGOsJDgqGV6RsDsR317c1ISk9FWAiLZJXkquz4N9Q1IjE5SfzFCd/ipuJn1DVelxG8n2+oFEQ6npsHdkz1dcI8PoKrP34aevM+nF46lLzrXqiKCxFXXIGIIA+5hV/CasO1K2/iNGOJQSfxiG9DqAJdTh6lw4pII3nw/So3rly7ghPHj8OLTHqZPshMCg3P/y98Vlcx8Lu/wLa1hw1vA2594EPwS43H0vgEev7wNxjNdlg0GlS9614YC7OQdtvtgMob+yYrvP10kg9cfONVnD97qxhZcCjBMEyY1cTLL0G3soxff+97SCDRx8cH4dSC/NVd97kJPl7eXcXu8jJKIo9hx25H8r134MJnvwRYDYqSqXQsbWhuuIwKAp9tfE51yizfasHrD30Vja++gZyi4zhefhzNl94Qr1I+hDp/f/jFxEqn69orz6FzbBTVDzyIu7/4RakCOWZUxCodGG7rVBww5CFVSUeDd54buqis7EhzTIIinLjW24SyojJoXXYYpb0uOi34zec+g43JSWTkFCErLR2Nb7yGqeUl3P6vn0HRAw8QFQuHisrsXDY3Xm9pwonyM6IzRQ0zt9ktdmZt/Z3Iz8+Vh4Qvhn4TrVv6hlBWVHSE82HXbddqwuDoMIpzCyTRkGtxA+b9PQwsTiM7O0+WkjguZg6m3T1ML0wjK5tjAwVvxISASdjcxBRyZJQpLRYBrFN+Zm12ARm5uUeSC3QyoD/k5sIK8rJzPHRqpQK9+spLUAcYcerWc7K+sjmhwsb2JrZXN5Gdlgq1aOIpB9vq0hL29/eRlJp6UyrB83OTyYQE6uj9w2ttaUn0HmNTkpXunOe4pr4hDdnjEpOU3/a0NqdmpuX/JsZ7BKLZvVCrMDM9D6YeYbHRNDA9TBkxOzMLo0qPqBjPQ8fApFIkGoJ1BoSFR8jhpdJz8wO//MXPcUt5NdIouSDycUy6tJgaGYUu2B8RkVGeboxySBGTGBDsj/DwMEXvUoDkwMjYCAJDghHOYOLBeLLgGBoeRCjHHsEhRzrBrN77R4cQExaJ8KDQoxEJ79voQD/CjkWLd62yNkr/dKh/GKmxifDyMXhKVSVr7+3uRnJK8lFnTRkBqdDd2Skahn7+/sp6ekYrP3jqKXzmM5+BwZvlz81Xd0eHdAw5Vv/HF7sF6RkZys/lPRQZlM7OLmSX5El3S/EAUHpXHV1dyMnOgzeLKk9HgzqezR3tKCkqkGTl8Fsx8WpvbUVGUT6MOoNgNg9lNdraW5BRXiz3ghi3w0yqpakF5WVFHtbbzUKZCXVxQSFU1AD0MAyJM3riqe/j4YcehosFnUYLJ0liBiNqGxtQTtKIoqqoNCooTN3ciDLGDBmHkFyhsAObG1twnAoEHnkcmWLw0GluRoVg2ZRNy8Scv9PU2CSklEOSyuFoq7mhEdVVFHBWCkDBhdrt6GnvRBnf37P3mbiw2GltbUUVfcI90h4KCE6N5tYWlFaWClbssBvaNzWGy29exhf++dNHRZ28n82Jzt5O5Jazw6UcsIrPtA3D/UNSdB09c6KY4kBnVwfKSkoUTBalQtwq2KxODA0MIL+Qo0zKeChBwGwxY7B/wMOWvbl7LFYzhkdHhF0rvylbU4UdmwWjo2Moycm/ycCWzuMe5memkcbY5tE95R9u7u1hfGoaxXmK6K2Uby7g6tXrkgDee9/dNzcCWcw7e5idnUVuXvbRxbAru7e7K6S49AzKpShdQV4SE9L11TVkZmbdbIex2F5dkTjJnx9dv1uNzdUNbG1vIzkt5UiDjttneX0NO9s7yEghMe3meGB5aRm7lj0kpDIWMnniS42puXlYHS4hKPA7HU6G5qcmJTFITE0+gofwYv/42z8ICziviL7lyj7j9U9NTUpBHs8YeVhxqIDJyQkhQ8XEeDB68hypMDsxKYVYWFTUTUldjqTHxxDg74sYyqvcTCUxPjYBbx8/REbHHHUSuR6jg2QBhyAsIlpiKeMafz41PIiI4GCEhEWIviMnS/z57PAIokOCEUC4iqfK4SX19/chJioawcTuHV6/0yEuPh/9+MdEs5BFrcNihVZnRH//IOITEuHn7+Oh8Cvzlu7eXiQlpcDfN+BmTCU2tqcXSWkpMPpQ2k15sQwa7OyUhoAxwM/zsYoKb1drFwpLCuHihJFBTKf0bHs6WpCXmwsdG1DsYIrUCTD2hz/j90//EKmJEThdWYapgWE0Dw4hqLIcD/74aY+suxpu8z5Uvj7o7mhFQXkZzA7l+wh86W2P4ie+8xi+9qWvwEAZGE8c4HJ0dLajsCBfxve8YW4HnYicGP7Ts/jrz36G0MAovPued6Lx6puYn54SyIDF5kJ8SgYqKsvQ2vgmuidHkXvbnbj3K18DDFpJPpk3MJPp6mtGZkom/PQRSiGsBTQWCxqeeBx1F59HfE4WivMLMNnSIdabqj/dcZ97cmkO09srCPL2QklYDNb29mHNTIZ3cgaCw1Iws7QCjY8LBq0d61PDAgzf2LUhOCBEWI/avT0sdrWhvbMDxyqqUVpShq6XXoVleVWkItYsFvhmZKD61Am0vPGSiIeGV1TCLzERWl9vWGiRY9TDZjJjvHdAOkpOo1bshrxdGmFt9g30o4gWaCazgF6dFpswIZcXJpCakgijnmMnNw7W1pEQFICuq28KHiHt5Cnk5eSj85XXsDG3gFvvuBuR2Zno2dmA28cI1/4evAL8UD8yiGPpWXBY3PA3+sK5YxKrr8H5caRnpkJLMWB2lLQ6mKw2jI5MCJ6EJAySVTQ6HfYsBxicHENpUTHU+1bRrGOnhQD20YUZZHLESQaawwVfrQHbmxtYWJ0XUgTFUFnhWVUO7Jv2MT81jTzR0VMLq0xj1GFjYw0rs3PIz8+HlYBojUYSZYvJgs2FZeSkZcJuc4iWoJ9GL+B+s8GN4ppqWAgIJzpBo8X68ipMm7vISkmFy06LeSe0Og2WFhdl7MHxgJkgb4rzuu3Y2tiAaXcfSQlJwn5lV4lm5yvLi7CbLEhITPboQ7lFDWB5YUGo/nExcdCodIqUh16LiZkJOFVuJCcmQmV2QqXVw6RSY3lxGT5OF2IiI2AlWJccECcwP7sAjUaHyOhYGb2zG8fOzsL0FMIN3ggJCIRTrxHFcxYaL//9Ik4Ul0kFus9KUqcTm6OZ6WkY/X2l+uQDyhGer94o2EO/YF+Eh4VBa3ULY5o2fYMTowiMDIWfnz+83XqpQI0GPboHehAUHY6QsFBorEpSbtGpMTw2hpjgcERRp48SM3aX2H+R3BIYFwHfsCBY2bUiC9ilxkjfEDLikgUHotK5YHfb4OVlQEdHh0jh+PkGSBUpwU1L2Zt+kX8wGig2qmCOvH298Mtf/RJ333evdOh0DrcCPjfq0d7dKZ0+sl8PiQgU7+3s7ER6Whq8vb1hddih1bAXoUdHdzfSczMkaeYoh0mMQaPHwOAwElJSFcFni0NOa7uBHdU2lEqXmFhWRdbF6FKhs6MTqblZ8Pb1EdIQx/IMdM1tbUjLy5G9x08UCyedXnQVc3MyoPOwo8mUZTeEo8bctAz4Gb3hdrADC+y8LTX114vPyxiJXU4WGDqykPV6NLa1oYCSRsTy0GWE+ld2p7gakcV5mJxx39pdbvT19KE4p0DA5sTO2F1WqDUUz+1GgSQ4SmeN3TKuf2tbK4qLipWuqUthrTJpHOjpQXF2ntwrlVEv+9NqtWKcbkBZuQrGT6/Fgc0Kl04th1cZZUWUtxELM4vDjf6BAUmo7VaLdAasDhtmN9fQ2NSC9971TrhtLgGqk3hB+7GB4X6kF+WIyLmkfyxYD+wyWmWCQ/wsnxPCWBx2K/q6u1BRWgqL2QwtpXjUWpgOrJgYH0NhXiZsb4+seJ28JkI6hvsHUV1UKgm2jAnVwIHDhpHRURRk5cg9ZcJMXOOBw4HxiUmU5BbAbibRSSMKDjtbm6JbmpWaJt1vWiq6dFps7u9hcnIK5fkeMoaI7erQ0tYi+ONbzp6H1arcW3aEt7Y3sbS8hMxM6usp6S7X2GqzYHlxHmlJiZJQsCvMYnJjewvra2vITUkXm0a+OHpd2t4QlrGQKN7u0Bj1BpjNVmzvmoTJnJgYL/J0ivajA1u7u4LFPpaQBG+DN+wHFul4rq2uYMe0g9i0RImBJMVpKca/sCiDndjEBMGreuv1cFrM2F5eEWxnVHSUxDBhAUOFi8+/gPycXCQdi4FOp4HVbhPiEvHW7FgnRcUqY1sy1V0OjC/MSjIRGRYuuFIyhW12B6YXFgSiERIYDL3eIHGQ/52amYKPjxfCg4Pl+eJ3YkSZnp2Dt5c3osIo90JSlF40LYdGexAWForQwAgxTyDWjZ3DyZFeRIaFIsAvEE6NDna9l7DDl8eGEBHoj8AAP4VgQrYrTQBGhhEdFYVwv0BhuQruVKvGX166KBAokuu4/l4Go9zngaExJCQlwWDQCSaZ9oIsvPqHhhAbnyDJqnTuWaO4IDagTKZB/LFWJUmpHhoMt3YKKdA3KABWm026uCR28JnjeUnxbr2XARqDGpbdXayPT6MkP09Ijvs72zjmH4Iglxrjdc1oa26ET1wQ7n3nPehtaEVvTx8iEpNx5s47MbexAb2fn3xXg78/Gnt74RMaAo3RiLDISOlW+/n64uUXX8Jdd98tRBp2a416ndgqDg0OSAeTwtCMv3yI9QcmbPe0o7OuDinZhbj1lnPounENq1NT8FMZRL/QKy4eeeVFGB5qw/DIIFLT8lFZU4MdxwH27GbofHyxZd7D+MI4svKLsb7mgM4YAKvbgRidCluX3sDu9CQCkhNQU1mF6dpmDLe0Q/XrO+5zb6wtISk+Eu984CN46Zmfo3d6DlEnTuL4B/8JEyYz9CH+MB9sIk6vx5Uf/wyD9c0oOnUc9955D1753Z/Q2taBuz72UZx97z0YW5+V4Bhq9IdBrUdrewduecdtGF+YgclqR5BfmIzH3uyoRWZ+LgxuHdQ2t7BiLFYLuoYHkJOfLxucG01s4ux2DPb1I7+kGNtOiwhcqix2RFocqPvhjzHZ3oXsmjO497578T9P/xDTq/M4/rF/Qul9t2P2YEdYV+F6f5hGp/Dfn/03aFQulLzvnag6cQov/fhXGJ2expnPPoiIojyoffzFs9hhpTOJDZOzk8jLyhRzb5p8U37mwGLB2MSEaFMxzWY14w0tds0H6JweFZkW44EdBrdaAOx00RidmUJOYb5CfnC54avSYWttDQvLcyKX4nDrJXDCbsb+/g6mF2aQm0dPXr1I3xg0KqxtrGBqeUY2tMqhlbEkEwvS6ml1xCBJH1R+JqUJrtdeh10LVJ4+qYwZHE54OVWSLB7s7AtRgMGdHqFqnRPLcwuw7ViQnp6NfXY/9Lx+C7ZWV2Bd30NKYioc1C/SaeBSWbCwNAeLyYwUqZKJ43RB67RhfmkWJrUDMfEJ0Kq85ABjj2pyagw2rQMJyUlw2TXQaA3iHLI0vwCj3Yno6Eg4vIiKVUFjc2FuclYqoEg6aRi1spkJxF+YmECEl6+Mb51enhrc6sALFy+isKJMkW+hUbjBIKxoajAGGL0RFhkBG0cJNKZX6zEyMACfYB/B76mcekkc3DYThseG4B8bJh67OpWX2NpRob2npxNBMSEIjggDOItmENa4RR8tOiAEUeERQgJgpCWmZKB/ACExEQiICBUWKAO7zubGcO+AyA1wdKPVa2FzWKD3UqG9ndIH6fD3C4LbRacIjius6OvvESKMt5cf3ARBsg71An72y5/hvve/H4FefvA100XDCbuPHi29XcICZkLLPcj7QrwuE8zMtHRJ0CwsKkTHTyO4oOzMdBmRaDyFlw+06O8dQGJ6BrR+vthzESxOL2M1etvaUJKXJwMbO32eVSr42lXS+UrLyYIhwFcSNoOXERoH0N3ajvycPGVMRAydaPtpZDRPbUliarxpsehywqQDugf6kJ2WIfeM/rpMxDZtJvzl+efw0fs/IoxSMlS1BgOsGrWwpCsKiGclI5B5rBoauxNdvd1IKc6VA4jvI5JSLif6untRmqNU4ZTgYdKv1jhEFzI/t1hYylx/6Qyq7ZLwFlOr06WW9WeS44IZPd2dKM4vFicCL51eRpH7DitGRkaEhcoEhN/TZLcKJrGvpxfloitHwLhbXHH22LkbHEJlYSGcNotAEwifWF1cRl1zM+75wAdgczrhozVKQsbkcHhoAMV5udJpcDKp4MlusmNqfAqplGQi+50uFSo3HCYT+nu6UVFRDouNiR61GNWw7JmFEFBQlAe7dC/YRadXu5IAHi8qlUKJiSuvlUns+PAIytJzJE7RL5Z73byzh+nJaeQR42ZXpJe4zlvrCkkjKy9bgQp5WMz72zuYH5tCdW6RsKkt7PjrXGhsviGEkgvnbwdNeXQEt7ucWN9awtLSAnJy8mTiRBCwxWKG2bYrTkpZGbky0oZNIZOs7m0LIS439f9LALc2BGOYk5wmRYXGyyCF/MbaFvY49UhhIkn/ZDfcdgc2NjexsrWF2MwM6Ly8pMgWRYelZRHRTkhNlM4dmw4sGGYXFkUCJDIpQfaxF7vmZis2Z2alwxNJizWyMo16kSF98S9/l4lNcmoi9JRBs9qF9TwyOyUj9qToWNk/Rwng/Cy8jEbEhUYoRZ1eCws7R1MTCPD1R6x/KHx0Ron93OOj0xPw8vFGVGSEyCnRCYiJMLup/gYfJASHi+QN5ZsYg/vGhkTuJTQoWGA5BsogOZyiSxgeFSmJFTNk2tRxH86MjollZWBYoBT9WheHKC70jY+IIkK4v5IA8vp55v3x+edQc/IkYkPC5Tnl+lvY2OnuQ1JyMnTeBpGMYjTnOTvQP4iYY/HwCQoS7AkTQL7fcF8fklKT4fZWlBP4wLOwJI6cCSA1UV02OzRkK2s0YmsYHR8rOOlAb2+4NncQrjKg783reOXi32AIN+KrX/43tLz8FmqvXMOx7Ex87t8fgdXXC51jIwiJiUS0lx/qf/2/eP25vyE6MwkfefCjqL9yDS++eRXHKirx7o89KAUt5epsFhuMPt742bO/wv3/8nFYqOdHD3LCiyw2OXNSstJhMaikKWJkPLe7MDo0ilNlpfB32LC+ughdaAC8/fzQ0dCKotwCmPb2JA4feOnhS+mxPzyHl3/zG5SWFuKB+z+IF/70F9zoakf67Wdw8n3vw7pTC71vkMRJX7MZXX/6M5Z7upCVkYK7bzmP7iuNuP76W1D95D3vddvW1xDpsCA+LAyLa1uYtthQ9qEHcPLDH4KFxu5y5Bwg8MCKxp/8Gn2XrsJuNSEjKQkzQ2NwB4Ug5Nwp3PvlzwJaK9xOK1RqavGrRfrgZA0lF1iNKa4HBNC/UX8JZ4/XiHeeiNUyiNkd6OjvEUHEIzVNauvQNLq9Q/T1LB7cG9vseosZ1z7/ZSy3dyEoMhr+Pn5Ym57C8P42Ljz1HaTfdoskaAfWffgZgrA/PIrf/evnEKlXw+zlQrBvENa6puHy8sXxzz+I7PvugNvgBZOHrUXdr87ODlSWFCvXLwr+wO7eruBeqIqvDOnYawUO9vfQzQ5gYQn0Qu1SZhy7O1sYmZpAYXGxBH+BYrsh8gMzs7PCZDvCpdhd2NneEh2qgoLDEbMyctlcW8XEyryAh6W69QDY15dXsDCRjJgAAAAgAElEQVQ3j/ziIqmKBGbldOLixYuyGW+77YKMicQxgxjDuXnsbW0jkSNjD7mCzK+52VlY2AHk+MQzn+F7LSzMwbS9h/S0zJv4HLUyiiU5JDs96+aYxA3MzkzCpHIgOTnt5jjEBcyMjcGhdoud0SHKiu8/NTElcjRx8XEUDFRa5m4VJkfGodMYEJeccERE4jrxIAoRDEO0Z/zD9r0bv/jPn6K05gTyCtmZVe4XE/bh4UGE6X0QGRsntmMKIUCFwd4+BAYFCcNN+UwFwzU00CdJXrhHFPVQXHiwpwdhkeFS6R05PHDs0deL8JBQRPD3PWxEvldPR7cYo4dF3sTu8b16O7qkCyqOHEcgMTfa2tqQmpSCwCBF5NQzXUJLS7OIoobS2cNjq0VNyu987zF84StfgT/Z9od+T+xYdXVIMeDnxfGG531UlFxoQ1Z6hjJi/geP6daWVpRk58DgZfDMrhQIQVdLG7LZzfbSS4eXW4UDje4WZYxBgphTcGLUowMGmlqQTW9Wb4MkDco9dqOjqQUVRSXKSNczDmH36npDHaoqK2HkWNKjnM6fN7W3oqSgEAY6lcj1u2Fx2vD4k0/gka8/LCNXdojYbRV7qIZG1HAUe7j2/BOHE43NTSg8WSlsao1gpvhsuCCjWxnRUuBU6R6zW8YRcDVHtKJFqTT82Z1tbiVb+aRyqzzuAHa3A/WN9ag5USO/KNg9lwtmt0PsuapLKfCrfFmlcARaWlpw8h9GwMTn8BBvb2nBKV4Ppww68QXDeP8QXrl0CZ/6yldlaQ79Yiw2HppdKC8pUTaszFDVcB3YMNg/hJySAuXeekhKVrMZvd2d/2e0zd+nrmd//4DiHiSjYcWRac9iwuDAIMqFdavM+/gosbhlolqeX6TQfD2ko72tTUyOjSNfrsfz7NJGc3MLE9NTKCgmC/jmFJvdlvnxSeTn0amDbBg3bE4rXnvzNezt7eH973kftOKOo4zSlteWML84j6J8KiUovtlklq9vrWF+YRFFeSUKl9oTC6mtKlZw6f93BLywtozNjU2FpasgHIRgNbewgP3dXWRnZSgkE86XXW5sLC1hdXsLqXnEMStkOH7llblFWA/2ZQwpHyr3WI352TmZZCWkJB39LhO1iYF++eukTIrZk97AQseN3//6d8jOykZFtQcqQMiEWoXRqQmBpyTH/cMImB6+0xOio5kQE3d0/dwXfWMD8PfxRVJ4jMKs8jxfo8NDomEXF08WsILg4BJNTI0hyOiDWHYAPWN8rsVg/whCQkMREakQxA5vfn9XPyIiIhEWzdhz+AAwERtGcEgIwqPp4HGTTNXFhCsmGhGEw3hGwCTpPfGjH+DjH/s4oqhNShFokafSoqO9XRyagoIDPJ+rBCxOK+ISEhEcEq4cRXwvWut19ghpT+fPcavSASesqbWnC+mpqQgmtv/w7GWs6mxDak46DL4+0BBDus9sxoDlly/h2Z/8EMH+QFp8NOaHxrHrciGkvAjvf+L7cJkcUAeFiH0btWoXX3kDv370W0gKDUaAjxE7e7tYdDoRWl2DB775qNLS39kDaMv5ttPll770eTzx9A8FdsLrZ4LM6x9oZ0zNVyZXnuea2q5vNbTi7PFyaK0WwGmBy9uAPbsFrbWNgm8WPDVzBo0GgSo1mp5+Bt0XX4Cvy4X4sBAcbK9jjVOv4nx8gG5JWiPM7OFI8uxG/W9/i7d+/1tEux3IiIzG6tw6tta2oPr5N7/ifndlFa4+9j24Vjewrzfio088ieHAACQer1bW0m2FL7/FvgmrTe3w29jF6z/6T9i3d2A26vGRxx/FkJ8e0WVF8OW4CE5YTDswehnwxrVruPXMO6B16gEzNdUAh8aJK81v4pYzZ6F2cMyih1XGJza0N7bgzEnaMSnCEHY1EziLGNPfdu68wrASz1MVnKZtLHU0wXd1GT//wheQGBQFpyYE9//gR+gJMCCmqAC+FpOwpPhqv1qLtc4+FIYF4uJ/fRtGpxOBoWm494tfw6qfGuGVpSIArVJ7SRdhfm4RQ2OjUrkYxOqGWB9i7tYx0NuHmuMnFP0pdgG1aqxtbmB0cAQnK6s9fn6KFtT82goGp8dQVV4BXzfxVA7YdMDiGgHRczheWQodtayEVKPF0toWJiZncLyyQCoit4vjDQ1mFlYwu7CGinJiEpnMKUy5hcV5TK4toqiw9IjlxIfjf//4R3jpjHjvPfcpwYEJrAGYmZnC7soacsmWFdybRg744clF7Jg3UZKbDW9hVSsBpX98Hpt22iVlwpuaZ9QBgxrD43PYM5tQlJsOA7GELicsej36hifhMDtQlp/mAUm7YFGr0Dc4KvsgJytRlHa4bkwSOKpjhzMzLdXj0QnRPesdGoJebUReSpZy33lJekoc9MDbqEdGCp1DPN9Lo8Jjjz+O82duQRklKTz4WsqjtFN2xdsfaZSTkYPdDjdJIB1dCAuIREpiLBxE2Ws1MEGN7o4+xPmFIzFRwVFQ686s1qClowvHguOQGBsqhAhW9nxAetpa4B8XiZj4Y9LVIFuPWNGGxkYkxMUjMTZW4eMTcqejzVGDSCJFUiyVrFWXSjo2N+podB6H6PBgaDzVLYuluoYeZKQmITLMTwSLGfZsThUeeujf8Y2vfBm+Ab5wKOoS8mq+0SiWb8GBtEVS4I18n/rmZhkNhwcFKJ6hTEBUTtTX1aIqPx/+vr4eCwz2vtx468YNFFVUwdfbD3ouj9hhO4U0UlRWCG8arxNcTjFiaFF39QoKqsrh5esjBQq7EWZaptXXobKsHMFGX7GA4zNhMbrw6tUruLXqjDyfvD5eP/f1W5eu4mzNKej1xAIoB9e+yYZH/v2beOqpJ8Q9Qs/b7nGpvH75LZFjURwAuAIuODQaXBISyFkB1/M9FBcJF65cegNnb2Vx6MluuJ9VwFtvNeG2c5WeZEI5Xjhxv3q9GefPVXiwY0qC4FRp8MZbtbjtAmPVTaY4/+ralVqcO1uj1FYeFwMu95tXr+Ec9Qo9iTT/jm4D12uv4rbTdDmSmZlcFkXK/04ruG/8u4Lxo0G8VgPLvgktzY2Cp6a8iQIw12B/z4TW5jacOXtauRidgpfdMO2go70Ft588rZDSuBnUKqxb99HU3oHzp85K8cD15HclRq93sB9V1ZWyXgYPqWxlYxu9w4MoPVEl90j2g4bCzqsYHRrESVrBHRbJWg1WtzbQPzSMk9UnJAYoODoXVmkFxyK5shQatQz35PB87sU3sbOzi499+F2edVbWf2Z+A1Oz8zhxPF8kZtjV5PpPz69iYXkFVWX5Ap/m1JJ/MTMzLzIwJYX5R1BLrvPkzJzIwBSXFMr7E1vOBHBkZhI7mxuoKqAVnOeU1gBDUxPY3tlDaX6JsMcl1GogcA+L6QCFxGEzYZfTXYfB4RFYrXaRjTmSgdG40TPWJx3mgsxcRcHGowTwzE//C9l5+Th94qRyJirSp6KgwOlXDhNGD9yXt5hrKTIwackKQMED2+zu6xL4SKbgtj2SBSo1ejs6pHt2LC0FFg9WlPOE4e5eBHnTF534bCccYpurQl8Lpa+CEZsYCypiH9DbFDq0t3YjJiQSKbTLdBHKwIGxCm0tPYiKiEVifBybr+Jo+f+YOu+wqq70bd+nV86hI9JUUBARBVEQULFFozHN9N7LJJMy6THJZDLpY3qbtMkkMTEmmTRN7A0FBEHEBlIUFBXph9P7l7WOye/juuYf4sBmn7XXftf7Ps/9iKVVV7tXZqWPSUv+I91OyngffeJJHnzobyQmCdNFxPyk0SrYWrObrDHpjE2MgKPlH6ZWsmlPFZnjJ5ARl0LYG5D3RHzAVTW7pe4zPk4cnqXaUj5DO/fVMWH8BMZEx0Wy7c8VsVVVO8iekosxNlpCoHTiI7a76GxpY4xey6pHHsB58jgBkaV7/734xmeSOq0UiEUpUjkkq1KkBP3MzLgYfrnzYUwuF8dCNi7/x9N0JY9mbNFM4pUGFCoRIhHAHvTxzzdf45knnpXeAXVIGK8iB7stO7ZRXl4mJQjyB6tVeH1BtlfVUlxWhlIppHbioOCTiKHdm7Yyt3QuCpUwy6oip5BgiO7tm0n2+fn6xZU4+3sImkLc/MwT2NIySJxciEJjkMgnmcYc9tNYuYOUYIDvnnyC+IACgyGW/CmFKN548r7wRGsMnT/8jHbYgdJgofjKKxnJzWHahRf+efpUhH3gctK6fiP+9i4qP12FWfxRMVHMuOJSvLlZ5C9ZzIjbg8lgEKQpfH6XjIeaO2cR6pBgiUUOFj63m91126WTTRFWSy2YWKQev5ea7btYct6iP0+fYv9x+Fxs2r6Fixctjbh1QgLzoMDtGODAxl9xtzZzYO3PaJ0hTIY0Zl13I/15Y8mvqMAgdl7xPx3Ubt3KsS27KEywsvajl4jR61CZUzjvxltwpMUxYdF8qYlw+QOY1GZsQyPUHzxAhXAli0LAH0KhVUqX2eEDB2Rn81xsgNSD9YqYo8PNkcLwXAar2HNP9J3m6LE25hSXYhAjubAoiEL0DA3T0dxFRekMqSWUhaRCxZleG+1HjzGnvCBidVeKF7KKzu4znD7ZR1lJvlyYogAReorOk12cGOmncGoRIXxSEyEE8WtWr5EF4PKLL4vcAzFSN6noONHB8JkzTBOxTvIHqaVf5XD7KYY8g8zImyz5dHJXUig42NLFUMhJYX4uxnNMqXBYyZHWkxKJUCgLvciL3Y2Kw23HCY74KC7IPndaDeIRzKfmFjQBLVPzxp1r1kQIYY0HGtHp1EwSSSDnHl1hDGo8ekRqCAvH56H8I+RVCw0Hm9DoVEzOmSiTQ4IuNyqzkX+++AIXLFpCQWGhdO4Kg4xwE9c11pBujiE7M1IAhsIB/ColewW/L0oUgGlS6yjGkx5U1DccIMUQT1bWuQ6jOoRboaJm3z4yYtPITBNZvZF1KAvA2mqix6WQnJIqS9pzYWdUVVUzJn0s6SkpEce5iB3ThKncu4uxo0czNiX9XF9BFNSwc2c9EzLTSB2dIMe/kpcnkiIq95I3KZtRiRbCAaFXE0gEFc889QKPP/gApmgT7nNNNNE7qdpWSeGkycTGx0TMQucMuZVV1UzMm0RCtDXyAhQ4IlWY7bu2UlIwFasoAM99CSLdpl07ZY5mjMGCToikJXMxyNbdOygqnoY1KiqyzmVRoWLTpg3MqJglNUbac1DggFLJpsot0owRpzejElpCATBWh/ltxxYWlS6Q+hhxe8RfLOYGv/2ynkWLF6PSCp9l5PsDZwd4+623eP7F585t7ZHiSnS0t6//VTrxxOar0uukHkxomDZu3cKieefJWHGJaJHdsiA///I/ll50oewcqeTBKNKZXLt2G8uWzTv3IhLPY+QAtHHDbhYtKpeFrkIblmkxCq2edb9t4/yl8/4U8J8bEPDL2t9YeuES+f/9w0UrwkLWrf+N8y9cIv8m0UkVl+Nwu9iybRNLlwpszB8gXDV7DzexYf1mnn54hbxOjygANaIAdLOrcifnLV6AQlQMsmEikkBc7NxZxZLzF0Xuj+RXwoB3hNo9VVw4Z36kiyI7TUr6fA52VtewbN6SP7EZ4hEeGLbRdPgQxbPL5PfFdYrira9vkKbmw8ysiETK/VEADgye5dChJslJ/LMDqFTSb7PR2HSQ+XPm/mnKEdfa23uals42CstnIJJKNQFBGlDz66+7GPy9a3j9dRee68SLbqia7pPDtHd0UlFxjtN3DkfUeayHM729zCzNjxSA55pfx9s7GRocZNqMwj+aghEzQ3unHA0Xl0YICn9kjrccb2eg7yzlIqZT9IeFhAYFh44dxTXipmxqceQBOtepP9jSgtfjpkh0wP/IIBZ7ZHMLXrdXdq7lgpWPb5iG1iYcfifTJwu5UABDWA5Aef2tt5laUMTcORWyUBW/Qnztb2hCp9WSO3niHw00+f3DTZGM4JxJERewWPfC1HpwfwNanYrs3ImRHyB5qQoaauuJiosjY8KEP7Yeud6EfCMmysz47Ey5X4s9UhwwDlQ3kGCNITUnU85aXfK/qKnf28ComATGixx1cUeVEVhLdW09qSkZZKSmytfKHze0qrKa9DSBgUmT1y8+G9HUfv4fL3DDjTeSNiZVLkHduW1ja+0Oxqankp0sMoUjJ4WQUsn6mkomZE8kIzZVnkwEbFt8iVQh0a1NFDGacumr8QVD7Ni7hwkTskmLi4skbJybfGyv3MSEglwsMRHOoBGV7Kbv316Np7WNQ1/9l3B/LxqLiYkL56MunEL2nMWYY0YLc3GkgaGEhvrt+JoPcPzdz9HZhrHFaBmzbBHBoukULl5KnCjQpLZXyYjfwyPPPM1rL72O/v/LtZZ7zEbh0l2AQUbBiXemmG2r+enH31i07AKJOXOHPJiVAjrvZ+evm5hbsQj0UX9GLgtNace6nwh0n2L9f77EKKLVlV5mX3kp3jFjKb7sCgjrZOKPMEKK+1+//hcC3V1s/c/HxIaVmFQmRieORvHilcvCp7o6yUxL45K5C6j9aT0dJ04x/eqrWfjw45FAdvFyUQRQBT2sfeoZdnz/A0UzSpk+pYDd637l2OkzLL37LxT/5U4hfpIPoyIsM6Wor6qmqHwuroASrVofAcEqYM/WdZQsnAtKWSPL58vj81HbUM/MmWV/PryihnX5XOw50EBZ0UxRPUqBrVxzfi/f3nEvR/c2MHZ2GZnpmXRtrKKt6xgLn7iDkptugVCUvB6XGoZbj/LeRVeQZTIQnZUsA7p3rt1Kt22Ya557jEnLL4xEs4SVqBV6XA4Pew8dlHw9KV4/NxJx2kc4fPCgBD5HAk8jJy8x3qjvaKF4xky5cYp/7hbsK88wzfsamVUqANdKXEEnBpUB28gQHUc6KC0u+zMMXNyIsz09DPX2k5OdLYXNEd5iWGYKi/FJgdis1EpJIhdJGA67jRM93WROEuDlCCk14Hazef0WRKF26aWiAIy4jMPKEF3dxxnsP0vh1Gl4vUF0OoN0W57o6mLEbic3b5Ic14nRkNBbnTl1mhGHPRLtdm6jEoadvrO9uJ1Oxk/KlZgYvcEoNxkRYyce2nHjxkk9jFofyYw92npUogiEEUEElwvXoxgBdXS2S9yNSOqIYD+EsFfJocNH0BnMZI2bIDUdclEIFENzMwaTnjHp6ZHxj3RVK3n/nXcon1fBxPx8uemJNSIgzp2drSSgIU045YRdXyrr/HS0tZNsSWRUbKJE5Ah9i6hMD+xvJDEpiVHJydJxKkYW4qETGjqBFIiJiYm4KaWDOkTTvr2MTk8hPjFRvjykVN0b5nDDAcZl5aAT98UgNIPgDHnY39LEqJQERkcnowwKvY3QTwap3rVLjq+F2FtE1f3xImmorWX8+PFERVulMUd+/d6uefbvf+epp56SLw+1QWi7IpT+3dt3MF3ARo3GPz8vcVCor9tLTu5EmdQhYqfEaFJsQJVVO6XAWBipItm+fgzoqandw7Sp04nSmv/PFiii4GprKJpWgFGwrP4cPSsl8LlguoiIizjfxFIR6Ii9tbUyAN0f8kVcbSGX3ACrqndTUToPu92BNcpy7sUP2zduYO7SxX+OrUQHXPs7B+/5Z57l6eefl2vf5fdIjafo6O3esoXyeXPxu50ozSb5meuDGnbt2E35/Hny2sU+Kxt+Gh8/71xPxdz58sVnFv0sp3AT69hbWcn0MsHeFKNJ8ZlHxi57d+5k+tyKP0/sYWmQ0rBj62Zmn7cAn9+HXgi6PT7haKByxzZKF8w7x31TEvR40Gr0VG/dxozZZfKZ1grEjVg/Ph+76qopmj0LB55zEfEhWlub2bpuEyseeFwWqGIPE3+Cz+ujoX4v5aVitH0OQh9WSBfw3sYmZpQVy8JPFoFymbjYVy9czzNFv+dPGLbNY+fggUOUTxcwXLGWI67tgN1Bw4H9FM4WaKpIteVxObAotRLOO03EX4pWsFLsMS7Ubi9HjhxkfPFUaXCIDOUUDA0M0XnsJHn5Yl1FsqHF8+tzO9jTVEdhuQBQK9AFVDJFpnLDFro6j3P9nbefW/cRuLsARx86cJAiwUQVnTK/H7Veg2fYLkHxuYWTJTcvAo9WYO/vp63zOJNLxGE4cv0BnwfPgI2ek91MEmYhcSEateTODvX00Dc8wNh8AbMXB44wIz4bIZsbR5+NyRNFoRdBaIm4RmGicDod50bG5yDiKOjs6sLp8TJxYrZ0nAozlVh0bceOYvc6yJ6YJ12oQq8oJj2fvv+h1HYVFZegF6i1c9XSyY4Oqc8dN0lkB0dmJGKNtzYeJCk2Tu4xCiHVENue30vHoUOS62mMjkJrNkrpjwAzH207htkaS2xiMnp1ZAImTJXHWpuJiTaTmjIKr8+PTmsh5A7Q0ljP6NTRRKenSZyNXiRx2d0cOdLE2PHj0EdbCQUVkZ/lDXKo9RCjUpOxRAuw8/99vo01NYzLnoAu1iL1hX/c/9eee5GH738AY3Q0Dqcdc7RVdkYbDu0jISme9MSUc1nAgtWnkYfzlLQxJMSJ3PX/O0jtq61jYlYWUTFivxD7vig2lNTs2iO9AzqrIcJ6lRiREDsbdzImfwJReou8lwE8JAV1HF2zmS9e+hejE4xctLCCjvom9re3YSzI5/Z33gezFU+QCBc4CAe/+pyv31nJ+KRYzquYzf4DB6npaCemvJSH33ojwioU+6GsE5QSAbNCYGDEfTzXFhC/v662RspDRFdZvFNCQQ9KjZ5dmyqZNWeunI6qJUJEtC6C1G+rpKh0NmG94BgqIwWp20v1q6+w9fvvGT1uHGXTSzjecEjycUuuu5glT68AjVn4SuXhVwRj1L/2Ct988W9GT89lTnkZzeu3cerQURQrL1wcFjFYMxdWMGfqNE5uruLH738ibdYs5t9wC/0qI06NEp/GTZw6yE8vvcQZAS++9DKWLF1K7Q8/879Vq6lYuJQl115Dr0GJTxkkQaVgqOcMjY1NnH/FVRwbcUpdoBBg+hx2tlZvZvrcWdiEFVpsnv6Im7aucZ9MDZAEFb8fi3AeOZ20tQjN3XS0OjUjgwPE6ozE+MKseuZlaeKYdf+dlM0qY8sbb7NnxxYqrruIkvMvQmcZR783TL/CSX/zQX594imSzWYuffg+MouK+O2TT9mwbi3X3n4rRfPncDbkk6cKq0+L3RdgS9shJpUUow4o8Hu8iPgd24hNIkFmlpciGiMils0SUtM3MEB951HJ9dP5Ivy+4bBXbqraM0PSTNKv8koHp2rQgbN3gO7ubkpmzcIeUnLm7FnSEmLpP9VNV7sIWC/FrdbRbxshOSGOzqPNKNwOJuZOor2nn+TRaWh9AeyDAxw71kZuSSEjUSoJc51kTWXVf7/GZTZQJCCqajU6vQ6FIkhPVydWFMRbrBgtMdgG+hmbGMvJ9g5sI26y8vJpH+onJW00ppCfw3V7MSr1xAueXbRV6goVrhH6u0/icboYnzeZATHyCwYxeDz0nTiBbWSQqcXFOFVa+voGyIhPoO3IQTFUY8LEiZzqHSYhcRQmg1aOtCwmo0SmDCp9UtQcZQvR1nqcPnWYJMmyUsp3lBCYHzlyGJNeR0ZGunRfi41NsCfff+99yY+bkD8Jl9jK1eJFq6Fpy07OHzeZOKuF4SgF7rAPrTdAZ0sr0RaLdDGjMuKy2dEH/RzraMWnC5Odn487oGSgp58JSck0H9yPUg/jcrLp6RshOiYOg05NVeVOJozPxDoqnpaBM4xOSGaUW0Nj7X40KaPRxEajMxlx+l2SMXTkwD7yxmYQpdVjMcXhGhom2WKUWcPRo1JIGZdFe9cJRiclYgz6qKuuInNiLqPSx9A9MCSLJYXTxkcffMDl115LUkqKzHA1G4x4B2zSRZs1ORf0GtnEFSdii0JDy+95lxljx0p9Y8epE6Slpcloxbq6WrJyJ6C0GmQnOSkxCYtHxe7KGjIm56ExmFCJDVWrYUQdYteeKoqnTMWs0crRhsgfDWvV7Ny1i+JpRXIE7BTFRjhMgtZI5drfuHjhebK7YlcLd7YScwBqdu5i8tQCTJYo3C4XJq2e4IhLHhSyCiYz4LJLV7PVYMLV3csv3/6P2++6E68ihF+rxOX2EK0zybgmkY5jjLfSg0fGbWkH/ZLVmVKQLwXaBrsPrVbFoNpN/aEGyoun4bM70Qb1pETHMdDVwcnOTvKLZ+IOhBmyO4m1RMn1X7VzB/lF04kelcyp4RFpdIjTqdi+bQvTZ5fLjqw0ggnnpNvH4aMtpEzMIizuvzAARMcx2HGS010nKCotkXKXs7YhyUs0hdQ0NDYwrmgyYZNWwuetlmhOtB7n5+9+4q477pHjZpfgQgpHscclkVizS0Qkm6AMRPiSHqeH+sYD8nqE4F+8FwW5wHu2D0d/r4zDDIT80jRmiYpiQACZ2zsonjFDulbFdepVGtz9w9idDnQJ0ShMelwhP6PjE7F1dHO286TkSwpXqksZkqzMs4fbsLscJBXmMBR0S3eneLk5+uw0HWxhyswywiqN1PcZRUzWmVM47IOMyc6Qmc6GsJ6g3cnh2ir6e3uZv+witFEWbC6PRFQ5TnfjHLFJ9FVAGBZEjnQwwMipk/Sc6WbGnFly3xRrRFz/sZZWmbI0etJ4Bt0OuV8IzZut8zQ9J7qZMn2aLMztXjfx1ljOHD1O7/AA2RUzODncJ01ZCdZYDu9pxGV3kymi3dQiulC8FtQc7+jAJQrAybkR+ozQi6tUtLZ1SHLChDwRBScgymG0wQCnjh6VkYt5hfnYXHbcPh8ZyamsevdjmV07rbRYOp1F/KigQxw9eBi1UU/G1Fx5/WJPTbLEcOZIOwGXh9RxY1DptZwZ6JPJRgcbGqULNysvB6fPjdvtJi1jLBu37iCo1kmyxYjLg1lvwKTR0CxYpvHRxCdYJUXB3uckPsrKsbZD0lWeJDqG/jDhQTcpCYnU11VijIsiLT9P4kiwBzGo1DQd2vtYCSMAACAASURBVIs1zsLY8eNlx9WiN8r34KF9+0kZm4ExJQFH0CevJyMxmbeefZHrr7yamKQEef+FRliYuw407Sc1I43E1NH4Aj7JkRRdzKbDzViSRqFNSJD3X9TsQkcnCsycrExiE2Jkpz8cUsjD1a7KanKnTEVrjZLrJioQRBsO0ni4nvxpeQSF2SgcIj4mHu2gh5Mb6vjgX28w5+LzuPLOW2jfsoXPV32JITODq+79K/HjJ+H2hlC7/SiGh6lb9xM/fruKeRedx5U33EBr7QHe/+BD0nKzefCpJ3D4/dIcGhMVI3O5X3v7be597FF6A2484rwkiA8h2LurmuLpM2RTR4zkDVoVCreXlj1NLJw7H4ffg9/vxIAXo0rBvrp68qYV4zZYcPsCxGl1GFwu6n75if9+9inn33g9l151PY0/b+GLVV8wYU4hy/9yFx1DPhJGpaNwezD0n6X5my9prN9F2W1XMnPhPLp+3sjqdz9A8cEVl4c7jrVTNH0qV152BYdX/cCWHbtJWlDB+Xffg01rxCXyb90DGFQB2mqrKSkowBgdJ09CWoISbvz1S2/QdqRdtkMrysvZ+NG/EeYS4VJrPnNWcmuuvOJq1ry6kub2FqZcdQHFlyzDq9ETkq67EAGPTy7o8rIygsIB6fVh8AeJDSr58vmVnD7RSfbsaVx6wQWsf+dTDh88SsmVVzPv5mvp03noHznDOKteGkHajxynOL+QdatX0zdkZ+mNdzLgcLFp7c889NijdLvsBNRC3utinMHMR/c8ia2njznXLad48jQ2vvQxh06cIPuRm0iZL4LphSstggoZHh7i4JGDTJ9ZLE/zojtlDqsY7huQUT4iRkklXGki8k2rQD/gYP1jr+IZHGTytYvJnZjN9rc/w93Ti88UoifkZc611zOloIAP//4sklnudck0icU33Ub6uCw+fm0lvsF+ovVKhh0Obrr/ESzmeL54/X38NjsarZIeXCx69Ha5se1e+SU+b5hpf72ZuGl5uIXQW6PE63OiHhjm+6dfQvW7FuKm++4m2qzni5UvS6eSzeHHozdw1SMPyo7BqtdeJllnlCPdkM7ElY8+JEPSv//gHXTigRUIDLOFRTfeQnSUlXUffEhgeAC9VU+v18PVDz6CXmfii1dWYvSL6ECfzCi8+aHHcbkCfPHm+8So9ITsDoyjYplz5zXSSbXt7VUEtDpm/f2v6HPGyRmJONH4dSqJRREcQLEBhrQqiUMQrueP3/2AhbPmSAaeKyy6NEqCokt67Czr73mOpN9dVcuev49jZ06w+7M16AIB7Eo3IYuRC2+8XY7Of3z3PcIeB9bUOE457Vz/wKP43QG+feNtYlRi1DaIOSGO2x5dQWtbF99/8t9IIaTTMKwLcfVLj9O0t5H2zzcTZYplybOP4E2Ilno40cnSacJ0Vu+h+t1PyYxP4pK7b6O7u5Mtq7/AabejikvE+Xt39KnnX6JuVyXbv/mS+CgzQx4ffr2Ru598in1799Kwfq1kVoqXotBXPrDiMWp3VdG2ay8O2wgevYqolESuves2DjU0Uv39r7gHholOiMcQY+HOxx9i5+ZtbP9xA8mmGHTBEH6jmmtfeEwGkO/9ch3j8iYz78l7cVlNhH1hQjotg9pQxPyQN1V2AH0aAawOy/zNuu27mDWlSIrPB1V+WQBGDbk5tqWKulX/IyMxkaseuYdNG9ayb3ulHEU5gh5iM5K5+q5bWffjz5ze34zf4cajhuxpU1h61XLWrPqacK+NkbP9uIN+MnNzuPyOW1m35nva9rUQ8gVQalVyDD//1qtYu/Y3OisPMGXGTGbdcxODfh9JGjPqUBBnyMGvX3zB2W01lE4t4Pzbb+Ljf7+Dp7ODkcFBPDojk0vKuOCyK/l5zTec2lcn4ye10TEYkpJZePU1/Lp2Lb1HmtD5/WjUOjKyJ1Bx2TJ++fEnBg604Rq0YYqPYdLMIiouvUBmVDs7TuEdHJHOzMKZxcy/5AJW/XcV9uN9DJ7uIz4pQRbtc5Yt4tNVX9LWdoziBQtYcMM1jGiENhUCWjW2gId99fXMLy6VGBuPUsRnCdeFh4P7DlI8Z5ZEVAgJgc7jJTmg4NMXXqH3aCuXLl1CwbRCPvng3yj9IUZGhvGGPMy/cDGZRfl8980anJ1n6Os5S1xGCmWLF5BXUsR7b76Fp+ssKl8QS2wMxeWlFFfM5p3X30Ib0NDe2Yk5I5H5FyyWGJo33niLwUEHN9x5D2MFuksUqhq1LEiVw0P897XXUQnky7w5TC6Zxr9e/Admtx2TQc8pp5fLbr6VjOyJvPXqK8SHfNjOniGg0XHNnXdjSE7l3++/h2qwlxidngGbk7v/er88YInr9/XbGBqxYdeEueP+e0lISOCdV19DMeSUWKKgScvlV11JrMXKR2++jzVoIBAM0+0Z5u4H7yM+JoaXX3lVypKuuecvxORPxGHUMSKqPZWKztZ2XA4HuVPyJNZJHD4FZFkkioh9SBw+RVGuD4UwC1TRyV4++9drkrH79IoV0qH94j+fJ1pjJDrawllnHw8+/hBnfzeu/O/b79D7wlJLHoo2cs/DD0piwfuvvYnO6Zdmj3CUnhtvuVlyFj/55DM0JgshlYpB5zAPPfggKm+QN15/C501lrtXrCCcOgq7TJ5REaNSc6p+Hx+t/BcTszK4ZOkiNMEgH7//Ll6Pg+ikOPx6HTfddDOhYTef//sjooQrnQD9YT+P/f0Z+nv6ef+Nt0iOtspulCcQ4qFHH6Oz+6S8/9FKHTaHHZ9Zy8NPPykPo5t+XievX7iHTcnx3Hv/fbQcOswPq7/DGNYRY41hxOfmgccelSSBH377FU1iIvf+81kGjFq8eq3sqonf11BdLTuSppQ4qbfWuwUiycCG2j1MnDoVi9EsC0BR/MV6/XT+toV1X37B6HGp3HrH7ezYvJ2dO3djiUngiddeZyQcwq4IEJ1owh1wsmXHZsqnzeBoZT31O6spmjGd8oVzqdxfS0bOeOITkwkFVYizvNkXYv8vP/HrV18xMSeXGx96lC1ffcPWmhomlBez9PYbGTSp8aiVGBQa+czVVlZTWDIDd5TgEIfR+PwkhBTs/mI1les3k10wjVuuuYrq71bTXFuDX+gfBW5v9BjuuPNudv38PzZu/Y3kGZN48KXnGVJoONU/iEWQUdRKftq0jhkl5SSaU/A6fCjDAbKsJr77599pbaghf2YBl1x6KY0/rWfTD7+geOvqa8MjZ06TpAyRHZ/I6aPHGAxD4S03U3LzTWA0Sfp3BDoaoKZyG7PLheNOiqCQCuJhO7ve/oSadZsJqTXkjclkpOUoht8D6/XxMXLEqk5MkkkAvs7T9HkdlDxwMyU3XiNVP2JsKSPAPF6JjCgpjUSgSb+85KqF2frkPzi0p5aktERitFr6mlrw6MyUPfI4Ey89j5ApiF/pQCca5+EgrT9vx9bcxu4f1hAbHUc4NpXcuedxMhhg+V23SNG9YOOpFF70Hju/PfISHbvr0FpNpFnjUR8b4ITHyaw3niRt0RzUGtOf0FsxDj1w5ADFM4QwXMInpOZpuH+AtqNHKRZOPzFylceWMLgC/HL1PQTO9uO0KomOMqLs6kUvxrtJRppPd5EwZgxGo4mTLS2y8yDGHw6PBzR6EuITON3ZiTXKiDHKyMnubszmaFJHpXO24wwGtY7U31/2bb0nsMfoiLHE4Gk6SVtPH3d89W/SFsyOTBOVgt3lRm9z8J/bH8TVfpxRqQlSTX+2u4v0lFSZkzswYkcfG4PeoGfgTDcxJrP8HZ1dJ4kePRqzxcxwfy9WswkBiBa6B2tcAgGvH1tPD/FxMYx4nAy7nMSnpMnkDdvpHpLjY+XYqm9oAGvCKMFfZ/j0IHH6KOINRnptQwSTLJL9ZG89g9tq4spPXsWQnYlCQs8UuIXu5ehhYrV6MseOE6qpCN8QBe+//XakAJws4Kp/KM+DDFU1UvnAy+gcbkITExl02zDa3JjUKlkAOkJ+ElLTsA0OyyJdcK8cXhc9gwOMy82TEVIBm520UYly3C5it0aPzeRs7wBBV4B44RZzOegPuojKG8dQ/zDa43biUsdy5X/ehrioiH5URl95Gaqu47sHVqAdcZA0cSzDbhvDvT0yi1NgOgZtdmLiEhBSg6DHSVJCAgNDQ7j9AiibzWB/P/bBfgI+n4RMi05Ydna2zJUWvEbhwhMdAjHyF0gGsVHaegdIG50iHZJn+/rIL5xKV+dJVCEN8ToLgbMDhDUqzHljOd59imCPndzZ5ZS98gREi5xtlTzs2IXGcG8VFZMLMOoNOCPKKcyoqNu6k+Kp08FsIKSLeCcVnhBHPvuGjS++S0FqBtZRsXScOo477CU6zordMYzD42B8Xq4co4mOcmbGGFmECD6biK7r6+9HQMQFCFsgbMRLV3QvbDYn3qCSxPgkOfoLa5RET8igpeMYShdMW7SIiqcfwh0OYpBj9kjsY+U771H38SrGxMWiGGWlZ7iXaIOOWGs0Z3r78PlDJI9OpburCwFHESgNoTcTKUACiyOlDH4vqQkJuPuGcPu8ZM8okNxRjT/ElOxc2g83S6yHZVSCNESIbp+85r4B+VKPHz2KjvZOjGoLydGJ+IdGZBqMJSmBQ8KYoILsebNY9s9nJOxVPGNiRDniddOwt555ZRHXs/ucR1Vpc3Ok4QBFs0oj4kKhFPD7ZerQz0/+neNbKsmOE3KHWOne96oVRMVGMdzfQ3xyvOSuHjhymJRRyXKdtDa3YDKZJP5jcHgIvU5PTHS0XGMxFqvkuR0Vmd96M2PHZdF1tIWk+Hgpdzh+9iweg5Er7r6bjPMWR55FfSQCE4+bT+79KyONh5iYnoJfH6Z38AyqUECOZEW3MzpO/BwTvWd7MGtUGPQ6vP4AI043yWnp9PX1YTFoCXt9eG1urNZoLPGx7D94QGZyi0iz7pPdssMo5BqdnZ0yb1bIW3p6eshITZMdt9MnzmDQR2PQmUQ0hbxlFouV7sF+HGYdNz/1OKoZBbKTLnJexYo+3t4hsVv5U/KlYe0P+P3xljY5nhYRbjIRSc67/XC0gw8ffhLLiIckvVkaI7tOn8apCKE1CueEi1EpibgCPjpPnpAMU6vFwskTJ4mNjZVrRWjO0zPSJbBa/O0CHyNy5/ttdoLRMWgMRoJ2OxatXvJTBx1OiInljjdeh9HJEYeP+PIFsTc18dbjT2C0jTA9ZwK9PSdxeJ1YUkdhs9vpPXGSksJpiIg/MVWQzDuhuQ8EsFotDIm1oNdj0BuwDw7LbGrBsT3dL0w5Z2Ssm1ajkalV6enp+Hw+jh8/Lsf0wjUsnmmxvsT1BzwBrDGJuIYdhOxuJmSOp3d4mLbhfuKLp3KV0PtGmaSs4g9nb2N1Dek549AnxcvRsEjcEhKJbbU15E6ditVo+HNkrAt46f3hN9a88hrGQICcsZmc7D6Dy6AjqayIpU89JVPIxMzYrgwQCNhp21eHeWCEX195B5MngD3g5W//eoE2tZ/cWbPxhoT0So1BZ0DlhY5V/2XDhx+RqDKTEBWLR3RBz57CVJjD3R+/C3rh9lWilLy1MPt2V5E/sxi3SbTOxK/2YQrC3s++5PsPPiZjVDIJWj2KwT5CHjexycm4gnDi7BBZY7MYPHmC/rCLMRdXcOG9fyFsSsAnw/OEOSfE7gP1zMyfKXFvcgAvnrmAjx1vvUHjxl+JDgdIjYllsHeYgd5+FB8/+VR4+fTp7Hz+JRgcwG4xcv2zz3IqOoaUWbOk9kQaNETbNuSneuNOLl58Pvi9keJGlMIKNac31pCsVPHRi0+j8XmlCPEWodfRKwk6h1n57AoJ1Q079dz3zlt0mh0kTZuMTi3cPJGbYfe5qd67hzkzy4gSwmxpfQ7CyCDHWw5LDM3n9z5JklaHUx/mtnfepcUWJHveTEJ6Id4VIWKgHBlk27sf0LJhC6MUQt8WYigcwBkdS9YFl3LRnTfR5/BhtoiyzYt3+CzDR46i7e5j9d9fIU5nJGAxcOv7b9I21MP4WSIgXkMwGOl2iIdAZEXOFmYPUVgJFpQwgYhYpFbhfCuXuaTi7gfDXrxDgwSOd3N8RzW7v/oOq06DUx3kzndelzqFjm3b2Pz220SbzQTHZnDtCy9KjVfz7t3s/eJztAE/8ROzWXDXXRCfRP3GTdR8vUoKTGPGTuCyJ1fAUD8nKnexd91m+oZsTFq8EH3OePqsUSwRySdikUg0h4B4thA/7KJt02Zq1nwtOV3xpWUsv/l6FOoQh777niM/rEejNmAsnMai+/6CaDdVfb2K0xu3EfT4iSooZOm994LVQuX773Ns7TqMRgOmkmksFdeps7B39Rra1v6CIuQja/4spl97HWhMbFnzHa2bN6AKhpi+aAmF11wrxE1s+/ATjlfvJ6hSkzJrBkv+egdd2jDJWRPQhYSuTIpLpUbJYDaSlZUlT7bnyCi89MorzJo7hzJRmMv7H8Sn8nO66RBjhkPs+PAzWg8fYNhjo/ziRZResVzyMta9/jr9TfUSUp17yYXMvPRyoapl6wcfMdS4F0/ARfE1yxl/4UXgDLLmw0+wHdyPShGWzKXxQmdGmG+eexHfiT5ZGC6//z7GzCrDmzwKQ9o5gbM0trvpbthLqtvP2g8+wHmyk2M9Z1j++BNkC66k08EPz/4djdPFqZER5v/lXsbPnCkdh18//TSGgX56+vs5/6/30dbXy8LLL+HTR54kqs/FsNfFgodvY1zRFOm4/+G5f6E+O0Jnzymu+OfDJOUI842G1a+9LUdiTp+Pax95kFGiYLa5Wf30P/APORjy+bjisQcwT87GOGk8WKIJhwXvT43X76dq925Ki6ZjjDLL0ZgYZRgDQte7g+Ki6SjEpq0RTlkRvxbk8JYdTNLH8em9DxPjDzEccnHxP+4jdtxosLv5eMU/MI/46XWNcNPb/8CakQpnRli94gV0/U6CRi2z/3YTjd0dLL5oOe8+8Cgmux97wM8NrzyLyRyFJqDjy/sekWNdZZSFm198jrMGNQmzZuLTGlAGRVdAZF16se+pQe8c4cN/vYzG68SpCHPViqcxW61YXC7efujhyB6jUHDLK/8iZDLh7e/jwxefJ8blJKxRc9MrrxLWagn19vHZa2/i7xtGaTVx58evyWgqOvv58rl/YQ2pcWsVXPLcg4QtBnSuAC8/9jSjjVZ8CiW3rXwlclg80cd/X3wNowDzRpvIu/Yi9o/0c8Ojj+BT6iS4SKh7/UNOqeUsmTdLFuxixxPbf2jIQcveJopmioxdEJ47oXMdHu4hcOwExqZjfP/SG0QJI0uMias/XUnYM8LwwRY+eXkl6TGJaJNiuGTFXyVjztZwlB/e/RSdJ4g+KZZLX3gErCb6Go/w+RvvEaPUoYqL4bp//VOO7dQN7Xz03CvEC+BxUizLnniQQYOe0QXTQUSDBvxotCpcfaexHTmCu+Egm79YhTLoIXVyHurcXFLHjCHe7eanjz/C39dH+qRJXLDiKTCbqf/tN7av+YZ0hQKjNZpl/3wO9AaOr1vH+m+/lYfb5NwsLn30HhCj4O82UPfrFllAWTJTufDxe8BkoPmHjVT+vF6ObpMn5bDsqcfA4aXjm99o2LCdYbeLzFkzKP/LDQyYdIzOm0xYqSMoXDUKJUfbO3DZHUzPy5eHdIHbEe/YtiOtkvMm0C5SiKsV3/XRdfQwxgEbLat+oWNbNVp/iKkLZjE0JoYJk3No37iNhs3b0Br0TFswm2nLF8u9es8na2irbpDvldw5JRTefpXc+3Z+uIrDu+vk9U8/bwFFt94onERUvvMpnQeOMEKAgsULyL94KYq4BMxjs+UFikgzEQXQvG8PeXoTO154i47dtShNBgqWnMe0665EEId3vf4hXQeaGFR6KF6+jGlXXobf5WfTax/Se/gIClWAgrmzmHb9dSI3lnWvv0ZP61GJUlp01aWMXVpBaMjGlve+4NT+ZgntvuKe2ziKnSlFhfz63n8ZOtYtpxTX3nsXiSVTUVji+PW+Z7GfOEuv38Mlj96HojSPUFoy8fFp6IUiXEjiJJqqitTcTMzJAuoflnxZwYLas2UneVML0cZbzhmCRD65h8M1leQotKx/7GWi7AHZjDrv7ltwTB7D6JISVHrBaAVxPtQTYt/an9n41rtkjfgQxEIhN3HEW8i6fjk5SxajtSRJG6QEavjDtGz5HzlJyXxz5xNg89Ln93Dx3/7CL2daufOfz6BS61GIRSKAvL4ANXuqmFJWQtgY0UlLDLfDzon9zUzQ6vj3nbcRFfDT7XDx2LvvENKrpLb5ixdeRhNUMeBScu8/nmY4DpKKxbMVG3HZhL0Ef48o/EEawZZJM53CLyISI+bPkzt2kCYSaB5/VKZueYUpsmAainfu/1t42qhRHFu9huBwP8rUJKZecjHk5JK3YCFuQcM3GGVcmy/kZ9ev27hoyaJz7B8hvPXJk07buq30HzlEzS9fown60RnimXfBMqLHpXK88yhbf/gaY1hDfNRYpixezND4WMovuxTEi12hkZo/wb3ZVb+HWTNLiZbOkxB4XdLytH3DWoYPNtP59ToSlBrM45JILSvDWFhG7oIKgsqgdFuJhmGcSkPtZ59S8833xHqUMpXCb1ahTE8hnJ3HrU8+IYXSnkBQAMUZPt3JqYZ9dGyrpHtbFQYBjI0zM2XZeZinTmLqbIFo0EdyVUIiaW5Qxn+VlZf/X9gzyEzJg63NcoStkgJVAd8M4BjuZd+Pv+JubufIuk1YtBpis1IomF2G2hJNR8M+erZvJyCSACbnMf2CC2QLv3H7Dk5s2YQ+HESfnsZ511yLQ2vkcON+WjavR+H3EZOVxQWXXoJBpaBx+05atlVjjLISTE1GMW4MabNnU3HFlVJXEUkCCXGq+RCDtY0c27GTrurdUgCvzsll7kVLsWhCHN68hVNbdqFWGdBOzmf2Fctxq7zs27KJgZ1VmDQG1NkTmX3JpdJ0Vrf+N2x79mCKMhLOy2HG0gtQh7XU/bqBwT3VqBVBEmYUULj4fLxqI1WbttJbvweF30vCxIksuPgiuZnu/HUjw0c6UWh0GCZlkX3+fBKmF5CSOQF1QAilI/yxpgNN6KNEATg+4tM8x5t65dVXKZs7WyJH/rj/YnzR3lCHtrGDxp9+5UxXByqThvTiSRSUFKP0KNj67fdwugtP0EvmksXkFJUQsvmp/O4H6OrAG3SRuXge40uFgN/Ej19+TbCzHeHFzZhRRPnC+bhsQ9Rt2s7I0RMo1XrGzJ1DbOFUMmbPJiotPaJfVIvILpuUUSjbO6lc/Q3uUydRGs2kVcyjsHgG5hEbG778gv5j7ehi40mbv5BJAmtjs7Hju29xt7ei1huYetnlHD1zhsLJuRyurKa7ej9xKclkX75Qju80A042f/kd/hN9JGWkEl9RQP6sEhx9g6z+8D+RkVi0hXGzZjAhdyKhfht7N++g//gpVJYo8pYtQjt+DEUXXoBSxDEJfBFKqRerqqqSyRJ6o1HiU8SXiH6r3hYpAFUWE2GV6AtGCGQN6zdiOt7Dzs++JtDTiz7eTP4NS4kaFYuyz07Nj+sJdPXKblnW8vlorWZSMMgCJCmkZcDtYMxFczjltjFlfA6bvvsJg8OPT62k/NariIuNw3Sin/WffS1zWENRZqZesgyyMxl/0VKCuiiUAWFsUYLbRetva/H3nuGHzz7BLMaS5ijm3HQrcYmJeNva+PU//8EqHPZmCwVXXU1Kdg5dhw+y7btvsbpEcpCV/OWXEZeeQV9bK3UbNskRtT7WSvHNy1Gb9HBygJ3f/IzO7kUVbab0jivRJETT29HFT59/TZxSLwXxhRedz9is8XQ3HGL96u8xqXTEjEtHlZ+FI9bCLYIDqNCJrB651whzgigAiyvKZcczkrcKoREXh+r2UzSzLGLa04nyQ6itPGz54gti20/TsXEnocFhTKnxZFxSwejMDPr2HmbHmh+JCqmIH5tG9iXziU6M53TtQWp+3sAoXRRE6Zl6zQUY42No3l3Hod11UhtlTU1hxk1XSO2dfcc+Dm2txO7xYM3JYsLyJejGZ5I7ZwFhpQavKMAF/qf/DIc2bcLTdJjaX9YSrdcTnZ6BYnwOo9JS0faeZfu3a0g2GrCkpDDzxls463BiP9Utv5+uUhCXmMSUyy7HHBfHkZ3bqdu+VSJlotKSWHjr1bL+Ora5hoM7a6TZRj86nlk3XSZ1V61bqmncXoXBaMCcNpo5N1+Ny+7i7PZ62vc2MeL3Ep0zjsJrLsEwLoMJRcLopyMUVkmmW5vostsdFAqGqth6JEYF2o92EHQLE4hgqApOUaQA7Gg9SE/jAfq37uH4zlosCjWZ06fQaYFJU/M4W9VAS3UdWo2WCTOmkjm3GK1KzYEfN9N9oEWmQ6VPzSV32VzZ0a/+5hdOHjwqpzPjpuRTeMFiAm4v9d/8RP+JbmzKIGkzCslcUEHa1ALisybLgljwUMWBuKWxBmXnCQ5+/BXu4924wwqySkvIWjyfoNvHoa9+pL/jGC59iOyKUlIrymX3reHLH7F3dGLQK8ksyCdr/hzZad7x1ZcMdh6XCVcli+cxakaehA/v+249/a2dREVFMb64gF2nW7nm+uvY8cX3nDjQQmJSIulTJzFh6RyZxzywuYGe5uOErVFkzC/DNzWL4ssuIUqfgFaoSgXTSBaANWTkZmFOEq5eUeQJjbOS+k27yM+fijbBioirFBetxEvDnm34mtto/fcaODOEwmohZ/ECLHNnkF5aiiE6KQLIABlTeXTrNnZ8/CmG5nZStDqZIJM2Zyajr7iQUaUzCemipGlH7oY+H517NtC9u4pTG/fi63fgVCnIXbqA7cPd/P2D9yNNC9HMEiDQQIgawSadWRIxBUayWFCFgjT88hu+1hZavvsKtduFImGUPPiPLymip7uLPd+uYfjMAArjKOZedhmmnBTGz5sHpnMcwVqQmgAAIABJREFURlGHqYJsq6phRtksufy0wjAY8ILLxYk9tfTurWff6tVSnqZMSiEmJQ3FygsuC4/YBkgfHcO80hls/2Utx/p6KbzqKi595AlQGCTHR2wlGqWSxsoqikrL8Ip3sVYig8DlY/Xf7qP7cBNxyXGUl5TQVFkj27yCgh9ShhkzIYO8nByadtbS3NPL1BtvYMn9958Lq4s8Rd6Al7rGemaK3E051gvKjVu4Lf/7xApaavcwflQSi0tmsnH1t/QFA5T89W7Krr4atVEo52T4Egp/gPbd1cR4/Hz32ptyXJMzr4T8RRWs21fH1XfchUZtkX+XNFWK67/xLoaPdTC2MIuUlFE07drDUdsAS19ZQd7ceZjDFsHwiKQBOJ1UHW2Ss3wBsRVtd3H9zqEhDrQ3UywceiIiThHAjg+B1vzyhvvorN1L0eJyRsXHcHjDNrQhJW6VipFgkKz8yYwdO5Z1//sfykAQk94gC7bc6dOIS0pi28ZN8vsCeaLWqCXw2BITzYZ1v6AKC3dZAKVeTerUHFITUmjfup+6I208sOZzkmeVyQi3oAhwF+tuYIj3L78ZxcAQxQvnYImOYtva3+SLRJqeVEoKSkuIMpnYvWmzJOPLiapWw8RphcTFxdGwu0pqpsT3LXGx5EwrlDq3xt3VcvQU+fdqZlTMkSL5qm3bJT5DsAuFA1W4M8W/37Nze4SnJ3qTWiWZMwqIMlk5vKWOMy4PD/3wOaaxY8An+h8RR3rTkUOYjAYyx0WyiYXrTuih3n3zbSoq5pA3dbLUV4iWuA8fQ/uaWHvbEyRrdVhnZBIwQPOeOgkhD/jC6PQmZlZUyMi4E0dbCXi9EZp/lJlZ5y1keNjG3srd8vqNep0seucuXsRgXx9tDfVSb+L3eXAqAsy+6mJOdJ2mq7YNn9HKfT+vJhBtPecODqEIuzi5u4pV9zxMqs7EnIuW0dV9ktb9B2S0mgzmUym5aPlyujo6aGs6IF9ocnxPmPlLltDS0kJf1wn6Tp0hZXQKw04Hy2+8lsaGfTISyWo0S/OHOTaa+RecL8HHZ9o70amEicCN0RLFBRddSMO+vZw93Y3f5ZTJGca4aPLPn8vB5qOcOnCM5Ak53PjR27LTIu+/So1XG6aytpqy/EI5Apb3X+gblQp276ykXCRymI34VcJxGkIVCLLn0y9Y9/p75GWkU7KwnJp9NfSdPS07yQK35PcFufiqy6nZtRvH6T65doY8TswJscxZtID62joGj50kLP69JUoWrlOKizjcfJizp07iHhggSW8kKTWZiXNL2birCvugh6SphVz91is40WISH5o4HeLh51depv7Lb5ienUPB3Aq2bN2Kd2BYdiVM0VYJ+p42fQa7tm/HfrZX3n+NyUDs6GQmTZ9GzZ49OMXaD4gnNERCYiKls8pZv3YdCpdPRsWNBL3EpyQzc3Y5O7dsw99vkz9ffCaj0lIoKJrGti1bULh9MqdWG21mYkE+GTkTWP3Dj/QOO1h40SVc9NjjkTGV4EWqVTiFC3hvPRUzS6UKRxhrZLKI3SMznYtnlcqXmXiY1eJpdrt5//4H6K6rZ0ZONsXTCli3fh0uoa0Tfy86iqcVk5E1TmoYDSImzuPBp1cxLjebzPHj2bFxsywQ3SMOafDJyp5ASloqmzZuJOiNdPacbjul5aUkJSTy69btnPH5ufHxJ8i6YAl+taAAKNGG/PJl9P5ttzHYfJiKGcVkZE5g04ZNDJzslqPFoFpNUelMUjPS5fUIbarYoj2BAIUlxSSmprBhwwZMChU+twuP30f57FkSYrxt8xZZhCmFHjfkI396IUlJSVRvr0Rhd0uTgicUYHpJsZRbiPsvdGm+cADMOqaVz8RotbB2wyY56vv7qyvR5U0GrdCpKwmp1HR0duF2OJkyKWICEStK4CePtR2XyVE5E0XHLRBxXomXb1cnj95+O/FqNcWTJxMTFcX2rdsYGBiU2jdNWMG8ufPw+f3yORXQ3pBKgVujoGROuXy+anbsQusJSLamMBAtWnK+lHVs2bgp4spVChMWzJxdJjtx6yt34fldC/fcf7+Qo+CwwSxxWXi8+I4c5rFbbmK0SculixbhHHayd0+t7C6OuByoDUYWL1qEZ9BObU01AWVI7iUhrZrZ5bMJO7xyn7H5HGi0GulqrphTwbDNRm11jfx7xP0PmfWUzp3N6dOnaWk6hDmkZGRgSI7qxfWLvXb/oSZceDEY9Wh+Twy6eNnFHGltp+rQIWJyJ/LX11aC1UpAISZ1QmsPDTV1jB+fiSUxRjZXIkWghr0791A4uRCN2RBpTomXctBD8y8/8ME/nyMrOobLll1I7b4mDnaewDI2kwc+eE+miSiMZsI+hfw8D+7dwzijkU1vvkNfayspE8ax9KH72WPrI2/2AllWasLhyOjZ76Lx8w/5+t23GZuYxpKFS9hb38i+9nayZpVy6/P/AKtZdu8FcUB0Kut375HOb+ENkGACoRILhjj44Qesee8NxmWmMK9iNvVVdfT3DcjfZ3c7iE2M46KlF1C/o5oDbZ2kz57Dta+ujBRh4gGRsSs+Nm/ZwLyKeaiUgscsijRxH7xseP4Fqn78ibFp6Syct5Dq3bU0NR1E8fkV14WbO45yyfXLmTFzBmd3VPP+p5+Su/wiCpZejFdlJajWSiaX2u+mo7qG+XPmYUOL3enEqgiTqFOz5t03qanZzaV33kZpaRmVP61lw//+R5ReL1EUy664jIIFC9i75js++fY7ym6+VWp01MLCL5lhIkwwyNHG/ZTPmolb6cPvcWFVqIhT63j7uRdoa2vlxgfulJDPbf/9irVrf+G8265j9sWX4A5rGRlxEysy8QYH6RCOrwkT6T/aLnVb4hQlqOnNzY3ccONN0uyg1xhR+yDWaOWrx1Zw4MA+/vr6M6SOH8dPK99je10N5z1xDxNLSjB7tWg9CswqPX1OO9s7DjO5tAT/73gK8fEKEfzg0AAH245QUjZT6pR8igBuXRDzsJ2qp1ZidDq5bsVf0ScnU/XS23Q2t9P3u4B/2KDjusceJS09g+/efZ/Whn1oBGZBq+W2FU8xKj2dj998i84DTUSFAhijTFz7twcZlZHOf954jW6RXKEKoY8xc8WKB7HEJLLtmbfpONlL0cP3ER6XIccmwkEoiAya7rPseHYlcWotlz9+P8THsOOFVzjVeZJuAcJOHc3y++8maVQCn7/0MmeaW6XRxZI8mhtXrJBC9s9eeoG+jmME/UGJDrjp6RXyFPv1SyvpbW+XYGVr2mhuFsJnFHy+8i0Gjx9D7feQnJ7KbY88JrlW77/yIrbuk9L4kpqTxbK/3S3Zf98/9jKDHh/lf38U0lMJu4MRdIxeS9Ohg5j1ugjMVKmWTjO9Rsenn3zM3NmzZLC70H2JWDOxEfgPHKXusVcpGp9J6Qv3g3eEjx9/Tuan9vp8xGRmcc8/n+d01ynWrHwTe18vDnxkTM7llvv/xkDfIF+9/R7O3rMEvQ5ypkzm+kceY+DESb546WX0LjtWrYLRk7Ko+NtdOPqH+f6ZtwibYpj93AoGY8yyQHK77Fh0SgZr99Hwrw+YWzCN6ffeKbg/fPXSq1KMftjjJGfOHK65405OtbXx3Wuv4bfZpAh9ypw5XPmXe2TygvhczAJ7YXdRvGAu5910JaeOd/Hjyg9RegMMq4Jkzsjn8rtu4XTnCT5c8QKxWiNeRZDCkulcfMN1dLU085833iBBp5Nu1/yy6Uy7fjm9PX18+sgLTMgvouxv9+ISuhqHR448+/VKdtXuoSxvioxvVKnF0SOE4LxXVe5idsEMiZkZUYgXVhCj3cGJHVXs/Ww1Fy85j4l3X8PJqkq+e+8jTBoT3TYHS665hhnnL2D/nnp+e+9zdAo1Nh2ULVvEnIvPp/XgIda8+p50MosNu2LJIsquvIS6LZtY+/GnTEiIx28b5v8RdR7AUVft27621/SE9BBKCiSE3ltoAoI0QRErIiI2UAQRAbGLimKjSRERFEEE6dIDoYQWIEAoIQlJSO+72b77eU54vz8zjjMMk+z+yjnPeZ77vq+hY0cSN+4Rcs5m8edPm+g58jFaPj0Rd2Ag3qoG/IQTT+nkxObN1O4/xgsTJhH62ChuHTpE5p/bUWm03LRaGfvii/QePpKTu3dz9q/tqFxO6pxOxk2dSqdRj3L40CH2rFpDsF4vx0dPvzSV1N7dOXXwMMc37ZDO02qdh8mvvkT7Xl05tmc/Z7bsIlhvotrWyJSXnid1YH+O/LmNjO07iQoOknKaR58cT+zAXpw5epyt67bSb/Bwhjz1FA1qNY1iPdBpsXpdkrk8qFtveZgSRBIRCO2yO7mQnU33/n2lZkvsCUankzCHkx0//YQ1/x4vP/8MppQETv61jfMnzqDWGGjw+Hh+5kxiU1P4a8NGrhzNlDFEDj8dk1+ZRlxqIts2bCLvYKbUeeJv4NkZ04jumMqutevIPZopjQK6UCPPz3gRdVwsBzdtIePkeSbMfBW/nl1pMOhxujwEeCGkroHt3y3Hdj+fue/Nh8gYDqxeS11uLm4RRQW8vGghoa1as2r5d5RnncekVOH1MzFtztv4xbdizYoVFJ09S4BOi8Y/kFfefBO/8BZsWrGKm6cvYgoJlFro1xfMxWw28fuqddw7do5gkx+aiECmvz6TgNBQNn77HRU5ufgHmFBE+DFt1quy+/3rqnVcvXCdN+YvxBDfEoteT4NoSWi1FBYU0mSxSqOZ7KkJt6lGw708YQIRCQdJMp7FIPBfQgpVXsH6b74mxKzj9XfekkaSrT+tkt2cqpp6jJEteOujj7DX1rPux9VYiyuoszZiSIrh7SULJBZw5dJv8RZUSse9OTacNxbMxfWf83rlsm9wFJdh1mmJTIhj3MyX5Vh23eo13CmvZPrCRbijY7D4lAi0gcFiQ11UxMpPP6Jb1/ZMeOF5qLWwZfl3OBobqLJbCercgZfemEVjQRkbV6ymvqocpVmLvmUUby14n4Z7pfz4zXKsjkY5DWjXviNTX3+TxqpKvlu6DG2Tq9lh3SWZGfPeory8nBWff4WmtE7y11t2asdTM2dQc/8+q3/8Hp/NgkbhI6VDKo++9BLekhK+WbEKm9bIzMVLqNHrsWl0Epso0I2Xzp4loW1b2XQQucE+pRt/nYHsE2fpkdKJQL0Rldslzal6hYfzJ4/x68a1pA8fzISJkyjML2L5su+Jj2nD2x8sxqIUMyIFXptCph0cv3qBju2S8RaVUFlYSFhsFNEp7fj9+DG69O1LgNaAu66eSJ0GlbWRM4f/ZfPm3xg16QkeGzOevJu3+XbZNySntOeNBe9S7rLjUAp2swZB/Dh59gKdevbBKeKwRFyQVoPR2sit7VvZv3UzY6c+zcgJ47n47xF2/rENjUJFo9NOv7EjGTtuLNcPH2PtynUMGDGe8c+9gE3to9HnlAWlT6vgZFYmnTp1BZfAAqpw6XzorA3k/72TEzt38uzMGbQfPJTcg0fYuHYDivVPTvLdzb1J/549GTF2PKdXr+fM9evEjx9N9yeeRBESRUltNUY/FSEeB/8u+5brGZkMGfEYI4cOY98fmzh2KpO+Eycz/LkXqFFrUAnNTEO9dM+dP3GckelDwOHD1uTEPySUMms9h65foHO/7jhs9YT4ByJsbmYb7Pl+FdknMxjzxCj69+3J1vW/kn0lhymvvErKoAHUmLSSM+unFf/eytYvviAn6zxDx4xj5IhRrP9mOTcK8hny8jSS+6fjFxqD16eWp+/6O7f567OPMfscdB86gCGDH2HH9xvJyr7K43Nfld0Dp1otXV1Gp9jAvHz5+Scyn+rxx8YxuP8gvln0EYXVVUxZNJeg5GScGiPmoDDJkywrL6G07L6EfPtp/GSnyKqyo26o5tDSL6m7cZOnJz9NQpcebPt4KYW19Qyd/Sat+/WReYEyl0ylJS/vHg/qaqSmwedRSgSQOCrcvXUDZ0MtnTp1wOpzSPi31q1AW1vLuvfm4LE1MfKFF4mNimLH8m950NjEwLmLCOncBafXjk9oNsXOcL+E44u+RG21MOyVp2kRGMiBr3+i0eWl5+xZtOjXi1qcksASoNZTLEYCljqSU9NwqkwStG3w2CkpyKfRYqNVcjtU/uZmJqrNQ1HePRqcVhI7pmIRjjiRa+fycOPyJQwaJSnJyTjsThkZIXR0dXeb74vDYmHmp5/RVF/P7m++wanRMejDT1C3aYvTLXpjCjkevp5zTW46reJbyrw2h9sjWaYrV60gPb0v7ZLbyY6V5EkrHNRlZ3Ppy+8IUsK4ea9S19jA9m9W4xcSzmPz3kLTthXVCjGF1hLoUHL5UjaKFgG0TUxAa3Oj8vpwqr2cE6fDuBiioqKx2B2Y1Tr8nG6KL2ax/bsvCA4M4Ll3F3D3zl2O/bYJt58/o7/4BldkJFZLrYyDMGhU5B89wbXv1xHrZ2bCwre4dz2HnT+sIy41jUc/WEBtgD8uoR1xOgl2O7l8/izhbVsT3LIl1U1OdGotfv+dQr/88GNefeVVglqEUetuLoL1TV7OnTlHfOf2BES3oNraIGNj3LWNnDt5ih49uxLk74fX7kLl9qJyubh+7AgZG9bQpmU0E15/lUsXs8nY8hctEtoz/KPPqTFoULob5UjXYwjg6LETDOzSBb1Gi1cl4krdKLQuTmVk0LtzL0zGAAn8UPo8aFwN5O4/QO66P+gQH8+wd2Zy5sghTu7aT4defRg5+w1sfiaqm2wyh1Dv1XLi6Ak69eqOKcCfRks9AYH+lJY9YO2aNbz92uuEhoVR1SiOoD78HA5Obt/OhX920TElmREvT+XQrn84tfsgvUaPJe3F6ZSrlESGBVNbXYFW4SXj181U7z7A4E5d6DplEsf37iPzwGF6jRzJkLdnUSpIH26ljM1wNlRyK+cqaYId7O9Phciu0xvR11vJPHyEAUOH4BSYOcFEFrYXm5vzly6S0ruLNJTV2iwYdTrcdRaunL/AwPS+MltSPFMiw1Pn8/HL0i9xXrvJwD49SHl8BJt+3UT2mWv0GzWWAS8+T61I/FU3c4xFV/vs6bMM7TdEylHEtRdjSHG4y87Opm/ffjKeUrQHtS6n3Fz+Xr4c3/WbPDY4nbih/fhlxUoe3K9g+BNPkTJmJFaNGr1KcLPd1DZZZWegf/feaPQ6GpQePA4Hmv9cvfdu3aJzvx4y5kv8Pn+1GnOjnY1fLqMi5zrPPzuZyF6d+Pqjj/E6FAya+CTRjwzFajbh9PjQu71oqyrZ+cN3WG/eYNpTTxHWLoUNK1bgrK1h7LPPEj6wP5U6nXRjyziZ/ELu5+XRsW8f7MJ1q9fLwrdOBDgXFdOje1+5clpdTrkGVFRUkl9SJB3kBn+zjGwRTOnCnBsyPqxT985yLRFhztEBgTTlFbL2q6/wWmt54enJhEZHs/LHlZTW23luzjyMKcnYHoaLi/gfsRc0Ndlon9IBr9BTirmEWsXtvNuyIBEjYDECFTmmBpcLe9F9Nn61lCCXnddeeB61VsuqXzZS51PxwjtvE9y+DZXWJjQY0Sp03Lp5SzZuEju1w2KzSA2gSW/idvZNOXqMiYvBq/Lg8FoINxspzrrIjhVrMVo9zHzzTZqaqlm+8WdcQQE8//Y81BHxNPnU0nyiarJQmX2RPevXEqZUMWPqVFx1DaxYuwZNSDAzBQM3PIwqu4MAY5DMVTwrKEehQcS2bS27VXpXsw7+dM5lomOiSYiKk+xdl0jx8Hi5npMjY6mEnEMophQqJUq3m19++ImRQ4eSnJqMy+WUf+cvWL2HDnPoz22EiM8zexaFN6/w664dqGNaMvWd98AvnDqbG1OAGZvLzrnsLGLiWxEQGiXNQT5HAwa7jcLT59m54RcC9Fo+fG8hxWcusvbXXwju2o5XPlyIXaehpq6RUHMgZoWOU9v3sGPTL7RtFcKrr8zg7sWbrPxjK3690pgxfx46hQadRodTRM3YHZzZc4ADW7eRHBfLa6/N4NyBPew7coS4Lr2YNv99qhVKaq0WIgP8MbrsLJwxHZ+1kfYpyUycMIGs02fYdvhf/Lp3Ytr8xVjsejyCd2304myoo/BkFgO7dpcRaz6lEo/wFSiVHDt6hB79eqHw10gtYJhSS4BLxcHv1krpQ/seSYx5cgw79+zh5JVs4nr1ZPLLr4mVEbcwnih9mMQ7vXkz144fkbrT0c9O4eSBf9ktJhbfT57gc9bWEuhwkhAaTs39ckpdbto/PZmBb7wubd5qoxa314Le5+bI0i+5eegYKquLhKgoKovzsRh0xI+fyLA359DkUqDQqaUuUTiHzp86Sb9+A5tn4FIsJLiSTg6fOcaI4Y8I1sHDeboQ0dk4snwFdzNP4WmspGNKktxMa1DQ+5nn6PXydOmIs0s5gAez187e+fMpOXtGRlKIE4atwUqVElKensTgGa9gVxhwu1WYlVCceZHVb75JuxB/vD4LISYzFXfLsPqZGbxkDsnDh4JCaM0e8l8cdn57/z3Kc3II9iA5gw2NNlks9HvxGbo9PQVUepkXqFD58HpF0OZtUpPay8DbZraVF1dVCes/Xog19xYRbjX+SgOFpeUQHcOoRQuIF8g9l1BZCoC1lsqKSorqa2mfnIheGKGdyPy5ispaigvy6NZDsIPdeHwigkCLr/gBv81/F/t94XzzkyNzp6OOm9XVTP9+HW1690VlEO4lm+xEiezAVU8+g7quBnWQkQCDgYabhbj8Anl+/RrccVGoDGp8CrG5KyksKcFdX0WH9qm4pWqhuY68ffeO7Fq1S0qUm45wAZsMGu7cKZCn2E6dO8jNUUgHxJ+7eXfk5pealCzHEXIe7fNivX2LPxa+j6usAnNIGC67DW9jFb7gEJ79dgW6hET5IP+PyXnj+i389EriW7eSY38RzyNA7su//YaB6QPp2KkrCpG4Lz+ol7Kss+xa/AHaulqMAv4oxu7VFjyBwbzy2wYIDsQqQfZ69Ci5cvUWmshgYiLC8GvyoVAppKbq4tXLxLWIJCI8QpohdCI42u2m7splNi54l0CPF43WJIOBVWo3toBAXl77G1a1FpNRg1Vkv5nNFJw4ye7FH+LvsOMXGSQLWHuDG1VkNM/9tg6vTk9tg5Ugf5NM/L+SdY7oVnEEh4c/dHw1B+9/9tFnvPbqTEJCm3+GQIUJ+ZEoENp0SEEf6Pc/ZKsMGr+SnU27tPbSsa6xu9GIAHDg3JZNnPt5JZEaNYbAICpqarE32WjddyAjPluG1yjCfYW7XuiatJw4fpK+PbujFmHV/0tpxcUZEaTctQdq8Qz+D+nic0oO5ZU1vyCongGx4RRWlON0K0jq14+hHy7EI2QBWqPs5opw/BMnzzIwvVczGvehFLjJ4+Czzz7l8yUf4bQ7ZP6jQLyJ8cbRlSu5tHUrYWoNoWHCsVuGGzcdHhlB37mL8AqEkuiUSbGclx1Lv6T6wCEC7A5CYiK5np+PMSyShPR0Bs56DY+pmYgigSKCrZx5il5du8vn1aGS/k6J0ss4fIJhwwf+H/lBaIlcPk6dOU3/gX2lxlj10IEpxoynMzIYOmAgiv84zgJg34x+8/D7hx9RtO0fEkKC0YQHkF9TTbUdUgcPZeKSxTLXrplE6ZbO7zOnz5I+cNj/XWMlNFobuHz5Ev369McnxnAqZXP4tc/O5vnzsWecIcpgwGHSUO6wY/VpGTXtJZKemCC/l6fJgVs4XQ06LgjWcFJHtDqhopLSMzz1TVy8kEX3/r1QacXTJ0bPwunq5uc338KTfZMI8TwYldS6HNR4fDw3713Chg6lvsnRHPQt5UL1rJ7zFt4buURodfiHhpF7v5A75aXM+uJTWj0+Hre4zlL5paC6oJyq8go69OggfE1yGxEqlvqycnnQ7CEMUv8jbyjgXpFg+NbQsVMKTU6PzFkTI/yKklJZAKa0S0ShEeIiLyqPE2rq+eaNWagLC2np54/RoOfq/fu4omJ47ZPP8BNaP/EQinulhLy7d7A22UgTximZLN78v9y7uThcDtLad2jG3kkGowdXUT7L352LprCQtsHBsqi4XVlJttXCV3/8hl/rWJRGfxQ+nZwc37qbL8exbdu2RK1ufoncbp9cU/U6gzzcC0WAT+HA01SLt6ySZa+/Q2iFlcQWkdQ4GyhyWrC0CGTBDz9BSEwzqUcv5EseyrLPs2rRIsJqGukUHUd9fR1F1gYcceHSnElIC1DrsDXYMfiZOHXhIgnJiXJ0LfNWH/K8T5y/SExsrHSU6rRqmaohLsXV7OtyHB8YFiLpTuKP+Bbz5sxh6RefodKomichRpO8PvmZJ/nlk88Jq2sgJTqa6oZqqlXQEBHJ3HUbQSESCB5iczwesi4Ltm+qNKCJBqufeBiaLNw7cYz1Sz+nldFApEaPqs5BUZMVT/cUZixfBsLpLe6JQzjj3dz99zA7VvyIX30ZHeJaUlJcSakCwh5N52nRmdYIe4kKr6OZvHT37z3s/GkFIS4XbVuEUFKUR7VajbHnAKZ+vbz5oZQtYZGVWMe3ottbUgL3i+iXlsade/d4oPASPuoRnl30ER6vTmL4hIlOXKUzJzIY0KOvXMMfigOlvjojM4s+/Xo8DAV3IGCg2N2cXbaSqwcOoHXW0qZVFNfv5eEODSFsYH+efP0t0IU267mkc8zDhZU/cGTLb0QJKYtwc9vt3M4vQLF+wTu+kb16sH3pp+hF1phXzcyPPydfZ6SVSMUXD45YSTwOWYlkHzlKuE/B3599jcZikV2l6Z8sIi/ERKsewhVrxudV4nZahWSIQ8cPM2TwMNTosQszhmDAoODYqWMM6pcucUBi0xWCerGZlpw5h39dHds+WoK3sRanv55XN6wjq7yctMEj0KKTXFCtUY+tqob6K+fQ3r9Hxup1OOst2AODefm7bylWuwhu3w6dPgCXszkn7t7FbHLOnKdHbDQ7v/wUtd2CPiKUZ5Z9xdlpL/5wAAAgAElEQVSKCtqlD0GHUVIvhKPV3VhD0dVzGAvuc37pTxicYI+K4cmlX1DmdRKWmoLK7PeQFGSntqaa6xduMWDA4GamlQz0tskHovzWNaqvZHNFGAgsNvzbd2DMO3O51mSlw+BBDzmuPkneKCgo5H55GV27dscsksQdPpQ6hRw/FBfkM2BQf0k7EIuYKITd1TV4cvKozDzH5W1/yGIydmA/3HFx2CKiGf3cc/8HLveqqM29QZCrgSv795Lx21Y0HiVJvfoxaM4cChrriO/dTcAa5QtTqTBy724+5rpqUjoLPYyIoxDhvwpp76+oKqN/T0FoeVjga91cy70uR7ZpHTvLl8Jut6I2aMi9c4vK8loG9hsgEd5iUxbjkpp7hRgr68nevZfbRw5gczTRdfxYOowaRZ05gPCkZDmeE8We2JCyr97AbISEtkIDqJPPuNprZ8XSr+g/YAQdenen6aE7T+W1UnHtGiH1Fi5u/4vC48fwCKHupMdJeOQRHP5BhLVshVq88AqlfOn+PXGSmLbxtI6Obb6NQiOkUHD6ZAZtQ6OISUiULGohwHd66nlw+QrRtS5O/bKJupxsKhtqGD7rdUK6dkcZHU9wq1ZShyqCZEVbuOB0JvFqD3t++I7anFs0Ob2MnjUHU2oqxEcRGBvzkA2llEZ4oflKjorCP9iM11+8KRrJSnnr7bnMfXcW0eEReN0+NAKwrHDz7769DBo6XBZ4IpJCouy9Hk4dP07bbt0ICghGJzSqlkaUWg1Fly4Q/1+22Z+ff4Groopqh50nPliINTKSaGEqMJjRC8GZ0ND5fBw+eoTOA/ui15vkJ1F5PKjcCs4cO07nXp3RB5hlQLqISHLZ7JRcukS8o4m1ixeib7Jg8XiYsuRDqk0mEgRCTG/A5xDZdVqptTpw5ChDhw+Wi54dFzrhuvsvnPjzjz7hUwE6V4g8S+H2ENQAJ/fOZJLg9rLqPeGeduPWqXj2k3eo8DMR0XsYiM6iz4dXfF+djoLjR4lqqOf3r7/G1yBCj8N5ZPbbuKIiiOjaGafHhUInnLeS5svuv3YycegwMGjxepvw6kVMq5ZDxzN4NL0/GnxY6pvw8xcsZTd7/9nFqEfHN7//MpJFHF487N27h8dGjGuWvOCQ3U2zVkOZCM+ta2Tle++jF5ltES1oN/lxrtTWMu3t+RLp1Azg8uFx2jl16jT9BCD+4fouNXKWRhkQ3bv/gObYCSn6F96hMkrPnyOhppE1Sz6WGjFzy1gmvDuXWr2eVj36yqJbFIHigFVU9kCSdgRDudHaSIDJT36FuuoqyeweOChd6rNFGLPT0SQ7266C+2gu3eLPz5cRZTDiDQtk9FcLycVNUq90Ia9HL36HzYXdVkX5lUuoruVyeOMmbDX1pA4ZhDMtmcYWQYyaMkUeMkU/VWimGsos3Lx2k/4De+NVe3BrRBgOVBQ+oKamjuTOHXG57Bgdwnlr4EFRIQWlJfTs10yTak7E8VGYe4fSgkJ6DRZmCh/VbtGZNVCWl0tLl48b67dw/p+9OLwuEoYOlNKHGzV1dOkiEHdCUCmO3D5uFNyWHcCu7ZuZwlIDK3jpeTfkuts1Oa3ZGCiLQy+5V7NIMps4t3od53fuxk+lp+vI4ZTGhWNOSaLPsGFYrA50hiB5zzIzz8uRdKoMdm6UoeN6lZErV65LuVH37h3lT2+y1mA26bh5PotYr5Ibv/zO1UNHsTo99Js8iZTnnuCBTxBFOjR/fmWzgz8//y4hjY3krljLnSPH5QSl39OTiHnyUYrVClolpuJ2iEmFqdn8cf0KKp2G5MS2aIWZRNBDNIIKc4GWcS0JiQiTTmiRUykY6zeOniEluR2mmDB5XRpr62S80qcLFzP+iYm07dRBPj8+pwO9Rs3ZzGN0Cwth33uLaLxxSwawPzHnHRQ9e2CPiiCsVbwMjDaKCsujJPPYSTleFV4D+X5JALqPzGN/07FFMNvnLURRUSMzf1/4YDG1ia2J6toTr1uDSRSkQrvntXEt6wSt1EoOLFmKt7KW+01NPLXgXXxpSWgiIwkPiX5oOmyOu7uamUErpZZtCz5EVVGJUuliyoL53IuLJ1q4iT1OifAT3Winy8Hnn3zAvLET2P/GPPQ19VQrvDz3wWKqW0RgTkpGFx6Oz+ORzQVxYvhnz9+MGTMewYKz1Tdh8Bf7kZd/jx+mZ98+mHQCYieefbusw3LPXybK4WPH2wsIcHsodll4ZskCymLCSOo7iCarArPB8JAwY+du9inCm5rYOe8TjDY3Fo2KIaMeRfHN26/70uKiubRtCzqbTTrOBk16Gm37jrQfOVK+LGLREadAIe6/vP9fvBVVMvA3SKHCaDDQbcwIrCmx9B47DiXiJONDqVLh9bikjq5PnwFyMxCZSVYRK+l1cvrQMcYMHyetHnKZdTlQOqxk7tyB414e57f8TqjAW/mbSBs/Gnvn9nQdOAqFVYwUA2X1LLByOXt3UnbmJLn/7JWVvTY6lm4TxqJKFm7jIXh9HhlfIbp6lzIyyThwlI7hkZxa+zN+uFAFGugpTsFdupDab7hMQdeJ0Y88rJZSeiaDimMZFG/fh8mjwhcXT8dx41AmJdJOAOUl7NONz9NIZWUVebfKmhdhkRrg9KAQbuCi++RkHCP/XCb3M4/LTqVdF8CwF1+Cdu2I791TarOEdkhsqBWVFeQXFdKtS3eZDi+qALVOQ1lpKUX38unepyc2j6CSqOWiVF9cSMWRc9w/cpzisydkPh8R0Tgjo0gc8xidhgzGJCom8bO8ainArs27yqntW6m9fgu1T4U6NIrBU55Bl5RAy17dmwt+YWwx+JFX+AB9ZSmJae1AaA3E2d+j4O7dPHlaTUpIkkYaCavWesnJuYbKo6BdYrJ0hymF5V3ZjHBzeRSkpKbJ7CmTcB/jJu/8Bby59zn955803LuOUq0gNDWNpKHDiOjdm7DEJNRCB9Qsa+fytZuYTNC2dRuZwCgKQK3byoqlXzNg4ChSenajUYbH+zDj4tbJ4xhKKji0fp08kYuYi+DuPUkaPpzW/QZgCGmB9HWphVsOjp/NpFXrlsS0iJIxPsKkYlBpuJJ1gZiAFoS2bisDkAXiR/RI7p47jeZqIZe276Cx4CYas47wbr2IH5BORM/ehLRq1RwNIRYsp5e7wnldfJfdq1ZgamySWXbx6cOJ6NWTVoP6ECwKQKvA5Gnx6tQcOXac3intMYf4C+sZNpHubgxj0aIlvDP/Ldll0mlEoK0Dg0rFxXNnJWUlJiYWpRCJC0SZWsOFk6eIaJdMi8ioZpPiw6zEWxnH8WZd4MJff+Gsr8UuTEaTnkCbnEzyo4/iNZrRi/dULp5ejh07QtqAvjI/TRQ/AnaucCk5c/wYab06YQgwyfdHjPDUXiW5R45iybnEye2/o7NbcClV9HvyWZQt40keOgR9UGhzVILovCvh36NH6NOvt4w3EBmhMiW0ppZvl37NvCUfoDaYZGEs106cXN2/F3VOLid/347X7sZn1DBgyhh8reJpP24KNoVGHEslbk92QnfuwFBYwKFNv2JSKGlUqOgw8UlMiUl0H/eY5CeJ98ohiBEWB3eu3aB/j+5SXyVQl6IArbJ6OHX2HI8MHiD1ukpxOBEkhqZGrmVnky4OgRINp8PjsMuF/tixEwx5ZJQ8TMgOlNKHq7GO7P378F6/yem/dmBUKPEF+OPXqzsNAQHMfHcRHrGWqsQ3dclx7JnMswxIH4pSKY7PIiTBi72hgYuXLtJ9QH+ZGSjkDyI419VUQ86/+3FmXeTK4SPSROAyGUl/5ll0sfGkDnlEdpWFjlOr0WG1WTh27CgjHh0pV2ZR9mhQ0VhTS1ZWFkNGPPLQdyxulYemhmquHjiI/Ww2Of8cIErko4UHE//MWFwJ8bTrPxSFGG8KqoJSib2qmBvHD1Nx4iS3jmcQZDDhDQ2ReXu++FimTJ8uNVnidwskWEleKWVFpXTr102us26FQ5bP5blFFJeU0mmIiOhSIOlZXii4c0eGKvfo2wen1y0zSIVRr/ZBBWVFJaR07gIG0cltdsXWFeVx7/BRqg+doORStkhMxpTUhvDRw4nr2oOkxC7SRetWe3D8FxeUW3Abm9VGt/adpD6ruQbxcv3uTZlj2Ll9cwEoeeAizuN2DsXnzlJ67DiFWRfw0xmJSE3hpgpGvjyNdj2649OKTrw45sDlC1cwmXUkJAsspqxu5E/LvX4Xj1tBSppwGYulxIHSaaM09zblFy9xZ9duqQe02d2EpqbSevyjRHbtRESbVtIkJ5IJ5B6YdQZfYSHX1q7HV1Iqm4MhXToQPmYwLfv2Jjo6AZfTh1aMnLxezl0+T0BoIAltWsutTuitxUg659Q5gkRUXEqSRNy5hBkSuHj4KGnJ7fGPjsAlpAMCc2d38N3X3zL+ySeITGrbjHm1u9Cqldw6n0n99avkbt6Eu/gB/iHhBKd1InT4CGLEGhMWJq+xZGd74NSJTDp0SCUg1F/Sd9Q+UeS4yb9zgQfZWVzf/CdNRQ/Q+AXQduAgzL16kzpkBGb/QNmd18kTfRNn/92FqbaWo1+vQGl1Yg/0J3HQQAJS25P+pIjcEehOsd945ft763wWltw7nN/0B77yCgKMGlKGD8PatSudHh1BkFGDvcmKXnRzUfLuW7N5umdfLn/9E677D/AF+tPviUl44luTOuVJ5AMrLqjFJnMOT2UcpUOnTphNATJ1Ra7N/xHaDh4+yOAhg9GIdVx0rEUzwuMm8+hx7LcLyPt1hzRzCvJKtyfGYklqSeKAgfgZQ3HYfWh0Ag/q4PTebbgL8sla/zt+Dh/hkYLVrEQxf/J4X1NlOW0DTTzapy/nDp0gr7SKjmPHM2b++3IGIuIGFCKU2AOZH37F9g2/kDqwN+l9+nNx52Ee1NWS9OSjjJw9DUSnVXwzrxaPV8X+Y8dIHzZYLhaidBAFgYg6OHvksMQQuTX65lGUmCFa6tn38QfkZJ6kdUJbenXpzrEde7hd9YD0+S8z5Lmp4PQHuwqvSYPS7mbDzJkUXbxEx+7d6NqlM3v+2k5JXS2jX3uFnk8/LpIimxdcr5qym/dYOuMN/N3QMTWVPh3SOLFtG3dqyhjz1WI6jxoLHiMNVidKf7Fp2Fg7eSql5y/RZ0g6HdPS+GP9JhoEX3fufJJHjaD5yC6YsB4aamu4UVRCckpnlA4V/qLwEe9wfT1/Tn+Z+pJ8WvdJISQgiDuHzlNcb2fSN18TM3iATNkQC4l46UsrS7mbn0f/Hn1kQdg84vBRJBxo9RYS0zriFIYOowGvQoGyupq1z07HV1NNmz6dCDSbKMzIIju/mFf++J3wnt0kGcDncUkjBVYbS8eMQWlroOOwPtLVe2LrPhrsPhas3YA2sW0zbVzojrQ6cgvv4a16QCex+MjWuPhMHkrz72Nt8hKV0Ep2XcT99fMoKblzD6VBQWTcw1OU0CJ4NBQV3qfW0UhyWgdZIDi8PvyUPmy5N/h12hsEKyCqTweMBh05ew5h1eiZsfV3WSiIrUhSRn1wM/cuBqNSouAER1q4Z4WQeM2PPzJg4GCS0jrIE2kzzN5NzbnzbJk1FxFmlDCipxwBX/0nE7cpkFnbN+MKDZUbafOW4OPylUuE+PsRGxMpHdfyBtjd8tQVGd+GgJhYbPKZcmNQeOQ44eCSL+QBqufEEZSUFFN+4ToOoz8z9+3DYdChUXqxWRowGc0UHjvBxrfnEBtkptPQPtQ2WLhy4iqq8Eje3LEZt1qDwuZCJUT/PjsXci4R2yqGSP8gDJI7La6/isXvLmDBwsWog8xYRCC7CLJFQ9apTFK6pUiXrrgrzUFXBnIv5dAyIQ5DgL+I/JJfWKvykfHLerK/+5Fwg4aOEx4hJ/cW5RduEZHSmYkb1mEzNBdh4j+FT82Zk5l079VDaq7+F8EjTqunMzPo3LM7Go1BdqGakZYeMn78gTObfyUi1Ez3MYM5ffocDbnltOrSg/Grl+PUaJoz+nxgczZx+tQphoiIA4XnYZagT+hG+GThByz87jsZFiwWL0tjI4FGDX999jmFf+6kVVgYKaMGk3n2NI23CkjpP4ghy77BLpBsThsmORb18dcXS8nZtJkeyW1pN6Anx85mUf6gnrT0wTy6+D0Q5AGFQnbLxAN38NA+hqcPRC1Owc3WW/k8X848Q+f0Abhl3JP9Yd9KzeHjR6QbXRxZNDIPXizeaulG7Tasn5ypiiVDKZvsLn6eM4vyExl0TU6g65C+bPtnDw9K6hk4diKPLHhXdt3dSrHle2Tn/8KZcwztIdjEDx9y4Z9rsnLhyiU69+knV1oxkdJK07OdlS++gC33Oint2hLftwu79h3E8sDKM2++TeLzU3CqVTKTU1BzHB47Odeu0LtXr4dB/82Pv7uynry8fJJ69aDeZkVjNKIXhzu7k8+emoK2poa01vEkJrVm77+HqGho4qXFi4kd+xiNPgUGlbY5MaK6hpWzX6f2zk0G9uxGeEwMB0+cJLfoAe989jktRwyTgeNedTPbuqG0gsL8e3To0Qmnwik7YqLP4iuqpLiwmNie3R+OjGXfE2t9DSVFRbRJSkSvaX7+HVa7pK3YHS5apSQ0T8bEy97oRGm38NnUZ9A21pDevSstgoLZse8gxQ4vS9f+gipZrHlKHCoxbYGiBwU4LTbS2qb837OvhPzCPKxuh2R/NxcsSlQuL9wr4KNpLxCqctO/d3fpkD9w4hR5D2r4aft2aNcKh5h/2b2ScV96rxCH00JUfBgag8g4VeKwOim+V05QYAuCoyOkI1qhFWcRF77sG3zy2pvgbGLS2DFYGxrZd/w49gB/Pv75Z5Qt42QOo9DgyzzAq1dZ9OartGzhT6+unfC5vew6fESODz/etAnMgfLfi2gZtcnA2axTJKUk4mc24/LYMahEoLqSO5lZJIjIm2B/OSERTmGxt5y9dI6YsHBahkXLAkouMkol7897lznvvofBPwCDqMLExXT4qNnzD+u/+AS9z8aTkx/nen4eJ6/fxNkimo//2IZHqRLbPW6c6JRqrt+8RFREhES6qeTuqEbh8pL755+s+GQJcTFhjB0xgtLbxZw8c5mwDp15edVq0Cuk21srFqWmBq79vpWtP/xIZFAQY8aNJ+vmTbKv36J1qySmfvopRARjc9tlyLZaFMJrNrH5+x9omxjPiPT+3Mk6z/kbNwjp25c3vv9GSo3sNit6nRHqmlj64kzq7hbSJiKSp8ZN4PDeA9wW2tSh/RmzcK50ncsIEiHgFTjI/UfpOnQIaMXTKbQnouRVkHnsOH3T+4tQv+Z2s3DbNXk4/uMqDv3xJ3HhoTw+ahRH9u4j50ERkYP78uqyZTK3WFTkgp+gtNRx8scf2fvnbwQmRTHhsbGc++MgJTl3UfzwzBTf3Vs3eem5KaQOGED5rn2s3vAraRPG03HUGKymQFzCPedxEOxwcOKHn7mbc5Nxs1+jU6duZP2xl7+3/Um/iY8w7OnHKPdUywVO26Qj2D+cf09l0n/UUArri/G5HcRqAqVTSHQj0ocNowYvNfX1hBuN+Bl0rF70HheyLzLjg8W0T+7A6a272X9wL+1G9WXYY6OJ0IWjNQZR7HHibLKy7YuvqC0p5ZlXXiOlQwoHdmzj7+1beeGll+j7yGCsare0/ouZlACCL5n9Fv7mAGa+M5+2cfEc/W0LO/bvpMfUSQwYPZpov2hsThcPXLUSpbRj0VIaq6p5fvFcouJi2L16AyePnGDarLdJ69eLKluVjPkxaPRU2JvIKLlD6w6dCNFFUF9eh9LjIFmn4+/Zb6O0NzD+/dfxT0zi3JLvOHXhGt3emkVU/z7YFC5sHjsud3OLt+xOHoP69qW+vl6O9vz0ZsorqmQOVWybtgRHRFBvtUoKRGu1ht9emSk7ppMWzkfXIoyMTz7jal4Bya+9RfzgQTRaaiSD1e11Y65tYNusd4kNC+LRuS8REhPF34u/4vbdYgbNeovw1FS8brs88dpMBvLv3SFK6aNL+/YUlNZI8X+UWS+5lV70RKQk8sBox2610tphoPZ+CeW2GpI6tJPuPy1azF4ThWUV3PdZMMVEYQgMxW634bM1ElhRwa7X36ZLUiIjP1wgi8tdc+ZRUtdIr48/wde2rRzziJO1RmngZk4ORoOSlvFxKLV6OQ4UzN/Vq1YyML0fScntcXnUMk/L3ViHvriIffMW0CU1kaGfz4MGC7+88RF2pZ5+nyzAFh0uxzX2pib0WhXVBYWEeBR07pDCg6Zq+X019Q7u5N/H3LYNFrXQvOgkX5PGBty3b7N74fsMG9Cf3u/OgcoKNsx+B1VQKD0Wf4gzNpr66jL0IsPMz487h45x9tufSO/VjYGL36Tq1m3++GwF+Acz/JOFPABCjMEofB5snnqKivKICg0lyj8InQNMSg0Kj4cVP67gmadfwBtgoC5QpIVo0JRauHv1Om1S20oCgODi6lUGlDYVZ85dJKZDItqQYFxag4yScNVVY792hdOff8GEkUNJnPkc1oJCNsxeTERSGp3eX0y5WYvK2yALGp3Gn4yjGfTq1kVC4L1KrdSiKjQuMjKP06VbT4ymQDxOJTq3lwBXEwUnjnP25/VMeXICLZ+fQNH5i/z50Q8kdu9N0hvTqDJopUlIsG21/6G6BHu6V1wbYqLCuddYjl5sGOUNbNu5mxEzplHlFFisYBmfoLDUcG33Hu5s2cbLzz9L2BOjyT+ZwbZPv6XXsFEkvPIKVX5GFEo3tsZ6zAol2Tt2UbD1L6ZOnkjElLFk7d7D/k076Ng/ne4vv0CJWzBGlQT6m/F5rFzNOkO6GOeLGA4hBXN6CFcbOSmKtsHpNCpc1Drq8fP3QycK5DNnSO3WQboWDV41Wrcar13F2atXieiegk2YJ7QBMk7K5GrkyPq1WM+e59UXn8M4uDun/v6HHet2MHT8k6RNmUilqB/lHi46YF4uZmYxqsdglB6BgvPgUfloslu5eOUyPQb0lzIktU+Nye4ixGpl/4oVOG7d4JU3ZkDPVI5u3c6R3/YzacbrqNN70WDUEiyiWhxN2JoaKLx9i0FdukqjhGD+mkVMRrWVm3fy8G+fgMtkwBQYhLW0jBiXl90rVmLJv8ec+e9ATAi7Vv/M5RMXeXzGTHR9e9BgNslAXJFB2OI/dvjmr5airq/inXdmQ2wsf6xcTe7VGzz7+psoktpSJ8T9BqMU3/vKyrHWVtG+W5osggV1xVPXSKDFQVVpOYk9enCvpgpFsBm3x01NQZHsSCclt6NREDEEptPsT2HhAwoqKghOSsDgHyg7/jqLFWVJIXt/XYurtox33npTfp5f3l9Ceb2Lkc+/iDktBYtRS5PPKVGaghftbLTROSkVn2DmivpGI/IB78gCsFVqO9wiUsmrxt/uxnM7j/0b12PyNjH9/XlSRvDDp0tRqP0Z9NRTNMWH4/Hzw6w04am3UnHnLgEGFSmd2tBoqZV7vtkUyPXsPJxiHY2OQhcSQIO7Eb2QKt0qYO/6jfgHBjBNHBbqqlnz/ffUut1MFMSVFuGo/IOkCSnU5UVTUMD3nyyhS98uTJr6HFibWLbsW9nUmDb3XRpNJlxaHWY/fxw2K4V3bhIeGkhgiB96lQqTUovC4SX/Vp5MAIhuE49aL5o9HhptVm4W3qVVdCwxWn9cVjtqsxmHRs2ytWsYOnoMYeHRaDR67BY7fo1WnFnnOPrHb3Tu0ZHeU58WYk0+XPoVga2SGfviK1jMgWjDgqmxV2OxVFJecJuk2JbEBkVJRKc4oKssdgozzvH7po0k9evKyy/PoCLnHsuXfUdwfDyTpr1IhDCxmDQUVz3AoIRbGadZ98MPTHxyIoOGDuX+g1I2rPiZ5MAYpi9aTK3CRo3XKcfdepeXBxev8cPybxgy+THGjhlN9a17LP/+e4LbJTJh6vOER8fKWJy66kqZzvDjwo8pLihiyISJjBs7njvnL7Nh9UraJLfilSXv86CqDI0w+3lB5VJw+9wV+vbpjVXtoMpSh8Hoh0qh4lJWFp26dMKucEnogc6hxs+jJmPXbnbu2smoZyfz6NjHOH/gEL/89htpw4YwYvJkGlyg9jNR724k2GXn9vrfOHVkL6PmTaN3794U7L/A9pW/oNgydJyvqr6GViltGT1xAqdW/cyV27mEDO7P+DffpsFjpFa4moJ1NNVXcuf0Kbp17II6IAyHzU2UORBXZQm7N/5AZuYheo8exvhHRnNm7d9cOXEBQ1gLci01tJ80jLGPjSDzpzWUXLiKCgONCiXthw9i+KOPsG/tz5w8f5b06S/RfdIEvP+xAKuq64jR+VOdl09V0X16tkvk0C8bKCwqYtCzzxOQ0Ibjl7MYMuQR6u9XE+gfiFOvxOxxsHnBAoqvXGfQiPGkD36Ef374jou5V3ls/iy6Pf44DdVNeJVqtCY15RUPKL5XQIfYGPatW4PK62XIuEmYo2I5deU6A8eM4n5duexwBfi0hLi9rJw7R4YKT5j+PG3aJrF9zRbO5uWSvmgGSUMH01ANoQHhqNxO/CvLObx4EZbCewx5+gmS0zqy57tV3K2spees2UT16ondZUOtVWIyaXGXVrDl/U9pKCtn8qzpBIWGsuWnddwtLGLGkkVEp6VS9l+eVovIaBQihqa0mH+WvIe9rJzHnp8pnWJbVi6l0NLI0Hmf4p/YHrNRg81hwaUFU009B+d+hPo/G/vwV54lMMDMkTUbuVFcyphvlmFMTMRjb5L5Xk4B7S6vYvOc9zDZfbw0+12Zk7f315+lI1nok6wGLaPnvIJOr2bnV19jK68kJC6O4vpaps+dAw4P+1dv4l5NLZOWfY45OUEWi4F+/uiUGmqvXuGIOAW63Ux4cx4eu42T636ixuVi6MfLoE0Cdp9dNl40Kj25OTkE6FTEx7fEKUK7RVi5RsePP3zH4IG9pGPT55ZncLRqD7XZFznz5ZcE4WX8GzOprW3gn6qDQiUAACAASURBVNW/omkRweDF72OLDMOt8uHzufDXqLl/8hwnl/+MwuHglS/fJ/tGDlm7juBUaxkx7w38WrdBrTbhaXISaTSRe3g/Zzb8JLOhXpy7hPx7eez/fTWEhTFo0VKcoeGEGDWofS7q62qovnSVKz+uJVbk9M18huLKcnas2ECLtkmMeH8BzuBQmqwuqVnx2qooOHOG/V+tIjGqJc/MeoOr13PI2L2LAI1w54oMMwPjZs3gyrXLXN69W36OsqpaEjt3Zsqs1zi4dx9Xj51G2yKcCZ99hC00iAYRsP6fGShCbSb7r7+4vnEtCeGhTJj3LpdOZHB+335CktNI/2Ap1XrRvamS0D2lNohjRzPoJwpArRanSsAXBRPXxqmTx+natQ9mYxA+h1q6gI0GB0fXraVi2z46RMcy6K3XOLVvHzfOXiS8Qwd6vfUmHgGIb7LiddrRa5XsW7eRsgMniQkJ5qn3XmP/vwe5sOc4rbt0YcSSd6TjTlnnIcIcgF7h5M/vv5Ujtq4JCTwy7UWObP+TnPMXaDdgEL1fnc0dq4XAYDNGvQZbbR2ZW36nZt+/9E5LodsTY9h3/ChZh07QZ/RjdHzhWSpV4l5pJCvaz9XIjh9+ouzMFfr17EP/Jx5n+/bt3DhynEh/0Um10aFnV4Y9PYVNG9eRc+YELQICxKWl74BBDBg+go0bf+XGrVw6pg/msVffpFThw6oXhhE7IaKAWvoNftdu0z0pgQ6TR/P3339z/fJdEnr2ZdDM6dRqFSjUCjzCkSjz4s4yaMBQ2QUVHUGvGhrtFq5kX2Zg7/4SnuRTqFG7XQR4HOxa9g3KC1cY1rsnsaMHs2H1GhpqHLRPH0on4TJWK/BarZgVPvx8Hr5duBhlWRVDBg6gy9ABrF69hpLr9xj+5BP0nP4MhXarCAvFT6nEZLewasH7hJTXMaBLJ1KG92fbli3k3yth8OQpxIweQY1GGKBstGrRAk9lKdu+XYb7+k2eGTee0C6dWbl8uUSEDX36KWIeHUGdTofD5iFCpSWkuoqP3potJSPPvvA8UdFx/LHxV2oL78lYn9raOuZ/sBifWcvq1aug3oK7yY7RaGTc4xOJjm/F0h9+pNxu55k5bxHWtSO1Yr1QadEJ01ptLasXLiTM3sRLTz6BISyEdWs3UGrz8sy781EmtMah08pxrpBV3snPkxrAju3TUPia1X4+pY/cvFvSBZySkirJUEKYonO68JSXsu6TjwixWXhj+nQ5Vl216TeKfApeXLQITas4HFodziYXQahx3L7HDx99QIBZycsvPS9JJmvXb8JiUzDv8y9xRobRKOJQ9SrMbifOmzdY8+GnxPm3YPqzz9FQX8HWndsos9mY/eVX2GJbUSVCgZVKgpxOrFnn+GvlCswGPa/MepPG4mJ+/XMbVSoVs7/6kqoAMwqhr2mwYXK6KLtylbViShUewowXnqeurIotv2+lweUiOCQUl9XG+++/z52b1/n1142S5+y2OyX2cObbc7l5MZvNB/fREBnE1LnvEBQWSaOQIvmZ8Xc7afzPmbrl889JjIvnhWkvUnI3V+ZINmiMzBKRYmqTpHjpA5WE+ak5/udv7P55Iz2iU3n5+Re5dO0cOw/uJzg6ntlLPqLRZJTUFp3FjkarYM/pAwwf0I+bu/7l2rkLRKel0GvCGPbcuEJiWhqxZj/UIrLN6cTfCTf/Pszfv/1Bi/ateWPWLC7sOcSRE8dRx0fw2ofvUedzohOTFYsDvV7H3pP/MrR/Opd2nuDapWzie7Sj3+ghfPzVF8z74COc2gCJlhTM31C3m5M/r+PU/v206diB56e/xJ69+zh9/Bh+Ci/1tXV07juAyVNf4PDvm7l8IQuPgAeo1bRJ6ci4UY+Rc/IkB48coUXXTjwzdw6NeiN2n0++6walhkP7DtG7fzpuo5kGl+hgKgh3u7j28wZyjh0mLDGWyTNe4ebfR9jx258ofhsxySfGIwIjEhnkT0NJMTajjrZPjKff1OmgDBDGP5yiDatwcubkEYYIfYuQxzfrkqVebP/ShVw8vBejVkNiSAy1l/JpGd4SZUgIeY01lCltRIcF4cm5SbR/IMawKIqqqrF6HLSKiaL42lXs/ia6zH6N1ImTaNIEyI6PUEeIruiNvXux3Mzh7JZNBJj0NInNYcF88nRK4lPSCNEKWoECm8qNwWnnoMgNPHicMF0QrYLDKcu9QanPRqfZ0+j54gugbXaDOsQJzm6j6FgGpZmnuL73bwwKBfqIOCa9/wG3FAqie3QXGlr5sgsJgdLawJ+vz6Apv0CebAPNwRTdKoS4cLrOmybRYAYCpeRImAC1DfVsmTMby+1b+JmMsqNU9aAMi9mfkYs+IHmQII2I/rxI8/ZCTR075yym8tYdvCY1waEhlOQVoYsIZ9y8t4js3hX0ZhmlolNpoLyEbR/Mp+raDVq1aCvdaEUN+eT/Z4+f+vkKSXQRoyChfZH4vpo6Nr0wQ2pA/MKC5Xi1prgEb2QEI5Z+RosunVAJjaGwHooWdXEpW99bxIMLV0mMa4fS56OiqoCwkACMWiN5D4rRtYzE6bKhra8hMiyEKpuNersD/6BgaTKpySvGP6Eto774EENia1RyFG2X2jQeFPPjrJmS1Ws2htHUUI9eacHhZ2bqsjUo2rTFpxBjBnGzVNy6cZsgnZLoeDHeaOakinvz7TdfMyi9P507CxOLaK2LLroby91cVrw4lSgvhAvGrs1BRUMDirg4pq9chTdc6Ey8+Dx26SauPnuRv+Z+iNnhQhcdTJPXRXF+CW169eSJrz7GGxiMUqa7I0/QTbevs/LdNwnxKggzRtLYZKGeaoxJCTy7fAMY9HisVlQGMVr0UXj4GEc//xpFdTUhbWMpq6+lyeGhRWoHnhLjh2ARHf7w3XLZuPfX35xevRmTy4fXbJDgdKfXgbOxgTi/IOwWK34R4bIYqasuJr5lrPRr5BXeJ7Z1WypraqVusE3fPjzy+ac4dWpcotsmQk1dPnJ27uTEyuUYGhuJi2pFpWCONtXSZuAQRn36jQyZFRMAWVmojWScyKRvj26ohFFC1Uxs1CicnD5xjB7deqPW+z+89uI22Mn8fTP31mzGXNMoaSUl4vtq1YR378aYzz7DoVDQ7A0TrlIrJ37ZzO2NfxEotK9RgRTXVFJT3UCycLh9+TEOgxGdQDyKsZbHRsb6NVze9Tf+dhfR/qGUVpZjMylJGjKUQXM/aHZxPtTUCEzbwR9/ouivXRhsTYQkxJNzvwDXf2Hlw559hq7PTsEldDhCwegQshcnGd9+z50d/yIGiuqYFtyvLCMqNIQAtRpryQP5PiuMBsprKwlpYSbAbKSyqEK+/y1i47ial4fP38ijzzxHu4lPS2mFxc8gI1yC8PDXJ19QuW0PCYGBuAK05FaUU+700X30WCYser9ZWyseZqEnttk5nXmGPkOHye7T/x4Tq8PK1UuX6Nuj3//XUjZXJ3Z+fXc+zoMnaBcUit2gIq+uhka9iXFvzKbNY2OknlWksUqEXVMjv3/wEVUZ54nxD0QVZCLnXh7+YeGMnTGd2P9H1HmHdVn+7/t878le4kBxoKAICiruvTW3adlSW7atrKwsW9q2pVlWluZKc6S5UQT3wgXKEFH2Hu89f903fj8/j8N/kAPh4Xnu5zWu67wmj2tZGau0LWk71no2iBfv0dN0CQrBb1KSV1VOs07HU8uXEzZsmJwSi+mpfB4ttax+cwn6G/lE+JWoTAHca2rgtqWBJ5a9TddJE/BIkgFyKkxlObtXrOTWmbO0C48k0BzIrTsFhHdsjcrvQ1XVjFgWqwMMlNdUENkqUsoJmkoqZUa0T6vjckkxyk4xPLb0DcKTkyVYWxhNhKRBxJ+ufOop2tY1ESG0zSq4a7VQHxLKE8uWEZXat4X0LKMl/RTfzqfZbqdHz+T/f/GFCzg/F4/bRY/4xBaJwH0TiK30Nqtefw1z8T2Swlvhttgpczm54HeydN1PRMYn4FcLha3UxODPv82aZe/gvHebLq1b4Xa7uV1ZjbljV54W4N+ocDCKWDfB+HXQeOMK6977EH1FM13CorA011HjtKBsG83Czz6Fdh1wSwMdqG1WKCjg+yVvoK6pIzYsQlIZihrqUcV34elPPkbRpjV+lRal3YlCqaDuv/CFP1d9je12EUntY1E4PNyuqiSwZzfqGhpQlzfQPjQcu8tOk91CSHQETosNZYON8MBQ3H4F2XWVlLQJ4pM/fsUcHCVNKQ7h5vZ7Kc48zJ8ff0JEs4vu0e2oKC+jzufD2C2BR1aJLF2DdLIK17PCa6PwRDq7v15DwF0Lie3aU9pwl0q/i8CkVOZ9KaD1OvmYSAe8wkvOtWPYCvM4v+oXwnwaan0KJr3+KiWd2tKudy8i5frdgkHIPtxe7m79h51r1qH0uuncqg2eynpuN9YQNWUocz56V75v5NhOaCRdTgqyT2PNv0vmd5sI1Boo1TmYuOhxDty4yKvvf4QLI1aPC4Nah8nv5NLPv3Fi4xaMXj9RYeFUNTbgU/mJahOGraEJW1kjbULDcTst2HwOTDFRVFbX4RORt+07kp9zjWaDil6PzWbYwgVgCBFqUCkfE7KPS0dO0G/wSLkBlmt50SY6rZz+9htOiiSd0DD0fiEr8FBdUYPilzff8s8ZOoy/31kmNXj2IANPrvyEG0oF3UWh51PLBAQxuhai932H9jNuzFgpRNQKPYB4LFwuCrJPElBXxe7lH6BpdqAMjGbBB5/g0+uwNNbz89tLCRVCfh8sWPkRBKmwVVWwY9nHqITrJSycaZ9+RJnWSetBI/B6AluMJzJAHHb+/CXX9u4iwaND+99kpsLXRKuBacTNeJBuQ4a1FFAKHzaPDZXTQ8n5GwRU17Fj+buEK9VogsLpP2smp2w1THtzMY1SSiy0ShBocbPvo3epy8ok2uIixGwmp7mO6OHDaD91Fp2HDZKaNZmr7LGhbS6j+cpFNLcr2PfZegw+FSHd2jH69Re5hoeEwcNRiew/YZ5We2ioLsNRVIC7MJ+9q1bhbrLQPiWV6W+8wTmvl7jU/gSLA8MloJQOfE2NWG/mU5t9ncPr/sDRbKXboDTGv/IclxyNxKcNlWYbcXmEiaK2qABFeQW1py9wZvUvqJUKWo8bgrd9DJ6wNox95LGWJ0KcS24fTlGwVZWSs3MPN/YcorGhmS5jRjJ08fNc8dqJ6ZWI+b7XVMRmlOcX4GkspTgzi5sb9skopG4zRzJm7mxwqLm87xBHd++QHXLaiBEMmDUVAlUy67Po4BkUDiWp4yeTPG0ipcEK2vZKAo+2BU+gclGTl4OuuZnLu/ZSsGc/TqeN3vOmET9+HFZDKNE9kqWJQsBABSzn8tUbBGh9MlnGLVn04p+dfPvZ5wwYNobUvn1b5BLiJFB6uHPtIm2cLk7++geVxzLlAT7g+SeJGD5UurJat4vDhGB33Y9vuniOWLeCQz/+Rs2lG1Q31PHAa88TOiCFuogQItsnSPq8dB97HdzLvkQ7pZrtK7/Afz1PHoSjljyHLj6ewA4JGKNaS2NBSxGioCgri1itin9XrKQxv4hah4sJb7yOuWciqrbRhMa0k1pEUavj8FORlUWr8GB+Wf4+3jslsrMb9fqz5BYVM3fiXLYtWUZAQzNVTbWMfX0Rrfr2lJqRNe++j7nCQaPNzZS338DfOoo2XTqhio7GLfDlItzD5+fqwX30DDWz6f0P0JXVSUTA5PffkKv30G5JKE2BqCVTR5ysCg4dOUJfEcMo1nT/50T1wYlDh+iX0hudABurlDI/XDhLC85k0tMDm998G39tDXadhjmCr2nUEd1/ECqtMJkIg5IowH0SAxXnM/LHq2/ht9to0voZ98bz7L9ymRffXynRS9UerzRTGbwuCo4cpHOwmW9ffI1ou1qy9xau+ZC7WjXt+4xCoTfKuEop/PK4uJOVSQevn59feplgtZZmrYZHv/iMWx4n3UcL97GYdQrpgtCc+ilKzyTW6uG7Ze+hM6lp1Ph45otPpKg8pMbFmrfeI0Ktwq7y88jKZTIz11deztcffIJOIGkNATyzcgVlVjuxaf0RSnSxqRDxplq/neKjR4mrbuLPFZ/jctoxxLYjYc5MLtfX8dgrr8liRZhthAnP7XBw4tRp+o8dKzWx8t4XLuSGei5fuMCwwcNbmiohUxR4GE89hcfSSWl0sfG9j1EJk0mrcGZ8vIwbLhcdBwxHqdLIRtvvttBsq8WSm0d4TimbV34tnanGzjFM/fAN8uwWevYfivBeO4SxTjxj9moqs04RW9LIho8+lRNcY5cYxr27mEKfh64pA1GrzS1aaK+PhsYyGm/eICj3Nn99tkqe1YljRmNJjqcuOIAZD8/DLSd0gjTgoqq8FF1VHfX7Mzi5aQt+h5Wo3gmM/+RNbE4PdfvPsnvNeinD6ZKWzLhXxJQNavafYuevf6LQGwhI7MqY9xdTZBURbv1AKdIzWjBltwuvEKtUULB+K9l7D+DxewlJ7s6YD5ZyvamJXr0HtrhBRTWvVHArL5cmh52eArYr7Rkt2u3r+Tn4XC76dEu6X4ALvaiXwjs5BFuayft9C3n7jhDgU9Nr4jjOBqloO3Y4SWnDpV5LKqtFpOqtK7TFT96GrVzas09OpgbPnU3HuTMo9vqI79lXSoAbENGGCvIvZpEUFsH+91ZQdi4bhVdB/wcmEf/oHEq9DqK6x+PTGiQYXyjmiq9do4MIXPhtI1f+PSBRRVNeWIRyUArNwcF0ihN4GyV+j0vqDK9eO00HnZajK76l6VoetuoGJj35OK3njMVqc5C5Yi11N/KpdTQx9ZlHCevfgwC9idMfrqU6p4gqr4uhzzzGPkc5Ix59mO4x3VGJrLb7MRins4/RQQ1XP19NfXYO1TYHj7z9DvWxHQhKSCAkIgK3wotPJTTIXq6eySJRF8T+pZ/iKy2jylHBjJeeQ9W9N8aE3vjDw2ThIxoajdfL2cN/cWDNd8QL82iDE7tLh79jF4KmT6bPzOkEGAVsCJpcDYRrteQcPkyCPpBdn3yJraQCq9fFzNeepzYumjZpqfj9OvQa4YzXgNvPpb+3kfXrBtqUNxOg0lBlVFMXYqQhKphla9e0kBO0amx+txzWXD9zihi3j4Pvr8BbWUulx80Ln3yAsmMbKU3a/uJSjG4fxX4ni1a8jyPChFGl4c9FS1FZPdRotTy7cjnFejsd+6eBKhA0WiwtzCey9h1g3Ijx8v9ssamLxtFB/okDtPH52PzuSjQ2N2pzECn9+wsX8Cv+3q1aUbB1C96GOvytIugyZjSanr0YPHVGi2UbhdzvKzUaDhw8LCNJROEhRPBKpQGnpZHjO7cS1FDH5fW/42u0oItqT9/xkwjp3ImSwgKyNmwkQsSbqdRMfvxhLOE6yooLubljL77qBiJatydx7ChsnVrRa84j4A/AabmP77H62ffXWq7s2UVsrQu910Oxp46BD80hoFeazGhVGVS43XY0ott3ecncvp/GnFxy9/6F0mqhTafu6Nt3wNoqnIfff0uun20SWqNFb3FyduPPXN68mbaNLnxON6V6PwMff4ygfoNok9qXBofMJEf0Xo7qAgqOHabmzFXyd58mVGfGavIw6NE5mNIG0U4EoIvTVxQ4BqgsvCVJ99cO/cvN9P2Emc34zWGkzZqDL6knif2HSCCsiA7yaPyU5ufQdPEqBUczuHvuAiaNVjozRy54FFtCR+IHDMdjgwCBqsFB1e0Cys5epiLzNMV7/yE0IABF5040hoTRa8o0+j0wWU7CBA5HCPTLsy9jv31DJiDcyzhDoCkYS1AwvebMguR44vv1RS0DtATnLoB7V69TXpzNub27qTlxifDgYJSxrRg1eTKR2jCO7N5L3pWLspuMS+zJ4HEjsapcZJ86ze3085i0gbRJTqXrqKGE9OlKZHxXlCpziyVf5eLmqZMoyms5tWkLjhtX0IlkgeTudB0zluhefWjTNV4evm6BFVGquCQKQINwH3cWGSwtL0Gvje8++5z+IyaS3CdVHvAtiC4n2SfSUd8tJfvvXdRfvEBweCjapJ7ETphA2IBBtGrdkQBhWxCwabVXBoibS6r597u1KEqqMQcHYegZR9ykMQSn9iaiQ7zk2BnVwufq5PKxIygKy8jesQvrtcuERYaj75VE1zHj6NhvEIZ27fCJiapW8NZcFJ49g7HkDru/+w5NfRMaUyBRaUOIHjiALmOHoo4Uy2ofwviPXUlZZhbFhdc4+c8uvIVF6ANMRI8cTHldIw/0GsL+dRtQ1tagCzASP2kMQZ3aoDUo2bNxM878ckyBEXR7YCKBcZ3pJ4xLgnMn9HtioOr3cfXIfny5OdIF7LxTgjowgE4PTEIb341+4gwwmqULWxi1RNNx6OhRUgcOwCg+LmXYLZ6hrKPH6JuSLGPNxLRWDEiFG/L8v3tRXL3CrUMHaL5XLNNcesycjS6hB6nTZ+JX6dD4PegUApbi4OT27bSrsvDP92sJ0mix61WEDEmhoLmJt7/9SRaAdkHWB0x+F+f+2oo7/xYXdv+LocmDX6ci9aGJ+GLb02fWfJrdfgIkC9ALTjsX9+7FVFDIya1bcdc3YIpuQ8LUGejju9J9wmicSq+kGAishcbu5WZ6Js0Xszm5ayc+twWnUU2fh2YT074TjZfyubz/KK6aKkwRwQx6bC6qQKPMrj26Z59IZ8KnN5M2fRatunYlbvgwOVHyGbWyqfRY68g9eAB19g0y/txCWFAgVqMOXe8kCQRf/OEK6dIVBaDgjAqnaebpMwwePlqaJMS1lxiYxkaJgRk4dJjcbNw3xVLbUErJ2dNU795P4fEsqUt0Bprp/+TjeNrG0Hv0ZGmYEsGTInG42VrFlX/2ob2Qx5XdBwkNCuKOq5lBrzyFKyqcIeOmyAKqWU7QwFJdTM35C9zbdZCizNMStO0JD6TXUw+j6hhLrwGjhHIUl8WF3qCltvw2eSeOYTl1Tp5vUToTtsBAahO7EdmnD3Mfe1zGKmp0KkmLqKqopPTMBSp27afk5ClCTFp8USF0mDMFc3AYVUcukCMyfw06tJFBDJo9SRaaBUfOcO+G0OV5CUuMp8uM8YR06Ux8gijc7kPbtFBbVsjNI4dwZJ3j5tEMCXUO7ZlA8MSRtO7Tl+7dRTMpiIdeyVDNK7iFxS44gL1lASyeB3GtbxTlSmlMareeLRzAFugkOdfOU3/9GsU7/8F6Iw+9V0lkYncKWgWRNHs6KYNHS3uVkPyLiWpB7mUqLpwnf+NWfHdL5Srb1zqKTg/NIrJ3Ch27JuHy+XELIxEeqvJvUHTsOPcOHKIp77aIH6ZTvzSMaSn0mDSW4PZtZciACp00xORcvojz5i3OfPMNgRYbCpUGc3xXWk8dT8cBg4ho3VlKdtCLYY2Vy1eyKDl3jvK9R1Dcq5L8y459U+g0cwJ19Q1c+nU7ykYLNc5meo4aSMcRfVHa3Jz5ZiPO8npsOg1dJ4/ksKWcRR8vJyYiFnuTDbMhRL7vzl8/jbUwl1sin7y8GgyBRKX0pePUaUQlJxPZtpU8C4X9yWFppODSVZy3irixYTvWO7cxhunoOXoEdE2kx/gpKMOi5ZpODOmMCjdF546x94dv4dot4sPbUVzSQJt+A+kydw6Rqb0whhlloyonZe5GCo+ko7lTxuE169A6hRnUSMKYYehSexAn4ldD20hyscevwuiB28eOcfiHH9Hl3yUqIIhyv0+u6Q09u/HY22/e32qIl7VJalQz9u5HV1ZF9k+/oWmyoAoJod+k8dA6Emx2rm7YhqOuAWdYED1GDSEmpQeNJWWc/XkzQWoTdz0eBj80A31CG5InjAFVEHarFWWwGaffxYl/jzBJoKbETSkOYFEJOxrIydhP461cMjf+hdLipENsF/lTK36c9ai/4NZVkuNjGDN4AMf3p5NbWsmgxxYwYuECnGa97FRbklh9ZP1H8R85YiQ+m7UF7yEmby4XJ7/8gt2/rCMxqSfTxk/m4Ka/8drcEmjr0mlom9KdhB7dyMk8QVFePl6dHodeS7hw1YwYwfH1mymvrGXyiy+ROHUahIfju3+QiVF/7tkztEfJ7vc/wtJUT9y0cQyeM5trd8pJErxChbA6igmLBuqtrH3uJWrv3iUmsSv90/pydMt2buQXMn/ZeyTNmiaU9DS67ARpA/HbHFzJPk+Y08mJr3/AWltH37mzSJ45i5z8OyQMHCS7Co/XhV5U9G43axc+QVnOTQaPHEeX2E7s2bSJUksTj326gm7DR+I36MWwBE+TFY1SzW8z51JXUkDihD4ywmz/LzupaXLzwvdrCEvpDeJaanw0KZ0E+r389sCj2O4UEzs8iU6dYrm2L4Pc4lIWrfuBsLSB4GuZvqKTBGY+GT8NX0U5E6aMwaBScuXYOW6UV/Pipo0Y4+PQm0W/6MfncKF2uvho5lT8lnr6jhhIeGAI1w6c4W6DlZc3/05AXAcU4nqKzteqgQYL381/mOrKO4yZPxecLq5t/5dQr5qGuiaZd9jvwSk43Q7ZQbkaGrELcWtwICPnzKCxqZkjf+0BcwAv/fgDgT26ye5EiNqFg1dX3cgHkx6k7X+aij4j+soXxc4/tqKMiua539eja9/hf/hpcbbeyM0nIEBNTFvRK2skYUXMBld/vYpBw0fTvVcvaTKTGzCXBW/RHT6b8xjRZi39JgzE7fVyeNsh2aS8unmLdLJJQKh4WFROaq9c5ctJD9G/Sxw9Rg2gwWbh8K4Dkhf30q4dSAaNUnN/MGCj+spVVi94ntZaDRPnTJYu4FMHMjDFdOIZ4fQzimAin1yRG9R6bmec4NsnF5IS15HeowZQW1bLtb0XUIZH8eyR7dhE9KuY8fq88rYu2LmHPz5bSWSQgYkzJlJadIfs9NP4LS7Mej3aiGBSZ0/mdmE+t4+ewCQ2c14f2vAwxs17kEuXs7mWcYYOPXoyPVtsUQAAIABJREFUb813ENwCahaUe61Ky+kt2zj80Se0DzQy8fE5XL52ndOHTxE3cBhzflyDQ1AAWuA/MvYwUySKpPWT0X8tTaZPJhZkZmbQp08qWgEclqRChXRCnvj5F/79bhUdW4Uw8ZGpXLiczdmjl+gzaiLTPv1MIpOUaiXYm6VbL+uX39i5/FNG9OpF3zFDOHj4MEU5hQycMoURH7+HT6FCqTW3nPI+C+l//M65tb/QITSUoTOmkHk6i5vnLjJs5oMMef8j7BpRhvpQel0y5WfHZ59z7sefGJGSTOq4ofz9917qCuoYN2ceSa8/C4HCfe2WebNY/ex5dznXjhyid7fO9EyK58aNGxTdvifXgoLvGNu1Cz2HDmL3np2oLE24rDZcfqU0aw0dPZp/Dx3mRk4uUx97ggEvvwQ6DV6lD5fTgUGt5fel71L4zz6G9UoioW8y+44d53p+CaMfeoQJS17DJ3A4+KXez46bsyfPMG5ASxLI/yHnPBYL57Mv0nvwkP+5gDWiAfU4Wb3oaRzXr9EzrhNd+vdm98HDFN+tYcHit0iYPguMaimBUPgFJNfB2qefofjEaWaPG09kVBQnL13k9M2bvPXtKiKGDpETB5Q6qSHFY+frZ5/CdaeY1Lgu9ExKYOs/eyhubOKJpW/Tbex4vMaglmfR6pABAZ8++hD1udeZM24s7SOj+fvgEU6XVrLk62+IGzVCrsjtlkYMYv1nc/H13LkoqssZO2QApkATp0+dpaKsFpM5ELvTSmr/PkS2bc2RAwfQ2FxyymnBS3L/NGI6d+GX9RuwOTx8+MN36AakyG2CANxLbmZNPYtnzqCdRsnw3r0IMhg5cvosl+saWLHuN4K6J7V8P0oxk1dwp7gAl9VBckLP/7mAxXb71u08HB4nXeO6y2NZTI9F0o7IAl7+9JOEexwM65cqz6VTV69zpayK1X/tQBnbEYvFhjkoUFjgoaiID559mnCfnUnDh0gZzl//HsQeEM7Sdb9CZCSY9DhtdnRaDf5bubz2+KN0iAxheFo/fDY3WZezyXPY+WLzRtRtomURLMxIomS05eSy9OmFdArWM3pAP5x2JzsPHcUf1Zrl69ZDSJR0ncvm3O/GeuEMX7+1hID/zvbZDzxASXkFV6/k0FRjxWQKkOakkRPHUmNvIuP4sZYsbB8EBgYxfsJEikvLOHz+LM1BRr7avBFChOhBNCgqaeLK27OXdZ98SKsgDdMnjedeUSnpJy+gb9OJN/7cDDrRuLlbKm23l9JD6Xz5zjLaR0Qwe8pkcm9cJv3cGcISk3jlp3Ut+BaNCDFwS+NX7sWTdDKaOfjdz9zNLUQf3ZoF775Hzt0SEoYOwSKG5SrRxroxet2Ubfibnz/8mFaxrZg6fQrnTp4m89w5EocN5ZGvvwK9Xspn3Cq9fF3czEina0Aw275ZjaWmnoCoKB56/10+W/U5Sz75sKUAFM2n/P7h8po/2fzN93TrFMPMKZM4cTSdkoICDAIab9RjCzEzcfpULmdlUZKXj0bAUax2OiT0kDzAMyczuFKUR7fxI3jwg+X4FGKTI+owKfzl7LmLJCWmyFQlSX8QZYLTyqlPV7J/xyaiEzvKAd75Xenknr+KYs2Eaf6qukpGPzCC/mPHcGfHv2z6axdtho9g0COPUGs2UOOyY9ApUTY2UnUxm4lDh9Ngs8pDX+QQCifk3t9/JffGdUbNmsmQwcO4vGMv/2zeRnBoOI0aGL7wEZJSk8natp2zh4+hVRmw6DWkPj6DIcOHcnztHxzeupuH5y1kyJRJlChtOEWUq8OL2+3lWl4eA3sm0ZB9TWZdGhO7YlepuH7qAuNHj8bqsNBQW0vrkEiCtXr+XLmSiznXmfHW63SK70b6xs1k7DvAEwuepkf/vpR5mwkMCUbd7MTqcpFZeIu+ycnYr+RKfpaxaycJrC0vvEtM+7ZogvUovD6C3TrCFFo+eeN1/GoF4+bPo1NcHAf+3CbFmZOffZIuAwbQ6FehUWkJ9vkxlldw7NMvcTVXM3f5y5iiojj6xS/k5BbT79HHiB00kFqvg3qVG2uQivBmO5de/RTzf9OKycufxRAWyLEvf+FaTgF9nn6CqN4p+BRmnEoldq0LTW01J1d8gd7pZNriZ2VE3b+vv01hdT3xz71AQM9ElCovHrcTrVKFqcnCtqXvEhVsZM5bzxOg0ZL++W9cvVlE3yWvENAjDpXCLVEAJqUBXWU9+1eswGBUM3X5awQGBnDkjY9wllRRq1Zhiwhm5juL0ejU7Fj5pcwODhBst/AQprzyjHwA9vy4nluFd5j39tvo2kVjFfO8/2J7FGJSWniPzPdX0q1Naya8+gxKvY6/3lhGtdNN6tKleNq3ky9woRv0uZXczM0hIFBLdJtoefN7vQKhoGbN998xfNgwunZPlOgJpUIhs6rrz53n8ndr6dgmnEkfvIytto6dK36m2a5gxOtL8AtmlVBkCau91otD8J4++p74tm0Z9fFirBVl/LVyDT6VnnGvv0xjUCB+UyAu+UpwUXnhPGe/+o7hfVIZ9MKTuOtq+X2ZkDmE0W/pUmwREbgczYiZlUFkRl+5xvGvviElMY4H3nmBmptFHFz2EyFtYold/AR1rYLxK5TofT5CnE5qzl/m6Pc/MXxAGv2fmUf99euc/HUbXouDCp+T6EEp9H36YfJyc8hd/xfe8loaPV7iBqUx6sl53MzNJfO3bagMZqYse4syv1tGQ4lIP2GQLz6WyZ3f1jN2UBo9nplHwYVLHFu7GWPrWHn9q4QL2GuR5iitysSxo8dIE7gXrVZqwTweFxqNnxMSA9MPrd6Exy0ITAoCrFZuHNhP/v79DB+aRuojU8m5eJnDa/+iXedEUhcswBYc0CKtcVpRumzkHDnK7X2HGT90CD3mPkDN1Wv8/sEqkoePoNOTc2k0mVBaRV2tx6u0c2r7Nip3H2DOA5Np/9AULh8+xJGfN5I0dCTtH3+CCr2GkCAjFjEldXvJ3r2Hqv2HmDNlIrEzxnPlSAZ7v93I0IlTiZs3gwKfQ5oBhDGilcPNsd83UH7mAvOmTyN68lju7NnDnt83ExwaQoXPwdhH5pA4ejhHDh7gxMZN6P0KvAYTsx9/nG7JSaQfTeff7TvpOWgQQ+Y/TqXHhUqjJEgAsBssHFj3G/ZLl3lq3lxCh6SS+c+/7Ny0l0ETp5Iydxa1GpFEIxCwHsm2O591hkn9RqLyiTWyQIIocdqsnL18gd7DBuP1K9D61BjtLukCPvzrOmounef1JS9D13Yc2LufY9sO8+ATzxKYloYj0IjLZ8fgcRHhcrFl1SqU9Q0sePQRdN27kf7Hn5w5fpqRDz5I0NB+eENC0fq0+JqtaJ1NbP9pDfY7d3jn1ZdRtg7n0JZtHD9+munPPYemb2/s5gD8HgUai51wm40/v/gUo72JFxfOR9W2LfvWb+R8biHjHptPSEovmpUtDUeQ20NEYyO/fvoJeoWbZ199Rb6AD/66gdqCUmoaG3FGmnnhvTdRaNVs+HEdlpvF2Gw21O2jmL/4RXSmADb/tpHCc9d56KknUfXsiCtYrHLU+IQz1urh988+Q+ds4s2lb4rKhd9XfkF+ZSMPPvciAXFdadAosKg8MuHqtkg/sjhaVr1Ck9tCmpYFoE1gYHok4Pf5ZcEV7PDiKyxix5rviTQoWPjWa3Iq+ON3q6mos/PoC6+giI7GodNic7sxOFzo71Ww6Zuv6NIhnAefWwg2G+tX/0JFrZPHX3+TxsgQrFo1JvHsNTVKpt+WH9cQFRnKU8Jw91/03ddffkGzVsuMRc/hjW4tqCFy8mi2u2jOzWHX77/QvkMU8195QcRL8cP3P1LnFtF0S6nSG/AZDfK9rhVa3etX2bv+Z3p0jmGy0M67PKz5+EvMPgMVDY1E9evOoy8/S/6d26xfvRZDg1NOmUPiOjD/+UWUlJTx6/o/uFdeydufraRJr0IRHIjN7SHQ5kabncfmr78ibVgqEx6aJTXV77z9HkFtOzPvlddpMBix4yNUr0VpaSbnRCa7tm9n4KiRTJo0CUtVJd9/8w0hUZEseH6RTLIRmw2FR0xs4WT2eVJ7p6C1umXMXrv4roSGRXDzwhUZWadvK6LmLOLwIUZv5sZf+/h762ZGPDaDIeNGUF5YLN3BMa3a8tTLr9BgUEuIss3rk9PiK2dPk9ozGbVXyfkz5+jWtSvmADOrf/6RV5e8JptswSJurKultTGQK/8cZc9ffzN8xhQmTJ9C/vmz7PxtPUarHRG22fOxWQyeMJbc45kc3bKDQI+SOpuNXtMnMmHaA1w/kcHWDRuJievG44tfoULpx+P300qho6K6hrMld0nsMwBHvQuT3ojb7yDK7yVn45+cOrafMc88SGJyErWXCvn1yx9QfDZlgt9pd5AYH8+UUWO4sG0nx8+cJWzYQGa+/gb3nAp8Bj1uTxOxGiXHV37F2X8PkjpuHNOnzGD3mnWcv3mDDjPGMev5p6W7U+nyEBnVFmtlBQcvnmTg6BE4PS45+u0Y2Y66exVcOXeOPsMGYoswUdlYR7vACMKb3exatpJr584SNzaNGdOms+OLH8kvLaHrQ5NIGj+GttEdJTdNuGO0AnHw5bdczjjJiOkzmDZjBj8tfZOSe3eYvPBRUqdOolilQGEOlJm2t7NOs/md92SIe6+xIxk8YCB/ffkDZfW1UlSZOGIk4UGtqWxowG1SoHHb2fLBJ1Tm5zFq8jgmTJjEV0+9itPpZdKiRXQZkoY3RE+dw4rRYKbwzm0q6yqIi++OWh2K3+mXEXSmpjr+fGcJamsTvQcNoXfaYA7+8DM5d0sZ+dpi2gzqTz0ebFqx+dYSXN1E+tNvo6quZsxzD9KqXRSbPv+B8iaL1Om1/Y89VGv3Yw4NR6nw4bh5nfMrV6BsttBr9sPExnVk61cfcq/ZwpClK2jTtz/uxjqJe1UY1Giqa9n75nJUzc08sOgxogKD2LvyW0qabQz48H1C+vTGJlIKTHqpw7TdzOfwh58R6FMw4pF5hJiNHP7hW2qtViZ99CGGHt1oVrkl+DMcI3fzC6lrqiexT28cfh96cyBWq5Obefn4NArC27ZBFRAoI9zMKg2NFy5w9tMVBGl19FvwFHq1ivM/fEOdw8mQFV/jiu2AX6zlREai209eTi6hAQZZAHp1WrkS0Wn0/PT9d4wbnEa37onUCcWLQk2oEiozMjjz6ad0iY6g99xp8gV5aO1GXCoDD3zwEZ6YNjjFQENCnx1Unr3IrXXb0LqdTHj5ceoa60n/eZvUI8xa+T4ukZfZ7CQgIFDmXQsNWvbaH2gfFs7Q+c9QWVNN5pZfsJlNDPv4K9yR0TIYXut1SeF6YUamJPeHGjRMeuEJqkvKOL16KyHtYhnwwVIsbaMpa2gkNNCI3l5HeeZJsr74iYToGMa8/hI3T6Rz6fAhDK0imbb8PRpCzFRiIyQwCH2Nk0unztKuayzh7VpLvVJURDS1d6u4cvUaXXr3lHgfszkYj0eAyn1c27WL8k0b6da6Ff0fn8f5S5coPn4Sb0gUIz7/llqjDqO7FrVX4F6CST92gn79esmsWJ9aRC06MSjtZJ3OpHs/kRAShNqukm7kAJWN9PW/UnXoOD06dqT/rClknTzFreOnadUlgUnL3qNMpcDmcxIabMZeW0XGlm3cPSK4eHGMnTuVrPR0zu87To8hQ4mdNw1Nu3aYlQE01dQSEmLgr1VfU38gnVH9+tF79gMc2r+P3IxTdB04hD6LX+Ouz0uQUduSftLYxPENG6lPP86Q5CRSpk5i165d8p5t1yOJYU8+gyc0nMrGZowmLX5XDSf/3ET1rmMM7NaTtAWPc2DDb1y9cIohUybT74nHqVK2ZPKK+79taCuysk6SkNwDhYjm8ysIMAZKE1HB3WK69e+NxenErDVLGLdZ5eOnd94luOgefbt3o+eDk/jz9z8ozCmhW58BTHjuWep0SmxCc+73oHJ5OJ95PwtYiOkFGFarlC7Zi5cvMnDgYPy+FnWgWGFFez389u676AtuM270MKKH92H9Hxupz69h8OQZdHloNmU+J3qFn1CtCk1zA79//iWO4nuMGTmchIF9WPvjTzTfrmLMrNm0njIaq0loKhXSLCfWbF+89iqhNY1MHzqMdn2S2PrjWuqbHKTOmkHUzEmUer0E+PUE+xRom+r445OPMJSV8+C4sYR1iWPLxo3crqhk/IInaTdmPBUen8wJN7hsBDdX8s07b6CyWZkzeTox7bqyfdMWcu/m89BLi+g4fJiMthN8QJ1Kzc1LV1GoVHRM6iHzgcWU2qjSczs7RyZRRcZ1RBsSSKPdRqBShbK0nF8++IBgazMLH56DIdDEb5u3cafawvw3lhLQPYEmtQK3uPYGDbm383Fa7PTvliyh7kKPp9Ao/lcAdu6eIFm3Br8Gs9ODM7+Ard98jdHZxKKnF8rhxY/i+ntUPPbaEjQdY/AHBuCwuQhXarBezeGXL1ZgMHh56qnHpAbwzz+3Y7ereOzl1zH1TKDCZUdn0GD2uKX04ftly2kXFMWT8+fT7KxnzfqfZfbt88s/whHWFqfGIDX7USol5RnH2P7Tj+j0Gl5e9Cz2mio2bN5Gg9rEk8s/wt62DVZRgDsdmJw2aq9cYNv3q+gQZGbhs89RdT2P/ccyqdVoePyt19F2iKLRLVI9RJMI185dJCIikqhOHRDp7T610K+qWLV8JQ89PI+gmNY0uhxo9QbMVgfNmec4sPZX2gQGMeO5p6m4eYmt6QdoDgvlqXc/wGmMxOETXEsXSp+d3JyLBIeF0rZzD2n0U1rtRBvNXP5nD3+u/5mwTlG8uGAhNadusHXbLiklenjpEuo1KgLCw7BUVxHq8FB2IIN9mzYT2r41Tz63SEL+161fT/e0Pjyz/G1qVW5caqU02LUPCCVr49/s+2sH5ogQFr/yMtknTrNl1w5iB/bhoRdfxKrSExQShsplR2+18cWLr2CpqSWyc0defOEFsjMy+PGn1aRNHs2Tb75JgxVUOj1KpUsyfS+dz6bfiKEU22rRmk2oPUq0HgVn0jNIGzIQVSsz9Y31mN0qWns0ZG/azfY/NtB9RD9mz5nNnvV/curaNbrNnMzIh+dhdygxBARid1klBubK+t/JPn6I9j078dBTCzm44S+OHUpH8dnD0/zWmno51YpU6XCWVmDXqOn39HySZ87GrQ1EGO5ER6aqKOHCdz+Sk35CIjHE6tBZUkmT2UD0/DmMXPAEeqFMEbpDmx2FScvO4/sZNXy0nER6Ra6w2iB1CldPnyJlUBpulVdqYQS8VACaD732NoVZmRjCjYQK0PHdWprUSjotnM3AhfNxYpZjdCFaVlod/PPOOxSdvYBaa8KkUGCwNVFua2Dc0pfpOnsGXpVexjY1Wy048m6z8YWXaCNcviYjZo0W670ymnUa+rz0FEkPzpUjZLtbGsVQe5xsfXUx5ZcvYdSoMPpVKBtdNGsMjFnyBrGTxkoIdE19NYFhkdg9Ns5kHmfE4OFolCLrUGxI7KiVbra/t4Tc9ON0jeyA2a+lrrIai9HAtA/eIzItFW+gSU5sxYsk2ONn84NPoSwpo9FVR+e4juTl3kQRFc7Epa/Tdtgw3Aq91NGK66poamLrow/hLC1HEx2L1WnHWX+H6v+yGad/8h2JI0f8zxXldNvQWe1seuoFmvMK0YcEEBkcTNWNXIydOjPq8xUEJiVKsbxK4CE8bnxl5Wxa/AbW/GLax3bF0lBHQ2ke5q4dGbNiJQGJPSTjUa8WkFA1t2/lozVqaCsgpGI/4vHh0WrIv30HS301qSliFaKQ7G+x5qS4iD9fWoS1vAp1hzj8bhcUXCcstiNTv14DIvLtftakWK/kXMslxKijdYcY/CpVCwYGJd9/9SVjhgwkoVdvXMLJphAbXQ/OG9f5+7VX8ddWY2rfliabHVt5LRFdEpjx7fcQHY5XLZheYsXpoujEKQ5+8BWqpibM7SNobGrE1+BA3zqa+eu+h9BQPG4FauHAdjhx5+fy24vPorLYUEW2x6fw01SZT2TPROZ8/ysWYwCBYgfmtEv45829+zj93Y9QX0dIl3ZUlFUQ7FCiiWrNjC0bwaSVeddC26XxNFF04DDpK37AbHFJ17YoliobynGEB/Pq3n/xanXYvTYMKgMqv4YT6cfpNSAFgyDKe72oVVp8fhEzdYaucR2JjIhsUUuI+DW1gmu7dpD12QrMLgcBnTvTaLVhKS2l+8hxDFv5FS69CHgRFHpxxxnIOnGStH4pqEVjKGOz/egUDrJOHKNnP2EOCRLSzpb1sN9G9rYtnPl2LWa3B3NMG5odDpoqa0gZPY609z6QkR4utQ+tWD153GT89juZv27E7HQR074NhUWFaAwmAjt3ZP4va1oI/Q7xjIoVYQPntv/F+XW/YXK6CWgbTW1TvUzG6Cf0r2+8g1enxuNoWZkJfdjBb7+leOdulHX1dO6RyNncGzK9ImXCBIYvekXgDmTmuIxzVVnYtfp77q7bSazShMpkpMregDJCT6cRgxn68hK84l4TnDiFSk4+MzKzGDp8sMwq9rjcknsmrsahQ0cZNXZ4S1SYV4G3yYrKpOafFSso3bWP1kYD9kA1pU1NOH16eo0YwziRS6pV4tMqcPvcKJ1uzmWdYeBQkVsuF6vSANFsb5ZJIEMHtESXCQenQESJSMeti19FlX0dk99Lc7CWu7V1mLWhjHt0Ph3mzcEvhPCSQuCW66Ktyz+i6MgJwo0mDK1CuVVURFRIK+Y+/xyh44bhES5gn2iwxP/v4scXXkSde5twse0yqCiurEQfEcXIhfNpO30STRodwcJR0OxAofbz2+KXsZ2/RBu9geCwMK4V3aZRq2Hm4lfpNuNB3LqWWEmx/qKxlJ/efJ3m3DzC0NE2pC2594qxRhpZ+OEywnokgVEmpMprfO9eCWWVlSSnpkoZhfi40KdW3LlHbVW1bErFBy0uJ2adBndhIeuWLUN79x6homA3aChtbMYdHMHCpe9iThUJJGIlKgptFTdv5+G0OUhKSG6BGYs/apERfFNiYOJ7tGBgVMIkI2jrJXdZ89YbqMpLCNdp8fh81AuNos3J+z+txZSYgFepRCUMlQ437tyb/PbZSioLrtMlpo2cZlY1WojomMAji19Dm9hDmpls9uYWrNHVbNa9/zHaSivRQSE0i0QqjxVVdATPv/8RijZdJIVAEiM0Khz/gZrXffwxnqpaYiMjsDfUUud0om7fmadWfg4dYnCqBFfaTYBOSfX5k2z6YiWKklI6BoXLwr+gvgFt7x4s+uZLCBDqUT8et0c24QKFEhXVisjWrSWdweFzo1dq+fzd5Tzx6GNEdu4gtawixUZo9Yt27uHf1T8TbnXTNiyYMkslpUon5j7JLPzoUzCEIV4H0giv8nDydDoJyckYTSJZXAZPgc3NvQN72bTmK3R6j8wCNtwVLloN6v59mfn1l7j1KuocLiL1GhlqUb5tB9u/+Rad00HX2E6UFJfjiwhHk9qdOe8tBZ0Wr0par1C73BTsPMDfq38kRKcm2mTAVlFBnc+DMS2VR7/4AjR6KZ3UiWfI6+PHR56QU3RrczPRYaHYq2sg3Iw+rTtzly4FVWiLW1ztxuf3cPh4FgOGDEGtlrh9OVYWT0HmiZMMHDIAt7Q/CsC4wAv5Off5as7v3C3pC1FhwRIA3iR4qv17seDDj/ApNKI/keFfwtB5aOUnXN6/l3CTlsiwMErLq6ioqEKxZdmb/okDB/HLsmWEosLW5ODpr1ZxTwHtRo6Qb6FGm40gk0bSxutOnkZdUc2etb/iabbQ5LDx4urvKdJqie7dVwJ5fcJwJ35hCg/HMg4zdOhQaRYRP5gocqwOD6cOHuYBETUnYeF+STdXORzUXb+OuqyUDcuXyfWdoPI/8f573AsIoN2godQLYrpej1oQUyzN3M0+Q4TTwS9vLaOVeCGo1cz8/GNu+ZpoN6A/KqWQ0rfY7HMyT1Nz5gJD27Xj56VvEGbSoQwLZOryd8kLNNK61yAcLoWQAMmv7yq/h7MoB+4Vse3Tzwk1BeMMDOWhz77g6n95xd2HCNp/C4jBp/JQWlVGYV4RQwcNk4ZPtyDlq/1UlxTgKSnGnnOLI9/8TLBSL52hU95/nyJbI7HDB2MTuhWvE7NKR31+PoHlNdiv5rD/+9UoRO5w726MX/IyebZmOg0aIu3losPCYUFVU4266A4lp8+yf9MWDFoNnZN7oI/tRHObDox55BGpRRAQaLVSTcX167Sqq6Xs1Bn+Xb9RAn07pqYw6NmnuaLw0rlvP3Q4JQjWqA+hJr+AkIYqLu/+h3N7DhFoNNChVxyDn3qCHJWWDj37tUT1iGJPARcvXZZh990TEqR5QEiphB71Wk4uGrWKhLg4FCIuUNzhCg9VV68Q6fSQsf4Prp89K9ckInS+76zZ1AaFERbfvcW1J9yZAuR75ToBeiVd4wQepkWHpvS7WfXF5wwcNpKUPv3uvxDEt+Oh8PRJOmn1HP5mFaWFeTQ0NTN6+iy6T5xCQ2CoNEc4lT48wqmlgLLsy3Sw+vl31WrKc3Lx/ZcZmTZ7Cj3E+k8D0fE9pPlEnkm4uZlxjG4h4Wxa9h7exibKK8qZ9sTDdBkxGktEW0wxMbi9TrT3g74rLl6mld3Gv19/zb3CAqkXm/TwE8QOGUKdyLiMjkCrNcm1t7D5FJ3IIjaqDVtffpX624VYfS4WrHiHP09nMWPxm5hbtZXpOoK/JaKXMk+cIK5Hd8yBgfJecHt8+BUKzl28QFz3eEJMZploJjVk+CnMOEqn/9BPG996U5o67pSW8cK776JqH4suuQ+uABNa6TITSTUqjhxJJ61/f4xCC3lfCC/0gSfS0+mbkoI+MEj+nlqicN3cPnGCziod619djF/lo9rSzKsfrsBqCiKwRy+IDMWiEEnPorx0ce/0edp5VGxY9iGK6jopxO5y6GVtAAAgAElEQVQ5byrnKu8x/+1lUn/pFo2kUID6XBSlHyXWoOfz514kOjSSmv8alJc/WUYVCiKHjcclzgupYfTisduovXqVqLJK/v5yFbV3yzC1j2Hiu0toDA4iJqXf/5oWxORN4eHS0QMMUoew4eU3CfPCXXs9C/74mhyPg56Dx9Jo8xBsMGNvEtnKWjIyTjBmzGhZCAj3t93jkffQ/v9o/TMnTmoxCdx36FnrKrHm3iSytonVr72OKSIIb2AAKeMnk2+zM3PJEqmFFtfX7/NKxNOpU2cYNmx0S/13/0vZLE1cvHiBwYKIcP/aizOoseoemvJSVBev8ufX38jEHlV4GAvefZ96jY6Q1L64VOJ35cXtaZZgdkduIaZrxexa8wsWhw1jTDTzli8l11JP/PBh98Ph1JKNV19ahLaqBveF62z9YbV0jhpaR/LIu0tpMhoJ7JEs40VFESa+n7riPPyl97BfyubAb+vxW2107NMHXd8+NIVHMGbuI1jFe1GpwOVsxnKviEibg3t7DnLu738kESGyRzyTPniTPKeNuJS0Ft1XiwmSvOIiGixWeiUltkR/aRRSpl5ZUUPpvWISE+LRBwjhfwsix11SQkBDE5f+2Milg4dl2ku7XsmMeH4R5ShpnSQ0g/dxFIIDWJiP1SZMIMn/J7+U93lO4U1p0EmOT5TmHNn4+nxU3LyKob6Omzt3cfXwUdReBanjxlIaHkTrtL4kDhkiGwhRSwqcTcWtm4RarFz8fQM3T2TJ6LWk0SPpt+AJ6v9bLUZ2jpPnvszCEQSCG1dprzFw+uu13Dp5Fite+k6ZQOojsyXbLyK2K6iEZlOJ1+OiKPeqDA5IX/kVlVevSdRI/2kP0HXyFBzhrQiIiaXRI6OhZYhB4bkTdA80s+u9T2jIu4PXq6LflAdImDONepOBsJgO8pPdckSkICvjBJ1iYiWkX4I5lFBTXce3337DM889S1h0ZEs6kdsl3w13r1yhlcfDwc+/oKGwkHqnlQlPzidk6CB8raIJi+4gTxERQykYmEdPZJDcO4XQsFCcNi8GoRH0Qf7Jg3SJMPPlU/OJVKixVDXzxJK3sSd0R9UxDl1wpAzXEDF+Bq2X7IvHSQkPY/sLr2Oss1JeZ2XWG2/QlNiFwITuGNRBUtIkokFFms+tw0LrF8DqF18kDDc2Wy3z3lxCbZd4DN26ozaZ0GlFagh4m5pZ++knLJo5kx3/pTW5Kitp9Dp4ZNmbNHTuQHB3kXYVJqVtCr+Iy1Nz5Ogxhg4ehsPiJCA4UEZQmgN0HDuSxYhhg1o0hJIu5Jac3JKrN2iPms0vvIqntgZvqIl57y2luk0EwfGJKLVB8rYVZ6rSYqPx+mWCLE1sfGc5nrpG9CHBMrJW8cMLi/xxkeFc37cHVaOFAFMovUaNR5fcm25TJktRtsiJFONXpcgC3r4Tyio5+Mt6TAIREB5EyqSJWNu0Z+CcR1vI1qJ5FskzjmZOnspg4KAhKHUt8VPiWRXa5Iyjxxg/cricBsrIEqVwYbo4s2s3zTdzuLB9i4wJ0wSZGThtGvr4nnQaOAQCgkXjIB8WEWl25eA/FGQdJy/9CMEiS1djZOi8uTR0jyV59ETpr3LZ3WgNWrKPZlC4/ygJBiPH//iFELMWl1nLgMcfprZrZ3qMEJ8vAB+gcvihuYGcvdupyb7I1X3/YhY79aAIEqdMJXTEEGJT+qART794NSrdVNfXcPNqAQP6D0KtFSgJPw5cOOsqKTx0hHuZJ7mTeRqjT4kxOJxBs2ej7Z1EtBAHa4QHr6UedldWcPfoCZkYcffUKYng0MVEkjx5HMGpvejYfxB2OfsTYmMnluIiSjLOkH88g5unMmSBFhYTi80cROLU6fQeNxal2diiGfd5sd+9Q8WJdK7t30/p9Vsy1zekUyfiJ4zHNKg/rRO7y5G7TqrWdFTfKqDmXCZXDhyg7HoeXreTdt06kDRpPMZ+A2nbvTcKt4ABa+S5d/XqdXxOL71SklpSAe8jwHJEMeX20TM+AaXI4hTiXpzU59yk/Pg5cjIyKLxxGY1eQ9tuCSSOGUNAam/a9hRoAgV+vxKPogUDo9f6Zei4KBtaegg3qz7/nAHDx5LSJ6XFnefz4vtPO1R57Rq16RnkHD3KzRtXCAkPIzZeuLpGEjpwCKFd42T2qwADiYKu+Nx5mjIukJ+eSWl+Pgqjjg5pKbTpn0rnccMxR8fgFFMvlRAyWym5lE3VqUtc/Hc/9fcKZe5ybFIvYlL7ETd6HLqYGFkACDeb2u8nL+M43quXObtnF5WlFRiCQonrO5DwpGS6T5+MPyRciv1F0q7abqX0/EVqL17mxI4dKB1WVHo1QV07UKVW8eynX6ENjsLvFpM+Yf1XsO+fvQwfMQq9MCLdn5yKn+/YiRN07ZFIq1Ch4fLLDFmcNm4fP44vL48jWzfTUFdLQFgYiQOHEp6YRPzUB/AEiXxLsVZsea6PCAzM4EFSpC+L7/t/0wUGpndvTGEhuBQtbCqdz0/OgYO4LlyQLvJGSw3awCD6jp4o2WZJs+bgNRuwywAkO8Eir3THHtS3Szm6YTNGjw+XVkns2MHcbKrjtW9Wgc6AzeNHp9ag8tjI3rML3618jm7dLgtYcWiPnjUFY6cudJ3+MF61BofLhklMAP0ezm7ZgrngNllbt0mHfZ1fQdKsBzF160bqZJEFLMBjYo3hwYKbK4eP4j51iSs7dmMWSRRBBro9OhNlx1gGTZyJqHrEfa0UkyI/HN63n9ETxsuDzq9X0ORwotVrpUZw8pjx+F1ilS4OPZfUHl3ZsQPr+WwuHz0qJ4/KkGBCuyXgDA/n0WXv4FVqpEPU7/Fg8TjJPHWKUcPHyGxdWQCKdKv6Oi5duvj/iDoL6CivLlw/45KZuEASIIY7EQju7tpSqFGBtn+91KgbdYOWFi/FCwQrBHcIlkAIBAgJceI6brfnhHtv1mJ1ldJh5pvvO2efvd/3eek/bKh0dsrC3CtMXw1c+Gc7ZF7n4v796PxN2PU6Boms57ax9JgwBac4JMjVx4miuY6snfvxXbrFlX2HMIhA+fAgOs0Yi6FjLEmjx+B+mNOLw4GrtoIbhw7TePkaF48cxhDkJ01GyRMmEJTQkQ4DhoPRXzZVVT4PvtpKLu/ZRXNWFtcOHZLxfKEdOvIgtBWRqQOZ/NTT2BVCWesVAB1cD0rJ2b0fsnK4uG8/pmAzhpg2tBk1ktZJyRKW7XB60ImsVB8UFpdQUVND525d0evVwq8nPDfcu11AbVUl/fr3lc+hUylMSm6a7uRy9+hxKi9e5s75DGkgMce0pdusaYR0606sOBAIfJlC2HDg7p1cmi0WevZOlE/E/yWVZd/Nwely0KdLT5mBLalJHg+lNzKpz80hc9t2GvLuSS9u665dydOoGPbkfHoMH0G9w4FRJxz1HvKuXqY28zqlB45QnpWNv78/5oRYoieMJKR3T6LF2qnRtxgSVQqKM69QcTWTa9t24CyvlJ3+dkmJmJN7yWI9XBAURBmgVOPzebh17QrVVy5TmbaPyuvXUfkbaNevL6EDBhKZlEpkV5E60XI2FL09UQCWZ5yn7NgpKnLuyqzb2ORkAvv2kfgefWSMrPIsPrdc/7MyrhIeEkZMfBuZSCPrlv/6Ap/811V+YsGThESGo1WrW/Zvl5vrZ09RfyuHrC2b8VRVozYa6TRkCNoe3eg1bizG4BDUaqG/FwWFgqxrOQSFBNMuJrpl430YN3n73CHqb2ZyY08a1rJyeY26Dh+Nf99UEgYNx79VZEtBKjcLG2fPH6L66hXKNu1CXVEv79Fu48fh7NaJlMnTMfgFy5d3q0QtAPmnTtCYfY3MnTuwPShB76ek57ixeHsmkzx9Jm6tApUwBrp9qBwufvr8MwZGR5Ox/A8CPB4sWgV9pk/B27ULKVOn4dEIk6iIKmhpI+/dvZeJE6bIKYK8+A/t5cf2pzNcYPckb8jbEj3rc3E+/SCNWTe4v3k3AV4flQo7KbOm4E6IZeDcx3BjkJdG1idOJzm7tmPLu8vZLdsxexUEh4Sj1epRfDR7tk/objqEmRjXL5WLB09z5345vabMYPQH70m3rAhF14kejtXOv598w8X96fTo3pnhA1P5959t3CwpYdT/XmXIwkV4RN6mSolSjrvgwrmT9Bsk2FHSYtmSB+n1kX72EKOGDkfpalmsnBoP2v/s9Tvf/oRL6QfoNTyJnt07c3rXvxQ/qGT4E/MZ+tKLLQ40cZHEizu9rH/yeQpuXKXrmETiYtuQc+AkN/LuM+HttxjyxNPSLSv2OafOS9N/MTs/Tnucdjoj0Z3iGDAgmd1/r6egvoqpH75HrylTQWOSr+912FAqVKye9xQN9+7RuVdn+nTrwYm0I9x4UMHUpUtInDGlxSkr7mWFiLSr4/6NfPr2SxGUTllUNHvdUvvyy/jJeCoq6D1qCHHt2nF0w0ZKm6zM//EX2gkQtMAeyHO4B53Vxq+T5+OsqKTb+P5Etoni2JY0qhqbWfjD10QPHYxPLZZHN2pXoxQj/zB0KqpmC8Nmj0Vr0HD236PcLatgyfr1mHr2AhG67nFLM4iIKflq3Gj0bie9x4zBaDSTefAElXY3C1esIqxnj5ad/mEPh8pqPp86g0Clgs5DBxNo9uPa/r2UNTby2l+b8evcCbdguOkFHFxFWUExWFxExrQDvcDQi16Wgvzb9zA4VUR1iGsBUnusyHZxSSU/T56Hxuuh/5NTUOq1HFy1DbfJxKs71qGJikbtbYFeCBTDrdt3JSqmXbs2D8dgorBS89vPyxgyeChde3eTkVnC2ShOm7YbN1k2czbtAvzpPm0iNQ315Bw+hl1n5LU9+/CECOxKS66Cyuem9mIW3854mk6xMSTOm8i94iLunbiMV6vnzb//lB06eQ+6xZzTQemxE6x69UPaBgUx8tEJ3CvI49KR0xjCI3lp22YpLPcptbJDoFMpeHD6OF8/9Ri9OnUgadJkqmoaOL51N4FtYnlt9y48WgEJfjjedzkpPJDO8lffIb5dW/o/Mpm8Oze5f/wEGnMgL+39FwwGmdfd0nGD00dPMDClPwqDcIe5JZFIYE0uXLxI545dMItoLjEft1vlf3+waw+rF39I104dSZ41nktZ1yjIuElwfAJPbFyFV7hWvcJvLcY2kJlxgU6piai08nfkZqdU+Dh76hTJKUlo9CJ1uSWPVunwcPb33zn02zK6xkYxZOpozp3P4MaFHLoPGcnUH38Ck0aiKjyOJkw+Ded++5O0n1eQ1KsHyeOHSU1dQUY27ZMSeXTtL7JIcjc7UOvF57NweNkyMn5fR1KHDvQcO4hj589y98Zd+o+bzOiPxYhZJWdIbptFDAg49OP3nFuzlqRuneg5ciAnz13ixvm7THjkcQa98wYYxIbpxecUXmZk3OTlLdvp3SmB3sP7cTojg5uZt5k0Zz7DXl8s+W8CwyAwSAIQfiH9EP3GjmnpWqvEwUIhi7ET/x5k6Nix/79tJ+4fazN73n+Pm6fP0qt7d7r1T2J3+iHy75cxZPo0Jr8vsoC1LWBzgePyOLh46RLD+w2QG4gUvItXtLRoAHsOFOMice+opSZLwGp/e+5ZnDdv0iW2DT2H9iPtYDr598pY8OZ7dJj9CJi02BQCJOtE3ezkjxdepiLrBiNS+xPTIYG0QwfJKsjjtc8/pcu0SS0OUdFO8bjlVOgX0Z26fZsRQwYS3TWBTdt30Fhr45V3PqL1iLEy9cEmjCyuZkz/Gba+mTUDe/4dpo4eRpu4tqzftouiWjevLf2BNuNGYVeraMKJPz50Fic/znqU5ru5TJ08Dr+4VmzZu4/KSguf/bICc1KyHNe1cOXA22jlWk4O3Qcmy+vQckiG5rIaCvPu0WNAiowtU2hUKMW8vrKK7+fOxdXQwNiRI4mMiuKvnTsodTj45Ndf8e/RQ3a4vCJLXaGisPg+DquVzh07Pvw7W5iLd4vvYXHa6ZjQRY7T9QKg7/TBvTssefYpAn12po4dJdmkh0+do7jBxtfrNkDHBNzC0CFWSMGqvF/Ci1OnExsUyPTx42RCyqEzp2lQKfhsxW8oO8T//8JHnLZzc1n89BP4+2uZPmE8ikYrabv3owgJ451Vq0EwRVXCAaxE4XRgvXWTV2dOo29ECLPHjqKmvp7NB9PxtG7Lkh1peLR60BtlHgFWC3VXM/jk5UXEhQQwe9JkSotK2XfkOH7t2vHm35sktkVcHzn88cG1MxdlDB/iICCc/Q+v/+dvf8Drr7yKqXUIzVYrJqNR3rNVZ0/zw+LFxIWGMGHMGEorK9l++BD62Bg+3bKlhWkpxsWSGavh6qVLxCckEBAaKNc7mRAvzHD/pvPHxx/TKtjIjKmTyLubz6ELFwnt0ZMXVqyQMhOxbvgcFhQqBTd27GT1V1/TPSKaKePGczk7i/M52YR16syLy1eAwYTd40OjVaKyubm1fiPrv11Kh4S2zJgyifMnz3Ax5xYRiUk8v+JXiTMTely91gAWJx/NfRLfg2o6B4cxccRILl+/xr7Tp2SS0NSP3sOn9eETFAWXA4VKx7mzl+iT0lfGebYQF4R+zE326Qy6921hh0q0mcKHwu3kwLffcmzLdpI6dWdAYjLZWVc4duk8/eZMY8aHH+CTe0hLbjaNTVxY9hvb1/xJ15QeTBwzjlPbD5CfnYviy2kzfI7memZOGEW3vn2p3H+Mzf/spt3wESTPnkmxyodNDX46FYEuN2nf/kJ9YQkDRo9gwpRJ5B47wsa/N9Gp70DGzZ9Po1Ejha5t/UxUFBWSlXONpEEDsShUGHV++OpEb8PD2YJs4jp1wuDSo9LqaDJ4CfB6Ofz5zzSUFNN3zlhGjBnBsY3bObYvnckzppMybBilTqvsAPjrzOianfy7fDW38m8y5H+zSR3SjwPL1nHy2Bn6zZxJytBRGJUmNP4mKtVWbv2Xq5e25Gu6tIlh5kvPEtWmNWd372LfnjTmPPc8XZJTaHJ7UOoEKd6LWaHir6++p66misdff4HYuPYcWL6B9JOnGP7G84R264Beb5R6NvEQ11bXUphzm4H9++LEKfVRar8A1EVl5PzwA4qGBsa9/rJMQ7i8ZiVnLl2lz7P/wySyd/VqHAo3HpUbY0U9ZavTqLpfwJxvF6MzGTi2fAP3cu8xduECDLHtUIWE0NhcT4SfGndBMWd+34zLZmXcK49jiG5F2mffUVhRTfKTj2Pu2g38Q3GKE7i7CUVJAbfXrcPeUMfjSz9HbfJn74dfk1dYQfILr2Du2hWLCP4O8JM3nDv/Ptd/+hO1w8HcLz9Cq9ew//MvqCgrZ8o776FvH0+tyiVzOrU2D5aKWpqrauiRnEi9zkd1UwN+ai3VBSX4uRREtYmmSuHAP9CEuqkJr7D+/7qWwLAgxixZhM3pZM/nv1PRaCHp7efQxLcV0xoUQoOp1XIj5yZ6vZ52MW1QqXzSzKBR+/Hbst8ZPngwXbt2wqF0Sh2UxqeWDLfbv/5Kp3ZtGPzh+3ibm9iy5EOsCjWJb7yFq000XqUbn8ACKaAp8xYFG/dhNhsZ9O4CWZivf/kTosKimLz4Jcp9TowhwXhdDsw+B/W37nL4tw3ExrRl6P/m4WiqZ9u3y2lweZn8yRJqzCZcGlEgeAnUeCk4cYSSPWm0bR3OmNdfpbigmMPLVhEQFkn3p56iSehJFTq0Kh8mRz0VFy6S/VcayYlJ9HlyBjWVpRxd+i3RraMY9tqb2CNCya99gJ/JhNrmIv9mLh3iE7B7PaiDzLIT7bE5uHfrNh3iEggIDKCospzosGACbTayDx7h4OpNTJw+lS5PTCfv+g3Sl20kPDaelFcXUOdvkBgNnVKLzqPk3PnzdOrbG7VwEgsbpMeDRuXj9JmT9EpOxmAyi8M9ercXs8VK0ZkzXN/5D5PGDKPDjDGUZF1n9++bad25J30WPUeR0os2UC/5ngH1FrL3HaLo+DkGDu5Pr3lTZDZw+vdrGDx8JNFTh+MMNhNg9MdaX4+fxsfxLVspPniCWdMnEzF1ONdPnmTPmn/oOXAYPeY9SqmIpAsMxOOwYXQ2k7F9Gw3nMhg3ahgdZo4l68xFjq5Io0//YfR4Zh651kaMQWY5kfBz2jm9ZSvlp87x/DNPETK8L8d2pnH5n8MMHjiclJnTcQUHUGStw6DXY7R6yLuZS3y3zjS47HhNOnzi5F7XTF15Je1iYtAIp6JKKYHv4R4ve1et5mbODeY/+xSRg1I58s8O0tPSSRkxkqTZU2nSiAJchUd0K912OeodmZwqs0FtCtF5UOBrrCcz8wqJQ1qg9QJRbHD7MDdZObpmDc6cHF7+30KZBXxg5Soyjl9k2JRZtBs1iko1NGKjTXAQxpIqDq3ZgK2sjPlzZhOQnMjhNatl13HeooWEdmwPYvNWqPE2N2N2O9m68g/qH5TyxFPzCegQw/4tO7hw/BIzHn+G0MRk6sxGytUuqds1FRRzau0azI21PDJ9EsqOsRzaupMbOUUMnD6HoNR+3Bfd2vBAlPX1xNRa2PHDj5i9Th5fuAAiw9i+7i8yz2Xx7CtvENy9K42yFBCaVhc1RaVSf+QfH41d4ZXGMZF84C6vpaaikvgeXXEpfNJcITonhgcVbFrxO06vh4XvCL2lhj9/+pmK/8awk+bPxxwfg12no1n8HWo19wsKsNssdO3cWbp9BXZMqVJzJz8Xm8tBh65dZUawn0+D+WHU3Kqln9E2yMCTr74oO8url/9BeY2Vua++QXNkBM1qJQa1Ak19E9rSSo5u2S4lFwteWAhmM398+omUvzzxvxep1igwhIVh1JuwPqhEVVbBuhXL0IYY+N97iyXW5s8fl+HT+DH2yaexxbSlTq1Go9WhqK9HmZ/P2W0baa31MUO8fl0df639C4s5hL4zZqNt30Hq+31NViL+i4erv3GN/RvWEt8mnJnPPCXRRz98/Cnm4HBmLXhOuphFVKxOp0Ph8nDveg4RUZEQ5o9LaMi9Xvw1erYuW8n0yVNQmAwYA/1xOBz4uV3UXs1k8x8rSO6bwrhnnsFeVMyvq1ahDg5mhvh3k0lmZ4uJgkKp4lJGBvHx8YSGh8jvTPTPIjQGrm/dzZm9e0gekMjcJ+ZTnHublStXY/AL4O3PPqFByDmETt3jkbKDguwbrP1zNYMGD+fRRc9z8fxJ1v/9F+FhrZj39LOExiZg8fpodtrlZPHKjt0c2LGd1HHDmD3nEUpz77Ni+QoSOnZg3sIFWI1K3CoFbrsdtcvL2p+Xc/fGLcaNHsO0+U9w48w5VqxeTVSnDjzx1isUKmz4DDqJmnLXW7l37Tapffth89olM1YYEIP1BjLPXaJHryTsBgN2rxc/nRaVpYmr6QfYvmUrI2fM4pF58znz737Wb1hPl/4pzHjuWfLqGwiJaoPHZsNY30jBzr3cvHieQTPHkTJiBIVHL/DXb6tR/P3IXN+Na9fo37sPk2bO4ur6DRy9epk2MycxfMEzuHUhNHm9WGhGp3Rx99xpBvfth9ovmKb6BnQuG6EaPQd+XMHxI8fpOXYUs2bPZvOPP9FUWCy1Yc0uJwmDUhk3ZQp//7GKq3l36DJlPLMXLaS52YlHq6bcJSJ9oPxCJkOSU9AF+1FVUykzC43NDrZ+9C03rlxl2NzpjB43nr8/WEpJYSmDZ8+i/9OPYtfZZRJC25BIKkoecP1OLokdu3J+007u3S9g2MJ5kjt48tBJXn75FaobqjD66STx3Ozw8NP/3qW+pJxxs6YyYPBAVv/6G1dybzD79UX0GTOcBnGz/ffFtvOPIL+wmDN3b5I6bAgqYTf3KvGqTdTW1nLvVhYDU1NkcpDQdgmXpO5BORe+/JDae/kMmPcMnf/rtOxf9g25hfeZ/vF3+PfshduslZFbTmsTkRY3O55/B09tjeyIdenTk40fLsXRaKPMYcMT4M+kxx6jS5fO/PrpxygbmwnwqBHhI8OemUX7hHjSvltBRbOVYe++TmBiIlahwdSosdvrCKmvYfeLr0FjA0MXLSAqMorD36/gVn4Jj69cja57Z+p9NuxKNzaXjbA6CweeewOD3cXUD97Ci5t9S79C53RQarNgDQpk8puvYfLzJ+2bH2S8knBQVrpdzHnvPSlG3btiNar6BvSiU2j2Y+Lzi1CotGz48RcMLi+eZgumyFAmvf6sdNldWr2bBquD8V+8gyYhRoKX3QoVCq2O7Jyb+BmNxLVrKzt2TkHp1/mx7LcVjBgyhK6dOsh4Qo2QBCi0NFy/zv7338asUkp2UklJCWf+WInaHMS4pd/gahNFs6sZs06NyeGg4dJ1dr3zJTGRrZiy5AVKy0o5uuxvvBYnjkA/6pVe/vfu25QUFrJrzTr8nF783ErMrUKY8e5Cbt/JJWPzXlT+gcz87guqzP5Y0aETQeuORspPn+Tsh5/RPTqaae+8Rs7Nm5xdtwWdOYi5331HQ0QE1WIsp3Di72um8OARzn2+gi5R7Zj82btknT5M5vatGNQqSkQ6REAAb33xGWdPnCYr/SiNlZWozDpC42OY/dIiLl64SEbaAdw19USGBKMN9Gf+4tc4fvIE5/ccoJXJX26Ioe2imP78U1w8d4kL/xymbccuTPloMfVmA/Wija4RgxsFF85doE/vXuiEU0qhkqN2rdLHibMn6dkvBYPRJMcmWoFN0qo4vuEvLq9ZS2KX9kx7ayHpe/aRsfuE7AAOfPsNqvRqPF4H/lo12qYmjq7eQNHuIwwWutR5U9izO42Kq7cxagyU2JrwbxvFvIXPsT9tD/kZVzH7wKxSEBkbxeinH+HwgXSyj1ym88AhpL71Eg0BZlxOLwqPC6Paze4ff6I6LZ1po0fR9fGZrP1pGfWX75I0bBRdXlhAU3AgKp8Kj7MZnaqZ9D//oHLPCQZ3602/R2Zx/MBBiq9m4bBZadZBq67tmfb0PP5av57SrFzJfxOygd5D+jNoyjjWrl5DcwlM7AkAACAASURBVEEZ9up6TAYjvVOSGDZ1Aju2bKMk8yb+Oj0erZJufRPpP3YUGzZu5uaVm6QMGc6kRc/RILJ0BelSp6Xe7eDq5SuMTmkpAK2iByI8JU115GRmMnDAIMkps4oRs8dD2H8jwbXvLUF/7RYThw4kblQ/Vm3eRP7dEsY/Op/OE8fTKKYPSg96r5sIt4/l7yzBcvMuCx+dS2in9mxfs4qq5gbqrVYcbh/TZ82R7NWvP/wE1X/dDsFCDAgxM6B/X7r2S2XnmvXcLnrAmKeeIWb8WAo8Ljz+BvyVSgLKK/j7g49Q5t3lxSefQN8xnlUrV3K3pIxHXnmD8AFDcJkCqK2qIS7QjLroDuu++gxPdTVPzJhDYHQCG5Ytx6FTUF5fJQ0wjz0+j3bt2rHy9xW4Gi1U1FRjjo5gypyZslj46qNPZXar2WDE6nMz9/H5REZG8uv3P2LwKLCIQjY8hOmzZ6PT6dm0Yyf3HlTw3LvvENK1Cw6DAZvQoCmVFOTdo9lmoVOPLtLk4POq0CiU3L99C7fTSecePXB5hL5Zjc7hwH4vj7+WfkmQvZnXFz6Dw+vl13XrsRr8mfnS//Dv3oUmYSZQKTFabbju3mfFJ5/RyuzHC08/hb2xgc0bN+F0u7D6vNTh5X9vLcZlc7JmxUoMPjUeq5V20RHMnDWdJruFTf/spKrZwauff40rOpp6AaAXhzWLBe/t26z6+ENi/PW8uOh5LDU1LN+wkSq1gVe++gZtm1hqbILXqCRU4ePBubNs+eE74kMCmL/gKUrLi0k/dJSKogr8g4Jwqjy8/MYr5Ofns+XvjZjVOprtNpRBJt7+aAk3btxg218baeMfQmNtnUwUW/zBEkTNsXvHTmn0ETiVoNbhPPXss1y7eo0Dh4/iFxrBgsWLsQQH0GTQYlOJ6Y+Sq2cv0D42jojQUDyioaEVY34n2Zcu0aVjB0JCA/HYrPihIMSnJnvfEf5euRpTqxDefuMNrh8+xaEzJ3DEhvLG11+h0QRSUd+IPtSMVqPi0vGT9E/ozM2DJ7lw6gydByQzYtpETpw/R8ekPhiiImhqtuLv1WGyuzi3YzvbV6+he+cuLHzrDf7dvYt/Tx2nfb9EXnh/seT7CnZikF8gJlMAuw8cIKZHNxStguVBRe/xYq63cu6P9Zzf9y9dE3vyrHDpbtpI9sVLcqSsFbSJsAieffZZTu7dy+GTx4gdkMTz331NvddHaX0tIWaDlCQd2H+Q5KRUAgLDabTacQhMmCicl68k++hhOvboyKQnn+DoP7s5fuwEihVTpvhEvqTZ5SXC6EddeRkNBg3t589h8BMLQGV8OEIVo2kvJ4/vY+SwYShkeI0YxLqgoYnTX/9M4aVMHG4Xeo0Ge20dwX5+hAT6U9dQS11zA35mfxReJdVqNe1nTWXEswukG05obsSiJc5xZ44fZ/hQkY0rTlcefB6B5lBw9tPvuHPhIk0ei3T7hjQ4sKvUpLyyiLhZ0x86tR4KEH0eMg/uo+76TfJ2HcBPq6cmxESnsSMpUXjlSVYAYb0+l/wn4pS89BcKz1/Ea7dgMuqwijxIvZIhbzxH0sSJD5P2NFgbm2V00oXsLAb2GyDjw0QB6FGqqa5tJC/3uuwAygSWlqEiWqeDrc/Px1lSjlMTjFY4V6vy0IWHMuzld4kaOBiPUch6H8ZhNdvZ9fwbuEvLUPmp8HmcuKrrCQ+PQBcWSn5pOW6PQuZilhcX0qVjR6kdKHpQBn4aTMKpeKeQSpeLud8vpf2YsVidKhTCpOv1YKqrZueLr2K/X4gv2F9qMtxlDzBGt2Xw2+9i7t1DOgNtOOTYz1dUQPobH2ARo91WrVCoRJzcPdlRE9qS/MpqHP4BOBxONLX1dIuLpaGpTma+Cj2bSqPHUlpOQlRrVD4XBaXFmFu3weH2yli8qKjWoFeTc++2RJeIQtdT1ogpMorHvvsMtRh7iDcvxipKFdnXb8g0jIS4WBRelzyJu9Vavv91uewAJgnuoXBjySg4DfXXMkn76B3UzRbsxiBpenGWFxLavgNTv/wO2kVj8dgwqMSozkXzhSv8887nGKx2VEEGOYGwVzeQ0L4992uqaLbbCTIHYhfAX4eTdtFtcTtclNdWowozySzgxrJK2qf0ZeonH0FkGzmOEs0yq9NFQ+ZVTi/5FMrLCe0Yy4OqKoxuJcGx8Yz6/msICcAlngmpg7JSeuoMJz/6CX1tEwGRITyoK0ev99Hc3ERUdCxl5ZW0ioqmovwBZq2WhNhY8gruUdXUgH/rVrjcHrQuDwmto6kpK6P4QRlRPbpQWl2F1+UiOjpadi9q6+okwNXSYMVp9dKhb19GfviuBH07RXqFNNz4uHDmHCm9ereAeoWBQGhrFF5OnT5Br34p+OlMqMQHlkYTO2c2/c3trdvRW5rwbx0s4bB6nT8JA4cw9N13cBkN+LwOmWygVHo4umodVbuO4iwoIaZLPPkl99EZjVRXVxMZGS1F+MGtWpFfUEiIOYiwwCAsDbU0WOoxRbY43EKMYXQYNISUN1+WGkOBePS43GiMsH/5curSDkFlDX4xUZRV1RCs86fr0OH0WPyq7NwLGaBY+JzUcWjlSqo3HSTCDn7BIZTXVaMPNKITaR4uGzX1NYRHtaawpBj/gAASYuMoyL1DQ2Mj/q1CaRQbktlEiDkAS3k1dpsNU3iIlBaEhoYTHhpOUVEhBj8jBrOZ0qpq6WJPSEpmxicfS9mLVymKNBWNNhuZl68yInWAvC+lC1tMehvruHn1Kn0HDJGaLKE5lfmgHgdbPv0Cx6HTRAhjRZCOO9UVaEMjmPjkM8RNmNgiklN6sNsa0GvUbP3wU2ynrhLhgojwEK7l30LdNpzAsBBqC8ok88zsH0hNQyP6gED8AwOorSgjzGRG6XBzp6gEY0ICIxcsoK1gtYnxoIgdFDy6hnq2f/ElNUdPERcQiNeoo8jSRE5dDYs+/ZxO4ya1CKHFh5LZwZX8/c5iGrOy6RLYCupd1DisKDq2xqXx0nz/PuEmE1qdjntF9wlvE0VoSAh3s28SGhgk96i6pkbatI+jvqGB+ooqIiQ+S0FVUyN+0a3lOm0trcKkNeDn78+9mmrcrUN5Zsn7chqC0BeKEbwo9PLuyVSszj27SVmL+CXebuGtW1IK0L6biGFUtCiDPF6a8++w8oMlGEtLaWM0Sgh9ldvNHa+H13/4kVaJgunaksgjXNj12dls/PZ7lAWltA8Iluiiu4X3COkYg0+nobK8ktbhrakpq8KrUqMNC8NPb6DpTj6tQ4OlaancbsMTFs6LP/4MweGg1+BUCqoF1GZfZ+NXX+K+n0/nqEiampqpdLlRJiTw4pdi7QmRfG95tnP5qL96kTUffURgfSNtgoKod9moE2ipNjHyAFRzP492rSNwOJ002iwEtQqXnfDKolIMGq3swIrrb8dDYFAQbouN8KAQ6mprcYiiV6z9ajXleQW0Do2QiK68B+X0HDmSSYJrGBAgR6VOOSSHjIwLdIiNJzJMyHCECswt94QjZ0/SrWcPgkxBMrBCimgsFh6cPMOKjz8jQmuQWcM1d4qoVLgwTxrA3M8+EllCeCT7QQjU3Fw7ehTF/RKO/7yCdv6BVNuaeGLJYgoC9HQcPgy7jGAVGeoeqaPO3vwXF3fuRllWR7g5iCbc5NSVY07pxuLff8LmcqLXC5e6QJh5OX/lKsn9BklTiEGlx2JtpJVWz/2NW9m7/DcMPg8hJj9Zf0hSSXiYNJOWFBTRLqw1zeVV2Iw6oqeNYegzT+IJCsEhahicErx/8fx5+if2R+nWtMTBSVOBg9Nff0v+0eOYHU5MJj8qFR5ulxSh+OuNV30zhw9j++efY62pQhURzpNLPqRQbSRB5Eo+lIK5hKRB4SU9/RATx4+V0SniK3E7bWhUSh5kXMJYWcWmd5cQbjZT7vPw4g9L8eo9KJ02Vr78GsEKPZXNPhatXEWexk18v35yrPd/E+Udbg/pZ84wevRIqScQ2g1pPqyvpTA7E01TA2u/+pJWei0ND0p4fdtmrtVW0XHIWHQeAaARmhtxGm5k728/kL1zNz09ZkI0JqpUUGJU0Xb6KCYvXEizU2SJGqTWwV1Zwf3rV/GrqeHA1z8iEk5rDPDiql+50VhFXO9kjJoQmcsqxs9iJJxxPZPRo0a1SOXENVb4qKwTHcB8BqeK+KCHBYhCS9XtXMKaqsk7fpL0dTvQ+HyExAQy4+MPKPBqiUkdIBdrlyy4oLm8CH1ZJYVHT3F0xRpiIsJQh5kZLfRJNgu5GVc5s/0AdpuLuL6JjH/heblY5hw/zblNaTI1oM2gRAzt4/C2imL4rEdaxGEPf+pyCwiqfkD+kWNcTjtAc2Mt8QN7MOSVlyhS6Gjdp7d0a0rnpM9D7Y1sgi1NZKUd4NSuozKiKXlyCoPmzABlCMd/X0vJhXPojHpM3bow/tnnQW0ga9s/XNyzC51WSfuhA+gvMonRc3TjJm6dPo7LZSFl7HAGzJwi9RnHNmwm73iGPBT0GjOSlEdmUmbWEtGhMypfC2JGVFG3r11HEWQiLiFOFg1iJRCF9jff/cjIwUPomyRimh7aAhUqck4coWuQjmO/rKD40n2qa2qY8dIc2gxKpS4ilsAOnaToXMTqCWVladZl4ps8nF25gerL2fIAM3LRPKIHJ4NRR9pvq7FcvovT5mDUoieIFt+3WseGz5biLK7A6nUx5JlH6SCgvH7B+LXt2JINL9JP3FCVk0Ubm43D339P0dXrqI0mBj42j5jhg/DGtELTKkS+H7Exif8x72IGXRU6dn+xlJqrV/DoYdhbz3OrrJRJU59iw+vvo6qupcbSwPhXnic+uS94tBz85gcsxUVUW+qZ+PKzRPVNkZrYNe8tkfqeB42VvPzNhxgFiFmlY+37n+EtrpGr/6NLFtMYGkCrfsm4TQHYROLKf9fY6PZx4eRp+qQkoRPZiA/rPLEVnjx5nKSkZPz8/B86jOWTQe7Jo3RSKtny2Ze4ix/gVCh4+selFANtBo/AZzJJ3ZSg91txUp6TSUJ+Hbs//Q5dTSMNHhtj33mem5VFpI6fzJrX30VXa8epUvHUd5/LZAQB1vrri6/kAbTaYeflL7+k3uhHVOpAqb+UzkwpSHKTd+4MMdVNrP/kCzwNzWDy57mff6FSqSC8dzcwSWiVlIFY8ZJ75hgp1S7SPvlaskeb9AqpAdZFRuC5V8yKT5bi71Hh1KtYsGKpHPN5c4rY9dtaNE4PDj8NUz56BYVJj8bi4+e33sOsM+DQKln029f4rM3Ybhfx94+/o3MpUAQF0Gf+DLIaa5j31mK5tItNSuhZPY12rly8RP+hg2T36/8aim1N9WQLE4gwygllptgUlD5qGiux3rlN6I17bPjkC1qHhdKoVfHYlx9R5IW2/UdJrIgAHQupQJW9HN/Ne0Sdv8e/3yzD7bAS1C2GMT9/IB3CjpvF/PHpt7QyB6EIDmD2L19CcyONmbf46/tfMKq1BMTHMuGd13mg0RCTOPChTrdFo/dAuoYrsB2/QPqqtRL7E53UB93AATQHBjFh6iwZQyY+gii/S8vuo/1Py+w+ep6jv6+SvDh3RCBjvvtI4k2K0tLZt/ovTP5mdFGhzPn1K6ioonLnCa7uO4rFYqF1Yhf6v79IbohFe45xePNOBPu2bd8ejFvyohTvF/y6jczdR3BpVEQOTqHbC49RpIGuPftJNavKK4xBkF9wX3YAe3Tv2pIN/9Ccef9OLl6rnY4iOUR80Ifi2OI71wn7T5qT8ftKSs5dROH00H5gf6rjowlNSSF5xHg8YowvcytdXM7LJFap5ZqQwBy7gMrpYODMcUS+MAuEqXLdDq4fPoPC4WHYzKl0fHy6LKAOvr+UiuxcrG4nAx6dQdTUMTQGBREV10Wkisu3I2TXeTcyaePzceSbnyi/el1qEgfNmUn0pDHU+5lk118YdkSSk17p43bWWWJ9cOKbX7HevU/Zg3KmPPskMbPGSRPH4R9WUJKVg9vrYdSj04kZP1iaMy8u20T5lZtyKvbUkjc476qge1IfTq/ZRuXNezTU1fPoq4sIG9NPuucPf7qM5oJyquxWpr/5Eu5e7dHHxxAW1q7l+j/MgjqZkUFcfBxRoWHyM/m8ogEDZ06dp2diIiqxFgjPgtshi9iszFPEq7Qcfmcp3nvlqDU6pr6yiJqECAxdO2KMaIfN6ZW8SJXHS+7+f9m3YjkRlkbCBOzZ6qLSrCfmzedoO2Y0gbpw+W48Tc0Y9Wpunk0nVqFh5+Kv8bP5KG6u54VvPuX3jMO89Lk4vAnsnWjsqEBvYHf6QUaNHItRGLjEdy5zHN0UnD9DbJA/G555Gn+VkpyaGt799SccYWZ8Nhtb3/8Uf6uAfiiZ+8VnVLXyI6xvEni1LfpGhRurrZEjR48xefL0lihacYOKgsLeRHlWBq2bbGxZ+LZszN0PVNFhUF8UG995yxcmRJFpO+RpwxMURI9xEzF1TyJx1HhcDhcas76FieWDf9MPM2HcKFkAul12NMIv7nZyYutmfPcLuZ22B1djE+pWEfQaM5SA9pEU387hysYthKmMGEyt6TV5KjXx0QyYOQO7iMExBUp7sN3hZv/xk0wYP0ogf+Sp/SE5g/NbN1J19yYXjxzA4LYR5qejlygU+/Wjx7Ap0r1rt7QUYoF6OLtplXRehZY1QpMTV3AQ+i7tcXaJ5bE3XkNEYwtKlEAyuKuquHX2JDcPH6Li7AVZAPqC/OgxaQz+A5LpmJyK0uuPtBdqVVRXVZGZm83w4cNRidGAGA+rfFRW13LrVj5DBqSiEaI1acDxonU4uLxpPdbbd7mSfhodPsLaBdF5zCiUial0HjpS3rTC2SU+b11ZIXdOnZZYl8Ijp/A01NMluQfd+iVJ/UduTi7n9hwhwByIKiyI0dOmotQbyL5whVtHzmA2m/FGBUFUK7qMGsPQ6bP/XyEv1qbGvAKKjh+m7FwGd09cwN9kQB3lT49pEzGkDqZt7yRcjmYMog1it+EoLSH3SDr3L1yl/EYxNqeVgI6BjJg4DoMqlBM791OblYnOoEOVEMewKdNQeFScO3hQiretlgbaD+5Px+S+uNHLUX7u2ROY/LT4t4lg9LSJOLwuzqYfpSbrrmRohXbtRPzIIYQPTSWiU2e0AkYpqnsH3Lp+DV+QkdgO8ehkoqHotKr5aum3sgM4oG8yCnGC8LjlyKUmL5fSI3vIP3KautwaVGo1kSkxtB81jJDUUZjj2qNQ+rD7LGIv5PbFs3gyc8n+Zx/22wVEtA5H360tvUYOlAXGkR17ab52j0D/QMJThHC/H3aLnbOHjlN7txCFXkNoSlfa9U0mdexktMGtQalv8S15fNw9dwrv1Stc3rELjcWOzeOlTb9+hKX0IX78MHQiF/Lhj8ft4v6lq9ScziD/8DG0lVW4dWAc1I0HFgsDY/tw51wm+VlZBLcOp+uY4YS1jkTd6OTQ1h2obFaZbdtj4kjadGiPs97GsX0HKLqdS3RCW8J7JtC3fz/ZYT68aQeGOmGuMJIwZijm3l3oOHYUroBAbNJtrUHncJFx4jR9+ibJKC6hy/F4fHiUbk6cPEa/xBT8jaIAbNnExUOcc+wQ1WdOc233PoIdXjxqNZ0nj0XbqRO9Js0Es3+LoUDtpknp4tz+NFpdL+bapjQ0Fit+rYKgQwTKACOdo2NIW78ZvdWNX1gY4YNSZPaz5c59Dv6zU+oS670ChTGZsG7d6DFxivQZKZUtYn1UNo5u20J4cSXH123EX63GZw6gzYhR6OPjGDh3Fm6vA7dIflAJW4SCc7t3EnzlDtnbd+NtrMUcF02bmWPRh4Rgv1XI3dMXqS8swxAWRPK8Kag0agJqHOxZ/bcMcheC+OT5UzEE+ePIL2fP31vRarXowoPoOm4w7ePjacq6w7nd6ahcPlQhQWi6J+CNjWLO4jdwKoXbWlx/BfY6C5dFAThkoMRUyAJc4F6aa8jKvMLg/oNQi0O1XPm9NFlryEo/gPLSNbLS9mJQqeTr954zHW1MHJ1GTZMFmsUg7GdQ2VTCzb0HicwqJmv7HkxCrxhmpP2MYWjMBqy3irh84Dhapw91UAA9Zk2Q3c/8Uxe4fPg4QWZ/TG2iiR41hNZ9kkjo3RdELJVLaOgUNFUVkXngX9yXr5N77ARmgw5TXCx3/Ex0HzWG8XPmgscpjTg2r42KynLuHjuJ7lIOt/89hNplJzqxB+r+fQiJjKLqRAaZh4/Lbom5XWs6jBlIiJ8/jaezufrvMVq1akW9Hvo8NU12wm4fPE3exSzCgkNQhAfQadZoArUGHOmZ3DpyFpXBgK5jDG0eGY8vvg1d+w1AqTDKjraA8eQVFGCxWujWras80PlE0ACQdysHr91Bl87dW0568rvxUnLrGoVnT9N45jxFGZfQ+JS0H5DKueZ6Jr/yCp0HDBcJZzKCT2NUk3HrElVZ16ndfgTuFqH1eAjqEEXbqYOwKzxc33WYiht5BBv9iezSkahRAzD6mbiyaRdN90tpslroNGIQ/kP7EdqnFzEde8nplSgYDRoVuRfPUJF5lcJ96bjKK3C43dI1HJyaQoehQwlulyAlWc1CLqFScD3jONbcXIr3HaHmRq7cNbsOSqXN6IFU1dRwbv12/BxeLHYb3YekEj8ylaaqWjL+3IauziZdzKaEaK64q5n6yCwO/7kRW2mVhNZH9uhM2JBEnM1WKvedpeLGXTRBAcQOTUWd2p3YIf0Jax3bUsC6lRKqfjrjPPHt44mIEAWgArW41i4f505foEOXbpjCzNLoJXAs+GwcPb4bRXEJ+Wt3Yr11n/DWkcT374v/oEQ6jh8DgaKTKDq84qzqIz89ncMb1uIsukO44JNW1tNx7Eg0syfQdvAwdG6hg1ajEXvjfwfTC/u24ldTz/V1e7CW1mBRQ7dxIzhZW8Rnf61tKf5EESgPZSrST5xkxNAhAv8ne0ROBWh1cPGfLfiK7nF560Z5ONdFRJKQmkJUSk9K7xdwbdceVNVitO1P77HjcSV1Jnn6VFC2TGKFmU+cIk6eOUHKwMGoPFq0EmDuReO1k3VwD56bt7m9YYecuul6xGP306FYNnmqr6KkkB7t2zF93DjSNm8nq7iUbvMfY/Zbb8sRn7g/7XYXfgYNl86dpk/PnnIMqtBppT1eaWtm63vvk3PhAsHt2jJ5wkTO7t5Lxb18DHqNBLP2Hz2c3t27s2fNRgoe1DLlnSUkPj5PkhxtPo8UeWrQcfn8FQb3Tvx/OXai8aOwefl73iKqC+/glxhNSkp3bqX9y+2795m4+H0SH50rOzOiJynGxaI6z7l6jmi1gv3f/4DP66bNsMF0GDyMg6cvMX/BM2j9dDIn0yfEsU4vf8x+isbi+ySkdiMhpi0Fp65wKTeXWd9+TA+BhhBuZXGjKMV36uHU5Qv0TU3BoGhZmEXXqrnRwrV7t0hOSpRndrEQeBQqaQtfPmEMnqpKOg4cTveunTm5eR25ZWU8vnwV8SPHyJxD6ZoSLc+mRj6e9wTWuipGzRhNmJ+R0+u3YfapqRNJK/5m2qck0r1rF9I3bZLZu0KL4jFo6TJiAG3bRHPxn/1czcvjxQ1/EjdwMA6PWm7WKoUHdUMN302ejrqxmT5jxhDz3+hXROUVNDXx+Lq1tE1OQSMccnLD9EF9A0v6DydMa6T/7FmodWpO/rMJjdOBw+YkMKI1KSLz0+Xh4v5/8dlFH8cNJgOJI0djNgdwYONWjF7hynXL7tb4Rx+T44dLh4/JTammqR6fXsOQSWMxqvVc2nuCcouVxTvWQXw7eR/Kh8gDd3NzUZgNtGvbFs3D6ywerp+X/8GAYYPp3aWz1GaKqtcpGJNFBXw9aTxtDX5MnP8s1XW1nNz3D01qDe/vOwaBAQ87Vh7ESl9y8RLL/vcmoXo9k+bP5PbtW9w4cx69wHo4XBgD/JnyxGPcuXOb6+cu4LM60fk0+Pz0DHtqFgVFhdw6fg63VsfifTvBaMLlUqPUiJ65l4IzJ9n4zAvEh4TSZ/okearOPXYcQ0Qrnt2+FY+MmWvZWPQ0kXcgnU2LvyBYZeTRF17gVMYpCu9l0VRTSYQ5jCa3lykvLSLr6lXuHz9PoEotg8E14cEMfnQ22TducuPQCSKNftIVqjTqeOSVlzlw+AjFN3LReZEJPmHhoTzy2GOkHzxM5vmrdB48kNl//CA7YjYJqRA9QLiYcZbUXn3QyoQBMb8Cp1h8Mk7RPzEFP8Hoa8EGgtvO6U0bOL5sGW0DzUx9fDZHT5zk+oXr9Bkxninf/SAPVbI1KiCMahebv/+R/L92kxDZmqTHxpN+/DCVV3MI9LYQPVvFtGXwrMmk7dtHQ3Eleo8CW2M95tAgZi18ik07dnD3Rh5Dp0xnyhfiFC5y5sR3KyQBTtZ8+imV/xykW1Q0faeO5e8dO2iusTB08lQGvf6y/LxiYRbjbgFI+f21xTQdv0SPmDh6jxnCnmPpFBUVyeJO7xTs3HaMmDqRTRv+xvWgVnb3rC4HrTvGkzJxJH9v3IjJ6kHT7ERldxPXpSOJU0azfttWmirr0Qq2qdNLQvsEBkway9a0NPJu5TFi7iOM+Pgtqd1VyhEk1OHh8uVLjEru9/+vsQqavFYuX79C/z6pModWIcLLH+a5fjx3Dv7lD0jt3pm4Xp2lRqyyooGFi9+n3YxZLcWKmA+Kwsvl5ucXX6Ii5yb9e/UiMbk369atRiui09yCQeakT6/e9Ovbj21/b8NVb0eh1dCgctK1V3cGJ/Xl519/o8bl4c1vvyV69AiJbhLMN+kM+i8taNkTT9Ccd5fhA/oRGdeOfw4c4M6Dat78cilx48ZLV2lDcyMBZlE42nlv9iysRcXMGDmG6PBWbN60Bb3JjNPlkoDvyRMmEB4ezvq16wgWEgabVWa39xvQn7CwMA7s2y8jzES6iBjJDRoymIiICNJ2pEnoV01VDWFhjrMsvgAAIABJREFUofRNSiY8MIRtu3bToFLywZqV0DUBj0bc+y3PY2VhOTarhbjOCf+v+yqeidL8fOnyj+3USf5Z8aMSQvCiQj5Z8BTa2gpmTx6P2mhg8559lDQ7WZa2F9q2bZEvOVsaBu47d3j12QW0CvJnaP9+6JUKjhz8V07yRKNBpdEwcsQItAo1B/eno1HoabZYMQQaGTl2FDa7jb2Hj9CAkh8PHAB/s2Ryivtf5VPgvJops4BjWgUzdFAqjc0WTonOpNrE29t3gL8fHnEKFogSn5vGzGssef45/JXw+OxZlJeUkpOVTW1FLSHBISi1KsZNGEdZWRnHjhyVY19BAVEb9UydMZ3CwkJOHD1Gq+BQHpSVYzCbmDvvMXJzc7l+PQevRyn58sJB/8jMWVSWlMsiSf2fOebNnVslIUCY9VrkZnDjUiYJCXEYggLkpEsrq3A4c/YiXXr0xC9AAmZaANFuJ3d37eL3rz6nTesw5k6dRu6FLE5kXMDQOZ7FGze0SIsEqN0hwb2UXMsiOjyEHct+IDc7k4SunZnz9lucKrhH6pAxaMSNJf6sXhSeDvI2buT3jz+hc0wCc+c+xrEL5zmZnUlkUk9eW/5zCw5SLRkqUip28fwlUhP7ohFUCzHUEudkt5PLP37P9lW/E5vSgyED+lNw+iKlt/NwK5VUiijehDbMmTad2/uPczkrm1YjhvP0Dz88lCeIWbgYhfs4fO4Y/YaNRCMHwi1buDCU7P34Ey7t202X+HZMGDOak2JaeO48ij8mTfVVV1cya8Zk2nfrRv3lTH5ev57oqRPoPXU6zV4dOikSb0LntnP/YgYDE5NRaAxSW+Tzugg1GtiybBlXrmUxceEzJPVJInvvQc7s3ofa55EMupQZE2SY8e3TGaz4fTX9J8+g/+RJWAzQpPTiEqgJl4/s01cY3W8IWpdPUsTr9R5CUHLl+9XcyrzEuPefpk9KD86s3MDJf48y+pHHSRo9klqfXUb9RJrDqKis4nZZPr17dqH+7h3qmxsJS+xOVm4eeVfusOCxJ3BYG9Do1TTYbTKjb9un31FSUszM916kbdu2nF27k/Sjx0h69lHiU0VXIwhrsw2jn1lGOpXUVdEjsSdelx2t0MR4/aipreNKYTZ9+yejdgr9osjvVBFut3Ppi09lluG09z/AHGDm3J/LuXgtm16LXiOkZ6IEfgaI8YZYCKwWNv6yjEZrHY++voBuCfH88/mPlGXflXoHbXgIkxcuIDqqFWm//Er+lSw0Ch3+bSMZ/9ozGA16jv62jmu3chn42nOEdO8uR4I6rR6ro4GQ5maOf/QlgWoN0957E7/Wkex6fQn3q+vp+c5baOJiMAuEuKDWixyVxmbSP/+OYIOJ6W++gcHkx46fvqcy744EpyoCAnhiyRK0ai3bvvmeprJSnCJPtXUE8999T+o6dvz6B5V376DxOYiOj2PmCy+hVGpZt/QHakpKUWhVhMZF8+RbL+NotrNl6W88qGtg8tsvo42Npkm4txQq9CoNOTdzUPppads2GrPQm1rtqLUmVqxZQ+rwwXSKi8VotaPXaalVePGUFnP6gw8Y1L0HQ55/HqvNxsYvPsNrMNH/9XdxmIMxSdCoA5WfhtyrV0hfu4H2HeOZsuhxvB4XG774AVWtBaXVSfve3Rn+3GNY7BY2Lv0edaMdr91HeMc4Zn34CuUV5dKkZAwIZNRbL0J4K1w2hUSpeJVOGrKukfvLSgb07kPqy8/T3FTPhrfewhgaRv/3P6BUa0JvCMXRXEeAtoE7J49zacM+BvUdztD5T1JWWcKO37/G01CDy+ah98jhpD75KMUFhaR/vRw/pwe72kNMaiIDnniEygeV7Fr6K0arA6fNQr+Rwxj62Gzu3Clg78q/sVbVodQqGTJmhDyoVT+oYtMvqzCGhzHhzRdpNOtpkjFwLYiCC2fPSg2gn0qPwSv0OV6a/XwcPXuCAX1SCBQaQIcCjceLyueg4PxZTv32G0/Pn0Onsf25X1jMxs9/o3PiQHouWPB/6HoP6Kir9P//Nb1n0iuQRkIgCaGGhBB6ERELFhTrqisW1F17W9uqsKuu3UVd62IvqCsgvaSQEEqoCRBCKqRnMpPp7ee9g/s9+z/nP7ue3RMiM/P53M+9z/N+3oUBrUZachgMEb++ul+3cPTbX1i6bCk51y/i4KH97Pvnl1iHgwS9PhZdeyW5l8ymbv8Btv/rSzROL9FxVkrnz2LyglkcOnqMrz5YR87Eicy45Xr8JoP00FNK77Qg+779nq4ftnDPH/6AdX4pDfvr+Pbtj6TqNvuKSxgw6qTiViM4oXYbNT/+hzPbq7lu+bVMuGQ+m7ZvlUpdgwiHCKu56voVpE8rYt+eKg5+8R+pArSpgixbdRsp0wrZV1nNnrVfkBDSotVouPzmFaSVTWDD5i0c3bIXd7eNlLg4rrp5BZYxI9m+cxd7vt1IYWkp0267DodGicorziotvUqvtHtZMLEYrThVgkpCGiWDYQd1Rw5QVjIdpS+MPqhC5w+h83vZ8eXn2OsPcc8fb8Y0Np1dO3ax+euNLLn6BkbMms2QMLxVCc/GANFuP//+51pOnm3kiWeeIHlkChu++57aDVvRK1SY42K44dZbiE9JZptowrfXEgyH8KVFccOdt5KRlMr679ZTUVnDnGXLyJw7E6dw4UGB2eMjxenl69ffQGEf4M5Vd8HIFH5at479Bw+z7LY/YhgzFrfBKK1LRIOucdl46+U1WAx67l15FynRSXzxr09oOdbAsMNBQvoIqfpMS0vjiw8+5nTNQVlkuOON3PHg/RKBWv/ZF5zYXIFJp8c0Kpmb7vojVquVz9//mJ7DZ6SViHpUPCvvX4VVZ+Ld19+mpbmdK2+/DcvEsTgMGlzCBkmlobupGY/bRXbBGOmqIAh8BpWGcydP4vP7GFU4DldQxFaqMfn8aFs7WP/2G+TGR3HdHbfIAuvdf7zB0HCIJTf+gXD6KIIGPepAQKLdis4e3l/7DoaRsax84B5UijDvrv47yvODsvmMz82Qn9Pr9vLPV9/C1yVKPQXWjCTufvhP2H0u/vHGm3T32rjn4UckpcuvVMqmQO90y2zir99/l9Gj07ju/nvA7eL11a+icKm4YdV92FLjcRh1uAN+jGEFwrT+208+omhyIbfdegs+h4u3XnoFxYAbvz/A6JIJXLFiuTy/PnzzXbzn+mRPmD5jElfecgO9vb38+9338ZzuxKjVkVc2lWv/+AfaWlr419vvEez3yKSi7CmF3HTHHzl34hTvv/cBSoORGx+8n944Iw6t4MeL6EExchUq4EwMScIPOIDWr8RitLCtYg+jx+URFRsto9VijAa0Ngdtu6r56ZuvmHbxLK68+koGzrbzzzfeZkR6OjevXIldqUBlMKEUyU4KFTXV1RSNL5RJK122XvQJMaRlZrJnRwUTxxYSqzWhCIUIasOo3G5ObdnFhh9+YM5VlzHv0iUcrD/MW++9R8HkySxZcS0eq4nBgA+1Ti9cXandXkF5cZkUGzl9bpmEFh8O0bL+Z3765ksWrfoDc+fNpnN3LRs+/hxtSIldo2TsNUtYdMlizmyr4POPPmHivAXMvOwyfCazXBcJ3hBKnZr1x+vILZlGwKeW2g1BbErwBzj79Xr2b9nIVXdcJ/eVrsoDfPjmWhRvXn1NuE10Y1Mms/jyy9j6ySdUHjtCzmVLmXX9jSiiEujo7yM20YLROcym1a9ysrKW6XMXsGzppWz88CM2Vexm1r13cfnK2+kf7EUnihSvQPyVbKvcxcVXXsqgZ5gh4cJtiCUo8iwr91A2vQRvOIxPpcCrUeLx+TlYVUt5WTlKnQa3UI+Jrt3lprmqjovmz2VI6ZWIXkxIiT4I/3j0CbrOtrFg9jzmls7g87VrOd7SxKzbr6ds2RWorPEMCPWTMsj5kw2sfewpYlU65s5ZxII5c3j/tVdo6+rgyrvuoGBWORqhwBywYUEvsyR/PbqPiWWiE1NLTzNjUMmQzc6BU40Ul5eKQbh0dzcFDPT29csCsKSsGG0gLPmNfpWWaLudbY88yGBrC8W33MqECeP5afXznBuwUf7YM5jyx8tcQLPZjMvhYKCvh77eLqYVT5YcHOG4L9Ib2ltaOXP6LAsuuYS2gX4JQ8cpVXSdaaX9bCdl8+Yz5BvGF/SRkBjHx598hF2j5rKrriXsCMmQbk/IicVm44uV95FiMlK84gpZSH3+/Bp6fAFmPv8c0fkFRKs0BMJBBvHT132eYNc5yqeU4vVrUarVuN19nO9sxTE0zNRpJTh8LomMmowmGo+fIOTySaWow+UgpFJgiIqi/vBhlCEFk4om4HDYUYTCRJujqKvbR1SMlazMDDyOYUxiUQvl0pGj+FVq0nNypcGpGHUZtFqOHDuMQq8mKzsjEjEouluNiTd+85ubPm8W4/PGyMNG2GMMqRX0Hj3MvhdewBqG5U8/TXtnJ1veXwtmK4tf/Du6UVmYAmEp4Rf8o5p9exmVlsK4sXk47DaJpFhNZg5V15Kkt5BZmM/5oJOAIkiSWs2+XRWkj8omNT0dm8+FWmSqhgJUH9iHdkQaSWnp6DxqlELRZVBwVqhv//4GI6JjueLRh2g41cDer9fhM5u46p9rGTTEYvQaCQU8hAwD7K/ZzYxxxcRHpdJnD2Mw6TCaXDzzxCM8tOpRYhIT6A0NSa8/nQsOVu8nv2A8cSkJ9HsHCAkCtj6Kql1VjMkrICExAZfPIQna2rCOij2VFBTlk5SSRFd3F3GxsSiDCrbu3k32xCJUZpPMW9arBeIVpKq6krxpE6TnVVRQJ22fHMYQ2yp3ygIwRm9B7VNKkrSgV1f/8B1HvviC/NwMLr77Bul6f/yXanInljL70UfoN+ikr6N7eJiw10vziROUFo5HbzVxxtVHSlISirZ+PnjlDR596klcYT8Os0aqv6ODSg5X1zJpQqF0vg8IQpBAbHQ6Nu7YydSZM6WtUJTJiEnEDvb2sOvfn3NuZyVFOTnMunkF2zf/Su2uSnKnl7Lg0fvp9PmIMcbi9/pwBYY5fuQwC0rLZYMzINan1cKwxyEL4SvmX0LfoA23Qdhc6TEMeTmy7wDjS6bg16vpC3nkuEvRa+dAxV5mzZktUWmnKkQwGELvU1Kzq4KLFi3ErwzR47VjMBppOXqSDZs2c/Of7sMvrn1ILXlWLmWAvbXVzC2fIYcFYQkhKHH4hjhwaD/lJWWEAqJY0aIVPGqvhx/efAP73lqWzC2n4OLZvPX2O/R2DLDwqhsoumI5/UqVtH0yivirfhttp05TUlos7bocATdWi5m+1k5aTjUxRxgXDztwBnwkxsTi6DzH6dONTJg9DbtnWE5DjEaTTJM50dxCQck0iUMIEZJ+2Emc28PHL63GJSyurric5MkTePsfr9Dr93LVH1eSObUMOyp8SjUhvZL2/lbaO1tYNHceIRElNyT2QiuNZ08zYLcxZeo0BvoHJRUpSmegr7md3oF+soqLpA2JtHvRGug83IjLMUxe8UTpaxsMBmV2cH/LObq7uxgzpVB6RTqHnVjMFs42t9ElogLHjyesUhMIhKRYrl0k8Tgd5BaOkchmQCmiBlT0HGsg4PWSXjiOYWGdpdVgCAREdAjrXniBpICHu2+7GZcyzLufrSOgt3Ld/Q9hHFtIn9uHRadD6fLQcfQEJpOBUUVjGPK7JJXTrNbQXHcEs95AplANu10yRz0m2sr+fbUSjCoaOxav14VNHcCQGMfOmr0Y9SbyRozGEFahEklbLicDZ07z2euvEquCVQ/8ia6Odj5b9xVx0Slcf/e9eNKSUKUm0+10SJXtySOHSUqIIX98PsMDgxiF+FBvoaaqltRR6cSOTJEpXoLSIBIzjlTWkpyWSlRWGk4h0AuHiTdFseahJ7n15ltIL8yjs69H/r54ng7WHiQrPRNrrJWgUEMLC7ZwSFqtZRXmo0+Ik2prlT+ENhimvraWnJxsLMkx+Hx+dEEtao2W7Xt3M25iAQaLQXJwleEwupCCul1VlJdOx5oQS0d3J4kjk9AOuWj8dhPr3nmb7Em5rFixnNMHjvLddz+SXlDEHU89iTPGilOrlkWmxRfk8OffseXrr4hPi+Whh//E9o2b2Lx1J1n5k7nnhecZiFLR4xFOEkYZTffGC3/jTw89zLBehVcgqmo1yt9swQ7uqGL6FOH3J4RdEcNzvVArb61hZmkJ6ngtLt8wWoUGk1JL9cbtTJ46BWViFHafT4YhCODmh/ffZdvPP1E0fgJ/XHEDW7/4mspD+0hbOIPl991LWGnCLSNYweJyU//+Jxzevo2cSXksu3IZe3/cTO3OKhSvXH9jmKEhzP0DpEWZ5UM1qFWTf82VzF9554VcTA3+oFOKFypefYvDm7bLhzEzJg7f+fMEk+IxXXEJS0RHJ6BIwXuR0GyQ3bVVFArLCLVWBkCLKDiBzh7atYPyyZNR6oXxcoQ06w34pIqldOYM/DK4SRwg4PW72VdTy9zy2ZHotd89in0+fn3l7xzdvJW4oIIkvQnv8BAuo57xN1zL+JtvlrR+8WCLTIvmumo+/ctfSFPp0Ps0WDU6BjqbCcdbmHH/nYxdtIhQUINSb5E2LsN+P3vr91FaUiIFESIZUEDOIjv5RMMpps4oI6wUOrDICNg2MCRHwKUl0/53BNzbz08P/1mKQUJxKTJXUtvXSTjayuzHnyZz1jypGhMFjhCvChXpyfYzFI7NQ+8NRAyWleI2DdFw/CTFpWWSjih+Xzz8tp5+Bs4PkDU2J8IHEGrTgIv1P/+IXqXjysuujPw8kjcEvb38cO9DDJw8SVzGSDrOtREj5PSxsSx46llGTJ2Mz+lBo9VKpVbHuXZsvZ1MmVhM2KmUir6wHtq62nE5PVJ1qrmQ/+cQqrXmFomMjM3KkmMEMXpzhoOcONOMIqwmLzsHoxSliP5Ew8mzp+V9zU5LQyeksio1PnWY5vYOQt4QY3Ii5qeRyDc4ceyENLsWowC5mqSMTs3Lr73FjLmzKC4aHxkBCzK+Rs1QUyOf33UHRqcbTeIobA47cdoQHouFWz/8DK8xCp1AU4SfGiEOHD9McuZILEYjJjGZ1xoIhUOcOtFAsjma6BEj8GvBFfRiUcKxQ/XEJ6aRkpQieSrCRDgQdHL8dCNxicmkJo6M+OVJZaOPll072LbmFfQiOzg6VjY6HreN5MkTWfa31Th0UVh+Dz9WBdlTsZ2cMfkkJ6VdyHQWwE+Y5559isf+9AjGKAsuzyAGo0k+Mfv3HWBMRi4mg05ocST3yu0PSJSleHIpOkms9eP3+WSG9u7KvWRmp5OWkiyfN/F8CWuFA4ePkDd+vBydidslXeW9YQ5UVpBXNgmD6JwFY1xMIFRhdlTvlCPgKJ35/8aTBKj47GOOf/MNOq8LkbMoCiZ9SE9OSTkXrX4Jr0olc2VFFLC4RhXbdzKleAoGoT4mLCMJLT4lzz/5F55esxoMGoaCPjQCpQN2bN7CnOmlaEX2sVR+K6QhvUAF5pbPIhwUNjXiGfVLVGnPW29z6Nv1pOpNWKKjaWxtlZv98gfvZ/SVl0QkkEJhIR5KMYLbtp05IvZR8J0FEq1W4gj5qK6q4qIZQnWrkEkmYiQlCNsHa/ZRPnu2bKDEcyr2B0UgyN7qaspmll+Q9whGmVLGJ+7ZtYdZc2ZKIZg4EMQ6bzhcz8b/bOSxp56OrHvJaRIcUj9VeyuYM2um3GMFKi5ui8tlp/7AfmkDIzcAGQETSQ349KmnGN5ZSaLwxYw10WYbxKc3sfS2Oxlz2XK5iQiVqHif4fODtJ5uYkLpVEKBIEGdShbWfrubg/sOML1ciDouUAzF+w46OFS/n+lzZ8rvL9WsCgXdXd3S/mLixCmEBb9ToOuC4uJ28c877iSqZwCzP4RfNPlWM7vbmrnp0Ycpueb6yPkhtJzhIGf7z9HV301RfgEGQb+XG6WCvsFBTjY3SbqNQG7k/hAMYTvfQ3dvDxkFeYQ1giUmeGLQ09yG0zFMzvh83AGfbH7EmmttPivXV4EQdYj7JYoHpZqWcx30dPcxbeKUCJVVxiZCmxCBOIcYNz5folLeC0lEPSdOSg7gCDFtEVm9QkkukqCaT/P5X/+K/+gxsmKipWq7w+WiyevjgX+8waiymTKWTuzjYk7Y2XBGFvrpE3KlGENs2eJqNB9uRKvSkD5WOCJc2M6DcLjhGMlC7BGTEAnM1Yble9Q3N0qB46SsfGQ8l7Sl8GNvOMKHq19C13qeJJ2BsE5Lh22QqPRMbhWGyUZD5DzWG+S2um9fDRlZ6STGJ0R0hALeC4TkCNcSE0PSiFRCYp2JUaNSzYn9h0hOTcGUFCeLHrEmxNp/79U3uPaa5ZgTYtGaDCiFUh3YtWM3E4uKiIuJRvCdxUhZfOfKA/vIzMomOSYhkswlfjkIh2r2Mjo3C0tizIW4vUiQRHX1LvInjMMcZY68p/yPipraA2RljZb55+6QD69SBDOEaPnuV/asW0dvxyny0tNwdPfjCCsYObOci596Bkwx8pkQl87k9tG1YSPfvPYysWY1Zq0Se28fDrWe7Euu4KIH7sepV+PAjxktgrH798ef5nFhQq9RSveHiClCiLrKKqZPnYZKmLtfSJcJhVRUbq1h1pzSSKiEW3gEimmBiprtVZSUl0VofiJ3QFD+QvDr269xfPs21HYvoxOS6Wk+I4WRaQvLWXDP3aC3RvYH8QwMOzjw0afU/vCDtHpKsFilSbnQEii+ePbF8OVTp/LjE0+gGXbI3M8Vr77MGb2K9KlTZHasGElKnojPw1HR/ZtjWXffE8T4QwyHPNzw6hraDEqSppSg1Qv/diEEcqPUKKioqWJO+Tz5EIq9QSx2cSF2bdvM0kWLIgtKKqBC+Lwu9tbupXSWUO7JxEA5yRZKrt01e1k4dxFq34WoFMEx8jrpOFSNYbCLX/7xMt6+PuJGjOTK1S/T4fIxQnTDRgODLicWo45D1bvoqT/C/MwxvHfvo8RrNUSNiOHS+1bSn5ZEXNFU8EWsLYToq8fm5Uh9HeUzS6R7uPjcgirt6huks/4UE6eXy6B2sTuLA7m7r5/GxrPMKpuGStwtsaHaXZi1Wtz7qnA2nuLLtz5E6feRMW4ES554lIP2YYrmL5EbW9AXRKVV0Xq+myNnGuXhJTRN+Pzy8OkQZNbWdqaXl/7X5V5co7aWs3Q2dTK7fIbMLFcZBbk0zKef/IvsmCTmLlyMW+ziOhXekIuhkw2kh5U0ff4d2z5fj9FsJGdmEaU3rqDblIApIxtTlHBSiiy2M8ca8DgGyC+efsG2J1KN1R3cjzPgobykRIphIlEUCo42Nkjri+JJU2ThLQ4AhUrNicZGqWwdmzeWYNhPWKGWI/L640ewKtUU5Y2L8Jbkiadgd1U10THxjBmXKyll4iXq12MH6zHrtYwWprQyhkJF8De7nZfWvCJ9AKdPmyqbD7HgBEp07vhhMlReKt75F/WbD0qrjty5BZTedRsnXAFyJk6X3auI2hGJGlUH96O3mhmXnXch4zhy+O7fd5DE2HhGjR4lrS1ETSEKpj27K8gcPZb0tHhJpYp8ftjy60YmF04gLj4Jt1olycniUDi1Zze5BgM/vfQ3fK3naOvr44aXnsM7Ihn96HSsI9JltJI2oMLsUUlEKXNSvozZEmMmoVgTZ+rjjz7GYw/cTWJqMgFvUCZjiBX6808/cPHsOWjNUZFNQNj8EObXX3/h4pkzUWm0DLk9mKPiGHK4aTh1inGF4zBoBZohSCthfE4nVXV1jC0pxmI0yesuidWeIJUVu5hcMlWiuuK6yMZFGfyvCMRsskYKQFnQeWmp20tGKMh7Dz6CZdiL0mDgWpGLGRNN9ORiMFrwOpzoBEdRgeRsLV66JJLscMEJQDHs46Xn/soTa/4q14EowH93mtnwyxauuXih/GWXw4PGoJeam/U//criiy7CJOwEXBGRiVfpoqmmhnyFibWrHiZeoaUvGOCPH7zNMecgReWl+ETBrBDlmRZzWMWWb3ew6JK58vPYHYPy8BFfb9PG7SxdMEsugkG3A7NRlu38/MMPXH7Fsgv7mqBdeiK84apK5i9Y9N/6SeyH/qCC79evZ9nVy2TPLGzyBaLU0XCSn9f/zP2PPyZznC+40uAMuNlbWcGi8lmy6RE5wTK0YWiAIwcPMEMWpBHCubggQ+4BBg4fJrNzgI8ee4o4sxlVcjyXPPEg54TidcJkwiYzXT4HUVoLQZuN/ZV7mbtkMSGFoLAIZrWK4Z4+Dh88xJyLFkYipAG324fX6WO/8JGdVyZ/rhViA7UKZ5+DI4cPUzxtGiqLsCEJ48dD7/lWYuwuBn/Zw8Z3/kW82UTKpPEMF+TiFxSWa66WC8fRP0BMdCKOLgcHD9Qza3G5BAnc4YCMPGw63obb6WJicR4ur0v+TEQDtp4+w/nuLqbNiHwe8RLLsLujk7aWVgonT0Qn4u3k1VFw9nwHXe2dlE+eCgIhFihg0MeRk43y35w8brwsQH4vAE83ncI5PMSE8aLQE/h2hJ/WeuwYCo+P0QUT5PkR1ERs09pOHmZUIED9ex9zautOKcaYsmQxbckxZC6aR+qEIpRqY+Q9/AFpIi6Aj9FFhQyHfGiUOhnhdqKuXtrXpGdnERQ+k9LmB441nJHnxpTxuZFYVbH3qGHb7gqysrLIGpkWKSqEx4HfyenGw2Si4dT7X9NaWUdHVxfXPLCKhIVlnDeoScsrlE25TPEJwbH64/K6jsnPJegLodJHEoe2baukoGAcSSkiMi1SAPq9Xtn85I0bS3RC/P9c/wfvu5+HHniQ1IxRElUT90sUjoITlz4ynbS0ZHmjhglIJfOuPXsom1pKsskaUUjLaL0w1TWV5OZmEZ8UfyGFK1IAVm3fTNGEfMzxlogCPqJ7Zs/OagoLJxMda4lEzl7Ib2/Zv48Uj4+fnnkRdf8gdpeT6x57UGbXSL37AAAgAElEQVQBq9JziI1Nw+++oN8QCSfbNlMUH8t39/wZnc2OI+BlxZqXOPnbSD9RaAFkXKYYxocJe7ysfvwZnn3hRblGZKqQRoETP7v2VkiAKEohuIrimRCMURW/btnKvBnzsYiOXfRuqiAePGzetp2F8y7GKAoScX9FFx52cnLvdtJ0Bj5+Yg3BnkF8nmEeeesftKl8jJo7h5DKjF8SL0JoRV56bRXJDjfrH38Jvcsvx8rzll6C4rU7V4UnpaXR8M1XWIMh/GoVBZdcjKswj7Llyy+gFkIq65HIVc0vP+M520Hdh18RI/gP8RZy55ajmpDPpKuvJYxeIKAI0Eqo6bbv2knxlFJMGqv8maioReDZti2/cvHii2ScUeQVlhtl1b5qppeXRbpjqUFQ4HO52VFby8K5CwWH+/+8DzwBjm/4jpa9O2mu3IFOnIpaA5OWXIZ2crFUAArzSPFAiUt9rKaSys+/ZXJcMkd/3CghcY1Zw6Lbb6Y/I5X8BRdD2CwvtP83G5hem5tTx45QVlYsNQgBAvhFvJvNxvkDjUycPkN2e2KFik7//88Gxt5ylrZdmzmxeSvDp7tQCeNiS5CiSy8iYcEi4sYVoFZoUat10k+us7ubM+c7mDp1qnQKF55V4pTtOt/FmTNnmVJcilIf2fjFCPp85znsg24K88dEMpiVyPHBjwKyDqpYet0NeMUCDAcwKBV4O5s5+c33DB04TmvtETmyDKeZmbD0YlKK55IypRhnwCkRQIUnyFB3L12dLRRMnEzYYMYr8jWV4vO04/J5ycrMRCE6c0G0DwVpbDolUa3CCUUyW1PsSQG3h9MnT8lkkdG5Y+QhLZa+GBM0nT6NOhhifF5eZD2I66PW0NB4SkLeOWNz/ru3iULkRP1hjAYt2bkC8RQFY8Rv8eVXX5c2MMWTJ/6PDYxQ3boOVVHz9Xo0/UrpGWbOiSZj7nSyL7sSowgc9/tRiUIyFKJqfx1xI1LJHJklkUSdSoPX6ebE0eMkJySRPEoggOLRErc+TE3NPpLSs0lLiUfplu4UEjw6cvAgaVGxxGdkSJPu3qEhUqwWztZU07V7D007djF44hTWxETiSqZhKRjL7BuWE7YY6SOACQNGj5oDG7eRNimPuIw03BLT1sl0g2effI5HHrsfrVYtOZBijYRUIaoqd5ORlMzIbFEga/AGRRxciJrKPZSMy5eqwbDBhMsfwKjRsmnTFgqmjCc+IVYWH2J8Itr/yooK8oqnyrG+uO4ShfKJv38PU6dNQWsS6P3vdU7EBmbq1GIZLfjf3V8RYO/6b1GfOsWB79YTLxIlg0HSF85CO24MJddeh0+nj5hKC95pMETl3moKp0yWo8RI2JySofM9rHlxNavfeE2+p7C5EtMEsbY2b9rKwtlzpSpQf+GAcnuRiSXzZpdGUFPxUgQIq7xUbfgZX80xTv26i0DvEPrEREYvuxhFeiqzll9BUKnEKcseNSY/7N1QTemc6ZFKwhRxWPA5gtRUVDBn4WzpoSf+zOP3oRCHWtVeykumR0LRxUuQ/JVhftm8iYsuupiQ6NI8frR6I84hB0cajjN1egnDQVHIiFgwOFpTy/Zft/H408/KAlAOGcLgDnhkAbiwfHYkslI0q6IAHLZFCkBhAyMWn1QdhnG5Bzm+ZTOODdtp3rZL+vx5TXqKb74OReZICpYulTGWASHqQ4Gt6zz957plnJfIZbX7PRg0Rux9/Rw+WM/cBQslOiwiGdVqLQ6Hh6rafZTMnynXiE7U2SGwdQ/Q1HSaKTOm4fF6CJlUOHwO/F4HDZu24dpcS3dNvUxnMWWOwpEziqSSyVx+801SbCTc1kQo7cDpcwz228ieli99wYYCPjk+dHQOSfRuavkEiVSJVzAQoL21FdugjUlTJssUCr/fj1qtpvVsCx2dHZTPmiVrCdFIiVFj67kOes+dZ3ZJmeQ8i+JJNBYNnS3YBocoKZgsR+m/R801NzfhcA5RVFggIwaFWZZ4nW48QdjrI2+cyD+/YANDiPZTR2kU1393FYP1x4hSG8gtK2XDuVaW/PkeihbOQwQO/m55duzgIcIqFeMmTYp4h8oyRsXx+noZh1k4QVhcRRa+WBdV++pJTkljVFqCjFaXCfEKOFp/DL1RT8640fKjC4BCQYAjB6rxN7VQ/cZH6PodWC1WKTCIWjCNCZddjMIYhdkYQ8gnVMMaqitqyRqVQUpqEiF/mKBeIc+Xo/Un5Ag6NS0RlUohCzpxG3bt2MHo7NGkpKXK6y9dQn5DONe8tJrbbr+NqOhouf+KVyDgp27vPjJGjiJt1AhZF3iV4lMqqKirYkz6aLLixcTswvMLkv4gCkBBU5Ff9IK6f8+urUwsKsASJQpAqV6UV27H1t1Mm14uR66yYRc/dg5zYM9O6OjgwEfr0AwOyYI6a3YZoeJCZgv/46CYAkTOUp8zSPP+3dj276dp3feEe3rRxVjJmD8HykqYdPllke8k9k2FQgqlnv8NuX/updWRzyK6Bw04CbCrtoKSacVEIZ7zSPSr+B7bdu9m/qwFCOhYuLooDUGZJrZp1w4Wzl6CPqRC4RKcjoAsAPf98j2DzWep+XojOreflIRYxpYVEzW5gLwlS7CHVWj10ajDIiY1SPWP3+BpOMmpL37CIJxJUhJRmowoXrjisrDDNihjqZbNm8ehjZupb2hkzNIlLHvueVDoI1nAQlbj9bD7yefZ/cPP5EycwuWXXcqGdZ/R2NHKpOuWc/HDD0VgaIE2ySgMH9XVVUyfJzYrhWywhNZXfOGqXzdSNn8OHp1WjnvFYxQI+6mprWZGyXREeqFAccQB4PP4qKjbx+yZsyP5lr/75zgDfHPP3Zys2sOUWaWUTy/jp8++pN0xxNyH7qb4yisI68wS/VAGvQyfOsPfrr6FqGCY4gVzKczJY9enX9HY1clFa55g6oprpU/a70aedk+Qw4frKZ06GY2sYgIENArsDjuNR48zvbREPqIC1RJG0P2DDmkEXSZ84S4YQQsDV5VjmLeuuUSSUnMnzmRsbi7bf/iYM/3nuP7lV8hevPhCxy5UrkqC9mEam5vIF12mKIiEIlevkgqs4a4BcoomRbpVcbAoIt3t6fO9MoNYHHaBYFgKltd//xXWgILFy66WK19ulEEvyiE7/7rpdmmiOu+yi4lLjGX9N5/T7/Xz9KffQlYWIYMod2WCJK1tZ/B5HOTmFuBDmFoKdaqXM8eOE3JDzoRJcmImpq7i7nY3t2IbGGCMKMQi0xn5OtNwWg72hVIugvqKe+mnufEIIYuOjHTh6xdJtBV64QMHDpFgjCFDcACF6j4caYAajx9DZdaQnZkVKXgF10Gj4/V3IlFwkwryZYyXfPgCYVxNp1iz/HJyEhKZNH+JHG0d2PILNoL86cfvIT5GrhGJdvvCnG1oQJMQS3KqyCAWHVcE0jtz6AgpMfEYR6YRUPml2k0gn4dq60gaM5bY2AQUvjA6rUK6yFVX7mRyzliMcYmyERHRdCH3MC2VVfzrvgfJio1l6fXX0NLSwtZv1pM3tZir3nodYizYdRHTZcuwi45jxxkxfhxBown7BT8482/Ny4tPPcsDTz8nR8CCmCw2IPE+tfsPMKGwCL1BQ0CKZ8KoVGoqK6opnTgVjVEjVaqC8yUD2WurGVcykbA6grpHLMyU7PwtIq6kfDY6o5lwSESOiZMzzL7qSsZPm4zOFLEgEFN+pYiCq9hF0bSp/2sErQyw4a03pBF0ltXCzMVz2VVZxcnGs0xYsIDFf4+odP0iTF5wC4IKqnbsoHjBfNlRi8mBLAx/Q6L++uzz/OWhx8Bswqv2o1CopdpPZBCXiJGroGmEFCiVkezpnbt2MW/WbDxOB3rhDyY+6EAf/1n7Pvu++IGCjNEsvOJKtmzdSvPRI5QvW8qMZx9hMOBFp7diFA+R08fxvbXkzyqXxYHnAuqr9gfY96uIa1so48PEGFFnEvwjqNy2kxnSzP7CGr9wUffs3s3MGQLJuuABJu4ZQXb/+gtlS+ZJs2efwGqCfjqa29i1eSer7vxTBHVXqwgIw/NQgL17q5g9a6Ys2MR9ETfM4XXIKLiZIiNYoNDiYBQRdE4Hb6xaBfXHuGRmGYkFWXy7YQPtLd3c/MADZNxwtXxoBSdOIMNul5sTh48xuWiKVONGTiMFQzYbp44Jh4PSSIMm85Khp7uHc+e7KJowIUKFkeKxMMOCxnKmiQmTJ16YWIqyLgheN49fvYK48w5mT5pKzsTx/OurdXTaenn4by+RXDxVcnMVIeG6oCbQ2cH5ni6Sx+WitkRF3Dq8AVx9PfT29DBmwgQG7U6irSa5FtvazkmPufGF4yKIlVaJ3xukq7eHIYed/PwxEcRa1HoqsPV309XRylgRlylggrCfgEbNmfPn6O8boLRwKlqhwBYesGoF51pbsHns5BaOlTdXLTiYCgVNzafwBLzk5RVIY3phlyKU7cHWM7x4793oBnq4fukSOfJfv2kL3T54XuSEZyRKVFMfVKLQ6rGf66J/aIj0MbkotWJ+IlgLftpOnyHOHE1Mapo8V2VFqtVwovkMRouZ+Ng4TIICQQQwaT3ZRHS0lejkeLQGUV6Ka+/Hc7SBR1feKZWuly++GGe/jfVbNjNgVPPW999Fsn2FYlsl1luQIw0npGXOiJgEKUIS68HudMg9SwQTJCYkyespUrK0WiVHjzbIzyL+HY1OpOlE7sFjjz/FqvvuJS0tCY+IldSrCfj8NBw9RGb6CKJEQRcOSuFnSK1i38FD5GaPISkqUTZ2v08U6urqGD06k5jYGHkuikmhsJXaWreHSQWFJKlMkbm5uLkiwu3IEXLGjsNgiDRWolfDG6Tjx42seewR8sdnccXFi2isOcCBo8ew5udy++oXYEQqw2KKpNRiJkj9+//mi7+9wuTCfBbMm0N9fT07DtSTOLmE+956Wzp4+IbtaK1R8hl44bnneep50bwJiyyRIy2Q0xB7qysomTwFnUZYz0SUx+JBqqraS9lsgepfGNfLszFMdWWVVNwr1boLYJzoAl3s+udbrP/sM0ZnjubeP97Bl2vfo6G5iYIlC7lm9UsR6yUxBRB/XW8PFZ99ys7135KUFM3yK5exbcMWDtYdQPHmlcvCzW1nWX7zdZSUzaDtP7/y8UefMv7SSylcshRndCJevQanq5/kYID9b/2Lk4cOc8VDf2L02DEc37adjT//zMTZc5ixdDEuTQi1WoNywEuiNY69dXsZNTYLr0mB3mgiNBgQNCgazp4mY0IhNp0an+ToiRGon9qaGmaUTkerUhMUHoQKpSR7VtXtY9bsOYS8YuNXSpm/0eXk1zVrCA8NseTGG8nJzePA9t18/tXnzL3+csqXLpadrSggo1QaHM1tvPfk88QnJzL79huYWDSJ6o++Z2vFHrJWLGbM7OmopN2CirBQfPUP0NLWLkeZ+pBCpiYIywqb086RhqNML50mBRpiB/7/RsGJzVqgUg5viFydlsrnn2C4vYPrn3oBy8gRVLyxmgOH61i46j4SiookcVgkXaidQSmg6OjsJDd/jBDvojXqsQ32M9DVC3YPozKz8FlEhrKasN2B3T5M+4CdtMwctDq9PF+c9n4O1+2Tn3tqSSkDgQApqWk4e7qxOl18/8IaLL/5Yl33zMNyNLzp7bc5caKJK+95BH36KNxRSvyasBRttLWcQasNE5uSilMdhVVvwjrsYOBsB+GARsb2KJMjWcOhgSFcPf2E3V7pD+a3GFAZDThtdmzd3WhDIeITEtDHxEgneYPPRVd3B051CFNCDMaoKImCiFFeT/cATl+QkaNzZOSV+K9VpeHwiSP4ojRkZGeiF5nZvv+NgisYK4LavahFJJbdjbm/n1+ffoKp+eOY88jDBB0OPnv0cZlfueSxh3DFWfEKRNUfQD8ckFYEHrWStKwMFHqtbEa8PYN0t7QTbYnCkhiLMsmK0zOMyuGgq6MLbUwiekuMTEgIhfzy+vd0tJNkthLzWzC7aHTE6CkwZMN5uoltb/+TovxxzLj3DgZbWvjP6++g1xq5/E8P4k9NxWY1YrMPYLL10n7qJCkZmfjNZjzRMSgDIVLdPr7++DPmXrEcU2wsWo0ofBTYh1w0NTWTm5sn+VV6s8gqVeJxeWXMUkFeoUycCKlDMr9XpNQcrK0hvygfpUnHsCZSLEb5tdTV1ZNSWEDYZMIXCKMXwgJ/iOq91YydNhGNwYBSeM5Jjl0kCm78tKlSKf97FJza56a1qpLqte9x3eVLyL/pCnqPN/DZ398jO388c++5BYdJjcPnkRyuqKCak42nyJw0XnqamVRazHoj/QMD/PLjT9xy9XWE1Aps+jC+gI9Y1Bw5eIjsgnEohZmrUiOBHPEMHzl0mJIJkyR9wynYdW4nGToje77+nqPbdrHi+htImFVG494aNr/3IeNLppJ/w5UoR6TS1+fAarDAoI0TJ06QWVSIV9jJ6PUE3cOM1Ko5UneArLwiDNZYhr3uSEMQVnD04CGmFBRJAYJgrIim2CeC3Q8fZkrhBNQatYyKE2ICQyjAsaP15E+ZgNKolXmlQnTQ2tbJpk1bue22u2TqT0ghkmFEgRKiel8N5bNnEhKUBSH4UKtw++yyAJxeMl36MgovTV0gTLJKzU+vv4GtuoaHH/0z5CSze8tWtn3zK1defxMjZhYTjrHg8Xikq0MgHKb51BkmZOfJQ2rI7yakEfuYh/YzZ5kqaBF6HT6jhp6hPil8sPUPkBgTj9lkIjouTvLz3F4f7ec6SU0ficliIuT3ofH5MLv9fP/PDwj1DnLn3XdDcjxbfl7P7u1bufmuO8mYPh17SDRLOuz9AwQcg9gcNmIyR+IKhrBa4jBpNXS3NtHT1c2Y8ZPxhxTodTqZZCOac5/HS1pCEtFRVux2u7wvNtcwXT3djEgbIZNCRHJFOOjnzKkGDFoV2aPS5XMxHPQxHA5xprcbm8tLdmYu6rAQAIbk9TjTdpZBj4PM8ZFCUudVybPqZMtJXCEfo8eNI+QLYQiqZBawrreX9198lnFp8dz453sliPDxK29gd4a5euVKVNnJKEwGGUln7xukvaNTpt4kjRqJV3DFdSKVykn/+R6JrKanpGIwCIGiF6Vew4nTjdIDMTklRX4ecVYatXo6mlqk7dTo8fl0nmsnWq0lWaNn8Ngp3nz1ZQrLp3DV8qvlWfPRR59IvvuKW/6AJTYel6iR9Bq8KgWnzzbLPS8rORVFMCiLP7VOS2t7Kzq9kaTEEWg1eom+uj0ezracJS0llWjRNAZDGI1GHM5hvvjuGxYtvkgKbGKihe+vArdrmOPHD5E+Io0ovQGTWVjQKHETZn9jI9bEZCzWeBQKDYpgRKW7r66G7JzRRMeL5CmhIFZJ+7BN+6qZVFBEhmDh+cIyl1fwyHfUVjN6bC6x0VGSB6wLKzEM++jYuY9NP/7AtKUzWbR4AfaWc3zy9lqS4uK445E/0aZw4rfqsLmdGNwhenbX858vv2PGZRdLP8Pj9Ud4Z+0HpGTmseymm1BGmWTsm9Pvl96KQsm88q47UahVEpAXSKigQtVWVMoCUIhKxdZg1Bvxu9wcqa2jYGwuUbF6eX64RHShKYr9+w/IyFetXoNRrcHdYydKrWXfb832+p/Ws+L2W6UnZfuJBr746ksSx47hij/czqDIaFNpUKsURHu9HP3ya+mhfN09N5E/vVjazHzy3oco1l56VdjpGCB7VAKXXbKEzeu+5WR7F8kzyrnkzrux63V02m2kpiXg6O3mbN1BymfOYFAdkrFiMcKaw+nmqzfeYtumDcxfdglXL1rKzne/4nhVHdHJsTQ7upi2/CKpgPv57X9zvKmVCdddw4xrriKo1RCQrvUqAkIdXF1LWdkMlBoNPn8gkmTi91FdV8vM2eXy/8vCVphWe120HD/I4jnzGep3YzRE4fJ6sQCfPP88x6ormDN/JpdfvZyPnlzDqdZ2bn/haUYvnkNX0C5VMonqWPpsQ1SdFYT3PKyi+xGeUSYL3T0DnGhoYtqU6TJTNhgIolIrGLQPcrzhSKQAFJJw0aVptQz0DdByrFFGwfkVfknGVRmjULedY/cTT+Ds7KTwmmWUlk7j2xefJ+AYpmXYicJs5ZprriUnawwfvP0efR1dMh90IOhi9p3LGT1mNN/97U0sXnAM2ul2O7jhLw+SkJrAh2teROX2owgb6LY5uPH+eygsLOSlVfeRJDyxfB6GQgGW37eK2Ng4PnnxFeIAR+dZ4kamMOOmFaSNGsm6l1ajC2lp7Q8Q0Bu444G7sEZbZN5ntEnP0FA36sQ4LrprlUShq19bi9Jmx6XT4tSruPru2zBFWfj49XdxdveTnTqSlvOdrHz6Yek798oLq4lW6TD5FLh9Xu5+9nE8Pg/v/e0VMuKT6GpvRx1r5apHV+H2Bvj6tQ/xhFXcuOZZosfmyBxMhT9EfFgric+2OA0jcjIxBRSoxT8qI2++/pZEAIuKCvAqfXKNmMT4av8hNv35z4yIi2HuQ3+mpaOdph9/JjA4RJvdiXnUCC79w/V4/T5+/PgLXD2DxJuteLQKLntwpXSb/+qvrxMn/KIMGno8Q9z9zGP09Hby7zdfJzd5FN1nezFGJ3DHU4/Seb6Tb9e+hyEUQhkMEzYZuXfNi1TV1rBx3ZfECHPXgJeMvBwW3XUnDc1n2PLl52h8ooALYUkcwa2PPMyho/vZ/N1nJFqN9HX3k5Cexa2PPs6ubds59ONPJJpMDHl9GBJiuem+Ozlw8CB7NmyRY9zBvn7yxhdw46qVVFRV8OPX35ESlyDRAcGBXPXk4+zYtpktWzYTq9ajGxgmdXQmix9eybY9e9j90Y9MmjmLhU8/gN1qwh9QoBNOnb6wRPXHFUcKQJVCIy1WRDEpo+CmTsVgtsiixRAME+3xUvXllxz54Tvyc9K59P7b2PLzL5zceUgavdsCHpKz0/nDqrvYuGED9TurMap19NkGmVA2jatvvYmvv/iSc0dPSi6s4Mxk5Odw2R+u54efvqO+cg+mkAJzQE1xyXRmXr2MDZt+Zet/NpMqYrBcPkbn53H5yhv57ruvOLZ9D6l6IwZ/kHETxzP1lhv46csvaDvaiE6hwh0MkJA+khUP3MeH/3yf9hPN6NUC7w4wfkoRS69ayvfffMW+Xbukgt0fVDKttIwl11/Hv9eupbaiSnrViSJ9wuRJLFx5K2+9+AIDPb1Syaj2BKTIrXTpQj776kuajp/EEFbKhJUZM8uZNHcm3/zyHypr9jPjsktZcMetuBQqjGEdPhEtpgixu6aaObNnSWBaFGxCnKccsnGk/iCTZ86QdAnBWRE2MGa7k2/W/A3FiUYWzy4jY/501n36KV0tvTIf2Rv0Uja7nAXXLudfr7/O8cNHI1FpgTAzZ82i5KIFrFn9ghzj6tRqPINDLF5yEZNmTufDDz9goL1dGssmxyYyb9EikvNG8/kXX9HT3CH3c53FxIKlF1M8ZwZ/+8szmAadqHx+zLFWFiy5iOSifD54+WUZd3e+rx9nIMB1N97ImLxxvPv2uzgGbLK4UBs03HDzDcTGxfDhe2vxDtolQGAbdvLMs89JB4V33nmHYbcLn9sjD9gVy69lVF4eb778d/rsNnRGg/yzlStXSoPov7/yCmqNnr6ePqwGE7f94VbUOh2f/vAdLS4HK/50H6PEKFZE8QUiE4Kzzc3YXHayJ46TQISwIRHgxakzDXgCIgquQDYgAjU0eXw4Tzay8aMPGGpq4NH77kZjMvPuu+/jVRiwuT3YPUP89blnGD7fz2cffiSnHCJSTUQCPvDow5K+8frrr8nxihBTiHt93/33yuv6+JOPEW0UUa1BdFFm7hEqXpuTdZ99jsPlQqR3Dfk9vPaPV3F0dPHBP15H7fKSmBSPWx3kjocfoKe5hZ+//xFX3xAGk1maqD+8+gWONzaw7ssvUIgPFAhgNRm57+67JBVg3b8/wyUaAyFC1Jt49LEnOHP6NF9++aUseLwuN0kxcdKGpv3ECT769BMscTHyz0R85uN/+Qv1+/fz3fr1oNXKdTJmZAY3XX8DZ1rb+OeX6wgmxfH0O28xLHKyVTpUQTENUEqAKGPMaIypsfiDPozBEEqVmk179zK+cBLJumg0ISG8CEnnj4q6CsYXjSVGWEGJaFm1Gu+Qi+bao0wSzZjViMagk84kUW4/jd//Iv34ErPjuO/JB9mzdRsbtu5gxNgJrHrqOXxRVgY9grkuAogM7Kuqlk0OFiOWlES67EN4/QE+ePd97r9zFUaFWk6pFJqIir+yupJpU6ZgUWnlgEBEwqXo9ex6Z62k1xVMGsuyyy7j+IGjfPvN95hFfB4h8sblcvWSpRzbVsmvu3aTMruU2558DJeYtmpVDHvs0tpo2+adFIyfgsYSh1NQ+lQhRqiU7Hv1bQ5v/IWcgiwuu/Vm9v7wM9u3bEPx9pXXhXE5UNu6SLVGMTDgwGOwUHjF1Uy/Y2VkBPC7UbYgZ+7YybyFCyJSekkQDmMK+9n26qsc37Ed/7CdzOhkPE19ZKaMwm9QYMNFm/McJoMe7UAQt85C7vXXMeu2Wy/MyCOWhb8XgKVlZf8zOvT5g1TX7mXmrBnyYojfFoNXIWjYU7GNeTPnYlCIjkNFQHhO+WHD089zds9OrCo/8QYDw112OsWmf8t1LFx1Bz6jXo44deKwdDjY+RtH7KKZ87BIY+GwzEYVG+7RQ8cpmzbj/6KkRPEkeDuNxyibXhqZ+xOSeXz9tkFajp1i+vQSiTWLkVRAZAH397Hl8afpaTiB3axFI3iDnR1kpo1AGRNPe0sn+mE/MWYrHQODZI7OkSai5+292IxBtBolys5+UqLiiEpI4LzDRquth5h4C46eDsZm5+BzC2qDV+akim5K5fEwMNBPTHoqvQ4HGoMJo0qLu6OPUWlJWFJMHG8+RUhrlJvnwLlORqakY7Gk0nKmLRI+JSb5glXp8Z0AACAASURBVNVp0hEdb+Rkeyt+UzRWrRFVcyc5I0fK4q99sEfOZgOiEEBLbHS8LKacrmEZAOoPBeR4ODU+CaMferu78etFOGXE2Nms1DPSFENbbxfdphBak4XAeSfGtJFc+cpz6EanyzG7QnLENDQ3HMcVq2bkqCy5/nSoJUr3xstvsKB8FvlTJxBUCcNpEaClpL9uP7ueeAbtsJOBaAuesB+Ta5hRcYkolHqamltISUvCZrczMORkYkERimEPTR0taNLj6O3rIyGgITU2AY8WOvu7MJiN2B0D6A1KEszRWLziIBlAHRslVcZitJo9Mh3vsJOegX60cTEMOIaItUSRHBeN32mjta0NQ0IyA143IYOStMRU9ENKelp7MFtjcAdcKAx+jCYtWoWK9vZzRCekYh8cIs6gxd7fS2pSMn2D/ejjhHl0SIqORqdnSj5S85kmElKS6eztITYthWiLhcCADY/DKUfFotMWCG283kzqUFAWrvZ0K8OhEBa7ihETJzH7H8/g1gtpiDjoVDIRQfjaFRZPRCsLwP+SAKnYvYtJU6egMwn1ruAjhVH5fDR++y3b312LSVgmxZrk50lJGkGSNQF/v4Oh3j4sVhMDQzaMUTEkJyYz0NmFQ4xUYs2yYQgMe6QFkM6glf5ZAi1z+J0YY40km62Ez/bjdXgIx5jpdTkxR8eSkTIK2+l2OZ5VJZpp6eogOzNTWmIY/QF6e7pRRVvoEUhcXDxJsQm4W8+hCATwqEK4hTI5KpbY2Hh6Oztw2wZIjbfS2XOOqMyRRMfGMtTejdfmQK8Vn8uLKSUJqzkKZ9t5yXsNqBUERCZnlBGzzoDF5aPvfDf6xFha+/qwJKWSnTwC54kmSbFRxVk53duDS2Ng7ML5XPr8k9ITTyQhiJcoUHfvFQWgGAFHJjySZTVgo/7QQSbPmyVNxAW/VjzDKl+Azx9+lODBo0QFg/h00CfQ1vh4UhOS8Z/tQOX1yWb1vG2ArKJCaX/j+Y1zqVcoCSrCDPjcGFOTMOh1BHr6pZmzWqehe7CPhBFJpMXGM3CimYA3gCk9jSNNTWRn55Icl8D55rMEfF6JIrrdLkYmJkubk8azp4iymFD4/dKnrmV4mKTUNEz+EC7bELHxcTSf6yQ2K0uiSIOtrWilHZaB7v4e4rMyibJYGGztlEVprNVKt92GOT0No8GI/XQb0Wo9Ab8fpyKIZmQieqOBgaYW4vQmPG6PzJdVxCYwalQGJ6r3kmyNQa/V0djTRShjJLc9/wwGwfUTKM5/I9+aJDKdOyES+SbZbCE4fapB5tKOGVdwQYMquJBB/E1NrH3qSQxdXcQoIwIKO3DK6SQnJ5dw53msYQU6hRq7x41hRDJGkdXadBa9GMOGg/S7naSPz8frcuHt6CJap8c+bEdp0Mgm3u0cxtbaSVp8Mv02O04FxIxOl2jxQFsnCQazbMotZjNRqYnSJkyMsuNiY3B7vXKykhyXjNvlwWYfQqXX4gkH8SrCpGRnyZG6vb2TrPhEvN2CnRwkemymPCOd7V3SEF14Aop1bklPk+KccPcABukm4EdpNtFk7yclJQWVbRiTAHvEfdfqMI7KwOV0M3CikdxRGdhcLlpcw2QtnM/SRx+WRtYhMVGMHLPSJi49NwdjsuAAgkEoqcKwrbKSgvETSYiKCLGkAbMCqupqyclOJ0WMjAlLgYlWradqTwXTiktl6tHvFENhXdfzwwY2rn0Hn62d1EQrducw5wNBRi26mKuffo6wUieRaIEaK0Nhtv/8E/OWLpGGzgMBDxq1Wf59Tz72CG+veTmiXo4oT2SS2p691ZROLcYgxCEC3BLooNfJ0XVfUPH5OrTeYeIsFmw2J4boOIwpSfT0dDHcdY6CkRkMtZxjSK0ma8UyZt97j+R4ixG4YAwKhULljkoWzF0cqaciwnIMLif7336Pwz/9SLRBRTjowy88Hrt7UXz0xFPha+bO4fNnnkLhsBM2GLnjhdV0hlWkzZwteS/u31QtOpGcAfzywy9cesUlDHqdaPQmXASJIcy5qu2kDA3yzTPPo3IHcGqjuP211xAxA46eNj5d/RxGlATCRu548z3OuLxkzZghyZfCR0wQ8EXETt3eGuaK95Uk5sj/uLweqqurZfTaBTW4/GJuv536ygrmzpyFQiUC3JSSb+nrc9F3/AjmgV4++8ujxOnV6JPiKbvqaqq7B1j24KN4lCLORQY/4OzvZvvxQ1w07yK0gmgpRkYqkUvq51BVNQtnzY5wEGRah0YGWdccO8L8uXMj6lFFGK9Cwbm+Hs40nJIeXeIlCJ7iYQn19aI+2URX3QF++uJzFIH/R9R5h1V9ZW37Pr3QexEUG0hTVFCRbi+xG1NMM5mUSSaZtEkymcmkTsZM6qRPejcaYxejWABFQEAElSKIqKggvZzevux9nPfzuvKPRo7nV/Zee63nuR8rcWOjWfb00zJdpL3qNFWf/yjH25rE8ax+5UWZBnLh9+DovZ9+JmnwkZMmctPfnpNGnLrySg7+9ys5wvWPH8Wtzz8jBa81ew5S+9UWgvVGImekEpw0Ht+YCIavdlH+5RYMVpgwOY2Mpx8G3TDVB/Zx6uutMuIoLDeDm/78GJicXNx3mOJvNqHWaAjLTGPB04+AbYDqA4eo+G4HgT4BRGdMYc4D90qdUOXPm6jZLWKmtCRkiMzf9TAqiL2ffMKV34plQHza0kWk332H1HnUfvc9JwqLUGi0pAj48MrVoA2g+fvv2bd/Nxp/X2YtWML0m9fSonYTN3mqdM+KEbkQPlfX1qPTw6TERLnZiXwK4an6z8Y3WZiVS/LMdNwC8yKHZm66G+qJG3ZT9uFnnKo4gT7Yh6lLspm2ehU49RS+/RGOxibMFivTb7+V+IULZGG/73d48aWTNbIDuOiOO4ibN0du5Ns2vkHH8ZNyBJ999xqmLJov7e373v2IrpOnJdty/iMPME4w0Nxqdr/+Bta2C3KUddOfHiBqbg7Yzex8+z0cjRfptZrIfPp+EtKno8OXXS+/ifnCVeksXf7EHxiVOxMsI3z373ewtXVKoPRNj9xPc9t55t6ynl+efArPQC8DdivLHn+MqClT5LP646uvo+jsYcBmYelzjzJG6Kv6TPz8l+dR25xSK3vzi88SM2Ys2DTsEEw+pYlrv9MAnn/xTSwhYZCRis3PR7qhhSpR7VBTWnSYmdkzvVnA/3PoKaHoQBEzMmdhDPDDJrdBB1osXC47zjhtIF8//BgqhZs+lZM1Lz5BSHg0xn4FW/75NobhQS71Xeehj/+DSoyIzG6+euav6O02hl12Vj71KK0dl8kqmMd/n35WCvO7HSYeePcl/AMCUQ4o+ezPz8l3oss6zEPv/At9QJBYldny1xewjgwyoLDz2BcfeA+XNgefPPpnonRGro0M8tDH76AICRXVPT++/C80NgeDChf3f/iGTBmiZ5B3n/gL8cYA+j0O1n7wGh6jHsO1fr7620vC0yWBtXd+9Iak9xuumfj8iecI1Brp18IDX70rsUHGjm6+efF1tG41Vp2Bu994HZVWI/Nrf3zmL+j8jLiCgpl1+11U9fSw9rlncChEGqow4jllMXy0rIKCufP/5y2Ra4JtYIgTtTXMmJsvkx/E4VMlVknzANcraojpGuanje9Ks4ElyMAdH/1T6v4MNW18//q76PUGhv313PvZO7gELqPqND+++R4GtQZ1TCRrX39BOvlNFXV8/6+3iQ2LwOyj5tYPXvFqAkvq+fWjLyVY1ydhLOteelZq1K5s/40TOwpxm214AnxY+9+3wTLE9fIT7PzqO3QODxHxE5i0eqnMpR1jUfDdex/KsX1g0gRWvvEPqT+8VlJJ+aZfMQyZCZ00lnmvPAG+Rto276Xo258IMhoJSYqn4JlHUBp96fqliKKvf0Kv0cqfM++lx3F7nFzeVcSBr34k1DeY0PETyXnpRRgaoH1fISXbt+GxO5iQlUX2M0/TbrYQNz1D4li8R3kPbc1NjJisJE/L8BpuRRtMGN9amrE6HaSkpsoWhUD6aHBytfE0oUMWmjbt4ExRsZxKJC/OZyAlhuRJifRtPUztzgNofX0YlzuLaQ/c7l0jP/+Rc8Vlck/MXLuC5HvWySSnEx9/x9l9h6VpLn3pXBL/fLfEejV+9BMtJ2q5qvGQtGIBaetX4G8wUrbxY9oOl0vlcP661UQtyoLoKA69+Dod9Q2YHVYW37KOuAVzQWek7N/vc7GhUeaHL77/biauXYp5xMz+9z6n98Rpwp0wb91KjKvnyGnIb8+9iutqN9f7+lh6/wbCl4qaQcWe5/+Jrb1DEjwW3r2eE44hlq1ezeF/vkvf6SZMgwOsf/wJ1PPny3SivX/7K/T3cXVwkJsefIjQ7Dk4IqMwjh4lTVdCFS7ywiuPljN+QjxB0RHepHSJAvBwrOSQNB0GBAV6NYwKgUhScKjkqNRDh4q4SSlSF5pWF/sPFTIjJxuV3ohOgFtsbgnLbj94hLiQYHY9/xzmnk76sXPL00/iTphEaMoUPBojCs0N46rbTfXhIySkJqONDJGSL7Hqifv3ytPP8+a/3vA20EQNeEOOV1RURF52jjTYKET3ThQsbhcNpcUk+Rj55pGHCVIoueJy89BLL8ON7/ntn5+QhzyRKrLh1Vfo9NUSKXLODf7YRG6zNEe42XHgEHPmLfIyQAVaz2LDoFbSc/QooQ4Ln770N3noUgcGMz1zNor3HnjQkxo3mpN7dkktXYCfP6l5BehTpzB17S1eQ4ewZ5utGPRaSouKvCgAoTPzuKQQW+Mwc+zbL/C50kHjtt0y3NgREk7q3ALCJ43lcts5KrZuQedyo/ENIWnOAgJmzGb68uXeGKkbtnChdThRUc6cfFEA3rB2eTwyZ7CsooL8ggIJllQI+73bhdVior7iOPm5OTKZRMaJiqfFo5BFSc+ZOs7+thuD0o1PVCjaqGh841NY+fTzOIU5QzwnVjsuEbLddo4pk6cTIMKVhZZCD61XO+g838KcbMHhEccZwVjR0dfXz4mGBgry8uQJ0ONx41Ao6eztoaWxmfxs4WL2dikd2LF2XOHCnoNcO1lLbXkpBo2CgAAjC1esQBkSTtXRSi4eKsdf6CUC9Cxav44Rj4NrLReo376fUB8/NBHBZCyeiz3Yh9YzjTTsPoifTotmdDC5y5diU2q5Wt/ClX1lMlFLkxCJPURPcFwMWpuH+p8PEB8xRhaqc29dxlCIh6rjpfSV1WHQ6LFGhTJn+TIC1AbKCw8x0tYhdTIBSWOZXJCJLtiXqoPFtB8ox983AN2ksWTftEjq7I7s2cvQ+YvS1xQ+egwzF87D7KehuvQoI1WNYLMTmDyelJnTUXlcnDlRRVfTeSl69psUz4JFi7F3XKPt9BkaGhpxqpSETRhD/NwCIufMJyohUQZ1i/tqVys5daaBQI2CiQkTsEqRgPck/v6/32R+dh7JM6ZLK6IXZDtM75lGzIerOFdUwvUrl3Bp3IQljiFrwVxMQ3YqDxTTV9sgdRpjczOJF39fCSV79+HquC7HRhMy0xk3OZkhq4mq0jIc13olDy4yI4UZ2bNRDlrZ9+MvqPqGseAmbn4OienTsXb1UXe4lOHz7dJl6zdxNJMy0qQ+78Cv23G3X5PRZq7EODIK8uH6CEWbtuPsGZD8x4m56YydnIjNbmHXpi1oB6xyvBeVkcaI3UpuciolO3dj6bqOT3AQsZnpUljvtNrZ/u2PGIesuLQqJq6YS2zcGHSXe6koPMDI4CAuPx8mLZ7HlJRUnGdbKS0spMtiQh8SSOzEicRlZZGw7hasvoJuJTKXhetZTXFRMdmZ02UH0Muc8y6IIohcFoB+RjkyFXAeAfppPnAIS1EldfsOYle66FU5SFkxl0kpKQw3X6F670EGzrcTOXY0o/IymJCczPCFq5Tt/Q1zd4/sXoakJdLV18OC9Nls/vIbNKKL4KMlZdlcxoyJw9LQQc3BEoYG+yUPK2lxAZMmJtBf2cDpkuNYbWZUYf6krVqI3ePAf8RG2c5CFMMjMrIw5747UOgN9J5uo+bQMVxmC4aIYJKW5hERG01v03lOHyxF02tGEehP1IoCYhPGMnyynrOHSxm8eh2/sbGMX7OI0IgInKcucGrfETwWO5qYMCKWZhEYGYK27RrHftmJcsSOf0wsKevWEBISTHdpKWeOlmDy2AkcE4ciYjSeUaNZ/+pL2FXiiCbdTrgs4jBcSc7ced6lWZp/3FiGTVSdPElmfi4uwUGU98uOq7+Hpv2HGamop3LbXkLEeD7ISNo9q2S8m6KujUM//UpYZASDBhXTNqxGr9fjONVC1Z4DuF0ughPGMW75XNlBs9W2Ur1rv0wFMY6JYtzN86Xgv2/fCc4UH5cOdldkEGnrhNnKiU97N/u/2USAwcio1Hii58/AN9ifCyUV1Bcfx6gzMmHKZM6Z+0kSYv0eM3XHKqQbXxcbIZ/bgNBg2ksqaSg6SqzWF9+YcOLvXCZHsa76Fmr2HSQ4KAhHgK9MTPA1+nKl8DgdJ8/K51IdE0byHcukjurq/mNcKKuSiR8iAWnSTUvR+/pwvvggrSer5ZjbGBvLmPkLiEifwfjZOVJv7vEIPbqC883NmEwWUgTfUAIgvBOj5nMt2OwOUiYLjIpY+QWR08G106e5fLSCobJTNB+twOjnQ9iUeJp9HIyLi0NT3crVUw2ofQz4J45jwvICyeds+XU/A01tcjqjExnHaxfJa1K3aQ+uS10YlGpipiThkzuFIB8/Lm/aT9e5Njo0DkZlT2P8wmwsvf20/lSI/7BDplSNzZjC1HVLudhxmZYDRxlo70CtUTImNZGEOdlSK1+36wBXm84TO2Y02tERRM3LlAVw3bYDqC73ou8zMSE9jbAVufSPDHBh1wGGzl+SvM7Ueflop8ZLR3DjlkKGWy+j0+uIm5HGGc8w06ZNpfHXQpwd1wkwGJgg5CKTp6DWqjm5bQtd55qIiYvDL24co/Pnk7RgMaqoKBlNJwxxolCqLCuTndPQyBvu4BsO//KSg6SmpeAb5C8NLOKUJwgSxSXHmTp5OoEBXoOWS4xvjSqOVRQzZtIEgoJHyTOswSZQSxoa9+1j5Fwzp7dvx3S9E22wPwlz81AlJ5GxZBn6gFBpirLbTPL9Ofh74tm8JYux68RKJ1pQKhQeJ68+/TwbX33dG0MppBoC7aKAooMHyM/JxSgJATfWTpuZisOFmBobaP5pq+yCtw+PsPrB+zHGxXCxpYUz2/fgiwKLSkFCdhaRM9NJWb0WtD6yrlW7bZI5uOtQEflz5uGr0uKyeNBoFQIRQNPuHfQ1N1Cye7uUEYyKGYPZYkPx7Yq1nqb2VsZPT2Z+TjYnt+6m+cIFMjbcyZwND4I+2HtiluZdJydLi5iaPg2n3g+FUiMLAMxmSt56kx8++JA58xZz08Kl7N78CwM9PZitVjxaNROnpJKXl0Phtq2cOt/K/IceZsFDf7zhiPOiPNx2OxUV5czOz5FgVeFAFTmlond6vKocMRoWXgl5x2Rr1Unx0SLy586R3SGvq8YuC46v73+Yy81NJGamyUJt62ffUnumgSffeZME0fnx8cPscWFUiNfVzQ9F+1gyfxmhHmGJ8/44IX84WVnOjMwM+VLLxUQgKQaGqWtqZtYs4QIWNb84bYvfH6S5+RyzRKflxszArXCjHDTzwx2P0NXaQtraOYybMIbS77cw1HFFun5U/v6k5M9jdOwYjmzdzHD/dexqJ061loUrbiEqMJJ933wvs4E1/gJC62DOinXyJd36/efY+gfR2LV4PDryFy9n9IQYNm/+mCHzdWwSRmukYNkd6JUG6g4ewDPcx/BwF7qIIDLWrsbhcFP9y24CFQb6Bq1YVFrm3LIGg0HHwZ9+kBxIrVaHFSUL190qhbz7N/2MXXSMlU5Ufv4UrFnv5UDt3421u1s69dQ+/sxbdwt2pZvf9m1D73FjcCqkmzF35VIcajV7du7H0d9LrLjRCiUzl98uRxc1h3bQZbHyt1/2wahRXneheA61Ss40nSPIoJXoAKEfFfdGUN8/eOc9cgvySEtL854f5H8u+mrP8umdj+L/+wubff8ahsxDlH//K74eNx69C5fRyNI7H8I0NMLhH77AV+VmxGGXUXEr7riPwe4+Krb/SqS/L/2mYQj0Y9balfQM9lO6axfBTgXGPhvBoZFkr7+N1s7LlB3ei8M8JNMhRLd55R8f4VxjE7U7dzI+JBinw4b5d+bg/Ps2cO5cK82HjqKxeHArDCj9AljzwH2cOV3HmYMHUAtNk85IQFQ0GYsW0TcwSGVREZb+HnR6BQHhESxadxdn6+ppKCmSyCa7VochNJzb7vkDRyuOc7K2DIXZzBhtkOz25K9fzalzTRzaW4Sv282EAF98/YPJWLme6tpq2msOEJ4wgbVf/QwGL59PjBQEeuVYWQXzpqfIDqgoRmUGNwpKSsuYOWsWWnH0FLo0sTk6HZR98F+q3/+OyfHxpN66mMPHj3L9VDNO0zDaYA2a4ABW3f0Ahwr303e6BpXNglWlInT8eBbfvp7C3bu5VluL3u2WUO7ICeOYuWQ+ZeXlXDzVgLt/kFEBfmgD/cm5cz17iooY6riMq29QJrfogwIpuOd2Nv36M12NpxkTEITa7CY0Mpqctas4WllBdUkJgYYAwoNjUAcEkX3zSnbv2oH1fCsuOZIMxz8olJtWrWP37j1cv3oZu3kQo07BqLFjWHT7ej757DOUdjOm7j6MHh+SUqcwe/E8vtnyPVevX5Y8RduAnemTp1AwN4tN27bSfKUTjUJFtFJLUnI8Y3OmSW3U8IVeClauIecfz0h9seBcygLc5tVgzi4Qchgva06sky6LjboTtczK9sJkhfBcIXAzFgffPPI4rccqWL5gAYlTU9mzZw9t9Y1EhIZgtZvIyM9kVGoChft303f5Ahq7cPkHMC09k6m5s/nws/dRMoLNNIIGI7NmZjNtZobUdg0ND0vYvGvIxdKbluE3Kohfd/3KcF8vgUY/Rvqs5M+dS3x6Mp9+8RFu+5B08vsoDOTNW0jwxPF8/803GIdNUuNl0miZmplNxoxMPv/4E9RCa+ayY/kdt7Ro8U2MjRnHj19/g2O4n0A/PVbLMAULFxI6Zhy/bNuGxzoizUQOMyxdsYqAURFs3raZnt5rMklDYVexYulS/AP07Ny1i/5Bi9Ty+Rq15OXn4Pv7u/3bwcN0dPXy6uefw+QUqU+UHQ8FXG5rx2w1kZCSKB2egmsrZhCdrRdwWZ2MT47/v96FDEVou8zLd92Lj83O+ptvlqPCX37disViJTAoAKvTzIpVy6R8Zu/u7Sg9Vux2J1pDGKvX3CqNRHt2bwPXoMQHGXxDWL5yLT09PRw4cFCanoTLWeXRctv62zE5h9m+61fsphEJalepfVm77ha6e7soKdqPZ3gAlUqFOiCYtTevY7iri337djHiNsl92q3Sc/+GB+lq6eC3vXswBOroNw2i9/Pn9pvvwNI5zN5du3HpRaylG41SyZ133S3B2Xv27iTAqMFucaBTBfGHDQ9xrrWF4xWlDFk7BXqe8FFxLFq8lEut5zlectRL+xDdsEA/li+7ievnznHqVC2DCgXP79oLhgBZAEodHVBdKUDQ4wkIDrshBvP+fllZKVPSUjD4CDe4WI1EKaam7EgZ09NnyLQxtVHtLRuwcKbiODNmzcSEBrPTRLTaTzq96777ie8/eJ9RUQHcdcvNVBUfo/jkSaIKcvjze++BqA9UIgHGS/84VVklkUlKHz1KtV5ODQVG67O3P+DZx570Ys3E+3gDL3Tw6BHm5OSil8EAComrFSXU8W/e4Zu33mJWSja3L7+FyiNHqKosw6N0SN3ihKRp5Bbks3//Llo6LpKam8eaF1/0YugkVNpL1Dh+opTMmaJO8vfWSJISb6LyrY0c2raF6NREli1aQtXOQpqra1FsWrTM0zHQQ/bqRcxavJiOLTv4cctWwufmkr/+biz4Y3Z6UOqdWIevc7G2ktkzZuDQ+kjlVZDQiPb08tvmXzjX1s5Nd91L2tTplO3cQdHOHZJervUPYMFt6xkfP4G68hK+3/wDmauXMyUvD5XeD2HiFC4us9VMeUUFswpyMUlytEeaBsS45viJSilKdoh8RZFr6FJIoHJDYy0ZU9NQCaecxczoiCAsvSJ/8BOu9HSz9rFHiRs7gdLNuzi0t5CVt64hJWsmPVq1hDe6h030mEeo6b7ClJmzGbrSL91/HqdbatUuX2wjbfoUMAo9hlt+zmD/EE2NLczImoVT7ZbuYB+3RjpdzzY3kzFjhozqUQn3pc1CjNLA5qdfwahVk/en24kdH0vx1z/TfLwCjULoogJY8uBDjB0/ni3v/Ye206fQBxgkvHnN/Q8zOmo0h779ictnz2CzDaIPC2bFHx8mMDiEvd99JVv5GquagIgYlj74ICHRQXz/0T+5cqFBippVQeGsePhZgoLDKfzyMy6XlzFRo8XpoyHv+T8TM24Cv/3t35yvOgsRUWjiRpN/920EBwVQ+NHHXDnTIFEEwWPiWPXnR2Sm8N5Pv+BqU7MEV6tCQ7n5yefkiWjXR+/R09REkD4AfWg4K5/8Mxa1m+8/+4DOlhYMDiUx48ez6rH7cSuVbPn0a6wX2wm3D+DrH8i6f70PIyNs+feLdAwMkvfkP1BHxaJx2fCoFQypVJw510Swj55R0ZGSqC5GWXqNjo8+/pjZc/JITk5BIQpQKQRxMXDuArs2fsDktBTmPnE3gwN9lH7wLSOXL+MxuvAZE8MtT/+dwb5+dr79Lxy93Vg9HsalTWPNAw8z1NPHljffxNTViUOlZMKMaSz4w130Dw+y+b0P8Rmwou0aJnFqOvP+9jSt7efY/N5baOwWmamZkp9H9t33yISFxp9/YeD0WYxuDwlZM8h96hF6rnRy8F8f4ewx0avREjtzBvPuWU/nlQ72FpdDvAAAIABJREFUvv8hmsERlB4lY9PSWPDAfTS3trLzk89wjgziVLuYmp9P9vJbGOy8zq6330QnRl2WYTKX3kT+8lWcbzvPju++QGUyozK5SM/JIvP2lTSdP0fp5u34DptwXb1IVu5c0h7+i4zO2/ru34mYMJb0x57jukEk47ilVsuhM1By5KAsAA0aJXahP/GIRAsVR0vLmJGZiUGrA6sdH5US59AgV6rrKPv8J1avWUXS2gU0NjRy+D/fYVS4GfaxkLogl/Slq+lobmXvGxuJDfKnfWSI3LWrSZozh/MNTRR/9iU6qx2rUsVNd95GWPJErrRf5sCXPxMinP7mfubevJLYOfmcbmxkz4f/JcrgIx2Iy+66g/BZUznXdJaKH34g3O5BPeRg1e134J+bwemaakq+3yJTTXpdChbceSdxeZmcOHaMkz9tJky40l0ulty8joSZmdRWn2Tbp58RGRKAXeMif8VNJOXmUnroCMc2byHCJ4ABk4M1d91N9JRJnKiuoGTXdomwcisNMks3Nn4Uh48UUVlShq9LQaDTzZp1awjLTuNoURFF3+0gJTObyffeRrdWg0dtwOPwoLG7KC87RubcHBwqj3Tea5RqXEMigq6WXMEmFbootQKN04HviIWfPvpYUJtZe/NqIsbGUnmklDN7SlCKKUqIjlv+tAG/6HD2795Oe1kZzkErUaOTWLzqZiInxFG4Zxv1x4okqN83PIY7H/yjFPXv3bGbs8cqUTkVhEeMYfkta/GPDebAb3torajGNmwhODqOtRvuxhAbxLbNP9BXX4dBFAjoeeCppyAmgu0//kBn5UnpXu72MfDQX58nMDicH//7Od2n6nDaLATEx7Hs9tsJjYpl2zc/cLWiCq3HhW9sGLc+9AAq/yA2//AT3WfP4BbUh6jR3HLffehCAti6ZRPnqitlgRkcPYZ7HvgDBj81P3/zNV2NbQRo9ai1Cu5/6nEI8uf7t9/lXMsFNjz1FxxjYxlSqfG4lNLt2nK+BZNlhMmTk7B4HPIQp1ZquNZwAbfFycTkJBlpplUoMIoC8Eonn2x8g6RJE7nn3rsx263s2LSF7oYLWOwWglLj2PCn++WU4ecvP2f4wnk5UY9ImMK6u++Txdrn77+DtbNdHqxUEVHc88ijaA163n/zHUyXulEptUQkTOLWu9bLadbun3/iQm09eoMvoUnJ3PXwQ1zvvsYvX36BrbmV6NAwjNHR3HLfH0RiA99+/D7DbhM9DgvhScnc+4eHsVwdYOs339HR2ojWR0vctDQWL1+FfcjFtp9/4eqlVjxKDxPSJrPm9lsZNI+w+dtv6W46i6/Ol4Sp2Sxfe5ssVL/7+lMs/ZfR+xvwGzuO9fffz0BvLz9+/Cn+IxasZhNx6dO49dE/Yaqt5eMPPsAQGc6aRx6l0xiEWYxd3aIh5KL6xFGZBBIUFonN5ZYNAJVGxbHSI0yZnIyPv+iTiY6YShpHaipqmD5zFkNC8W/QoNercA0O0lVbT/y4sSiCfGRGtOtKL5FaIzWlR9m6dTPL71zDnDn5XGk+z2eff0nQmDHcetfd6EQqlEqFTRhs7DZq6xtJTpsqx946P18ZOiH2oy8+/i+PPfCw7NQKFJfgwHp0ag4cPkhBTi4+4oTmEiIZDb5KN0c3f87p48dZctOtzM2dx5nyco7t34fHMoTJbmf+rXeRNjuTpuZ6vv7qC1ISklgjoOk+IqfaiUIwOe1mGi82MT4xFavNgI9fKDaXgwDLCM0/fs/pslJufvgBxiclM1J5is/+/TaKjxcv8ViGB0idEMf8RQs5vm8/R07VE5mbx81PPU2n3YVDq8TtsTBKp+XXV9+gpugwGTlZbLj1Nra89z61p8+StnI1t73wIiMDwwxZzUSPCpWROeWVFRTkL2C4346/XwAm8YUcA1TWlTJTZN85fXA6VagNOkasFo5XCsRBvjQfOERUmCiUbQ7OHK2UTC9h01crVfi6lfiabPz8xkbJ41q7ei15q1ey+fWXqTp/moXPPET2upvpH1GiUhiJCA6hraKC/zz6KMF6FXnLFpIxNYMdn23i8MmTrHnjBRIWFGD1KNGo9fgodQx099J6rolp09LQiMB0j0u2wwcGBqV7b9bsTOwajywA/ZwqCXU9fa6ZqbNmYlOI05Eajc2Je8jE5TPNzM6ezaDCjkstE3vo7e7mQvtFZs+cgcopDBxmfENDab1wkfa2i8zJy8VhHZGaAq3Rh/NtF7l+9TozZszA5rTI2CWZQ3nlOp3Xepk8LR1FgJGhwV4ClW62b/0Zm8vFujvvZtDqkZo7j8sGlzrY/ezLeCzDzNqwiviEBL79+1uMWJ0s/8dTRGdMxSpGMHo9WrWKhtpaiRKJn5QgM2FF9qLo8F2+2MHQ4AhpGTOwarwOr1C1nvamZroH+sjIzWFoeAS3WonWT8/Zs2clymBSSjK9djMKtwPj8BDGnh4+/NOfCfP1Z/n9f5Caz51ffcWAQsm6t95FGxuLUHiK1v6QWySNNBDkp2eMKAAd3kxVpU7L+598QlZBPknJKXiE49KjQONRcL6xSY6gUienMOK2ofC40FmdnG86JwXPY+PHY7GbUYq0F7eCs2ebJM5l4rhxOIYH0Ws1aPR6qurr0QQFET9hIo6BPjkSUul9qD5azvRR49GHh9HjMcnNUWcRjvZywuNGExwdQedgH9GBQbK9f63kOF+/spG4uBiW/fEOrvzuDv/13S8ZNW4C97z/FoQF0jvYLwG2YnMqLy4heWI8/hERDIu+j1ojNX5v/75R3X7vBoLDItBodKgdbowWBzXVVcROSUTja5QnTGmeUCnZX7iPnNnZqIx6rAbRT3LgYzFzetceyj79kpjQCNY8/yxlxYcp276d2LQ0lv1rI31GvURmiBmGWu3DkUOHmT0zDa1OiUulkI13lVvN0aPHycicjUGrR2G2oRcdBbWH0iOHyZ+eITEhYoTvMFkJ8Q2jqrCQhIwU6cSzK8V7qsDodFNSfIT0nNno/P3oHRnB3+iDq2+I/7z1Nv949RX6h4cICgtlZGgYLVqO7C9ibm4O6gBfhj12nA4nQXp/SvcWkjkvH49Ow5BlBI/VIp+xHW+8Q8ueI2SkTSb/sQ1898lHXDnbxqw5cyl48Xksg71yYxGjUKG7O/LbfhYIXXJAIG6bcG5a8QsK5LdDB5k+cwa+gk8nXZoeGVhfeqSETHEdfH0ZcdjQ6rTYRJpRcTFLly6Vm6XCV4vSKa6/le9f38j18nIW5sxmckEW2wv3UV5zlpS581ny5GMMqpWyEBCzHqXMYq5gdkGBHPWK+DKBwrAMW6mtriVndo6EUQsDl4i+G+nv4UpHO8mpiWh1GlwOhzRxma/1UXf6NIm5GRJ1JNYRrVLJtasiMeMSk5NT8dUZZdC8aNIMWEY42VBP7sL59A0MyHhA0ZPsutpNb0cX0+ImohIE9AC95OH1XOvkQmsb06dOR6FVM+i24K/RYOgZ4IeNb3O5qo4Nd95BRMIYNu3cRnVtHU++8AKxNy1h6OoV+Yz7BwXTVlsnoc1jEidK3IeIdhQsvb72K1y51EFa5iwZ+yd0sRqVhvNNzViGzUyKn4SPrx8Ol1Me3NsutsnDgEip0BsMUlLhI+RFbe18+frrGMxD3L5yOX5+vny7bRv13X088NLLhE+egklERIr1UKOhraUFs8VM0pQ0mTIkMYxKNW0tF2TnblJisnTFC+SI6veEmSvnW7Cah8jMmklvf69EuOg8Kr796HOSUlJIyc6QBhmRs201mehouyC/X9yo0dLMImDKSo2aujN10hCSOGWyXAeFBEqv01N9vJLIsHCio6NkxKPbbpNw+rbmFtmEiE9JlvL1oeFBgvz9Mbe189JjTxAXEMzDDzyMZ8jMO59/ynU9/OODd/EZO06mqUQEhKD38aW64jhR0dGMio3xuip0Pgz29XKm/Tz+wUFMGD8Oq8XiBT673ZysqSEyNIJxY8ZJPquQbAk+5iv/fIlFSxczNX06FptFOmJ93G4aDh7k5w8/IHlUJHfdsZ6mmhr2lh7FFhLBY2+8ybCfPzax3rkFR9JNTWU5EydOJCgsAqtLJHApJO6mWDBIJ6cQ5OsjjRcaoRd3C1B2FaMnjMcnOABfrQ7FwCCRaKjevoetX33FqJgwnn3uOc4WHuSzb75m8or53Pfai5icNokDcmtVhOuMlH+3lR1ffsOYUaN49JE/UX/8BJ/9vJnI7Nk8/vLLMqlLjNlFU0ncm5defZV/vPSSXMNdLqcEp4uJyYFDB8nJzUUtAO5uYfAUe6lD0gOyM9KJCvbD4bAwYLdhNBgo23+Y/ExvFJxbq6HTYiEiIJADn33Bvh9+ICM1mfv+9DC7v/6Goooy0lYtZtUfH2ZELQgRLmmgMgyPcPyrrzl96ACJE8dxy933cOzHrZSXHEPx4V23e0yXLzHKapEhw50mM4N+/mTd/yDpq1fjMBiklF6DHd3IIIfe+4yrVbX0X+tgTHAQjt4eLD6+xK1bT+79D3jBsILSLwjBSgW7ReTbvOWSR2cd8qD3E0wrD/sPb2LxvHng9PVaYfRayREqO1FJnsjdFJ1F0WIXHEC3jdPHKikQuZ5i5CrbnULNbGPns88z1NCA1mxG43DgNJkxRQQw9W+PkDR/CRp8JNRWhLiPnG9j0zPPEeWxo1IMS5fYyCUL6uhYEh++jaRVS7AL2brTia9aj3XYiiCzzxTRYiKj0O2Uuq++nl5azjSQnZMjM1CFTkaAPEf6BmR3Kj1rtswRFAkeIrGhs/0yHRcvkZ6dhdPlxCJOiAY91wf6ONPYxJzM2eg8Ntm2xzeIK729dF3uZGZaKgpxyjQNSlRMR38vLWfbmJc9G7XIs5SUcQ19Pf2ca79E+owp8oWzWUbwNfhIfIavjz+LFy+Wi4hYTMRiqRkyU/j4X7lSU01QbBAjJjOOfieaUVHc9f5rKGPCvG1lGfnhQ0vLOfpNA8yYNg2P2SzF4OL3m89dwGFxkTI5QVLLReqHyqamubkFh17FhIljpXlAjIbdej21Zxulc2pKahImlwtflQjbGsHe2My2196lv+U8Ko0CjV6HzeFGOSqaVS+9SOCE8XLUIHYiMYYWB44AXzXxo2NRK2TmkmzL/+f998maM0cGZN9IY5Ojg6PFZTI1JGpUOP2Dg/gYDHIxr6o8QXhkLGPGRINj2JvmqvXneE0dIaGhTBwzCpUomAVMWWvgUGUlYXGxTIwYhXFg2Dsa1Sg5VdfA2MhoAoL9MCnMaLV6NG4Nx0urSEhOwTfQgEYjRnVOGLHSVXmKvW9/jKu7m+BIP9pEBzQyjuCEBJa98hwenQKFUVw58Z3VVFeeIH5sHP6BfvI5FEuheCOf+uvfeOGV1zBqlJiH+gkVDEKrgqqTp4hLnkBQgK904arUGjweBcd/F96L3E2Dn+BbWTEa1OiwUfbDT7Rv2YOitw+lv45rvT0EBUUSkpzKsn++glVCVB2SUapCT+mhUjIyp0ugtEAtyHGLS0nJkaPMmJUlM4jddo+MgjSLLOCKY8zOEigljXQg+qpE8L2LssMlZC3yRqw5bIOotUIYbaRw337mLV0o33UxeFa4XbjMbja+vpF/vPyiN1PW7ZFOZ4VBT3FpGfk5WdjsTlR6EawkJv8qDu7dz7xlC2VYvUYjRkIuHH1DVG7ZweUd+1EO9GM1uKXLUmcMZsbixWT88W4wenXAIkPYpTVwrLSE/Fk5EsAqgOyC62dW6th1aD83zV0kP89uE0HwIj5RwW/7DrN40RzZ0VKqvQB8oQU/cqiUgvxs+cwI3IlecAOdTnb/859c3bePWL0WpVZNQ2cnA/6hpK1YxeonHsciIl4FTFYkcDiclB2vJLtgvpxKCgiBuBzmISs11aeYnTNLro9C6y4agWbLCOU15WQLfamUq7ikVtcyZKL8xAmyxBos9GoWkQttxGy1U1l9goK8TFxmEyoBoFWo6esZoO3aFZKmJKIQqRICP6PUYrbYqa04QW6WiIkUSSse6Uoc6B+iteUcs8TaKZJGxNMssl7tCn58/Bks9WcJElFzLhtdTjtXdRru+stTTJ6TB8JcJJirCiUDPQO0tJ0nI2cWHoWbQacJrcAEXeuj61o3U6ZNkxnyLotZplq0X77G9e5e0qelygJEFANKtZKLl67R2d3F9Iw0uY7bLXb89UZpAPno8cdQt58n2O2S4PEulwtnYhLL//QYo6dM88aXemzo1ErahQbQbGNSWroXJi2ygxVKmlvOyzUrMWmiN1DEG8RCY8MZFCqB8UjEZDehF2sDKt56fSMLFy4idfo0TFazRMyI7lL9mUb0KjWT4sd5s6vFddAbaWw+j8Hfj9ExUYyYhjAKlicKmhqa5QF14vgYef2Fbkmh0XOmtk5qMyOiI70P341Ns+FYGfu+/BZ3XSNJYVFyPbSJLPGx0Tz48j/QRkZ4/19Jy/ZQd6peZpyHR0fjHhmWvDvxRyVVNUxMSCQy2B+P04XDapMcxaraBiKiIogOD/ambsh0DCVPPv13GV0ZFuKLw2yWRZtKraK5uJidH/yHsK6rhKuVmD0eelQ69KnpbPjXGzKr2ClNF2K06pYF74Tx8YRERMpmhEzJUcGBsmKmTJlMqNBMCmj9jYjZ4zXVjJkUT2BQsDQSaoWR0+bm6u7f2PXZ5xiGBwjWqmX+rjs0AHdaPOv++aq3iNEJ/JOgilho+HUnJd98T8CImTC1noHuPlzhYehzMln93LNSCoPVBkIX/Xux9+qL/+CF117xrlMSTCrui5rDBw9K3JP4/mLjEoYrtdrI3v3HWLowF5VVrDFiSC2UaEqJxSsQa88Nra9do5PufoGNObl9J5Ei6nNkCJXajTPID9/0aaz82ws4ZbHuKw9jvgKT8/En1GzfTohlhEiDD4NDVswmK4rv//2CZ3XGLLY++QyhqLhmc3Df+x/QoFYxPs9L1x8x9xJhNMquw8DxavTXetj99n+knsCksrHh44/pUPsRMnU6KqO4zCLHwYXZYUbcgKxZuWhtanQii+VGvk1h6Y8sWbIQEMHxaqkFFJb0YydEoZfvTQAQmiOFmyG7haOVx1mQMwcfmTUuwrY9OB3D9Jw6SVBvD188/hipkbHYHXqWb3yTaoeZZOHStTtlFS46rqeOVtJXW0/26FA+/Ou9ROgN+PtNZPmr/+Kan4vQqamoFF6/o7j4nR3X6GxuIyMvC6ec4QvkiEJqG8/U1ZM7p8D7AHqNwPR1X6e5uZnMbG9gujh5mVw2hrv7uHKykRnCTWxQeUXFwJVr17jQfp6szNk3ZMNCOKyg9/p12ptaZafPrRfh2GIjddM/0s/5s+eYPS0DX3Hikr4UFx3Xr9PZP8CUlGS0mOQm1OtysnNHIX7ouGXNKqyOEZlEoVUZ6KirJ3JwiO6qara8+z4RYVGEJKWx8NmnaBu+xris6VgdNnSi9e7RceXqNRqutDJbxIKJbyX1CxrONV/AYbWTPC0Rq0KgJ1WoPX6cPdOM1QAJE8ZjlCWbGrNTTfO582hdbibFT0SlE5pFGy77ANcam4jFj6qff+X0rp3yBZq8eiXT166hU6shSiSHyKdKLWOTas824a9XkDx+HAox5hVizd+fpLfeelt2AKfNmOnFk9yQAZ6uPk2Izkjs+LE4jN7oLJ3bzanKarmQBIcG4eMnNn0Rxqqkpq4e36gA4sbGySxFUeDYbR5O1Z8ickwYY8OjUNo1YHVLiHZpZQWhE0YREx2FSqpAxIgrhJOVpxkfOZrwKMEUNGFxDROg8uPqyXpG21QUvvkfBttaGXG7yH/gQWJnz8TqpyNwwmiJIBEQ3kBNEMeKj5KamkiIwMdgx+Z24KsM4O8vvMJjTzyOr68GX61IbhFvayBFR8RpOJnokEBUYgmTYSZGjhw5yrRJibIzpw8KkPpTgQ5origjWeXPphdeZPhiK0q9njv/8RqmsAiCp03FYRQlg11qzXDpOXq4hIysmWiNOgmD8mpjVZQUHSE7IwuVr05qaL3uSdixZxeLFi9ApdJK9JLLYyfIqeVE8TGmTRPJJCrQi6hJERZuoLz6FImzp0rdsQIbBqEUMsPfn/07G9/e6K14LFZ5aBQ18o59+1i05KYbKl2LRCJoMFBZUkmeWDy1MKTwgquMqGg9VEySQ8HHT/8Ff39fTCoV97/0GtfxEDljGgitkEp8skqajEoOHGRl/nxvkohGJNq6MCmNHCk7yrKsXFwus/y+Im/VY1JQV1VLXr54p73QKvH8iw7pth9/ZvX6Vd7KTKSMiANNfy/W5iYCe3r48emnMWo16EaPIfamFdQMDHHPX5+ViBaNWDjddlw2O0fLTpA7Z6G3ALyR3OIasFJzso70gpmyUfO/NFTTwDDHKo6RLzN8Pbg9wquokGDwU/V1pM9Mx6DUohZpOhYXNouCk/UnyZmXIUBbN6x4Ooau2yk7dpzFK+dLF6WY0Ii7M9DZS+PZerLnzpJ6RGEGEInSFpOF6hqRo56FDZtc9n3Q0v97GpOhqwdVUzNb3vuAUGMQfvET0RVkcUHp5rZ7N0izg0x/8KjoudpDY2sLWQVZ8r0S5iLx2UOdQ1xu72DqrGnejV0852640N7F1d5eUjPEIdAtUURaNHS1XqOnt5uk9EkSDC3WL5HUca29jSgVnP3uG2r37MZpMjEhO4dZTz5Fo81JUrrQf4tfgknr5GKLKADtJEwR10c+WnLtb208j83pJmHyxBvaTO89EKYRt9PO+PjxaITsxrut8dUXnxMXM5p58+agFR0umeqipOFMm3y8JyXGeBEV4p1QGDhbf0HKoKdMjZfPleyBiGnFyUZ8/IzEJUTL6y/0uOJtFPnJ4QGBjBWMOqcoTAR3TiSWtDLqdyfvsdfeovvUKexqFxPzc5j5h3sZ9PchICpCcvWk6QKoOFbNxHETCIsKw+myymmO+IzaE6eJiRhFTEyEjDn00gDUlJWeIGbCGCJjg7Bill1ipVvNe698xB9uv5vwmFAZnSrTrTQaOepMiY7gt0cehK5rXDGbWfvUc/jMzKfX6E9E/GgZhCMLQFxUHati4vgEgiLDvRdSLD8q2FNeSkraZCKMAcikZ7s3wenIof1Mz8tC7SMgVHb0DpcsAjsbm4l0etj395dwD/ZxtreDP775GiMx0RhixhEYNsGbvStuohaqKw6QHh7Gl6vuIsKloNtlZcPbb9DoZ2B0ZiY+OqP8PDENGbKYeeH37t9rr76Gn97ovVc37vuhw4dkGpAwG8mDkULMObUUHaxgbm4WSpsNld6JTeOUz/qBwsOsW3IzCouASyrpM3VL+dPVshNEK/R8+sCfiPAz0Kse4bZnnmAwPJroyRmg88NltaH088FqHeHK2TNEms3sfP7vaAfEBCKIqTN+Pyy+/NB6z+SISC7v/Q3dkAW9byCJCxbhSZ/OtJUrZcdI9hvcVrBaOf3LdkYazlG3sxAfIbHy05K0YD4kTiHj1luwqLyJuQLGbLdZKCopYeGCZQiQgXXAgY9o4w9bOHqqiLz5oqNnwCVjptSMmE0cr6ykoKBA6vz+d9WGbSYOnyhjXu4cfGQsl+gMurFZBij/dTN9p2rprKyAnmGMyiCyb70T+6x0Js8vEPnvmPqHMYT5UVdezfEffiQ1UE914XcS1Gs0jiZxznwC580kPi/rhshTJ63VVrOd0+XVZM/Jly4e0fI3qlT0dXVzqq6WOcLC/j+3MtB57RrNzU3kFeR5I4sEHxAF3devMNLQzpTMLFxKJx6NAGpAZ+c12lvPM2N2JjalV0gvttSejqtcam1jRm4ODqXQCXhziC9fbGeoq4fMGTOlzkCpEn/HQ0tbG1e6usnKnIXd2i+dV2Lz+uqn7wjW+XPrqptlDqIonMW1u97QQH9VJdXbd2Bp78BuceE/Np7x+TmMX5JPUOI4PBpJcZNJIM0tLfTZhkiXOBYbapcChdLAufoGnGYrSTPScKqE91UstjrqTp1mxG2Vri9BKJLOKLQ01DWiEdq3FDHGEP8gccq3Sj6iyGU9d/AorstXZMtcPzaWhHlzGTdnHhEpKXLzFUuAW6Xh5OlGjFo3kxMSvDmvUmir4N9vvklOQYHMUJYTMNlFhqa6M/g7PIyfnIxdK4AOgtTv4szJOnz8gxkXPxGHzYJGsGVcCk4cryQoOpgxE8bK1UVoOMSp/HTdabR6JYkJCdw4EcjF52RtDbrYYEKjQ/GVfEobRmUwx0rKiR81jtHjonEqRelmkd2XhuJi3CfOcnr3bwwIALa/P2PyclGOjmHBXbejjAihT0IFDDITtbS4mCmpyYSEBGGSWcBiZKfh6Sf+wtPP/IUosTg7huQYwoaWwoP7yc/MlEgUjbjOolWhMlJSfJRpSan4BQfjsgs3nNi+HFQV7sVR30zFL9vwtdnR+frITXnS/AUkLV2GJ8BXdjHks+7WUlR0mNnZszD66GVZLiPAUHHwtyKyM2ZjELFcwkSlEHQcl4yImzV1Kr6+fvR6rPgojPIgV7y3iIL5i7xh6Sqrt7Ns03DkUDEzFuTJQk90TUXJ7u6z8ebGt/jHxpe9r5xkQoo4LBW7du9k0YoVjMjukDdyScTZlx4oZkH2XNBrMCsdWDARhJYTv2xDWXuWmr2FklNm02qZsWIVIZMmkbJ6hVxorQoFIzcoe6X7D7B67kKZIYqfVo5zRFZw4f593LxgMR6PHbtS5Hq6EcCcwt17WLRs8Y0NGZlMYXRoZCc3Q2QKS3bZDReg00b1z5twVVXTeqyUYcEkHBWDbtJkrELv9dKLcu0RxYfHaZOdlmNlleTOW/x/rFQhOrf2mzh58hSZBdn/R9ASuinT8BDlJ8rJmz9XFqii+yQK+d6+Xqqqqlm0cDEWqxk/vY8c8Q12DVJ7qpa8hdnysCE6U6KDOdg1wqULF0mdmozaoJb3Vlw716CZU/UnmZI7VSZAiWfB5XEx3DssE1TEuMvrCBdloRv71U6YGIguAAAgAElEQVRqduxi6ORJGo6U4qfQEjQxnsthgYybV8Dyu+6WCCHxnrjtTro6r9N+6SIzstOxyR1ZHIhdWK6bON/UyuycTFxum7fbBHRcuMrlrmskzpoq05zFEy5Yr2LEPzw8zIRpibKDK3rfongYaD1H05FDdB0t5krtSQwqFYGCwzotnfQ164hOSpZriCi6BIqntalBdgCTp82UnycMLeL9am5qweZ0kTg56f8Kc/Hnjafr5fObkpoiodviuumUOj54/z9kTM9g9uzZsoMozB6iO3i2tgmP20XK1Ek3csvAYXVxvvmSLC6S0hLk9ZUuY4Wa+vJauS6EjwuX74soDcWSWF9XL53OyRPFWiUSrIQIzcWZmmqJI+vcs5/+pmZ0QQKfk8CovFzGZWcRPmmSXGfFL/Gc1FRVExEeRnhUGBoReSiecuF6rmwkNiKaiNFR3gJQ8ARF+k59I34hgUSPi5LPv9cio+CNv7/BhtvuIlZ0Nv/nfHA6uVB1grbSYq4fKMR1vROzQkF87hxUydPIuuV2lCFBsj8kv5XHReXR47IDGBYV/f/NoArYd6zYWwAGBqEVJyBZALqpLCsmbvIkfMPD5XMjwvI0YlRdWITlbDNnf/gZrdOKOVhLTFYGPqmp5K9Zj0od4l1npAkVKqp/49LxEsx7i1F19Uq3e3D6NAIXziFl0QL8fAKkREylELwEN8/+5TneefPtG5Qs7z0Rvw4ePEBBVo7MYJcljtIpecPHD1cxM30WRn8Rt+fEikkeWI+VHKMgcx4qlw6lMNcpRZfXRu2WrQw3nKOx8DDYzAxr7WSuWY5y7AQy160Hm1J2MN0qGVRL2fatjDSepeannwhRqgkJHyWjHxUb1y7z9HRfZ9zY0ayZu4D6wkNU154l6aZlLH/pVbkYitfOrbSjd9s5+PI/Kfl1O5OmTWPJgiUU/bqL6lOnWPfoQ6Q/9AccGlDqtag8Fsn3ERy9qXlzsav85cNplNl3UHpwP7mLFsgiSUS9iEdOaHeqT5yQbl95UvK4ZbaneLgqqsqZlZstxyCCKO4dAVv48aEHaDxZy4ylK0iZmEz5pm00X25n6YtPMPO2O8DpDXW2GaDn/Dn+vWIV4/19GJUUL7OFt3/5E61Xr7D+lWdJvXmlDHCXUUoqvYwYOlpeQV52rhfoaHWCTo15eIhqkbv5v7xPUaGphdvaxNnWRqZMn37jpCqeHQ8Wax89dc1MTZ8hOwUiMkicuoVW5VxdC1MzZ3lNzOIr293STHKxvZ3J6WmyWyjNrBYnbpONlvoGErMzZESc+NlC8G/t7eNc83kmz5otf86QaYAAHyVbf/lRTnHX3/YADIouyw03d9913l2+Er3NwqzliwkJDePI5l209vTy1M/fEjglFYFDFIgfJxZ6e7rovNTBlLSpEpwsPllEiA1du85Idz8xk6cy7HChNGowKOxcam0Cs4O4FKGf8W50Ph43l842o/CoiU2cKF9qcQvVDit0XOS1m9cSqBTu4ztRutyUbvoGq0rDY7/sBmH5F6Gv8iSooqnlPHqDirhRMd6N9IbN/t/vv8uiBYtJnBiPQUBXhUEdD6fqahgdEEhsXKx83sxuM/5KLfV1pwkNjSUqKlYWyALUKTrF9XV1hPuHERt7Y5G5MU8WXd/wsBjCo4MZEvotrQaV00NTTTWxE0ajE4WPWlwfD2qPg9oTVYxLTMFHHyANU952jY1zhbvZ/vyrxAUGsXjDbVTW1NBWcxanry+P7NkGBjF68O5odoeJjvOtxISE4xcYiFMsHOLnuxy88vzf+PsLL6HU+3q7sqIL5R6hoqpMxhfqxO97NDIxQaVTcfRIMZmZudhdHjSiS2cVhioXDT//xJaNG5kYO5b5N99J05l6TuzZRNLMDJb891sw+HrbHEolViWSwzg9eSIGgTgQnyv6/Qoor6oiPT1DYoi8ebQwohKdqRPkpU33dnGFZlDwBD0KSvcVkTt/sZetaffi9rQ2F9XHj5GRkyMLe7sVtKIuN9l4deNrPP/6q/I90cuN17s4nzx6mGkFM8U8jn7xbKLHx+OiWOhnFiyW+dryHyPHKCPseOVlGn/9jczUKWQszGfPwf2cO9NEzsqV5D//LG6jgRHRuVCIQsFFyaHfWFgw36uBkixQca09lB05TFZWHmj0cgOXgfBOG8dLjjAlLweN1scLTxAnEbOVkydOkFyQL99pgS1SW71dvS/++Ee6T9aR8btDN31RPr9s30FLbQuLblvPnBeeldofsYyLb+Gx2qmurma6cPt6QyiltGPE5aL+1Gmy0/4/gUBsmCb7CLVnTpE1a6bcULzp3mKDdHP8aDmzCkQGsVB7CA2duG9WTpRVkJVb4J3W3Lh05pEBqk7VkJU/F6vDjV6YH8S6OmSi7nQ96dmZcs22OocwqrVYR4Y5XdfIrNm5cr8X75dwJGMb4f17NzBy5RpL5hYwZswotu7Y/v94Ou/oKqvtaz+n9/TeSEIKhBISeu9F6QJWrFiw19/16rVevXZFsTdQEbEBItKld0gIEpKQkN57O71/7h3H9y8jMMJ7zrvX2mvN+UwuV1bz4iefEjFrjkyHEqs3od1zdbXSXFfFyFEjUKrE09QQcHrx2u0ymi4jd/TA9kjplxGG1pYGWpuaGDZmLC6vX+qVRQPWUVNHb5+VwaNyZayvXsQrOz3Q0ckHd6/B2t7EiqWLiI2N4ctvvsUe1PDyJ5+hyB0xoLn9Z4TTWFuDy+MmI/sft68MAoCahgZsLjfDsrMHoMX/UCDKKkpQapRkCMOB/BQHmgqRMjM8N48xU6bJYYP2nxtrXUWZNLQlpg2WG12JilNCxeVLhEaEEZ00MBGTCbL+IE3lV6QWOSkrS0L3rQGbbNovFF8gNjKeuIgUzKIRsDoH1o5ll/n37beSGhXNskWL6Onu50+B6/r7O/DMNnH2WECvxuEGvUGssIvRmzQkDUqV751Uiwbhr9PnycrKxBARhj/gRSk7cD+F545L/aU5NG7gbJCwPvjPC//igUceJjwqWT4vcX8LCQRp3rGNz1/9r/y/3bH6ZorPnKHwUrFkYf7fz7/KTFu/aF6lCQSKLxYwKG0QlrBI2TjLByEA0QWFZGdnYwr9h00qumUCXCw4RWputqR+SEmJ1064wkjtll18/tL/yBqUxK23XM/+Q3u5WFeJYUgWj3/0CR59KGLoFip+WUeQoq2b2bDuTQYnx3LHyhsoPX6BXUeOkXbNTO5+5zXZF7iDQneulLGBbzz/Cs+8/rqUyHhV6n/g7D6KCwqZOGr0gEFRXs7dcn18ce8RRs2eI80BPoUHr9+BQWQiHz3EuKmz8DkVqPWCZSgenoej69/k9x82MXL4KJZds5Tj+w9xvOAcY5fMY+XLL4PaPBDLLUzCwQD7//sCe3/dTPakPBYvupazf+zl7OGjKN5bsigochLnr1jCpBG51O45wq8/biV7/gLyFy+nOajFL2JO4gz01Fzh9Fdf0dPYyKyV1zNh4lQuHjzNgR07yM/PYd6qZXRZjLR3d5CgUqD1eCgrKyc1dxSNChWW8EgsLi8dLW009jlIyRmKLSjuhwFUCpV0Qokimz9mtHTMCDGtUjjJtHquXiomJSURS0w4eqUSvd2D0elm7/ebJHl+zsMPywbr6MZv2b9nJxNuuIbRU2YQbUjB4Q/So/dQeek8B9/9gPiwSFY+/gTxKSmc27ubXzZ9y91r15I9ehTtfg8hEVG4uh00dHVzxdZNUmYmISoD2qBYBbpw+tyU1VaSlT0Ei9osDQcCDtnd30Pp1TJGTxgjo+BEk6M0qumvb0JV3cqI1HSZeSv0ZfaOLvraunH3e8gYkoNDq5QZghE6A12tbdTUVJM+JBuFxSRRIqo+B/bWDrx2J5bYKFwxFpQibLurC0dnN16Hl+iEZDRRMahUfpytVzldcIo+i5H88XOw+GLxeQL4DDbUnQ1c+OBjNF43t77+vOx6Dr2/gfKGZrLWrEYvclVNIXiCPvx+G121tSRikPy/QEQYFrMJV0M91sZm6XIKiU3EH5eEyqChr6EMr8DViA1dZAy+pESUai3Kxhb6u3roCgQJTU5BYTJJt5xOzCUqr1D0yScyPmj58y9LkfOOpx6j1+Yk/9Gn8aWkENT4JDBcTBLFRFKlV5GWmkrQ7Uep1eI1qPl8w1dMnziFYYMz0YiVlpgaGpWygUoXxVhEJkVbpJaus6kJa3cfRmM4Gp2FsIgEufZ2eXvp6+pE51GREJWAVmQ1+tw43X00NjQQHRqPOTqKPr0XlUaJyeXnauFF0pPiMUdG0qdSYzIbUfZ1c7WmCmdEKKFRSRi9FpQ+Hzqzi+bCM5Rt/JHhGYOZ9syj2Osb2PLcW5hj4pn87BM0i8QFlU5CYxUBB5WFhUxMziY6MoY2hU9mq/bXVHNw1x9Mmz6TxJRMXD4dBrOBrp5KmhoqSYxPRqszozKIA1qE/XRR1dhA3JChBAxGHB4foSo1YTYbjSdOcHHrL8yYPptRd9xHU/FFjnzwKuEJMeQ/9m/aDBa8IttagIA1GjlRGpuTTrhej0qMp1QaXCqlxKnk54/GpFQTKg4qhQ9fhIaCE8eYlZKFWa3GLlbwIhKqq4/Otg6iY2JRGELQhCdJLa3K1sbV4ouMGJEn4+cMhggpSWpqquTQycPMWLIYlVorV7nCzCAAwxfPn2bMqCx8ehV9FgNef5BIn4KLfxWTNDqf7j4nifooXD0dhIUFuLBnFzV/HGXFwsWk3LSMkn17+O2r78idMZOht95Eh8EgYwiFBlDttWNtbmZoTBKOPjvxael0tLWidtpoqquV7647oEAj0kgkdqWX8spyssaMw+byoFdopOHL77JztuQyGXPm0S2aRZ8wjnkId9g589tvVBw/xaOPPUxobga7tm2neN8pMvPGkLN6Jd0GPV5hThM5x2K1WnCeMVNF2pDYzAwkMvX5fVy6cInZeRPR+IJSJ+kThhh8XL1SQk7KICItIRI3IjJaxVakvb2LlMGZ0t1tiQ7H7bHTUn8VZ5+dzJSR6DUW2bk5PP30Oppp7WwjSXyOpjC0Irmitxdbf5+M31QbTETFRBIZZqClqU5uKGoa20kdOlbG5Sn9XuKNWjR9rWz6YB3+PitPPv4ImqQYtn/9FQ1Xaphz/U0oRuTSLEC+oSFoxJan9ir09xAfG41GpSXEFCndxX2tLbj6rQxOTkUTHka3SUe/04qjvga/3U5sQiq6kFACOi39tj6Cbidl1TVEDx2JKSoGu62XJLUafWU1P334IXFxkdy25k6IiuCH99dTVVnPsrvWoB6SiV0r5vBaAkEF1bVC6+eSTlSxSRbTV1FkKxoasDvdDM8eJou7yIhXK4I0NdfjslvJyUgnTGfA02dDrVBy7NRpmbubPmQoFjG1UgudZSvdbfWoVBrCI1MxGMKkfKm3t42ujmo0GhWmsFhi45OlXMpps9JYUS5NIBqtkZCoMPoDfbiCbmpqa1GbwohOyUGp0GH0+VB1tKGtrWLHN1+TMCiRm57+N7R28fE77+HTqFl45514k9PxWsLpsznRqYLUXikkNsqCOdRCmDkcX78fR48Nl8OKP+gjKi4WrcmAMdREU2MNfR2NWHRGYsLT0OlCZFxkWV05u4/vZMo18zDGpNDv8mMyWoh2u1GcOc22r74gc+J4bn7gfqip4a3XX8eYEMeytQ/QJl3ABpl5rVYGKbpwivTBqYREREtds9hQiaar6HwBgwcPJjwyQka+Cb2gMuDl8sVC8vJHyvzmhPg4VJ4Aun43tUcK2PHTVqYuWsC1K5dRW/oXn3/7JZ5QI6sffoSoQZlY+50y+tLg9XJi5zYOHNjFnJWLmD9nAbVnr7Bn207MURaWrL4eY3I8vU6nDEkQ78+GLzZwy91r6NWBTfSvOo3kLJYWFDF65Ci0QmMvqCJSf+ui7vR5xuTl4zLoUejUwtyLs6eD8uILDM/NJ2iKQhHQYXAFCdj7OHP8D/Ye3MuC629m9qwFlJwuYtOm7xg8Joc5K1fi0kWiMoTILOBgcz3Nf2znr7PHmH7XDeSPzaej6DIb3v8AxZe33xksLf6L8XkjuWH5Sk588R1n/7pMxsplzLvnPtxaC7agn35PLxaziksnDzNz4iQ0agM2mxOlWkeoVsf3L73I4d1/MGf5Im5auYpf/veuBFMKTIHPYiJj9jTmXruInz/+mqIrlUy44zbGLlxASGSo1DTJW5zLxeXiYkbn56MRkNJAALNeh7+jh82vvUf15cuMmz6RGxYv4fMX/0dDU6vkqM26+zZagzaZ/BApeHU9PRQXnmNC1lB2fPQlHS3tLL37dpwKFYXnL7Pi1jtwmy1YfXaMBhEoD1/e9QSVBX9x7S03MH3mHL579X2udnUw7T8PkTJjIiqTWbqzDK4APf29FNaWkT96DBa/HkVAgU+noKO7k6qyUqZOnIAq4MOr8OHUBdD12Pj1oRdw1TSy5PbrGTokiy/fXicnmA57Pz1+D/PX3MWkKVN489EnUAtDTriF+u5OrrvvAYbljOCD/7yIxuXCZe9BFxbCdffdT1h0DF9/+DGO3n5UAdFA+rn+zjvITh/Et2+/Sb2jmyVvv0jksFzMwSjJ+8PsQdPTyud33CmncjPvuk1yBo+u+4661k5u+nwdxlHDsAUFycONSdT3pg6+uOcpDAEFix+7B71Rx44PPyfY149LuCvDzMxbu0ZiY35/733sTc2YwsOwqZXc8PijuJ0e/vxyM+3WflZ/8BpxucMJuIOy4fVqFQTrG/nxnoeINBiZ/tBaNEoFR9etx42SRe+9jzIrQ67OxYRYrzRKWLSoqhlDs3H5BBtOi8fnZdPfzf+kvNGMHjZcius1OhU9Hiv9V6vZ8sjzpEdEsez+1VJLtOGd9+VnJDQYlqgYrr/1PhmB9cPX4nl2YjYY8f1d5J546VVqa+vY+s0GdD4vQbsTc0wUd7/yAgWlpfy0cTODQiNRdvbg+jvE+1+fruN8QSF/fLIBS2ws933+PorEBGwO/4B4XmWj/cJ5tjzyNKOHDGXcLStx29zse3cj4fHJ3PLJu7SadThVGokRMhGg6sBx9jz/HrEhYax+7d+cu1jAqS1bidEb8AgzkNnI2v88y+Gjhzi173d81n50Gj0xScnc+dAjnC28wPatvxKansKDH72DTUwugyrZnAg4++mft3L6ky8ZkT2EmWvv5eypE5T9+iM5Y8cw59XXaNELF7BQtmtxKzScPH2SvOFZhJlNcseu0uoQtKbjIug8Nx+zcB2rBePKjdtt5cgPP3Fl02+Mzspm6f23s/PPvZw9cgKl30+oxYAxJIT7n3merZt/4NKpYxKuK6axWTnDWX33ffLPyy9flNw1e8BHbl4eN9x0C9t++JnL5dW4evsI8bjIGTWcxY/cw8ZN31N+vJAREyex6r//oTMYQPD+heZUa/Hz8/r3KftmK6sXL2Pw1InsOfAnNYWl5EyewrXP/4vy/n4iw2PxOZwYg36+fuk1eo9fZNKYsSxYeysbNn5N27mLGHx+TGFmolKTuO6+u/n0049oFROZIDg9PqbPnM28JcvY9O1Gzl68wJzVNzLlzlvp9vuIMFtk2ojG6eKn9R9Rc/gYMyaOY8rS+Wz7fSeFJ4qYcM1C5jz6AH3CvSvc9wqVNLkV/O2UHDtNrHoV+LzCganG4XDxV+FFZk6YNpB4oBzQv+k9Hl5/6mm6Syq447pVjJ48mS8+XE97Tw/Wvh4SwsMYOiybOSuW8PEXn9BUX4XH5iTcEMWs2fOYMHs6765/F5u1E1tPD3EhscyeMVtG/n3+9QZau/qwOp0YQswsnDeXiTlD+fzzzyhtbmTV/Q8w4ppF+E1mubZ09nYSqw/y0UsvYKuoZPWKlQwePoSPP/6MuqtN3PPMc8TMmEm3Xk+/20OcTo+5oYkPnnkGl7WXG1atYlhuHq8+9zJRCh2Orm4USh/Lb7sRU3oKH368nkSDgbqKSsJiYlm1ejXRSUms+/hDmltbeOTFF0icPAGnXkefrZ9wpZqwbhsvrr2faKOO6xZeQ3h4GFu2bqOqrZt7n3uByLxRONRqKVESBrvqatEAuhmcnSUz6ZUKIfL3U1tTj9PpJmfocGnOC/o8GINB+mrreOv/niFWoeHptQ9KE9z7H67HrVHKLFuLVs3ae9dIM8bmLd9LrbYASptDonn4kcdxOBx88vF6CDhlFJ9aoWfNnXfjcbnY9O1m/B6lZGMKrfwDD98v1+HrPvpAJno99r/XCKal0eX1yjqqFQa4xkbeevIxUmIjuf3mG6Tz+PPvvsUbGspT696n3WTBrtQQZgjB6PZQefQQX7/9JoPj41l75xpaGtvZ+fsftLW3ExoagsGk5841d8iBxR+/b5eJOzrx981RPPTok5T8ffn+bscvuMxKXnj/XbzGEMld9QjHv9tDx9GTbHzzLQZnpHHfnXdw5cIF/th/gEB0NI++8Ta28GisYmodDEp5R8GZkwzOGExEbBxOsd4SKTkqNYVnz5OeLrR7kfKcFc2f3uWm/OBRtrz3IZlhUTz21P9RcOY0m7b/Slx2Bs988SVun4I2Wx/RcRZ6rR1cuVrCqEGDOff971Sev8SYsWMZv2oJx4vPkJ4/koSUdHp6HLgdCuJNoRRt3MBvGzfICek9DzzI7l17OHz6DEMmjeOOpx7DatbI+q41GHG7PVw4WyAzwsWZLb5HZp0Wk93J0S83cOL3PaQNHsaDd9/D4e0/cvLQPvRmHVYfRKUN56477+XM/j0cPH6A+DFDeOTTD3E5fXQL5JbZJCNXd+/fzZQJ0zARStAjBqhqFF3tlGz9kf0/bWbk2JGsXLWSMzt2c/CPPSjevuGWoIhbUre2kBMbT11ZJdqkRJKWLGLy3WtknI/YsomxuUoRZNeubSxfuHhgXylmu2JG7fOz+7U3qTx5HIPCJzlPyg47gxMHEZ4Ux6XaCjo8NjQCK9AfQBkbT+qKRcy+Y/U/m/EBoKnT6+GM4P1NmYpQk0itjAA7e/38ue4TCvcfxKwSD95Cd1Utmth4xty3lvR509BGibWNU2pN8NqoOXaK2iPHqdi9W2YPJgwfiTE9mzZDKLc8/ogMypah6bgwufs49uonNB4vIOAW+i2hU3TjiQoj96HbGHbdQpwIiGQQU0BJT2cXJ8svMnPqbEz/rAZcCmjv6aa6pJQZIstYinfFCsaKCRV7HnkBz9U6+m09mHQavP1Wqd0KjQ2jvL5G6pDEGknjcpMYHY3RoKOxrZ1et0fiEFz9/USFh5KUEMvlklJ8QSUWSwT1DS0SvWF1u+np7ETlcMgmxaTUUOro49oP/suQOfNlVJlgAnrFeLm9jq3PPIOnuYn+QICE0Fgcl1uIzchmyjMPETJ+lPy/KsX6VozSy+v47dnXcNQ1ookyykgzhcPD4NQ0DBYjde1N9AQdBN1uQh1+hqRn0Onqp6WnEy8KosOi6anrIGpkDtNeeARzVpp0A4qGIqAM0l9VzcGX3pECcU18BDZbP6FuH7q4eK55+UVMOUOkfkNM+/VBDWWXr0otRNawIXK0LuMBBXvpo4+ZOW4ieZLLJPaQwn7pp+10AQdfeA9NZy9Ks4Z+Rx96jYrUtGQ8ARdXKyuJiojBIzJRRaB7Rjo+r4vqujqZx9hvs0vgeVpCAoaAn8rqKhSWUHo8flwi/m7QYAw9VjramnCYhN5DicFrIC5nBDP++wzECJi6WECIeYyDiqNHuPz19zRdukzCiGzaWzqJ8YcSMSiNea8+K0KTZZyY0JQJR1v5tn1cWv8dFp+fToOHjv4uojUmfDYHMVFR9Np6UZk02N0OQsJCSE9KwdrSTm1VNUkZ6ZQ3NGCMiSNmTC7Xvvy01M/qlWIJKf2yXNyxi/OfbSTQ1YNWcDTdDhmynjp6NDNeegmfQScLnVKhxh9QcfLkGXJHDSPEYh4AsysGNC5CYzgpbwx6s2Eg4kicQH/Hpl3+8VeKPvuBCB94DUqq2xpJzkwnIiwMR0c73S0tRIWH4fJ6cChh+MhcutraqL5STpjJJLEd/V43qNVYTEb6OrsJ0RroFPzCqGiGZg7FXdWAs6cLh9on+VxRMckMmTmLYQ/eDQbdP6vbIEGlmy0fvEPweAHWyhrC05KxenxCRsOU5cvJvfc2qXtWiefjFsk/as58/i3VW/5A5/HQY/IhNMkZkXEkR0RTc7VcpP3hNarosvYSFRFJdmo6jWVX8dldkh3X4rBhzB5M/KR8ZojfR2gdxQMTeo2/dV0/v/I/nAWFKHu7CYmJoLGnl2a7jzGLl7L8P8/Iian4NohT0mO1ca6gkAnTZssGMCh0eiiwWW1cKBTmk5n/CPIFtkcImd0cev8jmo+dh45eQrQiy9SLLzqE5OR4WgS2IyyEdmsfHU4racIIJzJo27pw91sJalSSkxqSFE9UaDidJZVYxMVBp6WhpwdLZjZRcXHUFF0gQqUm0G1FHWKhNyqUhQ+tJXLa1IEaodYOrLucvXz6wnP4S0oJF6xUvZYuh5vaLgf3/OdFspavkKs0lU6Dyu5EYfew7d/P0F5yWXIlhYNauBcHxaXKVXN3WyNuvxNVhJn61ibSklOIDg2XzE2dWitj8axCehAdyZL71xA3ewpBgY2RhjWlfCYbX3yJvpJLxOkELklFVUcnISPzWP7gw0TnjSao+ieJggDVFRW4PB4yckagFOgiIWwKBqiqqpYN4PARI/+paf4BV25dA1+98AreslqiBUZbrZHPudekIj4hBmdlJdEmI2q9nmZbDxGZqWj1OqoLhQxFLiDpc7tIHD5EZvJ2VdSQHZ+CrbcXn0JDZNpQuvtt9LU1YzHo8HrcMgvYmJnBza+9Agkx+IRhUMgufB46CwvY+v77BBtqiDcZ6O/vwWU0osrM4q6X/ys5sEJ9LOuvw0nfhQtseeMdzN29KPqsxMTEUN/ZSXLeKJnQ1VZ1lRiLRSbziCzvzLwR9On+5hsAACAASURBVHR0Ym9oIcRglu9ztdNKX2wEr3zxGYRHyp5iQM8AdYeOs3X9egxd7ZIq0t3bg8cYgnHYSG589gWIjBhQfiqFIj3ImRMnycrKJiImRrqAlSL15u9ozIIz58iQeJiIf5SHPnRBL5U797Hj7Q/J8usweJG51l0mFenL5jD/wQfAECKJHQNxvW4KTx3Eebmc8g1bifYqae7p5O5X/0NDooW0qZNw2YOYLNFSHaFzQfXmbzn4xdeEBTREiHrc1SWjH00jMrlv3Vtg0g84oZXiM1By5Mhhxot3QqOR57si6MEkcDVfbKRwxx40VhehCgXunjYpQdJGhNPv8tHWIegVZuzdHXhMaoYsn8NM0Z+Zo+gX2CH1QPrPjoN7WTZ7CUYZXfuPCxsfpz78gOIDezE4bXLQ4vMEpb5W8e1/XgzeNm8evz7+BP7OTtyhFm5b/wHNviAJIlZIDTZZfhV4RYO29whLF1478OmJyZ0QeLjctBRdIs7v5+MnHpY3K6HEuf2tt8GswdtUyyevv0KIzkyvXcXjn3zCX55OcqZPReVRoVQJ0noAV8DHnsMHWLRgIRoh8B6o7GDrp63sMuZ+Bxsf/Q+Jwllj0rBMQIrbe0mcPWlAiKoR5dUrJzVbX3+XK7v2MsSglyvjRruTvohIMlauYuFdd2L3yihDlHixttfSX1pBkjPIt0++iF7wztLjWf36y9Q4+kiTiR8a/ML84AvSZ+3n8tUrjB8/Hq24BgotjBJa2tuoLiuXpG9ZGaXY20dfeQWhDjctp87zyzvrSYwMRxNlZslrL8vn13T2HAe++AKv20VUXi7LX3wZuqzSpbvn2w0EFH60mSnc/NxzMlOm4VwhP73zDuF6M6kjxzF77X0QZeLI1l9p3b4bZb+bxDETiZw6mSsRJubefJ2U0Ilz2C7MJ1dKybD2U33wIPu3bCZg9zFu/FzGPfwQ9b5OkieMQiEaKNEgBLT0lFcS7nBR9PMvXN29h57uTnJXLWXCmrtEOj1Hf/6JqoN7UQcCDMqfwPTHHwddkNNffEb1n8ew97vInDmPmY8+wEW1jdhh2UQgQOKiJfLQUl5Oqs/Iqa++perPfZIfOWH1zQxfspB2g464YTkDmiCU6NBQ8lcFWoWH4SPFnw8ErIsvy/tvvMXS2fMZOnwY6JUEfC6CAa/8/aM8Sgo+/5bm0xfos/Yw/c7rSFm6EDQm9r/8Mr3FBehNRjKvWcLQZSvk927/B+/RWlxEt62fBfetZcj110N1Dbu+2kh/cQWugIJpa9dKt7zQqe59+w06K0qxuv0svP8pQkeMwZ+YRMigCCkNFJ+jeCeLjx9hTGwK2599loayv6Rn/sb7nyBu3FhcMSL6KQ63dNAKEbuWhnNFpOpD2PjQQ2DtwhP0sOyBtVQ2tTJ55a38+K9/oW6qpcdtZd7TTzFoVD5CwPLH8y/R01xPh8/HqpdeIpCRiiY9kdCYhH+k2Qo8ASdNRZfI0Vr44vEnMXa10t7Xw9oPP6YrJJT4fJH6o0atEr+lioBbyckTZxmZn0do+AB0VWoVPV6OHj3GhLHjsIRaCCr8+AJOFAEXFcdPkhMaz4d33U+sCFNX+Fj14uOYYmPBo2Hrs8+j6Wiiy+vgzq++wK/RonJ62fLaG4TYbFQ2NbB2/bucvnSJGXMX8O2//oPR6aPd5eLBDZ/LYHONU8k3//csiUE/HU4bN7/3NtV6PUlTJxPUykhy/L4gTo2ChsLzDHV7+frxx2Rai1en4+FPvqS4qYERyxcMYDD6bGC0yCbt8sGjDFcZ+eKZf6NTeej3O3j4vbcHxIn2IOufeBLpbw4xcu/77w04lLv7+eZfzxNrDKfSauWBzV9R5Owib8Yk6adWYhhQ4/m81B49TIbXy3dPPoHf6cQ0KI1xa+7laEMTtz31L2lYFS5scZa4+vs4c66IidMXoNWK7HNx0QzQ293LuaILzJgz7x98jkdOAH3Wbtr/ugxX6vj17Y9I1JpRRVhYtu55AW+Esjq+efYlYsxheMJDWPbx2wK8Svvhw+z87Es59Q/PyOSal54DswX3qXNseOUNYs0haBMSWPTGK9JUETxygt/Wf4ZBacARGc51H71JqdtGzsTx0hcccAVk5nGLSFCprcRYfJlf170r5GaEZ2WTteJGqj0BFq26CQTiRCEtX7RX12Lo7MF3sZgf1r1LVGQI+pgolv73f1If1rZzP5u/+IyQCCPRmaksffUV+dm1/L6Hgz9uQ4MaQ8Zg5r38b9pDtcSlJWOXho4wfD4PrRXlpCmh/rdtHPl+k1yx585fwKj77qdOpSVjRO4/LlShYPdQXVaG0+0nfcRYdCqRVCWcZm5Kq6uwuVzk5+YNTABli+mlouAcWaZQLny5hdIDx2T06PiFc2hPNjNubD4tO49wcvtOWT+GzZ/FGHFB0Gq48Oa7NJw9L40rY5YsYsgjD8g6c+GDzyje8ydKt5epS5aQuuZ2MJkoeOll2q5U4BAomnlzGH73bVS5bFLzONA6qSR37kpxEUMNek6+8QZVx47JnOlZt91B0vIVtGkNDMrMktppu9sup1NXzhUwxBLBoadfxl9TS29vBwvvvRPjisWyvu194x26Ssrp6+ji1ocfwjJvhmT2nXr1dbquVtLn8zHt3rs5gJ8JS5cwLCV9IFJVLyz+CioKixC+5iMvP4ezpoqK9g7ue+1tXNmjUKdnYI6PwB0Q+k7hwoYTh06QnTWU6MQEOZsQNU3k3Z46dYacYcOIiouStA7hOzfgo/L0cXL+RjztfvYNbNVNtPX28uC7r9KaEYlhaDZmS8KAWdDnx6yGM79vY9+HnzLKrcJkdUr3dJMehj9wG/nXLUOhFPZW1YAzX2gwT+2T/cjmu/9FpDaEeredBQ+tYWdDKQ++8vJACLDQIAtJjEbD7/t2M3P+POn8HggxFTxfJZUnL5OmUvPR/beRERXClYZGnlz3AcQlgdXGN88/i09As5U67n5GyKKiMIvMd40Zq8ODxRCUqTi/nTjN3PmLBVtFGi6VvoExl+CMxvh8fPt/T6Lz+ehXGZi7ZBmKTx95MpioUtJ18ABGvxdPqIn48eOJnDCJUStW4BBNnkYvDRzipnlyzyHmzp014GARGiUxZbFaKdixC0dVFad+2SIjm0IiYxk1ZTJh6Uk0N9dxaucOtH4lUdFpxOaPwjRtJBMXLSHgUaMS1VHoZAiw59ABFsydJ5sJ+cnY7fKAObzlO3rKyuk+dBZlnxVNmIFhc+diyJvE0GWLZa/S2dFEZEI0CqeDkxs3U37wCIHWFjnnaHW7SJ40AW/mYLk+FWkWonEQfbjabeX0jt+5+PsunAUlWHQ6nFEm0mdOImHCWPJnzgGlYYBXKNzKvb0UlRQzaepkVAISKnUgCjo7u6i4UsHUKZMGNMCi8xeMpNo6zu3eg/VqJcViiqlREhIfQf6Mqehj4zl1+Aj2y5dltrF2cBoT58zHpLFQevYcDUVnZcEPG55N/sxZKBQGGkrLKRGfl0JFZGIqI8SNIj6c+vIr1O7cg9oTIClvPMUeDyPuuo0pyxdK95Mo1oJcIrKJq3/bSvWRw3RVVyLIQmERg0iZNIHklXOIG5UjdRQK0dx6oa28kqqjR2k9c4aOk6exhBjxpcWTM2UaBnMUBYeP0nuxQK4Z1HFJjJs9C6Wwzh89Qn/JVfQaExE5uYRPHEvMoqmEZaYTKoAyPqc0p3VVVlKx4zCV+w6haKhDp1fjTopl6DXzyJg9m/C/x/Wi0RMtiHD0VVyuQqf0kTk0E588bGXyo2RrLVlwDUOGDSWoE8ktIr8Tqk6epvVkIXVHT9NzqQydViCORpMucjvdcObQn1jrSrE6HYyYu4S0YbkofX4KhTvt6mVUInZu3AQGjxiJUa3jzN79dBQVYzBbCB01igkzZ9LfUM+lE0extTbgDCqJHz2d9Gnz5ApME6VH4NTEwSqMO2XHj+I4do7Le3bjs3XLG+6g3PEkjB1D3vWL8EcJ7dXArV1gbipPnKXlz6NUHjmMu70RnVlH6NBMCVkYNjiXCwcPo2xrkI1C2jXzScnMJtDQSuHhw/R2toPFQtrkmUSMymX89UvpU4rexSwdoX6fncqTp6nZd5jG4ycItfbiCvoJmzSRhMmTmbRiJUGZ+StmrQr5vp45XSBF+SHC9PIPfMXv8XP8xEnGThiP3ij8nkKZJhzLAQp278ZxoZSSPYfxtnZiigwlbdZ4mQjTdbWRsmMnUXU249OpybxuGeb4BLRWB/u3/ITJ7SQsNgZVZhod/VYWT5jK9m82SVOFPjKSuEljGZE/hs4rNez57nuyw0JxKiBhzhwsY8cy+sbr5KVHHNsKobfWwJEtvxK8eIGyg/sRmWFKs5mEcZNInzGN4Uvn4xbaVIFpCSgICGPa/oNQXM7hH77HoHSjjTAxYtE8TJZwnNUdnP3zMB6vTeaGjpo/j/CQMEL67Oz69kcMAlISEUXK8oWoswYxa8UiQczE5VNI+K9ILzr/688ozxdQtn+vvBQZk1LojklEk5nNmuefH6BkiRdRaFrtNs6eL2L81HlykChNBcEAtj4r54uKmDRzhpzei3mAyKL19Xdy9redaGqaOfXzb+isbpnuETtrNFFxMXQVlFBy+BSmoAq3xUTm6uWYwi14/rpEyf5DqEVqR2ICcdfMldrX3vMXqT59Dr0PPCYjw25eQUxkBF0HDlNz6hwKtQ5vXAzJqxZjzh1O/jRBRNDi+1sYr1cosXd1UbRrB96Cc5QdOkB8dBje8DCqDaHkL7mOeStulKxVvzogNXS2tlbObtuOs+ACV44eQaPyk5o7goi8fELComk4eYGqS5fwqb2YEmPInDyJ6LBI6o+eoub8JbQKDRE5OUTMn4FxRBYjJo9BoTJIoJewU7XXVFK8ayfOM6doLSzArNZgThuMbvJUBs+ZR3b+GOkCHqCyeaituIrT7SNteL5cMugkqtJLRU0NdpeLESPFBHDAoSTGIM1lxVzatY9AcSWX/zxKhMlM+piRlAb7GDokG/v5MtqvVKMLMaNLSyZy+gQsBj21v+7AfrVakhviR4/COG0iDo+XlgPH8NY1oQlA7JAsoqeMw2I2UrN7D3VFlwjqDSRPnIBi9EjyFi8iPj1DupYNBov8rly5XETNkUN0/L6DQFMzGpMJzaB0YuYsIHfhUsLj4gZczEL6Q4CS06fpOFdA0687Ube24nbbic8bTvqqZdQ0N3N170GC7d0yq31Q7gjipo7H43RQs2MX1vpG1JZQQsaO5s+Ah3+/+x4pYdFgd4FFYFOCFB4+RF/heXr+2I6nsR5FaBiWnJGET5vHqMXLMMZH/mOEFHPJIGeOnSYzI5vI+Lj/D+DwebycO32OoTnDCI8Kk5xhsWvR4uHiwX00nzpP6S+7CfEIOkoI8WNz0U3IIW/JInSWGNQq/YDHzR/k8v59nP9lK93HTzEyMYnatmaGL5qPfsYEhsyeLXWZDocbo4DEB92c3bpRNsY1u07RfLUeU0oS8RPyONvfxhsbvx5oAMUKVRpiVOz98wAz5syREXgDnMQBwP6Z3/bTV3aZ6n0/Y2+pRxcWTf60WcRkDKGzrZWTO36WIQoKfTgZY8eTMG4UeQsXE7BEDZQKUcjEpK+khOGjxuKw9RFjDiHocsiJ/uXfdtB49ixNx4/i7O4lPDULmy+IYt3yVcHmxlpyMpO55bolbNu0ict1deSuWsXKfz0LCpMUAos4EpNOy5kDh5gwc5Z0WYsNoXDJ4Xby+9PPc/C3HUycM50bV63k63feR+H10N3fK7VR+ZMmMGvSFPZv/oXTpcXMfeZhZt15B2jC8aORo1zhZisqLGTM6PwB25jgD4gJoNvFp08+QUVRIVPG5nPdgvl88+FHXGlo4aZnXmTUDTfJW764DghorIihajx2kqSIGL5Z9wGdvT0su3s1oSkJ7Dt2lNWPPjbgjBQgX3GNcPv5+rY1dF6tYM7iWWQMTmXH5p8oaWvh+rdeZOS8eWhEVqBfJDAoCVptnCm/xNgpgvUlnHx+tAotzl4bJRUVjB4/Rjpw5BZS/PsuP5/ffCe1JcWsuv8WeYvd/uXX6P0iRtlDUKdj9NyZ8gbz01cb8dnsA6gkpYIpCxeQmp7GZ+++T4TBRFdzC+awUK65+XoiIkLZtuFLAv1WLBqjTEkZvXgO6ZmD2bXpR0raWrl/0wYS8ydLG7lkK4rn6ejl61tupK+5gek3rSIyNIaTm36n5u8Vw8O/foslJ1uma2hE+oBY4/Va+d/8ZahtNlasuYmwCDMbPlxPiFaAb3XSATz3huuIjgqXgm53VzeRYeHY/T6uueVmGaN0aPMOGhx2ntv7K5pU4QRTExDOYY0Cz9UqPrn5LsIVKsZetxS9QcOBjV/j0Gh4/Jet+JMTZeyVeOP1fjWNFXXCd0B8eoqMI5KiXz989elnTJ49g9SswRJ+LFpG8f3sL6nglRvvIjUikiW3rsRp62fPtz+g8YorB+jjoph55y20tbVR+Nsu3O3dEiorMpdXPbKWnv4+tn6xgXCVDk1QKfU2dz39GBVVVzmy7XciRDKNWPeYNMx7+E6KSq9waf8Z/LoQntr9B+gGoK0D0cRWOs6d5bv7HiXeYmHJY2s5f/ES53ccwpyUzAO/fIs/LGTA3+lzo1EFubRtJ9ufeZXRmRlMXrWA4iuXKD5xgt7mDpITUulxunjo5ec4dPAAV44eQxcMYvU4CRmUzNzbb6G6vIbjG7YzNHc013//JR6fC214xECd8vi4tGUL2157iyEpKcy56QauVJRyds8OknKHc8NnXxIwhUgHozSgBVUUXfiLUTlZ6AWUWmRZKwTrS8WZs2cZMW70P3gi8ey9qJ0O/vptN1ueeZXc9Ayuu3s1R48epfjIKfQixs8oTETR3HH3vfy2dRtlhQVEhoVJOUVSxmCWrb6ZfXv3UnzyDFF6QZJTytv/0jtvYfuO3+isqCVos6IOuskeO4Lh185k996D9Ja2kDZ2Iks+epsOYRgR01QxfhUr0dde5eTWX8jNyeaaG1ey9fedXC2tZNLSpcx+7ikZb6cVB4q4fOpVfP3vZ6nevpepeaOYtnIBv+3aTm1ZCaEqPVqngrRhOUy9bSVffvs17aXlxFvC6GnvZtzEycxZsoTvtvzM0ZNnePK/r5Bz040g3MKSZCBuvR4+eeRh7H8VMzo7gxlL5rNh02bOn7vM6kefYOpjD+LXKqXEQUwNAk4XFy5ckFq+AeSHAIxD0O6V6I/Rk8b+g1r1owm6UDucfPbE/1F/toD5kyYxbeoUvvnqK2ydPTIpAq2O4Xl5zJw7iw8//wSbx0HQ68fsVTN5zATGzprJJx+9Tz8uqVnSB9QSyC/c3hs2bpTbEJ/LieXvpBmRdpGVl8NXP/1IeVMbT735HumzFkhNmYiMFOcd3VY+vuM2uqrLWbX0WqLio/j9wAFK69p47I13SJ6/AI8gKnghTBRIh413b1hBd1UFd6++maRBg/jwo4/R64347G78vTauv/UW1CkxfL7xS2JNZqydXRJJsmz5SqL/RpV8+tUGWrp6eXvjBrRj8+UkZuA2Jjk5PL9sMTp7PzctWUx8dBRffb+FBoeHN7/9DmVWFkGB25IgegWN9bW4PR5SswTvTwCHxPdcRUdtk2Qfpg/7hwMY9KATG6CmFp6/aTUWp5vbVq4gJi6G99a9Jxs7pWDBqbSsvu02PB43P239GWfAI9UT5qCO++5YI2VBGzZ/h03hxiCSfVw+blp1o0TubNy4AZ3RIHPFBaLm5ptvwIufz3/YjC8knP9t/hkiEgZW2LJRhd7zZ3jx/nsYnhDNMpHq0tPD9r0HcBlDeWnLrxAVJYkW4mzwdfbgqS7n+fvuIsms46G776K5uZXtv/+BSySv6AWMSsl9995DaWkJh44cxBN0Y9IbUTmCPPjAoxRcusz+grO0aoKs3/kHqEWu+D8rYF+Qpv27+fyVFwlRwT2rb6GrtZUdfx7EExnD01t+kmenX6saAJ4r4GLBedLS0qRRU1wx5fNXqCi5eIm05FTM4uwUPywGV14XVTt3sPG9dxkSn8hN11/PyYJCft27h+yxY3jws0/k++0RbECVcA+rqTh7lqysLPa99y6XC86SlpPNdc/+m6L6WjLHjUMtdzIBlIJe4Xdx9efNfPT6a6SLFKfb13DqxFn2HT7GmNmzWP3yi2DW4//HvS4qwMVTBeTnj5FSBolVFSoTX4DTX3/Ij599QPaQdO686WbO/3lcIm8EZ1hjMRKTnszixUs5vGMfl8qukj19Jte/9sbAGW7UDKB+1AF27vmNRQuXSLOk3+2T753IAj70ztsc+W07aZmDuXHVjRzbe4TTx06h+Hzp8mBbVzsh0RZGDcmioeACzb09+LLSUSelEVSGYxNh00YlBmWQ7soK4iJjUVmi5PRL4+nD39WJus9OXVMLyqQE0jLS6SgtpbuuTn5owhAQNJoZlj2E1ksltPV0YUsIJz4/D5tCR3e/g3CjBZXgPlVVk56SiEYnHD5eVIKhhYKW6jo6+7oxp4jYmzhaSq9g7eolVnzo8QnYDXr5UugdLqldEXFiUdFx9PY4ae3qJmVYBs2NNfRUVTBx7BiCBv2AzV5gJtx+nPXNVNVVEpOXwaBBSVQcOSNX0obcDPwhZiyGUCwqE46mbpR6g3QHmxJjCQixuy+ARa3DZXdRUnFV0unFiyueT8DjIl6hwnayAOz9xOUPJi4uisrDp8EukgwMtAX8hI0aQVhMNFeOnEDnFiBbBVafl8SxY4iJjaPq1Hn83T1YRAqBmNDkZBMdH0XZsYPE+wLE2QL0ep1ELZ6KJsRAyfY/UAmdWk42mtSh9HcGMeuNaBQOjN2tKM6fG8hOnj2T8PAozmz6ldCEJLqHZWGLikKlNUiOo17jQ9PUQmJNO/3NLWQsmCJhsvVHj2FR6rAFtXQolaTNmYrD66Tq5HFS1Tr0Hb0EtDoS5s3EoDdT/MN2whOS6BqeTrekySsxGszSyq+oqyP6ShmOnh6yBUvSbqP1j53oLGH0jZlAd2QEbqVLbuYsChMN1fVoRERPfCw2nwu1WkWIRse2HdvJGTea2OREXMItrdPhs1uJ9QTxF5Zi7Whl7PULsPX10rDv9EBmq9JHTcBN5vLF8jBsPXyCFL0Jt9uLy2ggcfokent76S24RFRQJDcEsWsUZF47nebWJnovFhPWZ2OQWkOn10bc8tnY3W4a/jhKmHCOjh5Fh8GCRhsq0RgRxiDBqgoiS6rklDt50Vya2jtpP15IWPIguodnYQ0Lw9bnJCrUQsDRQ0hXN4aichROJ9mLZ9PY3khbYRGxYRE09TlQJyagy07H47BjP19ErEIh14NdqiCJc2fS19KN5+AFmQXtGZ9Le6iJLrdHyhfCPD6U9fWoy8uJjoggYsJEauuq8JQUYIqLpWfkWHpDwwj6PfjERF5vlkat3CGD5URKTMtEDJRRpeNcwXlyRufJyCpxf9MHg1LoHayqx1BaR5TJyOC5E7h08S809b1yVdZs8OEMNTNoZD5dTS0Ea+rw2mw4jVq0CXEkjBpJTVkFhuYOlP122bSEJScQMiSV9uYmPKU1xAstlq8fTZyF0OmjuXSxBEVREynD8mgYmU6DWo0BE+FuP1HdHXLK7KitISk5kfhRIykqvkx7eRVJI0fSkZaMPyoGW4edcIMOha8Hf20tupJaspKSiB07nMMnjmB0ODCqNPQ6/BiSE9EPS6WivJTQ9h7CRHZ6QIU5Mor44UMoLavA39GPX28mcvIk2gjQ6xArNjUh+OmrqMBzpYphWenEjBjMqXPn0TmEdk1N5LTxtCvFHdKPQWeQa6eLRUWMmjgWl9+HNxiU5jSNH0ouXSY3Pw+PKH46FUqnnXCHE19tPbbyCkYPG0rUoASZEhFss2G0hHLVYSUxN4ewhFhKS4rlxM0gCnRQT3rGEMJjoym4cA6PS5gATXR29TFsxCjCIiMoKypCb7MTZTTQ39vD4OEZxAxN5uCxozi6XaTlTcQWN4hGjx+lyUiI10tsazvBhjp62xsYMXwICakp7Ny9B70xFG1SKp6MIfLnQywhKHu7SHH30Vl8gWBfDxPGjkVrDOHE8ZOEifPbLzTWflJGDEOZHMuJo0eIsTuJNhhp6e1m/NSpslHYs2sfCRFx6OIS6ImLpUucIyFmAj09hPT3SaKBu7uD8XmjiBAZx/v/RGUIJXpoDraoCPrFBUdoBjVaGtua8fq9JA9Kkpp1IdUwaPRYG9vkmZOUmY7L75HSkwiFAktHD12lZQR7u5g7Y6okDZw7fZYIYyiOALSpg2Tl50o5QOmlv1B4XNLt7FPoGTYiT67vzp09RahRLZNQRC2eMHmKNIdUXb6MVLy53RJBs2TFUuqaqjldeJ7whBQ0cYPoC0sgYA6jr6eHyKCPdJ+LposFWK1dLLpmAY7+fs4VFBEwWIjPG0ODwYRNpZWr/zjRo9RV0F9XLrXyEyaMw251cfbUWaLCIrF7vfQE/eRPmYTD66b4/FniRbPsdKPRmBk/cRp9/XaOXzhPv8pPYu5IApEJOFQDjuowvx9LawPNxZcwh5qZNHYMnfV1XCwtQZ+UTEj2ULp0FrwGs1zRqtVKSkqKGJSaitZokcBw0fzGhYdTdfESSZFRhOp1mGWkpF+6wR2OfiorK2SfNFVk+3a0c7GwiCHJ6cQmxdOn9aILCcHZK6gOJorrakhLT0XtdtJQX0NyRjp+rZbqlnbCIyNlMku6oHA01RMumMANTdQ1N6JPjic9K5uWyno66poJ1ZvkWdiu9GBXgtEUQm+fnerqRtKzclBoDTi9fvR6C/6eNlwVF8Ddh12tYtKEydRdKMHV2YNRraClt5OQrDSyc3JoKb1KQ2U9iYMyCUtMwmPWojLpsfb2oNSrqeqsJzwmnoBbI936PhEa4LShq6qkt74WU0IsY8aO5/KpAmquVKL4etnSxahMewAAIABJREFUYGNNNXlZQ1h8/Q0c/+Y7zlwtJ+baOSy+/yHQhtPZ30dkQij0dbD5vy9x6eBR5s26luuXr2DrV59ypOAcM9bcw4onnqLF7sYdDBKiU6L0ujlz/CgLFizE1iUybVVoBRJEo2bf4T8ZPj4fl14tAZh6u58wV4CN/3udi6cOM2f+JFYsuYbNn3zJhYuXue7eB5hyy2r8oSZqO9uICLUQrtew7o7baCkrZ9qca5k/Zx4/fvEZheUlTL/ndubcdCtBdST+gEY6iBqLCvjk4bVEqALMuHYu02fNZdv7X3H8wkVuffNl8pcvpsftkrDVGJ1BgsleX7uG6rLLXDN/Dtddu4RPX/+QS1U1rPrPvxg2azZBQ6hc4YmgdKu1n9raWoYPHUa4MRSP10lAG8Df1cqut96ht/wKi66Zy8jcPL57+yO6PT4WP/kIg+fMpMvtxBEMEBUZSXNNA90NreTm5tHj88qiJzJM2xobqaq6yrR5c6VIXrwQKoUfcwB+vnkNXc0NLHj+AWKT49n4zMv4NCamPf0sKROmEvAGJKjSrfVh7O7kx3sfIMITZOaNNxGbGM+mz96n3mrlupf+R+SoMTgEikGrRqXw4igp4dyb6/C1tjHzphvJHJzGZ889h9Ycyl1vfQBpg+hROvHqlOiNRhQ1jfx6z8OSszXp/ntkFuSBDz+lL+Bnybo3UQ9Ok9A9dVAlV22dxRc5uO5VAvZ+Ft3/iBx17/vgA1kwF7z6LtrsLHxKB36Fj4BCS4mIkdIapevLK7Jl/R6px1n/8YdMnD2T4cNGoHEr0IloOpWf+jNnOL3+U/QeJ6seuYvuzm52f/4DhvAo7nr3VRRZabQ6bHiDyClr2cVLmPUWUnOGUu+0yttzpiWS4mOnpMA8Lj2VLp9DYhBizGZajp/k+yefJiUxmnmP301VVRVFm7ahi05kwfvvYY2KkmYOkbkdGW6i6tBBTr+1jmi9gVX/939cLCvh8M9bCEtLZ+Ub79AnWFx+leQM6pVeLu3cwbn1H5Edl8C1Dz7E+dMnOX1gL5EiWP3Tr7B7XNiVghwYJFIXQvlvOzn43ntER0Uw//8ep6joIld++o3IlEEs/ehd6nUagio1Sl+AsICSM1u28NemjQxLTWHhmns4cvwYRX/uJWHEKJa8uo5ese4I9MlVo0Jl4dDho0yYkI9WQN2VKlmIhd7s2LGjjBJpMRYLQcGVE869gJdj322m4ZcdDI6KYsmTa/nzj12UnSgiKSeH5etfx6P009TbR7gljDCVQUoi0sbno44Mp8vpIESjR9dp5fO31/Hs889JlmOvzymfjzGgZN/Hn3Bh+zbGjRnJ+BVzOXXyDCV7z5AzeQbjn36UBrUKsyUcb3cPcT4XB7/8gqo9exg3bATTblnNTsGhKyogY8J4rn3mWawCX+E34HFaUan6+P2z9XTvPsKErBym3XE72376kYuFBUxftozZjz2OnSA99j6SIkLBamfr/96k4cR5JowZy4QblvPzps1cKShmyrJljH/gLrp1avzeoGQZmvGx+fU38BZcknns029Zxnc//8yV4hrGzp7PvLX30qtR4FeLPHa/lCacFlnA02ZIn5lcASv/H1PvAR119X1vP9NrJr2RUBNaKKGG0Am9iTQBEQsCduyIooKKCKioSBFURBQFKSJNOqH3XgMkhARSSJ9M7y/3xu/v/85aruVySTJ8yr3nnrP3sxXUuu0S4Nyri4DZiwayCnUwQBhefvzoI0KXrzOoayZtBvTml1/XcP9eKeOmvUTL8aOxu50yaUhEMNZardy8nkP/gUOpqqqRG29EhIWikvvk3r5F/z79cNkdco2MDguTG+LSV16lJieHKZOfIr5NY75a+j3OWh/DJj1P6tAR1Gh0BJVqtF43lppKVs/7hOrb13n+iXE0at2e7xZ+KTFY/Sc9TesRYylx+DGo9KjcNky+cpZ8OBP1g3KeHTWeuCYtWLpsKdU+K9M+eJeEzO7YAkE8CqVkzApt6JJXX8VTU8akCeNISE7m+2UrqbD7eWbGeyRk9ZCoL9HQMwqYfkkpK2bPRl1extSJE4h5hHP6eulyyjxBXp7zKWHNm+PT66UUQETK3SnMx+Fy0qpla7kuy4xXlYq7t29JioCIfBPXTJgi9IJyUPSAlZ99gtley7QJ4zGZzPzwy2qsqHl/0VeomwlpQzVavUFyJEUXV6PR0ya9I5VVVjRaHQajniuXLqDTqElrkYbLapcxiJEWM87rF/hixkwaRiUx+alJVNaWsnrjn3hNBl74ZC7BBi2oEagUBTQ0asnfu1NqKaMsFl4RPMbSMn79Y53suL20YAE1wlyh1hIeUGC02ah8xN1bvWgB8RFGXn7+eUoLS/nrn214LCZmLv0ehJFEIRBRKqK1Ru7vOsjqBQuJjQrn5denU3z1Jn/v2UuxTs3rXy0kGBePS6mQUZxqm43CI0fZ//tvaG21vDtrJkXXr7Jy3ToiW7dhyodz8JqiCIiOolYj17mT505Rr0EDEpMayXsSrlGjstdybtdONv+0gnomHZ99MIuco6f55a8NmNu3Zvbq1bL7abPZUakUGI0mrqzfxMoFX5DWsj6vTn+Ni9mnWb7+L1JGDGLqh+9LJ3ZYeLjsMiocbk5t+Zctq1bTrF4c77z+Ksd2bmX7vgMkZ/Ri+rIV2Ow1cr8UUyUh7fhk0iSq7uXRtmUKU5+fLNOTft22g+aPj+DZdz/AbgsRGVWXrhLwObly9jRdMjujNptweX0ISY2I9jy6dy8ZXTqhDNNSLZ4TtZIYUwQ7v13J37+uJrNbWyY/9xR/b9jEvrOnadS/N5Pfeg+tKgKPOJzqtRjstWSv/IFrhw+QktKQMVMmk71zF//u3oti2aQnQiZ/EOX9EuI0eqrLqwnGx1F/7OP0nDZNbkRCSOV2V6PXKji+fBnXdu0jVGol3mDCZatCmZxI1PBhDHxlOt6QRsJ0pTSFAEeOHZRsNp3CIBcmwVL2+QJcPnOaHn26SVmdjNQR44EaN3u/+prqW9ewFt8hPsJEaXExRMWSNe1lmo0dL0cW4s+IaY7R5+bkt19ye+9eKRpXB0LSyalKTqT1s+NJHzMWv08nO4NiUl126gJ/zf2UBBFl5KxC7fPhqnTijY2l/xcfkdCtKyq1MCf8J+OoKOWfxV9Tdf0KOmstIadHAjK19RvQc9rzpAwZJkG1GrNaFg9lj0auDx8US4xN3XgtWEesrS1j09fzyT96lFhPkChdGFanD2dUFP1nvkVKVi/pEBIB2T6VloLi+9iKq+jcsYMUIMvRoTtEVU2VdAxnZHT6v6g8cSr05+eTPWcetXm5lCicsu0rnNgPvSFGff41TXv0QqkTp3ovLl0IZVU5W96agePabcLDoqV9vMpVSVjTFEa8N4vwFmmE9AJGLEZMCnSVlfz5yov48+8SHRWLtcZKKODH1DiVQe/OwpLWEhELI7KbawX4OjeXsx9/gf3WXRQJ8dQ4bGidNiKaNmbAx7PQNm6EUSQPiJmigGgVP2D1e9OpuH2Txs1aypD3GJ0BXb2GDPlwLqYWTQQxWurNBLr46rXrkqnVpEnK/wG0RfTgd98sokefPnTskFE38hCTAL8H262b/DP7E2x5d4hNiiMQClFdYad+p06MmPsxREXIvFOxK9gCPi5duUaT+k2IihGC4rqJiMELNy5cIqF+EtGJsf/3jIsrVHDkKOeXrsR2Lx9VdBg+rxut04O5aQuGLvoWf2w0BjFr9rjkyOHK7p2cWPw9hho7Sn0YTtG+10Fs61aM/ugziInD7XRJ9yu+ILnZBzi08HPCXS48QSWGyCiKqirwJyTy9u/r8VsMqJRB3B4nWp2BGzt3ceObpSjKK3HHRFHtdhBn0kni/8B5n+ExR+Lz+zGpdSgCAQoeOdN2fTEXs9OBQhx8tFopm2gzeBh9Z35CwCTsH4JAL26YnkMHD9GlW4Y0zUh4eUgU8wGOH8qmfUZnjGZLneZFPLg+NzceRbWdWrIcva0WQ1QYZdZaGdbWc8wY2r08hZBejU9ZlyIhspJPnzpLZv++VPrccjMUYx6D3ce3Xyzgo7lz6sDfYvQjoyW9XNi4mUt//IXrfoEMd79XdF92cHqOm0C7116RnWinP4ROmEhDbvYs/paH+w5ARRWmiBjpkq7Xujmdhw+j1dhxhJQGFAoxphWvpZfdP3xPybadmGsdGE1mCiur0TRsQOthw8mc/DwejQqf14VZyBSCfrIXL6fo32wCZVVoI8K4W1ZKkw7tadanFx2nPYMzEESvNtZF6wU9bF2wgPKd+0gUuadmDbdKS6hV6Gg/cAhjZs/+P/C04GYGPV5ZAPYS0XT/y5hSQI3LyoWLF+jbrXcdzfx/n5CLzQvnY9t7iASFCrca7lZXYajfiKwnJ9JCGPpMAsshseyyoMw+fJiMbt3kJv0f64GaKitXr16hV++e8tcKDZoA/Qtn79Yvv6b2+BmZrexV+lBGhlEegqffn0V87/64lSq0AhghR8APWbtgLrXnzhAjvM3OAIRHcKSkkGlzP6PD8FF1jmG5NgQI1jxg9cL5hC7fxljrRq81UuK2oW5Rn8env0JCl25Scyu6Zmox0r5fxF/z51N16RxhAT9ms5kHNgfGFq0YNf11jM1SUUeG4/G4MGrVuO/dY92XXxG8eQu904lar+Whz4u2WQvGvvY6MW0FUUA8CKLaDnE7Pxen00W7tPT/lwKlgJt3buL1eWib1kaOcCUjJiC6uzdYM/8LdA/uY/H5MWkNVBHizKOOzWe//Ex0sxQUJiHZrwOk38rNk90xkXYhTM9uwUNSKbh28yYGvZ7mDRsLf1ud9NbjwXfnGr8I3Mv9cuKNZmw2Kz6THkWjJJ6f9zkkJkuJiMVoJFRdg/9uLuu++Rr3g/uygyUkBdYQGFq34bnP50FsvIS1+x1etIJte+YE//ywHHduHlEqrTRSeUxGQk0bMuXT2RAXJ80vGlM4XmsNvht5bFn8PbbbN0k0GAg63HgtYVzVKPhi/R9oYuOpdbsJE7nXgQA5+/aybdlyIh6Wk2Q0UmmrJhgThbtRI176fjmoDAS9AckIFTnZpy9foEFKquzUCoWAyhGQ1+nu4d1s/+kH9CVF1NebsD6sxhsVjbF/b56Y+YHUoQrNmswl8HvJ2bKFU5s24M3NoX54ODa7F0eEBV3PTkx8/z2ZdS/eI7G2CRnX9Q1b2L96DeF2O7FaNc7aSrxRMZh69mfk+x/i9nslskXeF6+br16YQkORdX3jBnFaHdVWG97YGCIH9GXEjA/qgOaic6QWfy+Ro36YLpnd0BnFgLkOEiDesyPZx+gr0n3EuDsopooCZh3g8NKfuZ2djb84n6TocIrKHmJIaUy9wf0Z+Nw0UIT/Z6KtW5Ou/PojJzb9RbiY/IgDYzBItcOJYuXCj0IjOmewadaHhDm9+EIapn63hEKthuQuXVBoVFL4KfQ+4i+Wc+w4LUzh/PLGTExeLza8TP1mAcUmPQlt26MU8FCUuBw1aEw6dh7ay+B+Q9A+OvG4BfdKJwS4Ifbu3MmgAYNQazRSZCvGmoaAl5pLlzAVFbPl83mEXHb88Rae+3E5d2qrSW6XgTJgQikE2uL9qnVSc/U82vt32f7VfAI2J+YmaYybv5A79iqadOss9UgupwOj3sztE+cpvJZH90YNWf7WFOIsejSJiUz4ZhEXKx7SIiNLYmScNi9hYVrc1aXY79+m9tQZzi36kWidmcrYCJ5cMI9ijZrI5i3RGET4V13FWFlZxp2rN8nIyCSo1mEQDgThCLRX8iDnLIoHRRz87ieUngBhLZsx4tM5XKqsoG23XiilqFJAchXk3y+k5G4hmZldQSBjHC4Mgrv4sJTzBbfJ7NlTwkgNGoHyCPLw5lWSgwFK9uxn68o1mM1G6me0wiA6WJZERj/7HEohqtGpcSi9VBTmEVtVTtWZ8/y7ZBUKv4JGmd0YMGcW10ruktati4zgcvkUhDQW7t8oINVfTsGebRz6cRVao4nEQQPp/szz3PMpaNa+PU6rFa1RQ0CjpPRuDo2tbm7vPMChPzZJR3Tzft3p/d6bXC3MJ627KHi1uLweNFotBZfO0Uyh5cratZz8ZwPmyAia9h9KxoSneKDREtuiKUoZLSFKBJHgcQ29WS/Bn0LuLt5pUYAsnjeffr2yaN29O446/woGgtw/d4JUJRxbvYac7GME1Cq6PD2e1MEDqBCi4AYp6Hyy7CegUZB96jgNE5NpkNxAPj8iTkXjV3D13FnCmzWQMUTBgIjJEmkRCnJPHaelJZztH8whUFIlgeD9po2n4eBBFJpiiG/UBJ3MlQziU/kovHGZFBVs+WwevltF1Dq99Hv1ZSzpbTA0bYIxQehbvLJQUKgslF3JpYnSyeZ3XsMnsCkeL2NnzeHvi9cY+fpbxDSoJ7umgjpfHKqh+mYObTxG9sycjbuikmKXlcfefw1degvZTdUaYmTInNflIaAKkH/6BGk6Pevfex9vRSVWt4fp33/PQ4Mec2YGAUMYBhR1qROhIPv3H5BpPSaj2LjqDPgC9CuSMTplZEgAr09R584WQvjbxw7Rwmzmh1deQ+/x89Bm470fl1EY8NOoSw8wm3H+d3dVXh8Hd+xm8JDh8kRtU/pl5JWnqlqafD5fMJ9apw2DxVKnABKg7GPHaK0x8vObM4h3B/AZNIz+bi75BGncNhP0FgmNFRGDSrWHOycP0zwQZNnMD4hBi1WhZuKiRdxxOmgv+XoC8CYWfyWKgJq7x4/TxO9gxZuvEe1xEQizMOrrxRToTDTtlIlbtFdkFJwTld+O9fJ1EkpsrP9kIdjchOpF8/g3H3PZWknX3iL/XGykdZFpHo8V260c6lXa+GXGB6j9fiJSGtNq3BjOVpQz4c238SlEb1eUwX78bjcnjp2kX99BMtv7f6ETIif84sULZPXMkmWcLEKE+a26EMftHFLsPhZPeUmO/ZPS2zDio5nkut2kdu+DS7oy9XLDqci/z/279+jatydOrweFTmieFFIXe+HyJdoN6IMbr4zUE4euB+X38OUXEn4pl8MrVqOqsmJolMiAX5dwuaiAlO79ZBibwGV5qmxoFU48ebdRXrjMxm++QxHwk9Apg7BhI8hTKRg2YSxGpQK1+E5uNw+ttZhcHu5v+Ifjv/9OYpgOZWIcQ775iiuVlbTt0k3aLQRTVK9WUXz/DgmCSrFpG8fXb8Rut9O4V3f6zfmAy1VVtO3QFZvDhcVkRKSbVFUUk6xUcfWH1bKx4XW7aNitC30+msHNGist07tI8b4okMWh4/bdW3LU26m1iLmsK7QDihCX7lzH4/fSoWX6f2F7Yl0KknvlHKkGA1dX/87RdRsxqLT0GDeGgvoxaJun0qvvYJwuj5RQCGHzmdOnsFgstGjZCrfNjj7cLJsApy5fJMxioWXjFHmfPAGvxOLcO3uWRpEWDn45j3tnLhDwqOj7xFOkjB1NnstKo/bNUGp1MmdYGdBQdP0WSVoN5xYv5MK+XQQMRvo/9ywNhwzCpjMTHdtIutsDRlGQ+rl69hAd4uux7eX3oLSKCreTbk+OJXX0EGrNRszhMWjDI6RFTFyNi2eP09Zs4fj87yg+dQ6VWs3Al6fyR1k+j7/9JuER8RgUOjkxwGXnxrVzpEVFs+v9T6m4ekNKep6dMwt3eispPYlJbiK7wULiIP7IsWOHSG3TCkt0LF6PnwjhhAoFuXhuP2kWIzvfm4M7t1A67Z+ZM5uHqQ0xpbXGaI74Dw8j6qFarp0/RvuISLbM+JjqO/dw6nVM+fxTKhKj5fg5PrYBPqcXjclAyOsm79olGqk0/DVzDqHSUhzOGl5c+AV3E5OI7tgRg0bYLEUqoAefy8a3C+cy5/kX2fD0q+iqbBR77Lz80wrKPS5iM7tBWAQuKWwUu5qff7duYvTjYyR1w1Frx2QRWskAf/+7jaz+/aTMQKTXyI6Tx03umXOkWqL55+1Z+CurKMLFG8u/5YbKT1qv/sJKJiEk4owcsNdQducyiYI08MoMdLVuNFFRZA0ehGLOWy+EWkRHceefv0nS6bG7grQbOAxV63S6PzlBctrk2UQEobvcHFy3EefdAs5s2EycQeBYDKR0zyA6sz2dR438vxBmeWpShDh06igdumaiVwsnYd1DIrInDx86xLDBw7HZ3DLZQIx1cFVzduMmrBcvc2f3fozigB9uoH6frph6dqbX0DFogyJqS1+XUuTycviP37BeuUjpmWMoPD4cmjAyRo7C0r416UP74Ve45UlbaDguHzvLll830ioqhrx927AI2rZaRctBA9B2TKfX8LEo/cKVrJQ4mYC9mjN/b6T65Flqs89gVmiojjTTcthgTG1b02n4MPwhATT2Sc1VdVU1165cp3efAXUCbW9d9qCg2d+9eJyzO7dTeek6upCKgMVC22HDSRowiJROGShELJE4kWmQ0NLS/EI6de1at7tKzkwQ28NSrhXlk56ZgVohOiahukKktobDa1ZRcOwkjlv3Cfl8JLRqQolWS7OxT9NvzNi6F0gcflRBqu7f5dy6tZSdv0DZ9RziwmNwBtS0GTSQxqMHkZyeRsjjRKG1YPfqqLx7n/v7N1JweA9VN65LEbU3qQFtho+iSe8BNEhrhfY/lbHIiizKuULh9t0UHDhG7a0CoqOjcUboSOnXi+YjHyO2ZWtCIbWMmhOxbEIjU7X3CDm7/8VWdJugSomufgtaDh5O44EDiGreREKNRPmnCuq5cuUa2jAtjVPEYihKdjFqDLBkwZf079GHll0zqdUoJTpGF3BRfvE81cePc2nHDqrzCwiLicYRFU67USNp8WisH5/UBLUowH0+MKk5dPIYDZPq07hBQ1k0CJMDLj83L57H0DiRsIRYwlSiJKq7N7mnj1Nx8BA3d+4lUFItR95hrRsSk9mF9hOnoo+JRe8UglPx6Cq5cjSbkgN7yTuYjfdBGUZTBKk9+xDethWtHh+KKj4SX8iFSmVGDFcv7DqM99hu7h8/gLOmHGdISXLHHuS6g3z40y8EjBpUIqJMG6IGH+cP/ktg11FKDh7HXVGD36QhdUQWpvQ02o0YSUhvwRwQXS7R3Q9y9cA+avYf5O6Rw1LYXGV30rJrH2IzMkh7ahxeoxmD3Nbquvr7D+ynW7cemA3CBCRIRkFUIT9HD2WT0TlDOu1E10d8BD/g0q6dlB05zKW9e4g2m6lxe0jL6kN4sxZ0GzMRLBb5volCTxsKcWTXXnp17wlGAyFNXaKoOGDM/vBDvl2yROIjRMaw+D4amWW8nYqjp7i5Yw/xnhAOZZD4Ef2IzexC95FPCuuc9JPJr6Rws/e3X1DeusXlXbtROj0oxFi/V186Dh1G00wRpK4lIIsrFeqAiiNiRHb1LNd2baWeRiHjDVNGTSTYIJU+EydKDqAwBChETjYuDqxZg+f4ZYqPn8ei1lGhChIxvKckCmQNHomzxoUxIqbuhRTf55dVuE+c4f6pszJez2vQoxGjRwHfnTcPt+TNid/hw+P1yAJwYO+B8rkUjVbh+rXaa7hw6QI9e/SRkBmdMDkIzabaw/YVy1Cev8z9k2fRa7T4zCZSBg0gum066f2GSj20mKqI3xGscXD+1Ck698iU2iIB3xavtr3kIZeuXaXzwH44Qh4MAoqvVFLrqODc1u1Y9xzDdSmHCH+Q8oCHppPHYezSkeZ9huBDg0VORMBbUcjJjevxnj1P/smTspMTiE/glimKJv36MeGFKXLuoHLUykLkfkEhV7OPYN1/CMfNG4TcVsJTGmHu0YsGPXvRukdvHC637MwGAz5ctnL2/PwzyjMXqLp6nfDwcEqU0HDcaBI6dSajRz+Z8a4XbMiQn+Lcm1zfv4+aoycpu3RVQryNjRsSPTCL+pldad2xu8SyOCSHNER+/h08dhftWqVL84GMi1WEuJx7QxaAbVu0kfuN6Jlrgn7Kc3M4s3kz1lOnsd7ORavUYGmawlVNiLFvvUnz9hnoheRDdo58XL18icjwcJJTU+vWfRnFF+LMhXOotFpaNGuOTisO/nWH3vKLl7hxYC85B3eiqrXjrPIR1ag5iVlZ9HzqCbRJkfLJVIj8wZCWe6cvSLhz/r+bMPhc1AQCRKelEZbejqxR4zElpEiDgjDihJReLp88SPnJ01Rsz8Z7vxRleBj6R0EDjQdlkdqtK3HN0mRnrUawWy1hnDl+iIpz58lft5lIhwevx0Ncl47sDzl547tvSYxpSCgo5A+Cc+XncvYeHpw+RfGuAyiqqtFYjKga1cfSpxddx0/AEpVclzHv8qLSqDh9/AgpLZsTEZcgn3OlqI4dVs5eOELNtavkrtmIRRwCtTosbVth7J5Jx8ceIzo+qQ6LJxFAXq6czObO/oPc27obi0JNhSJEUscOJHfuzICnnhYOTNAb/+MVBji5aweV129wYcPfaGtrSUqIIbZda3wdOtJ59CiiLFHykCa0nwI798msGaSHxZC7Zgv1NEY8ejXxbdNIzOhIh0kT5RrjUYvVy0cg4Ob8oaPSdCWQeBqjMKeKBQv2Z+8jS0TEyaXCVRcI6Q9yafsOam7mcfuv7WjFvlUvkpjObTF3Tqfn2HF4gzq0eq2sTYyPJG+H1q2m/MJ5io+eJswdkqkuIl1FMW/0qJDLVk2Lxgn079GN/Vv/5Wb+Azo+NppRM2eBXofL76/rZrl97J+zkOwdO2japT2PjxzN1t83cfXmTQY+PZpBr7+ADAIVr4UAGwl90ZFsMocMkJmsDr+DGLXYOOHA4Wx69e4rl3HhYFK57OANsOvjuezb+g9ZIwYzKKsfO35eS05RIZ1enMDAl6aBR3RkghARKR2Mm956l1O799G5b38GDxrE5l9+4kbeLca8/ipdpz0jZ8sCuyCWt5q8fL6Y9BwRqOjWux+tGqZycv0Wbpc8YMjcGbQXXDilgaDHhTdML0Oil016hYdXb9BjSBaHjfb7AAAgAElEQVSdO3Rg44+/UVRRydi3XiV94hNyPC4tu4ogtXY7F+7k0rptRzRBPWEatWj6gN3G0pGjUXlstOjdgQ5t0zm05h/OX7vLKyt+JqFvT5nTKzqhghRnLS+n5FYu6ZldJKvL7/fITmlhYYEsMtPbdZBMRkFAl9e6uprvpj6PtbSI4ZOexKLWcm79Vm7cK+W19RuJ79i+zhklsgfFp6yc1ZMmY694SOdJIyVg+vya9RSVVfL231ugYSMQ3UXhupBthDK+HDEEncJDzxcmydHk+T//Ie9+OTM3bkXTpCFqg9ioxYhWg/36NXa//gbK8kq6j39KAqhPbtnIPUct7+zajS8uXsZa/S9fk8IC5gwZQlKkkf4vTsRabSVvxwnySqqZsXUrypQkQgrvf3wzHddu3MRg0NGksSgMBUIyiEYRYuWypfTu1YcWbdNx/ddC14eCeK5f58vR42gQbaHXlDG4fT5Ord9LhTskf34gIlwW/f+VyFy8fJ6ExHi5OekEp0akYCiU3Dx/nsiEeBIaNMAtFxK1HINVXL7Kkikv0rxeIllPjKTwXgF3T56jyOlj5p4DBMP0KMXqIxzYSgX3du9h1+zPiLOYyHrpaSlSPvnLn8Q3bc6ENashMfE/mG/dqOfu/r38NeNN4i0GRr7zOpevXOPkum00aNGOScIpJyd1QotQx248t3Ejh+Z9SsvERPpMeo6L165y9J8NJDRvweQ1f4Ilus4FKevXEOf+XMuhr76iYWIUHSeN4Nq1G+TtPEHj1p0Zuepn/GHisCEGVOJhVnP06FEyRadPbET/gdBDygBHjh+ma8cMGZ8nsD0SferxcWz5Dxz5cSUtmjYg86nHOJh9hIJDV+iSNYT+i75CzmbFR3R9PG4uXDxHh97dCIqUE7UKv8uJ2qhnzscfMWfmhyhNJhw+oQEU2bs+/pm/kDMb/6Znehv6DMri4MFsLp29TsfBwxn82Sc4FEInqiDCqJcn6C2zZ3N32w4y0tvQdfxI1m/aRMXNu7Ts1IVBi74Go1kqX8TZS+F28Ofnc8jdsYMurdPIGNiPHTv3UJLzgF4jnyDzgw9EQ69uPC6C2r12tnzxBXd27qN723Qy+vbkt782UPCgjMcmT6bzqy8KIru8XZLjEvLw64x3eHhIJIF0IrV3JzZt30nhtQdkPT6W/rM/qHMMiqdfGcSGn5MnTzGoS9b/mxMpwel1cO7KRTpldJcFiCgRFOKZ87pY8fILlJ48zsjBA0hu15L1W7by8EENT738Ji0mPVO3Zotxo90p//XmzWu0bNMChXj2694wamqruH47h+5CY1i3HRFy2FEo1Swc/ySKklIG9OhKi3ZpbN66nTu37/PK3C+If3w41YEQ4SqdvDxUV7Li7elUXb/M44MHkJjahD82bKa4qIIPF32HuVMGCC2leJTF+xJw8O6gQaSodPTq3IX41FT+2PAXBXfz+Wbdemibjk9o7oRcQiRD2Kx8O/U5VNUlDOieSVJSEht37Oau1cOHi5dhbN0W9HXcWfmPy83MQf2INCkZ2q8P9WPjWL/xH64WPmT5jt1Qvz5oVfiUogwRseX5eJxu2aH7/3/u5udKg0dqs5byP4vwOEGXoLiY98eNoWGUkSH9+8jD8+6Dh8nJK+G79ZtAZAoLiZXoYGrUlN/NlxiVhOQEVAKVIuIFVUoZMKA3majXuJH8+QGrHZVYo/PymDNpIhGJ8QwbNpSg3c7e/Qd4+MhIOO+336FJU3ks0YkGgNML168y7/VXsESbGD58sDSO/b1tJ5qweN796VeIiZVdKa/Tg1angjs5TJ84jkZR4Ux9+mnu3Ssk++hJav0we9v2uhaTyAQXQd7+ADWHTzB3+is0rR/NpJEjsBU9ZOPe/RRHR/HFmt9RRouMYAVBl8gm1lB74CBLZn9IrFnDxCfHcj3vDkevXqNaH868DX/XcZvk2izWHj+XTh0nNaUJ5ujYuv1JPCf+AJfXbeLPbxbTNDKGcaNGcz0vjy1HDhHXIZ13ly+r+39VIQKqECrRQVu3nRWffU5Ky4Y8M3Uyu7IPc+z4GTLaZTLxozkQL4DV/2UZewNcX7uRn7/5mladWjFm5HAO/vMPR8+do2n/gby6aBEhhQ+FmEXL/djGVy+9SdHVm7Rr3pLnnprEtg2buJR3m8QubZm2+Ev5s4V/XxZ0IRUndh+mW/9+oPYS8HlQaQzyOp0/epyOXTvVhYdL7YsarD7OfPcDW1evoW3bVoyf8hx//vwTNx8W0WrYICZ89PH/EC2SV6i2VnL559Vs+eMXYjqmMHbkKC7/tY+rB0+h+PGxMaG8+3lMfOFp2nbpSN6u/fz0y290HjWGlv0GYhesK6USUSQmKZScX/UHOdeuM/ztV0lObc6tY+fZvmED3Xt0pMegHji0fmnqCBU7iIuM5/S16ySlt8AXKzSAAQIPyqTb925xEQ3TmmMnQIzJhKXWSZgvwOY/1nPxVg7j3n6dlAYpXNm8l7NnTpHQoxVZwwYQozbhDSmkkNpZa2Pb4h/QhNQMfOp54hMTuZK9m73bNvPY8GGkde2MI1zgUQIYFWpq7hWwat5cGjVszKBJ02iV2lq6Xw9k76P9hKGSERVnMOMK+inCjSakYuNn36NVahk142WZ8Xryz81cPX6C0eNHk9Rc5CbWnZ6DXi8VPg+XrJXUa9oSs9JCwOmTGaApSjXH530NzmpGzXqR8MgITizbwPWb92k8/kmiu3aiQu3BrfShI0jkI2t9ybkrtG3WFLcqgCEiDLvLQUV5ObXVVpLrJcvui0VELDncqGqtrPtqIRqDivEfvU2UwcyBL5aTV1BG02kvEp+ZQYW1ArVGdBIURFbaOPTxF9SLjaLPBy9jiQtn1wcfU1RcRrOnpxDXRQirQ1LsbBSxnDVVnFm8GKNJQ6fXp9GgfjJb3vqQ0rJa2r01A03LplTai1Ebtaj1YRgLi7k0ew7NomPpM2e2XLC2f/YpD2w2mr/8KuY2bSVmRoxSNEEl5ppKDi78lLTmjej+0hR5EDg49zsqar20futdFKmN8AVqJXIkpNZx/VoO4XojjRs2IqBS4fN5MGiVLFu+jF5ZWbRo2ZqAXylD0v32GkylDznx5be0b5VKr5lTKc7N4+xP2yit9dHjo1nURIfjDbiljssikgnu35f5jI0bJqM16/ELt19NLffvFUhHttZixhQbja22Fp0vhL/gAdsWfEWH9m0Y9O6rsoBf/8lX6KISaPXKdIJJ9fDZrZjUapQ+PzXnL5O7ai2pTRrQ+5O3KCnI5ejCbzHFxtNm5vvc8AUIN0fhtdmINWh4eOoEZ1YsJatXDzJemUZJwQMOfL0clSmC9DfewhYbgddXQ5hRh9fqoezsWe7+tYY2zVPJencGeY/SaQ4t/4HIhCR6vf8xl6uthEfHYBPGC71Bgohvrf2NYYP60HrKBIpy89j31UoMkUm0e2sm5WYdIUUtCoVAA4WRLTSAnTuiE3mWCpUcZYrWyZFjh+ncsTMmU5g4m6EVmbwhuL17D7c3bGL0qCE0eeYxbp05z95v1pLYtA3NXnyeKpNe5jSL0HLhjL149jSNGyQTGx1B0OshLMxM3v177N+9hynjJuELBglGmHDUWolHxakt27hz+Cjjx4+iweAe3Dl7np0/bSa5dXtaTH6KcgGDDwtH7fGiLntI7r+7qT10nGFDBpIwvB8FubdZP2cefYc/TsITY8kTg2ttOMqAl8hAJbf3/cvtrdt5ZdoLRPfvw8X9h9n89Q8MHT+J8KGDqdAKF7oSnQCP11ZwbPNmHNdzGDV8KI0H9uLaidOsX7KGgeMmENG/B6WhEIlRSbirrag9ds5u+Vty7p57ZgLhvdtxeH82O376mz5DR5E6cihVGoXsXnoVQZzKgHRhDu6SJWUjYl8THUir38nZKxfI7NZDFobagBqTP4DWWsXpvzdhv3yR6dNfguYNOLr/INt+28bIp6cS26cPJQGfzAwVHRkFPu5cvUxmq1ZEaLU4qqrQiYxphYcbt2/RqlFTifnQGY04yiuIQ8WWn1dRXZDP27PehRgjG/7axNXsi4x69gXUXTpSrdPJuEzxTgkY7Yal36Goeci7b05Hk1iPnes3cOnQCUY8PRlLt17kCfJDTAzuylKi7WUcXf8H3oIS3nzzHYiOZev27Vw5nM3AsWMxde1GKDaOyrIKYlRqzOUV/LNqhXRvv/HO67K7vGnlak6fv83E6W+jb9GcEreL8EhhaqzFUm1l25pf0KjcTH1uEsaGDVm3aAk5eaUMmvgMYemtcRq0uIX+SqOiMD9f4l7S0loTEB1WcSRSK7mbd0cWgE1bpeH3+tGH1Jg9fin72frzSiL0QV59/x1ZLC378lsCAT0DnngKT/1kag1aQnqlhPZW5dxB7XbTOq05KvG+qZVUinX/UQc8qFaijY4gzGgWiZ4yQsx66wZ7duxAERbBtDemy8i4Jd8tQmk00XfCMzy0xKOLTsRZXk5jvQ5uXePXpd/RKL0Vz7/8Ilir+f7r73CFDIx7/S2KwozUhkLUC4tAZ6ul8tIFdq3/nS4Z6YwYPUpidxZ9s4TYBk3oPvwxAgnxuIw6Smw1JBvNqK/msvnHZaR3ac7jTz8pk1aWfbeUe6iZ8OY7BCOi0YZZ8Ij4QGEmunKdXWt/pXOX1gx8egLBigo+X/Q9hsQmDHtmCt6ICGpF71vpxaBTUpaXS4xWT7wxQkaPVnprsVfV4MkvZ+OadfQZOIjBQ4ZifcS6W/zDUrxhKqa9+pI0LLkDPh44a0kIi+LK5v2cPnKE9gMz6TEoi5LSctav+JUUbQxTX3iZ/IADVZSlDuNmd5F74ix/b9vMgMlj6Ny9C97Scn5c+RO62DgmPPssZouZQDBQ13FTqPn8zfeJjYym68B+tG/fHltJOcuXLqVRWiojnx6HFSF/0hGo9aJHx+XzV0jv1B6v1iclBSa9SWbV5+fcplnzZqgj9BhMZmoeWjH7leQdPc2hAwcY+sxEmrdK437OLdauX09Ms2YMnzSJal8Qj0aBMcaMoriIqi07OH88m+4vj6Vzly5Yj+Xw21fLUfw2eFSouKqMhGYNGD98GBf+2iJt2DH9ezPirXew6aMorbWRXD8Oz8NiSk6epn33nrjVWtzCyi0cgk47W776nMM7NjN4WF8G9x9C9q9bOXfyEkFzGHk1ZfSfNILHhw5i17JVFFy9ic5k5qHLQfqQLEaOGsnahYs4cv4ck778hG4TJlDpFi+EhliVCXvpA67cPE2bBokc/fVP7t65Q9/JE2nSNZPDl67SvU9/7BU2IiIicYf8RAS8rJ3xHpeyj9J96OOMGv8kv3w4i9zCPKbM/5SUYUPwiyzaoAqd1oitqpzCW5dpERspBakeh4MB48YR37Y9F/Ie0K7fAG6Xl2Ey6aknxm3WKpZMnUrRndv0GzeWHt178dcPP3PgykVGL/qUzqNGUVXuItIcKV/qsPJKtr39AbZ7uWQ8nkXHHj3458sfuHK/jCEL5pPYsxt+bRClOkTQbSeY/4AtH87Heq+QSdOnkpCUyPdffCmjh+wBH06XmxnT3yYxOpZFC77EZ62ieVwUVp+dzhNG0rJlGn99/g2VnhCDPp2LvmULopJiqKiplA90nN3LT08+jyUQoPez44iNj+TfVT9R8ChDecz8r4jqlEGFsI8bzWhtbvQPilj14jS0Phej334dk97AriU/8NAbYNCib1EKsHO4DrvTii/kJ7yqhh+fmESKJZz+T0+UI5Tta/+g2OXmqYVfYWzWXIb2WSwReKvtKIvusfTFCSQY9Tz5ynsEXT72rVpBdUjFY18vR9M0hUDQRlDkAWu03LyaQ7TaSJNGTeoyNfEL6gWLF39H96w+tGvbAbVXhUq4UDUhqq9e5vfX3qRpVDjDn3lCusC+/2QRhsZNyZr7KcY2LfHhlTmWsTott/cKU8RiojVann33FRwuBz8t/FYyrwxREZTV1jDr008pf1jG6uUr0dkddIqNxe13MXruh+Tm3CR74xa85gieWr6SaqMRvVaJ3+UgxhLOnT0H2TD9XYb27knGhJEUltxn58oVqGLjeGbVKirDI7H7fMSZwlE+rKT6zBl2zJtDg+gIRr/3HlfPnufw+r9p2CmDAQvmUyqc9JqgLDLNGi05+/axYeZMhmX1psuE0dzOy+Pgb+sxxiXy6qpVFCvVeANKws0WvLW1XN25jXM/fE/b5HoMnTSZ06dOcWjPDlK69WHInK+p1ot+hnh2/GhUEWQfPEKXLh3Q6LX41SIezi8PLkePHKJdlwxZAIqoP1UwhN9j59qOnVxcupIOjRowYMqTnBfff9dhUnpl0W3WTGzhZoIOO2alAsujRISNi5eSt/MATeLjee7d19i4YR2XTp/DJEbE3hDJTRoz7o2X2bRlM9eOHSdeqaGeQiUhsH3efZEdG/7iyrmbtO83iN6vvYxPAIzdHnwOB3FqBQdX/Eju75sY0LUr6RPH8PeGdeSdPU+HAQPoN2c25SoN1faARI2YXVVsX/ItZfsP0r55M7qNHsE/u/aQe/UOrbP60/tdsUZqCditGINeIo1qfps3jzt7DzBi4EA6D87i97V/cuvSbXqPGkP3FyfjNJlx2LzolCoidApWvv8B+os36JrWgrYTHuP3X38l59YDOg8axpBXXqJGPDs6BX6/D4XXx+ljp8jq3R+FwBKJBogySIXXxsXLF+mX2QuVdI6pUQR8GNV+lrz7Dubrt+nboQPNh/dn1apVFJbWkDXxaVo+8QTeMLM0KJn1GgIeO7OnvUjY3YdM6NOf9iOGsezjWZQ4qmV6g9Bxj3zscXp0ypSZvwXFhRL30/SRnio9vTVpw/rVff/bBTw9/W0a9OiFLyycgFaD0u/DV1bCT59/hqroPhOHD6d+67YsXfAlrkCQx198iajuPdEIHFVVNXEGHaHiXL5/911MD2t4fuIzmBrUZ/mvv1Blq2LS228SltEFh1aPQWiu3R50ZWUsnPEmGm81z04YK+Una9Zt4sa9cl7/7AsSO2dQHQpKPm+ETou7oIAlM2cSXWPl5acmoomOYOnyFTwMKJn68RwsbVrj0+sI+bwoVApuFeTJArB9y7Zy/ChLQDXk5N2SI2ABIxajd0k48PpwPzIm/fTZJ0TarLw08UkZW/bL5s0UhhS8/PkXRLZoTWXAjy3gJFqvw379FotnziJeoWL6c5NR+L38+POPuPDLZonfpGP6q9OJUxhY+MknGMK0+JwOmsY15MmpU3C7qvlyxRKIiOCljz4lslUnqoNKfIogpqAXx7XLfPP+TJonJTNtwpPYiorYsG07pToDby5eTIUlDJPoAlodhLldlJ4/y8/z5tIkwsLzz0+h5n4xq//egj0uktcXfIEiJg6bmC5pNYQFQtw/cJgVn82mfVpDJj81jtwbOezIPsIDhZYZ33yPMjZBYlVEgo3wENzevYstK5bTqkEiT06cSP7FK2zbmw0xybzx7WLsEWEUeW3oIjQy2ePg2j/Y88ta0iOTeXnys5y6eZp/DuwjPKkpn3yzFIfGJMfdhhoHyvhwDh38i14Z7Tjz50ZOHTxKu6x+ciqy49BRug7oh8GsxmG3YtDqMKvN3PppA2t/+JHEtFReEcSFrXvYtX8vCZlteGHxQvwhr5SrOcuria5Xj8N7/qV3u46cW7eNwwcP0nHkIHqPHcE7c+Yw/7vvZISu4AyqAiGiwiLIXryMbWt/p36TZN5+5132rtnAtQsXRawI98tL6dCjN0+/9ALb//iNMyePoVaKBBcFLVu2Y+TIkRw6sp+tRw+QOqA3b82bT0WtjzBzOAGbDaNGx/592XQW71BEFNVOOy6fnaZmI7vnzuPSvj20zUhn2PgnOfTLBq6evohizYgJQh6NrbYSUyggI8s8ei2pE8bQceo0ORIVXUehYQ96HFzYt49eg4aAEK2KQ6NPjIZ87P/2C3KPHCD0sJQkQwSBKj/1klLRJ9aj1FFDXlEuYVoVuhobDRProXv0gJbW1FBmrZL4CrXbiz6lPrpBPeg77UUChMtMc43QJyvh4p5tFB49xP1/9xEfEU6u387keZ+Rq9XTsUc/DBKqGsAtWIBBP3s//oziE2cIOX3yxBAoL6dKHaLF1KfoNu15AeYhoNDISYzS7SNn62bKjx+l9OhxyR30msIY/8Es8iOiiOuYgUqQMMTUJuTD6Kph+6wPsOXcESY+VH4FtaXlxLRvTcvXnpVJKhZdtGQzithDRWU1Wz/8GGfuHYJ+Jz6XC787iDGlOR1ffU2KlAUrUuirBG1eWWNl1/ufY71+G4+vLgTcKXhb9RLQJcZQWVKOM7eYWHMENq+H1OaN0ap95OTfxqkTjCWwoORmWSUTvvqWpv361kWjyaazAn/hA459s5T8YyfqnKaKIC6XDRLiGD9/PsbWLXHIXqGSsIAC58Ucjiz/GmtujnTQut0eqSUK1kui90ezSWjXhoDbhV5fp1Ry38tnx2dfUHUjB4PZLF1iIbUKXWI9nv10LsrEJAHiqqNVBKDi8kUO/7iImps5qL06lEEFCrUPdYOGPPbxAkzNmoiLLEWxYsR8/fp1YrRmkhs3rotTlROsAN98/ZV0AWd0yqwbj8kbFuTeiSOc+mElnrw8LGo1DqeLkOgIpTRl9Lz5eONjJBZCGF90eLBeuMbOD+ajra6VJ3OrzSqZe1GxMXh1au7k3iVKb6a2phZDuIXmDepDeSnlFQ+p1qopczmIS4hF26AhY+YuIBgbQygkNG51HYM7+7O58esfFJ2/RGxyEiVlpViiLCR17kjft98hkFBPSiaUoSAWn5p7W3Zyae1PuB7kS11KQLjaVRruPSqwPtqzG7dBiyYkoqcEBN3BlT17uL1+M8XXrxHZqD55DwpJTkwitUsX+rz5JoQLvYpapjiKCc7J9X9we/3vaEvLCFeFYff78ccbUTdvybgF3+MXUxhBrBdjToWB44eO0aVrZ5mQIqKkRCKQLhDg1OFDtO3ynwtYpuaI6+/nyB9rKfhjI+E1tfJdr3A6USYmEJfZlUEffoxLRk6LpIgQKp+LC+s2c23VX+hFHJtZQ6XDilYIzvUGIgV4vNZBdcCDX60gMiaS+jEx+ItKqaosx6YL4dCq8erNtB84mJ6vvSY1UCFtXZ4xfhfZy1dQs+sw7sIHaGMjeFBTRWJKE5r17km7p58iFBktReQy5cHj48TyZdzdsoUosU6GfFT5A6hiE0kbOIQer7yCLeCXa5vMuvU52fv995QdP4v1wQPMMZHcLS4mpW17Urt2o9vUyfIeCnywFFh47exa/gNVW3ZjrKlFE26gyO2kwmCiae8+jP/wYzmC9CuEAceP2u7m1NGTdOs/sG40VsdHp9JVw+WLF+nbtY9wJfyXkiBkHy7+/GIevl2HiXZ50UVauFnxEH3TZnR/ciKthj8uE1jEmyu0SCqVj7WfLyRw4BxRNS6J8qn2OTA1T8YYHUFNaSX28hrMITVVLgfhbVMkbqjqwnWUXi9OdZBKsY4lJPLYs8/TuP9QCTuW+lqR+2av4vcFC3CcOY+p1oFBo5E6tGKlihFvvE678U/gFsB3KSPyCvEn6z+ejf9SDiZfAKcodkM+DE0bMXjaFBr07iPJAFIF4QtCYT7bflzOvTPHMImOpkJBpdtHZLM2DJs8jcRuPeV184b84rLiKH3A2k8/x3I9D4vTjVsRoDjgw9C+HSNefZU4weKTQHyhBwiRc/eWdAF3aCVkNf9JZJTCBXwDr99Lequ2dWQDSfkNUJt/m7UL5mPKu0eMNyBBzg6LieM+O++vXEm9Zm3/u7/CSOWhOu8O6+Z/jebmPeqhlmaYGq+d+pltqfQ6KSx8IPmrqionSr0OQ8v6EvXx8MxlCZzw6dVY1UrCmjXl2Y8/gfhkKV8RMGWfy4H1URd3oxhZ3s4jWa1FGwxyT/BJ+/Zi6GuvEZ7aXKRIIhT7eL1UXTjDxm8WYSwqI1woNLx+nBFheNumMPWzT1BExOATSC+NVsYa5h/M5sDaNTju5hCuUkgNoD/MQu6j7PpF6zbKglHAMTQqYVTyUXDqiMwmVuTdIyU8CqtYcy2RhKd35PH33oe4aOGLkPpX/DZpyDq86g/8F+9SPyKcUn8ZtWE6YjJ68sxMAV62yAh4KX8IBSm8dZQ7xw5w9ac/SI1I5J7VRY9nn0PfqwdRac2IMhrxeh0YRFHq81O4bht7fv1DMnLDFGqMrgBWVZDox3oy/MN35LUMiUhYkRXudHDv0llKTp3nxpptRBiM3FE46Dzhce4GXEx+5y2UKqM0tIvFUBv0c/7n37i4bQehykosChVBdwBjmInY1ERqrDWUF5ShUSpxB52YosOIb9yAmrJqrHfKqBebQEHFfWxxJho/NYKBzz0v2ijyBCIMejIqb99hevTqK6nZYvuTumevi3OrVnJx6za0VbVEaIwEQhpKRRbwpnc+DI0ZNoQ1M94m6LDiN+qZtngxhW4PDfqIyDcVNkG91on6O8C+3f8ycvBwfNKFaqjzKBDixqWDmCrL2DZrHskKEzX2AJO/W1IXxF5Tw/cz3ycmzIgz4GDqtwslqJSKajZ+vBBPWQWmpGhGfbOAUns1CX36gypMauKkqskN/yz+khs7tpGu0uOsqqTWrMPQphUdnp0iAZNhJlGQBvCE/DiravE/qIa8fDZ+NIPU6Cj82jC6P/kkB6pLGD3jTRwIIbm4Omoi/bDxw1lUHT1KC4UKv8NBgc9Lcp++pD35FA26dZLAT/F9xIWuLryOuvguhsJS/p37I2pnAE29aB5b8R03ygtIEzfAK6JupEqd6qJ7aCpKqLl8mR3fLkOHgtiWzRk++xMKK+00kFq/OuSEaHU7KkrQ5hdTefIC+35Yg06lJKxVI0Z8/J5EueQeP8+JRb8RFtJgaFafwQvngK+anH172LF2C9ERUSQ3b0RChw6URCfSe/w4WQ15gi6MSj2F1wpHykYAACAASURBVK7QxKgn5+9tnFy7GZ/DQ9PuXcl67y3uOKqp1zkdtxDeYsQcVFN5JZ8YXxk52zdxdusOGcId1yOTx95+l8u1btI6dkIj9FvyYQhQfuMKsYogZzds5uyOA9LC32lwPzInjKPI7Sepc1cZ6ybIKyIu78G1yySrFRxduZLC/dmyyEx5bCjdn3ueAoefhh3aEVR45AMdFKaIixcxajW0btVa6txFEaMK+ln05UJ69e5D5y7dJJ9LEBREJm3JzUskO+0cXbWG0qPnsLqc9Hz1eRr360dFyET9Nq3rog2lTNhLzqkTtAyLYf+iJRSfuSwFuf2fHkO9vj0gMozNXy6m6thVdEoNfZ4dR4PBWWCr4eiKH7mTc49yt4PHpz9HSu9ePNRFEte4mfy5IvdY/KJbZ47TPjaeje99jOPmPcl9Gj9rBsZWLfAlJaGpl4irLq4ek1tNxenLxJv9/DvnfTzWGvLKyxn3/iwO5Bcw6NXXiYyLR+/zibWJ0KM83YJz52ikM7L+vVn4rE6cj+7FsOmTMac1R9swBUNsEsGgpk6CRpBrh/bTJjqK9a+9ianCRpXPy+gFs6mtn4S5VToqowWzuLXiZAHsPbCfzj26YxBi5bpHHJXfz9Fdu2iXmUGY6CAoRDkNHtzknjxGus7AmtffJazaRaXPw8Ql86m2hJOclinNHm51AL9CpCd4eXDiLI014ax+cTphAaj02Rkz+3Wu5+fRe8goVr7wBuFBDeWOWqav+Kou1DsIy2bMlPKBSp+X939cTlEgQOOOXes0d1LPKh4IF/lHjtAYHT++/hbhWi3FTgdv/fITuS4HqX16SM2wcDWK3GlxAL23aw+NDGr+eOcNgu5aQtHRPLN0BdesDtKEjlkaKIJy/VTrlFSdOEVUlYMfP/mccIOJqkeRYC98PY98j4vUnn1ld04U8f8fU+cBFeW1tu1r+jBD74KKIAKKIkhTxN57i9GoiaYn56SYdpJzUkwx/RxPekzRVGPX2BWsYMGGiFIUBMUCSIcZps/82Xv8vu9nrWQtWcC099372c9z3/clXKVul5kr+fmkerRseOMdtHYn7rBgUp5exuHrtTz10j9xiaxFoQF0O1CYLJw4WcSwSZPkeyxpUjKHsJ2S8+eZNHyMl+EtXqpYYh3NtJddIr7qDhtWfCgzFdv0apasX8ul2loGZY4Bg0EelBxY6HB00FZWQY/yeja98wlBbgX+cT0Y98krMkWg+8wV1ry/iuigcOwBPiz85kNwOTAVFvPbqi/R+RpQR0fw0CfvUdneTtIQwWkX8RhSrMXdu9dR3LlDSNkNfn77PXw0SvrkDEU5dBhVagWzH3tM7jMBAkXphvZbd/DU3UFdXMaeH37A5jQRkpLE9A/fo7yjncQhQ+XWpxabvt1O580a/M1dXN+/nwN//IGPjw/B/fox/a0V1NxtJm7oCJlbqRDRQ9i4UXuFnhY7pq15HPnpd4FaJ27iKFKXP0lldzdpKcO8kUbitKRWUFpdIQ+QmSnp8ogs+w4KNxerynE57GQlpcjOrHSR46Ky8gJ9Bdv3i++5nl+AutvJ0AVzOROiJTQ7k5HDhStcXEBiItVNxc1KYlVazr73DZ2nS3F2dZE1dQx9nr5fdmBPfraWywdPEOTWkjJ2FIlPLUbodPL/u4ra4hLMFhcjZsxh8Ny5dGg1hIrDs0aDQ6GV1JiKc8WkhYRycsXbkkFvcjqY+rcn8Js0mkadntj4FPmaZJKQy8blMwWkBIdw6v0vqDt1XlrxpjzzBKox6bT5G4ntI3IPxcsVJjEP5UcPMyAygt3vvUfj5ctyfZj88DJOWM2MfvAhQnrEoFBp5O0oWOHFF09IN+7eF1bgvtHA7a52lvzrNVyDklFEisit3vckp4Lj6KC04BApIdEc+ue/aa6q4q66g9kv/g3tkEw0UfEEB/WQjSOhqRctj6KDW8n7/DMyWl34mtyYdL6YoqIJmjaJ4QvnoxXTDZkSJ3YWOzXHjxPnH8zPf3sRvcVBl83C/H88i3lgDEEDB6BSGtCpfb3XhMND2daN7P9yNf1tepxdZogO4YbSTmuoLyt+/8WLghPUHymnFVjJfWTE9OXXpU+jNdtpVXj428q3ISYKLHbWPfYMUf4BXGip58Uv/40rzIjKo2LDU6+h6nLSrtXx+KfvUuNrJS4nG5ziuYBd6+Ufn/iL8DFp9CQUUjd878vdTdXZw/Qz+vHd0mcI8ejQRUSSlJqK4scnnvNEalXUHcvDT6PApNPSM2soIZk5DFvwgFcQCrRYOzHqfdm/Zy9zp81EDt4cDpRuNWqlhz83fY/rdh01O/Nw3m4lumc/BmYNwz+mNzU1NVw8ehSnpQufQB+GjMnFEBPNrau1VP55kGiDP4ZQfyIHJdJrdC69Z8yUSfRuvVYeHIVB5NyubVzYsg1FZS2xkVFcbL7DjGf+jmpAMgnDc4QIDxxeeLNYbPas3UBnWQU39m3D1+nENzIGZ0QEAUPTmP/K85jwukR90OP6y9RxeddOzq7fSFB9Mz1CQinv7mDSk0+gTRxAbHa2xPl5O00OsLZz5Nc13D1VTN2eUyT1jOWux8rAmZMIEMzAUePBLoTeIulVQefN65Tm7+FG0UluFZ3FoNZg7BFFz/RM4sZOIn7kKC+YXeGQY06XqZXCX9bTWVrJlbxjhAYFoegRyOAxw3EYdNy6dJWbe08Q7hOIokcIOdPH0YWJirIyqs9UyCDKoOhQTL5G4mfOY9LiJTR3NRLsJ4BYSpprqjm7Yxs3T52htaSS6OBw6ZrqMyKHuNlT6J2ZgV16r1QYXDoaS6qpPbyF6uMHaflLdOzRalHH9iFm+CjiR08hKS3Ni+ATHSKXh/aaq5zds4Ub5y5QX1GHQasntHcYsZkZpAunWUycF4clc0Lc1F0soUy4mkpLuH2mkNCIcGw9+hA7YgxDps0kNDEel3hv5HFAS+nlMvQGLf3i+nkPCNIo5+LzTz9l9OgxDM7MluJXmVEnYkiKCug4XcS5zVvlaEDn50tbsB+pM2eRPnUuvhFRXhOIwN6pXNScO8O1I4WUCTbxnWZ5MkzOzaRPajJNdgtnC05C7V0ZdtwzO5WEQYn4Ktzs/3MnpnYb3UqIzkgkUnCC5yyWhA+Tox2dRku3x8qtkotc37OP6ryjBFg82KxOQgcmEZmZQcYDC1H3iECUu6Jz5e/WUp1/ktbCPVzM30V7Rysug4HeQ3Op7Lbx0lffovP1Ry82KGFWQSEZz/VHDlN5pJDOhk5U/gZ6jRhEZMZgsmbMRxUUfi93TNRFTkrzD2A6cZJLu3djEE563ARnZxM5Ipd0cXjQ++Irqgkhmld4yBNxL7k56HXezExJLXa7OHX4EOkZmWgDAnCKroM33ZJLwum3/wCV+/LoofbBqddhyEohoP8AJi96Uh4yRdag2DDFtizYr82FZ6k7cQZFRxchvXrg7hvG3a52hiemcmT7XvQOD9oAP8IyBpKUnkLVhYtcOFmEVsRdGH0JTRlI/5EjGTZjtsyVkzgv0UWzd3Fq2zZs5y5RmpcvR9fKwED8Bg1i4ORJpEyfLLMglWKR97jRdtm4dugwjYcPcDl/L0G+Orp1eoKHjSJyaK5kJYspguheikJIOhK3bMNSeoXSQwVSoG730TJ4zhSC+yfKbD98DLhEB13Qkk0tVB05zM0/91B3oggfhQJFWAjNvSIJy8zgkeWvyKOA1+vrwmmzcfxUEbmjJ9xjYHsXeZOti+Lz5xidM1oWJt4sOmi3t1Cw8Q+0J4upP34GR6eZwPg49DnpJI2fQELOWO91I4w4SgdtnXc5tWMXjtOXqT10nECXAt/oUILHpEkklaKulfN5BZKIo4sMp8+kEYRHRnL3eDGXTxTJIsUd5M+gmZMJGziQtPGTvRmbMoXARWfHHY6t34Cz4Dx3Tp/DYFDjF9+Xy0otmYsWMGbBAtrtXfTQGvCYzThtdk5u2kbDnnzaKsplLa+KDids7GiihmWTmJ2DWmtEQMnE2tNVdYWyIwdpOnWKmvPnZecuJD6eiJzh9M3JJS7LG63lVArWuZvmO9e5+OdOuvIKaL54GaVGhbtXJOFzp9J3xChSBmZ78+CUbtlYvXK9SnYABw9I9XZw7w0ayq9Xys8mPdHrAva2LtxUVZZQnp9H15HjWCuvYfCoCeyfwHkfmPHsM6Rmj7yHxFTicJgpu3aZK0cKsBw6K7uqkQEBGKNCiJuSg83t4uLeozjutMpYqdiUwYSNzMamdnNk23ocbe3oFT5Exvend24uiSNyCRHEHq0Wk8WG0cfI1ZISLu3agfXoUWx1dXI0b0zqR/CYEWTPnkdwj77e5qU4VCuclJ8/TsW+/bTsL0DR0IrW6IuydxQR00YzYuH9+ASKtcTLLRd87orCAppLSynZsR1aWzBqdAT3T6JUp+LRt1YQHZsof9ThcqFRuzlz6pAMg7YcPEVn9XU0oYHo+/UlZuoUMqbMwKgPlJ+XbOk5zVw+cYy7xZeo2LAfZVsH2iAtvYYNwSNwjHPvxxAYLevpNrcdH62CayXHOfbdGjxHiukf2pNL9Q0kTpxIwtwZ9BZoNz8fafg1ObvRCJLV0WPUFZ6k8eRZGT3l1KtJHDscZXI82dNn4B8UJfcgp13E/Ci4c+wQJ//YRMe5cnoFh3PxZg3JE0Zhigjg/heeA4OIxRPhKMJUo6Z4/35qDxfQcews1pZWuv18GDR6BOH94qXTvu7AYdrv1KOKDCdx5DAiU5OkhvvGgUKUZhfqoDB6pCXTc3QaqdOngD4IUYF3YMVg8OXggXwmj5niRRfKGAzx4J0U7d1CzYlCWk9fxHG3g/DoGNm5VXw79X5PQ+MNUlP7MjxrCKWnijlytoTMRQ8y64XldOu9cR1yofxLp3Eh/zBpw4Z6nWOihy7mnC4Xu1a8xb6tm8gel8N9s+ay+6etNNbWY7E6MEYGE5TUi8mTJ8j2qrmplbstLXJOHTMkk1lTZrDug09pam1mxouPk7xgLh6DYOhpUXgEaxSqz50hSqHjwOdraalvZtCU8WQvXcL5i+dJHzVKVuPyWOEShaCNL596iltllUyYPJ3c7GFs+G41l2urWfDmy2QuXigdeOIkKLosokwoKT5NpNqH/Z+sxtLRRdq8KQydN5OSi6Wkjsi9F7rqEfBeCapc/chT3K29wcS5M0jo149dGzZR/FcQ85NffMqAiRPotIrGhg5nZzd6lZrVs+Zia2sga+5YyfY99NtOLl67yRPff0v8qFypYxObpciOormdVYseo+1mHfc98RAhwYFs/+FXOpta0BqNMnB52pxZxPaO5bfvfqKjuUkaNETRMP2BxfSI6CGF2WU3bvHu5u0YE2IhQFSw4iZCwrg/e/AhzC1NjJs3i+jgEIrWbab6Vj2vbd2Com9frGIk7x/g/fmOTj6fMxWbqYm5Lz9Dp9nM8Y3baTW7eHPddlRiBKq2e117bh8ct+r4+IlFOE1dLHj6JUkN2P/TdzJf7p3NO1HHxd471Xnb9DTW8/bsOQRrPcx9+gE5Wj38+z463Vpe3bAeVZ+euBQW2dUTRzvhAjb6GejVq5c3i8slQoE9fP35Z4waPYbk1CHy2peNd4cVz43rfDjvfvoE+TF60UyZGbb9x414QiL4x86tmHz0khUrg209bhqKTrP6jXckyebR55+m5eYtDv+8SeL+7nZ34RcVzvQHF2CyWNm5bos0F/i4nRgC/Jn71FM0/JVPtu23X1EHhfDqll1g0OJRi56e+HwVVBw+wjePPs2wAQMZff9cmhsaObjmV0L79uOhzZtx+xq9m7scQXqkSeOX5U/ROyyAOS88Q8W1Gnav3UB4v/48v349doMPWlG8WgT/0kDFnztY98nrRIeGsPTZ1zh24gSFB7fTJ2UgT3zxIwT6y4OpiLgRsRdn169nx9tvMzCuJ+Mevp/LFZUUbDpAcs4Y7lv9DU6dCLXwxkF5UHKssJDModkyh1KMW+RnqPZQWHiUocIFbDDSLfxtYqxrtXFq3Tr2rfoPyX17M3bhTM6VlHLkz4PkTJ/N7P98RJvLQaD8W04wmTn041p2rV4j0WXzHlrI/n17qC65jLPDTKDOSGxSAsPmTiH/6FGqSypQWB3o1GoZDzF98f38/Isgb5Qzef4Cxr75qixu7G4nWuGSvhdcfHrNb4wbOpRhMyexaesWGq/WkjpmLJM+XIlHZ6Dd7sFXq0TjdPDH229QtmUzsyeMJXbwIPKPFFB24QrjH1jC6H/+Q1I6PJ0m6XbH2s3G997nwu48RmZlMWnOTNZt2MDpk2dYtvw5Mv/+mFw3ux1ODOLn7Ta+Xb6cjtNnGDZ4IEOnjeXnTZuprm4gd8YcZv3rNSn+l3leHrHQ22UHcEruBG8YvPhPCV2WLk5fOEd2zkgZQSJDt0S0ETZWPfEojkuXGJ+VSdrwofz4x3qqbjVx/3PPk/nYQ1hQINJZpQu7vYOvX3+Dq0WnmTZmDKOHD+eHr76WMVVmsxmVv5Hs3OEMGZLObz/9RuudVhQ2F0a1ihETxpA0eij//vJL2u608M+PPiZk6jjvPiFcQaIp8ddG+/6Tj9N9+QpPLFxAVExPVn35FR1WF8vf/4jg7CwICpRaQ1/RxWi7y7uPPkJIp5XRWdnEJCfx88YNXL91ize//IKA4QImoEYjdEqigd/exUdLH6T9Tg3LFi+gR2QkP/2+gSs3m/ji13VoBidL17ZZjLWFy7mxlTcWP0CQwsG8KZMI8DGw7s+dVJmsvPft9/gPSJEjBrtKFIxKamq8BeDAganygOkd7kF1zRXJ8+2flOwNyhbriYhmunOLV5cuoadWITW/eh8D2/flUdnQylfb/4S4GMxCq6nRoHA68Vy+wgtLHyYiNIhF998npTVbfl+HyuqQDyTMT/ctXIC5tYMDW3ZjtGnoEOz46CAeeHgJ7m4za9b+hNLXn7c2bILISC/rVkzcXG7MF8+x4vm/ERMSwILZM7CYTKzfvhOLzp93fv4dQiOkK9luEdFmCprPn+a95c8QHxTI4tlzaL3byp7DR2lXqVnxxzoICqLbZsPH4CdrtI7DJ3nvheeJiPbniaVLqK+oZnveQZoCA1m1aQv4+nmvWVGYOOzc3rmX7959h769wpk3ZwZXqqs5cPwUJn0AH2zdIacDdpsVrY94/g5pKFv52j/pHxfP8qWPUZ5XwP7DB9Emx/HKH794x0FalczJ1er1nC06TmZMP07+vJnTRwuJ6N+Pxf/6B7euVROVkITHLxCPVuONh3HaKV/9Cxu/+Ybg3qEsffQhjh48TOGp0/TLyOCpL7+WIAohaXB6lDKI/uzBvWQmJbHz27VUlZaROGgg0596nI+/XsWrH75/7yAgpBiiY+im8KOvZJReTO9olj26jLxDB6i4WIKj4S6hERGooiJYsPABzh/Ip+zseXmY6HTZCUyM58FlS9m77g8qr1YRk5HG/av+Az76e1IQ74nv9IkzZA8bhRxZitJG7MkeJ6c/+oh9W/8gdthA5s2ew/Hf91B9/jKK76fO9TS0NjBjwTRZ6FRt3sXG7buJnTqVwbNn06zT0mm1EKLX4m68S/vFMlL798ftb0CjVaM0m7C3tHD5zBkKzhcx7emHSEzqT+nuY5zcewiFUkWTs5uZLzxK//5JXMs7zqGNfxJk9KNVqWDkU4+TkJRM9e6D7F63jvGzJpM4LA1lzxBMAnJtEaYHC0WVZUwePQFtfTe3bzYQnTlEdgTKi8+R1j8Zg1qHTqWW77PabmXXrz9yp6mZGU8+i29AILVnTrP5j9+Yet8c+g4ehMLfD39fP7rrG7HgpuBWDWPHTcJe2UBrUwsxOYNpaL5D3cWLDEkegEovRsPdhCkM+Do1rPv2Z7pxMfGpRfgE+XJ8x16OnjhB7sL59B4yROJ3/H0DMIqFrKGJk59/jb2ziYXvPkdwZCR7P11LaXUd8Q8tpMfwLLqsJimyD1Cq8DPZ2Pj+f4kID2HkQ3PoERXJwR/Xc/PyFRxOB35RYcx4/EEMfn4c3rKXK2eL8fW4MIQEMfnRhwmLiODP736grPIaw+5fQkxaCkqjB4fTgsNkI8BsY9+nn8nxywMrXsZPp2XfB//mxq1GBj72OEGDUrE5RRqGrwxrVjfeofA/n+CjcTP3ndckE/H3F9+gud1C1rMv4hEsWoNCujNRGnG3trLp4xUkxMYwbskj+BqMHPzpe6qv1TLiwccI7Jsgs7M0OpGf4aGrsoIL335FmL+ORSv/KbuU619eSavZTcarr+Ls3QMP3VKE7XSrqKy8SoCvHz2ionALTYZbJOyrWP3113IEnJg8CLNHANA9BCqh9fQZKtb8Sr/eEUx9/Wm62trZ9elP1FucDHnzRbr8fQnT6FGau2W46o1LZRxYt5G0tBQmPXQfjk4Te1f9gKu1C5vKQ8yQZEY9OI+Gu03k/baNttqbGJRu4gYOYJIApjc0svXr1ag0BkYteQR97x50eNpRazwYPSpazl/ixoY/iY3qwYRXn6X+WjVHP18NRn8GvfgC15UqgnxFWJGYk9i5ffoklb+sYdLo4WQ8vIQbV2s49M0vKAKCGfLychp1SnQuOwa3mkACKTlyhHP7NpOTO5SxDyyj9FIpx7etl7X8bOHqFTl6ajd+RgNGu5vaQ4epWvebdAEnPzibmivVnPhmPQpDCBmvvMpdX9GtMkmtn1Zt5MjBI+RkZ8qOpkqpkexZj9bD8ROFDM3IQqc3SB2Rzo2kT5zbuJmb+/dz37xp9L1/IpfOFnPoqw30GjSEvs8s47bCRYhCg7LThJ/TTVHeQSovXGD8pHEMGpnFtYpKjq/fgbO5A3+jkfHzZhKYnkh5RSWFf+wkAA3mzi7Gz55OTM4QGhqb+e2jb0nNziHlvuk0qVxoAgyoFS7cbc1U7MvDXnSR6ePGETt5JOUXS9jz7VqGjBhF2JRJWEIj6RQoPr0Wf1cXR9f9ROupIh5b9ABRuTmcP1LIkY17SBg2nMj7ZmIL8MPZ0i4ZtAYlbFqzFvP128y/bx49kxMoKS4hf8N2+qcPIWPxHDr1KixOlzR0hCmU7Pv2O1RXq3hw4TxCR6SSvz+fI5sOkpg+jPRli2jTKuW6ZhNGAKWTohOnmZ49Fo1L4OGEoEpBh81EUck5snJz5QjS4NLgY3MQ6LKR99MaLBWXee7px1GnJ3N4y3YO/nmYsQseQDciHau/AR8P6Cx2gmwefv32W6wWE08++Tj+AX6cyjvMtePnJH+WyEAWPrqU0JAwCvcdoqboskST+YYGMP+xh3CH+lFYeIKCzXuZ88Aiwkdk0Oi04uOjRyfuU7uVn//9b8I98PDCBQQlxLPtp58pLyln+LRZ9Bo3gZt2O2q9DzqPA1XrbQ79/ivuuju89tq/IDSU377/nktnzvHAs3/HltwPp38QCpMLZYeVUJeCHz77D4FBOh55ZAlGg4Etm3dQcuEqcx9chiG2J916BbpgA862VsJazWz88ku0f6UwvPbPV8Dox88f/Yerdc3MfeJp9IkJEsVnVTjR6DRcv1ol0wtSBqXidHpLQKVawbXqq1hEDMzAAbidbgweDX42J67rN9j904/4q+w8//brchz4n3c/wGbXMPuxJ+iKCkURFkRLSxPhCi3uslp2rPuDHgPimHnfLDnG3PH7ejqv3pCM7YCBcTzw6DIUdhdbvvsV29VGSQ6JGCpybCeg8NjYuW0blWVXeeT5l7CFR+PQGSSRJ0TpofHcSfK3bSAyKpS/v/YKrvp6Vq36im6XjvlPP4urdy8aLBYCjEbUpk66KsvY8dMPDE9PYd4DDyA2hpVvr8QvPIoJixbhiI6gXWZmamTWqelCBXnbNpM6cjBTp4zH025m7W/rOVVbx4rPvsDkdGNXelAZVBi7zGgvXGHP2jUkpycy7clHoKOd/3yyCk1YL6Y98gRt/gY63Q6MagUau43ac8Xs372boWNHMW3UePybbPyy+jvcfirmPbyQLnc3geGh2Cx2Om0Ozl2rIW1IFtaWLjq7uvDrFUqgr4Hi/fkMSUmVa67N7cHltBEgei+nL7Bt6yayFkxh+OSxmBpb+PHzb4gOjGDewkVY/YzY1Go8SjVdtm6qb9XQJ7a35GfXXbvOoOSBdFutfL/mB5Y+vBS7w45RxE85nSjau2ktucrurduZs2wJgzPTqLpSxt6NG/HvttPabSLrwYWkZGbQermSfes2yqxjIcvLfWwxvfvF0ny5nJ2//sHgxMFkTxhPd48gTB4n/koNjXebudLUQtyAFKmi1Wj1ODw2wh12uf9dvXSWrEdnkjMil4ajpfzw4WcoVs2Z4WlraiZRcEVnzOLEus2cLy8ndNwIZr/0Ch36ADrE8E1jJ1rh4vD7/6Zw85+kjxzDwvsXcfj7nyi8cI4+C6aw9NOV3G5uJMjoj8EqRLxOCk8dY8SsqTR0t8tTUYhQdLabOX28kOyZ02gSwmqblSi9aONr2fzkc5QXnyF2+AAWL17IhlWrOVF6kTH/eIZxCxaitaglOFyA7pUmMxteXUHNufOMmDSeOTOms3rl+9y4eYNZTzzCsCeW0WzrpNPpJC66D82XrvDqrPuIDQ8nddxwRg7PYeMX31J67Rr3vfsWibmjCPGLxGyz4TYocLU2sfmd9ziXv4/5y+5nyrRZfLP8be62mJjy979JmkS3yobJY5NRAK3t7ZSUVZA6JBtfvxBMbZ0ECEGuqZPVzz0vbC0MHDqYQQn9yfvlT8puNzL6ny8RMypHUg8Ea9Ju7ZbxEHerasnNzaXZ2oFWq8Hf4E99VRU3b98kLTsTs9uOSwQm6400X7+JtbaOpMwsTALHJk4MRh3bt+yg26Jh0aLFdHTUY9CpZbSNprGVtX97AZ3LwehlwhWro/D3jdS1tjHtnbeJyspGrdXT3tUtTzzWa9Xse+M1At122bESbqOCXzZz22pjwqcfok9OkuxL0aFrt1lobWjA3tjAn7N+OgAAIABJREFU6GE5dHZ24ms04LJbqbt5m6Y2E336J6MI9KfNZMZXo8d8qYT811+kl78vg2fOx1dv4OSPa2h0uJj89fe4+sSgVwmBuhurw01l2RXCDIFERffEplPhcIuwSwWrvxJRKaNJGpiCGSVqhQKjw07n+WL2v72SaD8fxiydg9VmZ/tXv6MOj2Lmqg9wRkWgcLlxOR0So1dVWSkjTLKGDqW9rUl2cPVqHRUXLqANNBKXlCCDTzXCcKTQUXn5MjHRERhDgmh1K9DrfVCbTFRWVKEJ6Ul4nxisrja0QpTeZqa1qIQd/3ib1MR+THzmYcquVnDk9/Xoo3qy+PvVdId6I1pERpRWq+PakcOc/vRDemhULFrxFiWHCji/M5+g5AFM/upjbmtVMm9PHILUHjWXz54jITKC6IR47rY0EB4ZDp1dnDh9Wuplu1UqNEaDdE4qOrsp3bqVKz/9QN/QYCmrKCwo5NrhQgw945j5xQ80+upw0SwDen0UgRTkH2NE5hC0Og0uvR6rYKuq3Bw/XiBJID4C8+cQS5BS8l+PrPmJ21t3EN8rggnPPMj+/ENc2XeauCFZTPzoLRp91OiUahQ2O0Y3XDh/ntgBCUTH9qaltQk/vY80Wf3y/Q+89MorUmyvCDZis9nwVRko3LaTEdNnyRFji6VDahC1Hj37duwmc9w4XDq11MeIEb8BO9s/+S+du46R3S+J3McXsWHdb9yqvEb/7GFMe+stzAoVdrUPzU2Nsiv95zef03DkCDnJAxgzZxZbN2yhvLSK7NlzSX/ucWn8CRDvpRjFtLdSfbmMCZnDJCWmzWoiKDIKW109RcXn6Tcii26NAr2vL9auTkKVarZ8+An2Y0WMTE1h4OxxbN6+g/JTFQyfNpsRzz3BXZ0Cl1Ycfpx4nE7OFRYxZdg4WQAK7ZJbdGrsXZy5cI6Rw0agcotrX4PG4cDXZeWrf7yC7mo1Y4dnE5ben31HC6gurWX2g48wYN4MGgVGRuS4edxY7jRxu6aW9Mx0/IxGHAKPplTR1tHO+UsljJk6idbWVgIEn1mto6mhmbLKCkZOGE2HRfhUPRLz2NnYRnFJKYNH5uLSqFCpFbg62wm22vj6X2/grrvNgmnT6RkTzW8bNnKzuYMlL7xMaHoGDqOvfEyFw4LBbeGD5c8RbrIxPmsoCSmD+Or777G4XMz++5P4jxxKi0KJv9oPxV9dxPa/phjWjlZSUxNxOi1St6rz8ZO5hA0tHfRLS8Gu9ggvExoRrHujgbXvvoe+q40ls2bi5+PDpq07aex08Mibb6FNTaZVK6gtTrkOiwQKu8lCZv/BcuokVbEaBRW1V+lyWiWlQkRcGT0a/C1OXNdq+fHdt/G3mXjs4QfpsFlYt2s3t8x2ln/wET7xsXQL2pOY8jucXC+5TLCPgaTEBCyWbrSCx65ScvVKpZz89E6Kl+uaQcxo0VBxsRxDYADRfXvTJvSpPkqpe7x44hwalZHovgNkBFK31Yy/y0HHhfOs+XAlvYN8mT99moxS27EvH7Pen8fefBtlbB+6lEqcdhuCndFSfF6i7AQ95PGnnqLm6lX2HCuk22Bg+Scf0RZgwO0fIAeB9o5u7lRcoVdoEDG9wvDI6BwN1r/kkys/+5qp8xYQ1acPavF67WaCrHaa80+y5d//JTEskDnz51B/o5ZNhw/h6t2Hv330EZ0+Bpw6rWTeOy0mrpWXE90jit6xcVg6u1Fa3PiGhVOxcR0/fb0Kf381/3r2eW6cLuf37btwDkjipS8/RxsWQYfLhlVhlUjK+l0H+fnDT0kaMICnXnmV47v2sOHPrfQflsnff/me5qY6PMJX4HARpjZy8pfNbPh+LWE9I1n+92epOHWWNZs2YMwYyKpNf9DQKAL9fTG1dxCuNfDGsifoaqinR+8I3ljxJhu/Ws3xM2cY+FfkzJOvvYbQlJm6u/EN9pXSgcKjhYyZOAmT1YxCYPK0eiwWK2dPFTEkIw23j1KmgGC2E+bQcG71OvZt3EhEch+eWP53dv7+BzsOHWLYg4uY9/QzYAyUyE2dUYNvZycVa3+jYOdWYnOSmTlnFoc37aFYSGxWLZ3vwWyDxjYihLuow4QyOJD4BXNIe2ipFFALSpZD3Nj2do599B+aRQej6iaxwZEomtpwhAcS8ch8hj+8FAcqLCYLQYIpiou9h/YyYfIUyZSVPXOrCLzUcuLYEYaPG41dIbYVbxtd12Xm1MdfUXnkECqDE7uwZ3e7UEVGEv/oA2Tcfz8uhwqFRie7/Tqnm50vv47lWi0tHa0gnDtiHBcZxrCnHyV6+gS5+IgRh83hovPSVfa8sRJ/k1kGRHscNlxtJgL69qXfkgWkzJwt3ZX/+2W1sPfNN7l7uUS6d8WoydPuxj+2H8OefYroMcJRppAicDsubNg4ln+E6RNmyNcjdDjiMRROK3++/44c/fXy80dtdWFutUiX6MhXltM7J1sil2TDR7hEq69ibe8ibUi6/J6l24SPwcDdxnouXSln1KjREtMjjBQCodXR2kTn5SsMHipS63WYvSBNft/4ByH6SKaPn4xeHPGF01ecBhua2ffGezSUleHSicB9NZaWFkKTkhjz4gsEpwzyMpfFCVeg+urq2f/WP2kuKfbycbutmO+2EZWRQc6br+KXnOx9rUqFDGC+WFZKiNFIYp8+XuOA6AyqPFRdLkeNhtjkgdjv8ZyF09JxtYrD779OXXExvtH9ZCCttr2J8IEp5K74EH1SLBqZIivS+FVcvniZUL0f0bF9pUNMXD9qt4MvVq1i9MjRDE7PlMWxWCKVVhuea9fY+PKr2O7cxCdCcB/NODocxGRkM+XdN6FXz/91UzqVHk6dLqJfbByR4RHe5y9UzioV54pOEtYnmp7RPek2deInmLcoOXXyJDExPegR3ZsOh1uao8QVWnikkKiYAV73tt6Nwm1G59HQeuQURz78DG13N3cVVtxaJVqFgrDkZKa+/TYekYFms6KX2EQ4u3UHV9euRnO3EZdauLyVsvC8pYQXDoi4GT85WhYFo8Xh5nD+QaZNnig1mR4pBhYkHzcnCwrolzKIgKBwOdAVwnYdKip376L4q89x3LlNQO9YWlrb0QpH4+QZpPxzhZgqS3e6dBl7fCg6cpKhWeneQF3VPbeZwkXB0cOkZ2VhFLoXL6JCdh5q9u+n9Lu1dFyvwSc2nHaR/2hTkzVlGsmvLJe6Mc+9z0vsFsfy8hg1cwoi+lvQX0Qwqt1k5ovP/ssbb7157zHF5ivuADi6dz+jJ0yW4w6hG7Z4XKjtSo4dOsboCROlyNvsEM51pXR556/+no4dR3HcbkATEUjlnTpCe/Zi/P0LiZ8xA5dah0rIH8SXx8nRH1dzdesWAm3eQPaGtg504T1JnzOH1MeXYhEHMflMoNXcydmiIqaMmSA5q0qj3usgdcKxA/sZNX0SJjGe0gi2ilu6nrd/sorOPYfw6e5GEenP9aZmVOoAkkaMZurKFbh1IsZDvFoXSoeDs4VF5I4Y939B6kLD5DBxrvgco4eN9Cr4/2c87LZw8L+rqN+xl0AFdBqU8qAXm5BC1sSpxC2cL80ddqk3UNJa38D16hqG5ubKrDadTi/XoIaWu9xouMXgQalSDiBMP0qVhobWZiqqrpAr8FaiTy9SCzQGmluaqbp6jWHDvMHR4ipR2s2oLBa2rPyQ28dOytw4h9OKSankUmsbS1/7F0MWLJQGCgmNF4i9tnq+X/kuzotXCJZGEg/1pk5CBiYx8bFlRI7JpcPpwaD2lROv2uo6us2dDByciNthlWHDwg1z+0Yjd5taSctIkX4UYYjzEQ9Tc4Otq76g88IFfO0OdFoNLVY7QQnJzP77M+izM+Q95HG7JHqvurYau9lKcqJw+/7fDLj2+lXMLhuJSd6AaI34DIQruaaGn1e8hft6DQFKBW0iPDs0hEudXby1ejXBqWlYRai/j7jXFZSVXZYHzsR+Sd7P0GmXn8+FilIZu5QU1w+ntRu9eBE6Hy5duYrN4yItub/UiFqkTUPJlcsVBBgCiYuLl0uY0K9rbDY6Si+y59tvaDx7mr7h4XSZzZjVWnwHDGSRMFHF9pWiaoFZE5P7tqKTbP/yCxzXrhOs09MtDjkqFZFDM7wat17RElWo8PqwKSosIjkpnqAQP1A4sXR24RMQzBvvf8z8RQ/JqZCX4OORsUD1+QXkf78Gnzv1hOk1NJvbaVC4iRg7hvn/eh0Ewk0Y/YTGWaXgZMERUgan4hsQ8n8s5m4rtfn7OPDLjxitnfgLKUyDGVVIJJoxw5n01psyhcIkrluVAoPHSvW6zZzduJmu69cJM/phs7pxhQWjzkhmwQoBwBC0Me89rXHYubYjj/xf14Gpg0CVEntjI8qwUIKnTGCqkMo5HHLyIX+jpYOvnn9FstVNTXcQMAKXqRsigjGOzmLJK/8ApcBoKnG7LSjUarbs2CVRcAqHXWZFdknOlIKDhceYOGLUvRB+p+DLYHB6KP58DcXb/0Tv6cbR3Smfp494b9OSuf/1N+gwu9ELfSNgdDk58803nN+zC5upDYNgjts9WLutKDZ++JZnYloGG99ZSYhCTd2dRl5cs4abBp10kWo0WrlhGn3VKD12Gk+eIqDDxKaPP0fRZZIZVA+v/oaKjk6SxglH0z0GsSC0WM2cO3OKMcNyUQsyiF4rETPCVLJn105mTZ2MWrT7dT64FQpJzag7UkCYxcK6D95DJxZ+BTy65gdud7YTkpYGxiBZjBrdHhTtbZiqq3DdvMU3r71OSkwcbpeTmSvfotrRQcyoXLrdKrQqsSG5qD5RROfp8wxPTOSHl5fjK04iOh8eWv87JXdq6JOTi1FtlLoot9mBsquV7htXUDbU89/lL5LUJ55uvQ+LP3ifa7Zu+opFz67y3jAuK3db7lJTdY2RI8dgNTvQGzQIQkJ9TTl+5nZaz5ew99/fEukTiDo4lBlff8mtrlai0tLw2J0o1CpsSgV1t25jqm8mPXWwV3so9mqLk6aOVi7drJKdKR9pR3EL+iiNDbewXrvBkJR0iU8SGpdWu4k9+w5IdvKCeZPlhSmYg+L/t8rK6OnyULE3j6N/bETjcROXkczYt16n+uZt4keOlEWVUKyJaNg7pZfpp3JS8duvHNi8XY5eo/r3Y8SLL1HX2U3P1DRJJhECYaG9K79ai8vZQXxsLD7agHvwchvl586i8QslLikJi90uR2yicKw9eZzY0ECKvvuGgvwDBAUFMzhjKFmP/41Wp5Lg5ERQiRJbBNnouVhailGnJaFfghS7yrforzHBpx9/LIOg0zMFUsd784qN5/KhAwwKj+Dk119x4XSR1KwsfPQJek2cxC2lkrCEJHTKewW4Ek4UnSE6NJLIyB7ofKWaB0WHnbLSUkJiehDaM1KexhwukT+o4cypM0T2CKFnL+FwU8s1W1r+zxYTFdOfsN5+9zSJQoNpo/HsReKCI9n43HLam+9idliZ+cgi4nKH4+rdF3dAIFqdjs4uE75Gf66fOEnfMD/2vfIy9bcbuWsy8cJH77P19ClmP/8CPhGRUp+EwsvV3rP/GKNHZ8qAZoOPn3RKqzxmTh0vJHXwUIwGfwl6FydPtUpFef4BBvSKZuvy5TQ2NNDc1cVbX3+N1T8Q1eB0HL6+yDADaQJRkXf4CFk5w/AxGiSOTLKAPU4KDh0kPTMTY2CQDBzy6qOclB/Yz4CAIH598SV5mBHB7C998QXNdiehw3Kl5tEmuMoS3QdHducxZvpEOUYWaESxEfrYPbz8/HJWffO57AAKDaNKpZLxEHn5B5gwdpxE2ymUgjouEG5wbP8RRk0ZI0Xe3vLGQWfzLSxXqolqs7Fu5UeYLeLAG8BjH7zLdXMXfcaMRWY+OQULWDgVzTScP0MvF6xa8iBh/gEog4JY/PHHXDeZvD8vilSnB5XIyROh5/v3MmPSVFm/WEVotcOBv0ZH3q7dTJw59V7V4MFtt+KyW+gsryCkyyqnBB6tQhrnht+/kKIbN1n4j1dxq0XJ5ZExMA6rVWoAR4+dKDuMXhcwtHV3UFx8njHDR0kN4P8UJw311fi2teJbVsXqf72Jf3AQnqAAFn/0Ebc6Oug5PBePTofF7ZJ0HkGAENfz0Jzh6HyUWCyio6egrdVM4fFCpsya7N0UxfrgdNMoOp6VlYweloutqxNVoJ8shJrv3OXOrTsMGzYUq0VkDGqlBtnWUo+ztg7d5Rp+fv8TQsOC8ISHkLhgHhV/UWBmPvKYNJ9pxYVsNdN49zqhLhfXt+3j6O8b5fQhMD6GKSv/xbXWu/RJSUVlEOB7jZSiVlTX0tbZRnpWiryeRNEsDiO3bjTS3txGYnw/fI06FMLe7bLRfv06gQo1ZT/+xKmdu6UJJG5oFqNfeJ5rbR30zRCFrbi3vAWIoEzJGJhBQ+S6Ix2zCg/lVRVyDUwdMEjGWElLvstFbckZGcB87tffKD98DKXTQ8bkSXT0jkIZF0vmpCm4FGqp921v6+TG7duoVWoG9O0nbjX50AIocqGyDKVSQWpSf3lYFA9utTu4dvMW5m4z6SkDEHeD/OAdbkouluFjDKBX33g0WiUWuxN/jYrrJwvpExxE4Tvv0VJdTavdStq0qaQteoBWvYHg+P5y8hMoKCQWM9VnThDfK5ojH/6bmnMlUhs+6cHFxD8wl1aHleC+iaAUDmOVLDKPHixgYMoAQiICsbstGJU6RNny3Ntvs/yFV+gT4I+zy47BqJZ62fLiswwIi+DX51+UQIOGzmbmL3+W8LGjaEBJzz5JqMUJThTTCgVFJwsZMCgF/8BATCYbvr5CTOjmQuEB0npG8t3jT+FrstLZ2sXjK1bQFh+LKiaOgKBIVOKg43SgdFq4eq6IAWHBbHr2WfytTqpuNPDst99wJ9QfTUwfwsJicFpduDWifoC648fpHR7Ol0sW4++2YbG08tTHH3LTL5TooQJbKRIRFF7ajdXKjx+8y2NLl/Hr0kfkQd+idPHw+yu4Gx1KeGqmmKVgs7nw0YkjrpuCY4Wkp2ZIo624zhw2UOsh72ABo8aMFD427/UmdkGzSVJGYrU+/Lz0YaL0Wu46LSx5/21uhvoRmZGNQuknHeF+Piop0WurKKGHj4E1jzxNsEqLOjCA5LRUFKueeswT4+dLTd5+dDY7gZE9CUlJRZ+ZxdjFi+WmqxION2Eg6Gjj1O69NF0qoyLvEDrBwPXTEpeTQ0D2CIbNe8BrixeHf+H0cdsoOJTPlLETwel9BUIDoDIo2bVvN3OnTEUtdieHE6daiCpVFPy2jobiYsry9hGsVeMbEEDMkDQic3IYOHcuduHoExldQtz4l+7n+IZ13C0vo+bMGWzNLTIrJ0FgpDKTGH7fAglFtjk9clx3ueA4535eT6JOT/nRPFQuO36RPQgYkkLQ1NGkTZyKR4RDC06teCFtrZzYsI47xcU0FF+UIcrugAASx48hclQOg0eOkfBmkTWo8NPQ0d5GyfkLjBoroh68C3O324zGZuLQjz/SWVrG3dMXUZhthPWOISIzg+CJ40iZOOHe5qrAplDS0HSXm2XV5Obm/G8BKO7rWzfqqG29S2ZmBmqPG6VAXAF1N+qkllF0vrxtL+9n8PPv62QBtnD+dHmCFSNU8V633qjj4oEDVB4toLPqmhS6B0eGEz88h6RZswkdlCwB9wqFQHYraKq4Qu32TTSeP8uta9foMnWRmJZCUNIABs6aT9SQIfK0Jx7Y5NJQc70Gc1s9QzOzcAtaq8WKXumg9U49VfWtpGUNlfQgKfp3uTBVVnJu4xbar1fJWACNTkd8v1TCEweTNmcewYMG4FYJaqL4azoull5CrVfSP6H//4bhigtv1b8/kTmAGVnZ8r0XJ0fhcq0vOc/t3fupPHaMG3U1chMMiYqmd1Y2gxYsJLBPHCrZNfHQ7XJSdrmcYB9/+ibEea9lh1uO22ovXcZj1MrxpFdy60Hp8HC68AT9ByTgHxAkHXeyelaJ0/AJonsn0CM2DIdCLJFOmbt149RZqvccoObMWZqa6qW2qP+gwYQPSCbjgUUoe/SQ9534fBUODzdOnuDGzi2UFxyVXTGbSkVg7960KlW8+tU3EBwiBdIukZ+o8yHvUCGDB8cTFhqOVYz8hS4aK0cPHyQjbTi+Bn8U4psCM+WBsp276Dx7ltIjBzGZOzAEBxPVfxCByQMZumwp+AeiEzf0PWfKvkP5ZOfm4KvzlZxYCST0eDianyddwH7BwdJFKEaWOqWH8zt30HHsBDWnTtHR1Y5HryMhM5OIQSlkL35I0hpEl94udDgKPSfzj0gdjMjB8gbnIDvOX/xnlRynKAU5QRRECi+ebte+nUyYMkV2l52CKOJWofZoOLo/j6yxI9EZ9bg9djTitGGzUL5tB61nLnL6QJ6sZBxatWTK9kxPJ3XhQplTphWYLdkBtHNqwx+Yjh7nbslFWTBaNBpic0fQZ2gOKfPuEyiIe0WC6MRZOXj0CFMmTb3nAxWNVgd6p0cGxY6eOO5eRp94/11gMXFmy2aaTp3hSlERRl8jZrUKdZ8+GOP68ujrb+ERuY8KpJHFYrNy/MRJxo6biFoU3/fKya7Ods4XF0sTlGTR3sP8CTLEnm+/RnPpCtUFx9HrdDh89MSPH01Udhb9p0zDLddU8Tw9dDS1yZzLrNwseRlLl70HWu60cu1aNQOHpqPVeq1z4rPvaGvnVEEhk6fOkN+weawotVpsXWbOnj7D8NEj0YoYDKtFjkQcLY2c3PYnXSdLuHHmPGq1Ar/4WKr1GjLnzWPSA0vkeyk3UqcdS9sdDq7/A3fpFa4XnUPt9uAfE03w0FRSp04mOnOoN+9GoZMGgLq629xuvEN6dro8HIhiWLxLVRVVdHeYycga4mUki1xRtwPHjevk/fY7nmvXqTp3DpVajb53NBGjchk8fhJ9BmbIQ49H6ZGM8rKqCszmbtJT0//3vRfWKCHjcAgX8MAU71oic07s3LlymcqCo1TvO0D71WqCfPwI6NWLWrWHeS8sJ37EKFkgqWWmoILSi6VSNz9o0D3UnAK6uu3cuFUn/2RyQjxOu0tSScSHc+bMefx9fenfP8FrgLyXdnS1pBS13kDcwGSvAVvs424nrefPcWHnLlrOFXOrogKVr4GYjCEYkwcyYv5CtCE9UBp95JqnVHmov1BE0Z/buXPyNN236wkLiyAkvi/KuF5Me/hhr2lE6yPvAbEmnjt5luCwIHr1E8g6N1rvKslzb73JY48+ycCYGBH84L323XYunyrgyonjNB0vorW2Fo2vgT7ZGSgS+zH94UfRGINRylBz8eNOzl8UU6gw4uJj5TVrc7rRKVxcOnlYuunr84+g7hCTLr10H0eNG0P6lGkYQqJwWe2oRBal5KUfoO7UcRrz8rDerieoR2+MCQkYh2UxYfEy1D6B3ndNLj5OrhzK58aJAmoLj+LqaEZnVNJ7SDrBWaPInH0fBAd6i35h/HE6eX/5swzr1ZurW3ehNnfjMmromTUE/6w0Rty/EI8hWE49xHNRejzk781n/NiJMiLn//8q3JvPiKkTvN8SZyjRkvG4OLhlMy1nL9B+4KgEEXTrVfSfPBZS+zPmwWW4MHjvaatTkiRLt2+g7sRx6o4cx8fuxkes6QYjik/mLfR0NNczOD6S+6ZNZtemnZwtryJt5jzmvvE6bp1AnDu9LjGbm93vfcrejZvJyMlg8fzZ/PnjD5wtK2PMU88ybflyugTTUKdHcy849sypQgYNTsPHL9ibiSOOyGrBAt7DOFn4aHC73Dg1SrQuBxuX/4sTe3eRPW0Ec6dPZceXaygtLeP+l5eT+sgy7wXuY/DCmm1utv5tOSePHWTUgzPIGZbJtlWrqau/w7wVr5A2ZQoYQ6RrR2CUO6/d4KNpi+mt1TEwN4Uxo3LY9sMazlSVs+SzlaTOmYnb7pHzd1nBdtn4Zv7DOJpbSR01lEEpg9i3fjsl12tYsPI1MubNkYBteeVroLOji+rKqwzJSvdGkIhCTMSUWrv5fNYS1G1tDBmdRWZqCpu//J7alnaWffklUaNyvaR0hROPTk9zWxu3r9SSmpWBR+nEYhdINgPObgdF5y+SK1zP4o4Qrj2PGltjEzU3b9I/O9MrCheuQWDTH5uknm7qlEmgFW1N8TuisO3kg8VLcHlsjLxvInGRUez9eA0d3U7+vvZbjIP6S/eV2+ORXQaR1/i2iGPRq8mZPZ4gPyPH/thG7d0WXvh9HYHCWecUekHRMdRQd6tO8hDjEvp5+bSira3WcKuqFodCT2xCAk6nVS7+kt9Z38yqafcREmRk2BOzJRfz6NoddFg8vLl9M/TsgUMlTkqgdsK1ynK0wXoioqLQisAn7wrHV59/yYgxoxiYliILY7H0qD02HJU1fDR9IfERYUz82wPUN9dzdP02nHpfXtqyCcLEOMGbcSf+1LkzZ0juGYdvaLhIZ/W6g9V6ys+eJWZgf7RGkX/pQaVUy9Fe1YlT9OvfH4KDJWsWo5fhWXzxIr37xhEcGIDbaUYtRskuDY5T53jrkSfo178vE55eQHXZVS79mkdU70Tu2/Qb+GvkrSLGtkJXdjM/nx+Wv0hMjzAWvvoMp06epvTPI0TExrN4wy+gvcejlqmfKgoPH2VERgb8xc/1qEU5IOPoqb5wkfiBqXKsL3/HakNAb+u2/Mn3b75FTvYQRs6fwtGTJ7h4vITQhP48+esanGqt7KhJo6gajp06xsisDLQi4Nej8YbBK5WSUTskMxOtXiXNZ8KZLbosJ3/6lbyVqxg+ZDA5y2azO28ft4ouEZ+Sxqyvv/TG1omoB5HP5vBwtqCAzIljZJGn+B9msULBK889z6erPvu/TD/h+HO6OJufR6YYeYt/i58X0gWliiMH88idLBZPj3c9Et83Oyj84BNO78sjMTmBsQ/NZtOGLbQW15ExYjyjPnlf5qqJ+kMiSC1m8lat4sS3lRHjAAAgAElEQVR3a5k2dhTp08ayddcuLh2/wNyHHyPt5ee8+ZfiPRUdUpeLE8cLGD5+zP+cA3BZbajUOk4fOUr6mFxUao0U8cvTss3Khpdf5Or5YkaNyCV7ZC6/rt/Ilao6xt03n6mvvCTvK4G/dCtVmD0OLpw5z3hZ+NyrjsVG1e3gXPEFUkdkyWtfbHM68fctNn567nlq/4r5mTd5Iv0HJ7Nh62Yqrl7lqTfeJGbOHO/1Knc78QG7KDpxnOxx4vmLuHCvdMfZ2sGlynJScofJQtRHPIKo8tu7uHqplITcod5KUUThiILY7qDkdBGpwzLl8/euPeJecrPqwYex3G5k5qSJ9E3ow0/r13OtqYvn315JzLiJ3lwnWX26obuTDx95iPbqqzz90INER0aydu1PNLV08Mbnn8OwLNBp8Xg8snDqbLhLbW0Ng3PE4dN7T4uPsbupnbrrdSRlpGHpNkudnHiOtLXzn8WLsFvM3H/fPPz9/Pnx19/oVmt59aNP8BVGAb0Oq9Irdbh58xZ2UzeDEhL+bwSsgurrN+h22klIENFUHu97b7dL+cmKZ57F4LDx4H3zMBqN/LB2LU2dXXyyYwdE9ZB/X1bTHrjz/4g67/ioyvxtX9MnM5NJ7yQhCQmEhBAIPYQiXenSi1iw4Npd165b3F1X11VRQUEEC4oC0qVIqKHXhIQWCAHS62Qyvb48T/x9Xv41yMzJOc/5lvu+7sqb+Hw+UnoLduj//VFw/V7euEg1ieqW9MfYsWvY11RVjdfjIalntrwP/V4bKq2a2vNlREVFo08RHL0uCY583isqefPRxzBFRbJ06WO01dXwy6Zf0YTF8dra7yFUNLFdZAXx/2soOcQnb71B1D0z3XNPPU5NQz0bNm0mxBzBS79slqtSkXbgEw2uSs2F4yfI7d0btVHw9f7Ikr73TP717Xd54eWXMUWEd91Tdpd8XmuL9/DpX98hOSyCpx55nGuVN/hx+w7M92JQX1u7FvQC06KSTFdBAzl/+jyZGRlERIXJW0Tc6yEeN1Xb9rDq3XfpKRiU8+dyqeIyG3/bTXxeHs+uWSPX6ILTKK6NYMtd3/Qrq97/D9ndU5k3dw4nL5zl0OnTJGT24unlX8igAltXRDYGH5StXMOmFZ/RPTOZRYvnU3rmvNTqZvUfxNLVX4nQczCJ/F7AaufvTz5D05XrFObkMXXCBM6dO8fmnTsZfv9EZgvun1H7R8a3gOtrOLrvKEX3jSEoJGUBj9weiOel6ugp0oW0SxT8WgEw96D1ujn05VdsXvk1g3ILWDxvIbt3bWfPkYOMnDeLmW+/JSVcHoWATwtnvJVTn33Or9+uof99g2UW8P712yg7fhbFfyZNCzY31bJk8Uxyc7KpP1PKijXryJ0ynZxJE2kP0RHQixgfD2pLJ8Vfr0fl85M/uoiBBX2pPnOCPdt2kJCezahpM+jQqVDrtESqlLTW13H7bjW5+f1oszpIik4k2Gqnw2Wn1HKHmB5phGjMKPR6HBo/wbY2Tn2+DtM9J13vScPok5dD5e8lnNx/mKzcHAonTsAqSOcON9GGCDwNbRzfsgOr107WjBFk9c6kau9Rft/1G+lFg5ixYBHOdhduhRpvTDiXTp3jt399weA+fRg5fwpp6cmc2Pgrp04eI2/iKBKyMzFFd3UcAiYd5tdw7Odd3K2tZcozj5HWowd7v/mJg8dKuG/ZIkKF+8cQhk8mV6hpa7dQefUaQ4YMlus3kV3rCrqIcXg5/5+vUHVYefgfL8rIt/M/buHk6fMUPvoI+tRkwuOjsXscMk+yo6WNjnui97SsDIgxS21doMNFw+06vC4fid2SURtCiA4Lp+3WXXmgNVgthCXF0y0rk7b2doJ2N+dOnMSg1dKrp9BkhMu8VZ3Dhdbu4ufV3+BUepn/zrPEhEby2ztfcre2hQHPL8Xf/Y8kCjGJ8Hrw36mj7PuNhBBgydvPylH6b+8vp7qmnvteeAaX2Uh0dJSU7lRW3ZATP0NAQWxsLIa4KJxuN16bi9q79fgVShKTU2SWqFjjutpacVyr4uJ3mzCGhzDhb0/L77bhzU9ptTgZ9uyT0D0Fq1CDKZQYAwGuXrmE2qwhKSUFZUCEkCtklM+XX37J8NEjyMrphcPnkkWyxMBcvc3tVZvJjI9j1BtL8djb+eG9D1Fo9Iz50zJuO+2ygBN5y5b2NlwC6eENyJdBZGKsXGF52jqpqalBFxlGZHycXDELc0Lb3TpqblUTGxNHdEI8SkMIKr1OTnFv19zFEGbEYNCTkhiPweOj/XIlug4Hu3/YQLfeGYx56SH8Th8bn/2IsIgk+r70JA3hOoImnYymC3U7aTx5mvJftjKycAjDHp4p86B/ev1D4hNS6P/IXPxxkVg9LilS99ud3L1RRXpisjw01PHh+MSLrslK4+0awqOjMMZE4jPp0fiDqOpaqb1wieKNm5g4dTwD5k/h7o0bbPnqJwwJ3Rj0p6VYtHqUHiU+gcMwKjh8eL+MFTOpdQSUWsmTEm7gkpLjcgIYIhBOfg9qZQCl10nlnv00btjD4tkziZs4iJrGGtb//SP69C0g98Hp+CLD8KqEj1CJ1u7m8rWrxOX2kKL3CK0BrVJF1Z07nDh6jMUPzsXlcqEKM8mMZqXDxY3rlUSlJGIwmwk1mmVGs+DH1TY3EpWWhNPjJDk2Fm2HHX1dGxWHSzhx6BALnnyEpKI8rpRdYes/1zJq4jSS5k7lltKLV62QbL8wl4NLW3dQu/sgTz32MOahuVw4d5YDP2yhT/9B9Jw4FqW4nmIa6Q+gcLi5dqOSbjmZ0u0YGhqKz+GivbqODksHiT0z0IToiQyLoOVmFfHBAId27OByRTkLlzxE2sD+nDh0lG0btpE9eAgD58+iQy/mt0p8Wq00WZWeOcekgqHoFEocYiIgMq87XZy/UEr/kcPxKIReLYjR4yXR7Wfjx5+itXTw5EOLCMlI5WLxPnbu2M6oKVNIHDAYr9GI3hiCy2aTEVdWmxVzSiJqUwhqEfVnd+FobKG9rZ2Y9BQiYmJQBRV0NrfhtdhwOOz4DWriU5Kk47+9uZmOxkacLicJPVLl9CwiNBRviwVNq43fBNevoZ4333kToszs3riJwydLGT97ARmFRdR2dqLQqdGLRA5LOzvXrSFME2TRnFmExMdyYOOvnCw+yrQFizH37YMjREeIyUBHayst1TWYw8w4tUoiEmKlTMDS0CyjzWydNpKzMwmNiJBTwNYbN0kJKvjhqy9Rhxl48oXnIDSMdR9/SvnVGzz64kuouiXRadDTplbiV6u5U3kLf6eDgp695SQroAzKSU7FjUqcfi9Zudkygs8ocq1dbjTNbfz42eckhpl58pk/yYpCuMRbmlqYJDTtcTHo42Nx+dy0N7XgamlHpVET2i1WmgE0Gg1OixVbbbOsEcV9H5+cRMDjl+dsXfVtTCYzxrBwqTXucHVgbW/F1dQs+5LolBT5PhZTIH9rG8E7DWxY9z1JOdksFlnAlnaWL/+cTo+CmY89ibpbMs1CfyyKmU6r1B3/8MnHjBrUj0lTH5DGjv9++D/M+lCmzpmPLyISTUw0LnWQmpq7MvM2KiIcnTmU0IhwiVoT1IWS4gPki4lZSqLsexLNUXTcvUPL9XL2bt7IiEHDGDl3IcG7daz6cQO1omB+9RVZf9g1Gvwi9lChku+0HhnpRMVFyjQXofWOVmi4svk3SosPMKhwALPmz5F57+u/Xy9NklPnzcMZqiciNho6bdRdr8Te1Mi+vfsYNHI0U+bO4uKVUtZ+uxa9SsejT/2J0ORU6iwdqHRajD4f5dt3c+C3Hdy/eBaDCwupvVrNzo1byEhOZsDwIWiTYmTohcNul+vqjd+tp6m2gfETJzB08FDuVlXz22+78asULHz6CexmLe0+p9xMejqd1FZU0TO9Bx6Fj5ioMLxtLRiDSipOnSerdx9UMTFyU+HzuQl0dlB57Ch7d+1l4TMv0iOrF9UVl9ixYzth3RIZMW0qirg4PMLM47AT6/FTt2MvF48donDORIZNmsTd30/y9acrUayaPy9YU1VFQXY2U6dO4+CXqzh7s5Lu86YxadkzuIImvPe6IafKJacp14+VMGpoIWpTNJ0d7QSDdok7KX757/y+aQfDpkxm6sOL+fzD92iuqyFgt8vEhMEDhjFu7gI2f7qcQ1cv0e+pxcxY9gRBt4KgXkuLyoMy4Kf+2DlGCOGwQU2npQW1VkWIzsh3T7zE8eKDTHl0IQ9MnsLX7/yby9cqmfzcMu57eikOj1WK2kXhISZjp44dITsxlX0rf6C5pY2hix/E2C2B48dOsOSJJ6S13O12ERMeDi1tfP7qG1wvv8iEaZN4YPwEVr/3EeXXb7Dk3TfoP30KdqFf9PmJ0IdRX3WTE9cvMXTkCNQBsWJQS+Fyc2urfHmNKCyUBYRYQQRC1agaWvjtub/RcvUqRfPvZ8CQAr7/x/t4bU7uWttxhxiYsuARBvYvkN2W3uuUDDqr38+IxQ9TUFjEv15/A09HGxEi9UChYtyUufTO7cOK5R/R0lqPzqjD7vMybf4ievXszcoPPkQbDErOkzjc5yxZTKTZxDef/BdnaxuJ0XH4VCqmLllIqCGcDZ+spcUfZOLf/0LG+FE0WDtQqVWEC4r8PVzND8+9js5mY/bjCwnRq9m65ltsNhs1dgsBg4mHn3ieiBATv3zxGV6nBYwqGlwOFr30GjqtkQ2ffCHXXX6lB60+hCefeBmn28fqtV9iCPhJFABfnYIRT84loFaz/5tfsXrg4f99gK5nJpagmESLZ0xD+aUL6PQqMjLSpfhYrEREkbBixQqKRo0kJ6e3PISVGgVKo4qmY+c4+Nw/CXd7mfv6MppsLfz24wY8TjctThdaczjPvfIqDXUNrF/1FbbODkyRYShDjSx96SWqr93k0A8bZUqDT+klGKLjhb++y9lLl9j888+EGQ147HZpu3/j3fc4feo0xTt3Ske31hSCyqDnxTde48qlUvas/w5/azvp0UmEJcVR+NAMmlosbPv0R8zJ6SxZ/Ql1eiUqUwga/EQF/VzcvI0jy1fRLSKcWc8/zoWyMs7uOYLf6cHitqMLC+Mvf/8HR4oPcnrvPqzNzWhCdEQmJ/Hwn1/iSPEhKnYfRO10y2usiTCz7J9/Z+9vuzmz9wBRIprM6yCpeyLTH1lASckxDuwspnv/gSz64F9YdSEo/BrcKiV2s4oDB/cxsW8BRo0Gh0qgSARHTkOJyAguGIQx1Ig3KDSbXlS6IMfWrqdm5S/0DI/ivjee5dDOX7l46jShxlAaLVaSe/Rg8TPL2LT2W5rLKmlqbcEeoaNnQV8eW/IIP6xaQ8OtO/gdLoIuL9l5uUxdMp8t9w7k06dOEQgEZORgUlI3HlnyCLu37KD8+BmcThH5p6NX/1wWLVvKuuWfyTSDJFMY4WYT0amJjFwylw0/bKCpvE5m+/Z76XEsoSGEmkz4O61EqoJ8/Zc3MVyopG96OvmLp7Phl5+ovlpFwOWV676MrCxmPf4oP6z4koYrN7GJAibcSM7QAUxdOJfVK7+ks/IunjYrEZGRdO+VyZSHF7Jm9Zc0Vlah9vsJM4eS0zeP4Q9OZ/VnX3D3Vi2Fk6cw4U9PYA3R4VIo8ahVtLkcXDhzlomDCtGpVNgVogBU4rO6KLtQxrCioq6EEaVfitcjvT6p/bNeKGfRhPtJuoei2bl2FVcabhNQa1D6VQweVsiICeP4cvlnOGubsQttt1HH2JlT6Dt8CF99/gWaNjvtd+uJjIyU0828EUNZ8c3X8pkRcV+hoSYmTpxI//79Wbn8M1ru1KCT7tYgE6fcz9BhQ/jkn++jbLWhV6oIiTQzYsxoUgcU8J+//g2n0cyMp58hecRwbFo1RpMJlc2GoamF9597DqWllfkzp5GSnsoXX6zAJ6fOajqsDhYvfoiMlO588b9PULp9uAI+2hU+Hl72BPHx8Xz1yWcEW60E3V7cyiDzliwmIaUb36xahaetHa1KhdaoZ/L0aUTERLPh1y1UNTTxzFtvEd8vH5fRQJvQeavV3Ky8idfmYFCvXDllFd9PDEKvX6/E4/GQm5sroehiLal3u+m8UcWKd/+G2enh+UeXyinr8uXL0YSZaLC0SfPHc889j91iZbM4kzps0rBk6BbLQ08ulU73rz9bIRErAqoszoWHn3ycdpuVlV99hdvllTIpkYD14ssv4nY45DnoDfhkdrSIXPv7W2/jarfwxcefSF6mRqGkW2w8D86Zg9Pj4n/frMEXHcMLH36IJzGeTgWY9HpZwDaWnGDF22+TFR/L448/QtXd22zeth2n3YVOGJmCSl548UVu3Kpix9ZtONo60Ov1khf5/Csvc+XKFfZs3ykbI/FdzLFRPPfG65w7fITt27ZgCNMRcDhIMUSy8NmXpCxm8+GDqLO68+wH/6ZTnK1qLUoh61CoOHniOKkZ3QlLEMGMQdQKtZzIXr54kQEF+YRGmGhvbCRCrSEkIobLP23ms/c/IDY6hr/99W8c+XU7e48cwJyXwasrlhMMqCUlxK9XikEcl86fJz8+lfPfb6XixFl6Fw5k9LwZFJeeIX/UcEIiI3A5PLibOkhI7s6ej//LljVrGdCjN48/9yI/f/8de06UMGTaRJ58/59gs4FGTPu0+L1e9p84Ro/8Pnj0anQ6HYaAilC7h6PrfmDzl1/TL6cPT7/2Gge/XMHxI4elw7vT6ycxPYulS5/g902b2H/8EN1HDmbZqpV0tnagMRjRKwPYOzs4dOYUQ0eMJuAXqBql3MCZXE5+/+B/nN+xg745vZjxyCMc2LKNgwcPo/hy4fyg6KIDDU1ECJSH6OZiI0mdO53CeYtBESr3CW4xxSfI4eIdTBRmj6BOOhXVegVqSzuXP11L8+kybt++TUCjwK2FmMRY0rsny2rcWd9MwOFBrdbjT00iZu5kRi5agMzeUSpxKEU0m4ezxUcYP3qsHHMHxfRGr0LZ2cmh/66k6dJlahvvyqIyNqjClJJCjyUL6SOI2MLZ4nKiFuG7Hg+X9u/n5oFjtB04Iztle6KZjHFF1Gpg8TPP4ZfzBoWE1Yo15N73/knthfM42hrlNYgxhOGPCKdg2SP0mnI/fgTuwi8RAEZDCKcvnmHwwEEyeF0pVoEKBfVNjbIAvE+4dsTM2u/BowsQaGrmzH+/5s7JM1iDdtTqABqHi7TuqXJqV3GlEmeHF31QhbejjdyePTCFGrhx+y5tngB2j49Qk4GkpFhZfF0pv0xESDRurxe7wk50fBQZqalUlJXj9ynkxM0YHkpNXQ0ZaWlY2y0ovX70GhUOh4UemRlS23D3Ti0qn1puaEVUkC4tlYmvPU94XrYs+gWcWgDAuVXL/vc+xX7tJm53pxQn+wJeMrN7otZrqLp5G59LQcDuxhjw0Scvm3p7G7fFdE+pJeBXoPP56ZneXa60hVFG69fLA9wadJLTOwuDz0fF1QoCEXpaOqwY1aEYEpKZ99abqLN7y5We0IOJRJbSy+WEqBX0zurVteiVSmyhAfyIUaNGMVAkk8h9sTDJeGkrr+DkG59gaLTQ5u1AF2XEEXTTPTUV4TptvNMgBb+WDivduncjrltCF/X/xg25uhPaEYXDxZB+/bBYWqltaqDD58UlEpyMerKzs3G2Wbhz/RbhulBcdhdh4Wa6Z6bTZGnj1p1qlMKFZusgPjaCvOye3L1Zza17QfRiclV5p4bExB5EZecw+e1X8UeaceEXkg80fic39uzn8vebpBYzLDaK2tZm4lJSqK+pJTe5O62NzTK71mqzER8bQ3bPLDlFFp9faTDKF3R8WAQ9kpPpaGvhWtUNgiaDTEsRE4aM9O44Oy3cvnOLEKNecrF8aj0ZwwoZ++eXwWAGv1qu5kRu7/6jhxhTMECCzl0y31iBPqDmyL4DkgMoEjrkaaF004GNa7uLufXR9xga2jHEh1PVVk90Viph4eE4a1tob2xBbzTS2dFJercUElJTuGNtpfxyBTEhoQR9fkLCzRJTEqk10NzUiMPnxqsT+dJRdE9Lp6nyNm13G0iIiqOhXqBv4umdm0N19S1u3b6FxqDF4XbQPT2FSHMozdV3aW1pxhgbRaNIG4lNpfuIIgpfeQabQi2zm43CmIabI6vW0vDTLmhuo03tlQzU8OQk4iKisd24g7PVIiHQbZYO0npkkJiYREtzM9dv3pAvbEunldzs3kQZTLRX11JfX4cqwkizzUJ892Qy0zO4fvYiGrUai8clC21bANIHDWTWe+92rQiFGFWpkqyw02fPcN/wIjmdE7pY8RvwWJ2Uny9lWGFR195QOtncUme19cNPaC0+gaauBaMvIPVIyl6JUvdbd6qCeFMENfV18tyQJh6jiVqBbGprlR43h9tFz8we8vMLPJXgAfoNWq411pIzbLAU5FdfvEzQ6ZJTKjHlyuqTQyDop/72bZydnRJfIwxD6T0yZIFQXVWFWzRNIsXbbOJMZzvzXn+VATOm4xY8PMF+Ew9xayvr3nkH27XrxIpMdEuHnPqYuyeh1+jpuFkj4yrFlNXudBCT3I3E1BSuXLkqGwBh1hKfd/DgQQTcHm5duYpWxPApoaGjjZ798yTPsu7aDampFAVijc1KYv88pi99jNA+eVJPJqMNlSr5TDntdqn1E65gv9AGEuTG5WsE3F5ycvv8AUYXemuXNCn+/PFyQmpbUbdYUQk9sdnITZeFpO4p2O7UEarQoBOFjNdHYkZ3NIYQysvL5SpYTmD9fvr06YOt3cLtq5UkJSbQZusgoNPSI7cvHU47NTU38bqc+F0BwmPi0MVHERYWSv3Vy/jaLajdAdQGA7E5vQj6/TSdLyVSxBQ6HbgiQjEM6MvUF59DkZQkTx6F3y2vf8PREn7/9ntayy8TbxRTdy8BnYa4Xpl0tFlov1JFVIgJn9Bye1z0LxxKu6WDu9eruhJpFIIP60dh0JLcLYmqiiuEqIRhJ0BITDiGjDhs7R2YGmxo3WBxu7CaQwgrKmDac0+jFjIcUZmJOiEI504cp1tmd8ISo2UylEyAQUFxyRF65eUQbo5CLS0WwrPQwdXig+z7/keMFgfRCi2td+oxZXRDMzKPGa+8iF9pJKgKwRFwy8bk5KG9WM9f4tb6rcQF1TTaLMx85Vls/TMJ75uLRm1Gh44Qafhwc37rBi5u2wVX6tE6/ShEwRodSnVIgL99+7WMWQx6fSiETlKhZEvxPgpHj0Kn7HIMi0+v83g4/eVXVOzZR6jLjeVuDVqlgvTsnmgSY2hoaaXmahXdzFF4mi2o4qOJmnYfI594VJpiRTCDWayUFQG27dvDA+OnEHQG5dnuVvnRBX0c/OQTag+XYGxoI+jx0m5Qy8hSxU8v/Tk4b8Z0Vjy1FLNOQ+s96/fzX66irK6ZvAmT/8hw7BKVCE3btp27eGDyA1JuIyhUEuLSaaPl1DmibQ7WvfkmMWFmGlUKHv3nOwQMQYIOK+tefxOjG+xODY99+x0XHI2k3esKw1UickmIbJU4fH5279vP5EmT0Mp8QaEFCUi3UGtFGbrWNr549TW6h4Xi9dpY9OVKLje103vCZIkO0QtII35pEFn95ru0lpwm169B7fXSoPZQpfWROW86c//0AlariyhTmJSZuGvr6ay9QfBuNdv+/QGRei31ASd/2vwLt6urSR0g8kTDpeYQg4b6hkYul19kzLixXcIoiW9RUN/SyLWrVxk7fCRStKAIEFT5aam6SXSDFfvlSlb+531MBg3JWWlMfvNVeVbXlFWw+70PidCGoElPY9p778mkkqoDh9i/YgV6pYKI3llMefNNCSq9sf8AOz/8GJNeSWR+D2a+8TqCv9L6+2G2frkahUFHzKjBZBYOlqvZlquVnP32Z1mk9CgaxmgRah20cXv/QbZ9vJYwcxRh/XKZ/rd3uNVQS9qQQVjECk8l4BZ+2q5fJcka4MbmnRzdvBWv38PA6ePpt2QRaPQcWbVawoRDNFriCvoz8rEnpZOyYtt2jm75BbffRb9pkxix5FHZOBxZ+x3ndm6X2fBFUyeRO2OK/B2f27SJk4eP0OnxMHbhAgbMmk2Tw0NsTv8uV4WQDKrh7KUyQrQq8noKE4gwS3ShhP770YeMHTGKAQUD5CEcUHjpVAa4evY4g0NTOfXRF1w9eYq7bfVMf/VJcseOBnUYxf/8H3dPnJWC6LxFM+g7ZowMCdzy13/L31lTWxOz33yOZNFodDj45b8f0X6rCou9g6lPPEz2yNGgDWfba3/FW1ktExOmPreMiAH5Uhfy84cf0nnlulzVz3ruaRKKBssX9Nb3/8PdM2X4lRqmv/g88QUFeMxhmNO6SymbcHyJAuT64cNkRSax69V3aLt5B3vAy4y/PMP16mqKps9nx1vvYrO2SSfY5BeWkdG3P3TCT6+/K6HcnQEXD7z0OMkDCiAkkp9feoXW6ipsXgevfPQvFDGRMi5tw2uv01JTh1ev5eF/vos/Pp7wrN6oRdyQV+A0us6BfQeKGVQ0GINBKIO7/L7CK31o3wEGixWwQKgIbIPGRzsezh/dx5jQdH549BmMSiU32+r58w+fd+WEuzRsfO2vOFo6cKgVLP3gHTSxUfibLKz7z6dE2QLcaqxj5nsvca3hDuPHT2bFn14kTqGltqOVJ1a8j94cDnV2fn37fYKdLpw6FYuW/71LY+NS8M2f35CQY1+olnkfvIouLgJaHaz+y5sEOjrpvPfy+vNP67nV2kza2NE4pXGgy8HsdLTRUVpBslfHmsefITYmmiaPnceWv9/17Ftc/PT3/+Brd8iUhiUr/iUlG67y2/y8fJUEuQbMISz56C0Ueg002Vj56tuo3B4McREs+vi9roOuqpHPXnxFFs+quCjGLX2I36+V8+ibb0rrk1qA4kQR6LBTcuEM/ccMl1de5K8KzZmz08HlM6UMFxgYGZgTlOnTd9qq5QYi4tJddv4ZhwAAACAASURBVH3wucw9t4comL1hOe72FnQ3W/nslb+SGBqJLjGGyf/6i9T/thSfZcMnX8kCXJ8QybS/PS9jNj3lN/n0rb+TFBGNMTGOaf96S7oebWU3+e7jzwnXGyWjcf6/X4dQE7d3HeDQhq0YPAFMSTFM+uANacRxnL/Oxk+/RGGx0n1If8JmjuWMtZUlT76Ax+/HKFz5Pi8NdyuJCPi5U3yEjf9dTmqImZjUZMZ/8g/579ZvK2b7uh/RqrWkFvThvv+8Dc0tNO89xc51G9BqtcRkpzH+tadkakLtL7+x78dN0rmbNbSA4W8+Dx2dNG8ppnjzNprcdnImjWbg0nlYQrSk9Mju0nmLpBFU3K6qpMPtoHffPn+QdoTFAaquXkPh9JLZu0+XdlEjw4mpvFJGmtbI8c+/5dq+I2B1cP/C2VSHKykcO4Zbuw6yb/0m/N4Aw6fdT97jXSlV57/4gaslZ+TUrGDCKPKeXtiVWPXZOs7sKZbu5vEPziRt9lwZI3p41adcPHUKfyCEYRMeYMjiebL4P/j5x1w7foIQlYGhD0wha8lC+Wwef/8Dbhw7ISd5s158FuWoAhrNIaRm9hUWInQiizno51bFeamZ/+0/y2U0nfNOI0+99mcYMwCiIin520dUX6ygsb2NBS/9iYSJhZL/u/u9lXRW1mCxWFjw0jJOuusoHDmc3R+twlfTTOPdGha/sIzwB4ZJTf+ux17BVt2AU61k3LJH0I3ujycumpjoFHH3g6CI+KHs9HGSeqURGh8jC0DRQKgCKk4cOkFuXl/UoYYuSaUIBFZ4uH6+hKyoaH7602s4r97GrDMx693XqEkKwdA3h9CwFLx+BQZR0Hjg+o5dbPnsE1IUPsJcbnSeAPV6NSnPPUq/eXOlmTVErcHr8BKi8lJ2ci95EdGsfOgluodEUd/ezvxXnmdT5XkWi+btD112l6hYy47de5gwYZKUYHeZ6kSvHKDm8AG6hRpZ+8SjRBn01DjdLPv7OyjSEgg6Hax+8VXCHQpUDh0PvvcPOlPNhPYVGfaheISsK1Q0EC6KDx3ivlFj0QmSwR/NWNBuofXyRaJdPrY99jJGpYo7kVr6ThiF4utHnwommUOoP3sc673YHWVsLBG9+5A2YhyF02Z3Ca6FBVuIeNUqjpUco3BMEYLZ4vO6UYvpi0LJse+/w1JRzp3Dh3G2taOIjGTAxPtQJphpa67h2PofSYuIQ6uJImXocPwD8ySJXiX+fkCJLyi6KQ2HT5xhVOFgiYMICJ2oKJE9Xg6sW0PT5UvcvXgWY9CD19ZGwcRJhI8cT+7YSaAJwR8I4NcoZcF3/JfNXN62C/2NOxiFj0HrI3JQH7y90njwyWXolKESViu/m93KyV1buHZoPx3nzxOmUaGJDCMspxe9p08nTaAAlIILppZOHEEUP3P2NKNGF3VlyP6hWW5oaZIawFGiC5f6Y3+Xe8zSzpEV66i/UEZj7W28HocUseYXDsNpMlB7/Qb1xYfQocSc3ZvuAwbhN4VK0b73YlkX3zAzjZT+/QiGR1JVcRn7pTIEnledGEXhqNEoHAEqz5Zhrb6DR7DZMrtR67aTkZGBosNGy4nzqP0BdEkJDJl0H3WdjdTcrKL9UjWR5misei3JgwfQb9pkkgvycYjXi1IErfnpvFVF6fe/UnPiHO6WFrleUEWFMmzcfdLcce5YCe1XymXHoe2WyuBR4/E6A5QdO4G/8S52jw1j7x5k9OsvNXvXL5bSfKMCo05NWHwcgwQ7TqPh1LESbt+uJqDRoo2OJbtoBP0fmEJcdl5XFyh8Pyo4W34Jo1ZDdlamZJKJSa7Qun7wwfuMHy5cwIO6BNFKH3aC3L1aSu1Pe6k7egZHexseTQBtZhx5gwoweJQUb9qO2Rugw+XEnN+b3gUDMPrVlB88jq+6FqXQtfbqRopALQQVVJw7T83Vy4RHhhHXswfpmT3RetWUHz6B9fINOeFIHlxAWkE+da3NXC29iP32XVkwhWV2J6t/Hja7hTMHDxPuFFYHNfqMdBIHFDB6zlw08XFdp4MwoCh93Dp+nFtb93Hr8AmwOtGFmVCmxsqJdEFaluyKmyzNEjDcfdhgsjJ7o2myc/PkBex19RCqJWJIDvE90mQO5NmDhwnaO6VsILFPNplZmfhb2jl9+IhM+2j3ekgZNJD4vn0Zs3AxSn0Y+KUFTf4ORBbw4OGD5bSway8QQB1UcrT4MEP6D0RvFtM6UQD66cDLpRMHaV6/h9bTpThtnRAWQsygHFLSuuOpquXCwRI0Cg0enYbkwgJSM3sQaOnk6K+/EWL1EJeeTHtyKC0+O6P6DWDnt+uJ8IIxMoLIIX1IEy7um81UHDiBwuXDroasyaMIi4sl2NDO6b0HULo9WBQecuZNICY1kdozl7h56jzhSi1hUTEE4+LoNW4M/RbMkfe+OJ91Ek3j4ezmLdRtP0DduVK8YgJi0tFz1FA5wakrv0L58dPofUr8YUZS7i8iMjaWwLV6KoqPS8e/KSWO8BF90EWEEqhp4sye/URq9fg1aroXDZSra8vF69y9cl1qOYPi57rFEpnXm4deeVmmLKjEjS/crg47xy6epd99wyQupSuiDxydNsrPllIkkBSyAFTQ5Zv38dv363CVlNJw7Cyh3iB+s46kqUWYoiOwl1Zy7fApQpU6tLGRRBTlk5CcgqviDmV7j6IXOL4YMwkTBxMSFUrThctcOXaaSAGCjggjc+wIzBGRtJRVyu1NhNmMPi6ShKF5mMLMdFTcouLoKQwC9B1uIH3ScKJiY6g+eJr6cxUkh4ajiIvkrN5DweyZTF+wRPJHxf0g7iFLfTUlu3ZQe/QUbWVXiPAqCIuNJq4wX2rhbhw9SeW5MkIFXzU2gvjh/QkzhdF48AKtV6vlBEoVH06PqSPw+D10XrhG1dlSqZcN7RZP/OB8TCFG2s9cpupiOabYSFwRRrqNKyRt6CD6CLONUt9VgKDibtUNKbvomZ/7h/dMPL1QfeW6vPd69M7tMl2IGJygh5ob1zjx63Ysx0vx323CoFBhTIzlqr+T/IJ8ms+W0XKjGrM5nOisdMIH9JYYo9t7TtBZVSfP1OjsNMKGZOPDT/3Rc3Jq6PN56JaZSVrBABRaFeePHaKlrp6gT01aTh+S+uXi87i4UXIEW10DGjSYU5JJHjkMjUbN1V178NY3EaoxoE1JQjM8nwFzZhCTki5Zc2phaAr4KT99lAt7f8d+thxdkwWDw09oQizdJhRi9Tgo2/U7brH2DTcTn9eLsIJsOpraaS++QLDeIjWY4b1SqdDZyc7PoaHkPNYbd4g0mEjM7kHkkFyaG5poOngeR10LpthoDFndMRXmUzR/NqawOBnXqhD6Hz+UnjpOcq8MQhNi5J2vFSshN5w+eopeObkYIk0SmdKFaXBz7PetkipStWUvYZ0eTBojUbk9CRkzkEFzHkRnTsDv73K10+GlteQYx7dupPToHnomxOJqbCP/gfsxzJhEWH4/ok0xOG1eQozi/vRwds9G6k6doWHfWYLNNjkt7jagLxX+Tv6yZmXX+lfyfMQAQ0XJ8VMM6jdQTmSVBrXcxIkmrnTjT1ivlHJ62y8y1cp5D/HSvaA/UdkZuO02zm3ZhtkJBq+R1IJB6EYUMEzktAv3u4iUFBQOv4fDx0oYOXpcV7P4f5HUbjsnf/mBzvOl3Nn+O0aNFmXPVGocHSi+njEveOv2DfrkZ/HgtCls//EXzlbepP/CBcx6TkyKxHrzjwvq81FW/Dt5QwaB2dTlTJFuFQ8b/vwyFw4fZsCwQiZNmMiuDRu63Joil09MjIYPo2h4Ibt+2sSpK5VMefFVRsyfh8+klhwkAckQHe3hA0cZM6yoix0nSABaUDsDbHj8RSrOHydlYj5Tpoxlz/++4Eblbab85XUGL364yxklLrY3QNDlkvzBASndWf/WPwi6nQyaPZHEvr3ZvG8fDy97FhTCvaTvsvl4/Hwxfwl1Vy4xYc799MnI4OjajZRV3+b+f79N/zmzwScqagUBh1uuFc9cu8SQIUOlTkvE9YhXhc1i5erVqwwYMhiffC0G8eLG6PKzYtZj2Jqb6f7AEIYVDeG7d95HL0CMCg9Wn5vxCxaRl5fPivf+TWdzM2GRgsOuYkTROAYXjuCL9/+Fy2FBpfZLKOz0RYuICo/hu8++wme1ER0eis3rYdgDU8kvGMD/3nsPvVqFLxCQq1MhOE5JTuLn1StpbWzAGBFFh8fDA/NnE2eOZt/Xm7jZ1MQLG1YTPSDv/0M23U6w2Hhn0ixiw8MYMnsiao2Kg99tQtHZid9rRRsVysRHH0Wp1LBlxWqZiyp0YL57MWCT5ywgLDySNSs+RxVwyxeqV6NgwXPP0GqxsWP9ZlRWp5xMiBfkwIemEWIyc2DNr9S1WXl703qUGWmyyRD3tHB9VVy/RrjBQGq3bvIay20vSI3L2KJR9OrXV3bFQgslEiDsV27wxeRH6BEZy+in5tLsaOfg1h04W1vQCa2U2cisp5/G3mFnz1ffErQ75WfEZGD+0idx2Zz8umYtar9HDDzxh6h59NWXuXCxjOM796HzB3B0WoiMiWXZ6+9y82I5O779Ab1KSVA0EzGRTHhoIXXNdRzYvhlHWxvx0YkEgirmPPQQdbfrKd64B1O3ZJ7a+iOI3M4uLgf4HVwvPsy6F94gu1syM554iEuXKzi55yDezg4MJiV2dYCn//Mvzpw4w6UtezG4/bS1t5GUns7sR5ZSfvky+3ftRK9V4PLZCI2P4ul332L7lp1cOnJGBtS7bVYik+KY/dKTnDh+mgvbD5OQnsWjP3zTtYIUx5QA0Sug5ORxxuUPlGJ1MeH2yDtVzamjxynMH9h1IKn9BJQB3G4rJes3cvyDr8hKSGLmy4+zZfcu7l66RtBuR630EpEQzcOvvMDPP/wkV5IRaiNtnVZSszKZuXAexQeLKT13jmDQj83nJLd/XyY/OJWd27Zz9VwZBpUOl9NFj8ws5j70EEf3H+Tq0TPSRSempd3zc5j0yFx27N5F2dHjBJxuIqOiSMvMZOz997Pr111Un77KqJkPMuSt5/GHdUF5xakkms+VYmNwspSBffswbO5kftz4Cw0VN1CLLGWTksT0ZOYuWcKar1bTeP024VoTnRYrgwYPYdTEcWzaspm7d27jcNrlKrpP/75MnHY/X69eS2eTHY/dI/VymT2zmDxzOqu/XUfp1WuMnTmTGW++3uWqVSnxK0SGsItzZwTweag8e4UOShI+XR4uni9l8LChfyCKBHjcL7OVP3z6GRrKypkxfgJDBg1k3XffUt/Wit1uIcqkY1jhYPIHD2bNqjV01jZjVhvwOj2MHjOWfkXDWLniczxup5R9KNRKxkwcK93EK1d8icfixGVzYTKHUjBkEH2HDmLDD+tpq7xDuMEk17UFIwvpWTiAH3/8EWtVrYQYi9XmmDFjyenbn3998CGtgQB/+fAD4ooKpZxHPtQCE3WPEvDXufPwNDWxePYskhMTWb1qlWT+tVuEdEDBgkXzCA+PZNWKVRgUGtw2F8qgkoULFhEXF8c3a9fQ0t4iESB+rZJpD04jMTGe1Su+RuXVyRmAeKbHTRxPcmISy5d/Jpc973/1Jcq8HNAJl+sfBeCtW7gcDnrl9JLXXpw/4vVeKwgHbi8ZIgruj3eC/PxVNbz1yGOY/EFmz5iBKTyMb7/9Tn4+AawOCVXyxFNLsVisbFj/EwqnH6VfIYvSJUseloanH39cL7V66hANrnsSmoceWSKTp9Z89RUhSjXegJJWd5A///kVlDYrX3+xXBqwBAbGodTz1NPP4rC08uN336BSeCWDVW2M4rHHnsTRamH199+jSorn3c0buxzAwtEuspuDCqxnzvHPl/5MjCGEx5cskQ36geJigt4gVmsb8UkRLH50EZdvVbF9206UbqGTD5X30COPLKXm1i227NxGMESFPeCWwPFXX3uFyrJL/LZzDy6vAq3OiDksjCUPPUR1ZRUbtmwlukc6L3y+HGIi8ItUGPGGDSi4dPIU6Znpcn0suBAKgSXww+kzZ8ktKJCRpG63GKp70SuDXNq6lU/efptBvXvxxKLFnDl8gh37f8fcM51X1q3tWu8LLJBY0bo81J04TWJeLiXLP+TUyaNk5PRiukhfqqggf/ioPygmIjXHK0kP59Z9w3cf/o+h2fnMm7uQkqMlbDt0gLwJ97H4X3/vmvCFiIW0ik6Xk2NHT3D/uDHi9STPeFkAimHJys/57rOP6FU0kCnTJnNmbzHVl69Jw59YK0f0zGDWvfOgdG8xJcdOkzpsBA9/8nGX1EPYo4X5RK2m5OhBho+fKA3fWp3gMwYkALz43+9Tsv1X0nLSmfHgDA7tO8T+vftRrJ4+J3i39g7zFsyW4ur6k2dY/u1a0qZPofe4CfiVoXIS5PfYiNQouHH8GLlZWQTEutJopONedl/ovbHtsS1bqaysZOpjj9IjK4urJ05wcPsO/G4noVGRjJoxlbSMdG6eL+P7DZvIKhrN0MkP4NQFpY7I6fGiUeq4cOoCwwqGYNLqsXuc2DR+YoJKTn28Bqu1mQHPziQhOYaG3Uco2fU72SNG0rdoBAG9DqVChcYNVpudakszWenp6K0OrLYODOkJXKwo48qp8yyZt7CLLi5ddQ40Lq90NwcDXkY/NlsKZKt3lrB11x4yFk0lZfBATLpQebCEh4Zxs/Yu15pr6dm7FyaNBpXXL4HA9g4b169dk/gWq8JHQBVEFQxgtro4+sk3BP0eJvzlUYzhJso2/sbVI8cIUQVQRYUz8dln0RpMnPp1G3Xll+lsaSYuKYV5jz+DQqnhyO6dlJ85TojGhybSzKRlTxBqiuTi1v2UHi7BF/AQlZ7C/Y8vRSOi2n7cxI0LZXi8XhKysxj3yCKZWXl6+w7KT55GqdDKn5/4xAKJdDi/dgfnL5Yz4qXH8ceEo9fqCdHpCPjc0rSw+8u10kk8ZtkCIsLDKf7ie+rLyhE+xPC0bkz80zOSsnHo2x+lu7HN2krvfgVMX7wUh83Fvp9+oun2DRQKJ5EZyYxYtABNaDg/r1yHt7YFY7uD2LRujHtlKZZOG0dW/kJ9YxvDn34YEmIFLekP3hoyFskcapRAarEqFRgE8z3m1XdffyP1l6k90rD4nbIzFsW56/odznz6LUMLCsiZK9JhYMunq3A1NRHwu8gbOZSsCWPxO72c/WYjdgGxdXXQb8woRj34IK31TRSv+5GgtYNmayM5hQMYMXemhKLuWvUdlppaibTJyMuhaOaD2K0Oitf+iK2hSc5gMgb1p+jh+dypr+H3b4UJxIKzw8mQ0fcxcs50Gmoa+e2L9fhUWoY8uRhFbIScBrtcTjQGNVdOnKRs4w7uG17IoOnj6eyw8tN/V6ByugSmnvxxRXQfOwpnh51DH31NsMlCaEI0KXm5FM6YRs2dGoq/34C1qR5lCAyaMIrY/BwJTd725Xo8LR1o1UoGjikic/wwmuua2Pu/b6XLePhTS2jWKHEFgngEUibMQMmBg4zt3Q+9KMr1Sul+VGn1nDl+WhaAYsJgRaBPIEyjpuTnX2k7dp5JE8eTPrmIyps3OPj1z9AhOuYAI6dNIHFAHk236yjbsJuWGzWYEuMofGA8PYcPlADuko3bcVgsUjs3dPxI+o8aypWLlzjy01aCbh9eg4aJs2aSlpPN1dMXubT5d2kYcZo0FM6aTOLgXCpKS7nwyy70XnAJ+cEDE+g1dBDXLl5m/8oNctrTY84DNOmC+NUibUWJyenh5LadNJwtZe782cQM6EVFRQVH1m0mRKHAo/cz46G5RKQmc/lcGdf2lNBR34opPpZJs2dI16ngRJ7atZeAiBq8l5U7ZupE0ntncuH0BY7tOITb4UYfHcbMBXNITE7i5InTbN+8jd598xk3azadWjUWrRKvTi0LgrJTZxg/YChqkbwhTCACPi5IA6Vl9B8+DI/fK/9biMdHnF/BhlWrpKP84YcfIjohloP7izlZfETCmRVqHwsfX4IhPoZTh45Rue84atExmkJY8MRj0qj02/btXD58Aq0w/Jh1zH1sMeboCI7sP0Bp8QlC9UaUZgMPLlmIMS6K4h27qT9WKnV5wWgzC154Cn90KNs3bqal5BIx9/BLnUo/T7z0PEGNmkOHSzi47xDjp80gIT+PQJjQptmICDGibetg7afLSYiJYNbsmYRFR7B72w7ull7FZe8kNCmM+Y8skiagI3sOcOn3EvRqPWEpicxYMA+DwcCh3Xu5cKgErUEr3wPTF8zCqNdTvH0P109dkRrr8Nw05ojPr1Sz/edfuXPlJmOnTiO8TzadRh0W4fJWq6mrvCUz4XN6ZxMQRgtlELVSzZ1rVVKTnZbbW/IvNYouF7biTgM/f7WanlkZzFs4X0549+7aQ7mYxhr1JPRIYPbiuTLTfMuPG2m4cE1G7KXm5fDAgzOkvnnz+p9ouVktIy+j+2Tw0JOP0txQz87Nm6mrvCGBz5EpvVi4+CE8HU1s/+l7WqqqCKq0JPcbyqgHJqNS+Nj60/e0XrtMUKUmdUgR902eKocl3637lpbWDuY/8QTB+CjscvgSJBQlDWfL2L/5V3L7ZPPgnAex+dz88M06ua416jT0zM9k5P1j8WiUfLd6He47zZKZmjdoAGMnTpRGwU1iGFRxhbC4SDKHFzBqwn34rXbWr/mOznaH5G72HlLA/VOnyIJ03Tff4nD5ePSlF2gOUWPXyMwctAoV5SdOSRewKSYcv8+P1q3EYDCxp+Sw1J2GRUficjkID9Gh6LBy+/gpjv2+j+Gjh1M0ohCf081Xn31BQkQMM+bOodnvIqlHBjW19WiVGsrPXCA/N4ewMBO3REJQejJ2j4fL5VdJSUrBpNMTHRGB1dqOyuWh6vR5zhw7zoCiQkaPG8ete6ihDRs34VWqWPryC7Spg7SId6hGI5NCzh0/TUFuP1QBhXQA+xUKogIBiaU5VXKQ8U8voWefbNouXeHAL1sJdjjxhejJffAB+g4qoPbsBfb8up3UzN4UjBqJP9ookz30bVZ5351suE1iTg5qXRgur5+gKkik28OdTds5f3g/U59eyICBA6g8eoF1n69G8eHMWcHO2gaGpqQxcfYc9qxaQWljDQkPjGfWiy/hVRqos7QRnhKB2tHBz3/9B+d/28/owjHMn/4gG9as5sjJU0x+7EmmvvYqOC1dq2EpeoSDxw4zetJ4Olta0Cq16BQimSDIzqN7GT5yODpB3PcFZDFmdzo5eeIUw+8bLbVeYoomlntqt4cbJ88xfOwoWhV2ggEf0UKUrlDx6bKnuFpayswZDzJq2Ai+/t8KKm/XMPGxJYwXJhOjQQrqhYb0dnkF/1y6jIggzJk5haLCoXz08f+4dP06b33wAVkjiiQTzmrpxKwx0m7t4PDlC+QPGYharIN8QfSoaWuzcOHKFYYWDkMrEDBi+qhU0drcws2r1xhcOAybOigRAZpgELdAKFy+wcDhhXKiIyE/YtXW3Er1nTr6jR6Ny2XH5nLLVUBjdS322lZ65ffv4sqJKVxSAo0V5dyuvsWgqRO4bWtArVaR5NfTdruRuuZ2cgb0oyNgk82zya9nx8ZtaHRaJkyZhFPnl0LdUIw0VNfIdX/vATk0BjrQKpRE+I00XbtFdXsbvfrlE1Sp5OcXKJuqymuoXS7y8/PolNhSBSafitrrVXINktKrJ36fR4YQie6xpq5BXqNB/QqkI9vW2IQpJZXa8+ewu51kDR9Ek6VBRqCJ3NCaimtEOAMk9MzCr/biDQbRKw1cu1RBqyJA9+zsLiiyuP4KJWVlpSiNOjIyM6X2TABshclCuOtGjRAcwL7YlX6CioDkcVVeKCXJaCY9LRWnNijdcWa1lopzZXL9nZCbQ2dnk2wKwkIiuXT6IgZzBBm9euK1t0senEJw3EpKSOudTWy3BJob7xAjjAm+INfOlxIdk0RUcgJOhVMiYnTBEC6cOU9CtySiEmOwBZ1oVBqMXi1lJ86S2b0bhoQoWn2daHR6zCoTR4oPE909lci4eNRCZ6II4FQLR/tRRufmEx8ZJSPohGtRrdby79ff4ZVn/4w6ORGLp1XG1YUrQjl35BSp6ZlEZ6TS0tmAWqUg3BTJ2d376Z2ZjSEhhg5HEyFmo9TXHDt4mCF98yX2w6ERkyMI8Wo5W3KcuNxs1JHhuAWTUCUA6QFOHjnKoLx8Ikyh0oErGmgBKy4+fJj+AwZKDIcodkSMmk6j5MShA0wYPBS1Xk2ryodWo8HsUnBq/2EGF42UQmmb3YpGq0OnMXDy4GHyCvpjiIyg2WElPDQUV3MbH7z3T/7xyUey8/babVI+otToOH3gAIPGjJSQbNFYy8NVoeP0ocMMHDsKlyqIzesmRKmS9+2Z4oMMHD1Sds/Nng7p+NV7BDh6P/1HjZQvQJExLW5nndfL6UOHmDZ+vJyCeYXAXLhnfXCy+BBDJk6S7D+3z0vAFyBEpef4seMMHicSSBRYLR2E6UPQegQf8CiFD4zD47DLl5nQsInJXsmJYwwfOxKniC4T30mAiy9fZ/uO31j2wks4hQNYp5G/AzHVPHfsOBOGDpc/K+4RoSF0CuzTxYsMLBoumw7R7KkDfmkAqLxUypgxowj4PHjEVFmplBPTS+dLKRoxSj6jdp9H5k77OhyUlpczZNx9WF1O2VyJKZPC5qS8/BJ5QwfIAh+7IKsqcdns0vjWf+jgrolYIIhGqcbR3Mb1mzfpM3wI9qBP8ih1QSXumhbuVN2iz7DBuPHg9DvRabXs376XxsYWZojwASFeF9pegljr/x9T7wFfd13v/z/PPid7j6ZNszrSNEmzR9Ok6WQvvRcEZenF67ziRVQUEFEUceFPxYWoVwRBAdkd2XunbZomadI2aZvRNHucfc6f9+d7wH948HhAxjnf8/1+Pu/Pe7zGNFcuX6SkpFAJhYtfugUda5OzTI1fRz+YZwAAIABJREFUIrO8HL/TgR0fQUHBTAyNsbi8TE51JTMz04oEEhsVzcVTg1y9coW8ihLlFuVeXsUSEcHlkRHmV5bYnp+tEmedTxCXBi6fv8js3CJbcvNwGo2sCCbOZGLi3Dk8K2vkb9+h7r9w3SUxHB0dw+F0s3WHlgBKh87gczM5ehajx01uZqbyGpfflUP/93/4I9lZ2ew5cIj16RmMocGYzVYGu0+ofbClpJDZq7NqhB1hC2L89BAmo4Hk7enY7WvoHC6skZEMnuzFbDKTkbpVkTscei82s5mhzj6iwyOJTUvH6/fhNPqxmkwMdfQoO8/ItM3Y/W4lkC774nR7H+FhUcSlpeIQpIEouhoNjHT3kBwbR9rGjcrpRHTqJOE93XeCDdGxxCYlqwmgELKkA9Xb3E7yhk0kZqSzvrKimNERSUk8+ZUH+e8vfo7wxFjcdjtWh8CIoulobWBTegox0ZHq+pXUjcFEU3sHiSlphMYn4JMGlMeP3q+jt72d7RnpxMbG4PF6NHkYo4nGpnqy8nZiighSRX+IOOh5/PR1dCsCkGhReg1+fEYfYZYgen/7Is//7Gds2LqRz332AQbbevnHa/8iOS+Pr/70p3gtNux6vVq3Vqebpj//lRd/9Uu2bE/h4a99lXdef513jx4no6CE//3jH1i1z7PkcapiKMRo5Ztffognvvc9VkxgF2MekxGf20t3fQsV+SUKLy9rU3C6Vr+Rk8fb2F21B2+EH7/Rj3dF9kUIvcfqyJfrjw3F7nBgEyy20cSbv3iGV1/8i3IF+8ztn6Dub69wvL2Zjbfs54HHHlMYdrEF9VkMRLg8HPn+MwzW1rB1Rwa3ffw/6HjtCJ2Nreh+9unP+INW7TAwwqagEAVsN6cnk3DjYXZ/6pNgCVYjx0WWiMDPO7/4JedqmtFfWSFKZ0bnWMO6aRNxh66l6r8+o4C7IgwpLBG33seRpnp2l5cTabB9JNhrd0Frdx3791SAWwN3qjamy0lHexsl+6pwKhC8XzEhHfZ1Ojo62CtYtw8FS5UKpJPO3/yCrrffQrfsUKMsn9NPeEoqJffeycbrr1FClcseN0EmM+c6u/nn08+wLSiYqyOD4FpXQPGwLWlkf/xWsq69EbdTjyksjDWlGeuit7+L0tJCpWguC8uMnsW5RU4PDFGxe49iggWmMCzOLTEyNEzx7mLldavpE/tZnrnC5Jmz5MnYxi++suqUYn52jqGzFynfXaYOTBWczVampq6ycGGG/Lysj5w9xFNxdnGRhdU1tuVuZ5Y1grEgjoJTlya5NLtAfl6uhsdSiAM9r778usKj3XDTtRomTl2PjonxaVbnrpCbn8268ngFm9/IlXPCjFwkM3eXNlOVkesHsglDYnPkWGeXMOLUfdAEdydGzzO/uMquvF1aP9sASzodA2NjqiNRlr0dz7KdoGBNIHNocAiPXs/WzK24/Q7lqyrQjrGRYcIdPmURJ+8rYtaixXjm5Ck1DtqaKT6X2iUp4eX+fgxhQaRtEfX7gFiqDn7y058rGZj8ojyFuZUvkdg4daKPsIgwUtPSNIcNNbbxM9h7iojIROITxErNg95qZtkPnd19bNmcQVx4ODZxLFpbxRoWQveJAcwhoWxP36x0tdWIFi/9vf3ExiWRJPpcOPGLLhtmWru72LhpExvjE9To26LEc/V0t3WTkbKRiA3R2PVib6dXz6utrZWMzelsiNsguZzaA3J/6jvqKcjMIiFMyBhONXqVr8cf/Q7f+NI3sNmC8Fv9qpti90JLSztFecVKr1G0muXZWNHRdKyBouwCgqNDFDZM3EmMRgstTU2U5uRiDgnWIBFqj+loaWwku7gQW7CssoArBNDS1KjkPuTAVYLp2hSShoZWckuLCQoyastHkbO9NNTXsKeiHL3ZhF3de71yFmk/Xk9eYQmWILE/0jAryw4H7b09VFXuVp0Zi9nIutOF9QP/4x9+73s88fjjysLOahP8ofbZGuprKa+uUmLUglpVrHCdjvdra9mzb99HbhZWCR4eaK6pU0WmXzyCpVMp14Oe+mO1VFfvxyc2fx/uX7+XpoY6Du4VyzcN7qFikB8ajtVSVbVfObAI1klTjoZ3j9dScmCvKhoFwqy0/R1+6mpr2H/dAVaXVwkXnyd5jh4HDe1NVFZXBUg/6tUZHhziX2+8zcPf/LbqcgcgUGr01tXUQnWliMf/G6nhWnHS3d9PyV5JxP6NL7cvLDDQ30vZXsEGagmylNWiV9bb1UtlRRVerw+jONjIJGndTl2b4LyFCCVjcO3615eWGTh5ksKKMsXKFnFcncnM8uIcg6Mj6iDSLBm19bAsklhjI+SWlapCXp6LxBnRRjt//jzFu8uUdqJEJdmLx997n4Ur89wpmFOjcp1WqJ7JiQlmpicpKhFnEm2zy+8vTU1z8cJFcvKLFPTHITq1ZjPTlyc5e+E8OWXFmoWYemoe5icmcUrs3JGJy+HAKumr0cCFi+eU7mF2tmD3NDiJfE2cv8DslXkKiss17+DAPT0/cRHXygp5okwQWPfyR8Oj53C43ezYsS3wCtp+GTxzEoPfqzqGmjWRtkZ+9YffsyNzJ1VFu9EbTWoUKJ9ueHBYJYgiBC3PSjmuCOylu1/9d37hLrVFxeFBrr9/eEB1M7ekpKnXFa6QkDgGe04QFRLGRoHP6P3KYlS+BCcqAtHxqcL21Ros4ss72N1LVGgkyekZKsmThFoSfIFSbUxIICV5U4BYp2Tl6TvRR0JkDBsTU/GtruGwGDAH2ejp7iY+IZGkjUm4lL2ggbX1dX7+k59y152fIC09XYvjguWRkeipTtK3Z6jiNoB7UQdPS0cHyZvTSEzYFCDbaLe1o71bSwBFy1H+IuB62NRYT/auLILDQjQhbrlLfj3H3jnK7ooqgiJC1ZngwEGI38/An19lsKaGqfFhIs1G/CJPFBOHtSCXm7/xiBLEdolOuxNCDXDxrbdpeOn/cExfxORzawoo8QmkH7qevfffgzMiWHlcSHwQl+/vPfxNHn/scdVJl7WjnUc+eppaqBJcqQIqypkpWFEDjcfaqKysUPJNMs0TEW1pAjTWN1JZVan+2ilQEdmnPj+Nf/oVZ1oaFaQi3mTDNT1D9NZUYm+upuK+u/G5TegtwTj8kmD66fz985z419uErzkwO7z4vToW5hbR/d/j3/XfVl7Om08+iXVlFbvXzyee/iEzITbiK0qVx61f58UiXSuvm6HGZraHx/DC5x9Cv7SCz2rkvp89w+VQC1FZu7CZw9TFLjjWMQVZON5cyzUVBxWY2LUSgNKZfNQfP8J1hw4q/07RxxHD7RX7ikoA91bvVRtFw3bpWbevK3eC6/ZdEwBDBzCJjmWWTjYRvjjPP7//LPp1N5bYWK574tvMhBiJLSxkHasWNvx+Rjs7me3toSg6mn8++RSxIVY84Wb+4zvfYsJgILlwDzg0XKBg3icXHAyc6aN8dwFilqQMzdGxODfP2IkRygQToFg8GkB14eocp84OU1YppBHtbJRpysKVWaZPnqG4slKB+qUDKELRIlcxNjhKpfiJymmpRPclQZtgeuISpTLOUXZXfkw+lKBmx5kBiivKsaowqIX6scujXLxymbK8UoLVT+SF3Lz417+oEcitN98GBk1t3qFzMTZxjtXZZfLzC/EpI28xCjFycXSchYUlcvJytERA2M16GBw6jWt9nXzxLJbwIt0LrzhyjGBfW2dnwS7tcBFTenScOT+MYcVBTuYO5a2pUnmvh4mJi6ys28nNylaiucrJxGzmzOBZZZWVmrVVjWdVkHfD+f4BtS7ScnYoDLYUBFaPj8HefiX8mrpdgmogQvrhRz/8MSUHqigrLVKFg9p1kgD29SudteSt6TiNksD6MblgtK0La1wkG7du017HACt6P029jWyN38Cm+A3ojeLxqN2O9rZmNm9MYuPGZPwu6Xb4VBLR099FXFw0qckpmlyKkpNw09DWrEg4KXGbMHgDkcrgpqe9jdSUDKISE1WSJx0beQqtTc1sT99KUmKCdj2iJGSEusYmdm7dRkJsDF6vB4PZoPywv/aNh3ns248RFRyhBVR5LZOfo41HKc/LJzw0Aodga70+Qnw6upqbycvNxhgerlmsGQwq/jTVNFGYk0tQSJi2ntUH9nOsoZbs4nwlWmyWNp8EIWEWNjZQUJBPVESUxpeV9xbv3bpGckuKCY6wqqRFXtvg9dFSe5zy8lJ0wTYlKyJdR53DT/PRYxReuw+LyaSBvKV8MYmUwXscPnwIk8ixBO69a22dp5/6AY988xEswcFasri8RFCwlZraGvbs24vFYMQgi1ARyvy8dfR9Dhw+rLr2RmHly0V53RyvOca+gwfQmcW7V0tI9S4Pdcdr2Xf4EAY5LJVdlcYTq6ur5ZDYO3q9ChKt9rbHw5EjR7jm+hs1LJLyHvThcTioa2mi8tBBtTtl3cifiJPK+/96k2tuuTngZKK9vmd1nebmJvYekgRT6+bJhxs4dZLXXn+Txx79jrpsuW8yKvOsOuloaeHQvmrV5VNfIsSwuEr3iX5K91WoZ6gSN2nCLizT191J/gGJPTLaloiqx3VlkY4P9Cr33HhYYTilwJVXm7w4wdmJ8xTtrlDflxgjh+na7ILSHzx03fWBLafD6XIwP3+Vs2NnlTiuFMd6uUgRib4yw+mzI5SqWB4423UwPjOlNOP2lEoCK8ZWGov8vX+9zeLsPPfcfa/q8gVMPLg0Oq5Eo0VsV72OxGaJnZcvc/7CBcoq9mgxKZC8jZ8bUxp523JykH6tkB/kUJ46d4HZyWlKd1eo+y/6FWKPOT48ytrKMrkFeQE3Dk1SanzsHFdm5ykq261ceeRjSTw/OzLG+sqy2i8mYZkroQofA0MjKgHMyc3WWPFi1+uF0yf6Meh8ZOYE5GGUe5CP5577jSpsqw8dUPdTYpL83emTp9CZjWzeLgmg9voer4PJkfOqa7xl+zaF69bYpX76+jqVIP32rZmBFEMs3Iz0tncSHhpKuhTV8nnVS+no7uggKiqa5Iw0dfaaAmtX9DQjIiJJ35KBQdZgoLDubWwlMWkDiRkpeHUyEZJ756O3p5u4iCi2pGUEyGESnaH2+FEytm5hY3Ky+j05u4OsNp79yc8UNyArW1jGWoEpf9B8vIZtmduI3ZSonSHSafX56WzpIGVzGnGJG5VrkYQHMbFqa2kjMz1dCbt/uEbknY/WvU/urh3ER4WjMxhUWSdRta+5l5zMXEIigrT1o97bw1xfL9F+Hy8//igLZ89i8Ph44HtPsJSdgSM+ifj4NCVAIo9A7xKljg42GfUc+co3cE5OMa93c++zzzJjDCK6IB93qAWd0czS8jzhtmB+8Oh3eOL738NnkGRaFIHlOHLT+QHcoaqojGABkxv0ipgke/J4Uyt7iiuJkOcqt8YEC65VjjU1cnjfdYRrpOZAF8TJ+c4GUoKD+cPXHsd9eUbp3n7uF88wZXaTuE/sBYPEg0yjOKwvMjN8igy/kefv+TK2NTdBKRvJKStB95MH/tufHBLE2ffeIUkEHDGTvmcP3tyd7P7UnRrRQ1aDgB4ddur+9hLroxc48Y+32BQWiVPnZVNZISEVxewWJW+PVVNAEWckvNQ21VGSX0qkWeRetHLS7fXRXFtD9YH9WqcwkMo4fA4621qp3l0ZkDeQe6Fjzemgvr2d66oOoZc0O2C9JkjHphd+wdrgKcYbu7B4dHhMRnJuvh5TRR4ZB/aBOVRI7SognmhooP3lv5MfHUPbK68QHWTBqfey66ZrCS4vJXvvteAJ0g5eG4xfXWfs3AC7xf9SCb1It0bHwuKilgCWV/77wBS89cIKJ88OUbK7SN142UPyzK7OzXP59DBl5WUaa9Io4h4+pq/MsHhxml3Zu5SPpHQj/RY9szMzTI6do7CsmDm9GwtmQj1+JkbPcXpygv37DilGr94g2olezl+9oPQRy7KKCZJQrnwl3bz80l/V5rvppls1tpDOj1vv5tz0BZavrpC/UyzrNICtPOXxcxdZXFpRG0l08FQiJlXpyBDrdju5ubsCwVaLlWeHzyvqedbOTAUaFwcCn83CqTMniPDq2JGVpTBK8uoyAjs9MKBGKSUFJRjWXMquRkZGp4dH1OtlZm1TSaRMuiSBO917ApvVQlrWdnUAyt23+nUqAZTENkUStw+//PDTn/xMdV6KCvI0C5xAEBs4cYLgcNHlS1UbUQ4Lg1vHcHcPltgIUtLTEeE1l9+NI8xETdsR8pKSSUlOZU2asgabsnFrbWxkc9pmNm7arC1w2dR66O7vIjEhhs0JG5XVmzoUDD6aulrYmJREavwmrXCRwKp30tbRSkrqFmISNqiukeSpcp9bm1vYsXWbkhoJRHO11rtaOti6YzvhMeHaAaierpevP/oIX/jil0iP34hBFpoPXFYfx5uPULo9k6jIaFwGUawSbKyH7rp6tmVtJyQ2BqfRog5a2RdN9W3k78pTmCR1MfIMzHC0uYn8gnwig4I1/05J0PR+6gMdQHHdUGey7GsZiTa0k1NShDVEC2Lq+xLk62op212KwaJ5S8t6k9+vq6lj595Swqw2LAt2zUc5WMebR9+horRUJe1yuAo2R1wnnvreD/jBz36ubo0A2c1WzRO4pqGGvVV7VbiTQ1ddqUHH+3XH2Ve9T+sGyINX2aSfmtrjKvb49XJIaEmaJC51tbVUX3NAS+Y+bKMBjXWNVFZrVbhPOtQKweHh+PHj7D90jfq+a3mVkJAQNQGpqz9O+f4qdRCptEo6IX4jde8cofrQNTjdLjwGveaYYvfS3NRI9SHxFZc4q13/iTOn+debb/OYdCPk9SXplI9g9yu2/N59Ab2/wPpfX3YoDGBZVfFHSbNecrHldXq6OimsrtASVwWo1+GYW6Wju5ucgJyP6ke4XGpM3NTWTHZJPqEhonwga1OHfXGJk2JDWb1fQXUMQTY1npxbmGVkZJjyknJNkU3us0xP5mcZPDuiYC+i+aZiks7Pudkpzl44x56y3SoRlfUjCfi7b73N4twCd39StGf/3QyaHZ9icnKS3LKCj4pSuQ+TM1OcvzhBbmEBFr1RYeFF03Xq0gRj4+fYWZyH1RKkuoZmjFw+f4Gpi5OU7alize5QBWWw1aYSPdHXk+JWPXhlyeZXyeXc3AKFhUXafg40ukfPT7C2skLB/8+rVx7Z0NkxXC4P2VnbPuoQy3+cHjitzg0Rp1cdQLXTdTz329+xJWsHxRVlCtIhNCt5a9krUfHR6md2v6qKsOhMTIyMYV9eJycvXzmPyHYXfcaJoWFCbFbSxTVKLVC5z3pO9vQTGhZK6lbxzNXKKHnufT39REZHsSklWdu7gURMfKTDoyJJT0/99/r3wZmOHtXRi0rdoC7doyTPoLe/j7joGNI2bcLt8ii8cnhYCK0tTaSkJLMhaYOaRsl7yrs//NDDPPLIt4mMimF5ZU3tFZG+6WhtY+uWDOI2xGuyaYF/Ots6SEtJJy4+QWtEKMITtHV2sy0tncSoyH93YPVwrKWGvOwsYkJEg1Rb56L121zfSs6OXQQHhyrXOnUxAn84eoSZ/l5OvvUG8eKg5HIRvDWNmOv2UXXX3bh9YejNeuSYCjNDwysvstbXx+y7tZjX1vCF2gjK3EHEnn1U33e/Rp75kHX7wX595KGH+P5T30cnYugIVEBKKR/tHS1UFJYQJDJHCjrmV8Lldc2tVJVXE+Qy4HK40YfrxKWTN4+/xw0HbsQm+2pdTXbBt0rjqy8y2X+SszWtRKAnPjaSqLRkQvOzKPn0/bhFf1evDBuVB/SRv73AfG8/czWthPoN2DYmMrW0iO6pj93kX19apHD7dg6WlNL6zvu0njpJ7p23c/PXvqEo8HaH0J6lD77GO489QdO/3mZXSTl3/Od/8sYfn+fE0BAVd97F/i99EYIs2jjH7VE3tbWtlT2SiKmnKI/GrDwJWyVIik+n0YhTAoRk7R4nXW2t7NtTGYh22oZcc7lp7upi/569GOVGyHkjo3CHh+c//1lON9Vz7W03c7Cqmpef/R2nzo1y8MHPsveB+zQKtqqWdFztHeCHt3+aOLOF0kN7qKwo48ifX+Ld5mbu/9VPyf347VqE14PLDEsuOHWii90Fu7BIViJerhYjMwtLDA4OU1G+R1V6mm8lLM4vKYZqWXmxqOSotSYdhJn5OUZHz1JdUgorbpVUr1rh0uIsV8emqJARaqBdsGoQe82rzJ06Q650MM0m4c0SIS1Jj5/+U33kCvVfqfiCXednfPYSMzOzFO/MV9ZbamygN/KPf76mWsY3XX+92oaCvRQ7qQuXJlhcmCMvW0a3Oo0Qo9NzYfwiq4srZOXuYE3r2xGNjrHhYRZ8DnZk5mgB2691C0bOX2LWvkxR1g6CAzNXIWUNj57BvG5n686deAVH4fZg9JhUm3rYOU/G9p1KJcHp8GIIMjA0cR63Qc+2pM2EqEQDhcM6c36UEI+f7TKWkMPLL+mqnqFTp7FYbKRK4ibX6fGjM+l49le/omLfXnKysjBJuSgSRgboGjyFPiaMtITNqP60y4PXbKTr9ACRcYlsioomNHD/14x+uk52khefTLiMGWTWq5R2jVwZHYe4GEJjI1SCal/3YrAZ6Os/RWJCIsmJMejdAR94I3R09pGRlk58lAgpB05qkbHpH2Bz6mYiRe4jkCTJlpHqdlt6OtHxcSJfpxIo6xoMd3SzKW8H1qgg3D7xPNVKke8+9X0eevhRMV3BEkjcFnHQ293JPjGxtxhZ9K8QbArG5NAx0trL1vxCCDWp4OJUzx3q5MAvKCDKbCMokCitmqG+u43dO3OJEKcQv1fDYcoIuKWV3F35BAfbVAwTGJocXq2NreQUFxEUIg4TWrAV+bSjLbUKFytuIVanF73JjF0PR1paqN69Wx1+QsyQe+Q2uOnoaaeipER7AVWISAtMx3e/+SiP/eiHuFx+JUDvFDSFCWrqm6jeu0e9pyT+ck3ygGobmqncXaHkANWJGVBjeL+unqp9exXqRJIV9XOPn7q6OvYd2KcSLTlw5PXEe7q1poHyQ1VaJ04ONflDv5f6hiYqqqoVpFcSZJXwer2c7O8mRzQgA2tWkh+d30h7XTOlVVpHTDq78sic0jltbmCf+HurZMWvdZTOj/L+e0f5xhe/ou6vFBqyVgwOH12tLewOjHS1MaSOtXUnfX39VJSXfDT/lc+w7Fyjp6eLfeV7tKLaJ2x6PTP2dXpOnKS6tPSjMa8oSbjtq4ycPaOYym6PS/MtlgRwaZXh0yPkFWudOBk1Snoyt7bG6NAQlQUFIvuo3WcjLCwtMXh+lKLiAq0LGlj/VxeXGL5wjryCPC2WSLGnh/fee5+5+TnuuvNOLQGRLgJ65meucnHiErkluz7q0stIWTRXL05NkbcrT72+RXVg4dIFGekusiN3pyJNCBxAPKtnLk1xZfoq2YJLlvgemM6cm55kaW6Wkh07FaZPChz5GOcnL7I8v0zJDm3kKsgmqaFHxieUlFG+eO8qJIzWtR0dPYfX6WH7tu1av8SipFk5MT6k2MxFaZkYRZtOgrZBxzMv/omt2dlU5xaooZDB5cVmMXB5/IKauG1M3YTDLX7pRuV2cW54TI3t0rdtVwRdgVLYLDrGTl7AajOStCVRNVyMbhNGvY5TfWOERIWQmBajHHmMXqNKlPu6R4iKiSIpNQafkLd8RgwGHf39JwiPDCclZbMKm4Jn1Qs2sO8UcVGxxG4MTCUkCdRD50A/8QkbVCdOO121f/v7etmUlKD0Z1UlL196A09+90nu+/QDJG3cpMW8QDrQ2N9P6uaNpIRFKeKSR+9TdqEN/R2kp6aTHB6vkvsPJz0tXd1s2ZJOnMRmn0+Dauj0HO+spzA7mwRTiCaBoui1eho72ygSrH7ALl29jsvH0F/+zq+//z125qTzmfs/RUdLK28eOcLWkmLuEy/dzZtUjBKAQgheBv/4Mn948vvsyM3k3k/dRfORGmq6eoku2c1XfvyTQKMsUE1+gPUUqMrj3xMWsNJ5wS2EMby0tLdQXlhEiAYMCfhdO+hp76VA5MtCBD4XCKjo6G1sI79A/K4lSgZwEevrNP36V/zrby+yJTOLzz7wAK88/zz9p06SX72Pjz/1A7DYFCZcta7X1uj7/e9486W/kFWyk1tuuYkjb7yjHKJ0z95xi//M4Gnuv+duikpKmW5o4zcv/Jkdt95M6u4qHLZoDKEhrLoXiMFD9x//woXTZ/j4F79A4oZEJnp6OPLGm+wqKiOrtJhlq4/ImBjWp5awGswMnj1DfOoG/CEGIkIisKzqWVt1cuLyGNuKCliTObtsUotIOdjpamunWpw0fH5VOcoNdHq9tPV0U1W1F59DcmkdLpMOs8NO7XO/Ud54N917pwL7Xuo8Rf3R42SW5JFZuIuQyDB8fj+rC8sY19y89ss/EpOQQNX9tytc2NljLTS2thFZlkf5DTfi8xhY83ixW/TMry9xfmyE8l27CBNWvFjGWMxMryzRPzREecVudE6PAqML1mFubp4zwyOUihSDXL/fr7BBV8V9YWyUfeW7MS/aVQfwaoiOSwtzXBwZpzKvhBCPHGgOZk3rmP0elttPkrttO564CEJCQpnqOcPamp15s5+E9HRCQiJZc7pUw+ny1BRzswsU5O3C41xTIywBx7/+xr+U6v31112j9Pw8Hi86g5XxiYvMLVwhd1eOCrZKSsJo4oIYmi+ukJO3C7vBi9flJNKnZ/TsCIs+J1mCDXT40Pv06AxmhsfPM+daZVdmFkELDgweN54QHavzV7CfvUBmegZEhxNmDWZ9cIKpuTnmEoLRxUURH70Bl0uGny7OjA4r94Os9O2ErvkUJmk93MyJoQGiDGZ2pGUooo3f51c4n1MnT2MxWUlPS8Mg60NwcWYjz/3mOdUJ2iFB2OPFYDSqYNU1eBKDJICbNhNpl2ZHvgntAAAgAElEQVS2B1eohc7TA4SEx5ASE0/E2joIWyvSysWzZ4lZcJG+MQlfrFWxzTyXlzk7PoVFupHBNsJsQZiEKCPirP0nSIhPIilpA173Onq5/3ojPV29JCUkkhAfi8e1rg5TYea1d3eT8oGllQCZTUrxWT6XgdbWFtJSU4iIjcZlNqhDM8ZuoK+zlw07t2KODFEi3NL5FSmep3/0Y+65778JswUToo4tDx6bnvP9p8j0BxMTFY43LZJV+zpMLDNxYZrEvHxl0WcOCSI0SnAxLuqa68kuLFQiqcEucVYBZ5BoVjVTvG0H4cHBiukrh5EA5Nua28jJzSMoOEgZlyuoht5IQ32TAiyHCmbQJT4yHvzBJo611FFUUabEfa1LbsVSX7EYOSYdxtx8wk1WQjw+DF7p6unpaWliR0ISSfHxeK1Gxepfn1+lpqmFaz7xCVa8PmzBYThcLiw2K7V1NYr8IyO9Dw8dEQBurG9gT1m5cqDwejzoTEalE3qsrpbKvVXK+UHnFHiLOGp4qK+vY/++atxeN2699E31BHkM1NXUs/e6wzi8LnVo6nV+dUg2trSSlVOgLO3M0uXzupXq/qmuDtI2bGBDQjwhoaFMX72qsLsTl2fIzitizevHYTKqJASDn8aWRvYdrEbn9WD2SGrv5/TEeWqO1/Llez6rMkWfmNh7vZicbjoEo7e3QnUUxCVCbzCx7nQqGZiq0gp8Xslcdaojv+y1093bxaE9VRg0WUlcOh1X3E76Tp+msrBcdS+DDILL9GJwOxg+0UdB1g7F+rWFBHNlbp6Z+UUWV+1k7sxj0elCFxqqGKFOj4uRwdNU5herqYTMzeQ+T3/g7DF0bpRd0lnzSAdUp2LkldlZxi6cp0j80gWbbTSrffTOkXeYX5znjjtux+/14RPHDINJ2XiOj1+kqKAIrzhKqOaxh+m5GS7PXCFja5Yi/Vh9PkJNBhxL81w6P0pa0gYFmRAM9NiFca4sLWMKCsUWEY3PbMUaFcXc+gozi1eYn51RCaAQQES5QZLAC5cuKVmonPRMTOLQ5PEqT12Bz6yvrZCzbZvCt4rfs+wLcQHy2T1kb9up9DmdVh3rBi/Dl86p7LEofTsGuweL3ozLZOBHL/6JzNxcMpPSSItLxLe6imt5EefKAvalBVISE9gQL3qgcHl6mvHpGSXdZQoOV9aVhtBQLl2aZHVmHovVyIZtGxQ8xOgyYjMH0913Uu3vDWlx+ETU36PHZgyit/c00dFRbEzWEkCZbwvppLe/R+mabkreqE2K5JkZzJw+eZrYiGhtuiFnml7GsV66z5wgbsMG4qMS1D5xrK8QZDFycWwYm99HioyZExJYWlpien6etxrqKdt/gJgNyXiEDCRWqXo4MTpIctIGNoWGYxTxfimMjNDY3UlGegbxIVGYxW5VRqA6HW1dHWzZmk5sVKTqpPukgrWaOdraRN7OXDaawrC5hN+l4XhrBzrZmpulkkgl4OxYJ05vZbKpT5G78quLKKkoZXV+kb89/wIxJht33PcppixudDGhLKyvsjIxjWlslrb6ZrKuqaKwvAzLuoenfvRjbCmpfOyee7X4IrJr0u3zuPn1c8/x9Ycfxml34BP2vMWI0++lsaWJ0sIiQgUII1h3IxhdHi52nyJ5QzzBCUEKuz0/u4DJZ+Tc4FlleWqOsBIRHs7y9AJGp5ehvm5aOtq54VOfIn3bVqbPn1MyQkmbU7nxjk9ycd2JPihEWadGrDsYeunv9DQd57Yv301WQQ4Xuk7x/C9/g+7pW67zu1aX2ZmWxC2Hr6PmT6/SP3yB1IPXctu3vsWS2ci0fYW4hCjmJsa52NlDtThgmMRyzI5NgMwih/HUM7z7j39QeeNhbr32Rur+9Dq9zW0Ex4Vzee0qez5+Dfv2VvPSM7/l5Ng4+Q/czbWfuR+D1aaEP8XWR5hpHW0dVFbtVQw6BYmRg8TloqWrg4rqPYqppRp6Xq+yvhk82c+1hw+zNreoxp0KRef28ocHH2aguZmD11Rz/eHD/N/PfkXf8AiffuoJsu68nStrYjhuI9itJWpH2pooKysjAotivulCbVy6Os2gsH0LignzG9GJYJTewMzSAj0jg5RWViiGpd4nbFM9i1fnGBIW8J4K1lUZCyanl8WZWc4Nn2WPfN/rxG82KmKNiARfvjJDwY6dhNrdWEw61i0enFPTvPTgd5g6PcTHHribrK2Z6r6dn7vKnT//LqmVZcyvrCrWltfuZ/LiJHMzVygoLlJ4A9Ge8+n8vPqPV7FazNx4g8gASCfOq1jLFy+Mc3VhnhwhjQiuQ3p9ZhPnzp1ndX6J4uxcLGIH5nPjseg4fXZYAadlVK1amqLbaDAwcn6MdY+d7Myt6gCX61/1rTF9YoC3HvkRrtk57nz4C+j0Bv757AsseTw8+H+/xrItlZn1NTXGtbq9nB0cUhpn24RZ59Wp5FlvMdF36gQ6k56tGcL2lbNFrtPCiZMDBBttZGRkKCanx+vEaDDw3C9+ycGKKnKysxV2UhJtqTb7+wUDGEZ6SqoSLFaHptlE58l+dMFWCnflEmx34l1dISTUTM9b7/He939OkMHAXd95iKGxMTpeO47fFsy9v/gh4WKDtGJX4xajT0d/bx8x8bEkJiepkbwkgNLh7OnoZPOmZBI2JKg2v5A3ZFl0tnewOTWVhLgENYr2SWfApKNZRsNbUlX1LL6XwnqT1md3Vw+paelqpCPdFfFoFhzLD3/4Qz7z359TFks+lx2PfRWrzkvHS69x5nd/V9d/788e569vvMZgTSfJ23fw2Wd/hD8uBofHr8DZOp2bxoY6CvKkcxemnqt0rIR00axYvfnYwkJw+CQBNClPztamVvJy81UCKGBNr8xd9Uaa6hspyysmPCRUM2qXVEbnpba+hrLycixmC36XttfFHvB4fR355cVKXshnX8PidhLu8/Hqz37B4JtHSU1M5O6Hv8Ir//wHTS0d5FRVcc/j38IVHIzD5ZMGACa9XumSVYskghxcActKqySkx46zX4pJgUr4vWpfSMuzpqZGWQYK7tXokmLGwKreTW1DHYerq7VOv6S1BgNuvZ4jNbUcPnyN+r7JJSx46RB6qWtu5IZbP8bs1BRB+EkIDYH5OZ77zhNc6u4nL2MrH7/jE/zhL3+i7fxZ9t/+n3zi81/AbjCxotp5RpzrDpqamlQCKOWE7Duxzuo9f5Zjx2v4xuceVMQK6VgLVlrvcNLe2qxYw9IVl26heAELtra/7wSVuytV8awZDHhZWV/SROv37tU+k0+Hx+tnec1O/8AAhaVFxERG4JqfJ0xIdx8kpd+5936Wh8e466ZbVFfit396gb7pS1x39ye56b8eYN3rwyFB2GBgdnKSs8NDlJWUqumjQ8mlGJTN3ujIWSoqKpRwvM+oV93mhckZLp09x97iMsWhEq1Qadi89f7bLC4vcOedn1AJoBSBkthemp5h/OIlSovL1OeSbquoTEzPzjA5M032rjyVKM1fnCDE78P8ATv8yf95kPnTw3ztc19QXsA//d1vGHet8+mvf428fftxWazq/q85nFydmlbXmpObg0GvyXYpbOD4hJKjyskvVPJiEjulg3bh3CjLa8tsz81UXXS3X7q2Bi4PjuF3eMncmY3D78Mlsj14GRkcwOD1smvbDoXF1UkSgo5fP/9HdmTvZP+B/XgddsxuF2EGPee6OvnB/z5EssnGF+65T7Fof/6H3ym7tsf/3y8I25zCoteHKSISh9vFQG8vQRYrWzNElka6ly4lXN/R16UwfVs3b0Hn9asC2mDS0dHbQUx0NBkbUtF5pS0gWqVG2vs7CY8KJy1NRsNaTDLojfSKwkFULClJySrRlqJJCqS+k33EJyUSm5ioxOODbSZloHDk7y/z92d/yc7gKB687zPMfODL++yf/4hzQzRP/PbXuIKC8ZitRETFqYlZf3s3m5M3EZUQjd4gOEifYgOLn3paxhaihUAnhXOgw97V1kZGRpoak0uhI+eZeMe/3dJCbk4BCdYo9TwEAyxwp5buJlKF1BoTidliYsUpfuIeLvUNsyUlnfiUjSytLKmEMcgWxsjv/sQLP3+GuNQovvLwl2lubOLl198ks6SSLz73e3zrDhw6nRp5RyUk8O7bb7OruAivQYcp2KbOUtGDfPbpn/C/X/ofwmwhihTok+LE56WprYWSohKC9SZ0Oj/LrjUSrRZqfvErjr/4V7Zs3cw9d93F6c4TvP7av7CEh+HyecjM3s7tN95E35Em3qmrI/navXzmh0/hlhGC2YTH58QWHEzN8Tryi3ZjsIbj0umZW19kW0Q4737925x67x3y8ndw6LabqfnHawycHED3s3vu9Fu9LtbHR4j069Gv67DFbmT7DbeRc/+9auZsV0B1AXR76a5rUuMT8XT9ECZjEgXqp55muqeH5SvTCmDPgoedO7MxxoYyszbL4NgphSUyL/sxJ6WQePtt7P7knWqCIUFMOgiih6USwL2Vit2jJkACvrV7aGpvofJAVeA9ZRToZ8W+Rk1zAzccvF6b1Hm86kYbnE6O/uCnzHR14py9SKzVyvr8MishwaR+4uNUfPp+fCHRalohsIDJmUucuzRBZUEZljWHwqZJYjGzeJXTg4PsKSnDJKhMBQTRsbowT+/oECV7dqtqXbaRSBMsXZEEcIiSyj3CBVVYJ7mulakrjJ4ZJq9qDx7prOkE/QLTYh13fow9RcVYAsrrStF7eZ33H/0B82eGWF+fVx6FhnW/YlsXf/kBkvZVqSRMux49Vy9cYnJqipzSogCgScvT/vLSi1iDLNx6880KR2KQQ8fnZ2rsAvMLy2QJeSPQv5fgfW5igqUPqrUCSfSEAiUPwOJneHRIkT12icWY/KJg2QQQPXoBu2uNrMwtGITdrObeXrg4w+tffQL97DyLvhUWV5aIC48jdHMKVZ//NKH52XgsFk1Sw+vjvPhoYiBdbJTkVAvgoM5IAhhsYuu2bQE4tEbDOTEwSJAlmIwtmwOTAQ1A/eyPf6IO/ByxPAuQWKSddaLvhEpKFNZPrj3w0U729RGaEEPChjis0tXxuBRy29c3wJuP/gjvwhILZp8K6AanjoySEg5+80FIiFGdPIWr8eoY6O4hMiGGpM3Jgfuj0HJ0tLeQunEj8UlJAcyzBlYXqaPU1HTi4zZo16LGz35a21tJ2Z5OfEyc5pDj16lRZHuXsIbTiI6KUrg9BZH6YDz35Hee4Kv/+5DyY7bYxLZPKnonV47U0fmTP+C9usi0yYPbYiI8OJLN+buo/NqX8YtGli1UdWAMRh8tdXXkSQIYGqkSOXVNPmivb2BXUZ5iQKtRlwIH6mlqaCF/VyEhYRZ13R6/R+mYCWOtYlcRVkmExAFHJ8/FT31tDeXl5ZitNoWFUSQQYeMeq6Vsf6UCeWvDFsEZuxh/9XVaX3gZ4/KaqqYdRj0rQVaC0lN44LlfKmiJITRcuXKYDEYaao5TJSQNER4MYLXkIxw/8j6HhM2qfCs1yXD5t1bYuFXV6ATHKae4cozzUNtUz+GqfeoZqXmvTrodOt5vqGW/+j5qXK3YzV43NfV16n0lCRXSFWsrqgN56v/+Rtff3yDU4VVsZ9EBc2yOY9/dd7J9/wEQnJLRjMvtVXuysaFBkQE+WguSAI4M8u577/Hth76uvi8TLUnofGt22pqbqJIi3KjhqyTRXlle40T/Car27P03Bk28y8U7uKdLQSM0jqtOQSbsiyv0C2Zwf6V2VzxOLfF1Ojj69E9Y6OxHN7eI3uvnqteFbdcO9t9zJxsrKjQ9TqNNEWFWFuYYHRmhoHy3us/SXZRrWpi7wuiwwGTKFdFD+Xjj4+r0FFPD5yktEQyjJJFaLHn7nTdYXF3kk3dpZ4J2rQbGL08ycfEyZaUlH07wVXIyPX2Jy5OXKSwuUQ0C6RZKp9E/OsY7v/sDy/39WNbXlZ/uAhCcnc3Nn/9vwoSNqwoX7V5cPidYv3myC/M1/3CJkV4fk+fOM7e0pFjwamIZ2BOXz55leW2FbfnZ+ORgVxNvP+MDw0qPMi1XCHQ61SkTCM3oqdNqL6crh5CAaC/w+1//lswdO6iorlISWgYpohx2uHhZFUCuwTEs6w5NZiksBMO2FP7zK18CYfWazHi8OgwmE6cGugm2BJOelqWNCA1S0HvoHugmPDiM7SnCVg4wUnRuOnpbiYmOIX2jWNwFxpAy0u3rIixaiuQUDRsYwOp2dfcSF5NAisS2QNyUe3Syt5vYhHjl261+IBwB+yrTJ0/yznO/Z63rNOnh0Vydm8O8MZ5Ri5ev/+rnmFOElWzGbndjswTRV9dCWnoa4ZsT8ekkumvkwN7WDiXsHhoXE9B/1eTWOptbyMhIJyoxNoCxUngnjjY1sHNXAQlhYWq7f8i5q2tqIHP7FpIE9+x1qsmVJLiNdXWUlZRjtAWrpFYxk9dcXHnrfRpf+itz42eIDrWyML9ASFoqYSUlXP/5L0FYjIKVCTFIJovNNccpLivBGBys1riaw/hcPP3Ykzzz5FMfkfk08hI0tLRQUlKCVZoBCprsw+JaY+ClV+l+7TXc05NEW23MTs+yedt2QlM3cWXuKpPDw0rKzHHpKoYN8aTc+zGK7r0HdMFaXNMJxcTDsboGDlRfo8FyBOogknAeFyd//yfOHnmflQkhE/mxhYczcekyul9/8yH/p2+9mV8/+GVsMlLUm/n8L3/D+NwKm/ftVx9UbqZAMqQt33ysnsMH9ykMi7RYBQdi8TpZaW0m9gP9pdceeVSNri7pzHz+L39CWBuu2cv8+qtfISk4HLvbxN3PPsc5r5fk3WUKoqdJc+iVV2pXa7vqFH5Il5fVKGbezYINFOZeAA4gJAq7y053azuH9+5X571j3aHkIewLy8wOniJufZnffv6zbIoIwRgfTel/3EHz1VVue/DrSuldGimCQVmam6Zl8BQHqw9iWnKD1YTXAjOrC/T3dHGdeL0KpkzAFyYLS1ev0n76NFUHNbyQHHJyMMxcnuTMyBDV0kX48CTy+lmcneXk0BkqqvdqxFTB/uBVlefk6HmVYGoIfpkzG4U1gmfqEhc7W3n3t89iNfhIzNzGdd98lJl5J/FFwugLoGL1Pq5MjjNyZZry0jLhGGhfJnjh5RfRWXTc/vGPYVOHt7y5n3Oj51lbXCe7UIDPAdyCSBaMDDO3skR5YTEGuVAlWwBjZ4eUcXROfsGHEH7Vkr9w7jwOp52dOzPxeh2qCydJ6cKZs0S6dJx86WW63nwds9VA5sEqCu+4gzVTEMEyohWVclXNryl1+YXlNUp2FWsrVoGwvAydG1JVnIiQSvtfS0z0nOg7iSkkjK3bM9RhHNAt5cfPPMOevZUUFxdpoHMZSen09HV3YY6OIGWLSBBotj/CMj7R1Utc0iaiEqPRmWUNujG6HYw2tJGRupO6bzzO9MBpVpx2bv7y54ivKMcdEoopI1U9Jpc69F1cunRZSQ3lZWVrSvFyhgRDTVs925OSSN4kYxUFhlFj+NaWTjJSt7PhA/V9yXfVj/xCNqgneVuGklBQoVmuX2+grr6eLdk7iI2JUxpj0okwfvBonnjkUR784lcIS4jGY5DjxoMI65yta2BL9EZefvCbMLfM7OISn3/6SQzCtNu4AeJiFaZEEjdx4nj3/XcoqagmOjhaq/ak6LLA8eZGSnOzCQsP/VDTRX2Go0drKSupIDQ8wKwLPJpjR49RVlBEaGSElgAGWPNNjY0UFBZiDgpmXUGzDdhEZuZILbsrKhFTaK9JkkU3Oped6c5uEoxWfvs/3yB+xceS28XHnn6EN3o6+OSDX1e6gTL2kaRIKGRvvfsW1153i3q2OgFKy5jQCm8fP8q1+6qxqGlCAI/k91N7tIZ9ew9pCaMULXq/YuOJjuHBA4c1UohiXOhUN+JIQx2lBwQzaNSelQj9rrvo7+iipLzi30Q5SWDXl7jSe4I4r4lffvF/iREMtcXIfX95jrOTF9hStV8DLuoNePxip7mqEtJrr7tZiyQBDOnJ08O89c5bfOuRhxR298MMxLmySldzO3sPHNYaekYtsV1bWKK/u5fK6v2BBaWFoOXFBU6eGaR4927W3HaCTILEhJXJK4qgUH6wWnWm9FLAieboyjKr58YJHp/i9098nwhLEOtBVu796+8Zm5ogvUiKTBPoNGvAhaVpTp7sp6rqkHbjA2CwyxPTXLp4gRLBJEoKqGSo/ExNTnFp5ALlJYJ51DC68kKvvfEK8yvz3PPpewNCU5KCGLh8aZrzY+PsqSyTkKByT0m7Rs+eYWH+qoItqW6B7DuvHsfUDNalOabq3+PdPz+vEsDte6qp+vLXmVhaI7lQXIIkAEisdXNh7Bwzs7MUlVfi8vkx66XzDj1t3QTZLGSK36piFmlV6diZYVbX7AqHrSV5sh68jA4O4nW7lJmCis0KAKpTeo5r6w6y8/PUbRPyksmo4w/P/UrpAJaV7cUgnWkhfPg8THT1khyTQMezv+Z0faNKAPMOHaDgi5/l8vwVknZlaxIiAkj0+xka7mfNvk5+gVgD6nCJjZ5RrwhlAqEQ2RW1oeUz6Hx0d3cRGRVLeso2LTEMkOV6+9qJjItgc1qy8lbXrt+gNFFDgyNIycwIHCxaktnWVEdqahpxcRvRy0ORwt/vZryznc1Rsbz3+NPMjZzH7nQov/Smxcvc8oXPYpQiUySQpICW6UxzGwlJiSRkpKizcc2+plxQZPqwY3smsbFx/17PPj+tzc1sERmYDQFMoppICY62hh15uURHRCqsslasonC6mZk7iI8TmRm5xU70Jj11tUfJl1gVFqtRkVRzxMN4cyObo2N56SsPqwmWdLTve+RrrG9OIEIY1aHRigAo2sUynWqtrSWvKB9TRLiSzpGETkSwnvj2t/jB49/FLDHmQ6UKKUqPH6e8sgKT1YxeJxFyXe3HodpWtkfF88JnHyDI42RJhNK//12IFhy6jV9/5ouEOv1KGeGOJx/laqSeqIICdNYE1hx+Qqx+3H437zQ0s3fvfmyCrQ3sRZ3LyZXmZuJCbPziv+4nxGgkOD6RncIl+N1XH/S7F+ZYGRkkyCfWTS42ZOWw85aPkXPNDeqgXl51EhyuuHS8/crr3PixW9UmklxD9l24aHE99//wnh7kUk2DsmPzbUpWFfuGnG3MT04wUVuHfsWONSKWiB05JF93A4W33qgOQBl5GPUGXC4nnW2ih1P5URdIyjJpt7a0t1NdrWl6KRynzNpdDhqPHeWGa65VbhlehzgSiB2ch/ee/y1X+rqxnzyB0W3HHx6MPTyC6PxS7vraY+oACbQfWZ+bonF0iOo9+7EEBLfsZriyMs/owAn2i4CzBGGRLTFaVFXQeXpQ4YhU0aVhzrl6ZZYzZ0UfcHcgXgsK3sfVuaucGh2holL7fYVxlip54Sqnu7s4dOAQbrcIb1pUq9U/PcPrL/ye9YtjTPZ2EGo14LQaSSssoeKWO4nKLgGbsHrlxXxcGBtk0imj2FxCfWYtwzTC/732d+V4d+stNxIsmbZgXHQGzp2TTt8KBYLP+VD3TSekjnPMrS5SlJOvgbaV9IeO8dERZtzr7BQM4IdYeq+whs8xdXWK0rJS7dCUH3rg6qnTdL71NpN9fSyPDCt2qSPEwvY9FRRdfzMRuwpVJJcCQtBX3X3d2MIjyUzbjmHJq4FXzTA4MKA6kNt2bNViqogR+01a6zoohIytGZoen4yGdfCjn/yY3dWVlBQUYlYtEw0g39PdiSUhmuSUNCV3oWQ5XDDYd1JhH3fkZ7LgWFZjDLOws3v66fjb68z2DuCfnCVYdCGjQsjYW0HRjTcSkrkVl160Cg0YfX7qjwnmtJgIWxgWUTAXgd5wHQ3drWxPSmRjYqLG/la9YgMd7T2kb9pCgkrctPUg19Tc3ErK1gwS4+LU/0tHW8aT9Y0NpGdnEhOlfV+N95wevv7Vh/jmw98kZlM8q+51zBY9RpedkdY2ht6rZby5k7B1r+o0xRdkE7Ytg32fvhciwtVIURJAscKrra9lZ0k5oYYQbGKkazHgDYJjTS1U5OYQIjqO0lnwyXjbRK0IRxeWE6y8gAMJl+gV1tdTll9AcGioSlgUttTvVwlsUVExQTIaDly/1evjyBtvU1W9H2uE6A/6WVmaIzTERs+bb3KxrZvR2hYS7Do8MorNSmYtPISv/FhYwGLTZ1FrNdRi5OjxY1RfexMW6S0GCiCXRRh0x7lpX7UiGXzEwvHrqD1Wyz5JWKQLpPyW/Th9HmoaGtlffVCxXj8kLchfvn/kCJXXHdZ0xPxOwnQWrD5488WXuemOOzSxMK8LxB/Ua6f5lX8w39bPaEsnYQYLXpuF0F2ZbN9bQf4NN2kHb5DYzfnxOhbVCLjqwLW4vHolvisJyJlT53nttVf59uMPq0NFOrCSUjudDrqbO9hXdTDQ8ZE9rVOOC2IRVy3F84edGiFpXJ2jvbeb/dce1ljE0nWXI29lndqaWvbffKMW23wK5Ky6mA0vvsxcRx9jHT2KKRuZnsJyfATVt3+crWW7tW6AWeuizc1e4tTpASr27MNoMGukILFVnV3hzOlTlO4tVz6lWgIo05ZpJkbH2VNS8e8Y7/fzxrtvMLcyx12fuks1A+SHRsxMT8wwNDzK3oN7tMLZ5cRm0rM4dYlzY2cVwF91skS9WBxRZmb51x9/g2v4BJdO9WnM7MhYIvLKKLvhNlIK8vA57OjDJZN0c2FwCKfLQ3LWTvQmGeQrpSCuXpzk6tRlCkoLNZ9VlUDpGDk7xuqag7xd+R8OKtRzGB4+g8ftIHvnDu25qPhj4OyZsyytO8gtyVXXLxI2Nh38vx89RUlhMaV7D6tfdy9cxRQazOyZ03S8/R4TdS14rsxhs9nwR4YRV1bA3v+4jYiMrfjtTnShEeoe9Xc0qQQqKDYeky00wDqHM70DRATbSN2apl2/qmigu6+fiNxPxU4AACAASURBVKhYUjenaUMSTcqUnv5OouIiSE7ZFOgJaNff39zNhqRk4lI2aOQfEco2QltjLSmbU0hMDsjAyB5w2bl4qp+2t95h7dQIyxOXMVktxO7YQsfCFA89/RQJGZmaJFlgktRy5ChZ2VnK+UeY8ZqzO9QePUZu1k6SJHYGEhnJ0QQnvXXLFuKkiJXXCBAwVQKYv5OIsDBN1kmipM9A4/FG8gtLCInQYpWMjfU6D031x8jLLyAkMkHbj9J99Tg52VTPYH0TV9v6sDjcCreXWrSLiIKd7Ja8xyIWuGJyIUoHOt7/5z85cO0hdGEhgS63SLx5eOzhR/jxUz9UGHX1FfgMx2qOs6eyEqNJ5Ji0poPsu47X3+Z8Uzvjx2qJs1oUubL48D7CMlKYvjTNmeMtisNgMYo3dBrbbzvAzo/dBvpolbs6lhaU1uFbNcdUERhqMONzqOMNVpY48dqrXOhqZ2p4EPviIpHRcaysrqP7zeEb/VeW5thasJMbDx+k9dXXEaZNzn9+nFu/+ZjWCpBun7AAcdJx/F3KZfxgtikcj8IpuT28861HOPrKP9h34Fpu/o/befNPf2FsZISV9TVs4WHsyMvj+ptu4O/P/44zly5RdPsnuP5/vqxOM6lyBDQvI4iWrjZKK2S0qrE+ZbDldbhoa2+nYm+VaruqJaJ6rXa6+5oVKFO17JQqpAvcbv76X59nsKeHyhuv4+DBg/z52V8qa5c7Hv4SWbfdiscWrixewgU4bjHycv1xqiv3Ey8nn0zSgmHF4WS0r4+C4nwlQyIAT8EXLK2s0jd4ht3ibiDnn9ertPFWlhYZGDmjWrxKzNivU9XI4vwCZ4aGFA7qo+Ds9bO0NMvk/AQpaSnYTBEaY8fgV6ydn37yXmYnJrhGgm7GFt7881/p6uvh56/8hZDcHJy2UG0MubaoEuehy5Pk7izAIm21wLTub6+8gjXcynXXXaPEPj9MNcanppiaX2BXVg7BKhv14jEZ1P0R54ICGcUq4SKNhHPxwhiLTjtZ2cKUC5ylPrh46QIuk5PNm1IQyVsVY9ZXYXWJL19/HWEhNj52372EmCzU/+kVLk1N8cTrLymG1YKAkoNCsLhWGb9wjnmPl8wdGqNP1qyA1Qd6+jHHBJOSLlIGCqmoqqvBoWGMFhsZqWnqd1UnRafn57/5Bfuq9lKQmaMd4BqRkO4TvYQnxLEpcaP6fQHDy8/GBs8QGhtGnOjuKZqx0FBXWB44wVc+9p8U7sjmjvsf4OL4Zd75+2t4gs08duwfmvq/KRKXw4moBA709xO2OZn4xE0aG1EYwog/ZRvbUpOJj41RmmQ6xfE00NPXR0ZSOnExkeqcEJkAiRBtPZ1sTc8gISJKOcjIqEuwU21dnUoGJiokQo0MlXSDHn709NP87ze+xuraCuEhIl/kAY+LUx94af7yoW9Tkp3DHZ++m76+E7z76luqi/zFv7+gcHIevewsybNdtDe3sLN8N0a9SIvr5CVUct7YUE9VaTG2YG1cLwxYec7SjVeakyL4LsWYzqfwJs2dzVTmFhJstipckFymjLBbhLVaXKqsjwTPokYuPj2drS0U7inX2IuSOYh3qtfFv575MUd+92cO7a7glns+yd9feonOvpNk79nNvT96SikNrPi8WA0WTD4PnS0t7Nwjo0zz/0fVe0BHWa3v29f0ll5JSAhJCAQIgRBKElroXZQiKIIV6xHrOeqxHj2Wo2LFhoKKYgGUjnQIEJKQRgmQhDRCIJA+kzJ95nPvif7+X1wu10KdzLzzvns/+3nu+7oxiJfo8dBpgMLCAqaPHiufKaHxE0AiQYU7evwokydOl4c2jdctR9VdAidzKofpWVPln2v/4n4o4VjuSanrFc+/8MRqxRrkgTN5+YwYJzpQIrNZdEB8Ntj1r7xK8ead3DptBtm3zObz9euprq1nzpLbmf3MUzKVQJ4zhQnC6eRCSSnJwl2rM/qa3zaoLqvgyIH9rH5utYR2/7X+9GCXjLRZ46b60Dyis6lW0uTsJq+kiMljJ8n3LwpU2cl1OCktOyujuXy1uger2SITdQSZIHn4MN8YVloV7WCz8NEDq7h27jJ3Lr2DpPRU1qz9mJtNjTz+/L8ZvGCpLytW6cbpsqPxeCkqLiYla6KMaxSJDVoXEhRdcrqAkdkZsovfa/LmZlsTV2rqyRqV6Tswiq6eCvYc3kebuZWlC5f4ME2SK6+lubGFazebSUob8vewQo+L7vqrNDffoH/6cN+RwikOzyK7uZ1/L78dRbuZFYuXEB0dzafffE1F802++eU3tNFJYBQQbjtulw1Fk5ma2noGjMugBzVdwsyDCuuNVjpuNDJEZAErnBLQKw7PlXU1dHbbGDFUILH+76eypgK300bqoMFSR+ibEaq4Ul1Hjxf6DU6gy+3CX6XGiIvv310jdav9RospjHj/YkboxHutgofuWMbAkL4smXer/AWbd22jorWBb3bvgaAY2UF2KR2oVUpaLlXKAiB08EBsCq0PRizW5ouVhJtMRPWLltAor8qXUFx0/ixBoeHERYs1+/8wtqfPFcsOYGyfvkKgISdaKq+akrxiEgYmo/A3Sru8VsLNPVw4dZKhQ4fiNhplEolCyAd6emg5f5bnHnmEQRFRPHj33TIlZt/J45jVCj7evdvXPRaFujSOabhaWkZ4ZATKiCDcGh12mTSlpLLkHEOTktEbDX+7tsX/ky/W1KQk+gQJVJYPNCO+h2N5x0gZkYKfwU+ygwUSSu1VU3hUuIAz6RTPp0Elx/wC6Xb2+FHJurS63JIooRQHIKeLwk0/8eMXXxAeHMiTjzxC6cl8tv2xl5gxaTz95Re+9y9qFZVI9nBRd6mCfvH9cRq1KNU6OfVw9dj56oNPePa5533oHCEx6W1cHT15hCnjJ2KS7xLs4vfj4cgH77Lz2+9JHTGW+1Y+QP6OnRw/sE+OqlxaDVGDh3PvQ4+y78efKC4roc+oZO5f864M6vB9i+L+cXDixAEmTJ+Js1sti2+XzY1a4aHwzdc5uG0ziZmjWHjbbeT8tFUifhQ/z7jNW3OjgYmLZjM+eyItuafZsGkTYROzGDHnFpyaIKmD0fiDu7uN1vJzhAUG4jH40y86Dtu1JmxNzVSXlXGuvIL59z5IdHRfLhw5QnlRMfYeK1YUzL/vAaLiYqk9X8SPv/zIsMkTGZqZhVdvxOVRYNDppankRGE+mdkTsYv2qCDOKzS4rXYK80USSDZWoVvyiKgzJUJ7ePFCPpFhIURFxhFiCqDpSg0Gl4uiwznUNzczY9UqQiL6UH0inx0/b2LubTOIGpKIMyoMvV8AXbU3sDiclDnMJI9IJ6BHjbPHgVOroqOjnWsVlQxPT8Xmp8SlEIubEku7hYvll8kcMxadECw7XRLeKcSkotAT1HqHAPYK0K5KjbmtXWoAJ2SNw2UXcUNe+Rl6Ottoul5Jn/BQ/A0hsn1taWtC63GxZcP3BIdHMvWOuwgODOXIps3UXSojY8oYwgf1RxETiUtE5LR2cbWhEavJQHB0LA6rW2ZhBpj82bl7J1YczJk7E41H0L89qHV6ahoauNHaTtqwVAwOj4xGcxjU1F9roLutg5HJKWhl9I54SoXZo4Yum5WUYanSmS06U2KRbLp2BbvlJlHhYYSGRPmintqacds7+fHX74kalMD8++7H2tbJ2Z92cu1SJVMXzkXbtw/6+AHy5rdfu861mzfwRoejCAnB4VXJjV1EdtXX1dKtcEiWlXxAhdtao6Ps3AUMGqMsAP+KY3KbtKz94nNmTMiWgmuFzelDeunUFJaWEhoRTmxsP5QCoyKQC0oN1ReFLlWJTpD3YxLlxqhwdtHW1MAfe7eTlDKUcfNvRafUseWjLyVnLOvW6eDvR0BINFqViOGrp7WrE29UOAoRDafUyuQKtVYtE04i/P2J6hMhY5dUomBSCEhrEUmiAAwNl/FEPcJJq9NQWHCaIfEDCAsKkl1NsZgIcXFpaSmDEgYQJNy1TqGXVcmF8fNPP2bhvFmEmAwE+fmhcbnpunEDu9nM9s2bmTh9MkMnZmDt6mH/d1tkZmbWovl0aZUYQoKxdnWj7rZTev48cRmjcYvXF7o4hQqTySQLtMH9+8tRmFMlxhtemWeZI7Aow8fgJwoWEVfnFfePirzcXKakjsak0UnTiyheJTIiL59J6UL3oqXTJownCgJ1RnJzjjIwqT/BRgNhWgMOs0XGZ1WeO09xbi6z5s+hX9pQmtva2P7jZsmlm3HrAqwqBcaoCDoFiL61k6r6evpPysQiMl2VJtQaHd1qwRjLZdLQVLm/tmkc0lEsCn3h6p0yaZq8X4VeWIzgelReDh87xszJ02SgvcDqiEOd+Bx5RafJnDhOmof8NTqZBatwuzlTWMjwoYNQu11EBwZj67TQbm6lrLRUZrQuXLKImKEDOX++jC3rf2T29NlExcejCQ7EFWDCbrfjbmqnvcNC6OBB8hCkMgXg9SqwNDaTe+wYy5Yuwuq24TYqpeO0R6Ql5Z1mxsRpEh2idXhQGbQ0ODo5WVpE9oSJEsfiZxcxywo6LRZqrtSSOGSgPED5G40yScX3/k8zJm2Y3D7UCr1cd1RdrRzeu5sOczeL7riTqKR42YmsEBiuSdMJiUrEFB6B0wQWaxdNVxrl+h40dCB2rRDrq2S2uNIiouaKGTVuNDYReKVRSMdm080mamvqGZsxTjamBGBco1Gx+4ivALxz6RL5fGocXrmOVVyupcflot/gQdidNoxqBVqHA7XZQm1lBTEDEwgNCiFcG8DVy+WoVVaOHjlIh9nOU089Kx264v3X1lxk/IRsIvsMICQ6lmtdLVJl1FRVL9skEcOGctNuw6XVSYD61QsV2Ds6GD54kCzArSJaUq/hUlU1PT120lJG4BH4KVFRqKG8qgKXw0pqcjJqpweDV0RUKrhUXYfSz0RI/xjZGRI9RlVnF+cOHibAaCApPYVA/0CijeFcq76MtaeJvXt3EhXdj+XLV8p7ZPPmn2m8Xs+SJXfgxY++iUnUWxqxOe00115D7x9ASPJA2j1uLE43QQHB1J67gBEFA+NicXudMgpOvP+C0lJCQiOI79tfGiuEgUhoNAvLiggJC5Kge2Fg0zlFAajidPEZYgYMwL9PuM913tNNoFJFS8VlGQEXHhMlUzk8bWZCtHounC1l3x97JDdz6oxp9DhsfPHlVzTUX+Oxf6xGpdYRHBlJx5/g4pstrVytvsqAIUNwiOlLcACdVl9kZmVpGZHBYURFReESMGW1MHV4OV14WnIA+wWH43K6JT1CZL4fP3GU1NSh+AX4yX1L5BFr3CqKThWSNmasTCoRjF2P247e6aS5VKz9RkLjY2VEnqK9E43VTmNNDXv372XivOlMmDRB6ut/27wVY3Awk6fPkBG3Hgma9qFdis+VyeaWS6uW2ueezm5pltnw+Toee/QxafjsUbjp0Qi2qiAKHGb6+IkEuFUoXAocSjV6p5XyPb9TdfYst9x1P3F942m6cImzx4/j7Gyn2+Nm7KIlxA5Mkkbcrb9skukpo7LGogvyRy0JKg7aujqoba4nJmkQfkH9sQqig8JLpMfJxe+/43LJaSYtWySh7R35Z/jm/Q9RfDd7sbeluZHRIwYzcfo0/vh2I/kVlaQsu53bnnqSVsGvUQoYqwujtYsNL75C8aHDzL/lFm6bNpMdX26gqOwSQ5cs4q533qH1RjP+gf5oFW68ThuFxSWMyZqAyyPqXCUutxWHy0Lh6aNMEFR2px6HS4nCoKXbZqUgT3T6siVnShRcYiMUHcDSUwVMzZ4sMzfFiMboUaKzO/jiqdXUnT/D+KkTmT//Fn7434eUVlYw5bEHmPfcv+jussnFrG/fflgKi3l+7i0kxYSRPDlVjp82friRwsoa7nz/NRInT8BtNKFSagnwaqWzuLzsPOmjR6IyaGT7XmzA5rYOKssrGZ+ZhU7kcLqdWPVK2ixm6i5UkDF6rI+ir1Vj9bpkAdhw6TLZmT5Eg3Dkii6Iqq2dd1beja67kwWLb5UIkM8++piLN6/zxPq1JGWNo7vLLeUh4tSGxcK7ty/B3FLPvHtvJS4hkXXvfkPtzXYeX/s+AyZkofAPpFvEvTgVbN2yFaW/jlvmzfFx7lwueaPWXanH0tLOyOFpqBQKrB4ndr2Kuvp6bG1mRggmlhgmSC2IgqrqaunQThme6nP5ebzy+juq6/jgnvvwt9tZ9fhj6I1GPv7oI6q7W1mTswNneAAOm2AAQpgpUJpDXly4ApNCwZIH70ZnMLDuvbUy7PtfP32NMjYahXRNidOVh3PnzqExaBicNACjGEfLEbyasrPnCdAaSR4wUHZahfPWYdSw9vPPmDluEqmDh8rrLKLBhD6lqKiI0OBQYvvHyYJKCNtNHiU3Skr5+LFHSAgNZuWqVVi6evjq8y+xBxt5c88mugSTyaPA2maWXbnWovP8d+UjxIdF8o/nnuH8pXJ+3bRZ6jRe2PgVjtBA1P4B8rRpUyITG4ZExUo3q7h3JAbG7aUo7zSDYxOJjOyDXeiCBI9LpZL615T4AQSHhGAT2EeVQjpYi8Wf940nIjgUldS+CVmEjY9ffYX6AwcYm5TE3fc/QHFRCdt/3YqpXxQvHd2Bw9klMUDmphYC/QIp2rqLdc+/TtqgZB5542V2bf2NQ3sOMWRcFivefAlvZCidTpdkEApswYG9e5k5OlMulGLc53J70Kp15BzKYbxAF5lMONW+AtatVlJw/CRTU0fLsVWH2o1L68Pk5B06xrRho/H388em9srn2m21cXTLFg589SUpkX149J//5o8fNnE87xRDJmay4puPwNkjMSNiE3fb7Dy57G7Cb/QQGxTCA2++wk/r13P6ZBGjZkxn2WvPYdYocTo96Ex+9LgdHDp4gPlTp8kC3+N0ys/UqVNy6MgxZo+bgr43hUhkaou81GPHhIB6qs+VLZRoSrFeuTl29AizZ82SGCiXzYpBp8Nht7Px4485/euv3DF7NtPnzePLtZ9z6WI5t957F5OffUQicrrNFgICBbNMwS8vvcGZHQcYP2YM855+lDWvv05VeR3zl93JnCceE2RiWvHQ7XJRXXGZnVt/442XXsTlsKPSCcSEB6tTTENOM0Xonh0eNKII1Ou4Ye8kt6RQEhREyo7gKuq8Cjr+dOJX/tmFyRiX4ZPbuJ34+/vT3d7Bh6++QvmRQzy65A6yxk3hm48+pLC+khXPPM74VffgaGvB2WPDFBomNYv/XbIcV3kDt8yaw8hbZ/DSG/+hydzNI8+/wNDpk7jusKGPCJcT4sa6epqvXmNc+kh53XztJiWNTU1U19SRKZJAnB70IktdpWDrwd20WtpYuWwZapcHrWA9qjTU3bgpD6yjxo6Whaq9vY3IsFA6mxp581/P011Vz32LF5M2dCBvvPkabW4r//zf/4ieNpu26zflvRMg2LR/Tkr+vWgRqi4H99x1L+GxCbyz9jNavU5efPcd+g1Mpt3pwCCKk+4urlTVYjObyUwdLju8NpUHr17LhaoqrN02xgg+oGQVCh2mgvO1FbJATRs8GJXDhd6jks3ZC3V1mO02UtJS8dPpsTU1EazVsWvzL2zdsJ44Pz+euPd+HBYrX29Yj0Xh4v1fNkJclIzZE/egX1AolNfwzMoHJI3iiX88jl3h4q3PP8UbGsrL771PeFx/LMKlLvA2Fgu1l6vRe2HEgCSJexEFoJA95ZWWEh4SzsDo/nItcqjFwcJD0bliwkODGRjVF73oyroFDkfJqfILsvs3KCUFo0ZDR+1V+gUEce5ELp/+93Vi/I08df8D3Kiu55v139InKYFnN3wFgTo6u8woNCr8gsPY8K+XObVrHzHGQF594QXOV1xkw45taBITefn9DwgIDKSruxuNyYjDJeDouQwdPFSi3cSaLfisLrWC/IJ8UhKSSPAPw+sQhZVo6anIOXGM4akpBPqZejvFAgSt4FRJKZFxsYRGRxIgMsevXSdaa6B0z36+/eRjwkP9ee2ZZzmz5yhbf99O5OgUnvj5OzxtTVImI8gNSlMAOV+s56dPv2R4fBKPPvYYeTlHWffbFhJnzeDZN99Cr9XR0WHGLzBQInRee/U/vPziy2g0GkkgsIphiV7DwSOHmDZuIiFOlTRqdClBb9BxYt9eZgoGqdslp5x2txNTWAT523ZJqYBCSBn0GlyuHik72vnZOnZv/IH0IQN54P672fXHbjYf2Mvk5bez8omn6XZpsbmVqPU6VBYz+d9/z6ltv5GZNpx58xeQt2UnRbkFKL5atsJrsNvpunCOSD8TbT02QocPJ3LmDDKWLcFhENZmN25nBwFKFWfXb6LqeC41Z0oJFaHuYkrYN5aYFSsZdccyX8Sfx4lB8pocbN+7hwVzRFtfgUPwebS+tWDf3u+4Zc5ccIvWotB8qei2iSSQAiZlZ0vrtC/xwCOBmMIVNE2YMYSV/q/8XauN3PfW0FhaTEtjnWxBB3kNBA4exODV9xMqUgl0Qdidbum6aTlzkT9e/i8hDjPt1joULg9es4G4URnE3D6LpLnTaZNjHqMcjXa3WKQObawY88gxiY8y29HcQtXFckYJYLX8EZudgub2NuouVJKZkenT16qUMlS7rb2N2rJysoXgXawKorAStVVTK6fWfEL9qVw8PR14HTY0Kj0BaSn0e/BOErOy0YlIBumWAJpbOLLmI2qLcrC7GjEaDPQ0Kxk95xYiZo4nbqoYw4g7TY3S5mbbb9vwGtQsWDDfFz7vEQ5kL1dr67A3dzBIQFF7abjihC74XD3tZtKE1k8Wfz6nU5Vc9HoYNmK4HOmJfyO4Su6KGnLXfETnhQt0m9txuFwYQyIwpg0l8aFlRA9PkyNS34+XjvJqij/bSO3xE6KJJrmPfsZwokePIvGOeUSMGSmBqyqNQY7Cis6ck2LZlORBvpFcL9+s7MxZQjQGopOS/77+Hg28/+EHTJuQLVMt5Fyp9zOUnC4kODiYuP79Uep6Xa4uMBecpuDjj+mquozKpKfF0oMpNApT6hDG/vMhTDExmHzKHfndNxWe4dS739BTXo1S7ZQoGUNoHwKHJDPx6YchNEgCOEW6suiaC+hnSnQcMdF9/3ZnC5Zh4ck8hvZLxCRGz1Ls5xsBF4mYxYQk/PpESnu6L1TBS+GpU4yMH4RR5GX26rOFC/jjf/2TpKZm2ssuykW2qb0TfUAI/SePY+KrT2DXanFZLJiE61Tppu7oSYrWficZjTqDGnOPFf/wGJImTSD9mYfBqMUlFh9pLteSX5jL2KQh+IvFRyXwPALNoeX4gaNMTM8AMXaWLnKfvij3aA7jho8CgavReqUjVKwdeYePMmXYaPDvjZoT8z23m4Itm7n622/YL9fgrxZFG9j8TKTffivDHrxTjnrt3d3o5KZg5X//eIoRZnDXNtBt76TDZiewXyKDJmcz+okHpXZRuLylrt3pJv/kSd8hU0ZbCdSOCrtSycHjR5gzfmovZqeXhu32cEJwA6eIRI5ezY6UonnJOXqUSSKuUUgE/pJSuJwc2biRtoMHsZRXolLqcKi0BA8aSPLMyaQsmYdXbEZSMiFGgi72v/8xnceL8NxswqN00eZw0icljSHZk0lefrvv/QtIvNvN5fJKjh08zFOrV0tJi7yfpQbQLvXQU6ZM7Y0a8jlLe2w95JcKVupE+Tv/AnEj8DBnSn2jagn9FHo2oTnrYO+GDVhO5uKtv4bBqaBNyA5SBzN11d0MzM70ZRUL9JVYzNo62Pbhp3iKz6HqMNNu76Jbr0eTkEj20qUMmjtTvnebUqx5HhmLKeLXxqePlRITXwGo4MZNkQV8RTow/9+0le37dtJqaefeu5ajFJWqQ2ju1HS0t0kM1VjhtBRrsPgePR4czY1sfO9DFGer0bW34XK3Y4gOpSsinJn3P0TM+Gk+LbFcnt3YK86y64tP0VxtoKP2OkpFIF0GE4rB/Zl5953EZ4zrhfYqsLrd1NVewWbp8q2FkkcmWKlKLlVXY++yMmJI6v8P7l5Rexmry86IIUN80hkpKYHLNdXSWDd6zCifs1+MqT0evv/f2zSVlRHa1IKfSCax2vEGBhKYlkb2ijsITB/Suzb7tNgt+Wc5vulX2oqKCBBTGIWXZoUXfXoaS/7xGIEDBvnMJxq1zNMWOunI4FASRUawmJ7INq+SwtIzRISEERctiAU+8bFYWgvPlsoCMDE6pjcy0fdcnL5QiiYoQI45BbxY0iqcbiqPHOPILz/hqarEaLWhU+pxGU0EjUhh/r98pIS/srHFxv/9W/+jp7wG0/UWtF1d2KydqPv1xTlyOCv/9ZzsfPskO+K7d5CXV8CYMWNRCaCxkKyIKbkcARcwtP8AIoQZQ86RfZqhEyeOM2J4qm+t6nXwi/v8eFEBsQMHYAr0J1Cl871/h5vzv+8gb+d27FeqMPTY8PPoCI6PxzEojvnPPwNCxywiCYXRtaODquOnKNyyA09FLUbRuXfZ0Cb0w5A9gXmrn/CNYB3CQCrGrjZefvEV3haA6L+8Z71m2gOCNTp+IjpR84gfwZ1UKziwP4ep2RPRaNx4RJNMo8fu9VByvIjJf3kQXDZcepWUy+Su28SlfQdR3LyO0tGN2W4mOi0FQ+ow5j/5LF6nQjZTnF6PlBMd++47SnfswNR8k2CF8FuIPHAbim//84L3nuxp7Pv3q3ha2uj092fpmvepUamIHSeCxQVupZ0wgwGFxUxL3hkJS1z/yD+IDjDR0tPBiq++oqzHRdKM6b2h2U6ExNnm6KbgTCkZYyb4BNq9C5OtWyR7bGPaNMGmEikJYqaulBFDJ08LgfNkHyBX6ou8mB09kpE2a8I0DPLQ5ZUJGDi76Tp3nuDWNtY+9QQJgSEyiuuWD9ZQ6bXSf/xEHHaf3Vy4fi+cOkVHUQnThw7gg+dWEabTE2aMZ87zL1Klt5IwYTweMRZS6KUTyM1MFwAAIABJREFUrb3VzKXzZWRNGCcXTXEtRBaiMG9UlZ5nnKT696qeFdAkTCAVFUwUeqRegYjQQd1oa6bs0gUmjZv4NzVd8PqszTcJaG2j9uAhcr/dQKhKgzEonBnvvkOlt4f+IzNwN3diCBCfC8x1tQSK0+mpIxz68VNUDgexCelMfeU/XLE2EZeVIZtkGpXQMSrY9ds22S2au/g2RBKZL+zCS2NdDa4b7QzupeL7HBwKKmuqZBdzVFp6b10iujVwqboSc3cXaakjfALyXvREc3U50bYuynfuovjX30Uri2GTZ5D68MOc6zbLzpKqvQeFyYjV3UPDpYskaUwUfbeeSwe2ofS4GTn9VgbffjtVim4GZGYKlT2I/F2PkoqyC7j0agYNGSTvHXFLCJNn2aWzhCv0JCQO/FtcKz7Dm++/y4TJ2YwZJbKAfeJb8ZnzBeIgOIiE/vEYfUnJ8ru8XpxPnEZNwdtvc7HsAlaFlhl3P0TcxMm0hYUSFhuFSmyA9k7cflBRUsKQgD7kfLKWulPHpDlpxt0P0H/ieGzRoRgkKkEUIcKlJzp6p0mIiiU0NlrCTX15kB4K8/MYFhtPuIg5+ksk7IXcnOPEJw0gMibapwXrfZ+5+ScZIZxsopNkE8WAEodawWevPc9TS29n50P/wNJhw6YxsuTJp9EMHADJCSiNJvSiMhYg6CA1OXu3M2lIKuvuXYW68SY6rZHlr7xBh0FHUOYIPELHojP6UCEeD/v27JVcRbWIZOsNiFegIefYUbLTxmL0E+aNvxgZwlxxiDGjR+MXFNiLpRaf2UXuyeNMSB+DSSzmopjR+ADdZUf3MSLAyNbHnsbVbEMT2odFb/6HGqeNhGnC5ODrQHts3TQ62tj8zZc8desSPlx+DzGCGuD2sPKzL2jxOAkbNhiXXiPdzSI5QURsFBw6ylhxaBSdSK1Q5/nYQIIbOCN7Kuq/kEAiFcLj5kjOMaZPmdqryPTtR4JnKITnEzIzZeqPdEgKALBwDOblktRpYfNLb+Bv1dL4Z473fbs2kV9fS8ZE4YrttUeLu1Bp50phAX1azHz78qtEOt14TCYWrf2EG3joMygJh0aNSi+wDkpKi0s4sOcPXnzpZbmBe3shs0KKcSovnxmTp/mUP70i+LaeLgqKi5g+Kfv/rckxd1nILxUj7CzpIBRaYCGnENnKnefKCK+/xpY335Yj/0a1mvu3baOkupq09HSf3lopOIlquq/dQNlyE/uFYr75z2sk+odh6BvDrDXv0GC3EiOg7+JAKmDEagM93V2cLSiWWBopUhMAP5UvC7i2upZs0QH8S5asgN9276Sts4O771rh01VLAoGSy9XVNHW0kjYqvRfP48DeaUHpdqFpaMJx5DRbPvoArb8b3cA4lnyzntKKetJGThKeBCFVx2510N5RRx9PN9U/beLkpq0onSYGTpzM2Befos7cQn+R1atU09zThZ8xmLqrdbQ3tZKVLrSTwl8vBuhKyqsqZQE4apjoDPaeBxRQVlUhQeEi51yssT4Oo5fisvNojDoGDhiEFzt6Kf/xsOmLL1k8egz1v+/g5NatqHRaRt56K0Puu59ap4tEcT2VArDcg95goLrqMglaDYWffsKl/fultjP7jjuIf/A+2vAQEtOXbpFFrRHiHD2l50oIMvozdMBAqZLzSUIVFJUUExEsMDBx/ydg9ELBmSJCwkNJiIuTU6G/3Dwizzw2MZ6oyL64PXb8hP7NZqe1upZQnYa9Lz6P58ZNamsbWfr004TNnco1IDZhiO/woBWjcCevvPY8bzzyCL8+9k/0jTfpbr/JbU88hmNcBsoBiXIU7ecX0Jt/rCDvVB6REVHyOvgSeHqj4ArypEwmOiT87/QscbEPnshh+PBUIvwD/6+AReSoH2bMpPESdi1MOkbhirA7qLtwXmbp7n7mWbxtbZRcbeDV9evpCA5EHxWDPqIfHpsoyoXi1E1J7jEyE5L4+pY76ONwYnNaWPLfV2kU+8ToUahlo+yviD4rb//nTd5/672/zsZS6y0eVQGhnzR+guQAStmewI6hYue2QyxaIFBQdulQt6Gmx+0l91A+kzPG4SfinoQwXvahPNw4UUgfnR/rH3qUYJUHm8rKnS+/QFtQCCHi2VIJzJRTcpZ7LO20Vl2mv17H2rvuIlSYF4PCSU0fjeL1B+/wDg4K5cbeAwQKE4J/IMGpaWgzxjJj1QO+jHnBSPNaUdlslG7aytWTBbSdu4i9ow1dsJHYzAxMGRPIWH4H3dJW5JFCV7fTzu4D+5k3d6GMG3f1eDCqlbgtVk6XHSEzW1jXTVIDqFGqJZj2RGEBkyeJzpfPxi3+YbZ1kZOfK3EvIgtW/Aubwo3b2snRb7+nubgU88ULKDu6CNQFkCSYV+NHkrlwMUqxASqUkrpfeuoUJ7/bSD+lh/rS43LmH6SLJHbUKPrdPouE8WNRiOJDwKE1elpaO7h4roxJk33uXZvLB/Nta2+lrLjEB/H8K93Uq6Dl5k0uiAJw0iQfLkKc/L3Q3HyTc+UXmChfx+dwE49kd/MN/li/HhquceXkSfwcHmL69MM4KIn4uxeTmJGFSoibu2wQaKTz+g2Of7+R5tJCLNVnEU7KkOB+hKQMZfCKW4kaLbh+AoYtHlIvm3/ajNZoZO7ihTjVvo6qeF8NddXYm9oYLjplkpEm8A0KLlddlqfVdAE/ld+iz01SXlWOpauT9BEjfIHv4t2LQPaqcvJ//4W63FyUDU0EqY24vQZS58yj3+IFhAwYKDcd8UvFmNbc2MDxdV/Teb6EnroLmNRqdEGxxGRlMvrh5Wij+6ASpiMhQbZ7qSy7iMekJ0mMVURHWQHdCjhbeY4wr4Yh8b1cPxE3p1Ty9vvvMm5qNqPSxvS+f+G5FTqWfIKCgxmQEC9NPL4F0UtDcR61v/5MQ2EhzR0WXCojEYnDCB6SypRVDxAQHuxbeUSHy+CituwsJ7/bROuZs2g6muTvCE8aQsjQwUy6705UfaN87j9xJPVqKM45RXL/JEwxfeQZR+SPCvf66aJTDI6Jo294pM/85LtbOJZzjLiBSURF9/W5EeXSoOTY8cMMSx5M34gIFKILJQPZvbz3zGpGOWy0nr/A1Zsd4BdMn8HDZQd/7Mo7CAwPQyUy/VRg9Vi4VJJPzd791B07jp+lE63GQMigVPqOGcXolYsg0OQT+IuFW6Xh9OFjjBk5RmoevVolXfKOUJNz8igTR4wh0OgrAH39S4V04woYeUBAUK/j1CfRPp5zhLEj02U4vW9j8eVi5v62Gcvh/VzPK0Tl0GL2qOgzfhxx48czbuFiX/yROLnplVhcZt769z8ZZfCn9tBRAkUerc6A37A0YjLHMO7upaDTSMmFVqGTOpy83fvJzJ4m/9yjE7nZvntXFKrTJ0+TCRR/VXvdbsEBzGHq5Kl/mw3EfyuMHYcOHWTGdFHQefB6nVK+IYrA/d9/iz0/jxt5xei7VSgio2gdlkjK7NlMmyoICkLw7jMpuR1d5Py+mZb8Aq6dPEVQVw/aoCAMWZlEZ2Uwfslt8jns8rrRKPScPVPKwT37efHfL/mmBsIJLQ/jPeTmnWLmlBm+c5vv4ksdamFREdOyBVD6/yLKBbRY5LHPmDVHvn+nq5tAtQ6npZPjG3+k59gJmsRzptXSHRSMfvRYhs2YxThRgPc6F8VlcDa1cPCXH2k6k4+5/CK6jm60waEETBzHwCmTSc2eKD+vsDoJn/3VK/XcrGsgQ+SlS+i16KZ4qW+8TnVNDdlZE3yTHNGNdCP1ym3mDlauXOn7tV6PvM4NV+u50lDPiIx0ed8Ig4IwIdyorubMtj10HM7F3lAPBjcdfjoCJ2WTuWApgweO9cV19xrBmm5Us2/jOhRnz9B5qQqTMgCb0Z/wKeNJnT+LhFHDcYtNs9d9LPKNLR0Wxghgda+AXzyjlysrpXZ2dJovyq7X6M6FynJsLidDhw37+7KJ632h7Lx8auKS4vEXZgNc0qTzw5pPcNXUob1ciaelRd7mrqgoAiZOYuyC20gc1Osm7i3TKi6co2TvbpoO7MfY2iqvga5vNP6ZWQydN5v4tFR5f4siREzg6iqq5d0+dPCw3mfRt/OUFBcTHhTCAMHj8y070sNUVFxEaFgo8fH9e6MOfdVtSUmRLGAHDRbvR+jCnRKmX33sFBcPHqClKJfGigr6CaxMnygYPpTbHn4UU2CE78V776HXX3+RWMHzPJKL/XIVcZEhaPr2QTM+izHLbic0NlaatEQRrVPpKMk7TVLiQEIiImXh+tccJv9UrtRDx4gpSW93Tfyagzk5sgMYHhDUi7fxfWu5uceIH5xEhCQxuH1xfF4lZw8couLIYW4c2i8h3Ko+UXgiIonNHMecex4AnegACkevz/dx7PA+Luzbhze3GP8Os+SfRAwfiv+kSYxasghtaAjdkvEgzHVKnv/ns7zzxtvoRYxm7/0j3tHBQ4eYMH4Cep1Obr0urwOVV0nuoVOMSR+JIUSL09WDVziNxVp76DjThbNfnPSEwVV8WcIw+N1PtJ69yJXjpxAcZ5vCxpDJE9CnDCPz7ntBLUyBAkAtjLpujvy4kfq8kzQV5OEn8L6mQBQqDYp3F073NjU3MWLUcJbPu5WDn/3AubJKhi9dyjQRRK5VyfarrBMcNn5/8SVytu9kwuSpLF68jO1ffc3p4iJuXXUvY1Y/KvduoX0TBaM4uZ45lc+wURl4DGGyq6a2OuWLnTp6gKyZ02WbU6kUcd2CCeeSr5UhRqjyxnShEaNLu53Tp/MZIzpxkmkkfM/iYij56R9Pknv4MLfccxczp0xl05trKL50ntveeo4Jy5eDQyAsNFiVDjqvXOHNOYvp8ye0dsr8mYzNzmbrJ1/IrNgH3nmFpIXzfU+0XnRB1NhsLgoKhK5mkpxiiNauMKs4urvIKcoje+pU2eHQSLQtdLWbqbh4iVGZwvmmwP1nWoPeq6KnoZH6mmqSJ2TgUnuxu6wIvyU2Fx8uup325iamLV1Eesowfn37Iyqu1vLc1vWysEPjg/O2Ku0IktGaBXfSUVHJslUrSY5P5Jc1n3OhpoqXtqzHmJmGS6UWtzkam5vtW3fi0GlYvHgJajlC9cqN8OqfGsP2pmZGDBvWOyHxSLNKw9WrdJktDEoZKl2sYuES5vmO6zdoqW8gWXADZStOOKbErtPO8/PnEuRnZMlD92Pyqtn73le09vTw+OZv5M2IW+sj/hugo7aej+9aQaDbxqIHlhKsN7F77U9U3mzk1UObUSf2w253ohMPn0tNXVkFCq2OuIEDe6ewbnoMKs5WXUDn9JA2eKjktClVasnXWvfN19IolJA8EI9Si/AeBqKmrOA0scFhhCX0wyu0JF4nGo+SrjNneOe+u6UY+96XX+Hq1WZ2fPYDBPjxn0O/4dBp0fYIVpz0a9F26TyvLb6D4fH9uevxh6iuqmb7hh/Rh4fy9O6fwV8nWWIeaWQxUpZXyoCwWPTR0fK5EDFHYjxWcr6ExJhYooLD5RhSmIjEM1NQUiQd36KAEpxLsZELRUtxzknSBWDWTy+5b7K36fSy5r4HaM49SUK/vtz7n5c5mVfMrq+3EJs6nKd+/xarQoVBusLFKuakZNceNj71IqMSE7nriQdk/uWRbYcITxrAA5vXiQccj16ijuVfeQePkSl4bYJbp1VIDY5doZTdgrTBKXJDk6E8AlCsVMnxzPDUVNlxFx0T0THwV2goPpJDekamDH11KUS+qciohMOffsbutR8zJTOT+Xffw2879lKYW0rS6DHc/8UHMiFCLI6+TcTFw7fcil/5VWaOHs305bexe9s2SnPPSA3g7Lf/hcekkuN3CRhHS9GJU2SMmQhWe++4WoCKkUSBrBHpsisgfgSbUZpVzpWSMnJkr4sQ9PLG9VJy9CgjBbBaJT1+0ngkTsYb//0SBdu2sXDObKbeuoh1676l7GwlS+97gHGPPizPAW4hPPc40bg9rH3yaRryTzM9cwxTF8zh288+p6y8jiWrVpHx0AoEH6RHpaUbFw31V9nxy2+89s+XfScfOcLW4HKLrORCxmZk+BIGeqG9dptdJt6MyRj712QPtSj4OsyUlBQzdopIUbKjEaJ5of7vcvLZ6iepz8tl+eLbSc2axJrPvqCyro7HX3qZlEWLejl9vQxFaycfr36Cq0VnWTxnNhmzJvDhm29yra6Ff775JpGie2EQSUBOVErBGlRw+mQ+WZmiAJSRJfL1XNZuLl6uZHDaMBQiE1rE56k0HN1/kNbWVhbduezvAkp0K3tuNHH5cgXDJ4zxmRBEieOwo/ZoeXH+QuyN13ji4YcJj4rmvbWfUt3UyAcbNhKSlvl3ce9r5Zp5Zu5M9E4PK5fcTmJcPz75/AvqOzr577rP8UtJxCvzVkUBq6Kl9jptZgsJw4fJtBLBbRUO8taGRrosncQnJ/m6o7371o36BnmojEoUPDtRqColHP9GRZV0Xvcd0A+FGCmKcsbj5eT6n/j6zbdJ7hvOPx56mLZOB9/8+BOdCg8fbdkCAcESFeRboEXI8RUeW7qUSIMfj6+6H7fNzGdfr6NLpee9rZshOhhXr2Zb8DBrL15GZzARGh8nyxL5Mm4X1ytrCDD5ERETLe95MWUQspSGc5eIDYvEFC52GeEs93W6K86dISwqHEOfYB8H0+tE61JjyynhpUcfJTYulPtW3cvNpna+2fgzbr0f7+3Z66s2BapM3LcKBf977HHKT51iYGQYLzz5OFculbHu++8xxsbz4pafwU8tOXoC/SOu83mBykocgD4kGK9KI1FxYq0UOfAxcf3QCLavQhzvfXHtJXlFPu26Qe9bL8TYW6Mg/1QOI7NG41X5sCvCKCcs9Vd+2sHad96i/+C+PPboQxQeK2D7ngNEpgxj9VdfgL9AvUhEg7z+x37+ka/WvMe4Icn84/57KTywjx379tF31BgeWfe5DCF3/qmTFZQKkdzz2tPP89rbb8trICYPfzVfyopKSEtLk+u7ViXGuRIHQP7OLWTMmyMxc7KuFXGiolkgQNNiiiFPM+JzOWU9lPPRZ2z99nsyx47lzgdWsXPLFrbs2cXslUu586VXkRwvwb8SF8jSzYm1H7H9h28YO30ity9ayMFNv0oGo+KLpXO9VQ1XmHXnYiamjsRecIl1a78hfsYMkmfOw2IMpUfEECmt6B1dnPrxBzROF8ljMhk2NJXr5y5SeOQw4f4GRk7Mwts/BofKjbrLgt3cTsO1RuKGDKPB7iauX4LUvQk21eW2DhJGjsCpEWJT36hE2KoFy0osYkIALzUTwsARGEzRiZP0je5DcFQYOpUSfY8TZ3Mbp/7Yj0OlJGnWVPr1j5PdyVN5x+mTMZQJU6Zj7NHRbulCFRvC+dOnyfliA1PGZJEyeTLRsTGcOXmUXNGhyMoiemAi6gjBZlPTfrMDO0pqzG30HzIEtd4gsQsKczddPV2cv17LMGHhd4ooJoXUTlnNndSfLyd99ChZqIhIIaPNLR1GnVeuERAaiCouFD+DHkVdE8YeB39s24bbz0DG8tuJCA+ncNNWLp0/Q/KscYydNg1Lm4NugZ/pH07VmbNc3PgbfQNCmL7iLnmKKNq1i7KSQqbdMg9XsAnVgBhpouB6J5cqqmn2UzNm3AQMnW45VrHrFAjXd1NXO8nJg3woCXnK0XK1plZqA1NGDMeiF3ufG123A/u1JoyCBelnQNk3SEZHmc9fRmt1sn/vH6hCAhi/YjHhfv6cW/+zjD/KuG8JYQOTMbe4CevTj+s97bQ3XOH0pk0MSoxj9MLZBPv588cn30id1+hFc7D76wnrH4e920H75et0dPZgD/YnvG8MRq9G6hns/hrOX74k0xcGJiRIh7hGo5UF94Zv1jNj/CTiBiTQbVThdDowdjqw1zcSq/Gx5gwDo2XEXWdFHdruHvb8vpWk9OGk3DJf1rVFP/7OjRvXGHb7TAaOGIHnulW6ks2eHuoqLnJ+zz6GDRlC1m0LsFp72L7uawKMelInZEJIAIED+tNtdXCz4ipWi42wiGhMIaF04cYu2jV6NaVlZ4iOiSIyNBydWylFw26dmvz8fIbGJRIcFkq3treL09SB83ozEUoNAcH+2COMOOw21DfaKTueR1vjdRJHDiNx1kQsli6KN+3B6XaTtnwBAX0iUDRZCPYLoMNppTQ3T2Zfz5o6hZGzsmm41sCub38iLDiYzJmTsftp0MaE09rRge2mmY6mduKTBuHRaLCrVBIV5FApOHW6gGGpqfibjPL+EaNCIY3IP5XHmGEjZCqJy6DG63CgN9vouFxHjCmAwLAg3BFGzOZ2vNdasd5sltzP9AlZxKQPo7Wtg/0btxIcEsrUu25HHxxIT4cFtUYjHbDvvvwaWRHxpKekMGjCaBkztf2LDQxISmLYzPG4Q0zY9ErsHi+WVrMEno8cOUZyEPUGP3nYFNIRUQBOFOk+ShGZKA5qPo6kyNZMGy/AxQLsrsDk9GDqtHO9ukamJCi0SoIjgnF2d+O43kz5mfPUXb3K5DkziUoewM2GG+xet4mUQUPJmjMDVWgADV3thESG0fUndmn7jz+h7rIyKSuL5BEp1F6uYu+mLWRkZMjvUBHsh8tPL8eQl6/Uc+FiBQvnLxLHOQmeFRtSj91G8dkSMsZlyY6gWCeFa9LRbqGkpITMyQJoLHR+HkzCaNbejaXxhtxMokTijZ+errY2TG4Fe37fhtNpZ+6C2wiNjaegoID8nMMkDUxiwsx5Ug4gQL4Go4auzha2bvoZP5eexQsXoQ7VcrG0lMLtB5g3dz6KqGCMfcOlXKC1s5OKyzWyQ9s3YQAqAS52emUkmaWjg8t11QzJSJPPrFavxysCBvYfwWI2M+e2W/GKtV+Ytf7UUrlvtsgiNiDAiCnAiF+gv9TmdTbc5Oj+AygNau5csRKFysjpgnwK8nIYN3ECcUNGYAoMkTGfLls3nTfq+X3LVkLD+7Ly7ntw2Mwc2b+f6guVTJ89G7+YCALDQ2WjxWLupra+AadeR0jyALxGIza7U6JpbtZcwW6zMSAlWa5HKlEEujxcq6qTBsXY5CSZRqXVqfF0dtFdU4/e6SIsKIDw8BAcLgedre1UFJRwtqiYlNGpjMueTMifWtxNmzZRW3WRebcuICphEB4ZF6bAae2isaaCnMNH6J84WGLNNEonu7dvo+NmO9PnzJb3jjEoQBZJnV1W6uqvoQwMwD8xDqegD4iDlN1J/cUK/IwmohP6SbSQOBCJbnld8Xn6BIYQGR2FQq2QmciCB1VbVoZRq6Z/Qj+CAgOwdXZjb2rHeaVJdtIHZA5n3IwptLW1s2vHblobm1m67E5ikpO40d4mZSJdfyaq/PbDJnnfZU+ZxOiRaXS2tnFk/wFpBps6dw5dBhX+fSJQKTVUXa6lu6uHkKgotOHBsgngsouDl4JzpWeISeiPJjxYxoWKWDch6zlzPI+hg5Ix+flJw5RTHERUHqoulhEW6I/JoKdveAR6j5LWqnp6ahrZd3A/IxZMYersGVw9U84fu/bS7rSz4tGH0YeHcK3hGrEBoXIULA63Ah8177b5jEpNpbG8ipwDhzD4GRk1YRyGqHD0AQF0NLdL9/f+A4e45c5ltCl9hkCZLO5BehlGpqdLyohgBIpcX729G0v1eSJCQ3AbQwgK60OPpYOe9lZaG+uJiIxCH9JHToscbc1oXQ5u1tZwJCeHmUuXERWXQFNjM0ePH0MXYmT8tJno/fpi6RGp2S7CvQ6u7dlO6amjZCyZx7RZM6g+lMO3H32C4t3b53qbrl1jaHwcy+fM5+im3zl/uY74eXNZ+NS/6PLqZXC5XSsatA7OHD1MVno6gaF9JEHebuvBoNWx56VXOLJjOylZo7j3vvv48X9raKqrp8tuRxsSzMCsDObNXcAPaz7jbM0Vxj32ILPuXYFCI+KuhJPTIwOVz+QX+jh6WqU8rRqcHrSdVtY8/zL15eVkZI3h1hkz2fzJl5y9eIElz65mwiMPyopfuIWE98feYyH35DFGxiay54P1tF67wbyHVso0kCN5p7jniacwdzpkmoN/oAJFSzPrHn9RPgTT5s5h2rRZrH/zQ4pqq1nx6VvET8pCaTRK/prRKRpfrRRVX5BcP0EdEgtxq8olRwOtpRWMTUvHZlTJz+Uv8lNbzLy+8mG6mpqYs3wh48aM5pNnXqTFbOaRj98hadYUWhw2dHq9xEyYqy5zpboSf1Ts+uYnXB43tz1yL2H9YqmrqmNYxnjcSh1mexchUQbcDdd4d/EqPOZupt69lJTBKXz9wju0OBws/fwt+o4didLqwaDQyCK76toVrnk6SRqaLN28SrER6jTUV1TB9XZporCYFHIjidDoMV+s5n+rVqPyuLjlobsktmbjG+/R0WPnlV9/IXhkCnVt1wjQKwnBS3PZWZwOK/bWTvZs2IZWZWLlM09i9jjliK5/+giZnGFzWokIMtB9qYLXl9yPwu7ivpf/KTeEPz7ZSDte7vlprUywCMEgs5jFOK3scjleo1q6pv2VWtnBEaDsLz/9jPljJjBkyBA6DQo0GjUmUUyeKeft+x4jIjSYpc8+TEtbE3u+2ShP9m9t/w1i+tDi7kah9BBgtVJ/9gzBBh2NFy+z//vfiB+YzC1PPsTZ6/VExycQ3icGj1ONzd6FKVhBXV4+n961mhCdiUfefY0L5RXk/LATbVAwT/3wJe6IEKyiY+0RPgstp0tOE9g3nGiR+OFWShyDYFHmHztBenQCYZERtPkrcSs89NEYyft+M7+/9j6J0dHc/fIT5OSd4MjvO4jo159nf/4Zgkw0WJvx99NjaLNQf+Ys/SMiKNh3mJK9R0gcPJg5zz7OyfNnGSuSItQ6OjttaDRK/MMM7Pvya/a++iFD4uK546UnOXjkCAW/7WfI6NHc+8lbdBh8+BrRARAi0xOncklKS/ElfrjcaNXiO3BRcOwEU4daHvluAAAgAElEQVSPQS0yN/2UUjoSbIe9n6/n4NoNpA1O5u4XVrPzjx3s2PQLY6dM5cHPP8dj0tHlsaLXq9HYrZzPOUFqbAJ71n9P+elSxs+awdgVS3jjs7X864VX0AWH03GzVUYaGUNM/PryKxxb/zOTMjJZcN9yNu/cLuPqJi+6lYUvPE2PgL7LLpRCZroK8PLkKZNxCkOEyoeN1brFmOewjGTrsVvRalSYvAo03XY2vv0ex3ftZvrECSx9aBXff/QBx48dZeUTq5n03AtS6mKzdmEyiZF1D5UFpxnYJ5bNH3/KtevXGbdgDqmL53KopIg5M+ahVJloq28kJEhQ/r18uupByo/kMW98NrOXLuPzDz/gbGsjo2+Zw/KnVuPW6eWmIpQIYgM+e/aM1PSJPHGBwRBwWEdTO6WFhUyYPgUbLukSFXotk8XGm489jflSFUvnzmfU5Am89/brXDe3sOzRRxj74MO4u61yjdEF6Ghtv8rVM+cYEZrA92+8g9llY949dxCYksj5ujqyJ8+TrWyB7NKJroxBy+sLF9FaXsMt2TOYOmU66zasJ7eukkfefI0hM6dKPIxgyokitq3xBleu1pE+fqx0eBvUemzdVk4cyaG7u4d5CxZI84Nap0Zpt+FvdfDU0uWEdjtZPH0myX92mP/3wbtUd7byytqPiMnOxmFzyKInMMiPmzdraBEdRkMQ37z3oXTLP/ric1gjg6huayctbbwkQ4jcX5MwMTVe57k7VqDvsPLI8nsk+PrzTT9QYbPwv03foYnri1sUqVKU66WuohKX00HqiFQJpZbQcJWayxWX6bLZGDgsBa9GiVKjQNHdg72ugfdWP4PhZjv/efpZaaT6eP1XtKjdvPvDd9AnGgxGaXbx89dRXl5CsGBNXutgw5pP6devH3c89RhXnB1Y9TqSB6dj7XZiEIYqt4uO4kJeXPUwcboAHr93lTQJfbLxO65rvKz59UdckSF0eb1oVVrpWi4/c06igBKTEiWnU2hf1WqtTJHxDwiQxZVKQOI9dnRuN60XLvHO408T49bw8uqnKK+s4Lf9e2lRufl4zy753ttsvmuvUns5X3yaGJMf1YdPcmzHbtmtW/baS3y8/jPm33UXCf2TcNm8qJUiyEDJlT92subfLxGpD+DFl17jdP5pft2/F3dUKB9t+o4uodIQ+eTSx6IkX+SrJw3ALzpcupSFVlmnUFOYk0ty0kBZBGuNWpxumw8Ht20XG996n9HR/Xn4yafZv/13dhw5SPyYNP750ybZP29uaSIo2B+Nv57S3BziA4Io3byL8/kFDB2bztQVd1JScYER2ZNw6fQoFTq8FgcarZ6in79jw3trSAiK5NlX/8vh37az7chBBs/M5rE3X8WqU0ldrE6pldDtE8dPyHxtpUkv+aMifMDZdIPcHzfx6+dfkT5iFKsfeoydP/xEWWmJLGQtdjuDRo7iwcdXs/OH7zmSe5TBE0fz0BefyUlKp8ODn1YnecD7jh1k/MQpGNSCPCDuThcGl52cD97lxO5txKUksmLlCnK2bJfrteKdlUu9EQLkWFeHxtIt8Rua6BiSbltI+vIVUrAtDCsCDSF+Tom4pEmTZNdIoEE0Rj0qm5X8T76g48IFai6dQ+NworN6pZYsMCqS0vIyrjZdk/3mYFUwqui+RC6azaSVy/5u04vwZoGBKT5dyHgBpVWLUHoPdPfIzSd33QbOHTuOo7kFdbeVQIWKoMR44pcsYOj82WDQ0mXtlEJ2ldtF6R8HuLz/KF2nzhCo0dKhV5I8exp1Bg3LHl+NRulrtbroIhAnx974lOaCczK3191pJSooHKIjiFu5gGEL58nmtMfta+13WywcLy1gxpRpqMR4RgktShfmrg7aSisZPTqjN4dF6CAdqOwu9v73A1ouXaarsx2n2Uy0zoQuJorhj9xL3NQJtPd0YjAapQ3ca7Zw+VgueZt/x15Vh59OR7sW7nzmSdzRfembkopSq5WGm1Za6IuCPY+/QXvxRamhsFq6SAqL4VzrDWa89yIpc2eg/stNLCChdTVcdZpJGToCMewWPz0ouFpfg/p6B4OENlDYfMWOI4LNK2o4tHYD7TW1NHe2oRKdQZuDuFFjGHLfg0RlDOkdWTrF4JzO67Wc3baHC3uPoL/RhcKrRpcYz4z778MSGkT86JFSWif+VmKl7UIpFWt/pe1sBRav6LsqCHBrMA5OJO2VxwhIHCgLbTkKc0H5hXO4/DUMGpiMRlo+3RIls2bNu9w2NpthQrgtHUfiv3fTfvI0x7/YiKutDbPXRuPNawxO+P+Ieu+4qK7uffuaXukgqICC2EAQe8feS4yxx1SNxiQmT3ovT9qT3kxMMZpYUixJ1Ng7KliwoYKoNJXeZ2B6e917/H1f8zF/iZ6Zc87ee61139edhDGxM2OefQlNShw2hRB62wgRJpn8C9zef4xzf+8kRqmjpLaGrvdOYcTDD9BsMNI5uQd+ewCDUYEDO6Unsyn/dgvqqmaqbM24/D5MOjMd+meS9dITqDu2DwbQ/b/YpZM5hCfGkdA5SS5qsrMPnD56jIEdU9AILaExIEeZGp+Xsj1HKd+4i8aC67QK6ppZgz7SzG2/n+fX/Y4rJhSX1EeJathJ0aGD2E7nc+rPbbTXmKhqa2XY8kcIH9QXdXISkbGJQVOj/Dqd5O/ZQcO6PQRu1lLjtMj0n9ioWEJ7pjDmg1ekjEB0oZSSWu3n1PFsuvXPwBweIbWIYuQk5BpnDh9jeP9hQe2bgImJLoLHT8Gmbdz+5yCNhdexOi2oQvXE9Uwipn8/hqx4XnalW1qtRIaIkbKTKwf2YT10ivxt++gUEUOZtZmUhfdQjJdlr7+JM6BBpxBAWiGNaSPvz800b8um9fpNWvxOPAYN0Z060W5QJlkvPIFVDpWUUp2jEQe9A4cYOUnIN4ICOnEHxONyePc+xkyYGAQiC0eu0N55fZxZs57ywzlYS28SsNmk7CNpQC/iRwwnfcnjtAj+oEGIQDy4HQ1cPXKU0k07sV65IWP7atV+sl5fQWO4iWFZU+QwUdjMJKzcWsvpTVuo2ZuLt7hK8hDLm+pxJMcRPawfs995Db8qeP1yjmR1ymSbfiOHSTOQmJ6Ipdnd0sqF02cYLFzMygABlYBgiCByJzmr13Nz1zFsJTeJNJuwa/wEkqLIeuRBOo+bjkurkh9XXH9DSxXlx05w7adNKCvrcfi9NBpUzP3oLVojQunZWxgDNZLoYBZxiPU3OfjzWnzni+Xa0VbTKKPvwoZm0mv2NLpMGYstGNInp1H1VTUS/B6MiBOaMgV+l4dde/bRZrOzYOGCoHdGyAP9Xry3K9j3/Rpaj58jSnCq22y0GZQo+6aQteRB2g8aIeUqmqBhk7qacsqPH+fST78QarUFpzNxMaQ++gCa5GRSe/X/P02WTBGqu822j77AfbKQCHsAnVZLjRAS9OtJ33kzSRo1Ar8yGAEolEdFV6/hcTpJFwBt6QoXF6qkuOg6Do+H9D7p/2duVge82G+U8M8nXxNWUoP3Vq1scug6x5HdWsGzq1YS11vIo4JrgBAv3Covomj/Qcr++JcIm0ceYMN7daP3svvRpiTLTqFGa8ba5iFCr8FadIk933wH54qJDQj0ShttYXrCRg0ga8kDmLunSBC1VhRwwKULlzAbDPIAGNToBTOvT+edJSQqki5dku8uUx7M+Ll66Ajn/vwH5YUSwoU/QdA0DGDI6s2M559BFd0hmIDhF5pNN9cLzlGWfYIrq/+ke0gkzVYL8cP6cyVUwbwXniUioiMaVRDVonLDzcM7OfbLekIq2lBaXDTbHeiS4wkbkcnkxx+BmMjgKFasPQGFhL4nd+9GVFysHF/LaSlw8vhJCaY2RYbeBXR70QU8lOzcz6lf/0RfWovZq6DR7SA0vSu6QamMX/IoAVOMUCkFNYY+G/m5R6nMzqVqy14S9WZKmmuZ+czjeLolkjx8KH5NCAEhcVAKOZufU7+tpuLocVTF9QSaHfi1OlrDDLR1iWHF6m+DTmIhwZG6cAW52UcZIAxlJkG68ON0WSRe58yGLRTsOwxV1bhq62WMW1p6BuHx8bS0tXH29BkZterxegnt3J6kcYMYsXgxGKOl7EXArcUusv3gASaNm0rA6UcvXgrh6wj4OPPdSq6fOIqzoZqAy4VGqUfIRhS/vPVW4OGJE1m9eDHtNBoafD4W//IrZfVNJE2cIMXrNqluEL01H4e372f2tMnBObs4oImdxOWm4thJOni9rHrpWTqGhtJk97L488+kLgprIz+99QYmpR6bU8vSNWu41FxOt6whaH1aGS8l/j5hNMi+IFzAozDJAOKgoYSGOhpKSzBb7Kx9/k3CA2CKDOGelV9TVt9A0vgxMsEBo0YeZMQ2subV/1Jz7CQpigChahUVTjs1ZiNd5s3h3scew+nxYBCuO9zY6yoIlNxGUVbF5o++IlxnoM7n5Km//6So4gY9hovgcgE5VcpxUV1TI1duXGXMsJGonUG8RKvKL92+FVeKGC1cODKJ2RnUDbU04y2vxFpwnXUffEJCeDg6g5Z71q6VYeQdx4yU+is5fxCU9HoL6974AEv+FbqbdPhcdsqsLfScOoXu8+fRvnc6dqcbvV4r+p1UlxTQxaXk1oHjHPzuFwnmDO+VQvjADEpD1UxcsBBDQDgwBSZAxY2yUiqa6xjUb5CEhYquWpsCym+WoKyzkpHR9242oktqx6wVFYRaXZzfuJXC/Udw2VpJHzWIgS+/SnOLj4g+3eTndLua8Jm1WG7dYuuL72G8WU1XvYEmawvlGiV95s4lY858lHHtgzB1+Xy2UnH+HGmhcZz5ZjXFh07IQ2zXe8Yw4slHOGdvoktqP0LFUM7hR6HWUnj5EjZtgIxevSWIW2hu2lQqPvrmY2YMHc3QPgOCuhmPE3RKmgquEhnQceCTr6jKv4LDZWPcw7NJmTmLRsKI6pGAmGUGcEh9ZuOFAva88TnmumZChaY1wkQBPlImTGTK4ifQhBplmohP4Bg0Li4ePkD/pHS2LH0W9a06rAE3g557hA7jhtKoVRMV3wmzUgBKJYiNkyI3u1NHEpO63BU4C1NQgFNHsunfqSvhdzWDTgGTUSi4nZdHisfMP0+/QrRfQUFlMbPe/w+HK28z44lX0bUTsVBiAXPh91opO3KMw+98QZeATnaUKx1tNMVHkzlvFv3uvRe33oRWoQj6MRQ2inNO0FMdxrpnXyemzU+FtZGZn72OOj0FdWI8fq0BvfhP5L+63JzIPUFqfzFiE1pFsTKoJMLozNHjjBkyXB4gZbkr/S1eLh84THpYAv8+/7rs5BTX3+LBn96jJjIcc9cBGCLDJBjd73ag1Hk4vvF3Ln71Cz1UJtmZs5o05AbaCB+QycuffS03ZCnrcgk+qZWq3JMk+EL5ZelTREdFUuOxs+Szd6kI0RA+oB+t4vjhDxApkk68sH/PXkZNnygXfel4JnjYPrRrD7MmTb2LXRFzG9F28HN57wHSQzqyZunTdNKbaXK3MXfV+5TaLCRkTZW4GgFfxt0mhIPs+fxLajbtJcErDlYaih0WAkPTyZx/H33GTZIHIplV7fRioo2mU6eJbPLy2yvvoPcGMCV2IPOROeyvLGbB669gE99wQIlZocbdbEcI4YeOGiY3EZfXi1KtoamtmfNnzjA5a8zdXVE4BsXItRFLQTEJdW42vf0RRocbVbsQpnz5OtcdbXQdOVkWkiIC0dfWjEaj5/fX3sKfd5F2djeRWiNXm5vwZw2g17x76DNmJB6x3biVMvnOUleK8uZNlKdvsP3r1TL7VNepA9O/+4iCult0GZaFRWqJBQcCqqurKbl2lREjhqIRnT45nFayads2GposPP7oo/L6bWKj1qppKi8hvNGK48hZdq5cjVLEGvZJZeQ373CjsZYuA0fS6gWTqA9trShtLtYK/trpMyRrtZKvWep2Y5wwnqEP3E/7bsnYROavXqajc7sojy5+JXUb95L72z+4vR5SJ4yi1wvLuO2wkNCvP85A0NgipMAF169jb7UwpE+mfKbkxuX3c/H6dWmA6d2rlzQOBBRCh+rndv4FEtFS/stfnP17FxqFksHzZlDVIwZnpwQGjp2GXeDRVC70qgBVhdf45bV3SK5qIs4jtNkqarUqwqeNo+eMScSL3HXEuh/Mja4ruUCCH658soai/cdxetyMeXgBHR6dQ6XPTvteGdgEGPmuhuxc/kXCTAZ6paRILqzgqroCAY7lnSG6XRzdBTZGSowdhAhj4JmTdA9rx9E3PqH2XIFs+sx6bjnG6UMoVSvomHLXDOP1Y1D5KM7LZfMHH9O5wkIHn1rmJbdEGrkQGuDFH1dJ7JRMLBdpMUooyztEckQ0+554i/pLJahDQpjz4tNYerRHl9oZU7t2UsMo1xgREXf8OF27d6djuw54ZdiCWn7m48dzyOzbh5DwcPk+u3EijoJluSfoFh3Prideoa20EvedBKgH3nqJ+pQotN27YojsJNcpaahy28k/fIC936yie5ObEKsTpVqFJSaE+EdmMvD+BeDVyixjixdCNXD7xAESzWH88dCzhLhVWPw+pj+zjM3l+Sz539tyP3e7vWiFKcPnZ/+RwwwaPgyjMQS/X3h9nagUGi6fuEh6RAxfz5tNlwgz5a2NPPX2W9A+Uer/1q54loDLjSc8hMfffYMWHYRn9gV9pIBvYFC7sDqsHDybz0hBS/EJGHnQwCti7qwFBYR6vWx48gkJ8rbrQxgyehyKz5c+FQh3uwhcuoDR48Jj0GPs2pUuU6fRZ85sPAqRRiA8RwqZGJGz7yiTJ024G/wqhHs+BGsq548ttFwr4uLu7YSq1IRExtK+axc0cZH4fE5ObP+bcK0ZhTKUblkj0AzuybgF81GICDcxWhLX6XLKA+CoYSPQSXDx3U3c7+HQxvXcPJWHv7AUg9NNQKcgpndvEifPpOeEcRAioLMevEKIKdINNv1L0R2OlkXoxcSXEBlOWGoqzs6dmPvkk6gEXNbvEQZD/E2NnNryNyXZJ7AUXCNEr8MTokfXNZFec++hz2iBpNBKh7YQLjc0NHCu8LIEU6sFDFSpwCG6gNYmyi8VMmLw0OAiLETkAohdW8Ph3zZRffESTdduoPV4iIuOJKRzF9LnPkC7IYOD4bRCtCmCtZvbOPLjeqrPnMVediNY3cZEMerBB7DEd6DL0CGoNOKeiKXAT33xdU5v/Yf6sxfx3CiXeBVlhyhuqjyMWfEYWZNnovJpgoIPnVYmflQ01JKZ2RujQnwPfpxKBbdvl0O9lR5pGXfZV+JA6qOhqIj8rf/SeOEKDVeKaB8TiU3jIyYtg5EPPIE+KRmMPjBrcCr9WG5WULJ1L+c3/43O0khEdDi26DBGPvww/sRkOvXtIzFfIgNd4G1rC65w7s+/qTlzDvfNCqm1UiTHETW4N/0X3Edcp57B7cMeQKHRU1JURIvKS2pqGgbZKoBW4JNvPmXa8NEMyuwXLE6EYFbh4/bZc5TuOUL+ngMYnC50Rg22UBUJA4cw6v4VmFMSsNmbMYUJy4uP6rx8bv99iIs79xFiVFJltxA7YjADZs3CmJgiyfgS8yOjRtyUnzzJ1V0HuH3sFJqqBtQRJmzp8eh6pTBn2eMYQqNljSbjobx+Lpw/R4ekRKJiY6WH/K4MU1a3fTp3JUTkXGrE0+zDg4uy47k07TxO2f5sTG4PDnHaSGtP0Z0K7r+r/kAVGYVHRKxpBCPTy83jOVzfsI2y46cxqLU49CqSJo6i/eB+dOjbl/AOCVKoLJv6fhvFRw5zff9RCnYfIsYRQBsVhiW1AxGDMrlv6VIUarPoncmfEdd/5nQuaX0z0AoQdBAZLrvuAgQ9YpCINBMF3f+D0XnJ/Xsbzdl5lB84TkirHUWYFvPodNwJ8cx7+l2JLHC0tWEQyAVHC6UncqncfogbB48TqTfJcVPIuEFUaeDF9z7GZXOhNoSItRUCbeSsW0frsQvU5hfidNplkHry6KGE90lnzKOPYJMmLY3U9Sk9cEQEsk8SwmrRVwtGSQk8z5FDB5g6WqAYhN7u7m887F27DtfZIqpOnsNod2HDRfeZowjL7E3/2Y9KrZYIdheYBq+tmSu79lH190FaC4qDxgF1gKwVj+Lr3JGugwejNAVd0iJGDbeVsxt/4+bBHKrzC4gymrEEvDgTRH5tOg+/8yZO6RuVPWS8dg9nTuYyLGuYTDCRB3+Rveu2ceHcWcYMGnoX4B70TQZcDrav/oW201doOHeFjqYQGl1WOk0eQsLIkaSOnYlfBNOLOykKpjY357Zu49q2nVBRg94lYvV0jHzlGRTdOtE+LQWV1ixHuvIfdtRyeN2vVB84hb28CoNWSxM+2b1MnzaJ9HETcAQrAfm8NTY1UVxUyIghAyVSJ8hDUPLPzl3U1zWy9NFHg8YKrwetgIxX3ebQ+o005ZxF3WCVBYFNqyByaCY9J02k66hJUn8qBP5iYmSvquPKzj3c+HMLJqtVjkQd4eFMfO1llMmdCI+PQ2sOCYYSOB0468s58fsfWI6dx3WzRo5znSYdCeNGkDltMnF9B8jnU1yU+Lg3yspobbXQP6NX8M29axG+WlImAdg9u3e/280Tj5CblhtFHPp1A97L13HerpGHAFX7KArUDua/9BK9R07FIYDYOnH9bhpu3KRw9wFKN+9A32SRI+OItB5kPLoQfY8uhCXE4kYtjXKiwV585gjXDxyg9sBJzHYfTrcLTcd2mAakk7VoAWFdu+NTiF0iOGXIL7xCeIiZrgnxd5/8oMP25PkLEkvVuWPCXbKTcPt6uXX6FBf/3U1Dznl8dU1odXr8cRHETR7O0PnzMMV0lpBwcYeFS/XWxXPk/rYZ98nLRDh9MrkmMqMHlfGh3PvsCgxR7fAGNLLQEDvY5X1buXXiBOV7colRmeVZwx0ZQtyYQYxYcB/Gju1liSl+i+sX+uPu3boTI6Lg5NYrnLp+sk/kkp6ZSagAzN49AgqAy8Xduyg9cpziXUdIMIXT5nRj7tqZTlOzGDpvHogOYBClKa//4r49lGfncHPHIdIiY7lZVs64xYtQTeiPJqUzsbGdcTt9KI0G1D4f+f/8RvnRbJrPXcPV0IYpth36pHjy2ur4eOsf/3/MonhfRG58zgkGDx0qgfri+VGIM4vQom/djf3aDRr27UbrsOAyq0kZ0J+o5G40VdVz7cARqeWudDlp36unNJQOWfgA6EJxegLoRXSLwsff2dky59wso/CC3T+BATv+xx80X7pM6d49kgIQmtCFOksbiu8WPBYoL7nOsIG9uOeeqfz788/kXDzP4AcWMfPFV0SWVvBQcjcE9tKxE2QMGYJfLXJNRYEczNDb9PzLnDhwgNHTJzFj8iR2rd3IjcuX0Zr0tLhsDByTxaTxE9i37k+OnD7FpJeeYtRjS0AhxPnCrxYMas47dYqBA/rLykduIo5git4vr77KyUP7uWfSeKaOG8uW1T9z6mIhi157jz4PPIhH68MV8GIWi6rPjyX3lIzY2b7xNyrraxl17zTad0nmwOFs5j79THCNF64vUQV5/Hw/b5HUjtw7fwbdu3Xh79/+JK+smEWfvUfGhAko1WbpHpIt0dY2cgovMGTUCLlPiO604NM52qxUnS8gMzOTQKg2uEAIMN+dCuDDe+6joaaCe5cuoEeXzuz+bg2FhWWs+PoH4kXKgE6MREX2sQ9PQz3WGyVE+pVs/Xm91JqMnXsv7UeNoKzgCkmDBskcYLmk2pzyAt4fNxHVnYP2uIVTSe/ZnZ/f/pg6h4Ola78hfsDAYFamQOL4FDTWVtPotUvmnBxcCV6QRkPtzdt4qhrplJ6K2xyEEOvF8tDQwstjp9LOZGDiwnvoEBfNlpU/UFnbyLt/bIHUVOkoE+gcIeptulVBqBjLVlayd/NmXI42lr72Am6/B5tKSUS3VAIBjbShY3NAq4P/9BtM9+QEJi6fi9/r4sC362hxunl131aQWb16yXgU1tCKGzdwheukiUe6XAVkPODh+2+/Y9KgEXRL64FLtO7woRf393oZL0ycSZeOccx6+mHcuFjzxVeERLXn+T+2S0CxR86SQWFv49aFSyR36kLx/sMc3n2AqPj23PfiU9xsqsYUG010u/ZB3p8YSTe3QektXpm9gMzUrsxcfj/Xy27wz/o/UYWF8cb2rWAygUIcLoUN2MWVwkISuyVjNJmk/kbGvmkU5J08LfmAxugI7DK73I/R7+P6tt389PRL9OvZnbnPLubMpTy2/vIraX0G8ehPf4DQiOkCuAJuiUm6ejyXnp1TOPXPDi6dPktcUiIzXn2Oc2dP0m/0KLlw+mxOVFq9dJRd3/IPP7/6DsMHD2DGU4+QeyqXdd+uYcSkKSz65nMQcFVxAJeiIQ/nz+WR2jcdrUEXxNiIQ3gA8o6doG9GBiqTTvIbBfJC6faS+9MvbPr4C0YNHsC9j87l2Onj/L5xHWOnzWLO+yuDnAXRDhDvi8/PtewTdO+Ryt+ff01tUSn9x2YxYMlc3vr8I959+4PgdYjwedFpdDvZ9/VKdn27mmnjxjJq1mT2HTrEgW17ue/hRxn50vN36fP64Gbt8nLqdC4DhWlHFFbyFBmUCuQez6b/8MFSRC6JgW6XlBzs/+IrNv+0momjs5izcC67dm5j584dzH3kMUY//0aw2xwq8pJFSpGSyydy6N2pJ5ve+1gK/vsMH0K/ZQ+Rl5PNgFGjgjmiLrfs3NFm5edXXuZ8bg5Txo1l2vQZrF/9M9knz7Bo+ZOMXrocRESfWiXrN5vDyeWLF8gSzEwpTBMdKJG65ObshXOk9++LRgjMxYe1OxBC548feZT6itsMGdSP6dOnsnrVtxScPc+L77xL0rz7g8WqQRwyRUHv5sbJPLqGd2T9+5/i8riZvOA+4scNIb+ogN59BuJqs6MLDRPYBnDaeGP+PDz2Nq5bSjYAACAASURBVKaOG8+g3n3YsG4jZ/ML+Gjl94SLgkCAyEWHzg/NTY1UlJfSRxAFhPbb50Kt0XJ092Ga6puYO2e+JE/I9rRbrKpenp4+CVXAzT1Tp9C7Vzo/fvUtddcr+GLtrzCw313IdBCibWmsoeF6CZ0VRtZ8/rVMAlmw/DG0XeO5eKuMfgOH4RHGMbn2e8DWxovTpqDUKVh0/0IJT/75pzWUllWyesMfKARr1BwWlJP4/JTfLJWJH93TBdfPd7cLqKKi5LbkDSaldJXpQ/K7tFnB0sTTc2eh0wRYunQJCrWKX9f+isvi5NPd+yA0NMjFdDlQi6SRS+fpYAjBefUW+zdtQ6/XM++FFTSrXdh1Kjp2TrkrJREmDT8UFvLsww8Q1SGK+x+4H4/TxS+/rqfN4WPlwSN33y2zvH7BxL1xvYiwyDA6JrYnEBDO2uB49erFK4RFRBIbH49KjC2Fe7fViudSPs8/tpiUzgkse3IZ1ypu8YeAt7v9fLHvAGj1eBx21HqNjLMsKywkKTya05v/5eLxXKlnvu/9t/ngk7d58vVXCAsVCse79mOPV2KgXnvmKZJSe7DsyRXk5Jxk7/7DxCYk8sqvvyLbnCaBNBFbqZ9L5y/SrVt3QiIi7nI2g+t/3unTsjMYGhqKUtwr8e46HVTu38v7r7xIv97pLHnqCfbdKf72HztObEInXlr7i+zmiT+HcA+rIPfgAYYOHkb2d2u5lneBHulpZD21jHOXT9Nv7Gh5ZJNyDNG2RUnxb+v45sP36D14ILPmLZDXv2PXPoaOHsPDn3wUlMHIiYgwJXo5l3uawaJBJN590cUViVWBALkb1vHT/z5kxujRzJo+jRMHdnP8+NFgzr1fQVp6P+Y+tJj9O3ax/1g2aUMH8MiXX4LWFHQLis+gV3Lw6D5GjxknydkqUbiI/dvj4sjHH3H833/pkdaT2ffOJnvPEQ7s3o/iiwmzAta2FmbOnkZ6SmdqCwpY8/tGOo4fRc+sMWi17eQY2eqxEKJXUXgim+7iITdHEB0VjbuhDl+LhUsnz1BSWcno+xfI/L6Wwqsc3bEDh8OGOSqS4TOm0aVTEtXnL7Pp7610GN6fXmNGozBFYHP7JAjSpFRz5UQumWk9UWj8RJqN+Fus2Boayc7OptVpY8a8WURFhHHj3AWOHTxKj569SR08BFtkGEaTEU1jE/XlZVitLQwYOpyaFofM2wuJjeDapQsUHj7MzOnTUURFyQ3QWllPhErL4b+3EQh4GT9vGjExUVw5cYrdhw6QNnk0EYkJtI/pSKjaTHNpNQ5/gBsuK3E9uqIzmrC5XTK6Tu1w0ngqn4zuXXGEqwgJMWIrrSRcoWXX39sJmLUMW3QPEWEmLmzewc3L1xg0ajyqqGhCuneV4uHmm2V47aJydZDWLY3WRhdavQlNlJnrNwpR2i2YTEYiEjuhUWhxVzXja7Ry6sABDDGh9JkznjCzkZKd2TJ3sP+8GdJZG60LJ9wUQWVlHaX1ddjDDbJDK1hbIlPRoNfRVHYLnxjb9kimKQL0IQacJZUoGlq5fOIMAZ2KsY/MliiAC3/tpPpGKeOmT6PO6yN+4GBcARUtN6skJsHisdOnbz/qq+pkCkt4VAglRZdR2FvlwSchtRdOuwdnZROe2mbOHjxMZHIcvR+cIiGvl376i6bKWjLnTMITYqRdlNCOGGioruNaVSXalATC4+JQ2tyY9SJ9w8eWX9czpc9A2rWPwhGnl0EAgbJa7CWVXD5+hoQeXciYPQ6nV1REW7HWNDBmynQIDcPUKVGO9+0VNVibW6TjNS29D7dKKoiLj6fR00rp7esYlD7CjTraR8ei96px19poKLnNuSPZdB/Qi+SpQyUj8cCqdZhVWvpOGovfZMAQEo5CqcXSYuNySSkJmb1QGfTofQIRECBwJ7LvfE4ufWM6Eh5qpDVUgV5w7W5U4K5o4NyR43Tvl06PmSNps7eQs+FP7LVNzJz7oBx/h6Qk0HxnM7NVN1Jf20B8j+6ER0bTUFWLSYCc77glr9+4it7nISEqkuS4WKy1Dbia7NSXVnIh+4TsikWPzKSyspKy3Tl421z0v2cS6shwFBIs6ifgV5BXcJnkQX1QGQwo3aKHCSqRM5qdzYCkLhhE5m6UHoXYYG83UH6hgLJrxQwYPZyOQ9KoqCzn5F/baB8aRf/BWejuxFn5IkJosFhxtzikG7h9txRiomNoLqskon0Mxa5G/tm2lbmDs0iMiMRg0mGztuK2Orl68TJlV4sYNWkcSUMzuXH1Grm//0v3hGTSBRbFaMAY04568ef9AS5cK6KXQDIJ/aIvIFNyBNolN+cEGemp6A1q2X1SC41MbQvnTp6muqWRMdMnE9+jC2dP5pB/4IjMnBYGIb1YS2IiqHfaKa+qoa3VwbABQ3C3OWhtaKZTl86U1FVQWnyN1Ph4eXiNT+xIfVU1Oo+CEydOUGFtYOq9M4gIC+d2cSm7N20jNaUHI0eMloyxZr2KZq8Hm9NF0fUbDBkxArvDIaP+/G637MDmn8sjvVdPdFoRf6bH0dCIzubheHY2FbYmZt0/H3NkmMQ/XD+Yw6A+fYlNTcYUF0tAa6KsphqbwkNzQwvDUwfhdfmweJzoIk00Cm1j/kX6xnejU3QMPr8DS2MDfoeXvPPnKauvZv4D9xMdFkHesVzOHDzO+KyxxHdKIjQujmYV1NtbsbbZqKyrJaN/X+x3AMF+vUpGM14+fpq22kbGjMgiVK8jzKCnub6GNmsjOedO0qRwMu2+mdI5f2LbPmpOXmVc1khU7UOIFWNdN1RbWrjZUisjJjtHJaLwKGRxG9U+igvF+XhcLmL1YXRPSMTvaqW1th6vxcnR3BzsYSomz7mHqKhI/vntTxqv3mLGhGkYzBFEdYzH4vPRbLdxu7oaj1ZJQkZ32d0SUpAQlZb60mCOeqf4eMLNJkK1GhqrK3FYm9ix71+ie3Ri4sxp8rCyd8sOLIW3GTNsBBGd2xHePpaA2sDtxgZuW+sxh4TL629rbJWxiiqjmsLbRbhddnn9vZK74HVYabpdhaLFze6D+zH3jGfcvVPQqdVsWrsBhdXF6OGjCYmKxRAeiRMFzQ4712/dJCQ2iujEDjKvXhhDTCotxZcKCNHpiWkXRZTJjMnjw1ZTS1tDPfsO7CWhVzcmzZ1JjbWZf7ZsxeSErKHDCOjVJHZLwen1UVRWRoXFQkrXHrQPjZYgbWEU86gC/PDbWgYP6k9yVDSdoqJxWaw46xuxV9azP/swKaOHkDl8CF6nm+2btqJ1+Bg3ZhzaEBOGiHBaxeTD5+dy0TWSevREFybWJBVeh4sws5lTJ46T1LEjkUYDsSYzWpsDt8XCjWuFnLmQJzWzPftl0uy0s+Of7Ri9SiaPn4BH4aNzSgo11bXU220UW5tJ6JxMQkgMdRXVxCXGU9fcQOntMpmVLA6k3RIScdc1orTaKM8v4NzlfNInj2HIuDFcLyhi3z87pd5w+vRpkt8bMIps9AB2j5e8i1cYJCHooqmmwSOi/tQKzmzfytXzecycPY8+GRncvFrA8QN7aW1swBwZQe+RY+ia2ovqslsyojM2ph2ZAwcQCA0hIrYdzQ31NDusFDdX0DW9N0qRwSWMV/gIczu4sW0b+cezmb9sCb0HDKbkRB4/f/sDilVTZwYaKyvpm5zElEWLOLTqW87eLiduxkQWvfQ6bqcWpVaHzS9E2hq+f2YF5/cfYOqYycwYN55tG9eRc+kSw5cs4d6XX8MdUEtgsk7hRaX0cTwnm9HjJ+JptMsNXI57RSxS7hEGjc4Kin3F/xxeQr3w0zvvcubAbsaPGsjsqZNYt/J7im7eZuLy5Yx/coVk2bk9bnnq1RrUrH34Ac4ePsy0uYsYOXyk7AxeKbnBlBXLGbPwIQjpgLXFTmiIkbr8s3yw8D7CcDFqxkTGjJ3A+v99z6WSch758kPSZgiHm2yJBcWbBi3v3z9P6g8nj8hi4qhx/PDVj5wpKeGp776Qo1hdWBRWu0Pez9g7LuFPFjxIbeElpsyfyqgRw/jx/a+5UlrJ0z/+SPcxo3Hq1DgcbUQIPrJayecTJuCqbyJr2r307TeAdT+u4mJxES99v5LOfQeh0ou0CB0OrwOds5lXZ09B3dbAzDn30ie1Dz9+8B23m6w89d3nxI8dJTsZTrtT5vIW7NnNu88+TdfYdjw0ezadE5P47JtVXG9p5q31a2jXsydKgVfx+VFqlCgaG3lr5hz0Hjv3LZ1DQnwH1n70HTUtTl5fv4Hovn2xe9343C5ChOOx4hbv3jMDzZ3K8v4nVhASFcMXn31G6x10wes//SAhyahEDJkau7MVa9k1vnr8UfSeVp58+RmcVjubv9mAU6Hj9T83QGoKbY4WmVEZognDV1rK04tmEaFU8Pyy/8i2+X8//pBAuyhe2/ALREQRpg2l1dqKLtTI+q++lIL9pOhQ7n9qETarhb++24BHbeK9PXshvgP1TQ1iYkFUmJnaE8f4eOkSIhRKnn/lNWytDn76chVuk5n/btuKJyQUjTEMt8eL2yPcwef55pkn6Ryi4+knF1Nzq4ot63fhM4TxWvZ+cLXh1CrQ6jSyC1C6axcfPfMfUu4ctp577lmuFt1g429/o+7QgQ/+3kJLwI/Zr5ZuSF+4jvzDh1m//Dl6d4hj6XPLOHvhPLu27CYioQsv/LVNOoWbfILs7CIyRM/HDz5AXe4ZOphDeP6ttzibd5Ytv20lZeBgHlu1Ertag1pUuAqR5gBH/trMlvfepW+Hdixf/igXjuWwY08u8b36sPi3deCw4DCLVrRIzwnh3OrV/PDZ/+jbswfLH1vKwYNHOHriDJFpqTz+/dd4TWaMbqVMRPGHqtm1YR37P/yM4d1TWLB4LseOHWP/P/voO3w8i9aIrocVdYQZpd+Dwuch+/tv2L7yM0ZkZnLvw4/x1+bt5OVfJ2ngIJZ99pHkMXpswq2swqVw8MTcOYSVVzE0OZnZD81l5z87OHjsHOPnLWTq269LDaRLOnHdGLVmdr/2lgTFTx4/hjELZrH6t41cunSdoffMZO5/X6dF6IDtboyh4QT8Hj59/U1K9hxkysD+3DNnKpt+/5W8i5fpP2ES8z//UnZq69vaiBEOTJRsfv5ZTm7ZwLQxIxm78CHWrPqZnMtFzH3yKSYtXQIiQ1mwE1pbUGm8rHr3v3K0OmvkcMbcN5Vff1zN2YKb3LtkGWNfei4Yl1hdS7gA6lZU8tikySQoVYzMGsrAmRP4bNX33CypYt6S5QxftBClcBF7fWgES9Xv5v2nnqI29wyzJ05g0MghrN6wjrOXr/Dkq68ycPEjMv5NjN4kLN6tZNUTSyg/d4iZE8cydORkvln1E7k3y1n+xpuMvG9hsLOuVeDxC32ahzcXL8F15hIPTp5E71EDWPntt5y/Wcsbn35FF8EqE101YSqQ2m34bNED2IquM3PaZHqNHMT7X39FscgD/+xLkkYMl7nrwj2udrkpPZPHOytW0C0ykoXTp9EzJZkvvlvJjaY63vjmCxKzBANWdKaE80R0YPy8vWA2jorLPP/4EmLbdeb9b76VRqEXPv2ULql9MERE47bbJZLFVnuLN5cuRXe7mmceXERUbAjfrd/I1XoPn/78K6EZPcDvwKnzohdrf3UDz89bhL7FzrJHFmOMjuKzH36gxu7kve9XEZmRisJgRGXzovMr8Ny8xYtLl2D0unl66WICHherN66j0mXju82/SyMYImXHIbrcao7+tpWfP/mQHpFKXli2GJ9bzVe/bqD8TjP8k1/XYYqMQxsiulzgtDTSVH2TD555mpgWG689sQxvwMbHK3/AbY7nf1u3QZQJfPagG0alwHL+Aq8/8RTttUaeXLxUuqS//nUtreEhrPzjdzCFSLST1mySUWe1Fy/wv+efJfIO/PjNFU/jqm7i+9VrcUZG8L9du+Sz7GlpQRMVJidz1w8f5LPXXqKTDl5/9lmu5F1h096DuBI78u73P6APbyfXfcHv09wxkb3/4n/IF7nlUTG88PhjFBfls/6fHWjiU3nz980QaZQdX19LM6qIcK7t2M4Xb75FSmQML774MmdzTvHrtm2Ye/XkozVrcKt1oNFJzaaYUp3Y8Q+rP3yf9HYxvPLUCvLvmEK27NxNWEYaL/7yK4jnXjiXBEzZoOfC1q388L/3yezUjuWLF3P+0Ek2CqxL1kDe/eknAm7p75ZDA7XHzZHNm1nzyUcM6NqZZ5Y9ypF9/7LzUDaJ/UbxzK+/gd8lv3ufS2j6lLwzfwFNN67RMzme5Y8v5dDeA/y+Zx89p0/nhf99js3iwxQeicNjl+7pY4cOMGbMGPmZBBZMIOT0JiPHtu8ga/JEOd4V3XKlKoBWo2Pnh1+wbfUaRg/K5P6F8/hz8yYOXblI56ljef6jT/E4hU5XbBkqjEIG8r8PuHRoP2ndujBr9hyO7NhDzvFcFOsXLw7o3W5ar1whxB+grc1GREYaHefMZMA8sQgI94oo8UVQp5Uj366k+eJlKvMu0iUqBktTA2FpPYi6ZwaDHngIl0ctOU5ikxUul71H9zBp1ESUTj9arQiyF2OMAIcP72f61ImyQpPQTPEDTi/7P/uc5sJLWEoKCBcxMuIMG9OOnnPm0mfeImnQU5u0wYAAv5tjH7+F5XI+lso6XBaHjLqMyUiny+yZZMyaIw+c9jYw6pHE/n8+fp+M9mGUXbuAo7mZSG002uSudF68gLQpU6VvQy+4SULTXXWTYxt+oSI3B11dI36bk9aAirgB/UmZNZ1e0wQ4WoNdbCJGLTQ1cujDj/HdLqOhqpjW5mZ0KjMdBgylw+z7SJs8kTYbyAAFceYtLeHimh+oyD1JwOHFLvRRSg3tMtPpMf8+kicKs40aS4uHsDAN/opq9q38jNYbl/G31dJcU49WFUHnYSNJWTSbTiJrWJxE70YUZW/+k0tbNtFduIiLrmGxWNAmJGDo3o3BDy2i05BhEulga7ZK95Sz5AbHV/1AY+FFfO4WmhrqMOsjiB84jLQlS4jr209KPmUqh9uHq/gqed+tRHG7gqrSW9gFb61jHNqUJIYtfoSOA4ZJ44l477RGsFwuIn/DOi4f3kVElIamhnpCddHy709d/BDt+vSVgnDpL/JA7eXLnPxlpXSoO4prJe5FGR+FOaMnWUsfJ6qncOLdTXNQwpp33sZUVo6nohS3oxG1SoFWZSa23yB6P/44RkHXD0Z6yq55xekcLq39kYDkH1poam6lffdUtCldGPvsCtRdhFNOKfczwS6uzTvL4S+/wlVSRIjeS0NzM6Z2XYgbMITBjz2EOSVFaotEbrKw91edyuHUL7/gK7+Ju66eVruD8K49CEnvzdgVT6EXGcF342V9Gg+FBw9SuuY37IWFKFRuKQnQRnUgfthIhr/yGi69kEUE/VeqgItVLz9Hp+pqjHWNVN+qkil6USldMXTtyuTXXoGomLuVZlBfe/XQQa6s24CyvARVWyMKrRZPRDwdhmcx5sX/EAgNC4Y2yOmzlys7t1O+dw+1584RFlBQ32QhrHtPYgYOYvzrr+BValALUKoY76m9HNq4gbadB7EVFaI3BmiwthCX3JP2/Ycx5OXXZJqI1E4GKe9c/PNXGvZuo+bcOSJC46i0OAjtkU78sGEMf/pJCZhWSVhzgMaacla98TrDtGZu5+SiVwhotR5Np26E9c5k/Msvyhgsj0IZjAf1ermwbj3WA0coPX0SU7swmnweYlMzCO2VwdgVKwiIeEtp3hD2xgDHft9E7a6D1OadIS5MT7PXjiGtB/1mz6HnrIU4AyoUWoVMZFI3N3Hmzw24TmVTfuoUoSExtCp0RPfpR0z//vSfPxuf0YhKnLzFGEjhYve339B6NIfWoquYtWANBDCn9WPQnPkkZY3AYwpBKxihPqjIv8jmTz8m1evj1qXzGNqF0iiiH9P60W34aNIXLJIYI3G/tMIyaGlg708/4jh+Bl9ljYyYqg94iRjUl7RJE8icPhOPy4tGbw4+cy4/Oz78L4prZ6i5eJ724R2xivSBjFR6T5tO2pjxMtpNrOFKdQBLXQUHVv+MJu8S3vIyPN42HEY9xswBDJuzkPgRo/G7vXg0WnQib9tu44+33sRw5SquytvY1B684aFEp/eh/9SZJI4aD3fXWVF0n/57Kxf+3U47axuO2xWo7zjcWzVK9H3SyHrwfhKHj8Dl8qGTsaE6yYfd8tG7qK+fxXWzDI8dtAmdcKf3YNjChSQPHIrH7kIjx4c+LCXXOLR2LfqC6zjKSwmo3bTo9Jj7j2bsg48SI0DrCg9OXUDqqj0Vt/j3q29RF5XhramntrkJU6cEjGmpjH/kEZmW5XH70YhxrzuAr+w62374Dte16/gaGqTBxR1qQtWrG+Mee5TYjEyRTojWKaaBev7+7keq8nKJqr1BqKONlnobyg7xqAf1lQEGIiNabqLSkeGmufQau3/4AdXFAtQNdfL6lXEd8HcfwLTlKzCkdJaAfrfbjtagpS7/PPt+Xiu1h+FuH5amFkzJnfGmpTBl2TLCugTXQqfPh14ZoObCaQ6uW4uvtBhNowWaHIR17oJyQD+p3TaKtVCY9mw2tCYt1ZfOsWv1KtRXrxB2B9VjabAR0qUbgb7pzHjqKbRh0WAUubziWXOw8oN3iLS2wtl8woVO19GIplNnQrKmMOaRx1CaDagFlkdIyvxeqk5kc3jjb/ivlaC2tMkRqjGpE6r+GUxc8hjadvH4XH5UwkFtt1N4/AAXd27HfuEikd4AbU2tRPRMRTtsMBOf/k+Qwq/RCim/PARe37uHk1v+wF2UT4jTg8+hIKZfP+rSkpj5zDOYTSJq7i6E3ufl8r//UrBnD56rV9E5rLQ6mwjvmYZh4FimPPeSREfpBSdX3C+vm0+XP0aiQkHrxYuE+QK02uyE9ehByKgRTHh8BSgMUqKulBgOPzt37mKK4GnejWwVKhfx69iRHMaMHiYNuMEUooCU1ZxYvZ7a02epzztJ+1ATNdYWQjNSiZowivEPL8bl1KI3GHHbnRJpdXHDGs7+8zeGZouMkPVpdLQ6nChWv/JiYP74sWz75AOZiefwBFj65TfcMuiJGdAfj1KD1dZCB1MISqed2vP5xKJm44r/oLbZcWvVPPjlpzSEGYnulQGakODhqa1VdpWO5Bxl9NhxMixdipW9HgxqDReOHGNo3wEohA5JsAA9bpTONhwlxWhv3eLPO2HKOgHmiDLwyE/fU21ppX1/AT/V4/Op0QtAZn0TTaUXiHVZ+fnZZ9D5lZiTM7j3vQ+51tpM96xhMo1DwDqxO8k7chxnYyup4SbWvrSMpNgo7MYQHvz0M05bGuk+bJyMIXO0OogLMRBoacBaUoDyRjF73v4ErV+JJq0b0z7/mHNCxzJ2El6XEq3YcUTKRm0FyqY6bGfzWPfOf+kY145Ax1hmfvoJhVU1pIp8UFG9ipsrXqY7SRrO29dpvpjH3q8+J0SpI7p7Pya8+z7XayvoNmqYxKuIOkQlmItllegcPq4d3sf2le/SIS6CsNQMpr/4CqUuD1E90mWOrku4IwMesv/aRJ8QI4qi6+R8u4bI6Ci8Gd2Y8t47FNc30jmjL36fGHcJHRE0XblApCpA2b5dbP36SxIT44nO7MXYJ5+kSqUjKrknOrUpmEgjvtLqSkJsTZz68Ufqj+ZgsduJnzGVUc88wRVbC0k9RXScWhJlRFe1/uJlYnQhFPyzhYObf0ZhhIx7pzPq0SWU2QNEduqKXm0Ipt3Y/VhKrxGrc5D95Vc0Z18Wihvi7x3JoKeWcbPFQUKaWIQD6CTPJMCfn33E/KkTObTqG26dOUmrzcqERx+kxwMPUO/yYYjthNkQjtMRkGijppJCEjQedr/9XyznrsnNK/WR+dJ4UtbWQufuIkZJfzdB1kNxznFS4lPY+/IrNJZdpcLSwPRXX5AZ2NUBJaEx8YRqzPKAIHbxGzlH6do+mt9WPEPIrXrh6aXf00tImjSRJpWRsA6dgoWSPGD6KTt+jKTYeA6sWEFTdTlNXif3v/06JCdjiWhHbHJPFPYAGoOaemszW1d9zfKpk9n2/Is4qxuxalRM/u8rKDvH0zGlK2iMoAmT90roHq+fPUl6ZEc2P/Mc9pLr+A1qHvj0fzRFRxJI7ER4eDx6l0Ie6CxKF9fPHGeA1sjvz7+MsaqJNkWARd9/QYXBQHyPvkFtl+iYqwIEPHZunzxNYnQ8/z7xJG3NdbSpAjz21acyGzQ0ow+68Bi0XoXsIKvMKgoO7SbNZGDdsifR+HXYjCbu//xDmkPNdOzZS/IKAy4PCp0ai62RDV9/yVOzF7LmseWY2uw0+9ws3/gj+c1N9M4ajyOg/j+3o9Cvlp8+Rje7h3X/eZ72Ki3VHgcP/vwN1QYjHXoKcb8K291iQO93cCs3l0SNnl9XPEu4zYVNr+b+NSu5YLHSZ8QkIZ+VgnG1UpQpDipzjtGxzcGfr76FwqumWadn8aovqNapSRRZsWI1d4gyXEQpebh09BAZagM/vPwqZjE1CDHywA8rKW5ro8vA4TjQIxTPLoedxuqbXN6xnQWZA1j/zH8IF9dq1jPr0/ep0uhJSh8qE2pENKI0idmbsF68QGRVA7+/+R7hCh3WMBPzf/ueYxW3GDxinHQTyt6c30mguQXl7Zvob1zjl3few+A34I2LZd4Pn5Lf3Ej/gSOC4mahjlf4qGmoQNXQgPfkRXau/I5QYTSLDGPO919TUFtD9yzBHzTK/V5G1llqCaupRXvoJAdF/KOrFUXn9iz89nPyqxroPXCC7EyL99DmtHP26F5i7TbiKxs4vHYDPoebiIxUxn70Fqfra0gfOkoCh6Rm2W7F3dhIpL2Nuh07+Hf1z5hDo9F360rWq09T7LAzYIAYs909QOGlrr4CfWMTtX/vI++vv3E7rXQe2J9Rb7/Dtfp6Evv1xS/WHtGxdVqxlJWSHzChGQAAIABJREFUhJri1Ru4sG0nUcJEmNGDfi8/RVFbGz0yxN8fzDd2OZy47fXo62q4vn4Tl3ftlwlWCYMHMPDNF7jc3EBi5kC5kgtpr0iN/fmTT3lk9CjyN/xKwZGjBBQ6kkZlMejZZVQqAiQldA2mP4hplFZJcWkhSRodh9//gpb8yzTUVTBy/hxSn3iCGxYL7VPTQCmuX6wnTmquFdJdZyDngy+oOHFKYpP6z5pG+4UzscZEE9EuKRgDEkwmpej0QVIMWrK/+Q7vjdu0lNcxZfFjhCyaTYnTIQtjlV6GI6Lwt1J87hRp0dFsf+E12kpv4fGrGb5gPomzp2IJMREd3UFKXoIFroeV33/BwxMmsueV93FcvSabxZMfX0Jg2BACnZIktFshKANSe+uk5OxpukdFs/3Zl3HfrsThdjL7+adRjRhAa0QU0bFJ/2fAEYvQpbxDZESGsu7xZzDUWVD6VMx+9RUsmT3wd+kiR/ni44pnU0UrlWdO0TM0jA3Ln0bX5qTB6WHR22/QmpqEPjGRKHEAFM0FKQb2UZh/ls4KNRuXv0CE00Gzo4mlH75PdecumFLT0GiNQSexx4XfZePjT9/lrcXL2LhwGcZmG80eJ4u/X0kVHjoMH0FAZ5L4HIHu8nud5J08Q2avTIyiS6zT4XO7JVB816F9jBs/BtXdc5PMTXS5qRJGQnM4O555GXdNHU6jmkVff0a90kvMsCzk5iq/TBFR1kJdwTna3QlP+P3xZ9EK+HSnjvTs3xfFJ08vD8RoVRTu3k5Hs4CCqEkaOARdZj8mLF4ikQXil/LOhzK4PORu+YuCg4exXCmUkOOAXk+7Xj1pN6Qfwx8UgmIZUX5XqOoj98hhhogMXINe2uRFV8Njt5F/5ASjJky+W+UIB52gnNrJ/vEnLAWFVJ49S8DjxB9qlJl7SePG0H/yNBTGSJmzKh8sLxxe+z3Fxw7Smn+ecL0Ji9pMp2EjSB4/hj6Tx+JXim1XZBkruXbuEr/9sI4Us5nK7L0Y/W4UIeFEZmaQ+fD9JPUfLjI3gu5Inwt9WyuHfllDw5k8Ws8XEGo0UadU0GHYYLpNn0KvMWMkkDng9qETP1RVwb51a2gsLKC+sFD6ljxmPQmDBpAyeRKZ4yeDT8T7iPQHaK6tJmf7FkqzD6EsuUGU3kiTV0vCkKH0XTibxEGZuJSC8hNAmHyotbDx69X4aqpouJyLMuDCHxFFTGYfMmffR8/hY3BLb1XwLuz/Yz1Nx3NQlt5EW10vtfP1oQYSRgwjY8pUug0djlfkJDtcGEWbrrGeXWtXU30ln9rCAqKiwiE8ROoTB92/gBTR0fPp8Tn9KEwarp2/xKUdf9Ny/hzKspuo1BrqI0KJHTaYEQ8toH1KV1xuOxFCqOrw0FZUSvaWfyk/f5amW4WYo0w4wo1EpPUia/5DdMsUbDAFPq8fvVLN7XP5XNn+G3V5efhvtcjA7YZIDR2HDmDUwodp1z0Vt0Ip4dbC/LDpow9lpe+qrsArupchRtwmPdHpaYx48AE6pPX5v+sPmDQU5Z2l9N+/qDyRA7VWfAY9rZ1jadc/g2n3z6ddQqIsCIJuPy9XDxzm6s6D3Dp7AWdrE8aYcNpCDURl9mL2889hColD5VKgEQJfhY/8Q/soP3yI0sNHSfCrqbO2oOufgb57N+5f8RwevQmFQU+bzUm40Pns2U3xlm3UXcrH47Hj1qskBDspazgTH1uKX2tCizBkKGWj98MXXqC/EooPH5HmBpfZgL1LR7oOH/z/EfXWgVVdW/f2czQn55y4u5AQSEiCBnd3h+KlSktpC22pceu3cqu0pbS0OMXd3SUkSIwkJEEiSNyO69e10/f35W+a7mxZa645x3gGk6ZMxcPHD1SemE1GPPUeXD1ylNKj56jKvIFetMrVClzhgaSMHUnG7Jk4VToC5D7S925S2sk6c4yqg0cx3spHXl0vpTy4OyXin57GpPkvtxWAahFlZ5Go9oX7D3N35yFq7xRL37NRCd7J7YkTI88XF2IWqAi5GEm7JUj6lUN7MZ+5QPnV6xjMdpw+3sgToonp0Z3pgnHlIbZLwYmzIFfL+WjRK6To/Sg4dZYojY5Wpw1lp3hSR49g4MSpuDVCAO4hRRnL5E7ObN+CNfMGT69cx6OpVZJfyHumEtmzJ2PnLQKlGpNKPF0HequBKzu28/DceepyC9EaHTiF0SEjjXaDhzB88sy23FqHFZVahsVYx8Xt22k5l0lD0T2MdicuUSR0SyM4tSMT5s1rQ0HJ5LjNJmQuOyd37abs/CWaS+6hbjUi13rgnZ5Cp9Ej6TllKiZUEiJD/JRX3uXvr76mt0JDxblLqAxGvGMjUfbqgk9yCiOfeU6aDthVMqw2M4qWOknykb99L66Hj9CJ0byvD47+XYkZMYRBoyZiERnqbjPeojBtqefwb79jyxHO/hI0Ck8sPnq8BvUgrm9PBgwa2nY4l2CpQvZhYteaP2m5XUBNTgHBSjUyvQavLp1ImzSOpKHDMSLYqmK1cuKwtnL051Vort6mtaAQvY+WBo0M/yH96Dh4KOlpfcDbXyoAZXI3F47s4dKWzQzQB1J06jw60Y0MDUHRpxtJ40eT3G+QtH8Iu6DcZcLVWM+R1X9gv5lPXXEZHnofGjVKYscMpffEcQSHhKP1C8BtsSDTqHn68B5nt+/CcusOdflFeCplBLSLQZGUQO9nphPZrXsbnkcEewo3cUUFp1avQVd4j4qrmYSHBGEP8cPUtT1Dn3+OiHgRo6nEJBcjOTmVZXlk7tyOIzMXQ/E9PBUeqCIjoEsnei+YQ2hK5zZkktuKt0zG1p9XSnuoX30jZTduExWfKF2/X/8e9Jk0nsQOndr2UdHoMBm4d7+E2ydOU3X8PLKndfjpPXH46ND16sLgZ+cTFJeEFZUUI6hDKWn5L2/YjKaghOrbuYSHBeMM9UfVtyuDFyzAP7IdLoccuTjV2C08LbxJwdlT3D18DFl1AwFqHzSxsRi7JDNqyat4hYZhFvxXAZLAStnlC+QfOUbd9dvU3a8kKCIKd0gg3hnpTHhhIZ5i7REnT2F4Mrby9bdf4i9S2G7cQVHTgFLmRJ8QjaJnZwYK7WhIDCaniEcTyCm4feI4JSdP03QlE3VrK0anhdCuaSjE9Tz3Imp9EEqViJoTJyYD1y8e4/7VyzRfzJTg507BqUzugGxQL9ImTyAiop1UADqw44WdwhPHKDlxmtrrt3AbLTS5XIR0ScW3expTFi5ELt4/YdAT3QiljBMH9vH4Rg6tF28gr2tErVehjI3Ca/BA+j0zAz9fEXXbVtCJL+DD5UvpoPWh+chltC0WrCo5QakdiBrcjx6TJ2ATZhUPUbBbpQ5v7tUbZHTpDhrNvzVR26jn+MmjjBw96v83lFrEXiTn1p5dFF28SlNWDiqLFa+IYFRRoYT1703fuQvaWotyubT/engqyNqyjqc3s7lz8gyeLjnBMTFtHcAVU8a7Wxrq6NctnWmjR3Dh0EGOnT5Lz/FTmPLRf6UugtXeZmTBbOb4p59z4cRxkgf1Y+bsuWxd9ZcUMD1m1mRGvfGyxMFCLXhhYpGxkJeVTdrwITjVTgw2Mz5iFuiGa6fP0mvwIFqUUnoeOjHzazZx7J2POHxoPz0XTGLq1Kns+/JX8gvuMOT15xi5eBHI1JhNooMQIHUsRXciVzh7n39BShBZ+/233CkrZv77y+m2QDjKXFLnRWA4TFVVvDlyLH4omDlvIRlp3dj79U/cLrvLmK/eo/f8ZyRDn5SpKJfjYXewesqz1JaWMWT+ZHr26sn6r1aSX3SXJT9+RfspYzEoxKnaiY9gABis/DrnWUpLi5my7EVSO3bgwP9+I+vWTSmrN6JPb7DKwUOPSa6SzssfT5pMS8kDnn9+EZ06pvDrV59T/Og+769dTcTAXrjk0hCm7exrcfHR0OF4mG3MmL+QxPgkdn75A3f/iXZ79e/VBPTuht3ulNzNRpeF4rOXWDt/CV1i4+g/e7xEZV/3zS/cL6/ilwM7kXVKwi61L5Hi/Wgy8MmYiVL09rQlz0nRObu++ImHTx7zn4Mb0aR0oM3tosUmYopajbw9ZAQ+bjcvLF8qnVr2rv6T8seP+fnkEYgNE7+4zd1p08CTRt4YOYYgXx9efneZZH8/9ts6qo0G3j+0C6JCcFiNKDVazHYZssc1fDpsNOFaLfM+fJcGQyu7/viTupZmvj1xDMKDsIrZrCjTHA4Of/cTF7bswNdbzxtf/4e7+QVkbtwjLVxvn9oFPvq261dpabQ5MJVX8fmY8SRHhPPcivcpLivjwIZN2ER25dlT0rvschvanKJWJRQ94O1Z8wgOCuT1Lz4h9/oNCTeEl5ZFe//C5eeHXIyohEHPaaYqJ58vJs+jf1oas15/nqKSu+xe+zfegSG8c3B3Gy5FLZheoLCbuHf2PGuWvktSVBTPvf8ml69d5eTug+jCQnl3+9r/58a1m8Qoz5uPFy3mydnTJMdE8eon/+Hi1asc276LsLhY3v57c1tIptzaxnQ0wL2jp/nts/8SFxPD4vff5fyxU9zad5So1I7M2PwLbk9x+PkX7+F0cX37btZ+/Bmdk9rz6orlnDxwgNO7DzNw5CjGfvuFBAsXhahwNgrtxaU/N3Lw61V065jKMyuWc2DnDq4cP0dH4Vhb863U6Rermt3lwmSxcmLTNk7+72cyOnXipU8/YOu2bVw7eIrhY8Yy4b8ftsHIxeMVG0mjheVjJ+GlVhMRGspzSxZz+O+t3Dh9kSHjxzHgw2UgotQER9PtRGNxsfvbnzi9fhP9u3VlztLF7Nu0icvHzzF17lz6vLesjVWoE7pk4Ti1sv+/X3F97wG6p6Qx9Y2lbF69hivZuYybPYdxLz8LAULPKlz9Zqmw2/nZl+QeOEnntDQmvfYCv6z+ncLLN3j25Zfo98ZLEtdTpLmIeCsBY9v21nvk3Mimd68MJj0zg/WrVnPv5h2mL3yW9FcWgL8e0YA1WwRM/SlvzppLolpL3+QUxk+fyp8//sTdwlKeW7qU5Bfm/XvOFvpd4SY28strS6i7U8z4QUPpPmwUm1f9zrWCYl767CM6TRuDQydGVI42aKzdxspFS7h/KZvnZs0luVsX/tq4icysbD789ivaTxvTlvkt0XYF+cDMuuUfkJeVxTNTp9Jr1Eh++fRT7haX8umvKwkY2ke6l6IAlNnsyFwKPhMO44pHTB05kpRuaaxe8wfFpff57PdV+Azri/GfUZlOo5PcrJWXr/D2s8+SHBzK/CnTiUtJ55f//UBZdR0rfv8Vv/5dsaoEyseBUuBq/on1e3fyNGRPGnlhznwSUpL59ocfKXtYzrdrfsO7T9c20rn4EdC5FhufzJiNy2Zl1vRpdEzpxFeffsKT5gZ+2rgeeUpHqfMiIX1E0dtg5KNJ0/BqNbDs5ZdQaNV8/f23NCnga6GXbReNTeMpRcWK1HHlo2pemz6DQKWKhdNmEtuuA19+/DlPzDZ+2b8XwsVIVHTERJarhWu7dvLrF1/SMTyaN15bIunmf/79d5qNJn7evR2CvEEnoQCk6YbhZgFvv/gKkaEhvPTss7jtdv5Y9yd1Dgs/H9wH3uIwppEaAGqnC1NOCR8ueJ5IjQdvLV9KdUsN367+RVpDvtuzB6enGoVwl4uWttWF5dI1PnrjTULDg3n5xRcw1Lfw88YNGIP9+Gmn0Az+21ESB0ejFW7ms2zhC0RFR7H0s08pyMxky46daAL8+GTnNonJK+6/xPZUaVj35vtcPXaKxMR2vLP0TfKybrDn2CE8YsNYsWol+AeIJyutPwqrk6ozV/j01dfoGB7Csm++IO/Cadbt3Ea7Ll1Y8s234O/fdm+EH0CuoOLQMT5buowB3btJUX8Fufms2bOLoN7d+c8fv/2b5y51diQ4euWOQ6z89HPikhNZ/NEKLp84wfZdu+nRuw8LvvmyjV8sZrTCHe9wU7r/OB+/+Tb9e/filZde4sqZs2w7dJCwXt35cM1qqbS0uR2oVWqcLS18/uLrlN/IpW96V154dTEX9x/k1IXzxGd0ZuHK7yXHrtNpl+ISxSVlHT9DxpCh0qHcYTSi9NSBxUZh5nWSe/Voux7JWS6+SSXZP/3B1rVr6T6oJ3OencPW9eu5fOsmPSaOZ+HHn0n6S3F+EE1wWXMj13/8maN7t9J+TG+mT5/O5Y0HuLT/BLLf5y1w5xXk8Mzc6fTv0YWSc+dZt34jfafNJGXwaKrFaEDtidNtwdtu4ZrQ1TQ30n32NIKiY2gse8zBv/8mIz2J9IxUmlU2AgICsT81SpDnsooqdKGBeMYF4qXXUl9YhsLm5FFdLbrwEGRh/oQHBWITp6YmE6XZudxrrKPzi7MIDAzBcD6PGxcvoekYTr/hgyTXp3hxG/WeeMgUHP1+FXqFlr7TnsHHz5fK25nkZ14iJjqSsKR4LEG+BEZHU15chqu2gZuHDhEYEEKvSTOJC4/n0blMrmRexKNzHAMmjcJmMGJ22LDpPZAbBcJiF2q1hq5zJ6DRedJ86w5FWdkERAQR2SWZ1iA9wcHBGPLK8LJC5rVs6pw2MuZMIdjXn6cnLpObeZWovsn0GNQXt9FJndGKOTBQ0qhc/HM9wVpfJsx9QYpyKc/PouTObeLax+ETFYYmKgKdrx8P8ooJVKi4c/YMbrecgVPmEqAPIv/AcW7eziJl6lASe6VLukMRM2PWeXDx8CmqT2ST2C6Rvi8/g9lupfx8JpUFhfTqm4FZp0TVPhq9tzfGwgcoWyxcu3wNpb8fQxbOprWugZqT1yjMvUmvOWMITojCUNeCwsuXRq2O6qon5O8+QHRYBCmjhhEVEkr2lh1Ul5bSb+RwWtUuVFEBhEdGUpP3AFN1PTk3s1HpvRg9Zz5ys5Ocbfu5f7+MXguno48NprW1Fp+QYFpE5yPvLne37Sc9JZX4MSNR6zy5un07rU8fM3jEcBrkDpSJkWi99DQVlJF34RoP7z2k64ABRPbqSlRAMFdWbaK66iFDX52J3E+LvcWCV1AYzZ468rNvcf/IKbqkdiJp5GBJKnBt827JHTtw8jhaFFZCEkNQu5w055VjrG6WgKkdemaQ0LsPXm4V11dvosXQTJ8ls3EKjmCLCYVajfGf8eq9grvcPXCRPr36ENo3Tep03NhxEFtdPf2HD8Dlq8cjLg6T3U79gwfUPyyn7HYeqd26Etu7u/Te7fntL0nLOHDGGLyDA7C2mtF7BVLTapWyWT0bGhgwoB/hPTrjsjm5tGknbrOFXqOGoQ7Q4RXsiUygefLKaXrawFURBzdyBJFpnVEY7VxcvUEqhAa/Pg+TVobNZEar0iCzu7l1OYvK/BJ69e+Pf1oCLquVSxu2461S0mVoLwjwRhMVTm19A40PH2J4VENpdj4jxozHMy4GmVzJntVrCQj0YeSCSbS6LFKcot7Xn1qzldtXs3mSlcvIEcPx7RhLS309t7YfJlCrIzEjHc+IIBSB3piFJqmsmkunztEoczBy2mSCIyNoelLLiXXbiAoLY8ScKVRZGiVot9bHG6fBxrn9x2gsrWLaM8+gigmmpqqKqxt3khgVQXTXJDSRwXiEhlJV9QhZQyPlBYWU373H+GnTCUtJJb/wLhePnCY8PJShU0bSbGqSUnD8/QNoNVnYt203tuomZsyZhSYhnNKiInL3HKNTu0SCk2JRB/miCfGn5XENPrUW7tzIoeBpFePmzCQ4Jor7hXe5tvcYifHxDJ0+nsfmJswqFz4hgdwtvcfWvzbQ3jeC+bPnoQrw4s6t2xQeP0difCxeieEEtovGw9eb2sfVkmvy8tnzNDY1M2/BAhQqD0oL75J15hJJndNoP6w3IsNE5RBYXTHHhl2bt6Izy5g3Zz6eIX5cuXCBoovXSE1LxR3sRWJqMjoRTfmoGlWLjUsiiUmtZPTUyZjcTh7ef0DW+cukpCSTMaw/DeZW3HI33no9hrpm9m/dhZdSy/z5C6TiJ/PiJR5cv0lcxwSUKeEEJcTgNNmwNxupKS0n89IV4hMTGTBwEAEBQWRdyeTG5et07dOLtBH9edRQI2kDfbx0NDTUsW/HLiL9Qpk17Rks/2QaZ1++QkXeHbqK0VawN5Ht20k4saf3y9GZXFy+eFmaaIyaOAGNGKeeOUVx8R169elNlx4ZNBhNmJUKdJ46GsoqOX3oCCGBgUybOhmby0b+7VvkXhNpK/0xB2nxjgmTZAGmukYUtQZuCOxJWBjDBDbMKePSuYsUFxQxevx4AmMjpK636CjpdZ5s2LieR5WV9O7em4EDBmNz2rl+8RKtlY/p1r0bqjA/qcOq1Wqpvl+Bj13BmdNnCE9OonPPDLy0eg4dPkDl0wrGjh9LcFCY1NFReHnhq/Um78xVcq5eJ759PMPGjqTW3MSpE8dRtJpI7ZoOIT74hQbhpVBJ+fXqRhvXhKGscyd6Dh6IzOVi9/49PG2tZ8z4MYQGBdHS0Eig3pdAT28uHz1D7q1cUjO60bVnDxRKBXu2bcfdYmDCpAk8NTcTm5IkFfkiYrTw9FVam1vpNLif9DytBjO79uzkUe1jXnn9NQmLUt3YSEBIKGoUXD10iodFd+nVO4PEDu2lzOfdO3agtDoYPHyolFvuHeQnwZGflD7AWWPgdtYtuvTtS68B/altbGTz7u2YlA5mzpqJXnQi7Q4MJjOxQeHknrwsvQ99Jo4ktkMidqOJy8dO4q5rYsLkidR7OPGPDMNsMknfaWP5EyoqKkkf2I+0Ll1wtJr5c91aVAHezJj9DGq5nBaLUTIBCpTQD29/RICXLz0G9qdjcjL2FiOb164jJiqCXoP60qpyEhIVSVNts6TBN9Y1ovfxllzDcQntJCSbrdVIZekDIuNiUAb5ERgaQlXJA7zdKh5k51FQVEjf6eNol5JEfWUVGzZtxj82jlFTptFktKHUeeJUuwi0W6nctpvMy6cZtHQOaemdab1czK5f1iP7adgUt9VuIDYpmMlDB3F+/Q6KHlQQPmYUU5e9DV4BNFpt6Hx0UpZt+fWbdBUgaJWTFoMBb79g6fS56aP3Ob1rCxPHj2TyiDEcXL+XzGu3cXp50+i20n/sYMYOGkjm5t2U3MrDrFJIwe2dB/Vm5MABnFm7hcyc2/R/4yXGvPoK+IXTXNOCj84PGuspyr1Cx+AgTn/3K/cf3KfvK/PpOHwIZ67fZPjkGRjqm9D7+mI1t+JhNbPhxZd4kJtHj7ETGDV8JDt/Wklufh4v/fcz2s2Zg8BnO91yaaF0mpopvH2VKE81Z/5aR/WjR8xe9ia+KancKimn68jRGA1W1IIPZm2ReHtfTZ9Gc1UFY6ZMpF9Gb/7870/kP3rMvNU/0HPKNExNThSOf/VpDY+5n5dJsALObtlNXVMrY5Ysxr99ewpL79F56HCw2KVsQIfMgdpk4OfpM2msqGLk/Ofo2DGZzT98x8PKCt5d/StBw0dJAlWhHZPrtdQUFELdY/RWIztW/SKNVWYsX8rVohK0niEMmDEbh82B0WmWzCTUPOG9oSPwkcsY9+ICfLx92PPjXzw1mnn977UECMGyVYFO7SmNXB7lZuFpbULeWM/+Nesl8fzED5bTqtVgsFhJSU3HYXG1RVuplFD+kA/HjZFwAnOWvYPBYGL7ypVY5G4+3LYBTVpnaBGHJjloPGi+k4fSYsBS94jdm39D6atnytJ3aLALeZmC2K59EInawsig0VlxVtzjneHjCPX2Yv4HS3n8tJrjG3fR+E/nbcXBnXgKVpZNLTnL1WoFVTevosWI+UkVR9dtQePjy8wVH3Df0ILe35/IxEQJZaQQGhSZB613Clk0eSzJCXG88vabPMy/w/k/NyL38eHNa+fbRgMOD1wGC3I/Xx6cPUWUr5ay3BucP3aIoJhIxi1+mcJHNcTEpOIfEYfF5cJsasEvQMeTsyf5bMYM0hPaM+utt8i8mcONcxdQ+Hrz3sGdmG0OlLoAmg1GAgN8yTp1nIyoMC5t30HOifO0S01jzDtL+fyXX1j+5lt4hIVJqRXNT2rwCY6lZPc+fl32JkmxkSx4awnZmVel1r8+KpJn9+7Aptaglusw1jag8/cn79ghOsWEcfP0Cc5s386AYUPo8+Zirl+6Ts+BE8Eux+Wrw6V0oVTYOfLTt2RuWI+/Xs+zH6zg5LmLXDx4mIxBA1jwy/cg4pD+zcrU6DXcPnWCLmHBXN+zn0t7j9J76DD6vvMGJy9cYMSEKf8yrJQSsFSc5i/9+jtnNm4jIiiIFz96l03rNnDv1h26Dx3C+F++wmW3IBdHW6FR89KTc+w4naNjyd6yicvnTtJj9BD6vbOE48fOMGrss5KgXXAhhXZS7jCz65MVXNyynp7duzJp0SLWb9lK0bWbjJ40hfFffC65oO1yDW65HLXcSf6Vc6RGh7Dnt9VU59xl9NSZxE0cx6XCQvoPGyWx5KQsOatZuv6/V3xM/uHTDOjZkzHPzWPlN99SW1LB5IXP0m3Fm21rlNKz7ZSuVnPz+Em66X04vHEt9x4WMXr+DKxx4Zw4f423l38ndaOavFQIbKaXy8kfS1/nzqljTJ04hu4jh/LNj79Q97SFmc+/zMAlizGYDJLhTmxKruonGCur8HK6WPftj2jtcobNnIp+UFeu3S1i8KDx0NAEGqGjtUnMwZXzF1KXU8TkUaPpOngA3333HVWVj1n20UdEz5jyLxPWDVpPauobqC8pI95sZ+eqn3G5zUwV4Nx2MdyvbSKlz2gw2HFohJ7TJDlCV4wfhaPlKePHjiAtowffrlxFZXUTb3/yBSnjJ+J2iG6KEw+1gpqK+1jKK4m2Ktj28ypsCjnjnpuHPCGSqtYWUrv1BYOICxXFVVv04KdC/mC1M2XcOOLj4/nyu++o/0eb9dEP3xOQlgLBwdDUCn7eVD4sxlJdTUiTnT1rN+BSypg8fy7uoADq3C7a9+iJUZjPkKF1OHBXVfH67GdUjO0OAAAgAElEQVQI8JAxZ8ZU9Dodv/61jgYH/PfX1fgLHbaXF+bWJjz1Wipzb6FqaUVWXceB7TuQaTTMev0V9uZkEp+WTr+MAUhUfNGttNlxlQnywXwivH15fu5c5HI5K3//Hcs/2dTfrl8rkQzw9cEtYu50Hty5m4uH0YRn2VNObt2FysuT2a++TI3QJnp5SbgtgXFTuWUobHYMubksfX4+IUFevPziAprqatm4dSfKgAi+3robm6cemU5Lc2M9gb5a8rPPEyp34yq6x+71fxOS1IEpr7xGgcFASEw8IV4iD9wBXp7ShLDhwlU+eXMpIf5+fPD22xTeymXf0aMYdCq+PnxQ6rLaDQYUIonFx5uS61ckfW7FyctcO3+eyO7JjFowi7zHVcSmpOIdHIHNYpdQTUJzWbR7Nz98+Sm+Ub68vWyJ5CU4feYiwUnpLF+3Rer0CkaxyJnXBum5ee4g3drFc/uvLWSeu0TK0KGSgfBK9i36jhr174RBRM4aJadiyR8b2PDrr+hD/fjg/ffJPXqWXYcPETqwO6+tWyPiyqROq7PFjCIkiOxj++mR0J4r63dy8cxZek8dy6BZU/n4qy/59Pff29CagvNqd6D08OTEdz+wZ9MGQmNCWbFsGRc27+H2leuY5U5aHBZSe3Tlmbmz2LlrFwUFBZKcSIDv0zqkMG3KdE6cO8eJ61eJ79+D5b/9hq3BhFortNh2yal9+fgpuvbojVytlWIiW63NhHjrOPjee9w8dZyUjDRmTJrK6Y37KLyeg2zr7NfcOI08rshF57Tha5fjHRVH5KQJpM2Z2zbDV8gl/Yho0F49fppBgwbgUjqRiYtzyCUX0ZFV3/E46wru8gqUjWZokdFn4HBcocE8rK8mP/8GnnYbwRYXXVLTkIUEUFHzhPKSYjxFbKjBSHC3NALmTCBt4lSwCsChTIrjFOLKm4f2UnzgAMqsArw9PbijtjD6nTcxRbejQ4+eeEn/yoVFJkNjM3F71R/cPXWWlpoGNHYneqsds05LxMzJDHrheRA5piLBQ8QO1TdSf/0y2Zs24nH3PqLZ+tDtYPp/VtAQGUtCzww8xNoi6DMeblSWOs798C1Pr17H8aQehdkhIW58unXGb/40koeMRSdGJ2JPEDIIYwt5u7ZQJlxEpRXIFSpqfb0Z99piVDHxRHTogFyjwuG04lCrcdc95drXP2EoKKa+oRlzczPBOi2h6Z1ImDuL0P79pU1WXLsYQdBipGjrVu7u34dXXR1GqxFVpyRol0BAl94MmThZch2Lf2tTuGkpz6ds3UYqL12RgtjdVieBGj80HZLouGwRQWnd8fw3hc8u4p4qH1G6fxc5u3fjb7TRYrMhT+tIj1nTUbeLI6FDqpR3LIGdZS4abt+ibPduSi9dw2BxSsVnmI8Xfp3ak/racwR26gxmddvHJ5QC5U8p3rufW3u3421tkDoV6vSu9Jw9B1lUBHFJ6Tia29zTDqVI9jjPww3bqc/Jp9UuYLdyidFYIZcxbe0v+CWlo3O2fRMuDZTnFVBx/BB3DhyQ3j9RjHn36UHKxLF4tm9HRGw7EJosMY6SKSi/cpXcndupLSrEZDBIGIAonRfxA/oQ/fIC1DFJqB1to3Mx8b13PRvD2Ytk7dqBFivVlha6zppOcM8+BHTKwC88XFojxbRdjODKzh6hdtdunmTnYJdpMNrd+AUHEtI9nb5LX4Eg4XBTCg+EBBgvy7pG48lTlBw8SrBDTo3VROTUsZTYzLy+/H2UPr5YWlvQCM2axSmR7+/+vZ3GoiJcajmNzfUkxkUR1KsbqcvfwOwZjMYlk/ImBVy4NPM6VQcOkbtrNyn+vlSLCKzpY4kZOJSk1P4SjsUhNhTJAOEg79huHm3+G1NZBU1uD4xOJK5dfN8e9FzyAnaNFyoRPSg46AoXt04ew3ThMjf/3k3XsFju1zeQ+tJ8vLt3pmM/obtto4dID8xpoXD/Ie7tOILp4SPJBNVss+IbEYk51I+XNv6K+Z8RvadLZPTJqFeIvNLzmPYe597BwySG+lNqqSfxjQUEde1Jeqeh/0+BIDZCvdzBlc1rebx/L86n1dQYRKqQlqh2CST160/K889J5hOnQOdIfi0nN04e4O6R/Ty5kkWsy4t6p5yey5diCQ+VeHySLV6MS8VoUuXixC+rsV7KxXivUoqpcigURCcnE9W/J8mvzJO4pMIMI9bWOruNwlNnadhxgNbbN/FUO2jylqMd1Y9WT19efv4/kllFKCjE96tzO9j33Ze4b92gsbgYl0KJUa4iICmVfrPnEj10KCa1SD4R4AY7apuBa5v/puFiFk25d/FyqqnRyMn4eAnW0CB6pIkUIqF1skhdQVdDDafWbqb5XDaux3USK86iURHaJZXOo4cTPWZ0mzFE7SG5zptaDdw5fpqnO/bhuleC296MPVhHv3cWYw4Mo3P3kVhsMonjLtSNtqrHnFn/O3XXLuCuq5Visty+/lSpPRjx3IsMnDFHSiWSfFQ4MTdUcffgUZ5sPYKsslbKWjUGetPrzRdwhoeQ0jmjTWvpFIF2btxVFRz7cwP1126jaGiVsnRlwX5oO3eg/6xphPfo2ban2VzIPVRUlJfw8EomJRv2IHtSi4fWA1lkEN1emocjOoLw5DYygXhHReCisayEC+vXUnvxAl4mMzbRdQsKRt0lncELFuLfqZvEmhRiOdFpfVKSx6Mr18jbsBPH0zo8vHwI7J5KsZ+KPlMn06trX5QCjSb+YpsV070yDqz+E0tuiWROMBqNKIL9CerXjaHzZqFtn4RDFBPCzS1zUVicw9Or2RSv2kqAyY5Lq8AnNZFO86Yhi48jMC65LavXAb6CbnP5Etd2bKW1KA97cx1OhQuHvz8+3fsy+qUl6KPjpOxgrXjEOCnJPc+Tyxe5u24HOrMbm5cfPhkZxM6agT4unqTQcAn747AaUHqoeXDmDNn7j0ixp4omAzKrA5+EGHLdBt5b9ROa6Li2g49MxEfaKb2RRdW5K1TtOoawj5ZYa+k8fSzx44bjER1DQFi8lOIj3PpqF1ScPMb1w/u4X5CNh9sm3TOvqFh8evZl+JwX8QmNbIu4lMoBB3lZJ3h86TwP1+8mISCCG7V19Jg3j4BhQwlN7YRe44FOpZQ0usKwVXnwKDnHT1NVVITGYsfDYMOnfRya0T0ZuGAWSq9AaY3FQyf9v0uvnKPi0jVKth0jMiCIUmsTHccM5j5WFn/+CQhNststfUc6uYJb23Zy5/QZmu6VoWo1orO6aZeYgHdcOAaLkYKrWdJBRualITguipC4WBof1/IkuxBvDy+qzQa8OyfhP6InIxfMQ463ZFaxu63SBOvcsTMMFd4KsX//y7jHbubOjs3kHzsu6Y89rG4C/EIlXqxs59IV7ukTx7L+vWWoHSZaXHZeEbwj4YTtP0haHIwiK1OIUXFy8cRJJowcLQmnJZa1XSm5TMqqbuJvbmXzC2+SqPTFaoTJv/3RdjJTyln16itoRbKBlwczRZdAcHOaWvlr0TtE+wXQiIWZv6+k2mUhpGsvcPu0BQMInafZxeE1P5O7fQe98ETYKG60PiV21AjiJ0wlrX9/lMI+LnPQam9FKVdQU/wQ9YNyjn74LiEyJeqgSDJmz+GUoZ5Rr76IUq2THHcS1bvZwJkff+DpyVMkCYeMUsENQyNRI0eQMGkqKSJ2SYzeHSKQwk3tkyKU1Q9xFZZw7NOfCVTqkAUHMG7VL9wXIMnufVG5FSIABJPQkppa2ff+uzReuUZHrS82h5M8Uytp4ybQbfwU6UUUWbQo7LgULp5UVaKsMdF6M4eTX39OiKeGkJQu9Pv4I3JqH9F+4BApC1IskkLC4dlsZOvydyC/gGiDWUoCuK+RU+mlY9iSpfQcOQaZ2Js8odVhwlB7n2BLEwW79pOzbh/eaIju0ZVun31MRUMd0V16te02/95/w5Mn7P74A6wFBcQJTajDSanDRvqkiXSZOoWg5CQcJqFbEK41C7WFdwlSe3F1x07yDuyURqidBg4jY/GrPJBZ8e/QEYVbI+XRin2/qbiCbe+vwKuqnHinmVaricqAQKKF+PuZyQREtZekpTKRdqO08Tj/GtFeXlz65nvuXcjGAyWjZ8ygQkA1Bw0gXry3IhtOCxY1PCooYv+7y9E+rCA9IJSalmYqtGp6PDONbpPGoY6IaHPcCRyIGu5duUo7kR/5449UZF7A6bYzftEiQvtk0BTih3d4Ii63RipahFzo0Y2bnHr3Y4Jr6wlWyWiW26kI0JM6cyYdRk/CMzRUqnWFzFKrdPAg6wwdvHSc+OAzbGVNVNbU8eL3n2CNCkIZ3w5NaGxb5qT4iD0h5/gprvz4k4TI0ArUhpcnZT4eNAf48PEPP6D0D5QMAQ6XoMpbqLiZQ5wmgC3LluPbWCONWRZ8+1/sSbE0xwSj94vFCw9J6yRM6df3HST7qx9JV3kgbxFuYhcN7SOJHTOGjKlzket0/2cWxI2De5knSfXUsnPx2yha1TTa7Sz8+n2MQd5oBVzcLwys/+qXFC6y9uzk6o+/kChXoxN4H6cDc0oiHSeNo9u4MSi0YuQs8VikyULxxYt08A7j71ffxtPooMFhZfrn77Et5xrPf/aJpBVSGe2STqZe5uDq1p1Ur9xAB4sDmcPAE08Hj9Jj6DpnLn2HTpVeZfHbJXuaw0zFtXMkaJRseXUp3gY1Lo2WSX98T1XtEyJFR0/u2fYfiAVO5mL/bz+Qs20LSUpPgu0ePDU5sHZOo9us6aQPG4TD7ZDG9OIFNVobqSksJq7FzarXlhOu0OH4J+Fh+u/fU9r4mKgh/XCJtHKDDQ+NVrqobd+spHbrXjrrtNitDTzR2CmO9CYwozdvLv0SLMLq2+YJaDLWYaooJrCqgr/eep92Cl8MchVT92+n8MF9kgcLuO2/f6tVbJAGDv/vOyoPnCLJwxeFACbLXbiHdCV5/CjS+w1u4/Z5yHC5LTS11mJ5WIXfwzrWvPsJCV5BNCnczNn9F/kP75Lae4AUjeZwy/+NSpbzxxvv4rh1iyiZE63bTKm1Hv3UYRKGK6XTIAwiaMFTJn2/tQ9L0DU9RV1WzNbPviRW6Ytf+yQ044eQJ/R5L74uXb+A/uoFTqyhmk0ffUrr+SyS9YEorFBibCJ0xijSp08kKrWzpO9yC0Of3En5/SLCHDKaT2Sy4/tfpWSI4K4pjPp0GTl1T+jcTcR0qjCb7XgKxFB1NZs/+BTrlRySA4Ix2E0U2psJnz+RlMnjiW2XLh30JDuS1UVFWR6xHkrK/lhPzr5DUjRdohjzLX+dcqORmLQMXB6C7enGUwn1D4rZuOITAosfES/XoZSpeCCzcTtAwfzP/kOnbr2w2ezSdAmHmaI7t+mg9+PSd2sou5ApRcF1HjuM7ksWUGZqJqGjcJcLQb6o1l3UFhWwdcUXxJbWESZT0aJ28EBhpeOcKXQaPw7fuPa0Ck2yGLZIa9VVEvRe5H/1HSXiYKm2023aZLrMf46SFjvtUru0pThKDQwHZXnn2PW/r2hX0UioXY3Z7UG5Sk3SSwtJmzBWivmUKi6H4LO5yMq6SEZsIofe+BhjSTmPGmp57etP2XLnOqNeWEBEbHucqCQZk9ImDqsXOPTdz0TXm/EQeJJgLcXOVnosmkfPSZPRaAJw2uUoRYfU6aYy+zJRIcFsn7MAb7mL4qbHLPjiY4zxiXhEtickILxt3RQfvcpN1uV97P3+f3SttRHi1NCs9OSRVkfXV14iadgg9L6ikBYlvhO500ru2TOkJySzcc7L+NjcEm3h+S//Q2WCPx5xUYTqQ9pSnextVWbR3t0cWbmaBKsaH7WGSrsBU4gPdcF6Vvy1pm1f+b/Tv9PO/axrxHsHsGnGc4R66nngNPPypx9ATKiU0rV34TKUZhu1CjvP//ETeIp1xYPtz79DoFJPWWMti9av4qHaSEwfYZr0lCREUq4qLi6fOMvIwSNxi71VYtK0uf4fXDpOnJcvWxa+ToDcUzKhdB/QH9mm195yt1RVoHz6CJepGZdOgTo8nEFzF5I4dBR2Dz0Otbg9bY7i44f3MWHcmDY8icONRpg95C4ObfuV8huZyPPL8Gww46nwIq5jKsGpnbiRl0N5UQH+PjoaDQ2075qKb7tYqsrKcZc8xljTgMxPg19KIjHDBtJdiIddogP4rw3bDYfWrqY2Kxv37WIpML1WDcNfeB5Nemfa9ejeJq4VYewiodztZtPKP7CVltF05gSx3r64vIK4Z3cQM3Ekz7y1lGa3HZVMK3U1RYcwa8dW8vceQFZYKukdcs1NTF62FFVCEvGdu0s302ZxoNa7cRpq2b7yWzye1lF3KRdfhQdWtRJdh/YkT59K8qixtDbZ0fprpKB1c/0j7h0+xI3tO/GsbkGj0dHk7cWQefPxbt+BMFEAitXR0gI+HpIOcePPf+EoewC52UT8M0otrWslfuhQUmZPJaZ3L6n7p0QtYY0sj6vJ3rWDeydPE9LYSktLM56dO2IIDiB5xBgyho5qe3jCqKJxUF1awPntmzDcuYvjTiURvkFUtDQR1acXPZ+dT7AowP/vgavgaUkxhUf2U3TsBKEOBc1NrfilpNBjymRc0RFEdxOLkrj/YgQmp+lOCYd3H6K28A7OkjyiAwMwK/RoOyaTsehZgjqlScYWEZvlMFtw1dRxc+deCg8eIgknDc1NqLp0odPUibjbhRGd0hmFSyX9rbjN1BXlcH7dBlqLyrA9rkMj2Imxsdx68phlf/6BZ3zSv/FfSM6y5opSSvbvI3vHLpK0/rQYTfh1SafLxHF4J7eT+F4i4UImmF4uGw15BRxdv43qggI0hlrEGLPRU0u7gf3oNX0yQfEdseHZdkvF9RYWUrnvCLe276G93psmuxnPPp2JGz6UqB590IWGtdXTLjcqmYmnt7O5tX4D9dkFqBtFDJwaTVoMQd1T6TV5EvroBDALbpUUlszjmzco3r2HnMNHSYtL4GZpCe0nj+GBw8JrK95HrtdLBxqpHHXZKD57nms7DtEk6P7NddhlAg3QC8/0jvRfOAuVPgS5SyN5MgTJouj8OeqOn+PWrr0kBQXyoL6atLlTiR02hKBuGTTY3AR6e2G12tF6uLhz5gh5f23AdrdCKrTdOj2eqdFE9u7KQNFdF041lXDrC6SMmzvHDtNyJZOs/QeJDQzhQWMDPZ+fj0/nVBL79kau8ZCSLKS4SaeFG4cOk7frCM13ytAKA5q/Dy0h3tT7aPjwz1U0W2wEaQOkFUl0i67t34fy5HUK9h4kIS6CB9YmOghNaXoqnfoMxa3USAw2T+H/wcrZ9X/ScOEiT6/dIsDphUynxxjrx/AXFxA9eEhbPJQoAkXbBzs5Rw9SffEiNw8cITk0hocNTYx4602IjSR5yECcbgdumwWluKFyB8c2bOLx2UxMdyukDoJMq0GdEk/qxFF0nToRKwo8BKXfLDQOCi78vQN3Zg73L1wgKFDPXUMN8bMn8FSlZPHSj0C04UUbR6zxslb2/bmKhqtX4V4lvs0u3Fo9rR1i6D5nBp1GjMCpUqMU43ER5+WycWP9Jmou3+DJ7TsEewdQ1lLPsPdeRZMUT2L3nm0CeYcVl1P4VG3sW7uOxxezsZU9Qt9ixzM0EEunaFLHjaDPmHFYbA5UHjoUbjnOyjoKTp4h5+BBlE31YGqmTuVg2EdLsYeH0aFjBiq1HrPZiV4UOeYWDq38kfrMazjuVeBtQpIw5HjJ6LtwLsNmzsFktaERI0K3E9vDcnKOHOfOoZMSlFlldePy96bHotmSYzy8Y4pEBzAZRUKShtbaJxxasw5TZgHu6sa2LGAvDwKHZNB7ygTaJ6dJ4zEBAxFmFVdFFXn7j3L34BlURouUKGQN8aH7q/OQxUTQIbUbDpEWIzZ8lwNjTSVnN2zEdPE6iid1aD00GHQaPPt2Y/ALz6JPSGoD68tkKNwuWsofkLXnAI+PX8KzwSgVDmFdO5Gvs9N79nQ69eyDUjg/hdvUZedxaREXdu6h6dJtXE8b0Ov1WH088e6bztA5MwmKTcRmtqHWeUmFRW1hAeWnL1O4fi/+KGlWOfFJSSBl4igCUzvhFRuPy0Mt7Rci97s1/w6Z67dgunoTe12NBJBWxUbiimvHjDfeQh0a3fbei3a53EFt6U2u7NlFw6kr+JgFqldOh6HD0PbLILh7ZwKixeFZZKILi6+ZW7czuXHoGE2ns/BoseATGiTd/8p/OM8frPwBz8BgjFYHOq0PCpeb5tx8Lm/aLn0vYf9Ic4pqK+g1fQL+PdMJTu5IkFgLxfhXLLYmE0Xnz1Jw6CiyvLs0ParEHeqFKzqMkIEDGbfgBZQe/ritbilPHreVkvzL3Dx8iEd7ThCrDaCiqZXhC59D0zWN6J7d8fDV4xS0DpcFjVzG7eMnuLHnEPacUlyNrXgE+CCLCcZnUDemLnoRuVN0y8VCIqIEnVSeO0f+4ZPcP36JcL9A7jXX0nX8CIpsrbz23Tf/duKEIabt/bmxdz8FB46iKXyIsb6BllBvwtI6EN+xPWU3cnAWVUn1TTN2AtrHktC3O4V5d6jPLkbjVKDy9kIeGUT0mP70nz0dPL1F4CbNthZ0ai3ZVzLJ6NobD41aqjslj6S5max926m8coWnl7KlFBTvsAhqm1uQfT92kru5uYGk9nFMHz+aC/v2kpWbS8roMUz8+AtcCi31Rie+GgUqp5nzR/YwaMoEqTMoiNWi00VdA0e++pKj+3cxeOIIxowaw6G1O3l45x4WocMK9CGiTwrTZk1j9RdfIY6E5hYjbqUHCd27M2HcBPav3UBeYR6TX3uBXvNnSzoHs9OJQsy4dToK87MkFuGh79fQ/LiOkdOnkzhuNFevXqTP2NFtdF+RhyccyAYDa19dTEHWDUZMn0mX9C4c3rCJkgf3WfDBu9LJzu2txeZ04mF1Ym9tobC8lGBPHQe//4PG6lomvfocHfr2Jut6NhkSxkaNw2SSwsJFC/iXmfMoLy1j6MxJ9O6ewZ5f/6Tk4QNe/OFLEsYOl6C0JrsFb2Q0VJVT86ScEJWGvd/9ibnJwozXlhDcJY3su3n06NurLbNRPDFRtZsMfDbrGWoeVjBzwfN0iE1g7+o1VD59yrKff8B/cH8pQl1MkUSgfPOTR5iMrZie1HDwjw1SRM6EJS9Q+qgKZ6uVMXPm4HCYUXrrJECrOGJ/O1roFJsZ/eqz+Pj4cOTX9TS1tvLehtVou6XS7LRJZga9w8njshKUbiuNZQ858fsWPNVeTFq8GFlIIE9tBjp1S8VlNyAXdnGlF47ie/znlVekD3bxksWSg/Domk00u928tWcr8o7taLY0o1YrEb7EquISXFYnhqrHHF3zJ1qdnmlvvY1NrUCrcktaSbvVhUov4m3MWPKL+HbOYinCaNKyl2g2Gji07m9JmL5i8xr0ye1pFWkQHp4o7A4e5NxE463kUdFdDv+ygaigKJ5f/gGPzC3YgjTEtk9oQ/+IG2py0XD9Jt+8+QZ+Ok9eWPY690tLuCCi/HRalh89iFUk3fgFYDEZpdiwOzeyCPDx4eGNPK5s3ENAQABzP1tOSW01kSEReEdHi9DsNleW1UTpmcusf+Vd2gVH8MInH3Hy4jlOHDmIPjKQTw9txyqAFyrRL0dySj8uKqa9fwBnd+2n4PJNwqLjmP7+u/yw+ldefed1NOIUKzA+4rTZYufu/iP89cknpHZsz6zXF3H52hVO79hNVHJHFm3fIiGZTC4XTqcDjcVMcc5tEuPjOLR5K6VnM+nWtRsjl73G9cwr9BTZtV46LC4bGlEgW21cXbuZ0z+tISU2ganLXmffvt3cvH5dMiW8uXWdBPhtbDbi4+sv6ZpuX7pIt9gY9q3bQGHWTTr37sXYD9/lxLGjjJw0UboOKftbdKyscGvVn2xeuYq+/foy7eWFbN26lZLsPDr368Ok7z6TDnkOu13KqhYcxdsXL9MtLJYDG7dImqMuvXsy5t1lnDt6mMETJ7VpMcT6IO6oycqez7+maM8xenTqzMhFL7FpwzoKc27SbWhfpv/w2b96LAknLXW7bh05TtfoOA6vWy9FS/UbPYIeLz3L6RNHGTZpisQwVQpHt0AItFrZ95/PyTp2iv59+zFm3kzW/P47jwrK6DdqBMO/WiF1JgxWK7p/EmdkLgf5Fy7TURfAjr/WU1NfQ6/hg4nr1ZUDJ4/z8tLlbR06cRgQo0WzjT9fW0rVzVwG9uzDkOlT+OXHH6l+9ITpi18gfdEzuBUKZM3CqSxo00YqSu4RqNGxbe16aquqmLFwDvHjBnHi3EmGjZ0oZStLwGqRLWu18d2Li6i4U8SkkWMYPGAgq1at4vGTap5fvox244aCnxetVgtKtwzzkxppkiM3mFj32++47DamCexJ52RySorpNVDwBwUM3iSZmqg38uO852kqfcCc6TNp36sH3/34PQ1mIy+veIeYYW1uYkkXZ3HQ+KgGZ7MJT6uTtatWY7OaeXbxi3jGBlNS+5gufUUHVkT6icOPTErw+Gj+QuwtrUyfMpW0tDS++t83VNXX8f3aNeh7dG4DJisVqIVBpPgOCqHnarGx7re/UCg9eO7ll9EFB/Cw7gkJ/Xu2pUeIIkf8/sJ7fLXkbdw1zcyfNRtdkB+rt2yg2tTK57+vxLtnGi6HrQ0j4pTRmF8iGQaEyWD9n3+ilst457P/cPTqGYISYukxeLgkkXEbTag89bjzilj23IsE6PUsfmkRtbW1bN+zC4Pdzv82roP2cRL40SXSX5RQmJNNmEbH0xt3Ob73sISyemP5cox2G1a5mxAp4cQqgcEVYtR8s5jXZ84jNiyCpa8t4f7duxw8egTjP2P3FZvWQmIENodV4reKBav4wnmSIqOlaNTTR4+j9fPl5Q/fk+6NPjxMMlg2t7bgrRa4LCVNl67z3iuLSYiPk9zNudk3pevXBAXwxZaNEOzflpghExkB4RcAACAASURBVHA2J1dPHKVf+07kH77AkX2HCEvtyMK33uRBaSlRCXEowwNoaq7HN1CsJQ4qD5zlpw8+JT4ulsWLXiH78mV2H9hPVHonXvv9F4kEIEkURMHudnP7/Bm6dOzElV37OX/mLDHpnZj72itk5+bQuU9vVH6+NBpb8BOO6CYDBX/vY8MPP5PYIZGXFy/mxD9JHGevXSamezqvrvwRhONerCWSw9xN5pnT9ErqxOGVayjLK6R9t3TGvLqIlT99yxuffCw1IsThUGgkZQ4npz/5gYt7DxDXIZ6FLy1k898beFJeQVPlY4LDQtFEBTNrzmwuHTlJ4c0cWptbpHsenBTP7Dlz2b5mA48eP5LIDQtW/gDCRSx+xDjK6WLfwSNMmvoMRpMDjVYpjZ89nTaOvP8hx3ZsocuIPjy/8DmOrN5K3qVsZL9NnOFuaK5H56ehU1w0tbfzeVxbhzUmBllsAkbvECm9RmYxIFCK9vL7EtfU6KEiMiqa5vIq3A3N+IvToIeMJ94yKRuw5W4VKpMTmdVJk9uGo10Qap0HXq1WGksrUAsNhpcXpvBggkPDaM4rxkuMpOxmbDoFjpgAPLVaPKoNNNQ18FTloF2HjrgbrNhabYRFxVJdU01j3WPsdis+QYFER0RR+7ACeUszYWJcYrXSEhYp8dwaCu7gaGrCYDTiHRGGI8iHwIAAbOVVNJlNFLvNJKSm42NXU/WggrDEaFob6rBUVqGQu9FE+BHi509T/gMC0aK2Kah3WLG0C8Y/OICG63n4KtW0yv4/nt4yvMpr+96+t3uy4yFGiBASgru7Q4sVLU6NUlqon1Pj1BVoKZTixdsCRUpLcXcJgUASJO6+3d+uJ7//y3X1CzT72nlkrTXnHOMebpqUPjSJEYSZzTjziqVA5zxPI/FJKUT5DJK5RW4y4/B5qKotlowWLcwRxIVHUfzoMWqfG53gwCkVOKLiiAyPpv5mlnQYE9E6bmHhj48mKMxM0Z1s6e+aDFqiWrZq1qaplNT5HRQ+uE94vY3EFlEo40OkcqCxoJIglwJTU4AmWQBn+3gMIUHYruagsjvxGZTYdDKUiRHotVrJXSvSWrzRZsxhEZgsoFUYqBOOdI+T+uoS9Go5kWGhhBhMVD4pkca1KrdD2ogMCa0wKbRYb96Txnx1GgWuED36pGgUKjlWkSJSUYUiOpbImDg8jY0YTcG41Xrqi4swVpRgVCtQJcThU8hpKitD5/BjdmpxqlT4MuOQaVXYch5Tmp+PKTYcWbCOuPZpOBoaoaiakopytB2SpQB7ZZWD6OBo/Cod2bk5uAMWDDoliRHRBCwunJUWFFKnS4YVD+b01qj8MuovN3Mmm7RampQykjtnUlVVgRiPlzXVE9QpA4VSR1CdT3LKuYxy7t/NIsTlld4XkXPsDwSoLapCZfERLTNJyBJZUqykyyzPvU94qIlaRx12lZ+ozFRcLjfuinoKHxbQvncPKfvZVWlBqzbi0Wi4cPkCsZFmwoINhJiD0AaUWAprCJKJ7pIFh8KPNiMFv8+H/U4uoTojjUolFrWC6MwUGhrqcFdW8aSilMhendHqg1CVWiUguU8rp7yoAI3VisGoQR0TQuDfA7zlUTlR6mDc9Q4py9iYHCOBfG1lFaiVCuwyf3Nofed2FJeVYy+txeV0kpDZGpfLSZAodASbVBGgurIKlcMpbTVxKUmSS9xYaUPj9uMWhqh/4+50KbGUFhQRWuOScnvtRhVuo5rwVnE0WBqpLi+VnovwVq1w+2RoAmr8Tg86rZrqwkJ0TgdarZLgpBbU1NTgr7FiFijeOieR8S2xhhqw2C34qyulfFurwY86xER0VByVZbVY6p0E3DLatk7HZrPiE85zk4qi2jLp4OqptRAeEkZIXDQNpZWoyxsxK7TY3E40kSEQbaahqgZtYR0RQWYqZC6U0SEEgnTY3A6aautobGyiXaeuWO0uGhusJLVqxeOHeTzKvkOH+HiCg/UoI4OoqaxC3+RH51WhCKhQB5lRxITx6FE+Rpcbc7iRuw1FRLWMJSkyjoK8IlweOfUONwmZbRFH5qqKElJSEimvKaaksBCDUktMSCThhiBqistQODxS90ogioQbWcBo68oqMdl9eNwe3CE6FKEmjFFh5OXlEqTRUlRYTO+Bgyksq5CSjEQWfGVFGU1VFRh8HsLCglGF6KksLCHEpiBMYaKutonkzHbUyr2UVpbhrKnCL3cTnCIi0PSY1AbKS6tx+RTUW5y069yFqoY67F675CpvqC2nvqYGjUrkBpuk7ktlfgEmr1xK56jxOohJaikVFoW5D4nSGCW8TqPcS0JmGl6VnPt596XRvejwtWqdQWV1AxqtiQhjMLUPn+CxNSJm5iJbPDQihKwrN2gdGoe91o4voCKlbSYWmZcH+fcJDdbj9FppkjmIjouRgOSPcwsIeJRExCTgMeiw+T2YQ4w4rY1kXbtIqCkIkymIdmltkTk9lOc+xuSTo1FrKLXVEyvc3iYTD7KySQgKx2qzUud3Sd/f6nPzuLwIp9yDKSSUsNBoGkTkaXA46oCMsgf5KPxuAjIn6ekpUkxiad5jgr0aDJogqm1OklqlYJApKMrPR6eSETAqyHVWkZiWgr9RZD1bcLgDEuNPMBiFVMMu+tfKAJVFhajEmFEmJ6VVimQALM7Jw2jzSd+5IuCgRWICco+P+vIq6sorMRiN+HUqEjJaU+O0klfyREoHCg8NxyQiQ/0KlHoTPqcLR3klAY8DBzY69epEUWUJVU9KaKkIAYcMCzIp2lRld1Mrppd4sPrtyEK1hEZH4rG7qaquxxFQEBoRjV5rwKuUUydzoNOrcZVVUF9VjcpkoG3bTKqKSvHXNBHuVkjxhJUKN8kZbbBW1eJoaJLyqsU+69MqJZNfjcNCWUMtFr+HmOgY4oxhNFTVEhYRjsPh5PSJE6SmphAcEkyYOB9YGqgpKKGjOZaqsnLcIQYi4qORue00lJSis/nwKGXY44IJigzHX9WIpaQCs1JLrcNKIDGC4PBQDHYfVQ8eYfQr0AUHU6dVYYwIl9JBCirKcZnNyINDUevMuPx+rC4LsQQIk+grFmwJeiLCwgkpdZJz+iqyr4ZPDDTWltGvcyojhg/l8q4DnLxxh9bTZzD5/f9iDfhRCKxIwEmwzcXvry/n4u/7GDd+BENHj+LYlp0cv3KZka88x6A3XwWNnIaGRsyC9+cPcOPKRboMGSh1w/RqnXTKFrOM3KtXSevfD59WjcvnQwxjqWnk9EdfcPjXXfSYMIhnJk9k5+ffc/NBLqP/u4yBz85Ebv6/iBYxD7E7+WnRixTfucOAwYMZPnQYaz/9lIKyUqa//hodBZhawIDtDtS6IGpv3+WjOXOJMurp1Lc7A7r3YP/qdVy8k83Lm34i8+mnqW10EBoeTMDjQ97YyKpZc7FUFNFj3EAG9urL+re/oqSkhoVffEbSjClgkNNobSRYwH//NTusmzabsvwHPD1rAm0SW7Fv1UYu5+ex7M9dhHRoh14djEZjlIwXMoeD/zwzCbXTwbBhw+nWth1rPv6UOmsTz3+2nLhxIyV8gtPhQqs0Stfn+2emYamuYPScKbRKasmvP6zjcUUli39aTdygwbg9MunGy2U+7h8/zvoXFpMUGcLohc/QMi6ede9/i90e4K3Vq9EN6CMJQ5rsVoJEbmlJGV/Pmo+9qpyp86eT1CKWfSs3kFdbw8I964np2R2vwy9R1uVKLfb8fD6eNZ2gf2PCXn79HZpsFjZuWkOts4mvtm5Am5SMR62XUmDkYoB7P5+vJk+RDoxjX39JcivvWfE9PpWWt3fsQJ2aQqNbaBh1qNwKLHfu8v30Z0gI1jPzjddotFrZtfpn3Ao1b27ZCq2TcaoC+AI+DDIl/6z4gb9X/0RCZCjTF8+lsaaGv37agddo5PWDu6BFpBBxSvFoTruDigf3+er5+SSagli6ZCm1FdX8um07do2Kd3ZukLiEdmnYK8ZFapxnrrLildcxG/VMfvU5KqsqOPjzFpQxUSz5Ywe+0EiUDgFKVeKqrqT2/j1WvvwyKTHhLHz9JR7nPuLQ+t8xtWjJwr27wahr7noJ1pTCw92DB9jz9oekxrdg+IvTyLp7lyv7jhOelMoLm1bjFQdYiw+FIVhKCPjkheepvXGdzq1TmDJrFjdFfNjOnbTu0pmXtm6U3kW8zmawqFfFnZ372P3Z16QnJDB94WwuX7vCyb/+JqpLe2as+xZZUCSKOic64SrDz+mf1nD+x59ICg9hxrtLOPH331w7dQ1zYgov/ra7udJ2CSabFyF4urzpFw5/vJIOGW0Y+9oCDvz9NzcOn6Xr0KFMXf05VhUYRZdSTHqt9RzcsJEz6zbSs20m0xYv4sC+Axw/8De9hw1j+hqhE3biVStQilaHPcCyAUOJVmhICI9g0tRJnLlwjn9OHafL2JFM+fh9rFo9epVJ0rnR1MShb77l5tbtjB7Yh24ThrH799/IzX5En9FPMfSdt0Fk+gqyvhg9/1tgbvvkA67u30efzp0Y+vQYDh36h7PHLzN30TIGzJ/XzGUTbEIhd/A5WP/+B9zff5RnRo2ly/DBbNy6jUf38hk95RkGv7u0WUglYtEcLvCp2PHKMnIvXWVQ714MGjOczVs2cTM7mwkvvcDg1xbh1Zpw1tsxak34/8UCvTJxIikBP0MH9CJ9RE8py/hxTjFT5zxP15eWNI/GRFtZ4iXa+eDZKagKSujbsQN9R49kw/bdPMgvZdzcBQx9cSFuvZpaZwMmhUwqJr9+fhFNt3N4ZuQY2nXrxoo1aykor2DhG8toP2sKLlsjmhAhMhdTCQ/fzX2O2jsPGD9iBN2G9OOHH78n9+EjXv/sU1qNGyN1I3wBJQrRKXPYWD53Du5HucycMI6M7u357tsV1FXbefP9TwgeOU7qxkpsTmFmOHWYL957kygCzHj6Kdq2bcf36zaRW1HHO9+uIKZ7V+RhIsXdg9LnQt9k4Y2pMzHUNTFn/GSSUtL4euUqyp02ln76P+KH9ifgc0tFi+DQUVbDf6c/KzUrXnvxBZQqOZv37CS/vpZP168jpE0aHp0BpdaAz+pAVlTGB88tRGepZ/GCuaj1KtZs3kyjT8YH336PJrNz87UXMzaVDOuTHJY9N5tgt5M3Fr2E3xtg0449lDS5+GjlaqK698Bmt6AN1iGzWzn4088c3bqdBI2Ol2bPRalQ8/X3P0hrz9c7f4GUhOYuk8slolKgwc5rT08iOTScBc/OlODfqzZvoEoV4Mud21AnJ+JEgUmmo6moHFVDo+RWTg41smDmVKzWRtbt2E6jRse6g3+DQZgZhFRDMCQbcDzO4Y0X55MUbubluXOxVDayZvN2nJEt+Hz3r1KOsQs3ylAdblstBWfPsuqd/5JqjuSl2Quor21g7ZYt+IKMfH5ov4QzkYIchB5VpWXNK2+Qe+4SrcLCeeW558jNzWHHkYNYo0NYdXAfdSKsQaYhRAi3ayzcPf4Pqz7+kHbJsbz43ByuXLvMzj8OEPbvyP+T9dtBGQJ2YbxySYy8Bwf38ONny+nUIor58xeQd+suO/78C1NmB97YsFl6fgXH0y6z4bPUU3z0JD8t/5jM1q2ZN+1Zbp2/ytGzZzGkJrJs2yZpPcMrJBpiMgeX1mzktw2bSE1qyYvz5nL93Hl+O3YUTccMPt6+VTJ7aTVaHDUN6PwKvn31dR7fzSYtM5XZU57hwoG/uJJ1m5BOGSxd8yOSg0qcGXzNsqlbp8/SafAQfA47ipBgfML8YzBw4+QpuvTpJXEVXU67VPDQ4CD7u43sWbOOfsMHMGLGFI7s2c3hKxdJfXo0S7/6BndAjTsgk/xdWpuVE598wfFfd5LRtwOzZszk1PpfuXPmCrJtL7wWULttlN48T7hCjs/mI7ZLD0JGjqTrtKn4hajd5UCtUUsOtEtfrMGf95j86xdRez0S7yiicwd0I/vTecpkFHpzc4Cy34tcHmDvkf2MGT0WBQoJZizzBQj4/Zw88Q/9hgzCr9KKMBS04t+tTq598T2W/FwqqgtoqqkgVKknKiODiNFDyZg6Bb+orn0BNAo5apeH019/QeHFS7gaLPgsNkLVGuI7dcQ8fCAZk8ZLobteyWUl586Jc1z5eQMtBMMqN5t4AZNscBDXqROmUYPJmDQJr0AnSKM3N3qfh6srVpB77hRN1lq8NgdJwS0xtUym9bNTiBk2SBo7KlTid/OhqK7h+sp1FF68QEDmwFJdQ6TKTEhmO6LnTSFh0CA8zbYTyRujbmzkxIoVPLl8BWeTBVdtA6kRUUS3TSdlxmRCe3fDqZZLMUEqkR7ypJSrq9dSmXUTT8CGpb4WI+L37UzS1EnEDxkmOQ7FJEdQHS7s+pWqv4/iKHyE1d1AwOsjWGEmtn1n0mdNI7xrJ2kc6PC4pbxA15PH3Fq7mYdnzqBRiQOqC5NHI2Ufh8+eTPSAvs0B2cKRJdb4nBxyduzg7vFTuN0yXAEfckOAjKF96TxjKkEZbXHRPG5UBhR4c/IoXr+Fx5cv4DCrKSovIVpnok2ffmTMnYupQ3uaxPWUKTH4of76XfK2beDu8aMElEpcbi+hpmCSB/QnfeFc9OnpeKWcF7+EENn/3SqMomNZVoLF34ijyUK0OoSUPv1IfW428uQkVBqdNFETk/zK27fJ2rCRR6fPEqwPlgqXoPAQ4vp0p8viBVJWpTA+qVGhcLix3rpP1trN2AoeU+VtotHWRJy5Ba0HDyRm5kR0qa2l+yTcamIEUXvxPNm/7ub28aOEhQdRV11Py8hU4nr1pctbr+CNChGmUUnf4pa5yT92jIqff6UhJweHWYbV6yZEHUrywEF0fXMJjqDgZjG6cKHJA6x5dQmJFiu5Fy4Rm9iKJ+WlxLVJJqJDWwa/uhhZaLg0ZlGiwG5zUXzhGllrNqIoLcPndeDyetBHRBIt6PEfvIFNoUcfkCETByj8PPzzIA93/0Zdzl2p8yXkFcHRicT16UdncWDRaVGKh01g99V+svYfpmD1Tow2B49c1djx0zo+XUoO6bn8bawKueSwFzm9krZu107K//yb0qxs5KYg7DIFSnM4A2ZMIfXpEQTMwVIWrSgffA0NrFz6FhkeFc6HhXjsFixuJ+HpKUR070LvN1/DpdTiF0+o0ET7A+Rs2UrVwSM0PsrDqvHiUMoJjUshY+Ro2syfjU+jlsxdkohd7uTkrh0UizFaSSlKrZzqpiYS0zuR1n8ombPnSPro5vQsgTxycnzV9zjPXaX+4RMcShUOlZqI5BQ6jh1JxvQJuOXN77pS6KO8Xs79tIHHB4+hrW9CrQxQ3lBHfOfOdJo8nhZjhmHXGKViQ2n3U3z9OgdWfEcnAbl9kIVF78euVWGOTmLI1NnEC6efCDiXLNSi1m7i8E8/wumr+ErKJUBwrUg3SG/PwBkzaTVqhPR3Ko0eEcqptVg5+9MGak6cpOlxAXKdEadejzq5Jf1nTCGpfx8CRj1WrxODUo3c7WD38s8Jza+gMTcfh9eGUyWnRacO9Jg8icjhw0ClbYaai2faYufg55/huH4dhaWOKmsNAZORkOR0hj87n3CRBSyFijf7GS4e3c/p3dtJc/txFpVI3cYmZMT36kPnSRNpOWQgNunKBxC4aeHgFkkjjefOEy1TUlxSiTwqkkCbREY8P4+Yju2R6fR4/V6Jh974II/rew/ScOkW7tIyFHIfLr0ObYd2DJ47h7CunfAohNFRxLX5sd1/wJlNW6m9eJkgn5eq+mop6cXcpTODZs0mumsvaW8R5w9xhqp+eI9Tu7dRLtYSjxeXw4VDrSGyazcmLXkVTVwCfp1Wul1C73pozc+SOzispgpfZTUyuRZXkJGI/t3p8PRoSRcuIP0qhUpi8lXcvMWFHb9SfvIisWotdlu9lK0c1rcPfebNwpjeBqdYewIBNH4Ztvv3ObjmR5z376P6F7TvcjvRJ7Uk0CGDEXPmExae2Kxjk0DrUHzlNKd2/kL9rRuEuPxovEr85nCC+/al/7OzMaa0ku6TLeDGoPDTlH2Hgyt/wJaVQ6RSR21NE6FtWhPcpzND5j7bDGrWCGy3MJjbWffB/wiqs0BeIf6qajSKAL5IkUzSgwnvvIHTGCy5rYPFidHlp/T0CS7s+52a7Nto3C78AR8mYTDr3pGJzy9GHghqlnuJSazTTuHN8xz7ZSPaR09Q1jXh9clQxycSNmQQQ15d1pyJrgbhWVV5bWTv+pWisxeozLqD0SfDZ/WhT07E3S2NZz58V5JkBRAmRbHRuSg5dZ5T23ZhfVLQnJplt6JPTCD66TH0mjUDv9GE0+cmSK6RWLBfzn+eNuFh5Fy/RGxQEP7aJlSxUQSPHcDYRS+DXQ6iISa0gbIAJ46doG+vvmh0zdpjYYQS9+bQwcOMGTda6sp7Ay4pAlfm8PBo8+8UnblEYdY19GqF1F02tEkhYfwoes54FpstgNbUbMQT+J+sTRt5cukCRXk5mBRK9H6NNCmR7XjnzcDUocPYufxjjD4/DXYb8775ilx8pA0ZjtMtl66zWMiclcU48x9g9gZYv+QtwrQ6mjwO5q5fS67bRaveAyUUlk7TrCsWLetrN64wsHdfFAFB1oaAkKU4vVy5eJZhQwbh8wkvriiktJIGpfrCZSK8Pr58bj7xYSHUux28vP0Xyi0WgtLSMYRFNrtfpTlSHTU3LxEb8LPmrQ8IDiiRBRTMWLuGOxVPaDd2HELNIATgegXc/ucMmicFtI+KYN1brxIsWFnGUCauXc3t2hJa9umLWRcsHc6kjy8tQl5VjLaiki1vvYdBhJBHRTJ1xbfkVJWTMXiQtHrZ7Hb0eo20KCnLa7BdvsTPK77EqNMRHBHLlB/WcLe0lDZDBkhOUCkpjABVeXeJttlwPMhn3UefEBcchinIzKgvP+NRQyXJQ5qj3cTvK4wLWqsVc3UNj48c4uyOzZImMaNXP3q/9ipFci+xHbtLmSFCriK6rwe2bKR9kJ6Q+np2ffIlRoNRcrIOW/YqJQEfcZnC4dacpOHyOLEWFBBW18TjE8f558Bv0ohlwNDR9H5lKYUuF/Fdmh1igj+oUPoouXmNOJmMx0f+5tgvOzHpDXQcMpCMKRMpVsmI6iACzZu1bKIr6SwskkwqVzdv5M6ZI7hddoZNnkbqxEkUqdXEtOtEwOeXUgTEaCbvylVam+Xc3rGD7P0nUas0dJo8ktajhlJlMhOWkoZCdJQkDYSfzd98zbye/Ti2eSP3b1xCq1Yz6ulniB8xmjKdjoi2GdJeH5CM6R4eXTpH66Bgsjdv5dKfxyQm5Ig5M4kbNoj6ID2qFjHotWbpQC2e59JbN2npCkiO8cJ7t6RQkVHzXyBh6DBq1ErCU1tLn92cP+An5+RRMuJiOPXV1zw6f1kSbk98/XW0GRk0hkWgjAxHp9Ni81pRK9WUX7tCijqSS2++y6O8u3i0ama//wHe5CSaWrZC2SJcGpeKQ5Q6YOOXjz9i9qRpnPr4Mx5m5xDQaJj11jIUSQl4E+JQR7ZAKTdQb7GiNxnIvXiO9jGJ7H/+RSyP86Tx3tzPv8AVFYVfBK2HR0rcKXGPfS4b+ZfP0Sa2Bb8seRVDk4MnxaW8sW4tjogoAomtICQUjUCUBMSoCfKFgy4+nb3PTCPgs1PjcfDiup+xKNX40zOlDqaIkjKKxcTnpOTEX8RFhbF3yVKsdU6qnB7e3LWDImsj8b174BcazoAcj9NOlaWKY79sZ+6oyaydOJUWRgM1ThsL1/6AXa9F31ZsmKLYEMWyEpXfS/GJExK+57fXl+HyOGjAz+K1a8kprSBj3Hic/ubgR7lSjsNlo/bufeL8ajbNX0CkwCX5XczY8CN1Hi+hPQbiUShp8HgxaZQoRS76lQvEKhVsev4ltCoTVpWG5zev50FZMW2GD8bm8aILyKXPt9rrcBUWElZl4aeXl6D1udFERTD9h1U8bmggqVcf/Go9FpcHrUpJ8YNsCs+fZUj79vz40gtoDGocKhWvrPmZvOJyWg8ZhV36bPGq+7FVlaCrrMD4qJR1b7yLUaNGG9eCST98zZOaKlp1792MtxFSOa8fd6MV18NcQqtKWLPkNeJD4/CGhDJh02pu5ubQeeiI5s6xXKwNDqqqSjDWN2K4lcfmD/9HsF6FPimep9as4saDXLoMGg4KUcyLhrCfhtJCIgQf8dJ11n+8HHmYHl1yAjNW/8jtew/oOGgUNuEElczTPs4c+J3WOi1hFTVsWP4JLcMjMSe1ZNDXn5Dz8AEZw4ZL7lG5yy+NmQvz8mipVdFw+A/2rlxFsEFEYnZgwKrPuJufS2a3Xs2aPaEtxUdjeTGK0nIaj5zhn81bJJxXy969GPDh/8guKaVd7954Ax68SlHieii6cY0kUwiVvx1i77oNhERFEt+jC33/8ya55WWkdumFyy+XTJqCN2opfYLJ5eDe7t849/s+FF4vw2ZMIXHudAoaaohq3wG50ohGaOZ9sG7FKqb17UX5oX1c2bsXuV9N53FjaT3nGaxhZkJiWjavzdKC5eXhvdukmMPIXrGOnGPHabDWMGL+PBIXvsT9kjLSu3TCJwvg97lRKWXknjtNWky8hBO7f+Y8MrmCATOnEjZqIIGWCQSFx0nXxmn3otcoyb94ktTWrfj7448k1q+3ysLs117HNGwwFRoN5thENHpxGBUGETv5t6+SGh3JqeUfU3EjG6fVy5jnn0M/uCfyxAT0wWFSQSBx3GQBVnz6EUtnz+OvV/+Dp6BQyvae8tYbqAYPpRA5LZNaIRP4E7H41NdR+eCuBFQ+tOwd7CXlErpr4muL8XVtizMqmsjYJKmQF40IMQ25fe5vOqYksmXJEqiqxVLbxCtff0NlfDSKxGRCwlpgd7gxirQjv5uy61eJUavY+9Y72AtKCATUzP5kOY0dk3CEhxIdEitp/T0BH6p/1+HHZ8+RFBXD1jnPEez16RpmCgAAIABJREFUUGevYf43X1ITEYkmJQ1TeGTzPuQWpzcPGz56n4UvvsSuGbPQOJ0SWuullV9iT0lAntBKCuzTaoVusvnP8X9O0L1zd0LMYvrSXNSJW3/q9AUGDu6DLxBAoQjgclskCkpp1l1ilVo2zVtIuIBQ4+PZLz+lWCsnvu9ACOhw2XxSDJygWzTcvizlia+Z9zyhOj0eo54eA/sjW7VwbiBCpaby6nUCTU2S2NKQkkT00CH0nzWXgEwp3UNBwBeL9tnNP5N//gKN959gQIZaRJq0iKTF0+MZ8exCaZoikDrSRNTt4OzZkwzpOwCZTMRw/R+awwf/HD3MU+NGSc4YEc8jMdhcHg7/tIHyGzeovXObYLUSn0ZFWOtUkgYOose0Gc1jD6UCn9+Nwmnln59+pCzrNvnXbhBlDEYn0xCRmUHchBFkjh5DQB4kHUDExazKymH/8k9JEVqywlx8TjtyrRF9Rhppc54hc/BQ/I7mlrXU1XDbObRuDUWXLhPIL5Kqc5tWQ4vuXUh7ehTthwz+v8B0OR7hB62s5trGnRRcvkxNdQlyhWCJ6YjJ7EC7CRNJGzBA0pWLKlYmcyKrq+X0ui1kHz+Bs76KEIMBr9tPXNcupE+fTHK/gbh8KulXFgtrQ1EBF9ZvxnHvLvX372A26CRwp7lDJp3nTCe5W098Vj8KcS0DHk7t+407f/5JhMOF9V4eSrUKW4QZY2YavZ6dRusuXZGLwGufn4BKLkXeXftlNyW3b1FW+pigIBNatYmYth3pMGkSSb16NZ9upBOmE1dBAcfWb6H0xg0CtUKz4UIbGk5Yx050nj+bqHYdJViQ6IOIH8u/cpWCw8d5cvYUNJWi+Tff1a81Eduzl5TF3CI9U9rwBdfP63DRWFrEP1vWUnbpKqqSRsJCwilTumkzcgg9ZkwnMqV184WRyfDLfaz+7DNCqxpoyM2jqboUtUJJaHgLgtPS6b94EcHJydK7JdV2bgvV2Xc4v2kbBdev43PZMZnNOORKWvfvS6/ZzxIi3MQBgVcR0xI3Fbdvkb1lJ4337uKwVuHEjymxNcakFKYuW4osMpKAWzjQxAnfTZ7Iy9y3X+owRik12ITYu2UCEZ27Mn7JqyhCzVI2pZSdiof8k2cp3X4Ia9Z9ZG4HVtENTWxJeM8eDFj0IrLQ5pxeUVerPI2sWraUNK+SrNNnJACsUqdHawohtU8fBr38Aj5TyP8fsO5w23l4/hx3ftlN4927KD2Ce6hBHhVLm0GD6TttKkRFSYyuQMCHTOblyp8HyfnrTwouXibMJ8cYFIIvPIJW/QYwdMkSPEKj6nejkgsOlZM7B49QsusADbez0SqFxlePJyqKNiNH0WfuAlxatVRI+kQxo/CRe3g/dw/upzjrDmqlHnVwGD5zKEn9BzBsycu45HJUngBypYx6Zw0fLVrEYEMEFVdu4nfYkBv06FolktK/H70Fv0/qOAhfvx+53cKVffvIO3gIR1ExdrtF0hybU9NoO3QEXZ6eIEGkhcBfwiX4Ahz/ZRdFf5/ElfsQk1OAdlWoM1OI6tGN/gsXiR4/PnVzVrjK5+XUhp+pPHuC6rs5qAMqPBo9xvR0OowbQ+qQwWhDQ6UCX1RMXr+FAxt+punCNRz5j1G4XFKqRmi3LsR27cpAkd8pjHUyJT6/h6Ls22z7+itSZXKqcx8gE1WXXk9U+84k9+1P56fG49frpWx1kSiqctk5/P2P1F65ibOgGJXbg10tR9c1g3bDh9B93ATJlCCd1MX6ZndzcM1qai+dRF5RgcopoyYQwDSwJx3HjqWTONCJd1EI3mU+3I56dq1cAXce4Hz4BIXLiTfIgLJzO7oIHNSQYdL41xuQoREHx8Z69n77Hf4bd2gsLMBrUFCrlBHSpQv9p88kuWdffDKxNoAm4OX20X84sn4DKWodNfdzUQs0SrgZXWYq/WZMIbZHj+aOleAWiUXUamfnN1/B3Rs05uWi05lwBgfhykhm5Pz5pAmUlThAiVOCEqoL8zi5fTu+G3epf5BLsNmA3WBE07Erg2fNIj6jDT5FAJlSJgG2fCUl/PrtKhzi962sQWsyUiMLENarGyMWzCMqra2Awkq6VJk/QP3dbC7s30f+qTMYPV7cliZUocGEdGtHv5lTie7SBYcQ5Ivt2xVg7/ZdFFy+SHDxQzwlJWg1BuwmI5HDBtBpzGhSMrtKaKf/V9wW5Nzk9M5dOC7fxFNSSkhoEJ6QEBTtujJm4XOEpyQ2RxuK/7xuSq9d5cr+Q9IUxVvTgEqtwR8eQtTA3vScPIGI1DTcfhkquVyayhVdPMvxPdupy8vBU1lNvCkCt1ZPUM/uDJ07D3NSSnMXSBiRPE6Kbl/nxI5tWG7cRGO1IwsoCc/IwN2mFUOenUVEUloza1G0RwM+Vn32If7iYgy5hfhKyzCHB2EPNqPt2ZdpS19HYRL7vw20YizqJe/vv8j6+xg11+8gtzpRaLVoW8YR0rsrI5+bjy/YjF8mMkOau/25Z09w9vfdlN24SrAvgEmpIxAWRujgfox47jlUxmZqgFridbq4989Rbh4+TPWlK5gFkUKjR5YQi7dzOrPeeBOVIqjZ7Su5aO3cOPwnj06eovbKdWky6FX7UbeMJ6LPAEYuWtzciBcmJ0HasNlY9Z+3ifR4sVy7jdLrJhBmwNcinJg+vRj7wkv4NME4RbdWYon5OHP8NEOGDsHl9KPRiqqruTMusC59xOTNqMYvE/MNLzK/ixN7f+fe38fgTh5BXj9NHieJvbph6NaRIbPmgUbgeZq7u4KQcn7DWkquXaHqVhZmvQGL8MmI4uurpycH6qvL6dujLaMnTeDUz1s5f+MOHSZN5qn//EfSsDR36QXUzsWudz/izJ9HGDh6KNOmP8Oh777l/K2b9H3lZcYteQ2fT4FCzNcE58/n4ua1SxKZGpnIABZ6mGbN09ljB+k/6v8WmYAPv1KB3Onml2XvcfXYCQZNGM6kZyax6fPvuH7tBq9/vJzksaPALNhZwjEoMhX97Fm4mOxbN+g3dzJ9+vdh78ofuXLnFk/991VGznsOp0OJQiwOQO39XFY8PZMYuZIRU8fRsVc39qxYxe38+8z94iPSxo9rduOKJV7ivvj5ec6LZF+/zszXXqBn1+5sX/4dN7Pv8tIPX5A69v/GGDI/HoUclS/AqnGzqXlcyNglc8ho25ZfPlnB44cFLP3qU+JGDxWrXbOrTOin7H42jJlLVVkxT707m5ZtEtj46TfkPilmyY+rSReLsE8r/b92mQe9zc7XT83CVVrOlEXziI2PZsfatWTlP+C/G9cQ07evJKSVFg6/j7xjp/liwWJax8cz943FElJgx+r13C8u5M3Nq4nt3rn5hZY3n2MdldWsmL2YhrJynv/fWwQL1tunqykuLuWzX7eibNMKTCIFw9W8OdTZWT78GYK1aqYtno5aL2fr6rUUNVp4Z8c2wjI64BEDlYAfg/h1s/NY9exLUpTYmFdmodap2btyLdU2K+/t24o6OeH/Sp9mwJ73YSEfPDOLUIWGxe8KN2SAzd/8SHXAx38P70Qh8jXF95cCu+Vs+m4VR7/5iW7pbZm+aD4Bp4tdX/4ojV7ePvormHW4/B400r31SS/PW9PmEx0Xxazli3lS+Iija7bhUWj5358H8YRE4vLK0CpB6fNRd+Mm306cRWpCCyZ+uJgnZUXs+24Dpn/5YW8cEjoZ4RATxYMY0ULp2Qt8MmMeQ7p3Z/y8GZSWVLJ7zXZMLVuxaM8W/EFiuCnedFEZycg5foYfFyylW0oac999nYdZWRz65VcUUeEsOfQLbvEuBtzoRUXg9PDzC69QfOoKrTJSmPDpa5w/f56rP+0jMSWTBXu34/5/hxWxCNibePDHATa++R7tMzOY+u6rXL56hbPbficqPoHn9m5v/v6ipST+eN1c+vV3trzzISP69GHiS/M5c+QYFw+cJr59J57dtg6vRvSxhajBgyIg4/TGHfz23ueM6tefsS/P4+w//3Bk++/0HDmc8Ss/kXQsDrsVnbbZ5Xl27c/8vnot/fr1ZtIr89m1dQf5f16hfb9BTNy4EotCgUJsmjIxjHHw3OhR6AsqGNm7H6NmTuPwv1rkG0eO01u4a1d+QkCjEEt8s2bNYuevH37k0Lr1TBo9iiHTJnFw92+cPXKWwZOnMvqL5XjkHlRiBi84Wn45v335LQc3bWP6008zevw4/tixg6vnL9N/zChGLn+/WVMpKlxxqAjI2fbeh1z64yATRo9k2NSJ7PhpPbfO3mD8gufp+84yHCpxFAWDKJicNta9+xZ3Tp1i7KDBjJoygy3ffMvdO7eYPH8uPZe+Il1/h9ePTjxDhVUsHT+JMLmMkYMH0nXsKDau/J5bd3KZ9/a7dFnwLG5xuvTYpMQPsRauXrSE7CtXmDtzJr169WLN2rVcvX2L/3z2Ca0H9pOSL6R1x+qUWGar5i2k7P5d5syYSkbXTvy4dg2Xch7w2v8+oevkqRKqSZzlpA6AtZ5vlizmSfZtnn16Ar2GjmbjJ5/y4GEeL3/8PolTnsIjDuyiP+0Sbr4AX02ZTmNRAS8tmE9cRhprf1zL5bu5vPf9alLHDBcBM4gkdXH9n/xzig+XvY5Jq+a1V14mLjqa1d//QGFhER+v+o6QgX1ALZeMRBoxZnOp+HDM0/gaa3h+4RwSUhP55LtvyauoYuXWbYS26yztE16vv9kAbm/kheFDaPFvOseC6TNoERrFDz/8yJOSMr7f9xu0aSmx8oRURdrwrC7+O3IUMq+T15e9SkhYGF9+t4LHlTWs2rYdbWZbfAImIzlOhQOinLfnL8DtsPH+u29LnfHPPv1U0m9/u3sHpMRL31+MOcWB69zm31jz0Se0S4jlnTdeo8FpYdX6n6m2u1iz7wCERIBWAl9JkzFvwUNemDKJluEhvLX4FdxNDr5btRq7SstXh/+AUDF2E6MWAcYXaUzlvDxuAuERofznv+9JEYHf/rAatDq+/mULtIj4v31UjCAVOK/f4PWF82gVF8GyJYtpqmvky69XoAuJ5INDh5uffUVAGqOKA5rt0nXef2ER0aFhvPXBezzKy2HLnt34tAY+238AdAbpeRATEXXAz8qlS7h79jRJEWFSwsbDm9ls2rYTc8tE3tq5TZJgoNc0nw8CSkqOHOPT/75PSutkli1dSs7dHNb9vJ5WGeksFdm7Yh8SPErhV/ZC/r7DfPX2G3TISGbxq69QeCOLnzZvIaZDB17ZugGf0k9ALURoPmmkW37gCF++8x7t23dg/uJFnD9/mt+P/ElcZjveWLsONEacAkUul2Hw+7m1diNbvviCLj07MnvxS1w5epw9+w+Q2qUbL/20RmqISHnJQj7TaJP0tcV5eXTu2onZ82Zz+sI5ft60mVFjxzHn88+kZ0G8i2IbFcjwi3+dofew4ZLmXCb3N3eWPX5y/j5JxtDhiE3IJ35EPJxeN8dWrOD39Zvp12sgzy58gZN7drHn0B8MmPEMM5Yvl1LOZBptM8Lc6ebc/z7h2P5f6TC8F5OmTOGfrXu5duoCsrVTZwWePHrA5Ikj6NY+k6qsB/ywbiNtRo+l/dgxlAnciFqoiLyYPH6u/HpQGpsk9+hEemorbPfvcub4cbxGM+369CMkLp6ATISLNNHUUEtJWQnxcQkoAmqS4pOx1VkoqCih3G8hpUMmHqcfmUaDUydD4/RwfetejEolSf060yo5kYa8Ii4dPU6kOYTkzAyC0ltJgktFkwtFvYOsExdwaeQkPtWXFq1iKTl7hauXLhHZOYMeAwaj9+spra5D2yqW+9ducW39Hrq1zSRzRF/iEmJ4fPES50+dILFDWyISYoltmYhGq6OsuBSfzc3NkxcxRkcSN7g7waZg6i5kcz8rG1PbVnQY2Bu76F6a9NTLPOjcAS6t3kFMaAQZ4wZK2X6PT12i6mEBqWmp+HUKQlLjiIqJIu/GbSLkRrL+uozcrCdhYnfMsSFkH/qHB/ceSN3I9HZdkDX6abTbMSRHU/7oMff2/EmQzsjAedMwhQZxef9+bl26wNAxo1Fq1YSYwzAFB1NYUkrx4yIe3c4hJimJ1GF9JOxE4cmrZGdnkzZ2IKFJcdIGK0aBdq0CR2UdOXv+okVoOF0mjJCwHzd3HZRihxLbtUEeYZTcu0ajgZJrd9BYfNy9fA9NiIl+c0ejM2s4vvNX7uU8YND0GUS1SqWuqokWUTE0NdVjL63g6q4DUt5npsi2DTJxftN26srLSOnfFadGLl0n4cIqLyqRFuG74oCTnEqH4YNwWh08OnGV23m5ZMwbT0haSymGUK5U4NYoOLhtN7pHNfTu1JV2w/vidbm5svsA9ZVVdBszGLtORssOaTRVVuHILUJW7+TahRvEdkwn9Zl+BOResrYfpKa0hvbjxpGQnklTZRMGgwG3ws2jq9coO3qWNu3SyZj7FDWNtWRt24ff5qRlz67IgkwkJCZhtVgpLy4hYLXx8OpNklunkD6oF06rk6w/zvC4sppui+ZIeZzupjp0gkQvCBOXrtNwK5dObTJo07uLpAs9uWUPQWYTKcN7UeW1061HN+qKy2jMLSDr9CWULkju1xXzmC40NtTzZOtR/FYfbSc/RVB8PA1llUQEBxHw2rh/5Qq5py/Qb/hQWo4ZRFFhAfd27scgk9N+5FCqXA6S09pQWlaO1+WisqCQ8pxcMttnktSrM3WVddz54wxWP6TPnoQ8LozGhmqCNBrkTg+3/j6FvKCKzh060KpPR4oLC7mx/yjBRiPpg7oTMGmJS4yntLAQe1UdlYVlPL7/iL6jh6JOayG5r2+v24dKbaDrojnUiJ6bzU2QXoPVZ2HlF5/SK7E1mWkZtOvXh5riUs5u2UF0VCTRPTqhjo4gKDSMptoG6Z1rqKykrLSYbr17kNA6mdqyGq4eOo1PZ6DjnClYtGL8aMcgk0nO42N/HJIiszp36khiSjKlDx9z9cBRUlomktwpE41wv4aFUFVThb2pidvXb2FpsDJo2FDC4iOoLavg7J7DpKRnkjR4AB6jAbvdLrnYQzUKNqxdjU/uZ+jgIaS3akNZfj7nDv9BQkIcCZmZmGLjcGu1OJrs1Nx7yMlDf9ImvTVdunclMa01ubn5nDh6msjWrWk1YiAEiU5eIzqPF63Lz6Hf9mIMMtGlWxdSU1O5efEyN0+dJzMtjbS2GQRHhOKU+7FZLDhq6sm9d5+6+kbGTHiKkNhwbt+9w9lTZ0ltk0nHXv0IKNRYLBZCg42Sq3zvbzulrsSUCZMJVhm5d/U618+coEe/XijioqW0lvCQCMoeFeKoqpPQQPpgA7379iY6Iopr129zPeseyV26EdO9M46AF4PMh5EA9y5e5fzJU3Tr2Y1efXpiMhm5c/UaWacvMrBvXzxyGW06tZeMOCVFxTQVVXLz8jX0wSaenjIRv1bGpauXuX75Gn37D6FFq1S0hmDJBOL3OqX37NChvWiMWmZOm4HKI+fmhcvcv36Vzj26oo6JJimtDTK3n9JHBRKq7Oy500QnxdF7QB/kcgXnz18kN/8JvYYOJzSjDS5x+PO6UXu82EoqOPXXUWJbxkrZ3CajgcunzlB05z49u3YjJCYaXVgw2vAQ7ufcp/zBY/LFOt+uPd379MQcE8qe33/jSd5jho0YQ0RcEjKlRoqCC3hdVBY95MSxv4hPSmDksOEEq0z8dfBPnjx+SO+B/ZCZDaS1aU3AYqficZGULXvlxnWSOrejc59eWKx2zp+/ROGjQsZNnoQvWI9Mr0MhV6P1QXlWNjfOnCa9TRI9enRFppBz5sRpaoor6dqtJ+bYGEzR4cj1SvLuZeOtrObejSw69exNRpeO1DubOPDnQRpqGpg0dSbG8GjsHj9arRa3rYm9O7bS8G/C1YgxI+jasYv0uZdPn6eyvIRho0egDDHRIiYGv8Ul5eCKfOs793No06srHXt0o7K8gnNnzmJvtPL01Mk0Kf34DEasAaEXV1F+5jLlOfdo0641vXp1ldAqVy5cxmZz0GfEUHxhJonWIbPaqMjNw1JSQvade3QbOoKuA/py92EOp0+fkrLWJ02ZKcH1K5osGEKCkVkslJ2/wq3LF+g/aRQpbdpQ/rCYa+cvS6rU9l06Yo5rgSkoGGtlLfa6Jv458pdESeg6fCAxya2oqKjg2uWrOC02xk6aiNekocnnQqZWIwJXC67ew6jVEdwykrjYKCwFhVjLKnDVWjGEhiGPbYHSZMRaXY2/qQFL0RNu3spi0KTpxCW0oqGkkNNnTkmmqq5Dh0BoOE0iuszrIUGh5NHu/dw+f4oJr8yWsqQfn77B1tXrka2e+kygpriE9rEJTBg1ihO//8qdogJSnhrNuGVvgT4cm0zU33bkPod0iu/bvSfy4Kjm7EiZTaq4/3n7c078foj2Pbsx8/kFrP7+W4qLCnBZLFKV0KtjVwYMGMrv2/ZwKvcePV6dw6QXnxeTcKkqaZK5cDpsUhj5gJ69JBeRaAn7pcwLJTtf/Q9nD/9Fn+FDmDHpGTZ/sYKcR0+Y9uH7dJ83Db/CilzwNhqbO4NZly6RGBTKn6vWUF5ezuhXXyAQGsatrAfMXPoqTl+T5KQK1hmlqmPtsje4e+YcEwcOZsiwEWz5diV3SoqY980ntBs/Vhq/2L1e9EoNVeXlZGdn0bdHL8nxyb/MpmpnI9YmCxV3HtCzY+fmcZ1wYAoXYKOV5eNn4KisYeyU8XTr0IE1H31K9b9hzwu+/JTk8cJB58PjsKHyyyURet6jh4TLtfy1cjMet5eRry4kPD2Zx0XFpPfsLmE0HE4HEcLJWG/l/dETMDrdjB87irS01nwtzCWOJt7auo44EY6ukuTlkvPrSXa2FEYdn5RIkMgMFHgYhZeSR09QlzWQ0bYdGIXAXHAJZVBUzocTn5W+36RXF2DQaTm0egM2u5uPtm2D9ulY3HWSG84kV1KVkwuNdjzF1Zzasleqoib99zWajEpcCjmt2rbF5nRK0RgCDeC9l8P7C15C6/Xy4qLncbpcbP1lO1VeF9/u+xVNUqvmqlywneQqHt3LotEoIzIhFpVPjkKtodbv5NfN2xjXujMdM9pJm6Pf70au19Fw+SbfzH4ZLTJmvf8aDQ21nNq8G59fxut/HZHg21ZZc5KJ1uKg4l4e0UoD+WevcnXv34TEtmDEe4t5UFNB27RMqdJzaGV4vC6C9Fqqzlzg00WvE2MKZclrr5KX/5ADhw/hMqj59PAeMGiaO8pCr2j3c+f2LbRJcWhDggnR6CVzjsiBvnn5Cukx8bRo2VISNqMRaSB+Hh08wg+vv09cWDgvvb2UBw/us33tOjr06s3cTRsgWEuVqxadQYux0UnhtSxaBoVz869TZB05JWEXhr73CudybtFvgBDrq6j12FHJAtLh7caWHaz76As6pqYzd8F8rt28yW/79pLcvRNLt/2ExLERXX2hb/EpuX7xIlGd2iIz6tCrNKhEB8Fp5+7la/RLaYvSbG7uFIibJnQsq39m98ff0qddB6bPncXZKxf4dd/vDBk/nilffCN9vk/tRSGy8uqdlJ86T4uEeA5v3cHj8zfoM2oo6c+O5bt/da/vvf8RKHX4ahuQi+STUANHvvqOf1Zuomt6O6Ytfo7f/jzE8VMnGTp9EtM/+w8BtUoSPCsUIuFDwbl/jtJhzFBpbBIsHOeiqed0cvnceQb16YtCLzqUruZ75oVDH37KgZ82M2bAICY8t5D1P3zHuYd3eOblFxm36BWp24Hd0uwIlUHuqTOkmKM4sGUHZXmP6TtiKB2nP8Xp7Ov0fWqcZCPxVdSjEeMxg4wfXlxExakbDOzSW9KNffHDCh7XVTFm5jSeXvJSc762GN3KVfgbLJy9fo1OIwZjcdiJEp0Wmx2Hw86tWzcZNHAA8oAfmfhsu3BoK/lm4gyqb99nTP9B9P/3sLfqh2/Jbihl1tIlDJjznOQ0tbus6CNCcNRUU3r3ASmmKDYs/xyHw8GUF+YR1q0tNwvy6T5gYPMo2eFt7iYqvbwzYTK6J3WM7z+UDr178sF3X1Lst/HflV+T0r0L6I3NPyNT8KS4iCfl5XTo1EVqpsq9XmkM+ffRIzTU1TBn+nQUsgABn0fimQoW4IdTZxPIK2XhhKkkpKfzxaqvyVc5+N/6NcR2Epw+P02NNQSFBdNQWUHl/Yekqcz8+PGXaDQapr44H3dCGFV+J+mdu+CzuyUygSRlcTTw4ogxtGgI8NrshQTkMr7fuYVClYtvf9mAWaw9grUmIpcEF+/JY2qsVlLT0yVHpigYRLcvJ+cuXpeTzp06Nb+7ontndxCoqOat2c9hrnGwaOqzEnN1+dpVVEdp+W7nVrSxSdL+aauvkdiDxfkP0NhcKB9Xs23lj5jNZua8vUxKh/GbjcQmt8ZvsSPXCMqG0B4+YtmM2SRaFbw970Xsdgc/7v6FMj388Oc+EJoySbYjmJZKLl29RmSLGCLCI9Ho9Xj8ftxuFzl3sogJCyUpJbmZKSqg5k4HVQ/yeGveC7RWBvPGvBcoLS5i+5H9lJvlrDl6BAIa/A4X8vAgkPu4deMqLQ3m/4+q9w6r6krf9+/TC70LFppUEaTZUeyKJrHERNNM771M2iQzmZpJm0zqpJhiYhI1MVFjQ0UREQTEBoIIShGktwOnl59rHefzvX7kyj8mIfvss/ba73rf57kf2veXUbxtFzExMax46Wn+8+NnrH3kftkMcFlElJ2/LE4ulx3mH08/x0T8ePGpFzlTfoLfjx3BMz6UP/70nff9KVq4Wi12q4VjlRVMSk0lUO+LxmCkX+wBbqgvKSctLo6A8ZEymEL+ocnEucLDvPvHPxFpDOCNp1/g5KFiDp0oxZ00htcFycDiZtQicoMDUKgUVB8sIjkkkrLtu6k8coz0zCkUPPYgF1saSJiZK4t+nWA8ivxLtYaTv/zIx2/8lXT/KJ5+8Y8U7fiN3cdLyFj1ovhzAAAgAElEQVSxgLve+jsIdqrYSwTsGw+FxYfJvOa4D/D1l4cTh6gprC4Of7GJr/71NtOy0nnywQfY8e13tFxsYtThYNBqJTkrk3sefYx9X38vuYSJi2dy/8cfyqg5t92JUuZ6Wig6fJjpc/JR6P1wieABFejMZva/8y7lv24nNzWZgoIC9h0s4nh5BYp/r13tCdMbcTZfgWGB9XfIWfvE1TeRffN60PjJTVxkUdpxcKTwdwoWL0OJXubbKVRONBYzte9/I1l+9efOSTeMiODKnJ5NTMx4aisrJURY61RisboJmZpF2PoVTLvpJhTCloMCk9Ih/7vqY6UsmT9fCncddjNqrRqF1UrpJ99IDV/flQ5GrnYRotASPTWXwJUFxC/Kw2DUYLWNovWoUbs11BQWceqXnSjP1OKr1dDuqyIibzp9QUHc8ezTuORT4UHjccsT0M4336Kv+hQq4UDr6SM0JAzNxGhi71xD0rLFKNQ+DDkcKDVGhm1DnK04QUHefO+sXqVm2GWle6iPzpYWZou8STFWwolT48HS2UX1Nz/TUn6S3qvtuIdHmBgQij52PImPbWDs7Blyo9aJfMRRMwqrhao9v3P6t93oL7TjJyJj9HDD84/hiI5k/JQM4UOU7lfNNcOMwWSj6B/v0nuyGtdADxbrCJqwIFr1Cqa/8Ci5i26SOjyVXSHHS5ebLtI11ENuzlRv5I9azQge6i7WYjQ7SBMFoMB7iNGkj4aOmlrqNu2gp6aeq32duGxWQrV6ojOnkLbhNsJmTmUUlXRgakUec3sbNdt2UPfLbqL6bFgEpzBtAnlP3MNgRCAJyZkyR0MrFpbHSU/VKep+2iEZlIM9VyWvTBkShP+UScx56mGCY5NQOMVGK/KSHZypPyMzflMmpqKTv0XNAC7+8593uGfhChISk2WsmFs6+N1cqaiic9MeOirP0OM0YXfbiQoIIiIpkTnPPwPRY2UGsw0nwqfXXl1Nd2Ex1d//TLxLS+tgP1G3rSBx1QpcQSEypFyM9mSUsWeE9mNlVH+1DUVHL5cvNKD390UdHkxIbjrzX3gYdXC4Vz5jd6PT6jlWWUbQ2HDiouLl6c88akHho+fo8aNMTkxkbGgobpvFO35TQ83uAwzsOkb3qfN09FxF728kICKYbq2Kx7/aiCssBJs8KHlHBLVFBzCXVFH9/a+kGsO4ZBpk4hN34T89k9AJcUSMnSCvX9iL1B4rF37fT/OOQwzVNzE6MIhLrSQ0MQ6fjCTyn39IZvuqxaDXZsegM7Ln4D6yZk8jQB8kgbGCryayrMtLjzErfQoGUUAJY4jYiJVuKn/ehXVfBf3V5xmxmLCqPURMiickPY2Zz74gc2VNohOn06K0jdJ0sIiWPYdoKz5BrDGYmp4Oxt27hkaVi6de+qNMcfhffqrbPULZD9vw7DuJ/dIVLg90YjGqiUxPISw3gzmP3SvXplAGCkmHuP8//byFG25eK11+QoXmtDlkoXCgqJD58+ZKiYCAtwpRuti8q7f8xsDBShyXOzAJgbprlHGLcomYmcuM2+/B5hYvBQHGt6JUuzh/4BB1n/+IpbYRP7WOQa2KzAfvQJEaz8TZeVI7GipGpW4HFlMn1b/sxL67gquV5yRjr0Mh+KX+TMibxj0vvySdqVaXiPlTyAPo1l+2snLNGq9cwuGSkps+8zBlJ8ooWLAYu10cJF3ohWauvZPaHfvpOniC0cZW6fZvcwzjM3cSycsWkbl0tdSySektLnr6rtBaXMqFTzfj1zeCQqGg0WUm/6/PMxjkz5zZi+TIShxahJRFqbLx6zsfwL6TaDv65To0BetwToll8o1LmL5sOU6hnTZZ0fn4Smbm+doalsyaK++9GL2L//f3v27DfI2t9uBtd6Bw2XG7xF6rknKXQ19uxlJUjbFnxEt7GBvI6Iw4GQU3OWcOCr2vLNzE9XdcvURjYREtX/+Cb49JThPc0RFMevJu3LHjmTRJ4FsEk0JE2VkZ7mll/0ef43uiUSafCPzHYJAOpiczY/0aknNmYLO7cXlUaPS+XOxpp639CtOnZCMUrR67E61WS0XtaVn/5yanYjeb5H0WXbTBpkv88vZHjLsygv3iFVwWG6FZSWztr+OJD98lOnEKWp9AXNI95ubCxXM07DtE1+bfGSPYiw4HupQ4Eh65DcOkRMLDxqHXGBkxmfDz1XGppozyTT9hONaEsdcsCwZFTATOnHgWP7yBgLg4+dwqlFqpczt25pTkrKbGJMoCXGxiMuK1opz42FjiwqLk9WvUHtRKN3WV5RRv+onQpl48l7sk7889NgTNUpF8sgG/gLEyF9epcGN32yivLKGz9ATd3+4kzq2VWcYJy+ZRqBpm/R9fYlx4LG6XR7JVlUo3547spmrLdnzPdOAzaMfkcKCJjSJ4fg75G9bBmHDsFjNawYZFyd7SI0xKSmGijHxzS9OO+BiCu5eTlYOPv680NOp0SrQKD7WFB2Wyh7PmMqE2peR2+qfEoVqaw4IH75ZaOeFzcIrf4rRSe/Qol4uKadlZSEJACF1dXczZcCu9adFk3HQDCgzY7Xb8NUYphSr6/nM6SsoJuNCHq3MIs1qBYkIEV8P1PPvVZ/9Ph6dUSZPerpLDTJ8xE6NbhV6lRSV8Ag4nNZt/oOVoCSMNFyVb1mj0ISE9jYC48RJ/drr4OGqLC71TSXBqAsHLZpNzx3rQ+cups1oj3r5u9u7fx7IlN2C1ujHoNLjcLlQeJ8c+/5SBqmoGj1ejdnuwRwYz6HGi2PXHP3lWrCjgw4fvldmLJqebJ7//gca+fibOyvemxYs7LApYFezYs4+CgqWyfBJh114/gI3RklJ8HG6+e/5lgoMCueIy89CHb4HCIg0Vnz38NAEeDU6ljjs2b6aytYnMpctRCyGIOIiJGFk8lB0oYsmiBdgVAl/hRim6jBYLQxfqsbd28P3f3iZUIezxStZ9/ik1XR1MWrIEq8WK1mDALjABHg/fvPQ6PcVl5KqMUnDd4hnlSqCWhLtuZvGG+xixuwjQ+khHzUjbVaxtl9B3tvPbP/5FgFJBr8vKvb9up7v5EuHSQSd4VUosDicDI0PU1J1lYV4+SnF/hD/GAJ0Dg1w4X0v+rJkopJBeAmVwdHdja76C5VIrG//2L8JE8RQ5hoXvvcX53hbiZ83DZVVKO7c46Ns6+9j61j9o3n+A/PBxWIdHqBkdJmn1cpLvvJkxqZMx280Eaf3lAzlc14S/aYjeyjJ+//QT3EqHHFn752TQYtBx0y33oBfRekLk4obu5hba+jvInjHdm34hJHEqkSzVhqV/gKxJaV71qNKJU+mi/XIDUVYP537ew9mfduKrUhGZmcisP79M+0AvY7JysaPF5PDgo1FgutzKD394iaDWDjIUBoZGTJzVuZi47kaSb1+DT1QUgW4NelHdeFz0VFUTpvOhXGhyKiqwKF3E37CIuY8+SH3vAInpuSjFtctoLg9naqtR6lxMTkmHES/42nHtffr6G39l7ZJlZOVmSxaFiGmz46S19jTJmmCK/vFvuk7X4nDZyLhpPhn3baB/2Ezw5EzsSpWs5UWsV9fJSna+9jpjh0aI9agxuz3UahTErbyRBU8/ySAaOTb1E009t52rZaVERsXy66NPY21rx6ZRMPP+20lcvogOBYyJSUDp/l8Xx0Np+TGiJowhNirGu/ClUAwOlpaRGh/HmPBgWfyJ7rf4FBeOH2eSzxh+e+kNNAMjXOnt4JbXn2LvxTpWPvkCurAxUiokQKU21whNxUUUvfFPEpwqwlwa2i022mLHkXH7OqauWiW1MGLdi+QWFXZaiouJ9gtl07MvEujy0NTVzj3v/AXD5CRGg4MICB8nu+oiJcHhsHK8sowpOekEGPzBrvEyrYwKio8Uk5mVjn+wv3wZC2uL+PtCyVHSNeF8/eBTRPj40djdxpMf/Z2h0CCU8ZPQBIf/n15Zi52j32yk6ZOviba4ZYe0zePiXKgvJCXxp3f/g1OjkJpeAX81uG1cOnSEJF0oXz/8JD5qJX0uK4/89z36tUqCRVasCG4XuliRSOGwcaj4EPMWzZN4HLWIdrqe+7vn4AHmLpwrTS1ayRnw8gaaD5cS4/Djy7sfZlxEON0eM3d98S+u2M1EZc3GbfCVX6E4EGtVbna+/RaOH34nxu5B7WekqqcT37l5TF23jqR586VEa9AuuGEqDNi4dKCIOJOGX1//Gza3DV38WJJvv5ETHW3c/egzoPdh5Do+Suhay4sPs2C+yOQVm6bojqgYtNk5cvQwNy4WumHHde2eE2d3N+b6y/i3D/P1K39G43ITnh7P4vde5mJfNwlTF0p3sHi0RGoAShvfvvQyQfvLibd4UKlVnFc5sK6cR+Kqm8idMtOLR8MjAl/o6WzGV7DPTlxg65v/Rq9CwrsX/ftPtIwMEp2RKxNJ7PIlCwN9fVyqrSFv+nWThnh7GdVs2rYNs3WEhzZsQCFchOLw4LQzdOUKvn0juCrr2frORxgVSsIyEsh78wVaTQNMSJ/lRXaIWtjtwWztZ+NzLxBfcYFEaRiBi3oYKphF+m23MikpU/6ZPCy5nLTVn2K8SsvQ1v3s/vwbdAEGxs7IZPpzD9PhtBE1KRuXS41KrZZNz8a2NkZHhpmWPsnriBVyUDWca2qSRqPcyWmyg+ntfrtor6lhrD6Acx9/R0NRKQ6TiZlrCmiK0mCclMy0RWtwCvPM9dTTxoaz/PDya0xtGyTO5pFdombh5FyzmPiVK5iYmC6bkQLzJVJkWmtLmaDWUf/RFs7tL5HPxaxbVxG3YSWdzlHGpKReN5OIhoGa0upqggJDSY2dIP0i8kWuhGMnTxEUHEpSzHhvyIUwHSnstJwqI9o/iEOv/YuRumZMfUOsffIRdMtm0KMX2KPJDJos+AUISyicrjrOwY8+ZkzFeSZrfWWWcZtRzbFgLW9s+Qm1PhC1RpTfXnxLQ7VIGonh8JN/offcJVxaDWuffRzH5GjJYdVHio6e9yQs9JOC1ZeRlk5kYJD38RQdDI+b0iMlpOXkognyl6QEragbcHL55HFiQyP46f5ncLX0YFAZWP3qCwwmRWCdMIbQsfESJaYUJCu7g9qig+z5z3+YODRCoEWAdRQMRoXgd88aMtfdikHhJwHYQhar8dhoOV1CdFAY3699jAiPgfaBfu589Xm2NJzktj+/4kXVCBgfKrk+9x0+wuIFC0XkuRyueet+FxeP7SchIoxPb7qF2LBwml1m7nzlOQyJ41HanHx6/7OE2FQYfQJY8dqrdAdoCZ86FTRCQCHOUS4sTjOlZWXMz1soD+z/C69ROs301FQT5vCwdf3DRAQEcslPQWbBAhQf3Xa3R5RNQxfPoRbkcJ0PvgnJxCxZTv6Na1AK9Mn1k4IQtxcdOsx8YWZQeE8nGiFYHjRR8s1GWb2eKTyAv96AJjiQ4PjxGCcEM9jXSePRUsb5BeOyKQlNz8J30XwW3H6n9yESBgFxQHd5OL6/iILFogD0oBYhzWIh9vdz7NftXCgvl90oYZQONRrRjxtL3JpVZCxdLp2vMgNa1AnWUSp/3s7Vw2WMlp5C73Kjjg5BPzkOW2o0Bffeh1YV7I3WtIG7v58Tv26jtmg/XTWnCPfzweDjhyYykpzb1jFxyQqvfdk7BZC6mRPnT5I3Zw6+4sUiGgVK6OofovbMKRbmz0Utrls4iUVB1HyZ0i3buVxVTXdrC2N8/bF09xI7LZuEu9aSPHchSpeAe8haGtfwIFU7ttJyuAjHuXp8tXqcY8KZeddtDI0PJ2X2TIT/SSFGcmgZrLnAmb27OF98AIfAQfhqsfjoaPE4WPnC88xYsBy1S7TcvfuS0Nw197czOTNTUvMl6sgD7Vc76e3qIj0pEaNBCKScWJUuutoucejjjYycuYCyrYsgo4EhpZ2oqVPIe+hedNFxKLTBaLRe7tnA5Q7O7NpO3Y4d+F9qJ2pMJD2RQeRuWI8jdhwT07PQiidIth08DJ49R9m3m+moPoXCbJIveJNIt0hLY8n9DzM2OQ1GveY/8XTXN9Risw+TkTYFnNejcK75L/729nvMn5vHzOm5sjwQJ1JRN148dYLTX2+jv+oc/g43FpsZT6Q/43MzWXLnPRgmptBvdmDwkzhyrp4/x+ntP9FUdIAgkxm7w03cvAVEz18IqalExidIFItaKCCUDlqPHubkj9vpOlODzuXEpVUxEuhLeFYG6/7wgnQ6qwX/SIwylFB2opRx4yMYLwsrvfxMHg0UHj1GVsZkAsR1CMG1ysOo20xzVTXVX2yhr+ocihEzYeMiGAlQ0+p28JeN36MMCJUbjPRvKOw0nzhGzc9baT56DD8b2HU+jF9WwJhrIPOxmVkERwQJ7rTXGo+VxgMHqPl1D1dPnUVhs8j8zkFfPRE5max+8Q/S2OI0OVAbRX/Uw7Gyo2TnpKNyK9GpAv7vJbJv/wFm58/Cx1cvo7/EWEJMDaoLD3D15wN0V5zFbbOiD/HDODES/9QUbnz+VaxKLX1mC4Fy9GqS637g9300FR3BR2fgit1O8q23cmHUypN/+juilh4VfhXc+HjsnBBMr8KjtFWelAYjEYEVnp1BSGoK8x9+zMuMMhqkX0j4Z4S2a9bsqdhHbRi1QddBDPD7gf0sXL5EFq9u6wg+elEYOdn3zXeYD1bRXXmWYH9fuqxDRM5OJzgznQX3PY7FLXyjogsoRuEDNBceZHTb71wVZAV/A+1OJzc//zKO0Aiip88CXw1W+cJ3o7WZ2POfT7CeqGG48bLUCIoUBVf8OMbnZHPP83+UYneBDROPr84FlcWHmT19qndErTXI4mfQbKOiopzFc+fIToAsoEQElQr2fvw53UerGG1sIUCgbLBizI4n88YVTFl2sxwjyRRKcV8tA5zftZOeb7aia+3A5XbT7qNlyivPQEICqSlZ8nNKVtmICcXoMIVff0v3kRM42trx12kYVDrxmTqZqWtWyr1NZDHbRVdVGPGudtNy/jwzs7NkYSsNfSrY9tvvmC0j3HbrzWJAjkpUIVYz7uFhtn38X7qOV6PoHSRAb8DkseGfEc+iDYLHN0e6g0WUtLgd3b1tNOzeTd93P+Pb0SNH2PaYsWS//gLOuFjGRk1Er9dgt7tksWq/1MCBjV/TXVqFtbOLsKhwLpn6iVs0l+mrVzMue5Z8OIU3RPgTLl1qxeWwkZGc4K0ivWdqLra0MTpqIjE+Gl/BZxSLzm6l++JFDm7eQufxalQDw/hqdSgD9LRpbDzwp9eJzJ3D0Khddq7Ez9W2Rup27KJr01YC+4ZkAeWTnkr8Y/ein5xG6JgY7A6XjJTTKJz0nyvnyOYfuXRQYD6MOMQhJ8CHSMHjW38LIROivSN42al3UlPfQGBACAnRkd73mbh4t4fKszUY/fxJiI9GKDG8nDUbLWXFVO7aScPeQ4zV+UoDzqhGxdi501n64P0gcDWiyJFuUzh3qpzTv27Hc7iUCKsdq9VK1IxpnAny4aannyEsMgaL3SVzszWCBHBoNyd37KT/RB2+LjXDdjuacRFE5Al3893owsK8C9OpkJKdE1XVJCWlEhLk4712sXCtZkpPVJKclYVvWJB8r6uFSRQnpwt3UbVnD0MVZ4lS++AcdWKIHk/wvGnMf+JhHCKqTam5zm6F8zt20VNdxfnffyVCq8Yyamba+rW4F+Xhm5ZORMAYzCN2+Y5Ve+wc+ekruc/2HavB36WRa9E/IYY6zyh//uk7uV+6VBqptRQF7O979rN4odDXX3foiqrZ5eHwd//lasVxeo+XS9bfkEFDzLQsdBMiGO3t58rB40Rp/RnsNxGamkbk4vnMuftuUOhwu10opeTGxc7CvSxYsBQftUHeH4fSgwY7RzZ+TtO+QvSNV6SHo9tfTbfdguLTtes9bc1NzJmZxZJb1/L7xq84WHWS3FvWc/sfXr3uKr2uv/I4uVRSQtyMaTKhQoI8hXrd7uTHZ/5A2cH9LFi9jJsKlrPryx+4cPosDpUTk2uUWQX5LJu3iNIf97Fl9wEWvPgcq555AquAT8uBnfc9cqq4jHliJHqdxSe/TbuDjbc/yOnKMhY8fAvLli1g+5vvU1pynHv++gbZd9zlBQyq1TgcFjR6FXVnKokx+FP84feM9PQx544VaCID2HP0ELc/9Zy38yJukngp2xx8vHodV5sbWPzAGqZlZnDkkx85VFrObR+8yRQxbvlfILtWhXlklLLmGqbkTJMFw/++y/7BIZkPnJeT7dWriSJZYZE6kX/NW4VteJD5T94hEzz2vvsZjY2XePyjd2SCBwqhM/G6U522UdrbGwhwOdj/wX/RKpTk3b6W0Jwcak+fYdLM2d6Xt3CfCced1sDr8xZKR+Cqh9eRmhDPT//4iAtXOnh88xdEZWWDU2gqxQlfQW9vN+0jvUyclCpvr02wCZXQ2d4lR1xT0lKuF/1u+jyjBNtcvJS9hAkBgax88UGsdjOF//2W5tY2/v7rD6iTk733X+hMhmx0dbTg9HVi777Kyc++l27ctX95lRERneWAoIRELytI7DQSqmnnhWn5pMZEs+Tum+WGtPuzH2kfHuXZLd/in5Lk3ZAEc1jh4cz50+h9NCRNTMbhVKEQsG8P/HfjF8zIm0VWSir66/ysYc8onvZuXpmxnBlpaSx7agOdfV3s/3wTFquDV/fuAn8/XEoxstFK5EDj+dNET4rieNE+Tu/eT5hfMLc9/zI9Xf0ERkaj8Rd5lte/dRH/VHuel5ffQnZyCne9+DgXLzayf+NWVIHBPLH9Owi8jhSQ99ohO2gJSXFEhI3FbPNg0CmFnEdqMlIz0wjxMaIRLmWVB7fKScW+/fz4xGtkxSew4S/PU3ykiP0bvydlUgZ3bvxcFjfyRSo+s9nM5YoSYnMSOfTrz1wsr2bcuDhWvPCypN1nzhHrxPtywkcAPh2U/fATP738N3JSU7nzT89TcvAQv/93MznzF7L264+839N1fpkoVHcX7mXegjno1Aa5djRqpVyGJSVHyZ89E6O4FvG9iq9X6WDrJ59S9v7X5KdnsvaZh9i76zf2/LCFeQU3sPq9d3EoPJgNPvLF7zdqoa3sOOOTJrB/87dcOFtDjmBd3nU/n771Po/84TWJinDqRMnlQmVzsuft99n64SfcumolyzasZ++Wbfy28UfufOwJZr/yLC69BoVWx6jVjq9ey97duykoWCIPIC6LG5VOjd3ipOREKbMXzpXSCoUYI2lUWK6Nz7//4GNKvtvKLQsWs2L1KnZv28Kvu3ey/vFHWfDsM9g9HpleIxaowmHj5KFCstNS2PHpR1xub2PW7Pnkrr2HiyVlJCxdiE2w2nQalEIr5lDy0/MvUX2kmGXLljDv5hv49rvvKC4tZ9Gqm1n/8su4lGoUerU0rouOUNHePSxfulTumG6lUgY6iD2p4XwtM2dM/R/7QWrExDW9cs+9XK2tZ8Oq1eTPnsOXH7xPxemTPPXGn5m0bv31DouoSJW4RgalM3h8SCDf/eufMr5w6dpbiJg1h1Nna0nPnobZZsNP5IqLdWR28vdVa3BZR1lRsIQpWRl8sfErTp2t4Q//+hdxy5dJnqO4dlE39lztpfViA1NlB1BoCBUCt0bh3v2ys7ZqzU1ylCo4oNJNfy2W65GCAnw1alYtX056aorMBL5wDWfx/ldfoZ010wvpFG9AYXDu7mC0vY0IhZsv33lb5nIvX7ceV0Qk5zu6yM7L976zZIHmlAkbry9dhsFXx7rbbiU8PIwvvvmac5ea+fDb7zGmpcsd3q0VkXHQ0dyN02phYmK0LFztgqsIXG68JK85Nj5aXr8kE7hcuNrbeeSuuwjQ63jw7rvxNxrY+MmnmPsG+NumTZAYJztEUpeo13Gx7iyRInmrvo7927ZKzeANjz5Gp9WGSaEmQUw9JKVCuKet0NDEC+tvkyaTux54gFGbne+3bqW1q5tvd+yAkBCvflehkgzahvpGDEZfosZHSgmnRiKQoLamHt+AQMbGjpGdKaVDVA9WCYZ+9bFHiYkI5enHHqO9/SrbtvyMbcTGa/tEoohG4pfkjdCouXj+NBOC/GgpOUrxjh2MGTOGG157jfff+zcPPvciRh8RSSowWd49aPDa2PP5++5nSnY2jz7xJMdOVPJb4X5UQYG8veVHr65WJhmJj63iTOUZadT0CQ+QZxwB1RDfwPHjpSSlZxAU5O8dbYvTntNO3a4d/OWF55g/dzYP3LmBigNH2bunEN+oKJ7b9qPsPpusZox6X1QeFa0HDjMhO4OiTR9TV3+W2NhYCp59nrPVZ0idPguFSi9zs912q5xOVny3iY3vvses6TO56/6HKD10mO+3b2fynNk8+tY/pf5b9GlUCiEYUFB88CjTp89EY5B+ZLkUNQ6o/PAjPvjba6zZsJqVt95M0badHC08jN1qRx/oR2JuOmvXruXA1l0cKz8pUV8b3nnbuzeL6nvUIu/VsZKDzF66DBxeB7lL40HlsHPi72/x+6avmLNyIYtW38ShLb9RUlSM4t3lN3qG+vtYu/IG0hLiuVxfx8ffbWLisqWkL1rGiFuHQq1B6bISooaz+wuJjYpCHRRM2LjxXBTZwE4XV0/W0NreyqzbVxIWFoa5roVjewqlrkPks2Ysm8PE6Hg6Sms5VFyKf+4UJkzLltl6LrHxON3olFqqj1cwIzMXP40B67VYnRGFjTClmtPfbkOldhO9Zjb+IX54ai5Rvu8gkbFxRMTH4zcumsDQcK5cukx7T6d0fKanphFkVmI2mdCOC+T02ZOcKyll6dwFhIWNw98/kLr6OgI1OmoOFqP01ZK0Zj4BgYH0Hz1HUXEJxpkZ5C5ZjGvYKROgxGz+4pUWLg52kT4tB5fFjk6twW6xyv9P15UOpiQn4xoeISDIH7PWhe1qN83b9st1nH7/TaiNWgZLzkhBambeTPA1EjB2PONj4mmqbZAvDX1UMHGxE1PLWnUAACAASURBVDCarFLk7Ar2penSZegfweBREBM9geDgYBqbLjM6MER9RRWGED9yb1suC86O3eUcLTlO/OolRGVMxk/jj80qAI1qmf3aPTpE8uQ0lAK0a3PgazDKAG7L0DCZ6elYRk0odCrcvhqGLlziyo/7mDAhiog1swkKD6b+xz101F0kfe50RpSQkp2Lw+yk/+IVBp1WWnwdZOVMQdfSi8BdusMDuFB3AU23CR+1htiMFDn2uNzawnBHF1dOniN2YhxJS2ZLbUTdtkPUNjSRdvfNuMKC0Sg1aDQ6rE47TZcv4Rfgi4+vHwYff9RSIGxj84+byZo+lcSYGAJEUSv6NzpoqT5Df1El8RNjibs5H4vNQuvOI/Q1tjJl7ixsPjrCEhOktqyz7hL95mGskUbiJycxdOUq48LHSDdZw+k6wpVGfLUGwmNFPqaT5pZLmHt66T57gbiEicQtmIYGNWVf/ELP0DBT7r8VR2ggLodIwBHNFg01tbVERo1B7+uH0uiLw+YkQK2juqqSkLHhjA8Lx2fUhk6tZFBh5Up9A5f3lTAvfw7+05Jw22w0bNnHQHM7s1cVMKz0MD4lGcuImf7GVq4OdDNm+iQMYYEyx9Xfzx+F1sCls3X4DTsZGxRKVOw4ekz9XG5vwT5koqm0ioXLlhCYmUBfVy+NO0oYtthIv3ct1kBfbBaHBHELfebZc+eIiY1GazSiNvpgsdpQutzUieijhHhJmg8QkF8hKVE5OVVaiulUHYsXzMcnZQJW0zCnt+7B160mZvIk/BJiGAw2YDKN4NNlZrCnm3G5KagDjAwNDhESGExLYwsnDhxlSXoueoOe0CkTaW5vxdM9yJWLTVzt7mTq7JmMT4xnoKObqt8OofH3J27VYulQ7e4dQKvRYlRrKTtWytRpU6Wz0+X0YNAbcVitVJ2uIi0nQ6YmBIloRJsNH7WafTt2MNLXyw1LlhA3YTxN52qoPlRC+JgIQpPiCJ0wXhqRBodMDI+YGBgZJDlzkow6NFvMRIdFMXSpkwu19bK76h8cQFhQIKZOkQIxQNOFBtr6e1i+djU+oUHU1zWwf8c+IibEMH/9LYyqlfK7EC7D4aFB6s6cJS8nF5vI6NZo0IgIKpOJ8zXnyJgyWd53j9spGWNOkfhRdIjRkSHuWHerBBS3X7hIbckJ4uLiUUeEEJOSjE5v5MrVq/SZhhmxm8nITsfmtEt9Z2BAIMN9w5ypOk3ihBjGRUXKZAZzbz/0DlNz9iz91wyCN9+5Ho1OS2nxMZpqGohPzyAsJwNFcCB9g8P4+/rT39lDa+Ml5k6bgWl0BIeAdut0lB0tYWCwj2U3FkgOpcbtRmG1MXK1k1NVFbJDftPKG2Xe9Jmjx7lSdlpqvjzhgYxLTECr1tHU0kJ7T7fcn8IiQ2V6lehABQUGcbGuEeuoFQ0KUpISZc3Y0XgJnxGnLB60UcEsvmm5HLSXHCnhzKlzzF1WQGhyIhatFpNTJBRp6G27in1klMSEiZIzLfYwnV4nD+Z6g5YJ8dEym16YWwI0WobbO/j1560kTU6mYPkybBYzx/cUYqprJicnB0eYH9EpyRhVeuobm2ju6yRsbITc+/v7etFoNPj6+dN0qQXz4AgBSh2piQlY3Db62q6g7BygorKC4MkJ5N1QgGhCHC46wpVLbSxbcSNBE8bTZ7GgFTm8LgWNdRfx9w9gzPhxeNweVOI+ezzUnq/DLziQsJhx2GwWArUatGYLXTW1VBw5TO60bGblzZRynsJfdxFgV5KSkoo9wEBMqsjJtlB3qYl+h5X4pHjZKR8ZGsJoNOJRKtn0w0+kJKQQFzaGpJhYmaNuHRjE3NbJ+fo6wtMSmbogH5dCyZcbv0avM5A3fyGKQD88Gg1O8ZxqDZwsr2JCbByBURE4HXaUZiuB/n4cKj1GkqCEBPpjNZsJ8DGgHBmlrriEniutJE9JJTUlGX+Nnm3fbiZI60PK5DRGDCri0ifR3tEpo0BNXX0kpiUTEB9JY2cbY6Ii6e/po7nuEoFGf9kwSUlIYLinB0tPH4PNbZy/UMfkebNIm5pDy7Vc7MLCQzgcblbffhtmrQqnVoPVLuIjFVw4V0d2Zg5mpwO1XofL5cLXYqPzQDGtTXWk3zSH2MRYRhs7OHv4OJbuQRR+Rsbl55A8ZTLm5i4O7NyDT0AgSZlTcAf6EBUWhqflqswbrrUNkDB1GkJcYnG4UBg1qHp6MBcepe5EKRkr57JoyUKaSk6xSbiA37n5Fk/P5Rby4hNZXlDAke3bKKo5LUHE6//4GsMOBQqDTo7cQvUq3n3iCar3HeLG/AJWLFrG5h82cbyikjsfeJgFLzwPBhXWURFYr5MV6YmD+5m2eJFkwbkdbtRCpGA0su/wPmbOzcMgBWguNCodVrNVtnLn5M+XIdOCsySioFzmUeqOl5O7ZB42rVWyx/TCVWaHL+97hLPl5cxdnE/B0uVs/PArapvbWPvc08xfv9bb5RAnNYed1tO1vP3QM4QrVeRkJnPjkkVs+uwrKs7X8vi7/yTlpuUSDjtiE8RwP0w2CwfLjpKfNwej1SNjo4SjsL2nh/MXG8ibNRuDjAZ1yo2jp6eH+oYLzJg9E7c4XskZvwtTTw9Xzl8gc/4crCqRTyk4Pzq45vb624qVWPv7WLB8CZPTM/jsw/9ydXiEp955i4Rp073tdb0Ou2UYrcvF00tvQD9q4YaCZWSlT+azDz/ifHsrb/28mcDcTBxaDQP9w4T7RfC7AIcqXBTcdINMeHAI4LNKRVNrK72Dg+RMycLgEmWPiECCpsZGWQxkZkzBo/TgUShkzm5bYxMqs4Xo7AysOid2lwN/sSNf6eL5lavl2PO2e+8i0Mefr9/7lBG1mic2fkzk5Ml4LE5U/v447cP0Nzbxr7sewmC1seGR+zD4Gvnsk//SY7PwX+FYGx+FxSZyj4VfV8/lU6cY0nuITk2SL2txZNIqtJw7VSPBqQkTJ8oDkEOIxhUK3vv3v5k7dy65GVPQC7Ch2OWFfuzUScLCQxgTNx6L1oPS6UJnV2E/XcNzt97G+LBQ7n7kAQYGh9n42dcYwsfwxtdfwZgI2T2yOG1o3A6ajx3nm6deJESh5OEXn6TpShs/bfkZzzVg9puFu6RzemRkBF8x2rKrqD9ZhSoyhJDosbI5J4pYhRPKj1cQFxNP+JhI2QER6Sc6pZLjR0tIiI9jXFi41zUp5loaBcfKSkjPmYJ/eAhD9lGMAuBqhk+fepaawwdJGD+WBx57lPKKan7fVUhoTDyvbv9ZGmwsojFuUGMzD1K9cw/fPv4iswUn8aF7KKs+ya+/7SQ6PY3ntmySImhhhlFLULCH08dL5casDwnA7RaSDLWMfjx29LjcxATmyKkUyS0ujC4FRw8fJmNaNkGisLU6vfw4rcBnHGG2wKKo3HI8GKw2iOhaSt/8N7v+8xF5M6eTf8davvnlZxrrm0mbPov73noTt06NWTTqlR7Uw4O8uu5ODLXN5CQmsfy+9fx2cD+Hio4ya9UNrH/rdRAxSgOCcaeVzs1j+/cwZX4eHp1aCs+1Sg1qp4IDh44wY/FCFGqVLIiEgU446YqPHGb+ogVypCKqdZ3Q59hdlJUUM2PFQtnCMo+aMIqc81HY8sxznDywj5nZmay87XY+/+orjpw7x61PPcWNjzyETauVIzyjaK877Hz89NOc3rWHlfMXsHzlTXzx+eecqK/jlsceYfFzT0hXvKwaVXraGy6yedtWnnrlBcxiJzTqZFNJYbJRUXqC/IWL5XWq3C6p2RoeHqby1ElmLpwr90yVy43eo8DRN0T1ySpmSmap+PcG8fcNlNf/0fo76ag9y+K82eQvv5H3P/mQI22XeOhPrzP/ptVoff2lzEdE2Snddl6/awODVWfZcONKsvNm8vZ773Kmo40/ffg+CQWC6eoBcWANCMbU1cWZuvPkzJ6OWeHBrvdquIbbemhraGHWDBErKSaoXq3c7t276R8aYN1dt8uuiMcpClglnc0tDA70kTZzGqbeHpmupBBtZ60fLy5YhKq3h4duv4NxY8fzt48+4ILLyusff0Ry9jTcKq82UCFwGOYhHl97C77dAzy94R78/H35dPN3nO3r4csd29FHj/c6rUWnW+9DX1MTTVdaScubhlnpxoYHnVpHa10TLpOdLCE/cbmk9krIChoaGrA6bCSmpUjhvWAziuKq4WwNPgYdsZNTcVrMKEU2sdZA8Reb+PIfb5IUHMjDd9+FSqfnvY1f0KlS8NY33+A/IQanRisxMEqblcHmS7x4zz0EjJj5x4sv093Rzpebf2BIq+P9vbtlJ4sAP0b6+/ENCaWx+owE2E9MS8XmFkIG5AHoTEU14SFhTJgQLZ9p8d4S79mKsyfxDw8kPHasZF0KwLV4ps8Vl5OemIRx7FgYHQaD0J3aGThfz5PrbicnLIqH77iLlq5ONv72C7bwEN7fuhW32MP1XsOEKJDffP5pKvfuZUpIOC8/+AiXztfxwy+/QsQY/nxgHzKBwaCWjlwf/0BOHT7G2LHjCR0bhVMk9XjjEzhZVkFyfCJjQsNwujwyblGtVnO8+AipGamoQowSmCyMnTqXh+qScmZm50jkjZg62Z2jshiu3fIb7/zhFXImJvDYgw9ytLiE7QcKZcjDixu/xKNU49AKzqAb97CJ8l+28/kbf2VOUjKP3XkXpYcPs7foMDFZuTyw6SshOpScU9OICaPOyGvPvMg//up1AQtvg1MlmJpqDu4/wNy8udelVwo5DRAkjvJfdjP9hgL5e1xKMdkQ8jEDNfsOkrZwkTTUSRCAdNMr2fXuW2z5bhPZWVncc+s69n7zHaVnThJ94wKef+8d7MKkK94TWg36axKan557kQtHi0lLS2TNqjXs27SN+tO1KP5z3wOeCLWWgfIqAhwuqWOIzZtOwOJ8MlbeiNovSNLm3fJXWtj3+Zf0n6rl8pFKIo3+OJ02orOmEDp1Gjn33IvL4UTlZ5Q6GpvLxoEjRSxYsAi1F5gi27M2h4vfD+zkxuXLZLdKzu/E7mS1UXqiilnz868T0L2TSLPICD5+nPzF83CKN6hwL4pN2mzj5Kef036yiuGrV7AOjWIzK0ieNZeoBfmk3CIE7x56R4cI8QmipeoMu9/9lCiPm77GM+jcNqzDZqavXokqL4dJK26QwGobCsxCjzEyTP3ZagmelYFmbjcepYqO7h7ZSs+fNRuFaOt43Qky+7fhQgPZc2ZLsLJYsCqni96ubuou1pOXP8crdhcbqshk6h3g1Fff0lB8GLdthMH+fsneSpo9l4nLlhO9cKnUvQ2PCtyIFjo72P3Bh4w2NWPt6aW/ox1fHz0ZBQvxnTeTxIWLZMSM8AOJzv63X28mxNfA6lU3eNnQ8ltRcKmllf6BYXKnZEpHkFeJquByUxOW4RFSp2R65/FSGQ7tFy/Q5xglNWuKXMziNxncHmxNzVR8s4mus6fobLsktQVBxiCCU9OY8dRjGCeJcQWYRa6yj5r+ulpO/7CVy2UV8qVy9aogwoeSsXwxYQVzGZ+RI7OGxW6lVaiov1iPBQuJyUnyE8nUALeG2uo69PoAJgoOoKTfi9aagvffeod5c/LJyBEaQFFACWyJh3OnT6IZH0zUhBjZhhfKLgHtHqo6RdX3mxmoO49lsJ++/gHGxicRkpzG/KdfgshQ6TYWk3MB5hyqruLER58y3FAvyNC0Xu0kKi6FxEULGL9mMf6xE1GJ3GBRUrvcnKiqIDx6DGPGjJVaECHM1XpUVByrJDYuibDIoP/lxsmbfeJawPikmIn4XtsU/7emxFN/orSY8TmT8A0IwYEdPzRyv/ns2eeIFyaOyhMYPCrMdjfGqBiS5ywga91dEOYjOeI2BRiwcu73nQzvO0JLeaXUyQ3bbCRPziTw2rgy88HbIDhMOjyVbgFeUnKo6CBTZmbjY/ST1y+k2+L6jxWVkpU9HaP/9YxIUZm74bjguOXmoPERCRtiXYkZhJvDB/YytWABLo1eFjPCYBHs0ND806/0FBbKiD2BvOmy2wm+hkgKz8pl7qOPSa2fTe2VWjl729n4wh+Y4dRKreWAy8Kg20Xa7Dx80lPIfeJurOgwCB2OMDapYfeh/SxaPF+uHLH2xWdSOtUcPXCYaUsXyA1VDEqkCMXt5kjRYfIlgeD6j3i0Rx2cLC0mvWABozJXWSH8OigG7Vzctp2OokJaKk4Q5BvAkAcCc7IYP28+GbetxypAx2K/Fukw1l5Kvv8WT8VZOqpOye/XqtfJaMagrHSmb7hdumXVUgusprGunm2//cxLr70krTTimRZ/OUetnCitZK74XNd1V6KAco6YKD99kunzRAHolaVIZvU1Ltu5mnNkzpuNRQ6dlNIAROcwVd98z0hFOR2nT8mxliMsGPXsbFJX3ED67IUIUpOgyYgJoqWrlaObvkFVcY7h+otYHDbsQb6Ezp1BzNxZTC4okGYMMQXQGHwwjYxQVlEm4z7FS1Qc20W50dfdQ+vFNln0e0d1Yo3Y2b1rJ33Dg9x+zwZ5+Bffh1KhpKO5mfarHeTOnC5/g4zOcnkwNbZw8pff6Dt0CFVXNzazFW3MeJzZk0i74UZSps7z3gQZTgwddaeo+X0XliPlmEWSidB3hQTIzPjoObOZMlfEel5fO0oFTXUNmKwm2RG2SyuTRDjT0tSEa9hOuigAxbWLD6Fw09xwAYvTTkq6lxAgySsgu7UOp4P07Mz/3/V/8cY/CRgcRlN3Xhax3X19+CXGo8lOZ+a62xkzOcdrzrOJwg2unq2k+Ltv8GlqZfhCIy7hRE1IIDg/n/gF8xibM8WbHHd9nZw9eQq9Tk9i2qTrBivvO+FMVRXhQaFERsd4NdjXfyrPVuIXEUDkuHHyT8SzIlzaZ8pPEhkyhnFxsbIoF2cr4f6uOLCPnhMnGSo8iv+Ihb6BQcZkZ+BIS2TR/Q+ii4iVtbT4Kl1mJ5+8+RqRdivWspNouvsl0iVicgbGaTPIWrsKY1KMVED9j64gECxJ8QkERgkTiPeRFuuo8rgwyiUSEiyi1xRyjxA10fEjpUyekoI+0Of6Xit3Mg7sLWReXj56MaUTqT9GsUM7qfhhK13lVXSXVaI1mTGodfL+K6ZlMO/e+9CERDHi8GqzheegdvtvXC05SlfJcfyvNWIGBweIyZ1K+Jx5JK27GUIMEnHmRfp7+Ocrf+QvL7+G0mD0LgRv4ipFh4qYlzcHhTBwiR8h83G6OVFUzozZeViUbilhs1lGJW7tUOFBiaUTn1+85mR2udNGyQ9f0Xz6FBdLK4kOCMIzNMzYyUmELp5F7h3rGbGL4s8Pm82Mv0bD6a1bqN2zD9O5enRWJ75+QTicLhTf/ekvnpUzZrD/rbegtxeFRs/qN/9Jb5APwRlpMsfSZBrAx8+Ay2LiyolTxKqMfP3cK/jYHYy6LNzz+acM+xjxT8vA7VB57ftWMyqDVjJr5s7Ml+JlKUocFV0oF2XVJcyYPRWtSrhjnFKIKbhWFccrWZi/ULLFpLNLGBSsDk4WH2P+AvGQXt81pPjT5M24Gxrk65feQOeAwAkxFLz3DvWdbSQvXYzFC+uQG8rRnbvwGRwiOyyUTa+/itHjwD8qnJteeI42Hz3js2fhsuqF5hqLMDMMO6k5Xc6CebOupzV4H+3OblHoXSI/L0/2zkSGpFWhoLevl5ZzF8ibPUfGZImVKwWXV7tkm3tevmBoXRffO+w4ujvRdLXTV1HO7598Ik/zkemTWPDXv3KuvZOUBUtxyLgeUW+46W2qJ8hlpbbwEDs/+JxxIcGMmxTDwsce5JLbRWxuHi67QaKHxHji22+2429QsmbtCtxqUcQLtr+Cxsst9A6ayBYsLkT30i3HAQ2NjQxazGRkZMqCyyiePCt01DfQ5jQxOSdb+jAEN00Ij8wNFzCqHFR/+xXn9+/HNjzEklvWMu6B+2no7ydm2lyvTtpbn3G1/iz+I8NU/76H41t34KPXk7tsPtPW30yt0kncpKloHWpUMrIKLl6+wKhilKSURPlQiw1J49JwoaoejU8IcSljcaoE/kR8BgX/efNt8vPyyZgxw4uFEJJHB3K0qo4MZlxsnEQ3CCuD2gE9FRWE+es49P47tFdWMTpsYsMzz2FcspyOYRtROenyJS6jv+xuGkoOkDw2jO2vv8pIawumEQsFdz9I7OLFtAboCI6Ox9dj+F+wB2VlxwiJDmNs9Di5asURSGVxU3msigkTU4icEOpNq3Lb5OZXVlxCxoQEgsZE4pIaEQ9al5LK4hJiJ6XgFxHGME6EVcXHAZ++8DyP3HkjW/78OjR3M2J2cvff/gpxiVjCozGODxbYPqld0qnMNBQXkjw+hp+ffo7O5iuCOc8jr76GZUw4iowkdIFj5PXpRC63Eo4UHWTS1Mn4Bwb8XwGlsXooOVRKRu5M/ENEKSG+GSsjKjhypIhFk3LR+wfgEqG/8gCkpGj3HnIX56My+Ho3SLcDf5eW5j17iQk18t1jjxEg+J3+Adz4/pu06HSEZM4Ag9K76QmkV38zB776jNtWrGazSPgZNePS6Xnwr39h0N+XwLzpmEXXQpRnCqU0/xQWHSB/zgzUwhhyff3oLXBs7xFmLV4iZbdet7sLu9POkaIiFgstrVg48vkVyn8nRw8eYOrKAswCu4RKGoA0difNRw4Tq4EtTz+D0eTA7ePLTZ98QIfTSeDU2Sh81LJQF8MAVKNcPlxI7LXR2ZbnXpKOYZufL/d/8G9arWYmzJmDU6YQ6eR5rP70eQoL9/L0S0/h8QgQjHgDuhkatXDseCUFi70kBhnuq3RjGRrgxKkqZi7Il2tNvMBVCjVDPb2cOneOmQvmM+gYxUfjKwLt0I84GD11Fp/6WnZ9+AEKkQ8cGcoNH/yTiu5+ZuWJmM7r1YESenouETjYi+boSX559wM8QtA3Npyb3/0n7TYLYzNzZOdSIHccDhcuk5nztWeZkTdNGmm8UjMPLVe6uNTYynyBgZGHTHGwtsoCsHd4iDvvvVfum97SREFbaytNzc1kz5wmnbjiP9GjorflCv49fViOFLH740/QK9UEpKew8K0/c27AxOTMvP/f9XdcqSPMPIzpt0KKvtmMR60kJHsK+a88T4tSQWzyZGwukVyhlFrFC7VNOK+xRVMzkqQT3yHSbsTeWdeAY8hGZvr1WEzpQrVzsb5OjvXSsjJl7q7Yj0SH7UJ9PRa7ndQp6deP5W5E/s+WL75m4cSJtO/YzsWDB3CZLKQtX0zqsw9yVedDZHCyt4AVP0o4X1dGqr+R46/8g66KUzi1SrJWrSJ27Tq6DHoik+IZcdpRqNVyolBz8jTBAQEkJCZ6J1HXi+eq42VEBAUzITbeq9kWa9zlovzUcfwjAxgXN+E6JEccAjWcqaoh0C+E+MRoKZkUhwG1wknDmSoS9Xp2/vHPKC9fwdkzxOL7NmBcu5QrOiPjolP/3/1XwPvv/YWHF86j7LW3cAhQtRZm33EnAfMWYgoNJShmHKMeh1yzAqdUXVLG5KQUQsNCZeddFH8Ol5MTx46RGpdAeESUt2C/XhzuP3yIzIxUxgT6yfrDIRXCSk6WVpGRnoXCqJOpLeI3abDRUX6CKIMPm559HnXPAEYnrHzqcdxzcxgMCScodIIXe6oEgxPajx1F7OI7X3oVH7udntFh1r3xFwbDIgmclotNTD6vI3UUbjf/eOV13v3nv66XK4KI4LX9Hio8wIK8fElUEK17t8pNv9lMyeEKCpYskYEr4scu41nhl927KCi4SbqGRZqWbOW6HbScLSHaaODzJ17Fc7UPnUbB3e+/xYDKRlDeTFxqHxxo5PvaMtBDZ1MtE30C+WrVPYSgQR87To6+FR8+/qRHNTRA97GjjDf6oFLrMUycSNDi+Sx64D6so6PoBRRYbN1uJye++4mzuwsx1VwgWKPB4KdnJMCXiOVLWfHI4+AR/67c5RkyDVBaVcnc2fkY3Xpv5qYo6kYtlJYfJl+cwvFIdIvI2bS6bVSUVbBo1nxUooK57uoV4u2q0jLprv2/TUn8Y9sw+//7Hr2nTtFdUctY/1BGHA7Cc9KJW7uC1KVLxVaHy61E6XZzta6Ob/7+N1KDAmksPUaAEPLrlPgmxpN1112kzl0Cbq94UoiWR61wtrqMufPEw+69SnEOvNrbS33DZfJmzpYxWKKwEgiR/pEBWmobmDNttiy1rj+7dPf0c6a2hoWi8vceEbyntYFeir78jKYjh1D3Cou6EpPCQ3DmFDLvvofY6Xl43GqZwCO2T2fnFbZ+9AGjzS0MN7Wh84jcXwVjs9JJW7+OuGn54BRHIu/J5dvNO/HVwZrVBShE5JVchgoam1voHRghKzNLRjF5A6sUNLZcpt8yyuTkKXIDE9+ksMe3NDTR7hwhfUqGt/vhpWNgv3yZ3Rs/pq2yDG1frxQ6j3jchP1/TL13eFzVtf/9mT6jUe+ymq1iy0XVlossS+42Dh1CN4RLKAkQQgKkQAIhhBAuIaEG0ui9N4N7kdWrLdnqkm3JktXrzGj6y9qj+3ve4Q89j4xm9pyzz9qrfEvhKlb95C6il+ehF7EXtXFdjHe1K//IC80tTPT0ER0ejjY4iJj8bPJvvZGkxblKK/L/qvaa+nqM4TqylmQo/14JwALqa21qQx8UQVpWkmJNShIusfLZvzzD1pJN5K5d+/9Yh3I3a2rqCYqNZOHCRerwNs53Nocb6jn20Vt0VR3D4pzDotURFBZNWNYKNt57P5b0NAWwF3tKGYn0VR2l8qN36W+qxz4yREx0PKbQeKLy8ii9/y7MkfEY5frPl7GHjx1hYdYiEhMSlGxGYP1aaitqScnIIjZBvHoF5uBR+6equoK85Awi4uOxa+WuSLdJQ/WR4yxbuozQmEjFBlUyB0742wO/JEVvY/hEPf7hKUKFZR8RTXDWCq7601OSS6hkQGHesXPy68+oev0t3INDOF1uJDWErQAAIABJREFUTNYQwuNTCF2WxcW/e4AZtIT6rfMMQDh45AD5RSuVq4GsXzk6u2VUXUH2yjWEhIqWnU+JAU8CR6uPsH1ZoWLQz82vP8gPZQcPs7pkg1K9l/VIUJLEvOKddxmoPshEy0mMIzNozFZ8i9OJWruWi+79heJdCchbaVV6x3nk9lvJNwZxpq6ekJBQ5TQQn5FFSmEhReJ9rNGi0wp7PdAx2LdvHzu3bVKCv/L0yvU3+PQc/+4wxVu2BKpypUbsVQmiKOnvKBV/7/mLpipQP/u++ZqNV16mklcRKLboAh62X776CoP7viFoZBj9pB0nWmLXrCF27ToKf3Qrc5qAepYKJkYHh//7T3o++RLfhRHV8ZzV6UjMK2BBXj7Ft4oXsGAsA62CtqZ2Pv/kI373+MP/j1AgN1LEq49X1bJr45b5WBggm9nts9Q01FNSUjofdwIJ+OTkJJV1tWzaKuzmQDdVrr93yqEko/wn6xmoqyFcRHWNOkI2ryd7xy5WrtyKxjLP7pQzxznMx88/i7/2JBOtHZjCQnBYLESvzCd3x06WlG7EYzDhUpIXMD0wSndbK+s3S/EsN1DtRM4Nj9Ddc46StetUYh8IVi4lnD42NcXum29ViZLEPPnZf+4c5wYHWLl27Xz/UuKPG/+kjc9feAFXUy3jp5pJiIxiXK/FWrqWDd/b7C1cmK8OfcUuNMl0ppsPn/srYZ19THf14BSFiYR4jNnZbL7pZlJz87G5vBhNghKE3rZzTI4PU7iuQGbIqgsrr+6ublwzLrJXrJxXhQhI1nSqDqCH5Sty1feUZ0X+O9HYpLBe6UuXqivgcjmUp/w373xI7/Eywof7mG5vZWF0HMMaH5at69l8049ITM6d7zCKd7aNgdEODr/zBv7j9WhHxnEatLijYwlZuZbL774HS0K0siMN9Onh9Ikmgs1BZC4JFM/SAZcFNzZIBzCClJRF8yPvgApEXWMlYXHy+2T1/UUiSXqAFUerWZCYSnKGTDHERteDxaClu76G4x99wGxTI87es2RGxWOzWvCszeHqXzyAOSwpEEcUecPH3//2e4LHR/GX1WOZsSmRfE1yCqGr1qv1e2XCJYLt83u0trKCjNRFxC8ITEMCcDA/1ZXlqjMoQtaBB1gTKPbKj5GfvYwEq/Tr5J8C3+Lg/iNkrcghLD468CvPnIr1J7/dS8uhAwyfbkE/M4Nm2k5Sbg7a1bn84K670VpiA2oDbggRl6YvPqX74H7G6hsY7ztLVEoilvTF6LJXctUvH0DUpCQ+SK9erv/9d9/NKy+9NJ/BB9Yv1+/IoYNsLi5BKx1AjR+PJAQaIwcPHKNU5OCcHvQGLSarJLFe9h4+xLZN29CJ7rTsZXWBXJR98jqNBw7gOn0O06yT6MhQTPHRJJSsYd3//AisoXg1Rpw2G0FmI1/+6wUmmpqZOd5ApMSZUKs66zWPX7LT77HbKV25ks1XXU35P//N4bpaMi/exbWP/kEZh9vdfoIkBR0b5uM/PUnDwcMUF29m14038s2Lz3G0tpqL7/4JJT+5K8DwUVW1bPY5Ko6Xs3HLVtW2F8C1zmDCOTVFpTAGd+5QmmROvxejxoDDNcfxmmq2FG9UWJ3/2w2zbifHa6vZWlIauAgC/zOIbo+Nl+68nc7qaq6+8VaK15fw/l/+SkVjDbf+5RHyr7sO1cBV808XnO/n/m27CDcY2H7jdazbWMr7TzytMIA3PfMkeTt2obWGqeU7tWKZ6eX0iTo2FK0JCCNLO8JsoH9inJMdXRSvWY9BhWzlmsnY5Liya9qwphiNsIBVIqBhZGKchs5WNhatxzQrd1KHW5os9lmeuvo6Jro6uPW+O1i+ZDH/+ctz1LWc5vdvv0bChg3zw5z51N8+x9M7r8TzPeD7mntvJyMjg9cf+SPdw8Pc8o9nyRDPQEElu8AdAu988g1Wo4arL9qhDMulcvCadXQMnGd8fJpVK3IxKTcXgb5o6Tjby7TNRu6y3MBkw69Rk7zOM71MOO3kLVuOVa5/oMXAXH8/v7/ueoK9Th743YPovF5e+6uwj8/zt4PfQXJS4NorFX0f9A/y8M4riQ4JZvev78NoMPDP3z3FFH5+8ckbRCzJCugByVKtUN3SgsmsITs9DYNcTyWAZaaxpRWDKYR0kSzQ+XH75/B9rw/20ksvsnP9ZrKzc9X982uktwn1TY3EhEeSkZiCXgqL+RnZ0MmT/P6mG1iUHMNP/vAQw9874nz61Cv4tSZ+fWR/QM1fGK2yoMkJ7O2dPHLNTWRlLuKOJ35NU30TXz77FkGx8Tyw510Q9xebsOGMuPV+Kk80kJS8gNToeHTCkpMLLZi+ulpSF6URHx2NhDwPHkRxqryunOzUTOJj4lV3Tgliy/orq8nNWEpYmGhfBZjc8lZ/ffjXdH7xCYsTY7n/T7+nobqBPa+8x8LMZex+53WUzoVqoQXGbD1ffMWHv32SRUmJXPunhynbf4Dv/vMJafl53Pbxf3D43FhE7kinw+n3UFZXTW5+DtGWYDRC1RRMpUHD4coK8gpWEmo2q661hDe7VsuBqiOsKygkzCgjY3nJGNhPZVk5JcKgk2aVYDklI/XCd6/9l7f+9Cibiwu57be/5KM33qXpc5GZupQtT/1hXkvNH/Aonp3k/ksvI8GjYUlGOpfddwcfvPkudZ8fYf3WHVz+wp+VMoHHJXqFRjw+r4o9petFJ04weG7lKiCWYqLGv61ksypMpCSSOyOj6SMVx9hZtHl+fOpX/sYyhig7eEjBUgSPhUNE8AKG9a/+71NUf/o+29ev4brbb+XF//0bbVXN3PqTe1h5z13z3qlS6fmUyP7rv/ktp6oqKSkt5pJbbuKl516k9kAVt919Hxvu/2mgMNQa1S3u6T3DFx99zIMPPKBUENS91PkYQ2Ay1WqdAt4XvJNc60nnDI0NjWxZVxqYecizohGGrZuyigqKSzZgUhjO+UNk1snjP7+HvuZqbr7yUlXM/uvVf3GgsopHnvkr2ZdfEdj7wuaWnxPjvPDL+2mtr+Pm3TeydtdOnnz4UdpPdPOHZ55l4eW7VCHsF5kTLdhGZ2g/2czK4qKAo5CwaDUaLowO0917ljWFa+ZreQko8PW+PYxPTHLjtbsDibrbq8hUY4ND9PafI6dotdqTZtGAle92YYIHfnQLczMD3L77enJz8vnbU09T1dzC82+8SZwoJci6pUARLK3LyW+vvBzbyDD3//xnxKYm8fiTTzM6OM0Tf3+BePEa1mkD2G0vXOjqU4oISwpyVIEguCyB/3T1dmG3zZEn06558WYp1NrOdCpSzrLMbDUCFGy7xuOnu60Dn1ZDclZGYP/IWTfnZc+/3+ZfzzzNwqRwHnv4IXC6+OMTTzLn1/Lix59AVDRYpdxWWSP+7i7uuXk3MaFW7vvZPfi+t4/8w5P/q+YBz7/5Fvr0JLw6iRkBqMOpukYiQ8NJTl+kxtei8yrj4aZT9URFRJAm8i0BkJJKTeqb6pVvcHJikpq06NT5KzjmE4RFRROXnqSwjhphB0soP3CER++/j6TECP7w58c5WVvLW+++hyksgic++EgpU6jnXH1nP0/ddTv1Rw6xNi+HX/7ifirLy3nvk6+wxC3iL2+8GXD+kmmFPzD6l1Fveno6UbHRAbLNfApbVVtFemYGkeEx6jeyR+S1v6aM/BUrSDQGo5EJkmCwNFrKq8qV9VmQxRDQxXNKmaal66MvePLh35CVn8lDjz3M0W/28P57H5K7ag13Pf0MRMzDc6Qd7PZy4vW3efb3v2N10Sru/vWDHPzqK97+5EtWbLyIXz4RYPtKbPSKEPf3IfrxRx/jsScexycKCerJCDS0jhw9SOmGYgxa8SUOhAjRF6rcf5h1wt6V8ZqMzOQi+6HpWDl5eSvBHIjLyuvZ4+Hw88/z3muvUbp1OzfefDNf/PvfVNTUsPqSXVz16KMBhRMVawMqKuVP/plvP36XtReXcPFN1/Pdv97i2P5DaF654Wr/yRNNXHv1VZSUlNC+7zBvfvAROVdcTvrGLQzpgvBbzJi1bqL8LirfehvbyCill16hKN7j3V0c2reXsJgYMvNy0UWFE5uUREfLacKDQ+joaCM6PhZrTDgxMbGM9A9jtzuZcMyRmZfHjN+Py+fDYjAqO6Py6io2lpZg8PhV0qLT6bB53BxuqGFT6SYsDp/CiMwa/GgdszS+/z5+m40f7L5ZKd+Pn27jZG015qhgktLTCY+IIzVlEe2nWxjpPUN/wwmik5JYduXFWEPCGKpspF4YXDlLSFu5EqPWgk/wAiYdozMTdLSeYtOatRhsAWcAX7CZvokxTnR2sK6oSCWGArg2anWMj09wqr2d9evWo3fL+gOdhJGZSVrOdFG8fj1GmzyifuzSPBG9v7feI9piZvv1V6vNM9LSSXN9I0lZ6ZjDg0lNW4TZbKGjpZUInYXeqiZ1iBXeeCkWs5mBg7VUNzYRvmUtC1evUrrbHr8Gf1gQH37xqQLQX7nzIoJFzd7nwRFkoHvgPBNjk6xckYtWgMnSRjdKcOvFNmMjNztX4RLUtNpkoOtML3aHg/ylyzA5ZJzjx23SMdZ3jvqPPmZF2iKWF60mJiqa2r2H6DrdpsgAWqtJsWWjIqLoamjBPjCKc3AMfWgwKy7fitvtoXdfFSfb21lyw6UEJSehcwrx5PuZQbiV5o7TaH1uVqSlE+wMHHRzwSbqT51SY8rMRWkYBKDtcapq/9VX/8m24o1kLc5S1bjIEmiNBhoE9xIaQeaCFAVsFhKOy6ylu/kErd/tZfXqfOLWZCtbs8b3vsI5OsGyolXKY3rB4jTlhjDY2oN+2kXb8TpyitYQuj5bJQen393LyPgEK265DHd4EFqnD5MliCmtj6bW08RFxqoE0OLwojPomDH5KaurYlFKSiAB9Muowo/Loqe8vJxlqRnEx8Ti1WnVmFBvMNBYVUP2osXEBIepBFZj0CsVo2cf/wM5Fis7t23EkpWCWaOj4p8fEGsJxpQUTWxWGiFJcYyOjjF15gKeoSnGWntZtjKf6PXZuL1+qt/9himXk4IfX43dokdjDwiqeYMtqhhblrmUaEsIRrtbiQLPBmk4VFmm/H7DLFZ1UCtnMLOWA2VHWb2yUD33OMW5wq/svMqPlbGpaANGjRAB5CwW/T0TR77+GmffGbbv2oo+LR7P5Awd7+whyAspa3MITonHGhPJ2NAw02cv0N7QrLBeWy67GFKiFavz1OdHcXp9rP3xNYzrfcw53ei1esVub6xvpKBglbrGuu8txfwmHVNWDXuPHmRHsWh1Sm7mx6/XKezN4WNH2b5lG1pJPlw+BdiX57exqZHs5Ssw6fSEWqwKKiDkjn1ffYneaWPnzi2EJ8UzeV5cPb4jIshKRNoCFixNJywxjjNtXZjH5ujt6KZrdJCLrrua0MRY2k620lHWREJyChmb1zGj9WMyWpix2Tk7MKAA73ddsxuPQ6yk9Nj0XsZ1kgBWcFFxqXKhEAUFv17PpG2GxsZGtm3YFFi/wlX7FZHtVFsr2bmi2whWEU12utW9e//tNzDpPdx07Q8x6wy0NjTRWlPPwoWp6KNCiEtNUooOF871o511UVNdgy/YwvbLLsHmdnK+t4+mw3XkFa4hvmA5HquRKbstIC/p8nGmvZuVK/Jw+TzMmTR4DRqGR4bpPdPDmjWrFTFPbzSoseVXe79lcnKK66+9XhrKGJxeLBoDw4MX6D53huVrChQr2azXESFNib4LHNzzDaHRVq677ofMjk3QWFHFxJl+li1bqshP6UIe0+mUR7N7fJaTJ5vRhFop3bWDoIgwDn53gLGOAbLzV7Jwbb6ykxy32wgJDuVC9zk8dheL0zLwaPzMaf2qI9rW3aG6rTnZK/B43OoskvW39XSprrp06sVP2CI4WpGN6T+vmLNZBSKYPEVUSAgWL+x54z3GLwyQXZjNevFSRkPZd/vxDU+SmZmBNSkaY5gVi8XCyLkBtFNOyssrWLgqh0UrlhITH8eer79loGeADVu3EbUkjRHHLHM+Lya9ka7mNqLCIklITFQJiDRMNCY99Y31REdGsigxGb/I7ARqHJpOnCQmKobUBclq3UYRjFBwoS4F5YpLS2Z2doYIi4UorYmeigZONdSTnpvB6pJ1TNlmObJvP7pJG2sLC5nxOclcvlR5YZ/vPcuJilrlaLG0eI0yIPA6XXz5+ddMTbvYdullBMVFMTlnU7FEzvzG2joyMzIJER9zvTbAQ9BqqKqpJj1zMVHRUQoHafZr0Rr07K0oIy87l0RjKGaXYMUDMJDDJ2pYnp+N3+UiyCRjYC3BXi1njtXS0XKSldvWkpy5EL1Ox9fvfkjwlFPlH/YwA8EJMYxNTjDSN4BncIL+/vNkrFvJ8lUFuGwOXnvzbfTWSDbvulgRzQR2JC/n3BzvvPU2d/zkLrVugbGJu5Ksc/++vZQWb1Bi84K/l4mU1ePjTG09QQatylvSl2TS09mFc8bOSN8gqakLCYuLZsGCBZxpbcPo8dHb0krv+X4Kf3ARGUuXMtnfx1tvvElMairbLr+KYWldmi0Yg82E2e30f/Q5LTVlrL5hOyvXrWL4ZBevvfgqmheuvMw/MXKBxcmxXLFlG5VfHaS+tYeMXZdw6W9+gzPEypjXidVqZnZ0kN6ySopFbV78QUVLTLSgdHq+fPj3fPbOu+zYtZNrLrmcT//xJt2t7XgM4NC7Kbl0K4WrVvHBK29xsvccq265if95+GE8Gr0K4KKL5bDZaJBqdWMJdjWn8yufPJH4OFRbxYbNm1UFq9eIfIMPl93GqcZaSgQbKIhloYSqZpmfv916J+dONLF5UxGb167l6zfep6mtk9ufeoK0a65ixis+vWZCNGbs45NUtTdTVLQe3bRDsYrEa7d/fJj27i42rSvGZPdilCaIwcjQ6AgnO4Xtu15JIUqbTJKE8dFxhflYV1ysDFTUEGbOrcgdrV0dFJUUK1atVIhipTQ1NszAuU7WFJfArIzSAvZQOO08efNuzre3cP3ua1memcVrT79C39A4v331JWK2b8KvdeF0eTDrQxnt7qXDMaYOdt2cW1nKeTxePvz4IwxmEz+4+GLVeRFsiE6ro6/3HNPjk+Tl5SoVe/FAlCjQ09mNc8ZGdl6uwjOoQsrrpbe7h7nZWfKWr0Cnug5+RSLoPdNFqA7S1DhBtOikn+USuX8eufwqtLOT3Hr/nThnHXz730+YnvPyh/ffhOWL8bjt6M2Cl9NyrvU04wZIzEgj1ByMz+NXtPlTLWLjZ2ZJ5mL1maIBqDHoaDl5gmCtkaz0jAAwXqQMDHqee+klSjZvZNmKbPU7GcNYtHpqq6uJEJ/L1FTFLJTWul3v59TJRvJSUwkOjwyMKsSv0TaD40wPv73ySmIsBu595H46Onr4+p2v0JjC+f3eg6qr648JVjgN2RdtDXVo4kOIW5SoNBu14p3t9FB+vJqs9GUkJiQrX0aNQbogbqqrjrM4JYkFsbFotSY1pRLx6IrjFWSnpBMfF4fTINa7XoXNqq+qIUukD8LDFfZKYxRLPC9PP/EEjwqGJUx8OH2qM6w3GOn+5CP+8egjxMaEc9tvfkHZsSrqvqpiYWYOP357vjMoHRmbDb1fT01VBTErFhGTHK86EVLBanVG9n97kKJVxYQJEUwOC1m/zsPxssOszllBZFAIOnH30WiZsWg5eOwIG3JXqgRQBIRFs07j9XL06FFVLBksJrV+EVcN05upOHyEjTu2B5DuEjzlM/x+jj3zNAfefoPkpFhu+sXdfPTxF3RUtFFYso3Lnn4SQqR97sU958Ig3r7HjrB002o0VgNmjRBVtDin5zh2vJKibTvQa40Y7V70ei12o4f9h/eyY0OxwmJpPQY0WoMiSOw/LusRnUQPFiWy7mfKN0dlbQ1Fa9aoJVqtVvWMGN1+dUitFeN1hyOgMK1+avjiT49Rse8rCnOXc/kVV/Dy868ydHaCy2+9ncKH7pvviAl+SQczDg5XHGPJuvyAxZ/eojy+a+qbqKtp5Od3/UzhbYVVKmSEMWaoqi7jktIStC7B7hrx602M2KepO9HAxtKNaL1e1TFXouZDgwrasW7jhgAGWOLUyKgiWTVU17B1+w4BWQcGbwor4OOpqy5j6mwnl+/cxpoNG3jyL8/QOTbNA08+zfIrrlIdCL/gzYJDmBga40RLM9n52YRGBVjhszYbU6NT9PX0s3FtqWrASXfKp/MzMHKec72dlIpbj3hgCyRfp+fTvXsYm5pk9/U3qe6l3u1Th+TZ/j76BvspKlmPRutnbnYGvVZLn8hHCZ47O09h7gJkkgB7+1fbN6OfGeO2G69jUVoajzzxZy58T8T5w4uvkLRxU0DDU84ug5Hh7jP0ne8jd02+6trbNeJJbaK3vZepoUlKCorRilOHYIqN0NLVjs0+xcqc5YrIJ5ACv0bHyZ4O5rwespdnq2fW5NeqBKv59ClmHTaKS4uZmZ7EajSoxOU///oXq1auZPWGjcoaVCuqGfLq7OTOH15BaoiZO3bfoAqNv73yL+zmEJ77Zi+Iz7bo7nnc+DxOOro78Pg8LMlappxcxB9XJh8n6k8oNuqSjEw1OHFLM8ioo7a+Tk1DliSmKrcPr17cknzUNrUQExVPRtKiQBNKSPxaL8cbywmJDSVjaToep1NhWkW3rqXuJMkLkogT9rSSVZQJjZehmioevO0W0iKDeezhX9NQW8uX+w7iMIXwl89EKSE0cJ/krDabqDleRmRcDAuSk5RGanBYGH6vn8pjx0lLXkhiXLxSrpDzSMwhymuqyUrLIDUiFq1bPJ3lO2j45ng5uTkrSTBHKjtYwe4JPvxo9TGluRodEYpFvI+FiT4xTVfNSVbnFWD4fp1qL8ikyunl/Nsf8vwff09kahg/f/BnHD9+nA8+/4qVG3dw50v/DDwnfr/yfRbP8yMH9pNdkE9QSLA6g0RZYHJikpf//gI/u/OnRIWEBwwqBO9n1POduA0VlxDil/Tah0vvw+R0sPf5F9gn8ntJCdx1661UHKukrLwSh9/HnMtJ9rIsrrv8Co7vOcD+ykrStpdy5ysvK69sUVURHK3si7J9h1i1thhNUJiCgY3NzJKk0fDZQ7/lzPGjpGUkctn1oif4KXU1tWheuukGf0J4MGdqywmT1GTGR1reGmJLNrN8901CH1RTOQd+RJyj/tAxSkpLcAviRadVDWRsdur//bpycrjQ0a4AoQmGCHJz84jISKSp8wSnWhsUE8fitxKfv4rwXVsouOxS5UOpNo8IgtpcNJRL0C5lSkHo/IQpJt4cR6uOU7Jt8/xoSaMqfDlIKmqqKV6/DpNRbowHp9aAZ3KSzo+/oWXPHmYGutDMTBMhXyQ+Ad3mYi7/1S9x6YXT7MWKEZvDzuHjR7hs2y5V+atIr/cyKkG16SSbikoxyShB4RK1TA2Pq05fUcm6AKhmfsI5PjJBa3sba0rWKfKAjGIsMv0ZHKf5dDPrN29QKg8Ki+PzMzR0gc5znRStWRdg/8lHiLPWhQHKXnmFidPNDJxpR+/0Em+OYWHhWmKv2EnqpmI8ktAplIaOvvPn6b7Qx6qVqxTZRrqRgtf85IMPFBX/4isuVwmqvGQ8cK67j+mxCbJX5qjRgLwkuT3X1oNtZpalK3MQMuU8gY7u9m4cs5Pk5ubMi39Lji3ewa1Mz05SVLAGjcxcxS5JB8NtLZx95yPOlJcx4RhRn7VqUS5hGUtYftctBC1brLShhHno93ro6e3F4XKSsXgJZr24BMvkxkfb6VaMGFm8NFOmEf8PSdTS0ky43kR6RmYA6yEX1APPPfMsazdvJH9NgbqFCiHihaaaJkKjQ1iUtjBwWKj97KOhqV7hFlcsWRag+hp0+HU+usuPMfjx51xoqGN0dkjJDSTGppNWuIG8H98OyQnY56F+wiOoKDtG0qIkkpMEP6NR+pVmo4WqqhoWLkgnMTE2wHALTJeoqSxnWUoy0WJzJKKi6vCFyrJKxQIOT4hBLLKlMyjYw8bqWjLS0wiPilCVpAxufN/rkv3x8cf52X33Eh0VrTQeLUIX9Dlp++pT+r/7hvOnTzLqtuP1mchdtJqYJbkU3H0b/jixagu8ZPvuO7ifvHWrCA0KkXRajf9FuPTI4WOszVtNUGiQuv6K7+6H40cPsyY/RzkHBNxcNDj1Wg4fOU5J3iqCQswKiaDwfh4/ZWKAvq5Q+QVrtTJg0qgkTTowa4vXYQ3+/6n646b9i0849+knTPR2MKZxMuOEBZFLMKdkcPU//qYA8FJE6ZSXEuwVqaktG5TMi2BF5RP8Ti/HKqpYuUk8Z1EEMRVRdLD34F62bypBKw4D8sXkO/hQup8l2zfMrztwcWRbf7Xvay7bfpF60J1+KbCM6J1w6MAhNl20Te01tTklGOt8VPzrJcbqyhVWVKYDluAoEhavImFNEcvFf9QITtscpiDxU/ey59A+tu4QYWcffqeDYFMQtU1NfPn1t/z+kYcV/kfh5bww5bFRWX2cnaKUoCZFAZHf2VkH1Y2NlGwqUr9XkF8ZnTnnOFp2hC3bt6jCJ7DfNDjnXFSVVbJdsJDqvRXoDkaGaP78I7q//QLnQB9zdgf+iGgiVhezeMt2lm7fOe/eIdfez/D0DCdPtbC5uIi5ORsms1CsNAwODXO2t4/1awoDdqEBCCADQyOc6emgaM2q+R2oBmF8sWcP41PT3HzjdYFHOrBUes8P0NPbyYZ1a5UGoMomtVoGJycV3GbjGnHqmB9ryzSpp4uKD95hpr6Sia52vB4v+rgEItaUsO6H1xOVm6ee85npaULCQujp7WZ8bIRVhWIRF6BKCJliYHiMoYERSlaunt/4gfW3dp1h1j5FYd68XaY82H4N7R1dzHm85OSID/k8vE6wnO0d2GdnKCzID0AB5ItpdTz/8j9YvjybLaXz91E6thoNtrbTHHn7dWZL5SHbAAAgAElEQVTrq/APXwi4bS1IIqZ4k1p/UMZiJa2k7pdBQ/2JBkJDQ8hITUYjoxx5MqRobG4hKDiUrMWZaj3qHgC1tc1Kg3KRJG7KD8+H2yeKBSeIiU5gSaqQK+ZFFLRwrL6W+AXSGYxXeq5yrui0euoaThATE0dqUqrqRGuEHSI2kocO0Ft+hK59X2J2zKo4HpKaRrvPwCP/fA3iF6jz1SvJm9nIwbIycnJXEBMWgs8r76NViWBVRTVLMrNIiI5T+00muvIIl5VXkZWeTpI4hCi7ugC5Yv+RMnKyC4gLCQ8E/oB5CMeOl5O+aCGpiQlKvkw6/UaNherjFeSvyCUkOAitbDiBGLm8jH75LacOfsfZ1kq8zmnmXC4WrMgjZt1GinbfBsFhATa0KdBs+va7fWzcskmhQgJHrJgSePnVA7/i+Wf+/v+Hv6pmy95DZWzcIFq3AQtWp8aLyeem7b336T18iOHmE4pgNjPtIatgFQtylzM40Ed3xXFC5b1nXSSsWknQjlJW3XA9GEJU+HIqFDkc2HuQXTt2ibdFgNQuIDiRQnvjLXoPHGCqoxX/nB1tkFWd4ZrXfvMr/48uu4R//OI+LC4XLr+OO55/mXOTNlK2blVdIAFjq2fYD0e/Fa/ezcwJbcMgwcSHe2IYbfdZgqdmeOHue0iwhODxGrjuHy+AYQ7mpnj59tuJDYnAqQvhxldepX70PHnbtipGmghcBoVGC0+Aw4ePUHrRRi6o5ExHiCMA2j966ACl20pU8LQ5bJiDQpmamqHmeDU7LxLyhmTxXnximzQ6iqezh+CRMf79298QpTdgDg3l4nvv5r897dz0q98gE3gF1PXD2NgodU0N7NgiGLr/U+BwM2mbounkadasLsRikYrOh1dnYXB4XI1zNhQXqupL5vnyd0P9o7T191JYXMikMIw1BoKdIqEwTktHC4UbiwKRXKPB7tco3bn25mZK1q1F/394Ca2GwbZ2EvR6ur/Zw3f/+iehWj2pi5dQ8vtHODk5zJKSTfN7XIfTOac0wDo7OinMX43BMA/c9nl494O30VpC+OE1V6HzB7B+do+G3r4BHDYHGUszVXUlEPlIr5GJ3mFlabR640rcyitMECJ6TjSexmj2siQrHf3/McfQ0tbWjs0xS/aKZRiFeqyUjnV01dSRERxJ3X/+Tf2hvbidDjbuvIgVN9/CWY+LlFWrlcOAThMwcD/RUE9kcBgpaVmBtuM8OP9E8wn0OjPLl0lQFbCsH5vGSG1jE9HWMBYvXqTA/XLom1xa/vPXFyncsoWsvKUYjDLy9uJ26Ons7CQy2kJsXCRGg3LBVSYJTSeaCbKaycoSEWiXOlwkUW47dJSsJdl8/fP7GDrbxYzdxnW33UF8yUYGtDoWrCxQn6uCrc/Jyfo6kmMTiImKQ2exqgd7yulA1p+UsJBFSfHKt1ORETR6ysorWJKYTFJqMm5NgFgkCVH1kWrVpYxZGM+EVomCqMS8rqKKZSuWEhoeovyB5R5IJ/yhXz/MAw//XHUGNS7xxw4cyq17v2LpsjReu/kmNcbpHxrnoT/+DU1CMrb4WEIyUlXH0OV2oHF7aWhsZHFuLiaThSCdSeHoZER+pKyMovwCwoOteFxu9NLuFieKw0dUl9toEQqR7BMpRIx89/lhdmzahDYYZuYLiyCfn2OHDlBYUqi0JSXBF6dd96yWqopKSjevxve9pZ0CRWt1KrHtPHyAJZEhvHX7j9TYZMIN9zz6V948coybnngYX7AVrVv+RovbNk1lXQ3rN21l2mYnIkiS0oAKzXcHD7F5+2aVAOqEzSPPmMbLt4cOsm3nDiXuIQxy6aaa/Vb27y1jy44NAdEAkVCRzEirZc93X3LFzp2KLS/JutsrQj869u4tY9euDXhcDvR+gzoEvTY7I82NxGtdvPo/PyI+NIwRl48ff/iVGkHmXH5xwHZHuiBaDbOOWTV63rHzYhWPZCwt62842cxnX3/Bw797JGAZN8+MHxsfpeHkCbZt3apij0aB+nR4HTr27T3MzssDRbIMEuSRHJsZp6m+hu2lG9Tnyfqn5tzodCEcO3KcH2wrVt19cYeQrzt1vg9f3xkiRs7z74ceJDo0HFdoBNe88h9O9w+wbJMkyD6VWBrMFoYujNDV08OqVQWYjOYAp8MNUw43lXWVbNpeEvB0n3OhNZg43z9I95leSkqL8Pmcihjo8fg4eqiG3u7z7L7lRgxBMC36pDoNnf1dTI8Osz4nR0n2BFirWjoGJhi4cIHSNXloxGFIunF6I+fb2kjwOBnZ9zVfvvIPwoJDSFpZSNFDv6P1wjBLFSZUJgwOjGYTpzvbFNFxlfifi8aJJNRA1+AFzg4PsK6wQAnKG5WskZbO9m6mZmZYtTpPZf0+jQvhy57rvMCFwTFWr89XRYOQ+WSs29raRLAfcpaIu5I0OrS4fTqef/F1cnNy2bpxlVLMMJmkiwMdNbUsjo6k+pkn6a06roSCCy++nMXX30I/WpJWLMfjcaEXbUuxRqs/TXhkOAuTI7GIoKWwwn0+alta0IQKTnq5yu9DVTEG9dWniIuPJC45HL1RlAYCciQVlfXERcewJCNFFaqz83u9sqaezKRFZERFzieMHrx+JxWNDcTFJ7AoIQmDuLAINlCrp6O8gsUJsXzz8C+Z7GxTI+Bbfv0w77X1sOuOnxKzaGHAukwfUPnYe6yOrMWLSY0KQiOVjkwy/D6O1tUr2a7kOGElB4hLAuM/erRc2VCGRwhW1oXGZ0KvM3L4SAXLMhcTHxetCIdiMCFPd9nhCtYWrFZOMjJvlS60QIZEUDozLZ24hDg8Lrme0lX107n/EJmpSbx314+wOG0MT05yx4uvMBkSjWlhJpboSJUECy9cZ7Sw72A1qwoLCQvV4vc7lE/wnNPFb5/4E4/+/nE1qZJ9MO96ymcffcvlV12EVy8Ib+VCrHD4548eIzEqkv/e8T/o57zorfHc8MhjEB+lYtb7P/4Roc457D64+pn/ZTQhlqBlOZjMVhnaYDL6cbodHDxYxvbNO1AiDAJZFmKR1kvPsaOkhYXw95t2Ex8SgiYikqy8PDQv3XGn3z50Ad/gOeKCghQOI3rJMvKvuY5lUvWKJ6xkmFJV6uCL9z/himuuUhm5zT2n2vLBGg3f/uWvnK+tZ25wEItPg9vhIy5zETH5GdTXV+Lr6ydcL5ZAekyL0sjZfQPLtpRiFqYWWpyTTsVAPih4oV1blA6fhDZx6tTa3FQfO8qaLaW4nbMYQqxMzs4SZLZSvr+MTdvEm1jYWDIJdmHWafn2mb8wWN/AhbYu0uMS8Dpt9LocZN16C5fc8VOMwhacr4qcM1M0NdazIqcAc1i4wsQJMmvywiDNLR1s2CLaYLOBeb4uGIfDTc2+w+y6WKphr6pctA6RMfRwuLZKsZslH5dQEiw2TRdGONV8gsLSYgWGVjfG42VsbILzPf2sWbMmsH5VOgr7ZJY3fvMrPOfPM9U3iNbpJCoiBEvGIjJ338jyzdvUgaMqEYOGvt5eZoZGWbZyrQq+ThE6tnj57LNP1WF17bU/BM9MQMjWb6B/YJjB3nMUbVjHrOJf+wh1azl/uocZj4as/AwlPCkDGhkkDZwfpLu1ns1bN+P1i8yAxDE93d9boDk9HiVxIAmUEqb1G3D1nefz//1f5vr6ONvVTWriAtWqNyYlsv2hXxGWtTzwPVXF5KGvu5OZCyMsK5TgPJ856D00NTZg0AezfMkS0LnUAebWmGnt7MFvmyMnb5nSZhPos9Wl5W+/+xOlF11GwYYCJTUUOEt1nGhsweccp1B5BJtw2t2YjCaaqmqIWpBAQsoCPH4HZgkSPi3DdfUceuVVbH19jI1NKrJKdGQY4Usyufh3j+CPilEPudkkNbGXptoa4kMjiE9botY/Y/dgDdFx5NhhFqYsJmVBAnppGQkxChONTc1Em61KMX/KOU2I2YrWpaXpeDWLFi8hLDEKm9I59xOMhgPffsfawlVEiK2TiGp8LyCuN1l47OHf8bPfSgIYgVbNPHz4PG46jh+h4a1/4hroZ3LGjtESgik0gvTVRWx88NeBB1mAPpIlAMf2H1A4qIjogD+oYPZ9Jjh49CirCnIxmwwEiSD5fGvj0P6D5EsXPyaCKc8kwfog9E4DtYerKCxeH+hizzOQpR908Luv2bqlVCVzfsH2igi6X8/xA8fIX7UCa5QcT+JIIxZpZmq/+JwzH77J0IlGJY0SHJuAXWvEF5/Az197jWmHg1DpGspCcbPvyy/YuvMHaE3BAfzivPTKYRF83rpBJfYiExJovWv45ts9bNy8BbPFxIxzghCTFZ3PzJ5P97Dryl2BZth8x1MQu0eP7mVnySZ1fVWpLymND77de5itW9ZiErKQtBZVlezj6+efY/zoIaY729FKAI6NYzY0ho033kT2FZcrEpjEDPkD2e77D+xn66ZtaCQBkUma00v7qVPs2f8td//mflUouaanCA4Jw/c93lE8l3ftulg9PwH9AT/2ETunTnWxunS1TLJUk0j+3ea1UVV2hG1igWZ3BogFWgMDw1M0t5xi68Z5GIsihwTsv75+6QVGDh3AdqZXuXRoI6MJXpLNsm07WLKxGHNkeKDl5vMxOTZOy8kWioWVrD44cJ1H+0bpHTjLsqJcNFofQbIYr48Zm4OysuPsEsC7YNrds5gMZt5740P0Wgs/vPFq1blxzENoRicHONveSmmhWNzJNZYbo2VwfFZNWzZtWKuY9FJEue12tLMzfPC3vzJRXYHVYccxM4suMgbj0my2/eh/SCoomIcKBWSxevp6mJmYJH9xtvJVV+8P9PSd49z4BVauXaWmXKIdqvP46O/tY2xkjNxCkb2RjSLjcx0dtaexWMJIXp7OzLx6hQsn51tPEerXkJmYDEFWfG4Pfn0QL738GtnZ2WzaskZdS++8IP94Rwefv/QC7tZm/GMjCkZhTU7FszCD6x94CEtKCl5Rf1CUVi0nmtoItgazaGE8WmkuyL7ye2k53YI/JJjEdOlUBhQdgnzQ3diuuvxpBYtxe90Y9EEqnldXVpOYlKBcSLQGEUoJqBDUV9eREZdCSrywbgMdQxFtrjvdRGxCPCnxKfPXTDbbHGdq6tj/9ut4znXiHRshIiSUMXScj4jiz2+8hTY0fD7uy3nppqLuBGkLF7IwITpQOQiNxeOirrWVmOQUYqMT1TGh9Drd0FjXQNyCSBJS49TjJo4Xc3YXoriwdk0hEeGheL1u3DIp8WuoO1BJblYOofGyZyWpEEKSliMH91G8YQN6Ia0qqzzZdA5aDx2i/MMPcHa34hkbxWIIwrAgmehNW7nknnsDMCF16b24XB6++vowF/9gp8pOTXK2+324bTPc/8fHeOaZF5QMnNI+liTNAFVHqigozEYTIpAOFya/QWEBq177D93HjzHccoowvRWHXU9o6iLiVufQL3JoNVUsCLIw5XZhj4oi4+ofsvPHQjQLJPD26UmCQoM5VnacdauLMIiWnWCLhEfkC3gBN+35BoaHlDuQVWBPGh2aty+/1t8zcI6C0jVKnf7IP//DwbJy8m+4lit/9UjAQ1bocsrqco66Q3tZpfT4RBDIqMSbJTDuf+DXfPPll6y76Tqu/uF1fP3cv+g5fZqBuQm0kVbW79zKpTt28PFfnuVEUwvbf3wnG372M+UcMj07rTwSpSSoq6ylYLX4RAq42Ytf58RhG6f5YCVFOy4N4OTmK3nBopQfPMbadevQiTflvPSKJFCf3HsrnQLyvP5W5eTx+ROP0dbezmW/e4yca25U2DPlyOxx47LPcKq6mvxtWxjWBSSHo0UYYnKWhtpTFBQWognTqcrIiZnZ8UnG60+xpGgdmH24XbMY5ID0aWmqOUna0mzMkUE4lMyBDef4KMOnu5TDQYCZFpAO8ExMUn+yjVVri9BJoi3rl78ZGeGtu25m9MJ5Nt/9c3Jycnn+rtuYnpnhtr+/wIKSLcxM2giRakTjo7+rHfvgEIvXFTFnMKr7bsHBFx98gNUfwkWXXQZm6aBJUm2i+1Q7VoebRLEzCpHOi7hjzDE3OkVH7xhpS5ZiCTHgN2jUqLSns4VYt5uEjCVgmGemeR3MnD3H2ISNhXm5+ATjILWwT8t40wle/8XtOGemuePp5xWY9evHH8Pp83DH669hyslTGlQul7TjXbQ21ZEYHUVoYhJzJitzuAnFS09bG36Xkcxly8XdWx10PpeW7lOdpIRFYBLWbbDsQ8lanLz3ymssWbyGgvVFOPUetSa5m1XHD5KXkkj4Ahl7WHGJaKxJQ3d9PdboeCITEjAKi0tebug5dog3HvopkcHB/PiPf2e47wJf/OmPisj0P2/8G93CdLxurQIr47LTUl9LZlISpgWJTHm8mC1WSTNpOFbO4oxcgmOjEAscp9+F26Pl9IlT5GVmYrQGzWPfBCTlp7OymvCkNGJEdFWSRVV0eag6dpC8RUsIikkMVNrS5f1eNviPDz7IT371G4Wh0aqOrbSt9JzY8w0f/fZ+MlMSufHRP1JfW0/Z668Rl5TK7jfeg1BJuOYFGr0uao4dZXWh6O6ZA9NQIV9hoHzvXlaWrMMYIppS8oleNC4XjRXVrF8vkkOeQFQTDJ+Mu46XE7d4KRFy2CnZOtH8dFJ2YD+bS7YHmHnSoVBJgpPyPXtYf8mVgaRtbhadqA77/Hzy92dpeu91SlavYdu9D/Dp66/TvO9z1m/ZztY/vjjvQy5NtDl0Grda5/qtMqLV4DRKb06Pfk5L2RdfsuGHlygwuNYvWOI59Mqq7BilkhCJQKJ8ptKic1Ox9zsKNm/BaA5GK6ApnZ8ZvY0j+/ZxSenFgZghbTU1Y/VSfnAf60WsHS0ucUrxutB67Hz4+OM0f3uIS3+wi8KbruSdF56jo7yWnVddy7pfPoTHZFbkB9XRtk9SdfSoMnCX7y7OM0IG850d5r///S8/ffIRleJ5/S5FohG4SnNtA8XrSgIm3iaj6njIM1B79AgFojEmDEyvBo/byeBEH0Nnz7Aqfz04vAE2oSTOBjflFcdZXyRyOHoFc9DLOG1qiJfu+xnTrb1ce+01pBWv4sUXX+RMXTMP/eFPxAoG0GRQhgFmk57RC/0M9Jwjf/WWwPUM0eJ0zGJyazldXcvSbRtFSlQlUXPOKcbHB5kZGSd7aWGgq6DW7+D4kf0MDF3gyut2o1ddDY+yU5sePMtwfx9LJXaqZqeyhmFs8Az9A+fJXVWEx+1TZC+tHO5nOvjzz+5WxJkf7d5NcuZinn38j6pb+NjzLxG8vjRg0672uZNzZ9txTNvIzikKTH/UvB36O9qYnnOSVVCo4qmI/FjwM3CqmQiTlciUzIC8j5L00mLv7eTcyAXSSopUkSd7QuN2MHL6lHKLipMYJjNAgRxotXz02qskLUplnfjAy/Ms7+P24Kir5PGf30tkWDh33XmH6gC+8uo/sTvnePS5F9HlrFQYRrHvlI5/54kGLAYTSVk5gbmzc0ada+ca6xV5Mz47F7ea2og7jIP+qjrS4pPRJcgzKgxX2UN6RntalQ5fTFYWbq0ei0wfRMi6pkYRV2LT0wMYFrl4Bi3tzRUEhYeSvHApExOzhMRGoZf1HzjAw/f+lIUFK7j7nnsYaOngv2+8jjvSyhP/fg3CEvDpzGglp9D7qS4/zLKlSwkJjw+8v31G7a/mY0dIW5KFOSpOuWHpjBp1Trc0VFNQUIDHp0NvCRVgoIpMdaeqWJCWQnh4rJKCkoLA7IeW7/azYmOJGpEaTEFoBVvzvb911fFvWZyznMiYZEZHJoiOiVJxrPet13n5mT+Tkr+Cex/6DW3fHObDDz4mtWgltzz1FBiDldSRUZko+6ivLGNl3irQBwf2j2xSvZf7H7yHvz7/Ip5ZL0azRclHSeJde+QghSI2L/+vYb5Knp2k7vWX+ddzz1G8+WJ23/FzDv/jDdpaW2gb78EYFkRudh433Xsv+957n7LqapKXr+COvz4bKObluZNE1ufm2OE9lOzcBU5JVHWB1unUDA3P/42Dn33E8i0b2HXtdTR/+BmfvP4Wmvcuusrf0X+GkqsuYuOmUgaOVfLGu+8Rt2kDeRddgtcQgc3jxa21YfTaGTxRpzaGJSaBJZlLGRdMRN957OfPMzA7Q+bllxIWFYvjVDe1R48pB4mwlARyS4uJtprRnTvH0S/3EBO/kKiMDDQpCaRmLKK7ukZ5ivbYZslfvwGzwYzAU+2aabQuB4P1bWhcGpKWriA6Jpa+tlblU2nT6khdsRyf2cDY5BTBplBS8HL8r39gfHSIzb/4DXGxcYzs28PXn33OimtuYPHmHYx5NHj0OjQaN3OjQ8x2divKdnDeUmUTNNl4Ap/NhdMUTkJmOloLjMxOoQ0Og7FZvE3tRFuCMC+MJjVzEY2VFQwOjUFYDLnrShhXzD0Ndt8EzEwzfaKTYJ2JoMQEshZn0Fp+DJfbgzsqjuj0DJwaH7OzdoI0QcQKu/nVZ7Hbprnod39QSWPvZx9RW1nJypt+RMKqdUz6dIzbZtUe8k1O4Oo+q6QvIguyiYiPpvHAfgXQjkhIVxpULpGxldxT8EuzTlynuoi0WglJT0ZvNdDffpoLY5NYFy4jKjkVr8fBnG8Ol0mLbeA81rPn1QghsXCtArpeONXIxPg4xvgkotLSmfS70BnNWP0W9AP9nHzrJYLNRrbe86AaKx59+immZqdZduft2OISsPsMGM1mgk0a+tta0I2NK8JKbEEufo2fcw31OGxzGGNTiV+4UB0e0jUJMoZgOz/MXNcZJWcStXihqqRONVRzvLqO4h9cR9iCZHxCJTSKDIaLyXNniZqYUqD5RavXK5B6f3OdYtkGp2ehCQtXnVSnw4lFY2Sut5OT777CssxMSm69D5/dwzdPPI7fpCXvF/cwZAnC59ZjFfCtZ44LXe1K20oIGKlrVzM9M01vTY1KeCxJaYQsiMejdaAzajEYgjh7qg0uDLEgLJxFGZnYp6cY7+9ncGKS5LVF2HRSNxoIspqYnh5keqCfKLswOE1k5OTS3dPN9OgAJ7u6KLzsamb9AkOYU2NFiyWSvppqej56i41Fayi4fjcnTpyk9dNP0JmtbHrwYdptDiUxExISpCwGh7u7scy6iI6KJHrJIoaGhhjtOKfY2KGLF2KIDmfSaVfG9L65Oc6eaCZ01kVKdDwxyUlMjI4wNzbC+dER0jdtZM5gwuv0qwREXNPaa2uJdxlIiV1AXEY654f66G1rUtV0SPoyLNGx2G1TatRs0Rs5/P47zNSU84Nt20kt3sLg9wf9Z889SfryHDKvuI3ZsCjmtHMYDD60Lhu9jSeU/EN4ZAShSxdx5mwf0239mExWrJkpmKIjmZyaJDjEqrr7LZVVLMBAZkIy4TFx9PR0Y5sZw2XQEFeQr6Q4tHbJizTMGeZoq60jPziR2KAIjFGR9I0MMDrRrzT5kpbn4Q8KQWuyoJmzEeufo/yjjxmoO8UNN1xPQn4m5WVHafhqL6UXXYpu5WpmQkIIjYxkdHQIn8dB36lTLI+IJ8RqxR8XxtCFC9h6Buns6WXtDy9lWucnNDwC55xDHfp1+w+x2BRGQeZSgsIi6DzTxcjEINM+N+lr1uLwaggyBqtDZ25ugoH2DmLm9GQsWIg1OpreoT5G7MOMOmZJWboSvTUM5/ekoiCfi0Sti89efgnDqJ0bd99E6NJU3n73HQbrWigs3UrI+mJsISEYRRzT51QORp11TSQSruzFDClhtHe2YppyMGVzErYiByJCmXM7FHfBNjNCf/MpFhFBXsYyTGFhVDRUcW7oDKHxMSQvzcZoDRPVIuUpbTt/ltkLQ8oCKyl1IXGpC6lqrMHumUJrMROVksmcgP6BxJAggof7+eCVl7GYLNx2621ERUXzn1f+wejwMGt2/QBv2hK84REEB1tx2CaZGRtgpPcc0ZpQ8patUHG+vrkBn9aPz2jBGpuCJjSUaa+DuIhg7L3dnGlqJjkqkdW5hQoKUFdfozqZwclxuBNisUtb1wVxFqtyGbINDRNsDWPJ4qWEBEcoaZKugU4SxJs8fzUzbmGvuwjzeQgfu8B3775NZGQUd971E2Wl9so/XsblcrLzhpsYCo7AHRzKnMNObKiVC+3NeKdtWDUh5OfkMzM7QZcQQ7xOLDHRBKWlMyauLTjROexEzjqwnx/F5YDNm7Zit9toaG7gzPA5stYWoo1fwOiMnWC/Cd2cg/GzHRgU+9pA7rIcXNMuTnd1MK13EJGSSFhMMjYZ+5uNmKemoK6eiu/2ELMikx9edx2e4UnefOst+hwTXHH7nXhDEjCERzMt+EDnDP0dTUSJc5DbSOGKlUwPDnC+7yw2l4OUrCyMsQmMOewBHVuvg/Ptp9G5PAQZQsnOXI53do6TPW10uodZUVKEzy9C6uIPCkEuNxMnmogIDcJmNZCRnoV/wMaZc2fp842zWKxT/SasweHYZ2cJn3MwfHAvjeVHyNu1lU2lW7B1DPDGa2+gS4zi0rvuZEAmXAJ18LjwO2bobqohJiiU+LAkUuOSmBoeoqW3jS77CGu2biHIHKk87CdnRgkxaDldXqamRWEhMcoOdHpygvbmRjyzI/RfGCJ/22WkJi7Ce/Y8h7/7kmnNNIQEsWrLRYRExjA9Psa+L75kYXgUGemLMEeHE5+UxPDgMNLIm9Q5SBeHr6AEJZkuvtUpWjjz0YecrCqj6PorlVvTVGMr/3nm72he2n6Z3zYzwdLMZLYUr2fvJ19w8mwfy6+5mqseeIApqatNeowaN2a/l3ce/DX73v+Qi36wi+0lm/jmrQ841dvLiqsv4SZxIRCdLK0JFfnx8e3R/WzbugXt2LQS/VV9XLebT+57iLK9e9l86U5KVhdx4M3PqBVQ70N3s+XWG1VAFYPzEKnQ9QZevuMnNNfUUlS6nhuuvJJ//ulpugaH2HTvPWy77WZsRi9B5hCcU0emdW4AACAASURBVLOE6U18cvedtPx/PJ1leJXH97Xv4xYPMQIEdwju7u7u7i2llLb8qlRpkVLc3d0dgicECx4gWEIIIZ4c139nwvumV/mUKzk555mZPXuvda/r12jYsTOdO3Zg97+LSc3Npd2MmTQeMoxcoWnyM6LVKNC7PfzQpQfW9Pe079mTVo0bc2jVam4mJ9Pt55/oNmEsLocFj1Lc0A2osgvYOu0rUq5fp8egntSsXoOjOw5x5+VLxi76g3o9umE1iwNfjc4orDg5/Dp8AnmpqfQdPZiqFcpxePVG7jxLYdLKFZRu3hh9eIB06hocSpT5RSwfOghPfg4NunSWbt3NC/8iz+Wi73c/UrldB5SBojAX2gUlzrdpLBs1Gcu79wybPkWCH8/t2MmTzA+M3bCWaq1bYBB5mB43RSL7tNDCvB4DUGTlMPXLmdhsNuKOneJe+jsmrl9NtdbNMAjHp3DcGQKxvnzDb30H4qeAXlMmojPoOL5pCymZmczZsZWSDerKiD4xFvaZ3XjS0lkwdgQGu53Rk6djLSzkyuH9pNstDP93KVGNmqDQGLBLDASk/9eJWzBkNNFGP/qNH4tOq5ZcozfmIv536gR+5cuiN5vRivGVSsW7O/f5tfdgyvsHMnzqePLz8rh46Dipdgdf7N9BWI0qMmXFz2SUpqA3N2+zfMRYSgcF0feLaeQVFnBi4ybsWh3fHTiAukw0DqcZf71BcibfJ95i6bSJlAkIZNSUmTxPfs7V44dx+Bn4au8unOHhKJRauXlqtApSrl1nyahJ1CodQ7/x40h/946z23egiY5i1qF9KEqEobEUoFUrZdGefDWeLZ99Ra2IKMZOncTrV2/Ysm4LJWNrM33jMuxB/tKQIRavVqAP9h5k+3e/Uz4ykgFTxkjn36XjJ/GLKc23B/ZSpFLJ3FqtVo+zwEzS6RMc+HEOtWNK0X/sBO4/SubEgcNE16zN5DXrcBiNaP205OVnE2wycmjVOs4uXUuZgCCmzfmc6wnxnD95jpg6dfhixyasTpuEfxuMetl1O7pxE8d+W0zzqtUZMXYkNxNvcXDPYSo1bcb07RtwC4G0SiUzvAXZ/sjiJcRt2E65iEhGfj5Zat6unj1P7datGbdqBU6VUmpIhQFJrzFweOUy7m9YReNKFeg+ZCQHT5zi0eMHxHbsTO8//pYMtMysD0SGBaP476DY+Nuf3Nl+iGrRpRj3+RR2HjnElZuJtOvVlzE/z/vUpVFL0bzDXsjWBQuJX72Fno2b0atfX85cvMCBE6dpM2gAIxf8KY1RAu8hOlAqnZqlM2by+MgZ2jRsTP+Rw1i/fQv3Hz2is5iSfDsHn38ADodHOsx9hbkSNv/q+Ek6NqhP6z7d2LJ5C09TP9C4dx/6zvsZi8uJ2WqhRGgwqv9YUT9PmMLrY+fp3botvYf15+9lS3iU8pLeo0YyaO7/5BjQKzJFRVXkczL/81kUxSXSq0lzmrRsxuHTJzl15Rozfp1Hg7EjcQtttseHoyAf/8BA5g0eivnBc3q170idFk1YumENj1Ne8OWfv0shuVMtnKlCB+lDYSti5ddzyLp6ne4tm1OvRVM27t3L/ZR3TJv3K9X69CJXwIwNWrwuB0YVTO83CMPLTPq2bU9si4b8sWQRaTm5/LBoEVVEt0Onl45Pm92M01nEj+Mnonv4miHtOlG+emX2nT5BXFISv65cQYWOnWRH0mGzyexzhcXKt8NH4H7/kRH9B1C2YgX+XPYPH30O5v6zUO6FLkE98AidoR1tfi7zpkzG8/YNo3r1JqZUadbv2s3DnFx+XrOOiGbNMDvsOL0ujFoVnvw8pvQdQGCWmVljxuIfaGLh2hXkaJXMXbCAiqLTKjKVBZ/O48b8X+Tot+PGY8wtYMKAwYQEBrNs/TpSbRaW79lFQLVqIOQJ4iu/ADIz+XLEaALsbsYNHY5/cDAL160i1W1hrcggLlUau0It9ZPi9Wfcuc1v06dSPSiQPu3bywLw9PXrPM7L5/eNmwmsUROvVovDaceAh/cP7vPz1BkEWjx8NXGqdElv2Lkdq5+ePzesRVMupjhPXpyjdgeZibeYM2YcFcRaHzOW7KwcNh86gCXYnyU7dqAOEckboisrusQqnsedZ8Hcb4nyqpk1YbLEh60UPz8qmOUH9qIMCaXQ5pBZ7EEGE+9On+fPWTOpVjqcicOHknzvAafi48kKDuZ/y1cQWr4KToEpUwintIsncWf5cco0akbGMHXEGLLS37Nm82aiYmvwv7VrwGjAqVShFRNCl5N7hw+zcO5cWtWuzYjefXmQeI/9ly+ibVabb/5djMm/mOigES1eq43Hp07yy+wvqVa2HN/PmsPlkxc4euUyqjqVWLx/N1abU0qm/Pz80Njs3Nyxg/0iS7pUOMP79CHp2m3OJiQS1LQxny/5F4z+8tzVm7SobBYur93I/lXriI6I4Kvpn3PpxBmOXjxHpY6t+WzJQoqsdvxDQvF43JIrGr9yLWt/+4NOrVvQr1dPjh49yr2UFEo2asqMFSvxCY6g0AiLzDePjbvxl6jXrDk+hUlOPwUFQ0SynP19Pkc3bJTw65EjhnH23Fn2xZ2h0agBTPzhR9yaAPJzrZQMDIV37zm3ciXxJ49SrWZlBvbty8U9R3ly5z6KteMn+oKF8SD+GoECNaBUE1GnHsGtW9F8+BAcGpHcKbJ3LehsDu6s24bl+UvuXr5EsIB+uryUqBtLQJ8u1OvTC4NKj88hsBw6zC435+/epGPT5jK6SqBa3Go3apWP+H+XYnmezKOE6wSrTWjsBkKr16TMsF5U6ytcLG7JxJIobp+Sx5s28fjaZXLev6Ig4z0ROj/KNWhCaI8e1BrYB6tM6gClwyW7GXc3bCb38WPJenOLg0inQRUdRWCr1vT7+ms8SmE/EYxNq9Qw3v5nKWnXEyhIzyQ39R1lw0KJbtKI0EEDqdipfXFrV+qyFKjy80hcvpaPt2/z7mUyeqUWhdtAhebNKT+wK6VbN/ukZVMUj8g9EL94KR+fPCb1TTLWvFyCNSZqtO1AmUGDCG/WALdWjCt96F0+vG8zuLVtB9mPH/Em+TE+j8jSNRDTpLFMCClRvwFugcIpFmWhzMzgxqLlmJ8+J/P9Byx5uZSNKEGGXkOlL6bTpHc/DMKE4HZJcVDRy1c83baLD7fukJryEj+9SepvqnTsQPjA7pRuKEDQoqMkoEZqyMzj/rp1pCTcIKMwF7PFTJDOQJ1uXYkZNpjQWjVlIorELju85D9NIWnvAbKS7pP1IgWtWkFAZCjl27SkVM/eRNVrUOxkFVMPnxPny1ek7T7Io5PncHk8FOblEh7kR4X2bYiZNAG/chXRuRzF2AKNgnd37pFz/Byvr1wjvyBP0unLRpUnVQFt//gfZRvWReO2FY9ElEYyEu+Se/wUjy9dJA8H2XnZUpNTumEjqk2ciL6cgKVaZPSdyMFNu3yDVyfP8DohEXNWlhTbl61RhZKNGlJ7+DB0ZWKk8lAoj0SX+uOdJF5t30fuo6e8z8zE6bATExUpX3/5qROhRCQBHvEcF0OZn124iP38VR6ePovZbsXhU1C5ZgNKN21MtRG9ITKkmOcv3ZkKPly8ztN9x0h9kIRVZcPucRAeEkaeUcfkTWvxBoZL7IQU4FscPLl4hvxr53h04Qxqn4pCh5ey9RpRpkkz6g8bjjfI71M0oEtqVJ6dvUTakTMUPH3Gh8w02QkPKVOGym3b0HD8GPAPLB5dSVOEkwdHj2CLu8njc+el3TTPYqNx6+6E1qpLtdFDIFBASMW3i7hGO6lnz/P69Hkykp/w5mMaWqNRaiMrt2xFzekTJVJICMkViuKorxu79uCMO82rK5fkGMPnF4g2piKv/hsp/7RvJ2ahq1OJrAKhWXPw4MgJMk9dIv/pc/Lys7BoFATHVqd6m7Y0GjRChqpLq66km9u5umkz2tuPeXrhohRiC81W/S59CKpRi5qjh0mNkOigCNOL90Mmb24k8OrsBV7evo3dYcUQFETJKjUp16IZNUYOxKlW43Uq0IuD0+nm+q6d2K5c5ENiAl6HDZcpgPDWHYho0oRGA/rg1QrbkrQiUZSTxbPzl8g4ep78J8m43FbJ07NHhBBdvz4Dvv4OmU0p4etCY2Tj7MrVmO49k8+/kDLne73Ubt+d0s1bENOjMy6tCo3Uswp4fw63DxwmI+4qBW/ekJmfTahAEFWrRekmjWVeehE+/IXzwgvuggIubNqA4/pV7C9fSGRJjkJNlT6D5euv3bW9dKgXB116KMz8SOL+gxTGXcf++i2FhQUYS0YR1rAulVq1oGLnzp8A7iKiD6wF2ZxfvwHl9Vs4Xr2iyGlGERKCo0RJGvXuS52hw0CsFZOQ1Hgg4wPH1qxD8/Ydb+/eQ+XzYoqKIKReHSp3aEe5tq1kxrTH55MIJvO7DK5s20pe3Hn8iwpl9rA3NJxSXXtSqWNHyjdugFcj9k6vNCBmv3rNte270T5+xseHj+ThqysdibJWZZr17UOZukKjJ5AIwpym5OOzxySdOUHulSs436VL05KANse060DtTl0IrVUH7DbwF5opD3kPHnBj/0Esdx9ifpuGw+sksnZ1HjisDJ4zm6qtWlHkFMWoUcrrMp88497hQ3w8fxpjYb4sANWlymBs0oLWo0bjX7a07N4LG4LIJ397+zZ3Dx/D9TAZ69t3eOwuStaqAVXK02bYYAzCBSxErUJYqVLx4U4iT+LOk3rxAqr8fLkl6cvEENyiBU379sevTMVPAHehufaQejuBxKPH8T58jj31vXQYR8bWwlWzKi1HDiUwphReuW6VKJweXlyJJ+36NZKP7cPPZilGcVWoyBOjP9P+WiCfvSKbEBZ5CNRrST51krdXr5F16y7OjznSSV2pSWMc0VH0mDYFIsL//z4o5C/vLl3ixdVLJB0/SEmTQU5ngmrUQN26GS1GDMMQEFK8VsR54fPy8vRpHp6/gOXxMxyZ2ag1OkyVKhDetSOxPbsREB4utY4C1ROg1XP7yHFSL18m7/olApwOrA4XkfUaoW7SgvYTJ8lxudVhQ2lUovd6ebJtH88uXqLw/VuyUtNkoIW4OL/RqZi5ZHGx3EY4710eSS55tfcwGf8FZ9w+e5RggwaX10NEbEOMjdvTcthIVCGC8gBeSzYak5ZT587QvmMPYUP6ZBlRYvC4Sdq0hQ8JN3l7+y56vOSZcyjbvCHBHVrReuQYMgoshAZGonG5JRj7yf59vLh2hadXLxAgEq90ArcDijW/zfUNa9aKc9/NQ11kJt9gZOSihaRoNEQ3boBTFH8KLyJiWWjrzIkP8XMr2Pf1t6hdDqw6BcPXrOCJy0X5ZsIh5kYnji+PGrfNyen4a7Rs3oJAMasUj5ZYS7YispOuE2krZMOsrwjRBZDlMTBp41aef0ylcvt2xRoHg1GOyl2ZBdhu3yFE5WPdN59TwqSTDrQefy7gjdlJ2fZtpEZD/BeEAUWBjaKb9/DPyWPtN3OoUDICZUgQdfr346K5gD6ff4bZ6ZCcJDkiT3lBoCUf170H7FmwjCC1BlOwibZL/yUz34qpWnX8QgNkB1CIwr252ShfPMOb8oKdfy9A4VbgX7YagxYt4tnrZKp0FJm/Ql8khuUacpKfE+p0kXH5EidWryDUz4g+IpKu/y7lTWYOpZo1RjTpxYZhQo39ZRr6nCI+XrnGhc3r8Neq8S9bhtbzfiY5J4vSzZqiEcWx/OkKcp4+oYTXTc7pcxxcupbwkCDK1atKcIN6PA8Mp9XgoSg9gplU7LDNfHSfCKeV1+fOcW7rbvyMgZSKrU+rGdN57XXIUGmtV9ivhV7Ij/znrwgy5/F03x4ST56RGqUm3TpSfcokUpwuStSsjp9C2EUE5kBF9oNkSlg8pBw7SdLhA7LLWqZFI+qMG0NWQCD+FSsVx4oJbpXYlJKSEA3r+6vW8uRqvEyQadm/C+VHDCfV4qOUyCwWwaFCu6RS8OZOImX1Wq7+u4yHl2+gNwTQccgInlgsVOzdVb5+vbCOC02Jwp+UG4lU9NdxZekSqVPTajX0GDWEEu3b88YYRFjV6sKGJFNdhIbxw427RKr8uLV2A89vXMLgb6R+3x7EdO1CttGPwMqVJMZGokgEuuvqFaoYjZz8Yz5ZL95gdzsY/uVk/GJjyQmLwRAdg1E6P0V33Ef6tWtE+5m48MsvZKank2130ffz2XKz1lcohV8pEX8kvhR4bR4y7j0m2ujPoZ9+IDftBQWWfCZ++zWnXyTTfNpk/EtVkiObT3p0MhOuEaFycW7+7xS9Tcf6n5O775zvUJavhL5yZVyBBlxaEZ9XnFX97MJlqvqFcGDO11CYx0dLAVOXLpCjSuF800aVKRZNCamlq4Dc+0mE2jycmPcTVkc+WU43U3/5hw8qEQ1WB01oYPHzLxENXp5cOEd1gx8bv/0an9OKw+Nj2qLlFLrcqGtVQRdRUvhf8YrOgAhdSXpAWO4Hznz3DXqFgld5FvrM/Y3LmR/o9dVkHCoVKp9H5mOLdIUXp89RyRjEphmf4af2yZzRMeuWky4C0oX2TWiFxEYiCkAsvL92lZJeNftmf4lK7aVAp2Ps30t5h5pSdeuBiEATlkP5vMGLS3FU0ulZMuMzInV6ebGd8O9yMtxOwpvWx6PzQysSRi1OPF4FvjevMD1/wKEfvydcq+etw82wbbtJsVmp2LwBhQ4rGq1GGlMELPvVuTjKe1SsnDGD6NAAvIEGGowZwuXXrxnx1Q/FuttPGCefo4CPiTeJeJfFznk/odR60JcpTZ/fFvM630w5EZcp1rlIPhFljtvK21u3KJdvYfncuQQZ9Lj0esZu2Ezq+3TKtG2BU3q4ldgKLHiEnu5dKsZ7Cez+ZR6hBhPK6Bja/7mYp3Yb1VrUl+5oqfj1ufGZ7WTeuUN4+jtWf/890SFhuP39GbB2JamZ7ynTtJlUALq9GpnJnP3uHap3b1HfjOfoquVoTGoia9WmRKO2vPNp6DRpcnGigsKD3W3FnJOFX0EhLw4c4eGxE3hz84mpWZM2P/xAtstOibq1cam00hjhc3rJfZ9FtMdDwYHdHF/+L0H+AUQ2aEL9b3/keZGZ8rWqoDRqi4sot52sl6mUVWh4tXYDd08ex67wENa4Di2+mkGBXk/J0pWKHVHC2qvVkvLsLiVVHjIPH+LE2tXoTSZqdelK46mf8TSniGr1RGyo2KsEZxDSUpIprVJzfclK3t1MxGUzE9upAznlymCsUY3Ylq1QquXVE6fZxvuXqVTw8+Ph37/x8uI53G43sb36UmnqTN4BIdHh6PyN0sDidlrIeJZMeaWaq4v/5U3CbXwqDVXat6XOhFEU+psIE7pnYS4SoeB4efEgkUrBJi7+9QepNxMk+L/bpKmEdO9JjtpI+Qo1itOGEPu/h9TUZ4S4XMT9uYTsW0kEaU3EdulC+XFjeK9VYioRjMkUIPcSwatMuf+EiiYTCX/8ROadmxLp0m36Z5yyumkwaAjR5cqg1Igix4fG5+T1lcuUi4nh2NRp5L19iy8ggFYjh2Ns0ghTpYqoTH5oVaI4LuaAZd68SUSggaPff4nt3VtcVicDZ87GHFsHfZXq6PwCpL7W5yySEriMm4lEhUWya+xENEUW8px2Jv7+B+nBJQirXw+1n15CzQ16kbAOL2/dp4Jaw8mZ09HlZlHgctHvfz9QJKL/ypRFb9Ci8RM6exdqt5XshHuEh4SyauRQQg0Gsi02hn09h813E/ni7wXCNFB8gRNGEy+kXLhIxRJB7J37BbaPaVi9HqYu28Bzs5EKbZtjNxTf83Q+W/EE9fwFmeOtVIpsGSU+uxM/p5OMe4lEGUxsmTILP8GE1LoY+Oc88gIDCW7YSMbAWR1O/IW73Grj9a1Eyuk0rP/qC4JQYlfoaNG2PYp500f4QuwubMKB6B9Els2Jf41ahHXqSOfx46X4W+z8Cp8Ntd3OjfXbeHnxKkVPnlPCaMAito+KZQnt2JEukyZ8iqIRzl2H/MMvXb5Mm06d8VjdqIQ1Wxi5rEXEbVrFm0vncKW8kLpbT2AkfpWrUaZ1S9oOHyFNJrIBpVKiEYDotZt5GXeBzLRkaVgIMvlhLFuRMv2GULdPb3zCgSPdWmrIN3P+n2Xk3EuStzRXUSHGQBNZRh0hXTszfO7cTyFbChQeHwpzIXH/LuRt/DWK0tIJ1elRej1oy5Sj8oiJ1Ozb+9MYCYq8ThT5OVxZvYK061dxfHgvYbpeXRAh1WtSvU836nTr8slGKODOGhwZHzi9fCVZSfewpr+VNx/BFxIdh+ojxlG9cyep0RCbql4s1Mxcjvy9AOvzFxQJJ54YPxh1hDWoS2SvntTp3kO+fnFYKkW8Xn4+R/74mfxHD/Hk5ONx2gksGcrD/AJ6/O8PGvfuiU8kkwijhkB/5Gex5/efsAntU8ZHVAoNCmMQIbVq02DCGMrWjUXpthQ/uAoTOc9TuLZyGfmPH1Lw8SMGnRalVomxchUafz6LknXqoxa9UZ9Al2gpePSMK+s2yQ6jprBQjrl8AQbCGtaj1ujRBFWrgcEgUm6Lz+SMO3dIWL8W2/NnmDM/yjGMTeMhoHotOs38joBKlT8VRKID5eHjkwdcXPEvBU+f4iy0otH54TMG8NJm46uN6wmvIgpM0QEUbSiRHXuPa+tXkP/koWRWCler8MmH12tAs5nfYIgpJyLsEb1u8X6+u3qTR/sO8/p6vMyLzivIk0VZycYNaTR+HP6VKstnU0RBCWBt1oMHxC3/l4JnySidThnPpQkPIKRWHdpN+wb/mDLF6T7iA3PZSLl2mQfbN/Px0UMcXg+agBCcxmDKNW1Gp8ljIMgfg9YgHZ9KhYpHZy7waO8hMh7cQ61yoND4MIQEkf7fNv3Nrt34/CLQC/eiUNsrIPn0MZ4d3MGHe7cxKrU4FBq0pctRok59un05G4KN8mIn1ou4QNw5dIw3ew5R+OQRWpXQ3bpRRJekbPOWdPx8Dgh37SeOm3BjPzh2iMfrNuNIe4tN48KsVBNWLhb/itXo/9MP8m/SSd6i6Li5iD90gOf7D1P48gU+lUsm/4RHl6V0w8a0nfMVXrUgjApYgsDqwKUtW7GcPkpu0h15S9WFRZJrCsZesiRfrl2GXa8rRrvImC8ft3ft5eXR4xS9SMao9fLRVoRfzWqUb9mGdpNm4hHYFmmLFTWRnYStG0k7dJSClOdog4y8F/qrGvWo0qYD7UaPlS7dT20HWQQeX7Oa1AsX8WVkoHE5KXTYKd2gAZENG9B68iQ5wvPafRjFpcwHB/76G+WteOzPnqD2ePAGhWApX5mKnTrTasQgPJriDqBIJxDMrwsbt/Du7Hk86aki+BVFoFF270s3ac7In/6UrFR5lxE1tdvKyWVLcFy5juV1CvipyBKJAhWq03roKGp07y4jyxSiMyXcsfYijq5fz/tzcSg+fpQM5CKvG1OFCjTpP4BavXvhEmlPTjdaocew2dk9/w+UtxIgLVVqvz54wNikFTV79aJOt/a41Uo8wvWoVGJNzyR+7z5Sjh5ClfMRo1aNXafBVbo07ceMo2KHzjKWSpaMoqnkKGL/gvmo7t6i6NVzlP467EY/MhVGOo4aT5PBg/EYhIWq2JFlzczg2Oo1WJMeYn31igg/Exa3mxK1a9Fy2FAiW7fGoRRKPI30ghW9y+DY8mW4Eq5hzMtBrVCSo9KhadiMlqNGUb5JQ5k5Lxzp4lMofJnKhbUbsd9MwPruNZogHUVBRhSx1Wk7aBjV67cCp2h5ilxhN4U5qRxdtxxLwlU0+bmoDSYy3D5KtGhFj3GTiKhQrdjoJ6oJn4u058mc3rwZd9IjXGnv8Ddo0UWFkZCXxcxFi6jQqLkswEUnUa/Ukf7gMefXr8N18zpBNrO84NiCQnHXrkePGZ8RWrkCNo9dJgSJC2vqvUTi9+zl45UENGYB1zfhDQ/DVbk8/WdMI7J8xU/8WlFAuUl7co8z2zaSde0yJQReSKQK+QehrNOIgdNnExQQhcKgkW5w4aK4nXiBawf3YUu4S2CRA6NPiyayFIo6dek7ayaGiNDiuF+RtuNVkXLlBuc3bECV/AB/m1mGKrjCI7ml1DBvy1b8I8JkTSF6mIJ/l3bxLOc2bcSdmiafPWGwUEZFEd6iOW1HjsAUES17tQJsZ1SoeXvxInG7tmJJeYjBbsbgU6EuWQpfgyb0m/UV6oBgWb+qBR7JaeHR0cPcO3YUe/IzlEJjHxiK1S+IqPad6TZlMgQYZXNXbm92G0mnL5B08ACOxHii1CqZL+6JKo2xbUd6fj5TGmycHidujRujwkv8pi28vnqVzEcPZUSh3i+QLDFJrVCOn1asLI5k84n1UtwsuHv4EDcO7MGc8pBI0QG02jHFVKFEm950mjgJl1H8qW6xrGXsm0hdqt+sKUq9HgPa4ohcl5vrm9by7MpVCh8+J9xoIM+aS0RsDYz169Hts5mgNhab67zi3fNxYfMGHp87g/3FUwIELN8QQEGRGcXiwd186RnptGzdnN69+3Nn7S7Ox10ndvBgusz9TrY8HcK4JLpN5nx2z/uFS4eO0K1Hb3oNHMqZf5Zy41Yi7SeOptXnU8FfQF0Fi0QUECoexd+kZsv2eBU6CcOVXStrIafm/kL8iaO0G9iVNgP7cmjpai7dukv3GZ9Jh7DH6kAVYMCtcKA2F7L/y595fDOR5iP70qFNS+JWbeTMpat0/O572o8di9frLmaJiV/idLJ99BDJhOo4fDz1WrTk+B8/8/h1Ch3mfkv9ocOLMzedXtQi0cTuYvOIoXx49Zguk4dQJ7Y2F/9aReKjV3T+YxGx3XsLcoJ8SkSEm9HnYHmf/lhSX9Jp9ADqtm7D/m/n8zT9A93nz6NOj564nQo0WtETc6JyWFnYYyjOwnw6zxhBbLWKHJz7C6/eZTJ41Ro5WjEKe7nogNh9KCxmtowfSvbbOHJr1QAAIABJREFUN/ScNIPKsXXY9+sPPH37mgmrVlOyWSvZElZIJxLw/iPLRozAVZDJmJ9mERwcwKZf5vMmx8K4ddspGVtXRvvIU1Pjw576is2TJ+PKzqTf55OILhPDrl8W8Cgji7E7txJVpyF6r1NGYdkVPgy5BfzRqQcGpY8hf36P02Hl2rJVpGfmMG3rLvxq1ULYCjTCYOJV4nr2ghWTRmJSwNBZc2XqwMG//yTLWsT0ndtQVq6GW6GV+6Tb4kGTlcmPvboR4a9hwryvsBTlc2zFBlILHczYcwS/cmXRiBNB1vgOClOSWT56FNFB/gz/3xwyP2ZzYuVGMmwuRmxYR2TtWNw2MwEGA3a3C/fbVH7t2oOKMdEM+GkOOdkfOPHnX1LfOGP3ITyR0XKUKxHFHhXZN+NZOnEk1WJiGPrtb7x7+owrWzeR63Ew49RRfMGhuL3KYp2J00deUhL/jhtDdLCBiUt+I/lmPBc370YVWpLJew/jDDChFcWZvAQ6eRR3lk3TptK0VjUGfTubR7eTiNuwH1WJcKYd24NNa0Jl9xSzFb1Wnp86zcEf5lOmZASDfv6cpIe3ubR+CwERpZm0/xg+rb6YMygcti4FD48f4/DPX1O3ckV6fPM/7l+9wdV9ezFFRTN2m3AB+8l4K9nB9Cm4tXMfp3/4lboVS9Hjt5lSanFgzU4q1m/BsA3rZaSQ2OXdDh8KPw9xuzZx4/eFNKpamS7ffsHls+dJ2HWCsrXrMHjlIlyBIbisYqwlxNJ2rq3fyLlla2ncoA7dvhzHqVOHiN+1h6ZtO9H1r39lcLkc94kvLxyY/wdPd22jTf0GtPhsNieF/CP+InXbdaDDTwvAT4/T55bpGAKMdWHpcuI2b6Bdk1jaTRpK/IljHDlwkibd+9LnzwX4dFpBqMBPNOQ9Lvb8+D+SD+yna9vWNPp8OlsXLeZ10hMad+pMl3k/4tWJgqU4qkmk8hz6/Q+SjpyifeuWtBrRj327t3A37hwd+w+k3dx5eNQGfAp18ffbitj/8zweHT1N/65dqDW4J4fWrSE56Qmtevej+bdzpfPVbLfLlBusbjZ/NYf0+Kv07tyamr3acHDzRhLj79Np6GjaffM/3BqRsFMcE6qw21k16zPyr11hWL/exPTswppFi/nwKo1uw4bTcPo0+f0unwBkqAQ0lVWTp2J+/ppuXTpSo1cH1i5fyOPb8Uya8w01RkzEK1AgQp0g/jHnsHrGDCwPnzO4Tx9KdW7D+r//Ju1lGqNnzaZ8/374AvyL+adyQ7SzZOx4XC/fMHZoP0q0qsXmxX/z6MEL5sxfQkS3AeQ7wOgnNJXCIGnm1+GD0b94xYyxYzHUrs66lStJffmGz376mXChn1aryPN4CVcZ0RRa+bFHbzROB1OnTSKoTASLFv4pL96z5/2KqVMP3OICoVCiEi7grEyZouTNz2fW1KmYokuxftFimU/+08pV+DVrjkd0Y6TMygPp2fw9ZiyuwhxmfzEZfZiOZSv+IeVjNn+s3oqpVjPsLrWU0EkY939F6y9TRuOndDJ10kR8SiM79h7kyYtn/LVxA9p6sRQpxEBUXzw1e/WW2cOGy7jPb2Z/idlaxPrNa8gvyuKXNWuhSj1cAoskWJpiDTx9wrejR1EurASTJ02SndzFy5dLY8n3q9dATFm8nzKClR4r1sTL/DLzC6LCY5g2eYbELP06fz5eg4Hfd2zHExGCQy2ueSLn24njThI/TJ5KVFgYs2Z/QUFOOouXrUAdEMkP67dDaElcn4AIKpuNrEfXmff5JCpFhDFrxiyy3xWwbMVGtEFhfLd9OwSb8GqLQwlULjcFZ86z5Pu5BIYF8sVPP5F/7xGb9+whx6hh3po1KEtVlC5ucaFRumzkHN/L39/PpUytukz/8htexN9l395DBJWMZtrKZbjCQsjFRbBoLditpB05ytr584kqHc20b+bwMe4yWw7sR123FrNWrMGnC5KufzFs0fvcpB7YzqLvZtGkWX2GTp5B6sX77Dt+Hl/paL7avlVKojzCDCqaKS4nD9as5tiWjYSXjmDi3O94dfgcB46fJCC2OpOXL5MgaDlMUAlyhoWbKxZxbPtWKtVpyOiJM3hw4iL7Dx6hSuvmDP/jD/Dzk/F8gpgqctMTlvzLid27KFO9EhPnfM3z9Ts5cOwY5ft2YbDIFNYFFp9zEuTuIfHGGRo1byKlTGKvkJgip4cbfy9k15bNtOvagb6TJnJ67152HTlEx0F9GPHjL+DUgUGQPEDhdHPqt5+5fHgfLTq2psfAgVzftpOEC5dQrOjbyfcq4x2dh/SjWY1YCq8ksX71Jir17EHtXv3JUvlhFqJijQO9y0zSoYNoPV6qNW5G9XKV5Gz95oWLKP31RFSpiH/FCuiNwmmaw8sXyWQ7XdRq2Z48dSAucfP1FhFutfNs3T4KU9PoPGkQ0TFRPI67xr5jJ6g9YCAVxSJVanAp3Nh8BUSpNdxetYvM1He0HDeU6pUq8PbwGU5fiCOib08qtm2DTq2hIN8iRaB+5gIebFnOx7epdJk6myoVKpNydC97Du2jwdQpBNaojVLjJyOUcs1mKgf4c23BAsxZqXT5bARlS0byaOsR4m4kET5kFFU6dcVaUCi7jHaTEn1ONhkbt2NOe0WvLyfKvMynB89z5MJlqWkKqFUbnS5Q6go8iiLEgCt+yUbyPn5g0K+z8VP5SNt+kOsJd4iZOAFTzZoyr9SgFbQsLcrMdG6uWYjS5aD/t/MwGUzc2bGRKwnXqTdxMuF1G+IV/CO3D5vXSbDVyoMVq9C6LXT8fARanZrkw2eJu/2IyhNnEFqzDgaHG4/bgVPrRZ/9kcdLVxLgdTPwuy/QGvQcW7yCB+kfqPLF5xiqVkFptcsbvks4TN9n8mbDTjQKH82/nkpgoIlLv/9FWmoGdad+hrJyJZlNa7bYCNMGyxFYwqq/CQsOpPus79ArNVz9ZxGvUt8Q+9lU1FWqY/ao8SpUUrdjfZ5Myq6dhPmr6TN7gtQ8HvtrBe/MLqp+8RXeqFLozQ5hqkapV2BOfsLDlaupUbYMbadPlLiRo/+s4EVWHjVnf4E7KooQgQ7weXD73BQ+eEzmnkPSNNDsq8ly9HPul99xuhRUHjsFVYUKElJst1gJUPuR9/CedAHXqFSJFiNnyDHsqb9+RxNgpPK0CXw0mdBp/fE6RQHlo/DRY57v2E6jWpVpOKSb1HZtm/s7ipAoYqbPwBIShtHhQul1o/bT8PH+HVK2bqV+5Yp0mDiKwtwi9v++FF1kScpMGUmuyY9ATGgcTvzUTt7fTOT2ul106dyBakO6kJmTzuWVa1Aagqg3bTYfVWqUHjPB/v7YrT4y793j+Z5NtGhYn4bDR/H+/QdO/LOIkuUrUnXUeD6IglFc7Ox2NF4fhUmPSdm6m97tm1O1fwvevknh4L/bCK9UiyqjR5KrMyGcEeKy5FAW8vziWazHz9GtRQtq9uvBixcpnF+1hYjKVag6YwxPLRYiAqJw55sJ8jp5ey2ep4fO0K9fb8p2b8qzlIdcXL2KUuWrUHWUcNYpMQr8icMuMTPptxJ5feIIPTt1pnK7brzPSGffkt8oW60GtYbNIEOlE41pXGYzJXxaHp06S+rlOMYO7U3pptV5ePc2h7YcpFqztpTs0o0sofsJLEFRbjYRWi+PTx7FmpBA/+7dpKg+IyubPctXUqtVS0r160G2VotCuCBtDqKUPq7t3kfWzQeMGT2S0s1juXLjIpcP7CS2WQsi2/cgW21CodWhdtqJwknc9p1Yn6cxbMggAquW4sXzpxxZvYl2vfoR0LodRQGBxcSLnDxitH5c2LoV85NHTJs4nOAapbh65TKHth2mRvN21BgyjI9KDR6FBo3XTaQOzqxdid+bV4wZNJDA6tW4Eh/PiZ276TNmNOp6sWTr9KgMgTiycqngVXDr4FEyk54wZcpkAmqU5fDxvTyOj5Pjx+Cm7SnSBeBVKKULONJr4fDKVZjyHYwZMxZ9hZKcPHmCm8dO033wcAJatuK1zUbkfwangvfplFQqObNhM56X7/hi+gQ0MQZOnj3B9bPXaNdvFNp6LfGUiMZss8s8eUVBKpe3bKBkViFTxoyDUtEcOLCPx/fv0bpfH4wN6pElMBuBJWTeb/lCO3Hbd+O12Rg5bjSmMmHs2b2FlFvX6DNiFJ6qdbELV6nZit5uIdKSz7FNGzHo9EwYOx6DVsfhQwd5+fIlzXv2xl2xCjajH2qtCq3FRsCHHE5t2UZYoInRIweiDlWxZeNqkt+8o8PgMWjK1cPtV0LmuQowsCEthVNb1hJdwp9xo8eg8I/k3/kLsDqK6DhiCJYKpbH7B2CzeDDZ3PilvefCzt0EmozMmDoVhVbNsmULcLvzad6rJ84yNbCbgiWzLsjrxvX4Pmd27qBihQqMHDlKagA3bdpIdk4O/SZOwhFTgRxhShEGHFshpvcvOLl9O1GRlRkxfKyMSV2/cRNZ+Xl0HjUCa0xJ3MEm7I5C1Hk5aJJTuH7gKJUrVmOIMBq6Clm7YQNZRU56jJtGfolSFCl1mHRaTC4zufcvE3dwO3WrV2L4oBHYChSsX79D1iI9Ro8kP8iEJjKMjJwcQkXqyr0krh4/QkyDWvTo3RtvVhGbt27hSU46E+f+j0JNIDbR0VZBqM+OJ+kaR7dvpV7HHvTqNQjnh3yWLvqX4MhIuowfwyOVh+CKZclNf0u0QkHef/D4uP0HaduxC53atMX7Pp2lm9aTXzqctmPG4wsoRa7ZJfdCfcFHrIlxxJ86QGzzuvTs3hfvOxf/LF+Pf62qNB/cn/fC/R5WQuZ7B1jN+JLucGDLBrqMHkLrVu2wvshgx/Zd2ENN9Jw8kfciOUx02H1u/G35OO/Hc3T7NroOG0eHNl3ITHrBrl17MJYrRadxo3lkMUsKhNJpJcBixnbzNid27ab7yOE0ql0X74s0Nm3fjKtKGK1HjiLbHYxXIGU8osPu4sWTBPQKLyVLRFOnQlU5zRI+h+cvUiT9QWQTR5YvR+aHbC5fvoTRpKV5y3YYTNHk2F2YdV4i9Ape7t3JgysXGDh5HHUa1OftpWtsXbESxT8DevjMebmUiwhjWLeenFi3nXd5RcT07E7X2d9KF47AX+UJerfSxf1LF2ndtKlEB4iWuCxVLVYO/jmf80ePUbd2bUYOGsiW5f/y+OVzek2fTIfPZ+LT+5PtsONvNKArLGDnFz+SmpBIzdhK9OzZnRObdpH0NpV6E0bT9bPpoNZjLcjFGGqUbqqds3/g6Y2b1GvaiL7dunFyxWqevH9Pk2++pMXwIcWuJTH0F0kMWdns+/Fr7l+5QqO23WnXrAWnNqzk6ftU2sydQ7MBg/F5VGiM/rg1CnyZ2ez7ag7vEhNo1a4FTVq15ODipbwqtNHuh1+pM6gfZjHDEzcXj4ug7DwOT/2Cj/fu0qhzK+o0aczm5etIt9oZ/MvPVOzUEYvbhzHQD4XKhf31GzbP+ZGMJ09p1q45nVu04MBfC3lbZKbrP4uo2qUTPrtd5q/KUUNWBsunjMGS8Z5GnXpRu2o1Dq74h/e2IoYvXUpM0xa4rD50Jn9sKh+a7CzWDBmJ8kMGrXt2olZsTVb/8gcFRn+6LFxCuTathK4dj8OFSqQxfMhk3YChBFlttO3VHY2/kdOnT/HMbGbUqpXS1OMW5hjhivUq8bxKZemw0ehsdjqNGkZoSBAHViylSKVkzMrVBMTWkiNqi82GCT2e1FQWjB4kdYFtBo+Sxe2tvbvJsVuYvHkjhhq1KTA7JbhSoOFy7z9i47gJBNosDJ0wSnYiDq7fSIFfIEO2bEVbuQpan1fCWEUcVN7NW+yYMJWSKjVtBw/E5vVy+ugx3v3HLBy1bi1B1SoTKECgLidKrZ7XcVc48PlXhCgUdJ40BqvTwpmN61GGhDBt1368EeEyAs4rYpd8Wl5eusjWb2YSGRBA34kzyUz/wLmN6/AvFckIoVuqUEHiXGw2Bzqdlienz3Dyu58IdjoY89kkPma859zeAzjDI5lw8DAFoYGSDCaKLYEPeHnmHMdnf0MFkx/9pk6SBdT+fYcIrlmdsSLqLCJcRslhK+4ep56L48AvC/AHJnzzOddvXOLamZOUjK3DyK27sAmhtdStFYu9E/fv5eSfP1A+ooSEnt+994C4vXup2rAJI1atxW0yoTZocTkdaJQaTq1YTeKKtVQKMDFoTH9uJd0l8fYDDGUrMmnnbpwCi2JSywk2NgtXNm3kzpJV1I4qSZexo7h6+TIJVxOIrFeHkauX4AktIYtjGUeGh5N//s29zXupXa4c7Yf04vL1OF7cu0WJqlUZtm0ndpcHvSAEiF9gsXJy/ToS1q6gfuXKdBo2hn2HDvLiXgJNu3Sn2y+L8eoNODw2dILZqdSx8/ufSNl/mKZC+N6rLacunudh8isqNW3NoCXL8AgjiWhiOkHvtrDvj99581/Xs0m5SrQcPoLTR49yI+kesd0703/RfCk78Ti8GA0iB9Msf/67M1epV74iLbu148CJg6SlvyK2Ywe6/DYf9AJArcBnE8kWHnbO/R+Pj52ied1YugzuxZYdO0h++IwOA4fR8euvpQZPvJVaoRE2W9nw9bd8jLtCh4Z1qNOmAXuPH+HRsze0GTCMzt//JE0pIqlQ6A50bisrZ39B4ekL9G7SjGpde7Bz3Vqevk+j+5SJNJk+GbNCiUall65k8vNZNvUzLHee0rlpM+q2bMy6HRtIzXrLiNlfUmXkONB/cq06nWDOZd3Xc0i9dIM+XTpTpWl91m7Zwqvnb5n1y29U6N8fTEYKCnIJFJ2owkIWTpoGj1/Sq01LytUrz8a9O3jzPofP5v1FydZdINSPQnuxtFJhyWHhlEmoE+8zqnN3wmPrsGDJIrJ18OXCvwmvWw+fKbDYr/Yf7Fzgkv4aOw5tTiH9OnUmpnwMyzeuJNOVy5cL5hPcsCVePzH286G0WlCbC1g4bSoFqW8Z1qcP0ZFRbNi6nbe5ecxdvISI9h2luzXjQwZR4eGQ/p4fho0mssjB8F5dMYTp+HfHBj5q1MyZ/w8RVZpI56cgKTutLjyZb/hz2kT8MzIZ37s/foYQ1u/fT5ZRwbS/fiWsQUMBXBFeKTSiw/vsGXPHjSfcq2Bsv4EY1Wo2H9hBsv0DC3bvQFW2mkw3MhiMKJ0uiu7dZvkP30u017D+/WQy0Z7DR4qJBUuXoa5QGZdeh91uw9+gpujuDRZ8PotIu4GJQ8ZgdbvYdGAfeXoV89avgwoVyM76QHBUaLHp5eZNFn42i3JKExP6DyAnJ52dZ05SFBXJ96s3oChZTh7pPosXhdZLeuJZVv7+A8FWG1+Nm8aH5x84cvEK74wafj2wR8pV8q0W/IKCZAc89/RZfvtyJqXKRjFy8GAyX6Zy+PQZ8gIMLDpwEIwheEWMqUqBymUhM+4k/8z5hoohMUwYPo7nT59z6NxZ9OXLMHPtaggLo6ioAP9gf2nseHroIEu/+R+NS1VgzOhxpCXGc+D6JbyNa/PlilU41EGyeWYQI/g8My+P7mXL4j+ICgtk/JBRvEh8zoHzlwloVp8vli+RYHS7GJOqVLLBcXvlSvatW0lUqQimjB3H3fPXOXnxMuXatWb833+BSBoSEiLRMrQW8mTTWg6sWE25UhUYMWwsFw6e4M6LZ5Tp0IIh33wF4ZHFI2afC7XNzpUly7mwbSc1ypZj0JgxXDl8mPN3blClR2uG//03+IzF+4kordxwaMFvHNu+maY1a8r67PrxM5y8fpXaIwcy7vdfBJpBxh2q5LTIy41z52jWXHCaBSgfHFqf3DPOLJjP9QP7qFG9Mr07d+b6qXPcS0hEsXjkEF+4VoczORmt2SY1N6FVq1OmZ09qDBgodinBlsXySYV1/swpenXuWpz/LDoaSi8qs5n4nfv4cOc+qbcT8RWZ8TcYKV+/HmGtGlNz2GD5c+wCMyAs714vVxetIu/effJfPaUwIxN/fSjV2rdH1TSW+gP7gjgAFQq8dpvEowhBftrNW3x88gR3dg6hRhOlGzfE2LEd9QYPENVNsd1dzDmtVuI3rONN/E0K0zIpysykdEQItmA/PE0aMP77H6Sr0WV34dHr0BYV8XDrNl5fuEjh61TseXmYAgyUbdGSEt37ENOhPW5DsetWjD2M+QXcmr8Qy6PH5GS8JysvH21YJGUaNqRMq+ZU7tWjGND4/5yQuXlc3byd7HsPeH8vCYPbjZ9eT0zz5pTo25sKHdoVU9CFpkmEUmdlcXXbJl4n3JRw5o9pqVQqW4qQ2tUoM2Qw5Zu1kIWKmNgIZEXRm5ekbNuF+f5j0p+nSK5c6fKleatUUGfGLOr26S4/L0lU9/nwvXlL4r8rsDx8QkF6hvxsikw6SrVpSfm+vSnbqD4K6XcW9b0e29MU7q7fgPP1G54/fiYt7SWiQyndtBGVBg6mRL06n+YjQuOmxJbyksvr1pD5+DFFhUXSECBwERWbN6Hu+PH4V6mGR7Ca1OK3QP7Tp7zcvov8O0lkC6akuYCYijEE1atL2ZFjCK1d8xP1vTj27WPiLd7s2EPatZuofGpyzBaMMdG8xsOQv/8kpm4t1CIaUCa96Hl7NZ7cU6dJv3WbjIwPMn6rWmxVAqpVpeGkaSiio/BgRyedk2oybiSQcvI4zxMSKTBbcTgc0m4fUrUydceORVO6NE63R+YKK5UKUq5eIfPoSXLuJJGVniE356p1qhNQN5ZqE6fhjY6S+g+B+hbv/9tzF8k9cpJ31+IxFxWR5bBTRTCjalah5YSReILFmEFmZEl378vjp8m4cJ03CTelicLqsFCqWgVeOG3M3LQZT1AoanFxkOxJHY+OH6HgxnkeXYnDIUw5+UU0bt6KkrXqUnfSFNBrcXodaLTiJqvg/vFTZJ+/TNr1G/jhJjMvm3JNm1CySVPqjBiF3WDCqyt26Bo8Hh7v3Ycn/i73T56Scrk8l5OYJs0p1bIFsWNH4NSqUSuVUlcmLhyP9h+i8Eoi7+8m4XLaeJ+VSd0WzSjbohnlRw6TIxiVWLsirQMFFzZuQJN0k+dXr2B2+9CHlCAsphxpLjdfbNsh90a1kD+IBYCP+B17cN+4y/tbt3C6zWQ7zFRp1YqYJs2oMWAoPo0ei09MshWofS4ur1uL3+3HvL54VboarXodpdu1IbxZY2r2743XoJdL12kuknF38Vu2Y7l2h7SEWxKbI3iglVo2IbxhXaoPHiTmmxJs7rELFqaam9u3UXD9Km9v3cRqN6MODqFC09aUb96Syt0+pSuJYldmw3q5tmEzeeevkpP8FJVeQY7bjio6muj6jej32WwICZTMZJlQ5LRwacM61PF3MT94Sl5WDqoSJSjXuSORrZoT06E1XqNJ6uHcZrOEO1/etBX1/Rc8OX8Jk0GPJtifwOoVqNSxLeW698CnN6IQellxiXZYuLZjGzlXLlPw6iX55iJ0YRFUbNGOMo2bUK5lM9QCwC5eu8eNIyuLm/sPk3/phoQee1Qe3H4GKrVqTdnGzanUo69c50KBIhn4/3FejyxeiCb+Fr7UdCw2J4GVK/LAbadev750njCpmKAgrZBevO9SubpnHxmXbqDKypMa5MCyJQlrXZ+opg2p0qXHJ62yJDvjy8zkxLq1ZFy7hK6oSHZ2VMGhlGrRVmqnSzZuJPdmGT8oLp+vX5Gwaz/Oq7fIS05GHaCj0F9L2e6dZORmxYZtixsLnySk2WmvuLBxHa7rCRhzCrCKyUTpMmgb1qZe396Uaihcw8WRieL1WJOfcGHLdrxPXmJ+/VZOkio0q8fVogzG/Pw9MU1ERJ9UtEoJx4d797hz9Aiv484S4HFjsVgwlIwmuG4j2o4YSYBMRSrOvRf/v7p+iVcXr5BzIRFtnpUimx1DTDQRrZvQqF8f9CI7WBQHwhjkdfP2ZgIPj5+g8OpNAm127NZClKWiUDdvQutRYwkoXb74pJdJoD5eJZwj+fJFcq7E407NxOjToS1dmhI92lN/QB+MZUrj9XhkzJ+4zLy8fI23N+N5fOk0RrcDj82JsVQZnv6Hhfph1Rr04VHFr0UWEA6enTxKRnwi6efj8eUW4VSpiKpTi5DmDanbvSvamHLFD774stt4feM6Ly5cJPPCFXSFRXjcToJq18DRqA49vvgCm1eLyaSVUZlCK/fi2EH+j6jzDo+q+sL1O30mk94rJSQkhAAJvffepRdpAqKigr3Xn1gRRbEAKiBIld6RGnoLhEAgkAIhvbfJ9JnL3sO9F//weRSGMyfn7L32Wt/3fg8vXaA88xaWskqp1Y3u2Aljn27SbCIKKPlgisetro57J05IFE/exTNYysswqA0EtW5DaP9B9Jox04M0EiB7oWcwm8jY+A+1GbcpuHIDS009Rr8AvOJacsVWz5c7t3vg9xqtBFIoGhrJPXaS4rTzPD6dhqOhFqteTVSXFIJ7d6Hr3DkevaYwXzpV0Gjm5t59FF69xOOLZ/G229GjJaxLRxRDe9FxyiSUCqPk/2qVQpKh4ODBw4wZOQ4aBWRdgOs9uZDn16ym8sZ1Hl+9gt7hwi8gRHKIFduXfeme3L8/f82fT6Aw+uq0PLv2D4pq6okaNACbyoldIXL1PPXMkf1HmDR6uDQ6CSeSyWXGR6mi/GI6PhXVbPrsQyJ9/Kg2u5n1/fdUaF34J8VKS7N4kUQOpZ9bjenaTYxNTfz+0gJahEZRbdUy4/ffKXbVE9G9Ew1CoIpO0rzdVU0UZlwjRuFm49Kl+LqcuIxePPPTz5Q2mAnv0UVo/WUEjsupxFHTiKuoAk1BIatffpnWEeFYjHq6zZnB4YYqJix+UWb0SZclaqwVZTju30NfXM6a9z6nWXAwCl81o79aRp7ZTkS3rtK5JJw/QnrbUJBPSFUlZOew+t2PCPAPwR0Ty1TBGizKoZm4HuFuEGuASkflw0foikrQ5D9ix6dfyHxQbbNoBnyQ9CFnAAAgAElEQVT8McUNTUT2EouGxbPIuJWU371PqFrH4+MnOfz9ciL8fFGGhTBq7W9kFD4kvkdfhCfIw0B3U5V/n5CaKkrSLnN01QbZ/o7unoQ6MZ7ysBj6T5vmQfnIpA4XpVl3iNSqeLj3AOfXbJLOv8gBfRn85WfceHif5B5d0QgThcuNWxmA6VER3sWF3N22g7wzl2UaQfP+3ej2ymIem63EpIpkD4/rUMRXFN3KIsrLn+wdOzm9/g+8DBpSxg6n3fMLya1vJDypHUa9lxTG2hQOaXQJrWvg4uq/qM54QHVNFcmje5O6YB4PGxw079wZi9sqnzmBR8k6d4YOERHcWrOeq9sPSr3ToMUvcNvSSMLIoTRr3xovtQ2lQoPbaqDybg4hCjunvv6Ghts58kFOmTyKZmNHU6PzJaB17NNIJ6GjU5JzPI24sBYc/245hRlXpeh34JyZxA4cSF1wGP6xsZit5v8XBfc44wbNtDp2ffApzuJaapsa6DtvAgkjh1FuDMM3OuapY9iJ2qXg4ckztAgO4czHn1GZnYNZq6PnKy9i6NAGa7A3Ea1ayRA+8Y9W5IxeTCfWJ4gD731ARdZtHAonC5d9yrZrlxjzxhK8RByTYHM8ldHlnztJywAd+z77mMaCQtD7MHDhy/i17YAtMAi/uGa4lQKb5JLf7XF6BvEKLRve+QBNeTWNVjPPr/iKCn9vDO3bg2+ojKUTAgW9w8rD4ydp4R/KgbfeQtlYQ6G5iVkrfqbc11/qNX2jQqUZTGBa3FYTZTdu0tyl4I/X30Jf04BKZ2T68hXUuh349+kiC1Jx8HE63MJISHXGDWIaKtjzwbuoHXaKmxxMePcLdmVm8vy3n3qIHCLBwO3CoXWTc/ESiXYtfy55A6WAo4cG8Ozy/5FvtdBSnIbVOtlBcytE7KGF0ouXiam1cfDjzzHYrTx6Areet+kfrldW0WnYIExi2qEQGkMFTZZ6iq+nk6D14vcFL+LXZEfh5cO0n1dRrXQR2D3Vs4G4BfXAgclqp/F+FlGVhWx7/x2C1FpKHDBrzToyGhroMKiv3FitjSZ03gZs5joqbt8hyqpi9ctLUTns+LaIovPc6ZzJy2PeGwIDI+Qwnj3TZKqi4XYm0YVVrH/7fVoEBFDqdDFt7Z9cr6qk3bABcu8WzFZhvqoz18pIzIQqE3+8/QG+ChXqwCAm/vgjFXYrId07egouSYmHxvoGTA/uEpKTyfqPPyTC6I/FP4RnVq8jq6aGpJ6dpDbJaW5CpdPiMDdRcfs2uqx77PrpVwlSdwUEMGvdWnKLC2kl1gadAbtbIff9R3l5hDQ1oLt+jS3ffI1WrSEosS3Rw8eQY3MxduFcGZOp1YnsdQs1RYX41tZTe/o8u1f+TIBGR2jbJAYs/5qC6kqapXSQBYLIE1ardTy4e59WaiVNx/aza8V3+Bl9iOzSgw4vLKVIo6Nl+zbYzI1ovUUXzcTjx49ohoKi7bs59892aYiL6d6Vvm8vIddppVVSMi63uBa1/DHfv3eXFmqoO3aErd99h16rpevo8XRY+iYPisqIT0n1bLxKJxZTLbUPCwhX6bn36x/cO51G9ZMRdafxYzAltIaYKHoOHeJ5fuQGq+H21RskB/jxaNMfpG3aIBmtk994m4CRE8hzuoltmyDTn8TPwG21Upr/kAi3gks/r+LByTOyLukzaSLNZk+jQukkJDFBti3qqxrx9fWl/EEOoW4751d+T96Fc9gtFqa89jreQ4eTb3HQMiHJs9GLDpfTSu7tW7Ty8uHU599SczuLuvoaxr7yIgGjh1GsURIREYlKaIRFQohSy/3rGcRr1Zz86lOqMtOxOh1Mfft9tj4uo/+c54huFiXrOTGdUSgF0eE6LaKi2TPnOZxl5TQCk95YQlObVhgS4tEKALpDhP8YpFk078IVYiNC2b5I/P5iadKY+vY7NKWk0hQSSmh4uJRCi4OekOLkXb5CrF8g6196BUd5OS69kmffe5vK6GjC2ndA5+WNzdSE1sdjdMtIu0CH4GC2zZ+N7xPNeoXZzOxlX1Mb1w5tyziZHS8jACWnz0np2SuEB4Wx64XnsdVUYTcaGLp4ITuL85n77rt4KQ3YrE7cOoOU4N8+dpr2Af5sWbSAECVU2q1M++ILSgKDCGjbBr1BJTuMZrnyKyi4cI1WBi/+eWEeBlMjtU0OyU5NV1hJGiryw4V5TvyErTRYGjh56QaD+w/B+DRTXFbCdisVGRmEOF2snfccMb7+VCu19Bg4BMWXcxa6vZtM+DzMRW814zR6YQ4IIGnCRHrOeha3Vvo75d4i/qIzB44zfPhQefK2u+3SiKC2NHFk1Woq09Mpy7yOUanBrfKXzsO4ccPpN3sKqMWWIMKP1SIIl+PLf6Lw0kUcpQVyNNmk9CEwuR3xowbTfdI4bDoBqFChs4r+qYJdK77h8aULqPLzCNLrqHU6CExsS+LwcXQQHUCtDZsI+Nb6QG0TO1aspOZmJq7cHAJE6LVBR67bRuKs6UxY/BIKl5Stek5eTU3s/+E7Hl2+iqOoCl8h0nY2ENAmkYSxk+g6YQJut0Wyl1Qixqaxnn8++4y6zDsoyirQ67ypUurRxEQzaPYUkocPkgWgy2pHIe5FfSP/rlxJ6ZWraAtL8NHqqFYrZSZu35nzaNG/D9KlIYpGsRDX1PP3/5ZRnXEL72pBEFfRJNhVzaLptGgh7QYOlcWcYHQpxWJcXcGen1fy6OwlvKtFRJASS5CGIoWLca+8S9cxY+X1K8TJ0aXEWlzMphXfUHLtOgH1FsKCQrlTWUVEty70eW4Wbbp3Ake9J+rPaaQ29xGn1vxCyZWr2IsqZBJLhcJBQHJbRixeQmi7ZBkTKBcOpxtzQTG7f1zF44uXiFa48Pc1kt9UhzahNeM/+JCQ1m1l58kzU7RTlJnB+Q0bKLlyA22NCJnXUGN0EpragfGLXsevdSJ2Wz2ap7nRj29lcGztGgouXiFG5ysXnlq9nkK3izd++J6YdsI13OQZiTr9yDt7gUv//iNd2F41ZjQ6LXU+WuniHP78q/i1aonTVS+7N+IEVnzxGuc3bqfw2nX8XDZUOhVmHy+ie/RkyIuL0YZHYHPY0Ykur8suMSfpO3dSmXkPrUmAtTRU+0FEl05MWPgGAdHNsTlMEj8jFsqiC5e58s8/PLx4iWCDAZNSSUNoGM1792DMglmo/I3YlC50CuF2VXF590Eydu6l6UEORvGOCg94RBilTw4l7/+5BrXI8BUwOwFgVkDO6f+4vGkNZTevEaTW4VAbcEa0ILbPAAbPmy+dby6FxdNwExy9U6e5smM3VbfuEKnQSIOCq3kEIV07Murlxaj9QrA4HPgKEKndxt09+7i9ez/FGTfw1bmlK9caE0er3v0ZM+857ALzoBPCcDs6h4P0g4e4vGM7Ddk5RGkM1DdYUEa3oFWf3gx+fg74idQKAZzXyfi7Gwf3k7fxDxoyb+CrN6DwC6bSJ4K6wCDeX/8bZrsFg4iEFKJ5lZ1T27aRvecw9odFBKjVlDbUoIyNIWX0SAY+O0cWIE/b8aKvx7E1a3l86D/MD/LwEWmQPr7UxbSk7chRDJs+HZdGABccuEXYvMLN4b838GDvQZz5BcT6BVNcVQ+xcSQMHshAcf1i/CuSFkV3QAH/rvwJ18XT1N64SqjBi2qVlsbW7eg2fQadB/VDZfTEXkpbrLWevavXkHXwGLr6JsL8/Sk1NVDqpSGhXz8WvPexfL5FKo7BW/w5C1u/+xZL+i2qM+8QajBQIxqJbdrRb+482gzsi1ujQiduqNNKo7WeIxs2ULT/GMrCEiIDgqixO1G3TqTdyBF0emaspwAUN150YR1ONn37Jcrr53Hk3idQZ6TMrcae0o12Y8fRbUhfycpTyWffha28jH3r/uJxWhquiiq8tUasGj3EtqTXpGfoNHLYU4ulJ0u6sbyE3b+voiLtJFSU4+Pri9PoR6HCi+7jJzF64XPYXALALYwUdqofPeK/9RuoOHsBd2kZIb5+VIgM9KQkRsyfT1yP7rhFN17cexfUlFeyR7qkj6MrL8HP24cqrRf6XoPoMGYcbVM7oBIuV2mgc1D1KI9dv/5K07V0NFV1+Bv8KXe50HftSJ+Z02jboys2hwutiAgRn//4IVt/WkHD9ctoG+sICw3lXrFAcw1k/PMvERzbEvy8cChsiLZJ1d37/PvdD/gWltLwuFAaG+0BAdy3u1jyxTI5rUDrMYEIzl1R/kMO/PYL9ScOEatXo9PpyLM4UHTtw4x33iMgJBilmKXLOa2LohsZHFq/npobVwm0O9DY3NiNRrw6pzDshQX4to5FofJCLSYuNii4epWzu7bz6NwJ/ER6k/iZaA2E9OrHrDfeQekfLFFbImNaxLXdOXeBU39vhsx7GM1maSpo8NYT1KcnoxcswD80XE7rXBaP3ObOhStc27OLpnPH0ddVoVCpUDZvyVWVgWUbNuEb6I9L7Fsy9tFJ5n//cWbzZlQ5D/B1uai32bAG+hHSrxejFi3AN1y4gNU4rE70Drh18hTXD+yl9tZlfNwOGpusMr0kuE9/pr6yFJWP4O49bWG6XVw/cIhr+w/RmHmbAI0Sk8uCw9+XhOEjGDJlOprgMA9r1OXAabNz/Ymx9PymjfhmZxLqdkoMjD6hLa5OvZj6+luejppNOKQ9HfP0f/dzdfderPfvSm2/26CjTK+mLDKYlRv/wW11otCK9VaDw2zh1n8nuLR9G8oHd/Cymmmyuwhom4ymc1cmLV3qKe7tZkxeeonTO/P3Zu7s2Ytv2SO8bDZsSh3OiCjipk0iceBQAoPDJW5VJRIMlE52njzFwIHD8Ja+eAH29PBnj69Zw93jxzEUPsZboaZRZaCy0Yzix2nz3QUPcxjSryvDp0zg5G+/cej0KXrMepaJ734gMl48C4RgEDhsZJ67QLuu3UDEt8g5iVhoHBx6600ObdvEM3OnM2jKTI6t3sbBo2eY8OJL9Fu6CLycT4PXBS/IyYHXP+fc0WOMevYZ+jwzhq2/reW/U2eZvvAFBr+8WGI6ZB6QqBEsVv5+7W2uXrzA2KmTGDJuLBu+Xc7JtAss/mQZXWfNxGFrQO3rA26tzMj8Y85MCrPvMnrefDp36sjen3/k7OVLzP7qK9pPnuJxTIqFSpxc6mr57eUXKcrPYfSkiXTv34fV33zB5fRbvP31zySOHQcqD9dJuD5Fl+6H0eMxVZQxduFM2g8YwE9vfsjt7FzpdIro3xen245KaAWsdmgw8f2CBTTUVjN49HB6PwEu//reB2Rm5/PZ6r8J7SbupxgZi/QNAaBV8eXQ/midNgY/O4uUbl3Z+NnHnL9+neX7D+Mt8iCFG0gWdBb5QP5v5EiUZjPPvfgSEU80fB8unEvDk1Plp6vWEZDSyXNiEac6cZxSqHi3Xz/8vLRMenEukZERbFm1mivXM1l98BiKuBZ4srBEQLbQfVlZOqQfkaHBTJg7n5DAIDb+8AMP8gpYue8oREaC0ROo7TTZUD0JrH57SG/CjF48t/QtVE4X23/6gcyH+ay8chXCIj1ICDGaELiBylKWDBtGfFQkM597TiaN/P7bT+SVVbDqwCkICPRcv3jeGi1SJ7Z08BAiw4N59t3XMVnMbF+1htLyWn7euQ+ax4DK6gGyqrxx37vPwvEj6N6lE+PmzsPcZGLd8uW4n8gMPj1y2kPJF9FxAuxcb8L0KJ83x4+ke7tknnv9fYoePmLjiuU0qhR8ceokBAR57r9FWHud1F+6wKcLF5LQogWLPvqYh9lZbNm6kcYnL+Gy/Sc9+aVCFCTwp6WV1OTk8970GfTs2pE57whXbyabVv1JUHgUH+zdLbWmCHe6KHAamihNO8+3H35EbPNmvPzpR2SmpbHx19+I79iZhes2eXIgxcsuJARWO7fTTrJiwXSG9OjG9KVvkH71Ojv+WEdEXCKv7tgjR/7yWRD33mnn2vr1rP1xBV07tGf+Sy9w98YN1m/eRmCLWN4RTj/x+dJxa5Wff3fvXr5//30GDu7L1MXzSDt/jj3rtpHYNpUXn9L7PdBlkU1qJ23VL2z45VcGDejPjBee58yhw+zfsp3U3n2ZKVAJ4v5LZIxAo1jZ+fsv/LfiSyYMHMCwF19h17oNXDmbRp/R4xn1+bceeYUcCZnk4nbg66/4d9PfjB05jAlznuXEzj0c3LGfIRMnMeJ/H3u+r2gbincRJ7uW/Y8j27cwftxoRj4/n42rfuXM4ZOMmzaDMR9/ILNW5eFBgg9tbP7kMy79u4+xw4YzeOY0dm3ZwpkTJxgxaQrD33nXI1cRJ2Txc3NZ+ev9d8jaf5Bpo4bTedZUtqxYQdq5q0xdtJj+i18BoS2UG74oAE3sePsNzpw+wdQZ0+gzejh/r/mLc8fO8uyil+j72que+y9mwIKtaDPzyxuvkn3jCjOnT6Pb8JGs+m4Ft67eZNFrr9Np3mwPxkZc/9Mx4bdz5lJ9O5vpEydJnePaVSs5ceIEn3y7nDYTpnkKZCmXEHruGr55cZHcMF+Y9SxRPbrwl7g/56+x7JfVRA8b6rmf5ibPAc7h4McZ02moq2PClIm07dyBNav/4NShk6z+Zyu+gksog3fF/TfLJKgvn51CQ2mRzLptntiWTz5fRmlJOT+v/ROt6Fh5GTwdRoPg79l4ffBgAjVanps9m8jkJL79/DNuZNzk7z170Yi1UGin5fMpyBMu3hk7GqO5kTcWLcIYGsZvP/7E5fu5/L5jF3oBalYpsdbVoROdZ7uZN/r2wVuvY8nixQQGBfPzyp9Iz8lj3YGDstCXPFfRUamsknvgO8+MkTXbO++8jcOt4I81f5J/N5dfjh0FwfDUPXW5ip25oJSPZszC2dDAp59+ijY4mDdff106ir8RmrjwCE/hLdbO2lpUjbW8PHE80V463n3zDXmPP132JTUKNSuPHpeHAaFbk++6+BkU5LNozGhaJbbmlcWLUVntfPfdd5TW1/PzhXPysFdnbsJPaNfMDrh9n1emT6dlmziWCDd5TSkrvv8B95PR7pcHj3hkGD7iQOaQHTpr1m2enzSBdi2a8+bbb1H0uJA1f62jxtTIT2fSQADExbMj76WDmvPneeXZ6fTt2ZHnl75K9a27/LZxI2Veen7avB0CROavsGALzIlFRj4+N2kiw4cNY/5Li8lJT2fj1q2oAv34eMd2eW+spibZqROHk8qzZ1k8by69enXj1bfeJPvyFdb9vZHAqOa8/cd6KeHx1CZirzNTcvQob764kL7D+rLolcXcPH+FTRs2Et2sOUs3bfFIrsQYWMD3HHZubFzP6q+XkdKuNS+8+Sa5x8/xx5btBHRM5e1ffgdvf8/aIwo1m5n0Dev4fflyOnXtyqKlS2WxufnfHXQcNdSTjCZRak9H2HY7Z1f9xt9rf6dz324sWrKE01t2sePf3aQOGciCr7+T+5VcCMWZwGkh7Yfv2bByOcOGD2TKiy9ydvNONu3Yw8BpM5n6+Zee50Fcu9kMXkoOnz7EgMHD5fxF41JKVqpwkp/75iv2bt7E4GdGM2ziZE5t3UPaf6dR/DhqmruqtpJBo/rTrUOS1CBs2r6VyH69aT94BDZ8pANNoXGicVm5ffokESGheIVFERkZQ9mDfBqLizAV5kq9S/9JE3Gr9dQX13HuxDlCg8PRBPng3TqSlvHR5F2/hKuqjvL7xbhEvuDwARjDAsnLucetS1eJ1AcSEhKKf2wUwWGBlD7IxlRdTdHjYhxPxmzthwzBYPShNDuXu+k38fP2xRjkT1TbBIJCw7l7PQu91UZx5mXcBi2JYyeg1elw59zjwpGj6ANCiU5IJLptAjqtjsLMbDlmvnUnHZ2vN53798M3wI/HD+6SfvEK0cEt8PH1o3nbFnj7+XDv9n3sdY3U5T2UTKDksUOklbz0ZhYF2XlofQNkFFBy3x5ocUvCudrp4PqDLCmY7T92rOySld2+x930W4RENsc7JJiw1i3x9vWnICtPjqRrczNR+3nRbsp0mVkr4L4l2Tn4BEWh9QsiqXtXXC4npQ/uU19aQklBPv6hwaQO6C+D0fOyMjnzxDzQLrEzgYHBtE5qhUKpJC/nEXaTmfysO/hGBNNx4kgsNjPZp05TW1ROcHhzND7eJHZOkizExzeycZjN3H2ULflV3ceMw2Vz8OjMOQqz7hPbJlm6uxO6dZJjnvysfJoqyqjIu0lEy2iShozGYbHx+ORx6dps8vbDEBZJm5SO0kGbcyMdt6mBh7nZBEeE02vkcKx2GzcvnCP/fi6JrVNRqbW0T20jtYe3b2bJhSbvXhaRbeKIHdYfu8vB7f2HuHs5na69BqL38SUptQ1KQWq/mI7C6SSnKJfg+JYymkpote4eOIK5sprQVq1RehlITulAo6mJvNwCbA3VFGVfI6ldMs1S+8huU/renVRWlEmwbSNKEhOTpHGnMPMWSptFOj2TUjoQm5Iq2Usn9++Vp7+4uHbYnW7admwjx8Y59/MwNzRS8jCPxI4d8G+fIDOFr27fg6WihlZt2qLy8yE8OQFzfT01t+7K+3YjP4f2vXsR0yZRQnsv7t3Po9x82oncbD9fKe6trqvnzoNH2Ez18vnp0bMb0e070VBXz9V9ezz63oT2uL28SWzTmqaqKqqFm6y2mpziR/To34eY2BbU1tZy/Oh/GLVexIRGS9hty3ZtKSkqwl5ZS9Gjh5TVVdKhf0+CkxOoKS8na/8xjC4FES1jcXrpiWnXlsbqWqoy7sruwL3SIjoO6EtkQmvqqiq5tGc/vgYv/KOi8QoIJL5NIvkFj6israOyuAB3dQndu3UjoEVrWbCf2PkPpvomUnuNRuXlR0yrSJqqK6i+l0NDfR0PGyvoOqA3oRFh1JdUcHHPUUJDwtCGh8rnqlVUM4rzH1JfXU1hyWMqHQ2k9u+NITICU2UtD46ekbpipb+RsGYxxLaKIyf7AQ1V1ZQWFmO3Oeg+qD/aiGAePy7gzuk0QnwD8Q4JJSSmOdEt47h56yZ2Uw31ZWU0FJczYsxI3IEGqsX33XeYyLAYmZ0d1rwlIcFBFD+4Lw1rebnZOP29SO3fC4WPF1XF5dw8dEYWra27dyEkLJzEqOZk3bgh831zCnKosNYxYOxoXEYfTNX1XNtziJjgEHxCAuXPMCgklNycHBqra3iUm4eX3oseA/vjCPDi7t07MnHCz+CDf2iUvP6AsHDuikxuRxN5WbfRu5QMGTEch6+evAc5ZJ08J7NUXcHB+IaH0yIygsdZd9HU1nPv3j0s3gYGPDMas8pOTuYdam7lEOwXDCGhxLdJIlhn4P6dW9icjWTdz8Lg70ePgQPRBgZz6cJFsq9eIy4qWh4u27RNkv//5o0b8vBZ8PARCp2WQQIRo4HsO7cpzcgiIigUrX8gbTp1ptHlovDxI6irIi87C//AYPr06SPdwLfSb5B1K4OWrdtg1htp3TaZIF9vsq9dx1VeSWVVBa4QX7r27Ym/l5FLp89RdD+fFq3isRgMdOjUGafZQmlePorGRu7l3EUTGUTPwQPlePjW5WvyOYyJjEAXHkRUYjxOrZoHd7JQVTVQVlhMQGQEKT17YNUoybxyjccXr5Pcug2G6Ej5TjSK4qailLrCfB49yKZdu/a0bZssTSBXrlymqKiQ0OhmaIPCiW3VGqNKSe7Nmyjr6nhU9BivhBYkd+kkuztnj/6HtaaWsOgoHAHedOjSiaaqWvIz7+LjUHH3/gPCk5NI6pKC1VzPvfR0ah48IjoqBr9mLQlv1Uoa67LvZOIS0qLCh7Rsm0jHHt2paWji0qk0dHUmwkNC0QQG0iqlA9VWC/cyMjDU1lJZVox/fAs69+iG2uzkyOHDPCotol3HTnj7htG+fSplRQVS295UWkKNqV6uI7GtW2N0qzh58DAOi5nYuFaofYwktW0riR7lJaXU1tdx/9FDUvr1oUXLlqisVk4fOSINWEnxSXgbAohoHkut007+g2zc5aWUVBQS0yuV6NZxaO1K0vYfgcpqOnbsRINeT8t27SkpK6PgQTZUlVFS+pguo4YSFh6Jq7KR08dP4dCraZnUFpdCT2JiGypKCil7JPa6ckprKmndpyfNW7ZEU2fm2J59cs1q3zEF7+BAomOiqauopPxxIdXFZeRXlNF58hh8g4PQ1Fk4+u8uwgP9CQ+LQucVSnKHjuTm36esMBdbTQl1pmriu3chKqY5zloTZ4+n4XKqaB7fGq+wEDmRqy0po6yxmmxLGW17dkOj8kEh8rQFI7O8grIzaWReuUjnUUMZNHQoWWcv89cvv6FYO3Kau+hxPp1TEhnZvzdp+/dyJv0qnefMYuQHH+N063EJRIOtSdqR17/yMpcOH6J//4GMGDSUw1t2cfFWBiOXvsCwBQtB4wcOAZUSHTY1615awrVjRxk2pD9Devdm/+btXMjIYMzrrzBoyRIPoVyMi1QWScXf9sIbnBOcwYmj6d+vN/+u/5uLWZlM/PAtTxSLsPPZFFLXIzokv86dzp2LZxk1cTzdOnRm3x9bufXgAXO//ogO00RMkx6lQDTYLZizH/De6Mkylmv01JG0SUxg76bdpGXe5sXVK0gVsUVqP2hohEDBMHOwYtJMCjNuMXbscPp078H639dzKfMO76z+ibjxYzywYSlqFR1SB19OEs6nPCZMHk9q6wR2rlrD1dxsXt26hkSh93DocVaZUAUEyw7A5yOHUFf0iDFTJtIhoS3/rtpAZk4On+z4k6C+vSTEV6XR47bUo3Er+X7IeGpyHzBl3hRaxcWybtU6bj58yMrjezEmJSLTzEVnyqjh9tFjfDb9OVJERu2kcUSFhLF59SbuFBfx9aEdGDu0l9YEl6kOpb9KMsxe6tEHH7uDl15ciM6m4NCG3dwuKeGbc4fRJLTCISBLdjdqcSouLebtYQPx16gYPW0aXjofdv+xg+L6en44tQdaRuNwK3GINrponfO9w3MAACAASURBVJdW8N6gMQSoVMxYNFtS4v9Z/w+1uFmx/1+IjhY2Cc/1C+hZaTlvDR5HiFLNnAWzsNisbF6/DYvRwGcHd0BkONhFd1p0X6zsWPEdu775gS5xcUyaOB6V3c321Ztp8vbmgzP7cAQH0mR34ytOrVYnTbdu8sbMCYQZdCx9aSkF+YXs3X0Es0HLl2cOek61IgFAaHS0TiqvXOXjybNpExnFlHlTKS4tYefW3SiDAvn89GE5ynGZ7CiFq9Jll87Ob2cvIjYoiFkvzyOvsIBd2/eijwznvcN7pGFDfl/ZbLJScOQwXy1cRLtWsUxaOJvsrHuc+fcoxshoXju+D3Q6XE3/9/NdfPX8fB6dOkKb8DCem7eQm3fus/foaXxateCTvZs9HakmoVcR3VkrWfv38+3Lb9IzKZmZMyaTnn6DfQeO0aJTKou3/OXprAmKqug06VScX7eRXe9/SfvoZsxZsoiT585yYM9BUocOZNZfq+T9cdiVqMXnWxq5vG4df338KT06pjJ2zjTOnTnPhV3H6TNmLKN+Xe4Zu4n31mKXwvRDq1ZyYPk3dG7Vitnzn2fv4eOcvpJO6sABPPfzd57rNzk8HSeVhbcmTkZxq4AurVozae5kduzdw+WLGQyYMpnRX7wPxqefLa7H7WDvV99ybNUfjO3Vl2GjR7Jn927O3rxBz0njmLj8C1wKJy4hXjfZUCv07PvsU9K2bqRTm3imz5/F+nWbyLiZx4hn5zD0f4Lfp8DuMKMR36EJ1n3wERl7t8tc0nHPTGH7/kPsTzvD/NdeZ9DLr8gugc3RhNZXYHTsrH/tbW4dOUH/Tp0YMWIw/2zfzun0W7zw4Qd0nz8LvIRNyNM5tRYU8vz4iUQ6FPRJasfIESP4Z/MmTmVm8Pwn79N13rNSJypycHUi6q7RyprXXyPzwF5mjBhKj149WLtxE5cfFbPw/Q/pJgTvAgUghFRifbZp+XHuAoounGbq6FGk9ujN96tXc7e4iHe++pJE0ekTTFcBVBMvmNXJqtlzyc64weTRo+jZsQO//L6G6w8KWfbHH8SMHiw7X26XHYXoOtgcfDFhMlX3c5k19hk6tk1m5drVXKsqZtma1TTrIcwPQiAvJh9Kbp4+w2cLFtJZq2fm8CG0aJ/Etz//xJ3qBr75cx3hPXvIZ9Kh8miZqXLw4bgJqErzmPLMGEJaxfHrxn94WFHJrxs24tW+g8fUIp0nnu74a8Js12Ti1flz8VPA2j//pqBJwVcbN+DbK1EC3JUujWd/Ka7g3QkT0FpqWTRrJnqVnr+27OCh1c6P27egSYrFYbfKaDFpvmqy8srYsQRVVrFk3hwsSgd/7viXUoeKVZu3Qnwr2U22611o3CrO/LaNPz/9Hx3C/ZgycSya4BBW/r2BYouJDbv3gJB1iO6U+A6iw1NexJwJzxBl8Oal6TNw19awacu/VGv9+W7vTmjhJxtrSiEhsgu0UwZvzJtNcy81i6ZNlZFpv27cSuUTQ9Uv/x3zTI+EG91kksW1JfMWC8aNIzUqhnkzZvCwrIR/Dx/C4W3k2507IDBA7udCOKWwuag9e50P5s0j2lfF228sIevhY375az3RcQl8uGePx8Iq1jexniiV/PXue5zevZvEsHDefXkx9zKusXXvQTTNEvlo7y7wFUNnIRkRMgQFOUeP8sniF0kJC+SthQvJy3rAb9t3YuzRjU+3b5VTR0+8o1J2+nLPnOajRYvpHtGSVxe8QPrt2/y9ZxexXTry6vo/PLo9sZ4/nWTc27mP5W+9TefEWGZNn8bVaxnsO36c+G5dePGXn2QXVLyzcr1yurj673ZWfvIZXZrFsmTBfM4cP8y+E6eI7z+CF35fBT4uiWQzOMS0QcWyKTMozLhBt+RYpo8fw/lT5zl67hIJg4fz3C+rwKCk0WLCW+Yuuzi76ldJ7hjTZxDTZjzLrn/+4dztm3QYP4w5333pmQJI2YiIl7VzZOUqtq1dTe+UNjw3dSr//r2N8w/uETdtFC9/ucwTCiCg0ZJV6+DQ/77i+pGjtI9rxbjxYzh5YB/XrlxGsXnuS25/jZLs86cI1Cgx19fQcdhQjL17kjRmHPgEYxXjBJdFkrtvbVhPze3bXDlxAl+FGmtNE32mTqapS1t6TZ0JVo8ORkyOFQ4z1/9cT+PtO1w/fIQQgw/mBiudx4xE0zOFdpMmeX6jeGZVDhyVJTzashfL/VyOHtiDv7cRm8lMrynPYEtNkJR4HGJ8opF1o6LGxO1/1lKWfpWMq9cI0HihaXSR0LcPQZNHEDdsqLRtPNXGk33iFPfXbybZ18jhozvw0mtR2XV0nzwZ5YButBWIAMtTCqbOjbmsiHs7d8uswqoHObgazTjsCvrPmI6+TydaDhwAKr0na1HtxFZYIDNwKzPvkHnxPEE6A3qXgg6jh+Ec0JF2w4ajcgp7tkYmotQ9LKJw3zbyz52mpOAx7gYLXjY1PZ4Zj3HcQCJ698Ih8yk8009Lbj7F2/ZQfPk82dnX5IQ2wDuCxKFD8R8rXHrdUDjF9SuwK60c+WcjruuZKAuLKct5gLvJhrfWj9RxY/AbP4iIzl3AJqyF4NDYeHzvGlXHT5J36gxFWffwcqiJ9IshftAgjM8MIbx7t/8nOnWIReZeJsX7d5B7Lo2qqjrULh0+Sl8SBw4kYMIQQrt0kgkAQrMmEC6V6Tco2LpHct7Kawox222EhDen7ZAh+A/uTbOOnaTrWFyQw22mKP065fuOSXdtdUkhTqcLn8Aw4ocOwm/MACI6dEL1lC5uV1nY8vNyIotKqbyajqmsHIfJTkxEHHHDh2KcOgLvhCQprRVrgcYORU9guMUn9nLv+H9oG904rQp8I2KI6N2dZjPH4x/XGq1YVYXhQAcPL1ygdOchHl+4QH1TBY0WM83j2xE/dAgRE0bgFd0SvRCJyAfOweMzaVTsO0r5zZvUNVZTUVNNuy490MbH0nnxcyjChTlEhdXkwMvLRd7p/6g8dIzss2lYnBbMVgdt4lOI6dGT5tPGo41uhkqMnsXkzQ2rPnibru5GSi5ewt7gpOnJZhOc1A6/LqmkvjALpbcf3uJBE3nUehdZp05Q/WS0mHPyNCqHhXqTmYRufQjqmELKnMkogoM9o223G4fTRM6J0ziPXSTnZBr11gYaXXbiOnchrFsn2s+ZjMnogwZvNAoFCoWZW7v/pfHsBe6cPg16FfX1Znp16S8TZlrPn449IEi6boXwX9yiq7u3w7mTPDx1GpVLT63NTYsevfBL7UDXBTOxaDToXaJAdlJnrmT5628wVhdKyeWrWDFTUldP5wEj8UpKJOWFWTgNQij+dBToBZd37MR5/DJll9Ol4L/e7aTDiOHok+JJmf8sDoHpQC0ds2KRPLt6Nc6b1yjKuIoLO/UWFym9R+HXPoXkF2ZhUjlx2s0yN1fhUHNmw984r5yWmeCOegcNSg1txo7Gu00inYVjUKCIRPqOSMixmDj79ybMaVepvJWJWu2k4sm4u93oZwjo0IF2U4RbVi1rFfF9s7Nusv/X3+mOFyWXr2Our6NRo6DN6OEY2sTTc85sGfslAhjF2mCuquL85s24L1+i+tYN3FYzFqM3zYaNIbhrN9qPHU2DvQmFVoG3Ugd1Tv5b9Rv6u+kUXrsiLXf1Wj1xo4YR0qUTKePG4laJDV8UFQ6ZyXtu4yaabt2hKvsujfWV0h3cvM8wYvr2I3bEAKrtTTKDWHQdBJD51J/rMd+8TfntLNmNNxsNhA/pT/OePUkZNlYWZzKsBzeH9u8h58gx2pSU03g7E5O1AU2zGIL6D6bVwMHE9umLVWGnzm0mQHDSCuu5/Pc/WK6epCbvHnU2tzQ4CWJDwoCBxPXu6xlnyhvqojrrNtf27cUk8slF197aSHBsIsG9RxA3YhhhPRKpcjahcWnxUxpwZudx/p9NVF09i7uqgoY6E+rIGAIHDCJ+6GDienbFJYHPMhKIexk3uHf4KJw+BwUFnrSOmGh8e/Wj4/gJhHRoj0PpxK50InJvdq74C0fWffyLsqkvyKfO7oKoSKKHDSRl+HAi2qZ63Mfy9jh5cPksOefOUXD4OLrKKowKF9qwKPx6DqPLzKkYEsOpdpjQOdX4aAwUXr/GnUMHaLiQhiknF61ChzEhCUuPrnR5gmlrGZ/4FDYsFn8nDy+ncfe/o9Sev4KttEzmgeuiIojq14de06ehbtaMWrEOKpT4K/WUnLpM7vGjFF85jrWiBKtdSWS7FAK7dvHsR8ltcYmoQ8kzdvDrO++S5GUk59Bh9I31UrIVlpyCvstA+s6fhyvSm1qnCb1NiY/GyJ1jRym9fJGq08dxFRVLQH9Yt+5YenYjdfJEQiNEs0AoRxxSx5x54iiFwk189DTqWpP8uyPaJ2NISab/gucgJIg6m1Wmt/urteQeOEbBubNknzyMGOramlxEtGuPvmsqfWbPBNGgUWs8Dmfhfdi6GVt2DoUH/0NbVysTjZp17Y6x2yA6zZiKPVAjjXJuux1vt5av5i1kcHwrbuzZQpBaQZPZTmi7jvj1HUD3WbNweRs8z49IpREF5sZN2O7nSXyUYPYKxFtwx3bo+3Wl25SJkutps9jkmVipUHJ5/Ubqsu6Ql/YfvsLP4FTL6F57t2QGznkWVKLOeNoccbq4vW0XpZeu8ejEGQwuO25vJWovLYoN73/snjKgL3u//p9M+hAxO7NW/kSZwUBYB6E10+BqaETp62FiFQphv0rNXx9+gJ/YSLUGxr77Fg/9tLTo2QeahK7LBX4iGL2R0vPnCdfo+GHRSwQajKh9/Zi5/FvuP86ntYgtcilxKBVSBiROZ/VnL+FrsvDXZ8vw0enQB/oy5t03KVM7COva1dOxcmuwCvp4XT2m6+cJMZlY9f6n+Kn0hEdGM+Sd17mvtBDbpzc4RTic50bcSztL1bWr9IyN4bcvP8PXoMdgDGDiu+9R5K2R2AXqnogzhEZH7cRSV0lT7n0sd7M59P0vaGwugkS6wndfczfvHm2GDJG8QtGZ0msUWIoKcec+wpb7kJ0//4bO5SY6oRX9XnmBErVwE3f3dJR0RvkvkzCQ5N+l/uZNdv28BqNCS/OE1vT/9EOyq4uI69dPfl+bxYFBo6Yu+wGGilJKb17jv60bcZrMJKd0o+fzz1NsVBIpTr0W0a3S4lRZ2bttE611OrxLKjmwfBXBXr7SUdvjvbd4UFVMfI/eHo6M0IArTBTcTUdEgWcdPMK5rbvRuzWk9OxP+9mzKddCaEexKHnCqsWLLaK0/EwVskj+b/MeVE4NQyZOIX7yMzzSOohKTaWpySpHfaKrVHkjnWCXm8xDBzi+c5uEtPYdNoqkKZOo0CsJSWwLjW7Z6ULj4NGtdJqLnMvf/+DRiXNy9CwcdG0XzuORrYHm4vkUBazQ46pt/Pi/93hz+GjOrv6LoqsZwvNM92cm0Gz0cEr9vfCPi0fYKoTcTHyJovQrRCmtpP20ioIzGVIiNvylhURNGs0tex0t2nZC43BgEDoLp4NHFy/QPCKSvR9/RGNurnRMjntuPuFDBlHmr8e/ZSt0ogCXgnqBUDhPrK8vuz76lKZ7edLRN+Wtpfj16ExdaAA+Ma1QOFSemFeVjewzx0kICeff19+ksbSceouVqUtfI6RjKhYxXgoKQyWihYQ81u3ity8+4uWJI9n+6usoyyzUWJ1M/uxDVCmJmFpGYPQOxkdoXMX3Vdu5m3aGNhHN2fjSq7grKjFbbCz88CPczaMhKRZFUIAUiislksXBgzNpxHsFsEWgSGrrqXPbmffd/7BGBuMbHw++QbitShQiZk1h5t7JYyRGN+P3Z+eiEnpBrYGFn3xCo58v3p07grcP1joTOiHUVrlkIkqyQc2fC18izOVDvVvJ1K8/ozI8gKCuqQh+vs5sl52HenM1m1as4KXJ89g8dwENlWVojT7MW/YNFi8d+gFdcatUKAS0VBQsOifZ586S4DSy8cVX0WvU1OJk4aofKHfaCO0qyAFG6dxVi+/rdlB2+TxhDgd/vv4aisYmlD7+zF3xM5VuF8GCxi86MRLdIrYeFXnn0oh1mFj3+juEWvXUKpTM3PgbefYmYjt18ZiohHPX3ICXl4ay6+mEl5r4c+mbGI0amrRqnlu+gmKrhcjePTydTnGAcFjJyr1D1vGTTErsyNolb6JXKlGGBjDzx294UFVBfJ8Bnm6AMPlYmnCrnDTev0dA/mNWLn6ZZsEhmAwGnv1lFTmmRuJ69fZ0TMT1i46VDZqys/HKyWKdSNRw6PBJaM2In5dxq7KU9t16Y7M7sdvtGI16uRaSX4D7dDr7167FpnPiDg5g1ve/UFJVTUS3TlIAL88+dgvO0lJ0ldU0Xc/gz2+Xy8Iwol0bxn3+MTmlZcT16OfRgskdzc2mLRto5+9Lh+omtn31NY31tbTs3o2Bn39Kbl0drcT9lB0olxzH2sob8Kqpo/7EQXatWoVO4UV4t84M+OYjbtVU0K5DVym9cLlc0qxVVVGIb0UN5VsPcH7zNtwaB9GdO9P7rQ8ptVgIbx8vJT1O1FLaYSkowru+geL9+zm8caM0KMWJJJh33iK/rpaWQktod3qeBa2KwsJcgposlO3Yy5n1m3A5HfSYMJ7EF5+nxGolPC4OhUEcOBy4GprY89cWxqZ2JP/ALi7v2YvTDH1nTKX5rGcoNWoJbxmPXRzkHXbJDszPukUrtYHbP/3F9b0HUOhc9BGF3ORZmIxeGKIDUXoJvqRIM3LyMPMmLdQaLv/0Mw/SzmF3uBgwby7hU8ZT7eUtwcISPyMTJ1w8yrxE8ydj+aNffMujK9dlV2rk3FlEjxpCra83ushINFpv1OL3W+xU3rxNsK+Rg8s+oDQzEy+nnkEzZxL0zFCqfI2ExsRisdjRaDSy2fi/99/io9nPcfbjb6nPzqbCWs2U117Dq0tfzCHBaEN9UOp1yJJaFCxpp0mOiGD3q0tRVlRSXVvPhDdeh4E9sYSEERYcib2hSRoGxfXnXkyjVWgYuz/8nOLMu/Jg/cIH76NsEw8xkRAWKh3DgkwgCt6SsxeI8PVl4/tvYisuRdngZt4nH2Pvkog5IhjfwDDsDjdKhQKVSsHNi2dJCQhl3yvv4ygopNxaxQs/r6TaK4iAlPa4/EQylwaXxY5apeH3Lz7jhYmT2LBgIQFuF3mV5Sz99VdqgsTv7yiHLCqpLRVvjJOci2eICwlj49zFKKsbcHnpmfXdMvJ8lLTo0gWlxJyIZo0nnLfy7CWCn7jaNyx5BZ3ZKuypPLv8G6qCdAR17SQ5rGLy6VYoqK+soCY3lxZqIxueXYS/GAS0CCCqbSyKZYsWub3MjZhuXCZQIUZ7OngSnxM9dhwjnnves8FKs4EDbFbObd1KxtGj1N+7R5D4C8Si8sSWnTRjEn0mTpHZq/KX5M/YOPnrbzw4f46q/Fz8DUZqahoITUggYegg+grujVpDk82GQaNAYXdy/odfeHjpKnl3bhPi54/DZicwPpb2U8aSLPh6Wi/5krpE0eiEwyu+5uH589hLK2W3zWqxYYxrQdKcyXQfNx7cYkMWYzAFhTdusmP5d4Sq4eG9DAwiqs2lIqh1Ap2mTab9sFHgFKJNsbY6ULps7P1ppdwIleUV+OuEoNaOvlk03efMIHXsaCkCFjw4p8Ms9nwOfv41BZeuYi4pk6DUBnMTAW3i6Dp7Cm2GD0fm1GgM1DqcKE0NHP/lR8lfEz90o0ojcwC1zaPoveR5WvfpK00tIiNVrqy19ez5/jvunT+D0lqPUaPFblcSkZIisRGtuvcUrTzP9atdHNq9jZt79uBTXYexugGV002tqE1atmDM26/RLLUzWBRPI+JsWKqK2f39Ch6cOUu41oitwYJbZSA4OZnOc2YQ36cXbpGdLDldTmpy73Nw1QqqMu+gs7jRKHQI75t3YhyD31qMf+s49CqD1MuK4l48hEfW/knO1cv4Cbu724XdJbpWbRjy6gtEJrX38ItE50HvJv/2TQ7/8qtMIrEXFEswNUFBuKIjGfXGEkLiE1CIAlZObcxs+W0ldeevSLejrsku0RBu/0D82ycz4NUX8G3eHKMooET7TOEm98JZzq5fg/lBDvpGF1q9NxY/H1ytopnw1YfYfXwIUXh7IqCcTh5fusShtWsxPXyI2tSAVqSNBAQQ0D6ZoUtexCeimewMeQouF7fOnuL6th3knDpDcmiEPE1Wq1SS4zT5o3dp0howakWkhWeEffXwPtJFVFtZuYSqWgTgMziUwLZtmfLR+6B/yoeSL5iDL5a+TKzAiNzMxKg0SG1cjV5HVO/uDH51IV7+IRjEtYjIK6WDi/v3c2PLblRllaitVmnu0gQHE9ShHaPeegV8fDybsvgzKgcnt2wlZ+8Rmh7kyaBzm0pBjbeeFj27MWnJKyBg8EJ0LSYEiiZObvuHnP2HcReXyXfZJpatqBiiu3Rh6NLFT8X0T7saCgcnt27i8aH91GbeJdI7hHoH1Ab50XxAbya9/ZpMx9aJ67FaaXCZ+OSll2nTCK6CYgm1FZuyIiCYFr26M/CVhViF+1XEailF19nMgT//ouLQaSz5BfgE+FJlbpJMtWbdujLqrddwKIRI+ukp2dHE/rW/U5x2FsoqsNfWo/MLQBXTgqgunRm2YJ4EIHuKP7dMpti9bi2PT/6HsqCYVroQysxWyloIXe1Yhk2ZChodDqsVtRg9Yeevr76Ga/dQlVZgaaqTn+cVF0+7oUNIGTX8/99/l4PcvLv88tlndHDraLyfi1Gvp0mjxBIeTNcxo+k9dYZnTZAGCDeWxkp2r/6d2rMX0VfXoRCxXKLei2tFz0kT6TpqjGf8Je6NyYTK4Wb7jz9QceEsuqpaooyh3K+rob5DS4YsnEdKaheZayqnAzYzdlsT275bgW/mQ6ruZuPyVWH1NqAOb8awWbNpNbCfhPuKrqHCbsddVsGOn1dRmX5T8tV8/LwprK/DKyGOZxYspGVKZw9g2enC5bJx7sIpjqxfR2RplUQRBfr5UeawoU5Oou+0qST16iMj9ERhJfT99tIqNi9fTu31S5JnF6jxo8Bhoz41jjGvvEjL2ASM4vkU3VFzAyVPNK5HV/+J381cVGUVWLUO6vRadAnJDJ8zh+bigCLcr1oNSqeTpocF/PvDShrSMxCfIl7rcrcTZWI8s19/g9Dolk8B2mIk10hFdTH/ig3+5DmilFq8vbwpNJvQpSQzcsF8mnVI8fD4RAFitbHjl9XkXbyIuugRkRod3i4D5S4nlvatGLP0JcISWuNWaLC5bRgVGvIybnD6z41Y0q4TrTdgUlmoUinxSU5l6pKlGFtGeYIKxMQVyLl2mWPrN9B4/QbRei/532v0GmxJ8cx+821Cwls85RUCDXWUFD7g7x9WYMm6T6TOC4NKI0H/muQEpry2FGOzGNwCISTeR5uDwstXOLblH2qzb2EU7EGrGk1UJOaOrRn+/HzCwmNQqUXBK345+XXlcupvZaG+eJsYnY5qZwOq6Ei8klOZ/trrqIJ8ZSNISoucLq4dPsiFf3fCvfsYLTa0BgPKmP9D1HnH1V3d//959+CyEzYhCwgkgbBJQoDsnahxVf3aVqu181utbR3VVuuorVbt0jpatVp3YpbZjLDDhkBCEkggrLDH3fPnOZd+fzwe/kPw8uF8znmf93iNaGaWJnD/k78GrwatIIaIA2me5kJdFQfffRdXTy8JIeGYZ8yoQkKJzc9l10MPwvx5+ITlm2DFerx0HD1G5YH92Pquop61EKQIQB8fx2xqAvc8/gt0gSF+geU5jcBThw7Q8OUhjG3dxGn1WFUOHKFBxBVvYttDP5ATj/8jm1mtPPOLh4kSPJTmNkwej8T2EhWBMiWZex95FIUxxE/IFMoTHien//O+ZCwH9I8QolAz43KgXBBDWPFq9j34ICpBDhHjXJVHnqfKT77gytlKzFeuECBcxPSBmI16orauY8/PfiyJhw63B5fHhUmr5cTb/6Tj6Am4dJUwowbffD39k8Monrxlt89pnmHT6ly27NzBuQ8+5FRVFct272Hf40/j0gdg9vhJqqqpad578kkaTp1i6/Zd3PTDH/DpS89z5Bvl/X0/+Qk3PfAQmIKkHa/L60Fvt/P+I49ReuwgOx+4k9tuuYXPXnyDxpbz5Nx7B7c+/FNpXC6Uwb2i3rfaeffuH9LV2Mi2H/8PG7Zt47Mnf8+5pma2/+rHbLz/XrwBJpwi6XKIqZySvz34AM1V5ez77l1s37GTz577E+evXGHtj77L1gfux+1RotCIJAputHby5LabWRAezE0/vptVa7J588U/UfONgPV9Tz1F0W13yI6eiPFWcfC+kQP4/d47mBzqY929e9i1fQfv/ur3XLh8jVt/9yTZu7fLbptIiKYsk4R/47/50r7vYB0a4q6fPkBySgofPvsyLd2XuefPz7Fqh0gAxexaLUfAaouDx/fchGd6nN333s66gnX8+4kXuNB7jXv/9hKL1q5Gpw2SWfzYzAwhNhd/uu07uCdGueMX97N0eRJ/eOI5uodH+NHrfyStSAhKq/F6fALiQ+WRr/jnDx5heVwMux64k/SMDF775XNcGxnn0X+9RXTqclSiu6UQDQGrbOX/et+dmHw+fvT4z4kMjeAfv36F3qkpvvvOqyzJzUEjXq5g/ym9OK738eSttxOi13L3z35EkCGQf/7mZa5PTvJy+VHUsdEovArcHi8e4aQyOMIz224jJsjEvb/9X2acVv716hsMzZj57X/eIzIpxS+AKa5LlY/xK128fs8DaGwWfvriE5LE8upjz2NXaXn55BG8YWEofQpsFgcGk4p//v55Tv/lTbKWJfPTZ55gcmyKd3/7Os6AAB7+6n3UEZEYZbtQVIFuzBcv8tvv3EuoUc//PvsU05OzvPO7V7EZdDxXcgB3QBB6wR4VTHedit7aev7+4MNEBQbw8KvPcPFyJ2+8dvCLFAAAIABJREFU+jeZBL742cfowiP82AuVCqvCwZVzdfzl3u+TviiBH7/wOE2NTXz06jskrEjnoX+8jmLefFknyQQZN50njvPuLx4nOiyER199npqqOr7664eELEjg8WOf49Ro0DoEE1TggpS89otH6f76CBmrVnDPb37F8RMl1H98gojYBfzk329CiAgaAsriQKtRUfPFQT564jlWJiTw/ccfpqGliXf+9jaLsjP51Ydv49bopNm4z2pDYdJw+rPP+OypF8hOTeXBpx/l4IGvqPniJMvXruXuv7yI3Rgox1ni1YoddOSNv3P05T9TkJ3F3Y/9L0e+OsLxf35JzqYtfPvdPzGr9BEoMI82u0zAT/37A4688ifWZGdwx+M/57133qejtIGcdUXc/srzfia0f84jzeMfuvk2AjqvszEzi10PP8ThLz/n4IEjklh1z4vPSDyZNIIXgdJs5tA773L4b2+wpbiQ2354P++/9S5dJU2s3bWLnS8/LRMkoUnqnjajNqr4+KUXOf3BR2wtLOL2nz/Mv//0Z86eLOf2732PzY8/4serCbiHzAFdvP3M09QdOMDudUXs/fb3+PQf73CippY7vv8gW7//gJQDkrexZMt6+NMjP6fzbCU71xVy8/338Z9XXuFgaRk/eOrXFN93r0zQfE4vCpWasd4eHrnvPmkjuSEvly237eONl/9Ec+sF7vv5z8n/zt0SwyWDlWwiWHnpBw/R39jMvh075Zq89de/U1Z3joefepqcO+6U6+jSqUWPC8U3hfIfv/c9Blpb+O5tt5O+uohXX3mFuqFeHnz8V2y4ZZ8/YRGtCiki7OHpe78jWZ333X4bmds38toLL1Dd2sELb7zB0k3FeITQv0qDUsx1bW6evftuZvr7uPuOW8nIy+Z3zz9Hz9AIDz/zLGm7d80lRP6cqPbwfv7w2K9Ij4rh1p27WL56DS89/zwd13p57s9/ZoGYhqiV2IWTkdjU37D1f3HrPsla/u4dd5KanM7v//AynVPjPPbSS6QWFf9/9qX0OJ7lB3v3ymT3yUd+xvxF0Tzz+xfpuTHOy2//k/mZmX4oroCVifc7eIOH77yLYIWC733nXqLionjm9y9IXbhnXv8rkdm5/1+g2OvF0dvNz+69h3Cvgp//+KdojQG88re/0/uNRdpf3n8f47JleH1eKaiuFrIcb/+Tt176PWnLFvPgvd+WUIe/vfk2vYK9+/FHaBIT/CoMMn/yMdXSyS/v+x5Lw8N56IH7sCudvP7WW0xaXPz9089hQQxCMU3jEiNLBeOtLfzqoYeIDw3l8UceZri/n9fffBNPaAivffIpBIb9fza9x8tATTXPPPIz4sNCeOLRR+m72stb//oAt9HEHz/5GMJD8Ch9qCQczMdgzTme/OEPSIqdz+NPPMHgxR6e/dNr6JYk8PrBr/zjd3EOZfGp4Lc/+TGdFZWsW7iUnzz+GFcbqnj7ow9RR8Tw7GefgVGHVeQM4sd9CrqOH+eZn/+ctCWLeezpp+mqq+Wv775DUOISnhfPL/235xRfPG6aDxzgr88/T/KCGH752GM0na3kXx9+zOK0TB4WygRCOkdgf0THzeul7dBR/vjEE6xNW8FDjzxMxdcnef/zL0grKuKnf/wDSL0/UUGJCsJO5VdHeOcPL5MeH8/Dv36S2gNf8MmhQyzMy+NnQsnAoJN2igJuo3R5+M1990mSzpqcTH746M858+FHHD5zmrg1uTz657+ARzMnKO3//Kq3/sV7r73G6nU53Pezn/LVP97lVFU1mbt2cv+zz/qVWOTzCHytixNvvMU7f/0zxRsK+dEvfsnhV//B0ZNnWHPHPu797VMSzyrGqkILUaiunHziOapPHSd7VwG77v8Wn736Co211She/59v+S6cb+fWvbvYuGE9nYeO8PmhwyRt38HiDVuZNM6TRtQKj41otYL2A1/hnJxkzZZtBASb5GigtKIclyGQgt17GfEIYLVG+rCGuNx0fHFI+hBm3rVNMrLoHKKitArPwhiytwmMnojYKrwKH/ppK9f2n8ag0xBevIr5kfPRdA3TWNvAVJiBrD3bGBN4GrVO6q2ZHB7OHT6ERu0jd8d6wgJMTDRfoLKmFk9iLLk7dyD0sYXavNiElqv9lL7+Nts2FhJXlIY2SM9093UqK+sIXrKUFeuKsCrVUnRV4KVNs1aaP/iUkLAAFt9aKD1zpyou0FTXgiktheVFBZiddrRi9KHwYrA4af5gPyFGI5k3b0av0zJyroO65mb0qxJJzM3G6/Si0RikeKZ9ZJzmrw4SGRZE3p5N0rrpRnUL5dXVzF+fy+L8XBxWLxq9EadYnxkbnR/sJ25+KMm7/KDo602dnGtqJSY/h4UZmTLhdQodK5OWasFGqmkic2UKy2/diFel4NrZVqqrGli5YyuxKam4HX7JYW2gitnB67QdPkZCTBTJBTkE6gPpPtNE66XLzNu8mri0VJixye6U1qiRGl3nj5xgycIEcm/ail6lpfnAKdq7uojfXkTw0oVolTq/Ubtey3jnZbo/P0ZaShJLtufLM3CxrI6m9g5W7N2BPioandZPg/fgYvLSZXoOfE1RQR7ha1JR67RcOllHS8sF0vfuRB8bI/Y2YaEhOGfGKd+/H3dPL+uLCli4NhO72cG1kmY6rl5j0e3bUUfPIxC1DDJCImaip4cLZWdZlZlGYnEeWoWaxs+O09Z1iewH7sQXGoTJp8Oo1mG2mrlx4TKXjpWw8RuZoOj8FGw+J81nKugdGibnpr3SKFxgVQwBAVg8NnqbmhktqWLL+nWE5SRhsdvpKWmisbWTwge/gy80FKfdhV6lQuWySpeb3opq1gj27ppVuBwe2r8qZ2B8kqS7duMNMaFzeKXUQ4hBz99feIGlpgCKhe7k8gSMGgNt7x5muHeI7T97kEG3DY9WJEUeDBoNF6vPMVLXyt4d2wlKjJUK8hWHTjBut5P9rZuxKHyEKA2yw2JxWrjS3IK54xJrV+cSnJqAXqGh6t0DCKnDxG/fzKRWhdGjlt7gepWXltOnsV/sZveObegT4zCL8/NVOWavjxX33sykwo3e4SVEkLJ8HsoOHsLV389O8S6TE5gcm6T1izN4XD5y7tjLjJAMtdvRGfXYfS7++crrrAmP586bbsIRomV0eorakgrsXh8b7tiHWa1k2uVEq1AR6HRTe+w4iplpdu7ZgTc8AI/ZQeO/j+HWGUi4ZzdjSh8BdgUhahV6hZ3TB/ejtTjZd9M+fAFGxm+MUX+qFENICMt3bsGiUeOwuVD6PIQFqjnw4fuEoeLWvTfjVqswz1gp/7oEhUZH8b693HBYsAtVCr0eo93D8f0H0GtV7Nu9SzrCjAzdoLSiEn14OOv27GTW45G2eMJFaejKZb74179YnZrC7ftuxqmG69eu01J6Dl2YcP4oxqxR47G5CNVpCVI4OfSff0sW6He/cx/DU9OMjI5RX1WNxmCkaNdu+fzTIql2Owmanqbq8GHCTSY2b9hIcFAol69d42hpKfHJySxesVyO5NwiAXS7pQj4kc8/Z0lsDDs2b2ZmdorBG8NUnasnMiGBpemrUAcG41KqcZpthLig7NAhIoIC2LplI6awQJraWikrq2TJyjRZdAh3FjG6UrucTHR1UH7kIPlZ2WzZsk1qyrW1tdNUX09CcjIxK1egnheOWRBfZmcxzUxRfeIYkbGRbN24GZ1XTXtrB+XVdaTl5xOXsgyb14PH42FeYBDDl69QW1JCzqqVrEhLxa3xcfFKF/V1DaSkZxOVvAKlKRCP8ASamkQ5NkFDaTmxUTHcdNMebC4LTS2NnKutI3/DZjTRC/CIuOx0Em7UMXmpk+aKMpYvS6GoeIOMSyWl5VwXjNW8PIyxsdg0atxaDWqXmKR9jGd2ihVZGWzcsAGFzUPp6TKuXRsgq7CAwMXxTDmFC5aSAIWayUtXaa89R3LyYvKFcYBRzbHjx+nv6SNvwyZcUVHogkPQCtLI7CwjXV1camsjOSWVnOwsqQl3rq6WxpYW1u/eS8jSFLqHhgkKDEDndjHZdZmmyrMUb1jH8tQUNAoVB/YfZmLGSs7GjThDAtAGC7wvOKemGOy8QM/5dnKz0lmRulyKHdc1NnO+u4c1GzZKprhL2PMpFAQbjLz7l78QotWycU0+yYsX4fY4OFNWKj2EC3bvwRwUgirA73+umjXTU9/A5NAQ2Xl5REZGSJu2qqoK+oYGWbdjN/bAUJxz3eZAlZLrra30dLRTWJhPWmoK5vFpTp0qkVp3Rbt3YzZoUUltPXDOTNNeU4tldIT8jAwSFiWgNBg4dOSYJALe/8Mf0meewiHuXHF2UdF4sgTr+ARFG9cRHxOFwmbn4OFDjNqtbLvzTsy6ANwKFXqvlxClkj889hhrcnJYmZNFeEiInJZ+9uVnjCnd7Ln7f5ia9WATzWC1F+HE1v3VSWwTo+TsKWZ+TAS+CQuHDh5lVqVi475bmNWqcTidBCpUhGq1lB45gtU6y9otGwjSGQl3aTn+9UkmfF6Kbt6Nw6Bl0jxNgFpNhN1L35cnuNTaSN4921i1ZhU93whwv/fmGyhe3nOLzzU9SWpEKHu2bObk5wdo6xsgYcdObnvqt3Jcafd40QUpMU/M0FlVTd6mTf7KxD3H1rRbKa8+J1/MuMffNhVDD63NRvup02RtXS8xObN2M4HqIMn8rSgtI299MW7hCahSSb0a68g4A52XWJafAyaBh5ERQlqiVFZWUbBzG2NeBwaVkQCB/RyfoqG+ltVbNvoze7vVP2ZSw4mKM6zdtBkDOjx2j6xOO5pauVBbx/889IB/Ui3G2uLzJ6ZpuHSZFevWMaEUKAQloU4v9usDjFy6SGLxajxqmxSI1QiSggPKTpZSvGsXPpUPm9uB2+VkZngE2/UbJOZkS8ag1+NEqdRgHZug42IXOevWMivGCEo1Rq+a4au9jA8OsCJPkDEc/lJYYGJss5xqrqdw4zaJNXLanBhUWgauXJXJd2J2hsTISZ07hQbL9X4uTE2QmJuLXeiH+8Bgd3Ly00+J1evI37vdL4ws8RI6ZkamudBxmby1RQjSld3hRuN10d3RjkmjYoFgEwvNEFHJezVM9A/RNzPJ8qwMXD6Pn9bhtDPY3SPFgYWshRhrCF0nMUacGhqgY3SIlbk5uJ1eTFojPpuTy63txISGErYoHuc3VjlawRJzwciFi8wEmwhetAivUicPqdbpoaepiUVhwQTER0oMm9Vhx2gMZap/lBsjkySuTGdG6ZMYH4/VzN9eeokH776L0IQF/rUUVahPzYWWNrxBAcQuXoRRJB/i35x2Ws+dIzFhIaaoSL9RrNkqx1LTg/1cNI+TlpGHy2YnSGvCNzZFU0MDWevywSTGbn6FdbFGPU0t+MLDCUtYhFJrlHKRYgRXV3KG4pwsMGjwuCwo1CqU2kC6mjskvmzRskRmXV6MGiVem5WWqkpWr1nj35dCy02AEvWBnK9vxBgXRUhUpEwmlB4XGq+X5558gl+/8JzEXFkVHoyC3WxXca2yhtjMlfiMOgkYVusNMljU19VRVLzeX0WKTSLY1iod7dXVhCYuJjAqAp1G9khxWy3UV1dStKHIrzcmsVoCTqHgfF098zNWEBAa5rcXlFOkSS42NrBGYM1kh0/8g06OKGvKz7IoIw1jSBBKjxuTYDPbrZw6foyte3fJEa88t+LW9Klpr6piQVYawYKUIvCUShWDowP87e9/4/lnfofPasWn8KEU+nUuD/VlZaQWrEYdGCgksmUHRCnsj06fonj9emnZ5ND40AnClkNHp8D/FOehNhoRlDJBArHZJ6itKmP9+m1gFUa0wnlZvkiqTp9k1eoCAkJC56TvxLximnPVZyks3ChHOXavWxZAoqo5X1bJiuJCed5EQ9vlc+OenKWjpYW8okJ8DqscX8s18kLZ0a8pKtqIwhSATZBG8NFaXUNrRSU/+On/+vUaJbdLiPnq6DhbxeINBZLVKPaaw2zH55mm5+J50tJy/GN8ndHPIHVaOFdTS+7GrbKZN61SoFUr8Ixe52JzA3kbt/j1HUWnQ/ioOxycq6snV+CnRQdQAFR9XsYHBhke7Gf58lQQWDbRlXXapYRUR1sHORmrpa6qRUC4UGAbnWDwwiUyhMapw+rfJGKfuz1U1dSxbuMmPD6lfFSPw83RT98nUKdii4ARia67ZLO6mZ28Qf/wEImZWZKxLZrxQq9tqq+LmckRUoUmrcCcm50yFor90NjWRqbQYp3roCndXgYudEls34IkoeunAGHt6bQy3N/H7LSVZan5eIVPjM6H221nrKdbkvKWrBAwGXFOnHKjmMdHuNo3wMq8Ynl1iC6U6Ipda68nQKcmMjFFMqZ9bgWKgACunW+WMTMxPQOPSiLQJEv6P2++SlpqMqvWFfshKZKxqWLg2lVmHXYSly+XTitiw3ldbi60thIdPo+wyCjJevXplCgMWq62taA1BBKasEyOIAVCW+11cbmlieAAEzELE/3v0GWVQvEDXZ04fSqiE9NQC0Hsuf1/ruQMKYlLCAwPxud0oRDQFNRS0kcTEkzY4ngp/m0Uf4DbRef5JuZFzCMiWli7iTgroBpuLl+8hDEwiNiFi/zQMfH1DWz2N7/8Bb945GFMEfP8sVbihr20VVcwL2YBYQtTJITA43JjUHg5X1PN8uRlqE2iU6kWm1xOSbovdhAQOp/IJcv80ptzeO7KM6dZuzoHhRhHiH0vJlU6A43VVcQvTyUoOhq304lJ7BGPh9racjKyMtAJzUBBkhO4f5+C5vIqEhOT/HeCiHlyHOXh3OkScteu9bu8CAay+B1GHQ1VZSwW0l2BkRiFzaJLPOoUv33217z4xz/OQdD855BAHZU1paRn5WFUhaESkA4B63N7uHz6LCsEzljjkKQxpexCGaT2cWJWJvogEWt96JwuCT85W15C8U5xr/tZwVg80qe4oaxEOnlpwwL9e1NMH2xuzj79IhWff0FS8kJuuXU3p8tOUFVdgeJf3/2+b75Ow1BtJVq7DbVGT0xGNpGbt5Cy7zb/DpcGCT55WMvOlLBJiHuKhEuAooVYs0rBkROn2LzzJglnkrhY8d5tdprLS1mzLh9vgMZ/YLxemZDVlNeycet2fP75kZSA8dodVFdUsnZ9EU6NuKb9EVLp81F6/BTbtm/HjLBzUmDwqHBMTFPRUCc7l2I86L/YPFgtU5S0NLCheKscE/+XOVlbVUttbTU/eeR/ZTdMiLYKHCFWO6X1DazZtNk/wQNMogsyPEZnSwM5GwrwaNz4lKKOUjIyPErv+W7WistUWPII7As+JsfGuNx6nvz1xZi9TpRqnbTLm5mcoL22ka3bt2GX6ZObAK+aiYFhuq52s1psLGHELp5J5aF/sNevFZS5WhJYBM9PqMwMXrtOT99VCtYXYvc40IsD5vYwMzTM+YEB0vMFa9j//Fo3HP7kE3S42fWtffJzRWC2eN30XxvEN+1ieWoaNqGwoZScBa50djAzO0mm8MuUzASRxELf9QGu9fVTULhWBjBpAui10Xf1GpYZG+kpK1AKsWPxrwoPTe0teAP0LEtagUYkpB4vWp+Svp5rjE5PkJGTKSttqVTu9HC5uRl3WAjxiSlSd1rcdSL8XGhqRY2LZRnL/fZTc4ZqjecaiTJFkJCciEMllEJcBKk1vP7yH1iXm+M/qFLoWy1xK+U1NcTExrNwgWDdevG6nOg0ShrPnSM4MJSlycv8zy52rtNBQ3Mj+rhIEuIFaUSFwupEo9TR1dCAOjaM2EULcbjMBEu8iofmqmoilyQSEbtQrr+4jwxKqCwvIyEukkVLBN7GT50RpMRz51qIiU4gdkGM7DY7PR4Cvqn0KkrPsDg2hgVLhGSEuBD87+BMRQUZObkECgwaXnnpC9LCLx95mJ/96pdSr8rj88jOl5ADaaqpY/Gq5QSHh/tB1eIcKXxU1FYTv2QRkRGRaFH5g4PHy9lTJ0nJySJEqOIjGGtWgg0GTpw8xspVK4iOiEAhAp6ACzg9lJ2tIn3NGvQmf7IonlLs/4qyM+SmLidICmX72eXCleLw6VOsW1eISadH4/PicwuHHJ+cHGQU5GNSG1GLICb2kM9LWXkpeZuKUStUaNxKvLMWrDoFjz/7G34vxFLxyqpcyo34fFSXlkiNQaVaLx1+VErhIeHm5PGv2b15i5zpiQ69OElCNuj04a8pvmW3tJ0TKyq6sGqjh+MlX7N5/TZ0Ii0UF7LA6JjgyPEj7Nq6V5IuPCIXMMCUc5TK6nK2FG9DrRSKnwJ2rsAxOUN7cyvZIpFXKfEIZQW3E61KTemZEtYXF6MW7EKJwPLhtFmoPVtJ8catcqRowV8gdna0cOrAQR775ePyonSo3agVWtxDouhtYvWebdhFoTe3/mOzQzQ31bO5eJss2gQ2WUyN7LYZqsvL2bR5l9xPUhVI1BbmGzTUVlG8YRtKaYvp/xoaGOTKlSsUFKyTMdUnxrpKJaMjN2huaWHLls1Sp1MlWXs+RmducL6+ic3rxGWkwaFRyPxtfGScq+2dFArsnig2NB4cPhcTE5Nc6LjA+qL1eLwKCW8R9+yh/f9hdmaSu799PwopjeS/fPv7uunt7yWvoFhq7okQKf7lanc7Y+PDpGWvli4d8hpxeZkYGeNCzxWyiwrm7g/x672MXO1jcnhEauKJACkTT1x0X+3APDZLdnqxLEadAX57zSuX23FMWvyJrbjUjGLXubjY0SQhJ1nZhTIPEFvW7fJy/ep5LNYZUldmoRQ447nE5HJXB7PWWVZl5eHxSR8seV7++trzZOdkkl+wEYfdjW6O3FXTWIcpNJjUxGV+Q4u5yHGuuYEArZ60ZSvkZ9ucFvRGHe0tteh1ASQty5TIFrH2aqWPxvoqAgOCSElJ88NWFWKHumg+V0V4eCTR8SmotApZFAhkQ111FdExUcQvXCBjmkLI4fiUNDY0YJwXysKkpfLZNeJMqKC2qZLwmCgWxS3BarMRaAiQWPWKiioWL1pMbGyshCIJEo5AEDz77LM88MD3iI2P9TcXlEocDjNNDdVERsWxaMlKeSYEr0aj8nG25ATLEpcRHbtQTgSE1bl4EaeOHSIvfy2BodEyBxPPLq79M6WnSc9YybzwUBnjpcm8F2rO1ZCQmkLovCgZw/SisMDL0dOHyV9fSIghGI/Xg0qpkTqzNRWVpK9MIyQ8zK+m4RLOWirOlpSSnZ0ti9j/vhWH08rpM0fZsHELWm2o3IOCo+Hx2Hj8paf53TPPo3P5IVZirCL85o+ePU7BmkLClOF+eM4cBLnqyHHWrs1HGWqUjmlqwRXwwvGyM6xeX4xOEyD3saDJiD+49PQJiouLcbs9aHRi04pE0EFZbTVFWzcwY7URYDTIzxLvrPO9T7C0dHK9uk5aFLqD1SgCtCg+efSXPqED9f4Tv4SpaTRGE3e9+hq9FgsJ6zf6CRSi/ehz4NVpOFVewuaiTXIzSSyG243HYqa8tZWCwo3YrU4CxbxdFB02BzVlZyjaVCyrLunPLCzMPB4aTlZQtGGLfy4vINtet3TAqDp2huJNG7ELw3qpxO+WQsKNjY1sKChEJfBP0sPKh21qmqr6BjZtnetIit/g8zA1MUbThfMUFa4X15ysMIWYcEtdAydOneJXv3lcJhri9xo8XiyjY1S2t7Fp81ZZ6MkLQw1joyP0d3SSJTqSehGufVhdbuxmJ5daLrJ6TYH/+X0u3Bo11/t6me0dJi0ni2m9mL6rZTJz7Wo3o4PDrM1fjVKlkBgHgeuYuD7Apau95K1djULMnMXzu1zcGBni4lAfmVnZBAovQbMdbYCRwb4Bei/3sHrDOskidvmcmDw+RgcG6RkZIS1dsFZVqHUK2Xn45D8fE6ZWsX3vLrwar8RbOpwueruvyy5mSupySaBwebxo1Eq6u7owj02QnpeNU0hYoJQbrq3lPFafi+yMDNTSvk10VF10XbqMw+IhIzMDh8OOTlRqCh+d59twGjUsXppIEEImxx+1W5rbJItsRVYaVoXfK1bn8dIrOoA+n5QmEIBV8WUVCWBnO4E+L0nLl8lCQV6aPgUXWy+i8WpYmrZcFiczdjsGvZ7XX/4jW9cWsjInG4+w5VGoZBDqvHARpV7D4gULMIkujfSMttPR3kGYPpTY5CTsSoc86Cph19PZjnOeicUJKdJzWfwnsoWm2nPMj40kfukirB47OrVIojy01NYRHhlDfOwif5dGNHHVUFFbQVJMDAtF0Psvd9qnoaG6nvnRcSQsjpNETrdXXLIKGupqWBQeSZQwWBeBQYw4fApKys6SkLyEhJhY1HL/+zFoTz75BL/45eOEzJs3Z9XoQ2l1SuHYuMTFRMXGytjjdrtQqtRU1dZKsdWwkFCM4uYS0RaoPH2S1NW5hISESS9RKcODi6q6KtKWpRAqg6H/+9g81Mmx2SqMpgB5eYvXa1N6qK+tIXfJMnlRYTJK2IWQOjhy6iT5BWsJNwSgkk46osdl53TVWdYUFsnOmZRv8XpxuR00drSxODWZ0IBgNHMEnEmHlef++AeefOopTGqDLFhkh1SppOL0CXK2bJD6fCopW6eQVlwnS06zffNmfELKQerBCQyQkoryStYVF//fJe0T0wf1LCUVpWxdvxuRlYuCRcA1XCYfx898zd71u/xBVhJkYNo1ytm6SrYV75J2fTLzdzpw65SUnC1nfWERagGdETZxwIzbwYnTp7llmxCC96KWBasPp93CmVOn2C4kt2SirpCj+cbzzZw4fISnH/u17Kz7AoSQkgLXlIXW5nZSszIxiTWe04gaMQ/S2NLA9qKdOO0+VHq1fL0utwXRHdm+ZY+fNSy+tDA43E1P92UK1m7yMwZFt0/pY3h8lNb2NjYXb5hL7EUe7GRqdlYKM2/fsBm3U6RIgkSqZHhyiK62djas2SwXRi6RRslA7yBjg8NkC3KFV3g2+/+8kYEwahITAAAgAElEQVQBui9d9q+/SIHnGncHDnzExPQ4373vR5KYJ9Q9RI55fbCP7u5LFItOq3h+v6oLXT1NTM5MkptbiMcu4pdOvpv+/j56R4bIzMuTeZs4KuK//p4eJgdvkJe32r//hFWn2kd3/0VGe4dYm7l5rgsqeHE+zne1SM3N3GW5MsYIq22vwsVA3yXGBkfJzZ7bP2JJPV66r7Xj9rlZnLgCtUonBzoilF281IHFOkt2Rp7/+cX9go+3//UqicsSKSzcJj3L/+u1WtfZjNZkYPniZDwewSiViE0qGmqIj4whaV6cfx+LqYLXSceFBjQKDSlJOf5EQ+Q3Sh8V1WVERMSQtCRZDmcE4Vet9NDSWEV46DwS4uc8f+eOdWVVBTEL4liQkCDPi4ivogNb09xISNR8Fi9ZjNrlQSUOu8LLqeqTJKWtIDokCu1/CwgF1DU3YQoMZGF8Agad1t+T+YY38sTTT/Hg9x5gcbxIML143G5UeiV158qJjoxhQWyKXH8hoi9sAMsrS1i6JJnYqDiZ6ImwqlB4qK0pYemiROaHJaAQ1YDYEi4v1VUVJKcmERY1XxZWwtFJbTTRUF9HRGwssQsW+lMNMWVQKiivKyU1YxXhgeGyuTJXa3Os7DTpq9KJCp3nx4LKAeEUrRc6yM7IIlAk6v/NytVeTp/9mlUrVzEvKM7/bgXmUevl0d//mief+i2hokSTZC3RlPRwsOwQ6wuKCSXU/30NWOwOGs/VkZ2TgTZAL18hFjsKUYSfLSFv9RpCdCZpLasUGa8CSk+doLCwUHbpVSKWi9a4VsPhihLWFhaidnvQqYU0jRcDDobKaojXh/HBLd9maWw03d4pVm9fj+KdH//Ad+PKFRTDg8QEBmKdNqOPi2P5vlvI3XOzHywqUniNl2nLNGfLS9m5Y7cEbAp5DJVo53q8HDhyhN17b0EtdpoIhlJA1EdteQn5m4tloiRjuaijLC4aymoo3Cx8IgUfWvRyFUxNT3G+sp6CrVuxiptIqZFJps1i5lTJGW7atdu/aKIlLzaX2UpVXT0FmwS+TeAN/IKftqlJmtpaWCulD+RNisdip72ljYbaer73vz/BrlVic9kIFfeR3UlJdTUbN2/3P7u4WAI1zExN0FlbS74QEJX8d/HDahwzNirKq9m0c8dc0maXINCJkVGutl4ga0MxFpXCv/guD1PDI1y6cpnC9SLo+XBZhF6Wnpnrg/QNDrNiTS6zDgs6rUp2caaGhzjX2coWsT6inSQiud7AyPUBqVCfUVyIcy5mGHAxeOUqvb39rBYkELnIQkpFwXvvvM18o4Gdd96GR+2RgUTtVTF8uZfBkTEyhbiqNP0Wa62i72IX1pkZluVmY517Xyavmt5LlxmcGic/PxeFaGEJCyuNku6Ll7GaXazMzsStFOmiVzLoulpbmPW5yMrKQSFvBCH3oKK9uQ2dx0dSZjpWlXgeLwH46GpolT+TLCzrxB0tBDhNGurr6zC5PSzPzZI6kaKbJVibPU3npfxQfFISTp8DrVGP22rn9ZdfYcv6Daxck49D+lmCwavkXGUVEQvjSBAdQNk1ElHJS1d9M5GBEYQkLsGmFaILQi7PQ21ZKdFpy2RHzIAYs4luk4K26jpi5s1n3tJFuJROuedEgl91uoQVi5YRHLvQby3o8+AJ0lJZV0liRBQxCfFYnRaMQiDa6qXxbA0LU5cTHh0pE1uP1yWThbqzlSyNW0D44gTMPqe81HROn9S4nL8onsjI+X7rb4tZigY//egvePxXv8YwPxyXWgw+fag9Pmm1lr1uNfrAAMlkE044ImocP36CNevWERgQKPe4AOyLcU5dRbnsjOjF9/8b9hQeKsrKyM/ORhMUiNnrwChE1R0KKg4fk2dCEzTHihWXqQKOHDrIHtHJEjJEYoyh1ciuQMmZM+SsXU2gGNkKSzPxpXRRfrZc7hFTsAiGIg74xyuHjh5m/bbNBOiNsqq2Tk2hF8SYxx/jt795hkB9gAzaUqjV56X2bJl06ZBn/b8kJTWUl56haH2RbHmJJFgtR7Rw8sAhtuze4x9xSskesT8Fpucrdu++TfbyvMIJUQ82r42qijI2rdviJyjJRq4Xt8pMefVZNhRuxWMV+lwCZK7A5rFy+MQxbtt7i/+syM6mErdOy9dnTrJtwxaJNf2vOKnPYaG2roa8vHw5rpebVq/jwpUL7P/yS5786SN+sodYCKUK+7SZqrOVbNy+098lljI5om3u4uTpk2ws2opKa5BaxuJrZmKEnvZ2cvOLwe72i2WrYHy8j/aWZorXCfF7HR63Qx7TWcssjU1NbNqwAYfTITFoarUai81GdVU1mzZu8nuoixeu8DI6MURbSxMbZedxjiCm0eCeFbCdSoo3b5LFv9VtR61QYBseo6uzk9xN6+W4TzBFxWj29OnDTJtnuPmOe+YmJ/5jekNMQy53UVAgpi1+L23xedPT/bR3tFEg3otPhc8uOOMwMjZGV88V1hQX4RLUIY9bwmcGr/UyfH2AHNGZFV9itKGBC1fapH3liqR8/7vVeHArXfRcu8LUxAy5mQKS4U8AFQoXfRc7sEzNsjJr3f89i/jF/VfamZyZYvmqHBRavXxMkZ90tjVJ/Nqy5BX+Dvocc+HF5x+nsLiQtWL9xZ0jMhAl1NRVYQgMIG3lSvmYbtEYUapl91V02ZIWJ/n1AWVXyUNLUzVhoWEsiEvxn13ZkvfQ1lKPRvx8qr+zJvNCr4vq0lMsSlhE9KIU//OLjahR0dbQgD7AIAsvldDvE+fLp6Cxvo7ouFhiYmP8MB9Z4Ho511pHyPx5JCUkyffu9bpRatScOHWSzMxM5ofPw+FwSC9ju93O7//wEnfd+S2SksTPz9XDXhelZV+TnZ1LYGCMfx1kb8dFRUUJSakrmB8V65/QCsSEz03FmeOsWplO4Lx4nBY7aq1K+grXHD9BZk4W6nCTENpBN1fglp08LTtlcsQrkjMppQKnzhyTk6LggFD/O5GIMCcnq8rIW51HqMB3Wm1S6UFMkg4cO0pudi6x4VH+kb0cb7s4evIrVuetJiw4zv/8cknt/Pixn/LqX96Qjh1iauyPG26Olh6l8BvR9UB1uN+aT6hhKIUO5iE2bd2MyqCVnT6lZFs7OV5VzqZNm+S97R+/CXiBm9KSM2zYvAmfxt+5VAuvYaeDr8pOsXPbLgyCVutyYlE6CVJpKPn7O1w5VoqudwSjsJwN0zEwNYrihZu2+0ZGbrBt62a23vktql7/K2dKSll7261s/NUToBWXiPC19cu6NH72BVnbd0h/VjGMVYkRsNdHU9lZMtcJppZEQPndNAwGOs+cJnVzEVOeGUyGQNQiMnlV1JWXkbdxvX9lRAIie7kKzp04Q654Yca5sYTII51u2uvrWCm0sv6brovFE6SD0grpozftnCXQaETgPcRl0lJbxar8vLmq2u/mMHypm9P7j3LPDx7CG+bfKFoRCNxeLtU0kJS/es7VQ+CjHPJzztdUsmJjkT/Iii8hmzJrp6XjPKsK18rNKv8Giw2fw0XX5csygRIdNCGDqRTQvhkLly93kpifhVsp+oLiEnfJcd2lzi6S1uTh1fpkDBAJikuMkrsvkypGseKzhfae1Y51coapgVFiU5bhNmnxCZq+z4VjZJzxKwPErEwH4xx20uaibP9+KXy5/lu3YNeKaw00QmdvdJrusWGWZKb5PRNFRWlxYRscZtQ6Q1xqIk69HH5KTIOlt5/h6XGWrBA4kzlmptvLzNV+LE4v0cmJeDWiP+pCOWNhrH9QruP8pYl+ppxPicfmYKi3H73Hx7yEOKmbJPoIWrwMX+wm2KbCkJiEaOGIsaFI9gba2gkWOoZJC7FrxPBdgXbCxkR3P7rQEAIWxvkTc5Hwml3sf/Nt1uzYRHjSQhw6KcmM3gmDja3S9k4fHoRHL5wThMOHlxtN7URGxkNYMM4QMcbzonM56TrXQELiEvRC/V5quSnA6mHw4hVChURCXCQEC0iDVwaly+daWRaxGMLm+2e/Ui/OR+vZs6SLLqtRgztQgBEUKC1CULqBhWIUFSQudsFKE+vvYaC+idj05XhNGmw6sf6gt3kZampjXkIMmmhh1D43W3J4eO2xX/Oz370osTGzJmH+rUJvc3PjfCeRy5P8GBbhijFX5ddXVpEjiiIh6CrknuZK2ZazlazKyfcnYQJ7K1mrCpqPHydjmyjSHJgNGmnOorNoGK6uJ2qd6IrPzV/E83sUNJ06Teb6Inw+F84ArQSSizqutbyC9NX5/ktLdInln+Cj8vBRCkRRJ0aSXgdq0VH1KumsqSFV4GFc4mz5nSKEDMmzL7zA7373gnzfzhkz2mAxjvHSWFJCVtH6uep7jrmKipqjR1m9Z6dcH49GLbE2Speaa5W1LFyXN8eCFN14v5hs7Zkz5O/YhcfrwynOlkh+3C7ayspJE1gtkaCJsajDgsKookw4Im3dJQtRhUkwrv3vpr6q0r/Oc6/KPw5x8PWpk+yQ0lQKiWsWLS6f3UJLWzMZArYgvi9le9xyCvD+e+/xy8ef8r8mGX/8CV9jRRVZQoResvHn3oHLTt2ZM+SJxFCwiIVgtdaIemqC620dLMzM87/fIB12tw29z01zZTUZq+c6WUYhieVG6XBzvrGRFeJ9idgozq/oCE9Ocba6mg17duETHWur36HFIjF6AyQvS51zZxItbb9W3PnmRlasXyu7gnIXisJ6wszVC50sKsqbYzWKpN9H7cGDjI2Osuv+++UdMma3EGIwYe67hn18gqgk8flqWXg6v9kLSoeF7kuXSM7M9a+DwMyK3TAyRV/PVRYKnPR/Z6gWK2YRI6eniEpZglrENpFE2W0MDw/g9XiJiVvil9QRCZHDin1ykv6REZZkZOH0CfyoeE4P3v4BpiYmCROxSuibii+rBfP1PjnuDFq0SHoZC6iSuKhne3okcD9QwCsE3kww1V02Pnvvn2SkpZMiil7hyCFRGj5mL12T/1/QgigwzXWbLHbGr/RhDAxEEzMPlcEg7wkh53P92mXmRUagD52PWsiuiIaBw8HE9as41CqMCxPkiFiAkeT3u7oICwsD8Z8oLMSetToYudhNYGAgBoG3NmhxiTPhdNN3/gIJ0bGoQ4UTiEg8hQaPg/6hAUnqDDeFSm9in8oroQItlTWkLE1CJ0alQtdSTowUvPbsc3z7/vsIXRDt38fiaNusdLY3kihxpYGSHCmf3+lkoKuDsPg4VJGR0tdWJ6oBj5vOkhJSMzMhJOT/CkaR1F04UUbK2tV+T3qNv/gXI9/zZ2tZKfRubRZp0epPkH201NWycnkaKuGRLBJbnVrGy5ITxyksKEAtMYF++S+xt2orKsgvKJhjls8lYz4PtZWnJeTLXxyK2CNiuYXXXvwdP3vuWSzi3aLAJDp0Ch81Z47LUbImaJ7/s0SrW6Xk3PFT5G4RCZ3YUD4UFoGL1lFbWSY/3zk1g1bop87JUJ0rLyN3YzFO4V4jtr/QP/UpqDx9ggIRGyQuUxSNogh1Uv67l6k8dYqsLQVsu/Umqr48wOHPv0Tx57tu8w0PDbCuYDUb8/JpP1lCaUkZUWlpGOITMMYskB6nzfUVeKYmMcza0ASY8MTFEbFwIQOXLjI5OCxfnCkoGH1IMKkpKfRfvMLM+DgDg9eJWBwP0cEsjI1ntv0akyMTdE4MsSglidAAExnLV1BXWc3o2CgaU4AEyws/YOHf2d3UzuzMDFYRVQK0RC5JICYyir6WTrw2FwPDI0QsWkBA7HzmR0bQ336Rsf5+ZmenSUxORG8KIDE5iabmFjqa2whWGYhfvBhFVBixCQu40tqKfXwKt9WBQbSu01Ila0ckhCqPh1mXDZdOScjiOKIjopg4f5Vp4YdqmyUwIpzY2Eg5JqsvOYvVasUi7J9UsGLVKqKDw+ipbGR6dJxZhQt1RDARqUuICp9PT0UDCquLWaHuHWwibnkihgAjfRcvMTs6Jg+BVq8lUeAaIuZT9Y2tmFGpxTI+gybAyNLcTDnWbKiuxCRStUkbAcEhRKYvIyAggCvldcyOjePUKtDHhWNKimeeKZjJ6k68FgfDAv8YKjxhE4kNDediZSNul4frtil8QUayigQu0UV3ZQO2iWnUAXpMkWFELl1IaGAQ7aVVeO1uXGoNLo2K1Nx0NGoF3c2tOIWshvCVdzjI3rAejdHIuao6SY/XeLwo1ErSivKkM4HAmChn7SzwmdDqDITlLpfg5s7yGkkEMep0jNinSdleKLsRPaUNeKatuMTlHGggY00W0zdGsVwe5Pz5DkxL4yA8iOScVbhmzAzXtuMz29AGB+Az6UjMz8Aj/q6KejwzdvSCuWjQkJC/ApfHwWBrJ56pWZwzVkIi5rM4J0OOzs/XNeMz2wkSHW69ipVb1tI3PsyF8x2oZ5zEOLToDUaiCzK5MTPJTO8gM0M3CAkwYVa6SNm6jqGhIVyXh2QSrzAaUAQaSM5egdLhpL+yldmJaQwLoxhXulm1aR3DfdfxXBniescllq1MZdpjZ2HWSiYnJzFfG+BSSwfJScuwKL3k3bqdjs5ObFf6GbrUQ0xsLEEhwaxIT+Na/3V6rvcyazYTbArEYDCSs2Y1bZ0djM9MM3qtn5Uh0QSHBKFbGs2N8VHcQxOYxyblZamdH0Ly+jVc7bqCuaWb2ZFxNFHhBMdGsjQliZH+QWZ6h5gVEJIQE+rgAJbnZ3FJQAoGbjDa1098TCzh8+YTFhPJ0PANZqdmGBkcIjw4lODIcBIyUum6fImxa9exjU/JMyKeNSU1la7eHjp6uxkcHGR5whLJzExYliSLMIvVzGD3VdLiFhMeHk7QwmgudV/BM21hfGSMyJgYtCFBRKUu5cpFocE3jXPGIguBwIh5LEhcwo3BIWb6hrBbbejnh6MKNJGUtpzO9nack1OMX+8nQXj4xkQTGBNJ24UOlAqf7CiJsXxoWBjzF8TR1tGO0+7AYTaj96lIiI1naVIiHRcvcGNqErvHP4oPD5/Hmpw82SET8kiXui6SEBFNXHSMZCTWtzYzPDMpPYgLlq0iyBRE6JJ4LnZfwjI5zfTYBPPCw4iOjiEuYQFtLa2ywBKWi2LCHr10MZEpS2isryfY5WOwo4vowDCWrkjBsDiWho427NPTWCenWRARQ1hEBOGLYmlqbsI7Y5W/Q8Si5ORkIiIiJPxGdKinrWYJbVixfAUJIRHy82e9DqbNs1J6J3NFGlEh82hvaWV8YlLiH7XzQ5kfFUX8/Ci6mtuk8oFDkKeCDSSnr5B/m4BWuGcsuOwODEHBJGakE5QQTWVlBZpZmxTlDtYFsCg5kaDFcZypKMc2OUWAVkdwYBDR8XGyqKyurJKxRCSaxoAA6dlqMpmora2R8CIHXpwGtXwnsSHhNNSdw+nzcmNklOCgYHJWZRCi19PS2IjFamXW7UQzL5S0jEx0wvO3ug6tzSnZmMqwIFJWpckkqLW+Ec+s2d+d12pZumolhJno6GiH8WncU7OEGwNZmZWJxaChvKZ67vn1hISGkVewhqGZcToaWwhz+EklDoOKlTmZEkLQXt+EcsaOxmhgVO2R3zcptFzq6GRyalxq4gqR6fzMbAwWFx3NrQxPjcnJgDs4gNycPMzXh+luOy9JWELNwqbwkrU6H4fLJT/fN2XBZAzAE6BlWfYq7EKWqr0d+/AYRqWGsOAQVmVnMzw9QUNbKzan039GNVrSM9LpnRqjta0N34yVIEOAXP/cvDz6+vqYnpqisqKC5JXLJZRhVXo6zFhloj46PYnd50EXHETxmgKpytF9oUtKhImzaDNopGev+foNRnquYZ6cYH5UpIRUrMzKkL7l17ouYb8xKRNbRZCR5FVpDIyPcGNwEMfoJHqFkqAAEzn5eXQPXOfClctYnXbCQsIknCQ9PZ2egT6uXu/F5XAwPzRUTgzX5ufL5+/p7WXWZZdQG4VKJZne0zfGGR4eomewV+4/Ieq8atlyLGKdL3TRN9TP4sx0Zk1aMjKzGGzuZPRaH3rBRlar0RsNJC5L5lpvL6IBNzk2QfSCODxGLcuWJjHe2YPTYadj6BpRC2LR+BRkpKxg7PoQ1wf66ZsYITpxESqTgfRlKQw0dUph7MHxEQwGA4tiY4mLiGTgei/2sUlutF3g4tVLZN+xncL1RfTVNPHhG2+j+N2O3T6V1Ux6RCg7Nm6g9KuvuTI0wpBGw/DkFIVp6ezcvIlDRw9w5fIVHFYXGq2epJUruOmWm/jys8+4eqUb66yFkNBQlqamsGPTFk5/9hXNrc14woxS0y03M4sdGzbz5Xv/YXxqinGFi3HzDIWrV7Mpr4Cqg8dov3SR6xonSp2GTSuyuXnjNg5/8B+ujwzTY5+UF+b6giIKcvP58sOPuXSxC1NoCHa3mzVF61gjdPQ++IDJGyNSHHHWPMPa7RvIzs1l/4cfc2NwWHIDxDBRjAjWrl7Dpx/8m7GxUSkpoQ0wsG59MdnL0/j6vY8YHR5m3GfHFBkuR2SbN2ziHy+9jt3uZNg8jSkkmA3rC1mZlMyn77zH5OwM4wqnPKjbCteTuSSZox9+xuTEBIPWaTQRIazaVMiq5Ss5+ta/uXHtOi6lgrDoKPKLCkjPzOTVV/6E0u2RWmwanYatt+wiJCyUzz74CJ/Lw+yMBVNgMFt27SQmLpbPP/kY6+wsY2NjkpElDNOjQ8I589GXDA4MMKlxY4qPpHDbJhKiYvn63Y+ZGB7FrdfIse3td+wjUK3l2H++lM4QIz4H+nkh7Ll5L0E6PSc/2Y/bamNiehJtaCAbb7uJyPmRHHjzfazTFqxKH8bQIG659SbUSgWHvviS8cEh5geGotbp2PGtOyRu8tAXB3BYrSh9XgxGHTfv24tSr+WLw4dxmW0oRmcJCgpmx313ywLg0zf/KXEMTqcDXUggt33/O0xZLXzx4Sd4zHbCjUHoNBruuOcO2fr+4v3/YHE4MWsVBEXO49Zb9+G2WPn6s/3SOcBmt0pj7pu+fbcEoou/V61QM223EZkQy87b9jA0NEDpkaOorS5MDgURUdFsuus2BsZGObL/IE6zlSCNFkNIANvuuoWhb8bix48eQ+9R4RuZITo2jr0PflsmIDVHT2Idn8Tn9RC9ZCEb79jLwOgIR748QAAatC4IDQ1h77fvYHhggJJPD6LXGhi2m5m/ZAG7bruZ4cFBjn22X2oXqt1ewiPms+Pu2+m/cYNPP/pYjhJFl0oUCDtvvYlL13ooPVuO1u4hxqWRgfhbP3qA07WVtHS0Y56dlZ8jfv7O732Hc+1tHC8vl2PmeRMOYiMjue2RBylvqOHMkWNShNngUxEZE8v2u26jrKbanxSZrUSYgggyBXLnd+7l1JkzXLpwkanJSTkGik+I59bbb6Wmvo7S6rMSE2hweFkYHc+d99xLydmznKqrwis6Kz4fCXFx3P6tOzh06jiNlzvR2Nws9RiJmxfJ9vvu5uMj+7k2OoR5chr9rEMWmDu//S2+PPk1ja2t6Fw+IuwKFsTEsO+h7/Ll8cOcO3cOo0qH2uohdfkKNtyyi4PHj9Iunn/WLMVixThq07497D9wkAv1bbhcbgKjwlm6dAm7ijdw6NhRWod6ZYfWNGUjZfFS9n33f/j8yCFaLnTJhEXrcpKbk0Xh1s3sP3yQnqtXsU/OEK8LJjc9k9Ub1/P+px/ROXDNL+mBhuWpqWy9eQ//Et/vuUKQRk+8wsDC2Di23nkLb376AU2XLxATGIahd5otxRtZtWM9b378PsMTY1inZwjyKthavIHVBWv561tvcW1kBKVC9f9KOu/wrMo8Dd9f7+m9J5Q0CIHQm6AU6R1BCIKIWGZ2dHbcGXfd0R133BlHp6gzKhaQIgIWQKR3JEE6CQkJCem9fL3X9bz8+125DifkfO/5lee5H9GgTH9kGsXjS9m1by+dXd1SjDUpKh3jx4xl7CNT2LZ3N7Ud7ahValQeL4vmzqVgZDGfbv8cfzAkrm+KKFkwey6jysr454f/pM9tF8grqSFb8Pg88ocOY9e+r2i2DRLw+CmMS6GsaATjJo7j7x//C0vYh9fvF03uigWLKc4vZNeXezB7Xbi9brQRGYsXLKCoqJAPPv6YTrNFrO0MgQiLFy0iq3go//jkI2xulzDypar0PPbIDDILh/Hpl7tp7R9AI1eidrlZs3IFKbnZfPT5pyJUQIobjJapWbFoKampqez4chfNgz14/F7xjC9fuJh4vZHd+/bTG/ALukB2TBzL588Tz+qBg9+K39ft94kp/NpVq8Xq78C+r+no6RXas8TkBGE+lAqL7w4fpk36/4/IGJaQwqKF80XTt/vb/Tg8HiRVV25UAvPnPk5Yr2bfkSN0W63C3RsrU7BpQ7ngwu47sB/7gFmgU+ITEliybInAzBz74RjmwUFROMQkJbBi2XKcg1a+OXgQqyS7USlJ0OtYu2QZCk+AI8eO0mjpF420Rq7gqdVrkTsDnDx1miZLHyFZhJSYaMrXrqWnb4BTp04zMDgoztOM5FRx9ncM9HDg0LdEpMg55KTHJLB6+Sr6BswcPHGcHrcThVJOkk7HulWrMNts/HD8GE6PR8RNJ+mj2LRug2h6v/xa4g7qcAd9pKemUP7kOu5VV/P9seP4VWoUahUZcbGsW7aCzvoHQkPbE/SIgl1qsFbMW4ija5Cv9u3Dr1fjCfgYnpnB0+Xl1Ny9y6EfjhBQKgR824iS5599jmu3b/LDmRMENNLGMczwpHSeXlvOlR8ruF5TTb88IN7XxRk5rF2+kqqqO5y9dEHUJNKAI1Gp599e+jVXz53j0vWr9PqdyFRKctIy2FS+gZMnT3H56lVkJqNAVeVnZ/L8z5nhFUdOUlVzl46QB1c4wPDsHNauXM1PlyqprLjyUCMbCZOVmsyWpzcJc8kFKfJOHsIUG0ui1sjLG7dSeei40CM60gyENHLG5uSzYckq8T5ram8X99/vtApkz/2dBhQAAB8ySURBVNNPruf7L/dTU31XkEqC4TBDc3LYvPkZfvhyH3X3akViSkglIzkvi9UrVnD2m++5XfkTsk9e+EUkSQY9p0+TrFThCoUpmvEIoZws7FY7zSfOEbFYMCVGUVQ2moyCAhobmrh37RYehxOX18W8xQtJz8mhuqqKhpp7OPvNJOhMTJs9k1BqjFhndtyoJWBzim3X2OlTySgpFB1/w/XbWDt6yE/PJr+sBE1JLvX367Bfr8Pe1IlapWLa/DlEFedSeeMafbXN2PsGiU9MEJ2TKSlOaPu6G1uxWm2EDFomTZnMyCHDhMbl1p2bWMyD5EidenIS0RmpOBwurC09dDS1ik53zpIFJAzJ4uKlS3Q1Ngl3cVasdP1JaLKSuFhZQW9TG9beQdKSUxk/daoYT1+/dpUHt6vEaiw2IZ6SSWOJykql8tIl3M1d+M12VEolcxcvJCojmVM/XqCtswuHxHVLyWTSxInEpCUJbZatZ4Ce3j5ShuQwftJE4bysvHSR+toaYmOiUchkPCoFtOs0VN+5S0tVvTgApZXIo/PniM6qrq6Ouqu3iZKryUpMQW7UYSrIprW3i7a6BmSeACaNnsWLF4vxfGXFZTqbGtGp1RgNJh557DFCGhU3bt2k80EzYb8frVYjiimH3SZetl0WMw67mwRDDEuXLcMi5T1fu4q1tROv00HGkCymTpuG1+Xh2rUbdPf0CYdwYlIyE6dNJqCQxuYXcXd2P2SMxcWwYNFiUbT89ONl2ru78QcDQow8efJkAj6/EJ9LL9agUkZq/hAmTZiI1h3i3PdHsZv7MUQZiU1LFbqnEWNGU3m5Ap/ZitflIiMvm3ETxqFXqTl37jz9Nhtef4jU1HQemz0Lu9fF+XNnxcrH7/NQLHHC8gsx+OUcO3IUj7TYlsnJys1hbFmZSEU4f/4sDpdNFKT5JaMYU1ompqqnT5wS+cYul4uRhYXMmDYNh83O6bOncfm92AJeho8dRfHwAuK8cg7tP4BkEhuwDDJ53CRGjizB4nQIvaveoKextYlJ06cwYfQY0cFfPHselz+AiwgZRQXojXoK0jO5/uNl0YB5ZWHSRhdSUlBE7KCPk999L7SYPiXkFuUzbdpUWu43UHVLyiZ2YPZ6GDFtKmNHluJv7ODqpUt0u8xisiq5hWdNn8FgUyc3Kq5ileIgY41EF2RRVlpKsKmbn85cIKJSYvF5yB9byuiyMTTfrROaUVtfH2aPnZHzplNSUkLfnfvUVdzEPeggYjCQPLGUUePGYG1soqqiUhi9/BoFCaPzmTxmHI6KGmqv3qQ/5CFgVJOYl4VGoWBUchZXLlfQbO4loFczYdajFOYNw1LVwO2frmIJuQV7r2TCWCaPm0jv3QfcuXqTLnO/uP9hk0oZMTwfy516frpwEe/P7mKfTMG0R2ZTVFDM1Z8u01JTg87hxh4JMGzVfJLT07HfqOXBtds43Q58ahXFjz4mppMDNTXcvlIhngV9QpyY2I8YXshg9QMuHjtFRClHHm2g5NEpDBs6lPuXr1NXXYM56MavUTJx7ixyU9JpuXiNtoZGzBEP6pQ4wrEGMqISGKtM4vq5y/TIvJAYRd7YEeLZarz0E3XXbj7EhBgNjF60gMzMbO6dPIe5tY3uvk4xuS1bOA+93kDHlZsMPGjF0t+HKjGe4fPmCMyOufouHbX3MPcPEJ2cyMgZU8jKyKThx+vUXb8jXJC6xBhGzJxMVk42t06fp7u5DbvbBVEGxi9dSIw+ioaj5/CbrTR2txKTl0bRrCnEmKIZuFFP3/0WBvoGSMzNIn3SKLKys7h//goP7lTj87pIHJqHPzWJlIRkEs0eai5XMuixED0kg9GL54vNRHflTbrrGkVBEjTomLx6NSqFkt5r1+mqvy++N9rEOKasWCjWcN037tFcXSfiF2Mykhm/VDIcyrh3roLBlnYxZQvp9YxbsUKsX5uk3O6mpod6/WgjExc/jk6noanyKm019SLByZiQROm8OYJLeffSRTobGoTsICYzg8K5s4j4Q7Sduoirq1tEmssSoyie+6hwmN47fkGckXKlnLjcXHqUCkaPHk3ftRtYO9rxSxDkhFjGScg04OapC6KRkO4/NS+bkTMmCy2dxB0NWOxiBRybmcXwx2YKneDtI0cIDloI+kPE5mQw9LGpqNUq7h4/TbDXQsQVIj43h+y508XU+e7REwTMVswWO7kjihn16BRxVt06dg6f1SbWqCn5uRQ8Mg673cb1o+fA5iPiC5MyZCj5s6fjDfi4dvSIQJMM9vQzbGQxhVMnoFaqObnnG3QhudiKSRvASJJJTLcrj5zEqFQJvWT+2DISikegVWuo2L+fsMWGSqEmc0QBCWNHCknOlQPfkaY24R5wklNaQvqjk7C57FzavZcoyQ3t8ZIzsohR8x6lqbGJB+euETQ7xJQzr2wExuJsrE4b9eeu4OsawBBWkV44jPyFM2nv7eLO8TPI7G4MWklTPpSSGZNpb2uj+vSP+Mx28fyXTplA/vTxVNfW0HLzLq5Bi1jbjp4+neSSEh40NNB2pZJA3yAxOhO6pHj6TSpKx5Ry7dvDosFWavRkFxYy8pHp3Lt3lwfXruEdHBCGqtGPTCF9Shl3a2t5cOEGJk+YmKCCkVPGER6VQaNkhLp4jfCgA01YIXBs2eNL6R7o5drZC3gGLSTFxFFSNoa0EcNpbm2m/uotrH0D+H0+5i1djDzeKBqdipNncQ1YyUpOQyWZ1D7//X9E1k6dycn/eQe5xUZfyMHT296HRBPBQQfbn3uVTK2RHlcvGz94W2i0pG3s3577HanRCUR0Mta++d8iOkraaf9l/bPkJKXiCPl5+u9vC/OIpDl6f8vLZCekMuh1senD9x9yccxWPvvtH4g3RNEf8bLlH39+yLezOfnXc78hUR+FIiGK5X98XWTzSp+/u+lX5KZk4NXIefLPbz7UgPWb+fSl35OckMSgVsbGbR+AdZBQWwfbX/8/0mLj0CRGM2H+LBrdZkpHlfGvrb8jJyGVsEnHwjf+E6H6tlp5a+vLonj0qWDl669CtFZEnX337jai5BqU0SaWv/O2EHTab97h8LsfotNosMZr2LztPYlbQODngnbvm39Fo1ASU5jL3Nf+A2xmvB09vPfKG+SlZWFITWDef74iHHm9Fy5z7vMDaNVa5JlJLP7TH8Bppa3iCmc+3YNBJietII+pz2+GpGjunzhD5effofCGKJ46ltHPPgXxBuoOHuHStq+IUesonjEJdUYSuqHpmHv7uLXvqFiL5Y8dzeQXtoJGRceRHzi792sRWJ8xeTSPbdoolO+t+77j0qGj4sAcNnMcE57ZKFA5zUdOUnniAla7k9GzZjLpuc0iAaLm4PfUfntCOIjHLXyMEVueEjqGusNHqfz6GGqUjJ45laLyVUgU5ot799L2wwVxiBUunM2YDeuFGL9m517R+cg0KqY+uZT8RfOF4PneV99wcd8h5DoNo1bNY/yq5eCJ0LB7HzdOncUV8jFryzp67FYmzJ7P9V1fce/yVaH3eOSJRWTNmy10npUff86dihtizTRt6SLyHp8lNBgXPv6Ejh9voJDLmL5uKWlzHxVSoMuf7eTuhWvotDpmLltI5pIF4LJy7qOPab9+W6yspz2xknSpMA+FOfPBh3TerkWlVjN1+QIyJe1oOMLJd/9O//0WMf1Y9OtnyBlVAhE9V/76Hk0tTVi8Lta/uJXoMWVCG3P8rT9jt1jod1kpf+VFoobkgcrIiVf/B7/VQ6fTxor/fEkYneauWM2pP/wfAx3dNPf38O//+BMaKftSbeDbN/6Io61bOIw3/PoXkJECqSl8sfV5jJ4wLl+ANa/8GnVGOqSksGPrVnT+IH3mfn751usgMb78Mg68+gZKX4TGwW5+9elfxEoVl4wT//2/DJqt2OQhnv/LG0ILhNzAvl/9BqXPj0MRpPzt36GIi4Gghv0v/paUsIE2m431n7zzUEPoj/Ddb/+LgNtLi6Wf/9j3ORh00Odg/x/fFtNbd8jPhpdf4PadW4x7ciM71j8lGGduwqx78/cPuXRyFR+99DJJsXHiYP/V+399qH+0+dj+338QsNSmwW5e2f8peJxg9vL1G2/iDPmxEuGl9//1UH8UkbPr+RfJ1OkYkAVYue2vuAM+JGLgzhdfJlWto8vh4KnPP31ohurpYedrrxEbHUeb3cyLez55yOe0+fj01ddJiIoVk+LnP3nvIeppwMknv/kt6VmZYovwtHQWSpzFnyUHf//Nb4g2mQjqlSz7xTP0tnRQPHwiO5/7FbqEWFwGBRvff0tEj9FnZ8/rbxKtM9Dp97L1wG5xPlLdxPbXXicrNQGbVsbyf75DxOdD1u/k839/lSytEbtayfK9O8BqJnznLh/+/g9ishE26Vn0/v9Bby902fj0T+8QFRWFUxbi6U/+DnYHVDfz4auviXWyRSlj9Z/eFPGcXLjBl++9RyRahTo7gVV/fFU4EyOX7vLxH94hMz0beVIM895+jXBfD/LmPna98w/U8gjZE8twjxhKcX4RcdXtnPrsC9x+OznTxzH2lRfFc9V36AwX9hwgaLORUzaaSa+9Kl7CgwcPcXTHTrG9mLhwDiVb1on3zcDJnzi252vBmB02oZRxvygX2rzWHfupOHycYMBH4SPTGfvCC0LL17tzDxcOHsStkjFs6gSmvLBJ6B97du7jwoHDAlU5Zt7jjHjxGaGbrv1iD7dOnhLxmnmTJzL+lV8IDWTXB19w89ARIooAeTPGU/zSs0ILf/fjPdz+4TSaQJipixfTFGMQ+K/6b76j8tBhtHo9o2Y/QvG/PQVuD1f+tp3Wq1Xi/ktmT2P45hVCV139wS6qTl8UxIKx8x8nb2O50IXV//Mjai9dxhkOM37ZAvI3rRZmyap3P6ThTAVqpYHxK5aQ/PxacDu48td/0VxxXRiGxi2YS+5Ty4VG8M57X1B99pLY0kxZMY+UJ+cKZur5D3fTXFGFya8WYOLYjavBaeHs22/TeasKLSoWlq9Bt+gx8b049ZcPRTpIMBhkxaZ13Da3MuPneNmf/raNxht3iKhlLN26BaMUdypXcPnNt2i+fhNDUhIzy58gZv50sNk49uqb0NaP1xlk2cu/hLkTCHmcHPn9WwRaOwViqfy3/w45iZCYysFf/h6dI0hLWwtb//e/YNxQ0ah8tvUlkkIa+hpa2fznt6AgTWjy9rz0W+JRiuLxhTdfh2Ip4k/LtudfFilQUgG+Vbp+borQHe56+pfoJNyQxcyzf3wThuQK3uCezVuJDkfo93vZ9Pp/cezWFeY9s5k9T24kVW3gwYMOtrz9JxieKbSG2559ngSFEqfPw4Y334BojeD4ffT8KyRFtDi6ennqg79CtkkU43/b+DyJUtyb08Vz7733kMGs1fHhMy8wPDmd9pZWNr77J8iOExrid1c9LRpLp17BBqnOSEsEh4ft//Yq0TINGul5Ky1F9taWdZEYXwRFdQv5SUl0u/pRS8HS2akMdA+ibrWLQHl/2EHKkFTkiXraO3sloijqiBKvz4YmVkfcsBz6enpxNfeSGhtPe38nWQVDMKYk0NnaiaO1j3hTjJgYGuKjySgYSsv9BwS7rOi1eiwyP6a0eBIzU8ROXz3oIUqrp8PWR3bxcCHir75ZRbRHRbwxmsa2BxSUjUQnFUQ1dWgGpTxhHRZFEE1SLKlDsmmpq0c94MQgV+IlgE3mR5OZhMfpQT8QJFqhxeZzEpeVKjQndbX30Nr8xBqNtPV3kj+2ROBMOls6iHTZhY7G6rKTnJNJOErHYHcf8m4HBqOBDrkTY0osw/NyuFtxHYMzQkxMLM3OfhLzMkhKTaTmRhWpimihXbT6nOQUDUEZraPpXgMmt1zY+fuDblILhhDWK+lt60A54CDRYGLQZia3tJB+dYj+7n4MvX5iVToG3BYyiofi1Mnp7+zFNBggRmug1dZDJFaPKiWOSCCM+343WfHJOINuEtOS0Ri0tDY2ofKFxSq2K+KhcEQRJn+EztpGIi6/WO22e83kFQ4VOpDOxjY8Fh+xCYlYwx5i0xNRGTU019ST7JMEwSYG/VaMafEo46JouNdIQlCPUmJWy/2kFeVh04bFFCpV+n0jchw6ObFpyYJ1aG7vwRRSC3Bqt8xFbtFwNFIBePUOGfp4URi2he3kDssjJqyk6XaNeLFLk8F+KZsx7Cc3LpmB5k7SYpNFDrNd7mdY0TABz2xvakOjNIrCRxsfTUJaMgG/h7baenL0cXi9bizqgJjiWGxOWhtaiJei+AJBZBoZmUMyBeKi5uZtEmVaVAoVTqWMtGF5eIMB6qtryTQmiK5XkWAgNTtdOMzv3aomxZRAWK2gX+1jRHERkY4Bmmrq0cdLRHuZ0NwUSMJyu5vWxmaB5YhopesHGD5sKFic9D3oJCThJeJi6NeGcDisjEvLpaOugei4BLyKMG5ViJyCYfT1DtL5oI0UXQx6jZp+ez9jJpTR1dMt0gPilQZkMgVenUZMBzs62zH39BIjl6INEUBcSUPrHbDTcOceWcnZ2AnQrnQxYUIZwbo2OmobMcYn4lREcBnlIhHAeq+FwIANeTgi7sUep6SoZKSYANLvxhhQYZMyT/MSSc1KRdHWRX9jC3pTrJAluHWQPSyP3vYu+tq6iNWZCIUlralEBY2IZ7i9oVkUegM2G5rUBKENa6irx2a2EGOMEhzDmJR4UpKThZbz9tWbDB9SiNnjIBCrIjszjXBbDz0t7egS4zBLU67kVLJTM3A3tGJvayc52kSX30GoMBtTQgK+5k68HX1ERRQEJOddTibx8XEoOzvormsgMS2LTrsFY14KCalJ9NxvwWNxopZYoFLsY4xOrB/9XWYGOrvRGo04Az6MyQlEx8dhGRygv6eXaGMUnrB0VvkwKNRkhfVEnH68MjnmkBdDXiI52Rl03KjCN2gVGjopEcSWFENqciqqxi7kAxYU4QADET+eIalkDBtC+5VbaKxusUq1RsKYM5JIyUzHV3MPpU0iEBjocdnQDE0hZ2gu9y5cFb2+FGkm6a+NmQkkGk346zsIOzxC++czaFFlppGenMbgT1X4bXZUKdF0+a3E5mcSqzPiqWoTqU0qjR4LfkLpRvKGDKHuVCWxcrXQDTt1CmrCHtISU8nocaMy24iNj6LW0o1yTAGG2BicVQ3I+m1kJyTRZrOiHzUCpUaF/U4VMRKqyRhFXXc7OVNKUSlV9N1sQBeQPjfQ6RggflSeKJrcdR0YQzJ8AQ8OhQxDUTFapQpPVS0Kr5dIlI7ekIfkkfnIA0F8d+pJlhhsKi1dfh+6kuHIFHJ895tQ2JyiEWl2WImaPEYwKAM/1ZASkqFWy+iX+aF0GH65DFtVAwlhJVp/REyQGxURMnOyUbS2oXZ7hayn1TFI7IQCsZofrKglUa4THEanBjQlWaKRM1+5R2xEJbBdLrUSVcEw0Xw6r94iSaPDIQvhjdajK8oj6HLB7UaSwio0GgN9ijDBUXkCTO6+Vk2KBLSUqfBoFciGJgpGr+t2i/h3FbIwDnUQ5cgM/BIe6FYDacpoNFIMkF6PujgPp8+Jq64ercdPgilOyIFkuYl4I2H677djkmvEBk862wZ/zmrPzxtC99UakvUmQrIQfoMOTUE+PrcX21UJ+h9Pn8tBOCEKTWEOPocT2d0mYiXIhtqARYrRm1QkNMrK+63EiVQ3aSKsJmXcCNrbu/A39JGg0KOSy/BoQTcyh36HlZ7qBpLkWjINMdj8XnQjh2L3OHHdb0HvDxNnihYw/ej8LLoGB3D320VxHwn4iU6IJSU/hwf3Gwn2OsR7V4Kzy2OjURUUCI1j6G69SOgwh3yEow30hrxCh+epaxLyl9ioBHwGHeGh6VgcVrz3m0RiSFhiEEbpSSwcTndPP+YH3aToolH7fKhMGrTD0+kY6MPdYxHUFUlSZIyOIi45CeuABXt7L3FaAwG7g9jsFCJ5ibR1dKLqcokEq26/TRhvolPjsfYMYr3fTbIhFr1WS9ODB8h+N/vRiK2vn7z4ZJ5csoiD+/Yw0NeD0+NFoTcRn53HqqXLOLZrB/beTlxeBxhNRA8ZwcJFizm+ZzuOnm48Lg+qqGhihw0XwOZje3di7+nGJ65jJLlwJI8/Po/vd+7A2d8rXrZyvZ7UwiLmPj6fgzt2CdyDzWVBaTSQWTySObNm8f2OHXgtg+Lnwzo96aMnMH3qdE7u3C6iUyRdB1o9uaPGiAiefdu343fY8btdyPUasstKmT5tOoe2bReuKXfYh1+pYljZRKZPnsKhT7cRcNiFYUFyaQ0dO16sZg9+vg2v3SI6jIhWz4iJ0xlXWsaR7Z8TcNhwBbzIDEYKJ0yjbOxY9n32IUGXjYDPhdpgomjSDMHl+/qzzwm77QSDLsI/a95GzJxDceEIjnz8CTKPG5+04lKrKX10NsXFIznw0ScoAwE8PpdANpQ8OoOi4QX88NF2gUuQChq/WsOUWQuEvuDwZ9sIehx4FXL8ajWT5ywgNzNLfK4MBfBFQviUaibNX0xGWjrff/oJ6oCPgHTY6XRMXLKEuMQkDu/ag9zjRh7wIdOombp0GdFxcRzevQu514siFCao0jJl5RMYo6I4vuNT1CEvwbCfoEbPI8s2CGzH6V2foAp7xWRFZoxi9tK1qORKzhzYS9jnwifx/LQ65q1cgzwU4eyBfcike5FLqAwts1evFV+K0wf2ovB7hbA6pNYx58lyMcI+e/AbketpkiuJqLXMLn+KAbuVH384hNLvEa7isFLNgvLNDFocXPr+e2QeJxp5kIhex8zyjQyabVw9+D0Kr+dh2Ldex6KNT9HZ1UHlsUPIPD40ShMRnYF5m56io72FqmOHxaQmotUS0uhZuWkLrU1N3DxxDJn0DEqOTr2BpU9vobmpievHf0Dll1iBKhEZtWTLc9TW13Pr4mnkTidREuLbaGTus5vF6P/+hQpCNhtavRqZQcvSzc9wp6qa6h9/RCnhFOQKlAYTSzY/JzJ8a65cQBsMognKRYTV/Oef4eqNn2i+ckkI0jXaGBTGWJY/vZkb167QUHkBmdeNWmtAYYpm2eYtXL58mabrV0WskVajRWE0sXLLs5y/eJ7W2zcIuewY1Dr0cYnM37CJi5d/pPHODXA7BXhbFxPLgi1bOH3mDN13qwjZHJgM0Wijpes/xbGTx2m9VyP+P00qA1FxiSwsX8fxUyfobLhH0GEnSooxS0zm8Q3PcOz4Cfrrawg67ehMUejj41hSXs7RH44w0FCPQriCVcSnpbNgzRqOHDmMpakJv9OBSqslPjOLOU+s5fChgzibH4jraw16sSqbtepJDh06hL1Jam7sGPU6YjMzmLHmCb799iDulnbCNidR+igS09N4bNUSvj70DX2dbcIlqJdryMjJ47GVy/lq/36cXb2EnHaiNUrShwxl8tJV7D/wDd7uNoJOh4gDTMsbwvTFi9i/fx/u7g7kUqi9QktOfiGT5s/lwP79BLp7CHgkV7GWnKIipsxdwJ7du1A4rQSkQkehYkjhSCbOW8zOPXvwDHQT8jgw6HQMLypi/KzZ7PrySzwWs0Ah6ZRaSkaWMmXGdL7Y/QUulxWfT8JZaBhZUsqkqdPZvWsPLpuVkM+DQaWieNRoRs+Yw/YvdoBzgKD0fdHqGFE2jpJJU9m1a5cU9SLOTwllVDK2jKKJ49n+xcMzVe4Pog7LmTB1CrljS/niy52EXDaJVoxREcWEiVMZUjqKXXt2EHYPiLNHq45jwpRp5BUPZ/eXuwj7fWLaq1NomfKzlntIUSHbd20X7u+wVKArNUyZNp3s/AK++GKnmGpKEhW1SsnM2XNIzMrhKymz1m0Tn6vURmbMnkNSZjpfSteXpqahCEqlkcfmzCExNZ69e3cLckNIMqepdcxdOB9DjIEDX+8j5PYiD8tQK3TMW7AAY0wUX+3fS8D3MJ5NwqEsWbIUvV7P/gP7hbNaKtY0Cg1LFi4RUpsDB/bjC3vFylWuVrNo0RKR1rN/71ei8JXQRJLJY9nKVfhDMg4dOkgk6BKbiAgqnnhirZhAHT16BL/PKTLn5SojK1asxO9x8MORw/hDAWQRufi7r1q1CqvLxpFjRwSsW0KyaeQayteWC5D3qTMnBUBamiRK8aJPSp939XHm9Am8PrPQGKq08Tz5xHp6Ozs4e/Y4vpBLuH9lGiPr1q6nt72d86dOCWmOSkoq0SjZuHETD+41U3HxIj6/A7nkqNUbWF++kabaeiounEMpuV3lCnF2bnp6M/ekWL2KCrw+Pxq9AblWy/r163hQc5eKHy/hDflRqDWotUY2rt8o0pyuVF7GG/YLSoQ+KkZoCWtv3uBa5WXC4QAypQp1VALl6zZw90olt25cFe8hCaukjo5l07r1VF04JxJ5nBItRKNFHW1i04YNXD9/idrbtx86zHU6FHEJPLluHdfPn6G+6jZBnweFzogsOpkN5Ru4ceYo9dXVuAPSAEWHMS6ONWvXcPn8WepqqomEg+LvJZ1569eVc/boCZofPMDqtKKJMmFITGLtmtXi/dTaeB+3FIFnMKFNTmft6ieoPPId7Q11uKRwDmMU6qR0Vj+xhnPff0enZHKT6i2DCZ2kq16zhtP7v6KnvRmH3yF+Pioll5UrnuDkwa/pam3E77WjNBrRZQxl5Yo1nNv3Na219/h/7hGZ0VoR7fcAAAAASUVORK5CYII="/>
          <p:cNvSpPr>
            <a:spLocks noChangeAspect="1" noChangeArrowheads="1"/>
          </p:cNvSpPr>
          <p:nvPr/>
        </p:nvSpPr>
        <p:spPr bwMode="auto">
          <a:xfrm>
            <a:off x="612775" y="-776288"/>
            <a:ext cx="46672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data:image/png;base64,iVBORw0KGgoAAAANSUhEUgAAAoAAAAFhCAYAAADgPRuZAAAAAXNSR0IArs4c6QAAIABJREFUeF4su3d4XNW1//2ZfqbPSKPeu6zm3jsugAs2GNM7yQ2EkNBCIJTQSyi5uSS5JhAIoYOxARtsDNgG9ypZsnqvI400vZdz5r2a3/uvHj1n9tln77W+bck+fvX5ZE9HF2oRynJysff0oNdomPR4kOv1JHR6smzpJCbGSLo9GJJyQqjwpOeQkZWHNDhEPOjCqwwgE1QISh2FWTl4RkcI+v2gFXBF42gycyjIyiXU0Y0iFicsVxARRTJsGWh1AuOTE8TjMWRiAlElQ5OThlHQERsYRxlPEk6KBGQSuvxsTCYz3v4xZJEYCkUSbyyMNi+HjMwMxtrb0CZEjDIlAVFCVlhIUq4iOeFEHQohi/hJ6BQkSrLQGi14Lw5hUgsECOCJh7Dm5JNlsBLuHkSKxQhp1YyEg6RXVGHTaBG6B4i4XMRsZhzhELb0HEoKCmi/cAatWolcrsIvJpBnWEm3WZnq7ESIS+iUevxxCU1BAQpBQ2Dcjuj3olNCMBLGXFiMYDAyNTaMPBpDKyYJkySWm0lBXiGjh09iUiqQTHJGoz4sVZUIaj3BjhE0gQg2nZqpsA9lZTFanR5fSxdGpZqoQoFXFNHl5GPW6fB1d6AIR9AbzIRiIrb8IrR6LZ0t5zClmXHEIgSSCcprZhAPBomOjqKKJ1DI1LhicTIaaknEEsS6B9AnJWKyGDG1IvV8haDFPjCALplEn4C4QgGFuRi1BtxnL5KmURFSRHDEAxTOmUUoIuLud2BKKlEEvMg1CnSVpYiiSKirD0GuIKxRMZWIk1lVhVomI9TTjTocQS1TISnVmApLkEjiHRsiHPCDRkDSTv89l1gyztTYIElvgBylGTEhI72qkkhSYqi3E41ajkKVxBeLkj+jjqgvTLBzgFxBTzISJaRREivLR20yMHTyHLl6PRpZAn88jK26El84RnDci+QPkGUQ8EdDpM+oQgzHiLT3o1WpcKlkxIx6zIUlBF0uFKOj6ESJpEJFVK1CnZ+LWi4n2NaJXiYDnY6RkI+SxXMYn7KTmJok7vOj05uRKwUM6VnIk+AcGCBNLxAKeZGbDQjFxUy6PUgOF1aZEnVUJJqQSKusxO3xEne5EeMhVCYVUSRyi0txOL24PUHMagGFy4lWUGMtK8Pr9eLp7yddZyAhQkQroKwowuf3IhsewZoEdVJJWAG6mmKmpqYQJrxoYjKiCTmSxYiyJBNv0IVkH8EiqPFFo8gFIzn5FXjdQaYGR7EZdChifmQ6NaqSQia9HiITU+gl0CXlyNUCxuJinC43EcckWiXI1RJxKUFOXhEebxCv24darSEcC6MUVBSUFTMxPIrkCqFVCXjjMSy5WcjMWsZHhkkT5ahiMeQyEV8izngyiVahpkZjJOb24UVCXZBNONeIx+NAM2LHqtQQlCCpM5FZWsXIoB3cAYxqBXHRhzHdgs6WxcDgIJpkAk0C1HEVapUOa24Ww45hIokAMpkMKZzEYrFgzjIxah8lGIiRbc3BNewgMzsTTaaOSdcEiUAwVTOiIRAsVoRcC8P2AQQpjjwSQy3K0RrMqLMzmRwdwxyMoIyLRGVyEiYdxtpiOntaMfh9mFUCoYSEKT0HnSWLkeFxkqFoaj8RA+itJuTWdBwOB6pICI0oIxlXYEnLRJ9mZmxiBKQIiUSChKRA0AqUFOfS0d1JVKZEUBsI2N1UV1SAIDExPoIqISGGRJRyA3qbDdGiZmRqBMQwSimJPJYkIzsXudXKSG8fmXGJZDyBT6NCa0tHoxXwTtiReZzoBDUBuQxjZi4GczYj/aMo/KHU+mWqGDqrEbU5Hbvdjhjyo1dpcLuC1M5oQKFQ0NPXiZSMIBfUSCoBg8FAjsVAX3c3EiqUMgEplCArNxt9jpGLnS3IRBGlTINaYURrtqBK1zM00ociFsKiEohO+agsryKulDE4PIBSkpDkcgJyJbbsfDRyDY6RYZRSGJkawioZ2bmFKGNKpgbHMCkUxKJB4qoEmQX5xJJK7Pbx1PlBnD5sagoLS1NnpqenA5k8jtagJyTJKCwsIB7y4h2fQh5SINfomVJKFM4oIRSawjHYiykuoVYLuFCQW1aBP+An4nSTmZQR9AcJaQUKCosQolGGBvtIGtQEEUFrxJaWjSYqwz0xjiQLExPDyFQqZpTXEJ4IMjY8itKgJpoMI1dK5OXlI4lKhgYG0QsKYrEYokxDRVk1Ea+fyfFRVAKEpTghhYrKykr8Y8NEvEHEmApRo8WjlpGdn4lWDDPc2Ua22YQ/HCGo0lJaUY3fPknU6U6tV63V4iRJUVkZMa8bh8NOTCkRU8qR683kZOQjTgYIupygiBInRkKloDC3GEUABvsHMeelM+WZQKVMMqNqBiOD40TDEZCiIJeRVGgpzCsm4vTidTpQaJJE5UnCajXZ2dng8+CdchNOqFEbLfhjUQoKc0hE3LgdoyjEKElBwK83UJBbhHzUTWh4HLNKRUKtxCmoKSgpIjg4iBgOEldKRBRyggo1xUXlROxuApOT6LTgC/vApKe4tALXiIuAL0BCFicqk5DpjBTk5BG1T6beV66GOKDUmsgryGd0uAfiYRTxOAgGvIKJ7Jw8/AM9JIMBZHddcWkyPOlkbn4R127YyM6dOxkatxMXNMSkJDPKKli/YjnHv99HX1cnSq2OhFLAlFPGlk1b2ffRh/gDTsbCTrRGLbMqZrB87nwO7NnL+NQkzkQMjclMVWUtixrmcubAj4yMjOAhjt6gpzK7gDWXrGb39/voGR5AqxcQE3Fys7LYsmETX3z4MfF4nEm/D0mpYO7CRcysa+DA7j3/r1HFw2gNOuqrZjBvZgMHv/uOMfso0WkQphYor63nklVr+Oy99wl6Pamm7wy4mbFgNiuWr+Tr/+wkGosxEpxCKShZvWgZdSUV7N/5JcFoFGcyjspgpKKiigW1Mzm2+2smJuz4NUnUBj0LaudQN6OGT3d9ioiIbxqEyOUsX72KivIyvvr8c6KBMOHw9MFSsXTVKopLyti3dy9er5tIIoRO0LJ47kLKSkr5YvcXqWdISQmlVmD+0qWUFBTxw84viUfC+MUwMQUsXbeGwvwidv3nUwTkxKMhkvIkS9evoaCwkM/e+wAxLhKIRDGYrSxbvpL8nFx2ffoRUiyKJImoFGrWrF6H3mBg7w/7iMtFnAEfKo2aKy67HJOg5eP3/4PFZCYYiiDK5Vy6ZQtGnZ5vPtmJSgb+aACloGHz5q1oBB1f7N5FIhZDq1ITjcW5fMsW5Mj4cc9eJDFOXCGCWsGlGzYgSTL27tmPSWsg5HalAMiGLZsRxQTf7NqNTK4gOX0OkbHlqm2EQ0H2f7kLQSbDoBHw+QJsveZ6/MEghw/+AJKIIAj4ggGuuuEanH4Pe7//ljS9CZxB0nRmNmy6ArvHxb5jhwjGQqhkSUwGI1uvvobhviFajp9GCoZJxhLIdQJbf3EbHX09nDt2jFgggE6tRKaQcf1tt9LdP8CRn46hQIY8Hks1qhtuvpnujk7OHz9FOBIlqlKgs6ax+cqrGB4Y5NyxIyRCIVRyOaJCwQ2//CXtbW1c+PlY6pJqNQJynYZNN27nTEsjZ86cwqDVIUUS6FRa7rz1Tk6fPsPpxrMEAz4yzEYEo441V26lrbubs8dPIgUjZBusGDQ6rr7mOs41NXKm6SwxKY5MLU/du2u2bedM0wXOtLcTC4bJkKvIMJm4fNNGTp4+yeDwIOFgGEGhQW+1snrrFTS1NnPu5LEUIcjRm1Fp1Wy87Xr2fPstU93DWDUmwr4w2YUFXHbdVr7c/xUDg13EIyEMgpYMSyZXbNzG8RNn6ewfTN3HTK0SS5qJFZs3cqalmXPnziFLSGTpzBgFPduuuZa9+75lZGKUSCyMAomC3FyuvGIr3+z/jt7RMRKShEYmo6iwgKXLlnLy5CkG+4dShVIQdGTmZLP9huvYvfsLxoYGUSKRZtDh9Ho4cbGdupp68qcJkdubOvuGzHS23H49/3r/X8QDPqL+AEpUqYa2bMUafjpygt6BIWLhICYNVFeUMW/hYvYf/JFRlwOvy0OGXM+sGfUsW7GCT77ayaB3AoVSjioiUVdZxbLli/li7x5GfX6igSj5KiNV5WU0LJ/HVwe+pXdwAEGuwSxqmNkwk4Yl89m5fw/DzlFioSDZCh1VpRUsvexS3n7nHRTxBIlQBCUyZi+YR/mcWj7bM11L3EjxOCpRwcLZC5lVO5c9+w7QO25Hr9OgiYVYMGcWVfUN7P72GwYnRkFMkq7QM69hDnPmz+Nf779LWCkSjUbQo2LJ3HnMqK7gg52f45HLCPnCFGhMzKqpoWxmNZ99vQuX14NJY0DmjrJkyVIK66v4aM8XjPkc6NQqbDINM2vqqZw1k0937sQ7TY5kclRKNcuXLqNuxgze/tebKAQ5Hr8Xrd7A0iUryLUV8OWXexCTMqLhAMpEiHVrVpGdX8iX+77FEfQgxUXyTRnMqZlJUVERO/fuxpuMEE3EUMdh3YqVlBbm88EnnxCUKyAhw5ZUs3bNaiJa+Hzf18i0aqSohDooce22a4irZez85qsU4VWKImlxBZvXrUemUvLlgf0EFdPEJIkiLmfLZZuw6ox8vPMzQmqR4DTolcm5+errEKeCHP7+EH4pRlIuoZRiXH/ttQTCUb7+bj8xFciTMoSYjM3rNiCXy/ly/x7CKgkUMgjGuHbrlShlSb76ai+STItMoSaWiLJp60YCCT8/HDyAGI+iQI5WoeP6629ieHSM/d/tR6VSIE0LJHoj2zZtxmsf59sfviOgV5BQKFAkFNx+3U14xyb55rtvCQtJ1Ho1yXCMm7ZuJ2L3cOTocSaJotQq0SVFbr72Orp7+jl8/BjueIj0tPQUGbzpmhtoa7lIY+sFnPEAap0GWVTkrtvuoKPlAsdPniEpTAO9KBaLiau2beFieyMXWy+keqNRZ0CQa7n+mhtob23n7NmzxMUYSpUKlVLFHbfcwpnjx2nt7UytJ5RIkGfJ5toNW+lrbuf4qRMkDApCYpj8rBy2b9pK00+naW5rZ0oeQ2sQsKlVbL9iCxdbOzjVeJ6IMomgFtAmFPzq1js5/ONBmjsu4pfHUaiVFGflsXHdei42nuPk2fOIBiuxuERhmo1tWzfzw0/76RnuwRcLIlMoycvO5+oNV3L+p+NcbGxG0OsQFXLUJiPXbN/GyR9/oKW1GWcigsWWQbYtl0tXr6Px+Ck6O9sJSGE0Og2FhYVcsnwVp4+eorWjAy9xTGlpZFptbLn0Mo5/f5COjnbkBnUKO2SlZ7D1ii38eOh7zl9oRKXXolJryc0q4Oqt2/j266/o7uhA9tqDv0mW6wyM79mHKUmKgVWsWIa1oY6R3n7sBw6BcwqFVk7t6mWI5UUMDo/jPttNwhUgkoyyZstGzCWFNJ8/y+iZ02gTUorZThd1ZVk+Q/0D9B/4GXUkiVxvpXbpQlTFFtzjdga+O4ZSAocgMfvSFWSVFdJ3vhnP0WYUcQmPUUHt8oWU19dy8WwT7YdOIiQVqPU66pYvQV6cz2h3D84DP2OIiUgmA1WXLCdelMlQfz+u440pZm8oyke0GNFmZ5JhMND/4yEIhFBarVQuXoitvpqOxkYmDx1DHRcJGwzMXnsJQkY64z19jBw8jiBXETQbaVi5GJ1Ny1hPN5Pn2vC4vCRzsliwbhWCSUXPhSYCnf2EfSHktizqliwkv7KUM0d+xnn+IoqEjKTZSt3KZejL8jhz6DDK9n6UwSiS0cicy9cRtploPnMaoW+EiYFB0morqFu0CIPOSk/zRRwd7YRCAdTZGSxYv5ak0UDr6dPQO4DLOYVhZg1eSaKmtIqEw4Wj6SJurw9DbRWzVyyBRJC+piZ8nUNEppXS0gLqFs/HqJQxcqEF+6nzmA1mktnZNKxYOk1IuXj6NJNNreinFbJ0GwvWrkGpE2g5cQp/awfq5LRym0P9iuW4ZRK9F1pQdg+mgIpqZhmlC+amlMS+cxfwNbeiVatQFOVSs3QJCaWatuMnkXX1kpQSKCpLmLVqJfFInKafj5EYsROORtFXlbN0/WqSYT/njx4hPOlhYtJF7dKluNxu5ldW0NfcjH/cnmK0+toZ1M6diyoYpufoKaSBUVyRMKZVC6latADR6aP16Ekk5xSTDgdz1qyhuLoGrzdA/8U2IsNDjNpHqF2/krrFi7CPTdJ+vonY+Bhev4eCubOYuXgxHm+AtmMnSfb2o1QrsSyYRemsWcQ9IVqOHEecmCRGEqGmkqXrVuMa6KWvuQXXqIMEcgpnzaamsgrlpIu2kyeYGB1CnmbGPK+BospKVJ4QbYePopx0ExTjFK5bRdfoCEtr6lJFZFoqSihlFM6fR+2suYz3jtJ74hxah5OkEkyL6iicWY9rwk3T0RMknZOoDVps8+vJKytH5otz/rsfMQX8+MJ+Si+/hJzyCvyjU7QdPYnC4yNAgqx1y6ifNxtXUwvtp04SiYYJSUnqFq+isrSKQN8wrdPv6/OAVUfaqnlkFuWhtE/R+N0h9LEk3rhE2fr15JaWpBhw+4njxP1uQjKJqkvXUDNnHj3n2+g5egb9lBu1UUCsKSCkVlCXX8mxbw9gSiaISHEq1iwnt7CI0KCdtlNnifj8hBCZedkl5BcVExx0cOrAIVQxkYRaRsOmVYx7HLQcP0mG3ogsKqHUG+lwOrnqqqtIl5Kc3v8dSa+XuFFD3qbVWHKyiXYMMnDiPEpvmIhCQemmy8gqLMDX0UXbz0cQEnGCajklmy8lu7iYqcYWhs41k/AEUFnNpC2aTW5xPpHeXi7+dAx5GGJaLeWb15ButaAbGOPMD4cIKxWEjTp01SXoFWpmy/W0HT6eUozdehW5m1eSnZ9N4HQjw+eb8YcixPU6ai9bh81mw3mhldHGC8QmHCizrVg2LCO3opyJE02MnmjC5I+D0Uj2hjVYsrNwnm1ifPqeRsJEDQL5W9aTkZ/P0MFjuDv7iPmCJC0Gii9fjdGkJ3iumamOHnzeMPL0NKo3r8MgaJCaOmg6dpyoWY+YmUbRsgVkmayETjTh7hogLEp4BCWlm1aTnZvJwL4fcHX0EJlu/lXljKTrycsvxDQ0ibulA20iQVhQULF9I5JBoOfEGUIDoyTGJsktLadg3SXIlEomTp4lMeHA7RhLuS55l19CWmYWw98fwdnVh8/nI62ihJLLV5OIhBEb23C0dxOKJ1Fk2qjduA61DHzHzzHS2c2YFEVTUsCCqzcTmHQRO9vKeHMHqDSQlUb26oUY9AKR8y30nTzDtESeVlOF7fJVBENRYqfaiPeOEPN60Jbmkb1tPVPRIM6zLcQ6+jFOBSiuq6HNqKCgoozoxS5cXd0IajmqvAyEBTMxma04Dp3C09VHNBols66a/EuXp+qo6/AJZJNeplw+Mv8PJOevWJYiVz279+IZG8WtkWGbWZ3a/7jXj+O7o8RGJ1FpDRgqSjAsrEcul2E/eBTXtBsnS1I4ZybZlyxncGiUeHMP0SE78VCAovkzoaECpVFH1w9H8LR1UajWk1aQR/5lq/EGQ/TuP0zMMYlMnSSzvgrtrDpkkgzHjyfw9A6CoMJWW0lL3M/CObPxHT6Jp3sAuc5Iyfx5WGbVEfR4cP50nLDHRa8UpHLFIrKrK1EFogx8eQC8QQIqJTlzZ5I2rx6v08nkTyeI2SdIyCWyZ9VSePla7EN2hr88iCUYQ1ApyGmoRljYwPDkOAM/n0Lp8iILBJm7egWyukqmnG4mDp4kPGZHbdGQPasG89xZ+J1eRvYeQhOMIupUZDRUk718AeMDgzi/PYTaGyKsUlO0YB662mqiXh9jew6gE0XGkhHM9RUMq+MsmTmbnv98icYfJabXUb5kEeaaauz2Mfp/OpKqkQq9ipI5M8maPZuJQTt93x5GH00Qk8WpWbYIdWUJgWCIi/t+IDHlQq9RMnv1StRV5QwNDTN06CgKfxCZWsnsZUuwlBczMtjP8JlTBF1uJJWeWWvXoKstZ7y3F/vubzHLNHh0JgLT0sUbv783efeGzXz1+z+i8gVwaRTc+pfXIc1MYsrNBw//EX04hGAW2Pzyc6BXk/CHefP3z2JESUINdzz1BBgN4HXzyu/vI0Orx6i1su2pp8GoBrebfz34KGalDj9qbn/jdaY9wqR9jHf+8BwauQK/RcPd//0SqOWpJv3OfX8i02DGrZdz60tPg0pBZGSUfzzzMialgNloYvurfwYpRtwxxScPPEqmSoNPIWf7m2+AUYl3oJ+3H36cbHMaygwbq6/cymgwSF1RMZ8/+0LKulNmpnPdKy+DTMLZ3c1Hzz6PTW9Enm7j2ldfBfcU4oidT555GUGlIZGfy7UvPg2KMO6zZ3j76ZepKKvENc1I/vIK01768Pffs/O1v5FusKLKzuP6P78MITeD58+w6+87SNeb0aXncPV/vw6JAO0//8TRv79NGirMhQWsff0ViPnoPHWC3c++TFVREWKujaufehaiCia+PcCnf/8bNlsauQ3VrLrn7pTV3rh3L8fe/5A0qwXTrFpq5s0nW2/FOzDMrh3/JCM7G1lRIduffhzkUVo//4xDn36FUqMlbWY919z7GzAb6XnvPY58tisFvqqXrmTFvb+GZITmb/fSduBHgr4g1atWsfQXv4BkkqadX3Di089J0xmoWrSYWXfcBukWTr37Lhc//xKlWkHeZctYe/evQFRzbMc79B44SDwcZOamtcy777cpMH70g48Y/PEQoYCPus0bWHzttaAUOPPv/9D0/Y/oLWbKV65gwTVXgSLBvn/8jeaTZ9AKBtZs2UYoEGL+Jas5/8lHXDx3Bm80wprrbqTmqqsg4Of4m//Efvoc4WSS0isvZ8n116eslkOvvE7v6ZMYLSbmbric8vXrQaNlz6uv42psQobEypuvpWjd2mltnQ+eepboyDDxWJjLbrqO4i1bQJTx8WNPkBwcJBQNs+iW66hbfynIBHY//icSk5MEEnFW3HozZYvng6Dgkz/9iYmBYYIxket+/RtKFyxKWdj7HniQiNtJ/5SDqx99mMKVK6alVj5/8PdoAgGc4SDr7r2LjqEh1t54G5/edx/xoAdnyMe1v/st2dU1oE3jgwceRjE2TlSKsfnBu0hfuRLket753QPogwGG7cP81/OPYZpRw7T08O+HHkYT8BCMh7n1T4+jyswCQxofPfgHZFNOPIkoVz/3OBmFeRCJ8e8nHicQ9BFXqLjj/j9gLqkCSca//+suTFISjxTlxpefQFNWAi4/H97/EKpIlKBMwS3PPoMiI4tp1+mTRx8l4XUSSMa484WnUeXmgz/BO48+gdkXICRF2fSHe2jq62P19tvY8cu7UQa8qVrxi+f/BBmZ4PTz9kOPoNFq8Igx7v3LS6DVg0/kvfv/kIpDOONBfvnW6zSfPMLLjzzJkoYGMowWhp0uwlYL9/72t5gVKt78w6MUTpPiSIBb//Yy8pxsGHWy49f3kaPSElYruG66himV4Arw/iOPoY5HiOrU3PKP/waVEkbs/P3RJ7CqtERUSu74n1dT68U+ztuPPI4gCsisFm7c8SpEQtDUxvuv/xVVhg2fVs2y67YRcbmZU9HA7gceJSlTErWZuX7HKyRjIWS9Q+x46hkEnY6kxcLtr7yYig9wsYMdj/2JPKUGmc3MpjdfIZmIEWzq5IPnX6NMZyaklLPl76+CQoHU3MWHr/432mnFKCuNK//1NwgF8Z5p4p0XXyXDYEbIzeLqV58HMY506jz/fO5lMm15qLMy2fTnp8Dvg6ZWPvzrG8QsRuIZVv7ruSdTdyj49fd8/j9votbqMZQVc8U//wJjwwROnWf3m2+jU2swV1WQvmEVSrVAZQjefuxp8owm8htqmPf4AykLa+RsE7t2vEVaIklRXQ3L770LCosZ//ALvvznvzCoZOQ0zGDNdK+Ix+nbuYdDn+9CpVKRXTeD9b//LWg0THy4k4Of7iKSVFC9bAmL/3AvTAOKr/fz49d7mUSibt1qVt92AyjVTHy0m+/e/zSlstWvv4RZj98PsTDtb73L2W/2Y1JryZ83i7kP3g0KFe3/+yHnvtiDRhRZeOUGCu+6EfRaDv/Pm3TuO0ipSkfpnAacNYXUzJ3L4DeHOfnVHlSyBMu3XUHJ3ben1n/s1b/Tf/ocWq2W4vlzmPubO0EUafzL/9J66CgxScGqa7dTevPV4HHT+a8PaTx8BK9GydJrrqRu83oQdLS+toMLBw4jqdQs2X4lpXfdAkEfR199g+Hzjan40aU3Xk/BZWshI5sTT7xE5+GjiPEIW355K7abtiEFfHy74x3GG1tQe/1sv+0WtGtXgFbH0ZfeYOhCM27/JLc9fD/6tSshGufAc6/h6ukjIMa46u5f0hTycMmyZfzw3OskJ1x0jo1z4wO/w7puReq8HXjkT0TcHvqSEa5/4Ldk1VSB1sRPDz1J1OGkZWKUXz33FIbFc4AkXz38BMGBwVScZfs9d6GfOxOZLZvdd95HuGcAMRHl5kfuhxULUuf23T89j2LKjeRyc9v9v4W59aAzsOv+x4lPTOIKTHL3M4/DrDqIxPnowceRe/xMRQL88olHUM4oQyFXsuue3yOOOwmpNdz63NOQmw46PV/eeQ9RxxRBk5bb/vQIX7We5cpt2/nyF/cjdwdwqxXc+vzTUJSf6pn/+193o0+KuCN+fvfCc5CXB6Kcf9/9IPpwFEkucu0Lz0BRLvh8vP67h8gTdCQCPm588nHIywbkvPub+1BFo4gaJbdOP8dkgnCQdx+6HzUyXMEE9771FshFkMHOu+5FE5XQlddQOXc+stfuuD4peIMoWnsoNpqZCvlILy5Cm5vLpMvNYGs7xZkZRDyTZGWkp/zjKW+AC119pKWlI/rcFJcWorZZcPhddA/1YjOZiUy4KMzJT7HwvoEBBoeHycnOIejxU1xejtyqZ2xsDOewHavZymTAS35xEWm2dFwOJxP9Q2QTUif6AAAgAElEQVTpLSR8wZSXrc/LYMA9Qdv4EBadAe1UiPzMHNJKi+nv78M7NEieLZ3JqUlKK8vQmg10jQwxEQui1RlSmSCrYESr1qCUyXBPTWE06PH5vJRWlGOypdM9NkinY4h0kwWNM0xRVh5ZxYW0drbjnP5/vR4SSTJyszHk2Gjt6pjGjcRCUVRyJekZGZgy0vF6PEwOjWLRGYkGo5SVlmI0mWgd6GYk7kvZfCpXmNL8QqyF2TS3NiP6A+iUKqRIlOKKUuKCkoGJUcLxCPFpS1UhkG1OJ8eYzvjoON5wEI1KRTwQpKKsDGuGjbaBHibCHgLBIMW2HBz9I8ysrMHpdjEecKMz6FFLcrKys5EEBYMOO/5oBI1aiyouS8nkCrmCCdckY14nWWk2lK4IFSWlJE0Cje0tBMOBlC0xbSHk5uSgUSpTiqNj0kFSEtFphFTGIxSP0t3fm5LNI2IcjU5HVnomQlyG2+4gHg6n9iEaj1BdXY0oSrT1dOKKBdHrdGQbrRTYshEjCfpHhnAnwiQkkQyDlYqy8hQo6BjuJzJti4hgkdRE3H4qq6po6elANAkp28UaVZJny0RjNdDUfjGVC9SZjKkcSXZGJqq4SF9HZ8p2RilLsd2iirJpHENbSwsGmRLZdGZJo6aisgqX20vA72dyzI5GoSQ7LR2L0YRKpaZvdIipmD+1zwaZmurickIeP919vYRVSZIySBeMzKpvYGxqgo6BHkStMpVhy9AYMRuMBONRRkZHkWJxLBYrUVGktrKa6JSHnt4uMGrwxSNoTAZ0Kg2ZSj2jwyOoM8xMBTykp6dTWlCcUp46piV+g4BMLicnPRO93oA3HGZibBz8YawmEzJBQVlhEYERB/0jg4iZRnyhAKXWLGaUVDAwMMSIfQyVSYcvFKSopJQsWwbuMTv9IwMobHocLhczy+sxqPT4/QHGJyYQkxIgYTEZKC8uxDU+zvDoCBqLEWcggCk7h4riMibauvFMTqE0anFHg+RXlKbOnWdwjInRUZQmPd5QgIKCAlxTLtLMaQz29JFhthAMBsguyCUvKwv/qIO+kSFU+RkMTI1TVlJOaWYens4hnOMOkkYNzmiAnPJiivLz6T7TSFIUcYT8yAUNWVk5VFdUpfJ0/T09aAUNkVgUW04WuVnZeO0ORvoHSctIZ3jKQUZVGbk5ufh6Rhju6cWalYE7EiC7ohRbmpW4w01PWzsGq5nJgI+yWfUYtHocbT0EptykZ2WmnpNWmEtdVTVjTW04HBMk0g14xChmixWtKCMjJmdyaAxTVgZjbmdq/Tk52cRcXlqbmzFn23D4POSVlpKVkUV/S1sqP5idbqN7sI+i+mpsGRmp/XGN2FPZtoCUoGDR7JSC5mjrRRaOpoDGiHOCnPoqcvJy8Q6OMtY/gEajIRCPkTujAqvFSt+55pQNOX132nt7mLFoLmlpVvobW4iGw0QFJTGVjPLaGuSROKGeEWTBWOr+231uMqtLUxEEd/8wQacbvVGPKxwkaTZgsaYRcbhQx5PIognC09nc2kosGWmpd42GQikXVLCaUOakY9AZ8HQOpn5nOtc37nNhKs0nOzebzlPnkcfiqfca97ipW7aQeDSe2n9BkqeA4YTPQ8ncegRBw0RrN0GvF6XJQASR0qpKVDEJf8cAyUAUQ5qVDvswZUvmgFJO/4WLmJUaiCVS+1O2dB5JmYzhpnYMkgytJCMQC5NeW47SoMUxOMzE4Ah5aTbkRh0DiQBZuXlEBqcwSApioRBBMUrh7Dpk/0cwOs41YRCEVJ5uugbUL5qPLJGk93QjGUYr4XgcbzJK9sxyNGolo42tCKIsFYfQGo3kFxeTjIkMXmjDpDcQSYp4xShls+tSAKr1xCmsegMaQZvK1+dWVxD0+lP7aVNpU/nraTvaXFOKI+hlfHgk9U0MciVytZrieQ2MjtkZbukgQ2dErVASEqPULFvI0NgIYz19GAUt8elMv0KOLx5NWf5D51pIRhPkFhak4lvWknwEtYqxC+0oE0mi09EnnZbq+mmlz0376fOUFpek8EFCUFIxu56A30d/YzMWjRYxlsBis2EtyMXj9THeM0CWyYIYCCGkGdGVFxCUizSdP49OkpOn1KdmCNJmlNI/PEz3hYvUlZQTcnoQTHpyZs1gcHyU4e4e0gxGIr4AFdXVGLMzU3XW2TeEzWDB4/Ggy0zHVlfOhN2Or72fgrQMprxuFAYdca2KrMxM+hpbKMjOY9LtRmM2UFBdSTgaoeX0GfJsGYRcXspnVCFLNzPlcjHR00+mRk9obJKCshJ05XmMeJ109XSRa7QgG/dSVVaONieTQfso/Z1d5BcW4PC6SUtLozyvmIDPT3NHawoT+P1BiguKUvV/3G5nYHAAi9lMyBtAlpQhe2Xb5qR3dJzty1bTcPkGuj/9hMNHfsYjSqlBjeUbN7H6ums49NY/OP3jD+ilZIrZVV+ylrW33cnRN3dw9PCPTAZdpBXmMe+S1Vy6/Wr2vvdvzhz6iaQ3jKA3cOl11zB33Tr2vPUmjWfPEYwkUhm3jVs2s2TzRna/9TbnpjMBkXjqUK7duIElV23nh+dfo6ejk37XOPIMI5t/cSNLVq9i55/foPdCG75gBMFo4Mrrr6Fu1XK+fOMvtJ47gzyRQNQJrL7zFpau38CHz77GWEsHmliceDLJ+uuvoX7TBr544SUGu7uYck6gzbZx6a9uZ8HCRbz//KuMd/YQCAbQpVnZcON11C9fwa4XX6a5sZGYIKBJs3Dl9dfSsHA+H7z6Gj2tnSRiSVRaPTfcfgcVixbx2Ysv0dfWjt/rR5+TxdUP/JrK2irefv4lRju7CfoCKUC8/qorKZ8zm3efexb78ACBaBBtppUtv7yDhtnzePPJFxjv6kUjVxJHxi8eeoicqmo+fvYFBtraSMQj6HIz2XLvryifPZu//O5BlIFIqsiqjUZufvC3ZNTWsuOe36ZsMlc8jpCdwS2/u5vczEzeevpFQg43gVAMTaaN2/74EEa9jr89/ASS109iumz8Xxj7oReeQTDqef3Zp/E5JhHDUQwWK/c99WQqP/XGiy/itI8ik0noM9K5/eEH0Wi0vPXia4QmplJZJbM1jXse/SNJUeJ/X32FqM9LyO/Fkp/LHU8+ikKl4vWHH0N0+1MKgcpk5DevvEjM52PH08/hm3SS1OmQW43c/+wTqff58M//jegPpwYzrCVF3PLwfSRCYT565hVkwTCeeIS00kLufOz3eP1e/vXyK/jGxlP7WVhSyh2PP4HocvLKy88z4RxHrlOSnpnJH598Dv/oBG/+5X/wTE0hV8tJz8rmd8+/RGhgmLdfeZ2Qy4Vap0KXk8Fdr75If0cnO9/Ygc8+gVqlSl362554hMm+Ab54/W+47RNE1Coyyor5zcvP0HfuLJ/+bUcq/O0DCququPu5F+j84Ue+eOsd1AkxNXiTXVrEbS8/x8UTR9j58fuEXR4sci3F5ZVc/9gjtJ09xUf/fAufY4Jcmy1lMd34+KOcO3qcPe98iCKWICLGqJpRyy2PPkn3ge/5+rNPiHjcaGVQNrOeLU8/lrrnhz/amQqNTytMZQ11bHvwPs7/9BP7/v0+YacXiy2Tgupyrv3j/Zzc/y3ffvApioQ8Ze1UzZrFNQ/ex7Fduzj++U5Evx+5Tk1pfV1K0Tx94Du+2rUzVfyydBbq6mey6d57OP3D93zx0QdEvB4KbTaqG+rZ+Mjv2fXW27QfO00yFCEQ8rNh42ZW3P4Ljrz3Hw7v/xalmEBQqJm5dBGX3H0bPx7Yz/7de4i7/aQptCxfsYLVD9zDvnfe5uD3P6CTKcnSm/EG/OxtbuXGKy8j6nThdkyl4hDrNm1i3W238OVb/6T1x59SzUSt07J87VqW3nYrBz/7iD3f7EaRlKGTC1yxaSvzrtrGnnfe4vzZEzjt9hRR2bz5CmZdezVfvvkPjh4/glquwiQ3sHbteubdfA27//FXGk+dTjVElUzN5Vu3MP+Wbfznjb9w5ucjWNV6dEkNmzdeQe0VG/hqx99pOnkKv9NDpi2HK7ZdRfXWjbz/6kt0tDSniIpaKXDV9muoW7uGT/72BsNtrUyN2UlPt3HDTbeQv3wF37z7T344dhClSolJZeCG626ibMVKPvnb/3Dh/CmioSBWk5Ubb7qZ0jWr+c/LL3Kx5QJyFJh0Vq677gZKVyzhw9de5uLFFhLxBDZrJldffx1lyxfw1+efob+9HavGgEGm5YbrbiRnwVze/+trdHS0pTLBaSYbN918CxkL5vLmE39k0j6GXKFA/D/V7e5f34utrIr3X/4zw31dRGMRLFkZ3PKLO0mfUc2rTz+B3W0nFo2QIVi54+Y7ya+bxY6XX8A+PoTP76G0pJzt268hu76efzz9FI7JccKhKBZzBvf8+l5MxfnsePl5ugZ7UShVmAUTDzz4ELqcdF568nH8444UibMoDdx9/0OQYWHHay/h8rvxBYNYzDYe+f0jYLLw1ovP0zvUg0JQYUm3ce9dv0EwZ/Cv555lwjFKQp5El5bGQ489Nj21wkt/fhFvPEAoFCLTYOOxx58h7vHz1j934HKPEwwHycrL574HHwKZjL+88mfsw0Mp0m0y2vjdAw+BRsHzLzzFZHgSuVKBWWvlT48/hRQM8deX/kxgfAqNQk1GTgG3P/k4EfcEr/3lFYIeZ2qILLegkF8/9QzRUTsvvvgCgaCHdItleiSGh154Bamzjx1v/gNXzJfKP6qtZh575bWUnf/mjv9lwuNAqVRQWlTC3Q89iqejj3fffotJ9zhKrYqMvDzufeoZJi408/EHHxAK+kmISbJyCvnVU88weeE8/9jxRmpAIxAKUV1Rx11/fBL7iVPs+vRTpianUgSlon4W19/3O4aaG3nvvXfw+1woFQpKSsv55RNPM/7zCT77+GPc3ilEeZLKmQ3cdO999B05wccff4hHDKTEjvKGeu6+/2F6vjvC5x98iMvvwpBmpqK2hht+cz893//Mrs8/S2UoYzKRqoYGbv/DI3R88x07P/4Er8+N1mBkzqJlbP3lr2g98B1ffLUTnxQmloizfPZStt99L817v+bAvn3/z2afmmLeqtVc+8ADnP78c/bt3UMkFiKRlJi3cAnX/vYBWj7dxVdf72Y44MCaZWP+/IVsu+2/aPvsa/bs+RqPOoZHCrN240a23XgbTe/u5NDe/bgiHvSZFuoXL2Tj3b/ihw8+4OfvfkAIxUkip/6SS7jinrs49P57/LhzF7aQlMoYVm+8lEXXX0vXJx+z8z/vIfvn1dckB0eGWbVmNSvmz2fozDkOfLsPU14+ipxcqtatA60G10gfA50X8Uza0RhNLN+4HZlMIOKYouXcGfzhaQRtonr2QjKKCmgevEh/VwfyCR9mrZHZy1ZiTLMwPNhFe8tFPI4AmVlZLF61AJVGwUD/AENdfYTtLswGE5dftZVYLI572E7j/x/OVOsF5s2bS5otja7+HlovdhALiKlpuLmrV2E06RjpaKanvZlgyEdaTi7z12z4f3kVX5gfd32JLBhg7pLF2GY3oDWacHZ203b+DEmliC49jZmLVqIyGGjtvEB/Vzt4A6Rbbcxbsxaz0cDA+bN0tbbjiUopdXDO0rnI5QmGezoYaOlA5pVSk8EzV61CrVMz0NbMhXNn0ZnMmM1pLF28AlEBjX1NtLU0Y4xpyM2czt8tRaMT6Gg6zcBAFxEpgjbNyorLNxPzR5ls6aK3rY2YSkKXlcnCdZeTiCaY7Oiko+kc8WSEjKJCZi1fg6RUcuHCac6fPI5Jpaa8vJJ5y1aSiEYZuHAe+/AIrmCc7JJi5qyYj1ou0nnkKO7hcaJBkdyyKooXzUOhV9PefJbu801ky/RkpGdSvXQxgkXPoYP7UoBISKqxTL/v0pWpkHLzqWMMDfbgCblpmD+f6lnzp91m+o+dYWJggJg8TlZJMTULlyJXqGg5dZzu9osIeiV5pWXULlgGKjU/Hz6AZ2oCpShhTctg+WUbCPkDdJw4xtT4BL6oxIxZM5m5cCaeyTHsba0c/eEwOlM6S9dciq20FLVKQfvJYwx2dKYGKPIqyilcNC+lYg6fO8vU4AjTAbn8kkoWrFjD5KSDnpZGega7CGkl6mfPYUZRDaI3Suf5RrzuKYJiiMLKSmrnLiYSiNL8089MjA+jtGrIKi2mon4+0YRIc+o7diMIaqrr6imvrkMKhGg/eAi/0830WMHcJUspKMhLDfCcPfEzLqcTKamhrLaBsjmzkcJheg//TH9be4qBVjXMpKC4PDW80trVyKGD3zOjtIqq6jrKa2YSCgZpOX0cj3OCmBSlbu5ccitmEArHOPvzUaJeLypJpGpGDVWzF+Jyumg5eYzxsUGMGUaKKquonbkIu9PJ0ZOHcbkdmHV6qusbyKmsTgHvgeMnSPhDRGQq6ubMJS8/B6Q4hw7sw+N0YzRnUl43K+UiKBIxug4dxDk6jCHTlvq+1fWzsE9NcOLMz/i8HtKMadTVziarsJTJ8XG6zp0hNj31ppSYs3gxpuwCXC4vJw8dZri3h/qaSupmzSazqIKxMTutJ48RcDsxp9uYMXtmioQOT05wtuk8gUAAq8HE7FmzSE9Pw+mYor35IsO9A8ytmzU968DQ5AQrViyl8ehPOCcdZOQWsnTdeiZjUVRSkp4fDhFwTGLMymTmokVYc3LpG+jlwvljxJNxlHoLC+YtoSyrhK62Vjq7GwmHAhg0RpYvXYFGEAhEAuzd//W0g0dhbiWVtXUIWQbG7cP0nD9PyBfCkJFH9eyZWHKt9PR3cvb4MXxOL/Uz5lBbW09mbia9vZ30tF0k5PRj02Zy6WUb8RFl3G2nqekUfq+XvJwiGuYuSA3xuR0OBk6fRgqFMNpsLFm2Eo2gZ2BkgLPNxwlFgmTZ8pk3dzEmSwb93V0MXjyHFJl2BfSs37QpNfk4NDJI06kThANhSorrmLlgATFBxO4Ypfn0SZLxJGnpecyaPx99tomW5vP0NTYhj0iUFlYxd9FiEno5Tc3nGe7qRI0KlcLIuvWXE0vG6O1p58yRg6BUkF01g+Wr15EIiQx1ddPX2kQiEcWam8Py1ZeATMG5C2cYnexn0jlJeVE1lyxfRyIo0nLuHBOj3YiJGNb0LFZesialoHW2tTLQ14XH62dG/ULq5sxBUok0NZ+jo/MiGpVAmiWXRUuXokvX8fPB74naHYSmvNRVzaaoogJVhoHGi410tDSBJGdGzVyqKmoQVGq6u9o4d/5YKrdVMWcODXWz0IZltJ89h2O0H38kQGFDHfXzFhCPQVNTIyfO/YzZpKe+qob/j6jzjqvzrPv/+z77HDZhZUCAMMIIhBF2GCG7aZLu1tbaan2q7eMe1Vq1an2ctVrH46jVDjuiTdvszd4QAoGEkEBCIAl7H84+98/rOvh7eOkfoYf7XPc1vtd3fD6fb/bGTSjo6e48z+XuZklMy8spYv36VOx2O/39fXT1dKAzWUhIySErd5M8mxd6Org6dJXAkFBCAldSWbEdu3WRjrp6lkZG8dg9rE5IIWVTNu4ALW3tjQz1duMvyJHJG0hOycDjVmlra2Zm+hZL9kV5PnMycnBNLHK1t5eLfecJXROJeXUUWZsK0Dg0nDl5krmFMbR6DSnrN5AUvx6LxkJjbQ1DQ5fw8zeTmJxGWlKqVBepr6uhvq1e2s3UvM1ErVqD1mmTNvL6rWuSLJGensfGDdlYJ6fobGtlanIcr1ZP6qZCwlatRFE8dLQ1MnTtsqzEZWUXEr9mHRqrh5rqsywpi9gVF/Hr00hLy8C+YKelpYmbdwYwB4p5SyMlOR37tI2u5lZmR29ithjJKCgkeEUkDpuHjtYWuX9WBAWyKaeAyPAojDo9hw9/jM1lRe/nx7rUHGLWxrEwN8nFix3cGLlGaPAKNq7fRGJcErNzk9RXn+N6Xx/rMzOJTN/AyugYPHOz9HS2M3L7Bjq9gYotuwgLDMezaKe6oZo73kkM/iY2JKaTmZzB6NBtms63MGwfwy8kgPwNm4gNWon31jyXursYmhYYcRPppfmsELCR2+Nc7+plfuQ2isFM4f57ZYLNPnGL0fMX0F0dpn/wBikPPUBmQS5jnU0ceO1PKD/fd486OzNFXMwa7r9rNx/9/U0Grt9k68OfoExEIGYzTpcDg1GDIBi3VJ8mf3M5GALxCCCtokHs6saqsxRtE5gnDWjBqnjR4KHtbBWl5ZWSWSaxMYobUQurPlZF+Y6toDpk6U3+OD101zSTUbxZGgN5WowGcNhpbGqgqLximSIvmKQaUWGiobqZ4i2lonwu2Nso4m80XmrOnqRs+07cLg06rV6WCS81dnCpo4P7n34Kl58GFTCI1JbTRVNjDYXlW0AVD0IybR1uG31NrWwqLJZ4GbfDLqNmXB6aa5spqCzHozrQCjkFtwNsLq619JBQVCqfIdHFXjeq3UZHx3ly84rAqwdFBbNLprJv9gyQmrnJ9z7yR2V+bIShkRtsyM+TEaN8OQcwO8fFvotsKCvBJqZZ8Y3fOj7OrfHbJGVkogoJB620Ubz9zpuYjXoeuu8BXHY3eoNB6D5wRzAwrS4S0lNQNR4U1SXxJfMDQ9gWnESmZ8pxqCYNLjwMXLmM35yLmLRMiSMQ84vey+j1QWyzNuIysvC4vZKxJ36GB/plRjJufYpv/IKX7oaZviu49RC+PllOs9gqIus1dvM6LtXNmvgEcGtFlV3S2S8Jx9CgI2FdIkIdQbCCxYMGr1wFVU98cgJerxONVgXbEq/95rfcfe+DRMYlgEZohojReBi8eFGm7QPXxoBe/NILLjc32jpYuWYtxohV8lfy81ro7z5PeHQkISvCQDX6/psH+hobiU1JwBQZIeVRBARMvNdgdxfBq8MJFfIAaHC4JeGbls4WYtfFsiIwFAM6mZUWSi8XGprYmFvo+zJRKhX7X+ul8ew5ioQjbTZhBSxaUObd3L7Yw6qkdeAfIP9EvpVjkV+8/HO+8Y3n0Jr8fL/0VV05X3OW7KJNSA0Bt8Z3loCmmjoKi4vlu8h5EOuiheZzJykQmB4xaLtW7luXDqqbaigtLECLyDpr5VcbvG4aT1dRWFKBYtSBU10+v266mlvIyM5DsejllpVHW4XuM2fI2Fopsxm+/YO0Aw3V5yjeXAE6vVS+kKN0QffZ02RszgN/i2RoyrX89zt/9+tf50cv/xzcbtAafM/xeGk9c4q8rdt9G0oeORcak57TVecor6jAixuDzDuJ/6ih9sQZSssFnnN5LC6vfFb72dPkbt8u4Jy4tAqKB4xOuHSuhtQtAj/5nyMqvt9D/YnjlOzZh9PhkSUwaVC8btqqzrJpyzbfv8WL6cS4vLRW15BXXAEmjSzrGfWCgeqm4cRpirfvRNDqVa8qWeZDg9f4xz/+wfPf+z5ujxetGI94oMtNU3UDhWLehO0yLr+D103NudOUbduBqtHgXP61ftFJb0cnaQX5y/Mu4LwOFDOSlLapdKtYDN+Lif2wtEhvRztpJaXL8yz2prC1HjrrG8kqLffNsVwSFY91gd4LPWwsKPq/tVXBOz/P5Z5e0nLyJOsfrSphFoJh39HcQYGw5WJ+lvdz4/FjXL0xwKe+8AUcvuVAD9gnF6QDl1lS4Hu+2Ls6lamxG4yOj7E+LRut2Avi9yosjd5h/M5tYoXtMZmXz4WH+ZFh5q1LrFm3Hsxa+QVej4eJ0REpJZSUumH5XPieMzl4nYXpWeI2ZvkGI2yeBm4PXsc6t0Ri+ob/O3MC2jkwgKpTCYuNBo1WnncxJhGgCzhEVGoKXpcbjTgzKrz6yi8pLyshIydXOrXy5YQtvN6P6nISlZDsuzOFlBZeRq9dwWDxIzgqWsJRxHqIMfX3daMzGIhfly7vVY9D7BUNE5euSRmYoHVr5ByLpMPSkpX5O7elPFLo6mifvRBz6oVLF86zKmalJAY5lkQAYBH6ZAxc7mXV2mjMkRG4nC5ZOhc/XR2trF0bTXDEyuV9Djg8XO3rJm5tNDqzv484I22Sh9/8zw/59LPPYAwNlwkfAZ1C9dDVUktqehr6gHA5/v/Y2gtNTaRu3IjG3yw3gtvlxaTT0FZbLbNkGMzITS7Gr0BbQy2ZeRulMoewA6oob3pVWhrryc3NRWs0o7q9KGIvC5tUX09GXq60PdI+iueo0HLuHPmlpT4/QCh3CCOv19LdWCedRZGckPtW2gKV83Vnyd4k9nig7zwuj+fFL36FF199BQxg96iYhHNis9Pe0kiu8J/EA8R5E/Ogh1M1JynfVu7bN+LytjvBbODIuWPs2LoDxP2tMfn+RoW6s4fZvFfYKkWqO5iF7XZ56ayuJUucLQEPE+x/MdF2J43/80sOf/AhK3M2smPPDhqOfkhPewvKS1/8nLrOz5/RU2cIVjRMOJ1kbt9FeF4hWXv3+7wq1Wfk3XY7NVW1VO7cjlfgosTF5V6SE3jq8Bm2775LcNiXN4R4YRsna06xY+8ucWPhcTjRmoJR3SrHjh/lrrv3SkydNDCAbcFKTV0dO+/aKZ8hzrRVbF7VS8vZGnZuWTYayxedwL/Vdp5nc/lmDEJexGmTl5hzZpbW3ouUVJT7jJg4YE5oaWih+0Ivn/3i07gMKh7VidYh8HsGaupaKC3eLPFS8svdbuYX5unv6yW3KA8WZyFQXMBGbt68xdj1ITYVFfsuEbGYHkWyeEaGh8jZXIBd0Pz1Brlet+5Mcquvn62CfSsOtdglLi8TczP0DF2lqLAA1W3FoNVKsPfY6Cjjw7fZmJUpjZ2qelC8BqYHb0m9ooyyAonPcOPBjJfbwyPcuTNNVla2byrFV7hUDn34AXa9hwcfuEc6SGLzenVGKV+yODpBTn4eXtUtM3HCURjsH5Altoysjcs3HVLrrf/GLeZGxyjNy5aHXBglcVEJDMX87BQbczfiwi4Pnhst1672o04ukpGbK0y4z1PV6Oju6sWoNU8WkHMAACAASURBVJOQnIRXr+DGjtbtYOTmLWZmbeRk5YDA4knrrJGsbNVPR0pKIngF2NKJ1y+Q7iv9eOetZOfkSEdCyD5oFCOv/OQXlN+1jfTMDeiF4fT4ztLFSwNSoicjPQmN14vi8qBo9Fxsu0BAiD+xiXESJGt3WFHNAXT3dBPi1pGUmg5ap29MOiNtLe2sXBtPSEQYep0QWfCgVV1c7r6E2RREXOI63C6nLI2IPVdXW0tCaiL+Zh0BZrN0su1GEy2tHSSERrJ67VrwCO0pIaznT0tTIzEp62RpQi8OtOqVGda6U9Wkb0gjZGW4UIb07VEXfO97L/Kl575OQJAfWsW77ECp1FbVklNQgJ8gZtkXZRDl1mg5cuYMhYWbJfZHEcZBnF/FzanjJygpqcTyH0dSnBmjgbNnzpCTs5HgFYH4PHAFJ0ZOnT3HnlIRLIl9ZpfEFWEwjx0+QvHuLRhNwisRTpcOjarl9NHTlBcXShyh07skLxFF1VJ16hyF5eUoRj0L6iKBQnfNptJw/AxFu7ajmMRl6bOSImv6k9+8yrde+gluVIxOG37yMvJw/NBhdu282+cUCsMt7JUC9WdOUbKtXF6Acp9LR1LLycMn2LFrj/yM2+NGJ4y8C6qOH6No7xYpdyReTriMYv6rRLBaWooipDI0LpwuKxbFTNPx0xTK53hZUuyyxKs4VOrOVVO+Ywt4nL6g16vgdarUiMuoLA+D1ohG4NDQYl1aoLmhnsqtW6VNwKWRxlsw6D86/jFfe/EbuN02yazU6i04ZuzUN7RQeddWXC6P3Idi/3jmrLRd6KBgazEeoYyputEpBqxzTprF57dVgN2BavSg6DU4Rqfo7uph07YduD0uwXeQDtH8vI2e3l4KCnLQCWMi7JVGx+1boxJzlJWXJXG7QfpAeb5m/01UEuXhki3lPoNtExeaXmpe9g5eJm9zLnbnIia9Rc7x+J1prg0MUVRWtOx0iktWz/GPDzE2McETTz8pA+QlrwuDxsStwTtMjoyTU5Dl85Hc82hNOuaujzB0Y4SMEl/wr+hU3KpHajSO3xmloGDT8u3qs883bgwzfPsWRcX5MqFh0lqEeBM3+/uZFxjBTdm+d/WKIBkGr1xhxjFPVl4GC0szBFmCpBc1cHkQp6g+ZKb6xr/sOw9c7MdpXyRl0wbQuJl3LOBnCqKnvReTqid5wwaf02YUe1Plr6/8jqT1aZSIgEME8yIWcLjov3QNRaOQmBIv1QSkX+5wcf3qTYnPjk+KRdFpcLlEuV/h0vlWzCYdcWnrfV6e0yDPae/5HgxBZtalxeHxOmRpVzhYlzt7MJhNrEtLWg5YfImU7o4ugkP8iREOo9Ck89gxaC0017URFxnDypgYcDjA4kuQdLe0ExG1UjLebQ4bBrMQIBKOWBtr10QTFbNSngvPsrf0/e+8yDNPf45VayKlT7HkEHhxI5011cTHRhMUvQrVJRw0f/nOzbWtrEtex4rVAgdtQ69o0Sk62qubSIxbR9AaEWwvO8he6GhsJzkpHkuQAY1JK0kgWq2Z9qpWMlMy0AcHCS8STOIuUqmpqiIzdxOBwSFSNkWreOT4G2qbSU9Px+RvwGDQ+5bXC421zWzMysLop0Or08k9YNAbaTpzkqzsTExhwbLErVNNuB1enn/x+7z0kx+haJ0y7hXzoENLw6k6NhcUo4jkkLBfwulV4OTxk5RWbMbspwO3uBNEwGGk7ngVm3fslkkqxH5QXGJDUFNfT1nldmS2R2xbX46L08dr2LGtzBc3iJKDSAB4FLr/dZDxi91cPXcCVfAHQlegF/fAX178lvrolkr++Z3ncQhMV1Awn/vxTxlUjMSXleN2uWRNXzxc/Jw4doad27fKL1DxoChO7E4nNdVt7Ni2FY9TiDOLTII4dwpVLecoqyhGI9IB4mXxw+lwc6rqFNu2b5c4Bek5C+Nn1HD8zFlKykoJMOpl8L8IzLvttFXVsW/bNp82k4ioPSLD4OFYQw3bd25ByNvKjKFikHpe7Rd72VxeiiIiN5GuUUxcaL1AVW0Dn/viM2jNKipuqQk2OzNPe2svO6SRdC0vDFhn52jqbGbrduFI2uX4XVoTdyamuXnpMiWbS1D1QtDTg1HR45hz0nKxleItxbi8Trwao8zk9A+N4BydoCIvCxxO3zzo9ExOL9IxeJHCwjzM0lUUptvAwOB1xq/fpnxLOU7FitPpwF8fwPTNcYb6bpJVUYjDoOKSl6yXy72X8LoMZGWkLV/KwvPRcvD9d7GZvDz6yP0yshdWXjX4caHvCkaXm/VJifLyVYVilBeuXRvh5ugNSosLZelVjHFJA22Xr0nNv9z1CRjEOolMizACPddw2ufJ3ZSBTbyposeFnt6eXsI9JhISEsDiRVW8ONHR09eHY9ZBfn4OLkXINzvR46W9vYOQ4NUkr4v3Xd7CIfJouNR+HjVQT0pS7HIyzyvFeBs7uwg1W1ifmCAvd2HIxR768Q9+RtneSgo25UqRSyF9IO7TkzUtRMfHkBC9EgMq+uVIs6O5m6AwPxKSYsFrk2dpASP1zU1khcWxUmQAg8UXeBHu1cmz1cQmphAbswaHuNQMwglUqa9uICkmjTUxq/5/lkUYjbaWNkIjQ1gXH+1jeno8OP1DOV1fR/qqaNZGC2O7HE669Zw4eZL4nGRWr1yNxy2EboXCo5Hqs3XkZWcTEOLHrGdBBl+hukC+9c0XeOa5LxEVForOY5UOC1oTZ8/VsW5dEjGrV0l4glhcIXpc09JOclomq4JDUWwL+Jn1OLwOTp8+R8mmSoKDhKMnAjjfmGrOVbExfyNBQRawW8FgwKn14+iZs5Rn5RIiSFEiuyOCOJeWqvoa1hel4xdgQXHbpZCxVzVw7kwt5UWF0njacMpxGlU9xw4dY/OubegMYt9YsaBD59bTcKqarNLNMjK2GIUosZ3FhSVefPllvvnjn0ujvELkJFWPPErHT59k17Y9KF6f0y+jalXlzNGPqdi9Ba1ZXOq+wMvj9FJT0yCz8cJxFh9124Rba6ChvpZN2wqZ98zjpxVXpiAp6ag518Du7ZslMcgud7JwQFVOHzzCtvvuk2voVoTIj4J90UNXZxcZOamSzGR32jEbLDgdKifOnmL77kqZydN7xYWmZ8nt5PTpk+zbsWzMnb5L/2JzB1XNVXzx+WdFiWI5W6xnbspOe1cP2UW5+JmFrpo4cVq8dg/1LQ1kbd6IxWyUeokC3jA576atvYtdFb4MnVdxobodLN2epvtCD8W7dsjM43/SKbcnF7jQ08Pm0nzMGh2qU1xgWibmljjf20VuUQZBej9MIrXhgsnpKaljVrGlVF40OERWGEYn7nB5pJ+SijyhUio16cQtdevWNH39g/JOUL1e9CI49Hr54OMjLFkXefTB/T5nTiv+SsPEmJXBy9fZvClXCAL4AjK3k6mBEaYmZkgqKJDz71JtKIqOG7cmuH3rDsV52TidS1LTbWpujoUlN9cGrlJWkisdMYPGIqPD4WuDzExPkiHIEYrI2glPGPqvDzLlnCUzOwUtLozL4792ZRib3U1aarK01l6dRoLph/oGUR02kjLWgWqT4vhu9Ny4fgfHlI2s5FTfPBvdUsfxjd+/Tn5+ERmb82XM4nLZMOhNtJ+/JNnQKenrpOadXquX2aze7n4U1UP2xvV4hBi4xiALSZfPd2Ax61mbHO8rmzh842/p7sVP2LaE1YjTJfIjomrS3NhGaFQk8Unx2OxLBBj85JlpFw5gkB8JydGoYpdrFDzo6Tp/mSi/cOJExlA4FXo3XqeN9tZO4tclsiIiHMUoAn8nbrw01Z0nZnU00dERaPRi5sRu1/DCC9/nmc88RULsSnkWvYovJ99aVSUzhuFxa2TQrGKQfmZVdQNp6UmEhBnwM+rlZ11LLs43d5OYmEToqnDpyDkVDQ5RkatuZGPaesJXBvqcpOX933CqhbT4NIIjI3wpZb3I3qucqa5lY06uJMiIPSjuIqttiaamLvILCjEKR1eOXCMxezVnG8jPzSU0WAS3snYo7V5TVTXxSXGsWLsaNwo6DDJ5980Xvsuvfv4j8S9EqkPsZS8K1Udq2Vm5Q2buZbJABOdulVMnz1BZUSroFVJxQybSbF5qTzZTWroNjPrl8QsfR+XjYyfYs/0utG5fpUuYDeFynTvdyO4dRdJG6kV1SUQXVg/jnV1EaBXe/fLT+HncLBr9yK+oRPnLPftUXEvM3hlgZUgwqhO8fqEk7thD4ec/L7sVLKGw5BYsVSM1586ya8t2aQTFtDk8dlwelfqm82wtK8Mgja/Pj/Ia4WRDFcW5G4kQo9Qapcdq80J9Wyslm4ulsRPrIsgiYiGO155l5+6dcnN7vW4WNR48ioZz586yZ8tujP9JEysCnmelub2NgsI8NF6nxAaIUVkXbXS2dsrS8Jz8jUKQCk3VrbRf6OSZrzwtJ8uqLkpAuBCvFRtLeM7SRxVBrwrDo5N037xM3sY0woX1FxZI0TFjc9Da1k5FZbmszIq5MDsVyZzruN5LxfYt8rA6PC6sOhPDk3eYuT5C+aaC5ShTnEUNA0O3mBy/TWpKEgH+FpweF3qtmbnZBQYuXSW3MAeHjB7cWDxahvsGmR2dYkNpHkuysuqRFaDh60PMjM5LQVeZ7RBVcCO8+/4H6P113HPXdrRSXV5YGpWrI7dlWSkhJRGnsOKqitGtZfDaAC6Ni7SUZJ9DrsCSTs+l4UFsk7Pkb8xGK8KZ5bC3v1cw6lzEJcTgNeukYLPd62Xg0gDBqol1ietY9NrRmPUygrt65RrY3KRmrJfYIpGVE3N3sasLszaQ9YlJsgr5n5+LPX2YAgysWyW6X4jMjq9E0HGpD//gYNYlxuJwOSS2McgcyJ/+94+k5G2gOC8PrdsrHUm3wUBDVycrgkOIWxu37AaAn1ehtaGd8Khg4oSDJqIlnU52UqitbaQwNQf/ED8J8LW67AQGBNDZ3YPeaCI1OQHhNovBiMiusbGFtRFxxMSu8v1WXrRIodPVayJIWCXkTkTEIrI7Bk5X15GfX4C/v0k6IEJRfkVQiIzCdVEBxMXGYhZPEiUdr0Jb+3nJvI0UjqdemCTwd8EPvvcSn//OFwg0G/Bzi4hMnFMnzV1d5KRnExRgYm5hAUuAnywLNrS1sGp1NHGrVmEQxsHrwqtVqKqrJ31dJpGRK3wOlDD0DqhpqicpN5XIoAA0TrfvpRQN1a3t5ORukhePqDCIUqnYFU11TSTmJBMYFIAw5UuLVgIsIdIBzNyUi3+IRZ4X8XjR7aP6bC3pRVkE+gl2uldgLuQl1tTUSt7mgv8Et5Kt67Ha+Z9f/YIvvfiidLpDVQ+2mWmMoSEcqT5HXmk5Fo2RwP+UVf4tln66tors8nwsgrm4ZMUo7I/eSHVtA/nlpfJVpWvoAFGZq6+qIa9sk1DzkA6LbcmFzhTA0ZPV7NhVLuNU8TfCRhvtHppraskWWl0WI+7ZOXR6I16DhZrWZgpLCuRekBVaUVDwwLnaGsq3bJayQlqPKgNhl6LQ0NpChZDocakYXcKJh57efg6fOsSzX36KAJMB2/w8BpM/i4qB6sYWtpZtlvP4nyr2/LydjvMtVJQXyxdyLQoB2UBG5m1c7B+gID9bVqMFSkP4Ud5FG+3NLRSUFEmmvrooOjlZGJ9b4GL/FUqKC+Qx9LmjcHtsit6ei+yoLJXjn52Zk3p1I+Pj9F8boLykGLfDg96llWZ+elbgVC+SX7xRZsoFCUCnM3FnapFrQ7coKczzVchFUkwLHxw6zMLMJJ/71GPyXAlnwoWO63emuTl8h815G+X7Sh9EjOfaILeGh9mYtwm9xYTLuohG4PGGbnNrbIyyzQJi8X8/d8amGLhyhfLNBTKzLro+iPUaGLiOdclGVk4mLkHgEw4p0Ds4zJ3p22RkJxMgy34uaVevXB3GbveyKTdDnl2x3cR57O+9KruQ5OQKR1K4QyozDgeDg6N4XRo2ZayXnxPvLOb0Ty//joy0VHKLcjAEmOVZFBuvvecyGp2BDFHCVkVlw+c4CJFikffIz0yXsibiHlqcW+DK5SuEhIUTn5Qk96ZIFAkb2tTVh9msIz0pGsVpxyIhEzo6ei7j0RpIS13//9dXjKu5pZPQUH9SEtdKZ86DhsnFBa703mBNeDTrhRyJ+JHwDWhubGV1VBTRa2NwWOdRjFopJ9befYmgoGCS1q6RNsHqcEpy4Pd+9GM+++STrFsZgcduQ2v2k6zxltYWklJSCI9aic3rZcmjYNQrNLZeYH1CHNGh/iiiO4fbg1Zvoqm5gzUx8axcHSGuEgm/EutQVd9IyrpY1oYGoHoc6C2i2qDQ0nCBjSlZBAaY8DpUnCZViuHXNzbKOQ4PDsEp9maAWeqxnjhTRe7GHFatCMbt8qAatHJez9XVk5O2gUiTcPxcIIJfVaHhXA0bN+VgDAnEqqpyrcT/Xvy37MyPvvMtAvXCjov1EvOmo7X5AuuT0wkQpW0dOERCWAPVtY2UF26SlQ2P2442yI9p6xItLRfZWb5FIueEAbJpXLLj2vGaM5QXFBGiGCXkQGTMRSDd0tBBflEOU04hUm/BJNI7DpXzf32Ttg8PYr1xiVWhgegt/gzfvo1y4N596uD1q+zcVUHmPfto/d0fOV3fQsljT1D25a8waTHiEmw0cSxd85yvqqJyq8C3aGDR6tOeUsUE1ZGdV0SgKYAlmxut6HGm8XLi6Ifcs+cuEBeyyH6JHaTRca66juLt26RyeIjZH6NHxTM1zeWLXaSXFPoyVn5mXwlao3C26iwFhSX4GfxYtNowBwayND9PZ201pTt3+D4nFkaWxzzUnK6ibPddjGtVyfQ02rx01zXSf/ECj332UzjNiq8UJbIXDg8Nza1kF5bgNehZXLQTEWRicnyc7svnqSwvBZvwjMXiinKpl1NV1ZTuuYsZIfyoM2Nxu1FHx7l6tZ+kAoHd812wAm/icDhpa2yjILcQrdaIW9HgMekZG76J/cZ1kgXWT45fAKGMuKdmqG1rpeKuXdgEzk+rRSfkBu6MMTtymzUpSdjNCjqzAa3Vicvq4FL/NTIE4cKsEzAhWQ3413tvE27Us0NE+cKjFjeAKMXMW2UWrWhHJU65X72SHHDzYg9mjZbwiDAICfKV/TwuJudmGRi8yaaCYlStEZtDmGYNI32X8bcvEJWcIFvVOOwOjIYAFkYnuNR3hfyKcjkOWSm02hm6fJlwk5kVQgvJX4/LYUfv1TAxcpspoS2YmS1Fi+1u4Qs4GOrvI8DtIj5lvS8lLtrZaA1Yxye5MjZOdlH+cgbdi3V2htf++Aceuvc+olatlIdCvrPdxvXbI1gVhdiUVBTFLFP+fk6FKx3trAn3J2Dtat/VItbYGMBA+3mcOi0p2VmoQpdSQrlUWutqyU5IxBIc7MPuGfSyLH2xq5uA0DBik5PlI8SjBLSkua6OrPhY/MNW+D6/KPZ0EP3t5/EGB7M6MVF2P9G4RWsst8S3ZORlYxT7XuJzRG1LoaOmhpWJCYTHxTPudhCoM6Kf9/DSC9/mhR99HZPAytmFNRE9yHRcvtiNf0gokWtjZEcDedEKY1JbK7PKciw2mw8j6HLR3NJCQmo6IRGrfJl+8Ri3V4Kuc8ry8CzOyX0rX8zh4kJbO2syMzEHr5BbxF94FYt2GmvOULR7q2/fi5tdYIBcGim6HJ+TjTY4QFYIvUK6wQkNZ09TuqcCdWEexRQks9YicmypqyU5LxtTeChzbgfBJgvWW6P86qc/4aVXf+4bv2sZaiIc7bZWSU5SFAMBDgWdpKx7OFd9kvI9lTK61zqFAy5uCx2H3zvA9scexaHRovMg2zEKMdfmmrOU7d7u22siCy3qooqe+rp6Kb4qjr+oEuqcHkyLVs43NZC3Q8yn8PCEayKCXA0njx5h864daEwmPHYnfsKBm5ympaGecqElKbKmwmtexiS2NrWSlLsJPz+TgNbinLPT13uR6prTfPHbX/W5nar4vNgPeg59fIzKu/ZJEL5E3HhgZnacvu4OykXm9D9RiDwDGk43NZFRXCLbogm0qNvqxDoxxq2Bq+QIR0mslXSrRCrBSUNTI9mbS9BazLK64280MDYoSHr95FdU+LIrIqWkKDJ72tTeKUlm4t/CuRHzP3b9BmN3bpIpdNhE9URinDWoNg/VjW1sLC2X4rXiW50OF6cPH0RxWHngoQd98+9wSZ22idk5uvsHyMorlI6izgF6j4vh61fxumzEpaX4vB7xJOG5Oxx09fSwPjdbOhRms5hTlSsdnRiF/mdGxnKKWNgSLUvj01wauE5Kbh46k0E6Wc4lN9f7LmMx64hdH7e8Vh4ZFDsXnNwYHiNqXZIUrxfwFn89XOk4T5BRS4zIxIkFEcGq3sj1gSHGZhdIy8mV8BwxP0J8/PVfv0JFUR5J+QJuI/azCNCR8J+JuXkSUtNQdHopuaW6XQxcvkRkSDChkZG+UrKEbyjcuTbEvM1FbFIqen+TPF92l5fujlZSYmOIErbHK+AbXhwzM4xMTaMa/VgdnyhtlYRnur1cvdBBbHQkgVEhvohF4pO19HdfQdEYiUlMklhWmSBxe+htbSYtIR7TimCfXRaSODY7l/v78Q8NlbJES3YnRoNBtnf9wXe+w7e+9lX8VizbQrGnFeg630FgeCSrYtbJappdOETCwWyoZ1NaCqHC0RKVveVMcVtzC/FpmQRFREoTKUyeaNna2VRHeUn+csSyXPXTm+moayU6Op6I1WtkACegU1K7traGInnvin/7ql3irFQdPylJNsFinkUCxOXG43TQ3tBAxRbBZRDrJA6pVfIjms9Wsz4jG0NIKFqLXubq5xeX+MsrL/Pi89/2zY3L4Rs/0NrSSkJKBqFCA1WcbFFVWHLSeO4E23ZvW14rUdoW66uT1aUN6dlYjAHo/fTyPrU5nbQ01FBZXvZ/fpXci3rOHjlGyc7tOMxGCZUJFEmWiUnO/fJ3NHxwkH137yDj8Yfp/fufOXrkI5Q/3bdLvXVtkPu37mRD5RZu15zlvaOHiS0tZ932XYwHRzBmXSLcpCPIZuXKqRMEaXQSTJucuJ4bF3u4NjzItBkyt25jUR/E9NwCYSYtmrkZRi9ckC2fIhPXkZaawviVPm4M3sSqsZCxpZIpo4YZ2yLBOj0BS05unKnHX6MQsT6GlA1pdDW3MXjzJtrQYDaUbWZGqzDvdGHRW9BMTTFWX4NedROdmyd1lXqbmlmYm0UTHEBsVjZTWhNekQFYWMQ7eofODz8kJysDS0KMbO82WHee4Tu3cceuIC4/D5c+WIKCV4j7bnaSqw0NUmcpakMKiULT8Gw9c9Pz6Neuwz8pmaUgf2xuG8yNs1Zr4spH1QSZ/YnKS2dNQjRt507JlnW64BWszytiUWNiSURGbiu6uSms9XXSuY7IyZUMz4tnahmbmcSYFktYYiJeTHjdXjROGwa7lfOnThIZGU5KSTFBAcFcqWllZm4G3dpwguPX4dIFSRaworPTfuwoIcPjJMSuJSg3TQodj9S3sjC9gCYymojUdGYVFaNFj8m9JLtMjNZ0SlzEqp2FLDkWsV64JPWDtImxRKVuwO4URWctWq0X78QtrF2t0jDHbi7Hq+gZaulifHoKS1ocwXGxLC1BsF+gzBS6Jkbpr68hfEUImeVlElo3ID4/O01IZiIBcXHMukVZUsVsUVm8ehVNVx8RgUGEF2TKDT1Y38TC/BKrcwtRgkJllBcY6o9Ha+PQm2+R6PVnZXgUCRUi0ncxUtsksZaBJTno10Tj9phR7V7CTSbGL11g6WoXeqOG+C1bcdu8zDb2SI2nVdsKcIQGsuBQpGaggouJ3ouYrg0R5RdAnLhgXB76O3u4NTdF7PYCCAtjfkmLXmckwORlsKkRy9AdwkKCWVWcw+j4KOrgLcanZlhZshlNRCRzi0v4G3T4q3audnTAjE3qYibnZjE/NcFQa6uEQMQI5X2TGY9qwaK1YFqyceq9t0iJDGDNykiikjcwPTqLtX+IBfsSaysLWAiyMK3VS+c7TmdkpLUN79gt1ogSUFYmt+5MMNJ/gwmHlaS7y5kWwZMSiHfRSbTFQOe501icSwSFBLIuP5db14dY6LmCV9Gyfu8+RpYc6PQWyfZdaYG2qtO4FxYJWxEuGXC3h24yfuUq8y4XKXt2sWCysOTRYVJ0rDboaD9xFH/nnGToxmzM4/bQKBMX+tAY9azfX8GQ6sTmF4BN9HK2uTn+2mtsy94gweCrE5OZmpnn2uWrzKsqmffsZhoVm5DLMQWwxqlQd/woGoFF99dRVlnO+fpmFq+Ny96pabu3M+EFq/AD8BBh8dBx9iQmq5OE6Fii4xPpvHiR2bkZ5jQK63ftZFHR4bapBGq0RBlUqg99QKhBIdDiT35xJc1NrUyP3cayYgUxuflSlF4JNMuettHA6MXLuGbtspNHaGIE/deusHBrDtUYyKr8Ipx+JtyqE7NoKzgxxQdvvEl2SSF+If7k5G2k8cxZ3HdmCFsVS1h+EZNuFYs5gKnxEcJCNVxqqiNwwUlCVDQbMnM4duY0Vq8Tq9lIfHk5S14N/oofBpcbk2ql/tjHRBi1JMYnEBWbREtzG7apSYJXriSmpIRhmxWNn+h7O0mCRsulukbJVo1Liidy7QoaWxqxzjsxRawmMidPdkjRqm6CXG7CF21UHzmKf3gocSkJRK0JlyxRx+QcoWviWFVWwa1/Z3UNegNa2yKTl87TXVdFdkoaRbn5GBUTNS3NjDoXWZGUQMT6NNxuLSaHgp9O9Judprn2NGEGLVmpGYRHrKW5oZmJW8PyrllVUsy40yH7Fwd4vITNL3C+uhaNyUJJWYmMfU6cOIZH1RORmIo5KUV2YdHhwWK3YxmforelFX2gHxvzs7EEGqk7e5bF25Ok5ubjl5HNhNMjfSWTyNhM3qKvowWj0UBleSVGr5EjR4/L0lxMo4TUugAAIABJREFUVgaamGjZC17kZAJFa8x//QOTx05YaABbyiow6IJoqm9iZvwOKQKbHbeWKa9X9kUPEwmAoWH62zsIDo8ivygfu3OGc3XVsjfwhtxi9IGROA0G2XrOoLiZ77/C1OV+Vhr82ZiehibIQP35VqYW5knOzoegVagmfxbsVlaJnuIXO7n6b2mWiIQY8kpKuDM8zoWW8yh2FzllpSyGhTCjKHgUHYGKBmtfL3eu9OAXZCQ3Kxej28x5IbJvWyCxKI8hk57ANWtYGJskNTyKd37yE1JEZSMsnPyiPMaGr3Ghp4tJj0rhtt14tAGy242odgk8/2B3B/M3h0kMjiQ/PQOHbUHq0A4tzrChtIIRq8qKVTHYrFbWBvhxR7D47wyhiQwiu6SY28PjDF29LvX9tu7dyx2jjgVFI0u0FqebsbYWnLNjWMIslJaUcb37Ondu3sZqX2D95kKuiBxocDAmN8SY/bheXY1tehpNUBBFJYWMXLvE4NB1prxQcfd9jC16JDHTK3JWDisHfvEye4tKCDH5UZybKwO6/ls3sAabiM3MYX5RR4AgvrhdrA4w03XyI5y2WfzWRJCZk8vVnmuMDY/KYChv21aGtQp2vQGzYsRid3Lp7EkZuAbHrCQ1MYXJ3kGGh28xa9aSWLaZQdHKVK8j2GMn1WCk9+/vcaWpnW0PPEhGUQ43uqv4659/g/LCnkrV4vCQbg5hZ3ERJ6tPcOHWDRJ27uDhH/1MWE/ppWpFDcO2wKGXfsCRt94mLzOfB/fey4G33uTSrRvs+MKn2fHsMzhNQWgVPVrhtdts/Ov5b3P8w4OUbN9KaXExx999j4t9V3jgS19j6xe/JGvbAusnDh5LDt545qucP3Waiq1lZGdl8uE//0XfzSGeeP6b5D/5Sew6BY3ez8eWsVp57yvPcPqfB7jv0SfJzMzmzdf+KgWOn3jhmxQ8+qgE10sSiNfFndYWvvuJR1nt70d23iYKsvP451/+wcDMBPe/9HWKHrofryHEh1cRTp3Dxh8+/Rk6W5rZ/uB9ZKdt4MCvfsutsUm+/Pvfk7BjJx6LnyQaiEI5M/P876PPcufyVTZWlkhcyfuv/YkZ6wL/9cMXSdq9B/yCUbU+BrLGaeXVe+5i7NJl7nroceLik/nDL37NvMbLl//yCnGF+Ui6nkwru2FqnO888TizwyPcvWsvMZHRvPmn1yXj+rk//4o1JcXyIAksgoZFzh8+zO+f+gIpMTHk7t9FcPgKDvz+j9JpeumvbxCwMQdVq/WR0LxLcO0G37vnCRSPl6JH9xEZGcrBl3+LEy/feP2PrMgvBEWwrHzVgKXr/Ty/bxvBGoV9j30GNGYOvvkuk047Lx87gCU+VogH+jKn1llmrl/l+08/RcC/WVj37t5HsDmI1/7wmhSBfeGtP+C/IQ2H4i8jNQMOpi928pN7HiXSbGHHpx/F5nHy8Vtv40DDb06chjARRfnKM+jtvPPKrzn58z+TtCqGu598hLmZCc69875IUfGt9/6GMUEAn/182TVBzmmq5+WnHiE80I+7Pvs0i3NO/vnyHwlbs4bvHHwDosJA7yfFVRWvneuNjfz+6WdZpTfzyCcfZ3R8kgMHDhKaHM833/wt9hUhKPowCTlQlya53dzC7/7ri0QFBrL3c09yZ2KcD1//G6HRMfzgw4MQssIXaYsI3b1Az4nTvPrV77ImKJTHP/ME1wevcurQQaIzU3nmb/8L/iESQyv7lasqP/3iM4zWniTc34+Hn/0yg9ducuxv7xGbup4vvfcahAWyJNFLHkwOD33vvc+vv/F1NiYlsv8Tj9B9qY9DB4+SvXMrn3z5u7hCQoEg9KqK3uWk5a03ePXb36IoL5e9n3qME8eOMtDURuLGLD7z21+DiGIFaF7gG91zHP/bX3j/N7+nJCObe/ffR3V1NQ0NdeTt3M5DP/wBBIv3XWYGir7Of/0T7730XbaXlFC+70GOHj/L5fYL5G+r4KEfPw9hwRKTKbanxe3gawIMffUqpVlZbL/vXt49+BE9l65SsGsXD/7oBZmFtqFgFtWJkQlq/vo6f//r7ykqymXXvt189K+DDHZdZff9D7P161+GgEAwWLDNz2I2OnnvZz+m/u1/UpaRy7699/DPjz+moecC2x5/lHueew63wQ/F42NDszjDGz9+kbYP/0V59ia2bt/HgY8Pcf5aLw989ikqn/ysbLnm0QqErajdLPGPr32LlgPH2b1jK9k783njX+9xuWeQJ//762z+/LMyw7KEQxp296V+vvb4E5KJWFpUQElpAe++/RZ3Bof55LNfJP3Jp8AcIJUTZF2XWV566gkm6jvYnVvCjsod/PmtN2kfvsYTL3yLok89gUdjQCvWS+LBbPzs6ScZPHeGR/fuZ/2GPN754CA3Rod55L+fIf/Rx8DfT55FnThf/xZu/9kDj3Crq59PPvIQodFBHDxxlJ6BYb7xk1+SvvMuqc0pQBFal01mhH/z6ae4camPe/buYW38at7+x1vMzMzxmW88R8onPgl6kyyz6TQql09+xC+++TVW6Yw8sH0PK0MiOVJTTd3Nfr7z+1dJEKxknZ9PnkH14p4f4b8/9Qh+kxM8ULmTsNBo/vXxYaacCzzz4neJ27ULj0YrS6iK2wmTk7wgevpOW7l/390EhRg4fOYkV8ameOlPfyUirxCvVgBSPGgFeWdgiG898hh6t5f9d+/GHGDg4McHWbTZ+fYvXiaofAuqIP3Iu8KB5/IFvveFZ3HPL/DI3vsJDwjnnX8d5JZzkR/85Q8EZW9E1Rjl/hGR79G//I63fvcK6VFRPHTXfuyzbg4eOoL93xC+7/3hN5hzcvCIjKawEG4nM42N/PgLXyVA1XPfvrvRWLy88dEBJrR6/vjOAQxR62T2WdULMoOD0fY2XvzM0yRo/fmvxx7j5uwobx35gCWzkVffeg9lTbIvYyoUFNx2Jk6d4Edf+RKhQYE8dP9DLMwsceL0Odx6LT98828QHyNLx4q4HV1ORhrr+O6z/0V8RAhP3P8wY1fHOXT0OJ5gIz8+9jGEhSI6UxuFNXS5ePXpp7nS0ERE4Ao+9egjjI0O8v7Jo2ji4/nla2+CMdSXcReYZecil2rO8sq3nicndDX7KyoZvj3EgdNH8U9P5PsH/gV6UaFaBig4bFz5++u8/puXpWTNg498gv6+QTmfyZkZfPWN18GsxylIZoK+vmDl8tFD/PJ7zxEbE8FnH32cjlNtsgoYnZ3C599+XVYfF4AAkVm22Wn4y194/49/YlVYFE88+gkuX2zlg9PHWVe5ja+8/CroAnC5nKgWBUH9fOGhh5nt6SMhIJQvP/05Dh37mMPNNaTds4sv//q3oC6PXxDunEs0/P7XHHzrddalJXP33ftoOFtPVVUdlXv38OAPvg8rglj0qviLnqwuL2dfeZl3X/sT8cnxPPXo49QcOEpVYxOln36Yh1/6IU69RZ5ds8eGMr9Ay8u/pf6jY6yJTeCe+/dw6uwBWlprUH7x3HNqlFvFViN6ys3jCrUQumkjK3dsp2j3fhRB7hSMD3Go7Qs0nj3OdG8ft0/Wwcwi5vBQgjakErm9jPz9+yXE2yBM5JIoH3qo+8ffcI7e4fzHRzB7NagGCxt2bkPJTKDs/vslIsLtUnF6bJJgVHfgADOdPUw1duCZm8cUEcKKjams3V1B6vatzHgFpToAo1uRuJ7mD95g8nwnI+faZMNzJSKC5O1b0KYnUrD/bpwer6RDiyze1a4uDr3xd3JCwxk9VoX19jhB6+Jl27S4fbtILi/F5vVg0ujQCrbr7AxVB99j9to1BqrqpYK8LnAFaTsqCczPlNIWgvUqHAohP6O1LlL1/nssXrnGRGsnrvkF/FdHEbkxjZQ921hTUiCdF49ikCB479QsDQf+zERbO6N13QSYgnFHRrJ2cxGrivNIqyxD1ag43KJU6sEzO8e5Dw4yc6EXV8dlXPOL+KWsIyQ9lcJ77iUwcwOLGrdM0we4of7gh4x0tBNqd9J17JSUC/BPSSa2uIDoTdkSQO0xCEQQKFYrusVFTv3jbaYv9rLQ3Sd1/mJyNxK+YT3F992DMSUZq9OFxhIkQbnTA9e5cvgd5i5c4GZzLy6XhtUF+YSkpZJWuYXVGzfI0o+I6gSqZ3b8DqcP/JOJpvME9w1jH59ldcEmAlLXU/b4YxAXzbh7CYPRRLCqMH6hm6tnz3K7pY253ivMzM8Rt72cwIxUNuzaRkRCIm63IoWmBTD876/+BtP0DHbRT3hgmJnpKaLL8vFPimPXY49ClGCm6XBqDHi1Wm5fvMSNj95hor2NqRtjjM0vEV9WyrqiInIqKjGvjWbRuYifvwVFlJ26u7lYVcuVk+eInJhnfnpG9ogUmpIln3wct58Zq0WEJjqZRRi/cJFrZ87Rc/wU5rkFZmxLhBTlElNZQuGD9+IymSU7VPRWFvNzua6OsepGBk5VEWZzMTxxhxWlOcSWF7L53v14DGZ05mBZ7hLkrp9+43m2BJvpOnIYrUfDnZl50rdsJTpvE3kPPSDbAzkQ2XKdbLU33NjC6PkuGj46hG5hDq9GIbaggJWbNrHp8U/IlmWqMPJut9zrV46dYGHwKh//+c/Emv0kSDp9xzYs6cnkfvIBPKZA6Xub9CJyd9B6/AjOrou0vX+QgAUHDkUhensFUXm5FD7y6P9ndwvgjrDdTUeOo7/USfXf3iRC68+YzUHKw/sJzcqkeM8eVLMJm9eBQaPBtjDDK197jv2xqVS99Y4EtrtMBmLLy4nKySb/wQckhnPJ4cJiMvlK8x9/xMzFXs6fOoV2yYZDUcm+ayfmpHUUfuqTuDSiPO5z6LQ4OPvm3zEN3qD5vQ8IcWuxa/Ws2lnJmrLN5N6zH5dguYuuGUaBZYbat99Gf6mHniPHMToU5kxGQvdvZUVeFjv33iMh5HbR8cZsxOtY4tRrf2P18BQthw4z71nCHR5K7NatRGdmUSiCQ40Wj2Doqh5uXOrhw9+8ys7wNXQfPYHTusii0F27by+RWRvJ2bPPd4FrFHneZxfGaTv8MbqePtrfO8garR9uP3/C76pkZVkJG7fvkLguUbkVwtYak4GTb76BqbeHgTNVmBwapo16wh7YSUxFCQUlZZIpL2I9l9OOfWme5gMf4NfZz9XaeqadC3ijwojfvYuUklJZQvWRhDTMO5cwuJ3Uv/Mu9oZ2brd2YFQUbGY9mQ/fR2xxEWuzcn0QAakF5eX00YP0nTlLulNlsLoB1e7E6m8h8RP3k7CtkjXr0zGaLD4yg9vJtMdGw0cHmT9xhoULvfirRlwrQlj54F2srSiRsi6aZUCxy2WXmqKNb79PUPcAdzq7mHYt4FwZRvy9e8navoO1a9fJ+beJvexxo87N0vjOeyxUNzF/+QoaRUW/OoI1d20leVslUWnpshIipFVExw7rjUEuHDnGSFUtE33XJDEhNDmZlVtKydy9m7C4ePQCP+b14rVbeffAuziGhvCe78beN4DRqZEt8UL2byVF2LaV0RJPJmBKqsfN6K0hLh8/zfzhKhavDWLTudEkxhKycxtbHniYFcYAWcYUnACBrb490Efv8ROMHzkl+4vfHh8lrbKC0C2bSd++Hf/QKBRh+8Xn7YtMDw7Qd+oMI0fPyFZt1iW7vFcidm0h+979KEHBmIQov8OB6rAzMDRA1+nTjBw5jmF0SpS0yNi+jbmMePIfuo/QsCgJ9RJdLwTE6A+vvkKq0Z/b7xzCNDvPLDZC87Iwl2+m8qFHCBCOjRiPQNXYluhvb+FGVQ0L1Q04b91m3u0gbfc21Ox0cvbtwxwaicvlxV8wad0uBpsapEbplY+OYlxysGB3sLa4AFNxLmWffAyboiVAdLwSJVyHg56WJq401HPz1GkCFpZwzdgo2L+X2Q3xZN8jAoRwXKLyptPidjtpbahlur2L2/84RKjTxaR7gXVby1Fycyl74EFMRot0wIVdFpSYH/33f1McFsXUsTO4JiaYMngoevwRxlaFU/rAwwT6R7Bkc2A069G67Zw/fJRbza30nzyDvwpzTjtF9+zHmJ5O7t67Uf0D8AjSlLisXW5aPz7Mnc5ORhvrcE9MsWT3sOeJJ1iKjiLn3rtxWIwoeiOSPuNW6fzwEAPnarBf7GVMdHBaHYIxLAjllee/rz65cwfvf+Mb6K0LsiH45175FRddTtI3l6OI9J/AC0kdQDfXW5tZ4XDz5te+wwpVkSWGp177E5dsi8QWF2MSzEXxN4uCZgFznW0EOR38+ktfYWXgCiaX3Dz7x99yRZkloahQ9mKVWoKCkzs3w+TlXoJnF/jt57/CurAIpv/dB/Kpt1/j6vQw0UILShMgYjT8VD3MWhm/0EDIwjxvvfBTDE4NBIXz2K9f5ppzhoSyfME3kv8XkWlnU5NsBZQbFMmhF35MqEaLK9iPh3/3CoNL80QX5slF9IrWZRhwDo/gHB/BNjDAP77/P6ywBKIJX8WjL/+cntlbpJSW4BbZEkWPIprNz05jvXmNyc4LfPjTX7E6KBRjRAT3/epn9A5dJm3XVukgCxi2XtUz3j+Ev3WE+a5Ojvz0f7Eofvgnp7Lvhz+UrduiNm1gTrXKC0cvosDBIfQzVibbLnD4f37JmvBwjMlruesH3+fGzVvEbqnAoxfvKnAyCsf//FeyIsJwXL1G7ZvvSsV7c3oa9/zge/RNjJBUVIBVFQxmgyTvjPVeIlLnpfPgRzS9/jahfgGEZ6VT+dzXuD5ynbjKclStcCqM0vjd7rlCAgt0vfsuFw6dQ6uYiSkqpfTp/2JkYY41hVm4BOtQJ+hCbi51tpPoF0Lz399j8L2PWGE0k7C1jMxPf4qxxSUiC/NwCNkbMUNOj3RWoiwm6n/7e0ab2rA5nKzft4dNn/kk/bYZ4rOz5QUuHHyLzsSff/pTHigpoP2fH3DzRJVs8bR+/w5yHnv4/xF13uFRVd3bvqdPZjLplZJQEgg9BEKTGpr0LiiKqK9iATtFBREUVMCOgiIqggKi9E4gtNBrIJAQICQkpJfJ9P65d/xdHxf+F+KZM/ucvfZaz3M/lJnriBdML7lp6qj1qCi/cZP2Wj+ZHy+l6k4xdS4v/Z97XqYiWPV6ojskS7aX6AoovS7uX7pCq9AY/l62Esfl6xK90ve5aSQMGYxNqcfYoR0NKqfEb4jYoQdZp2kRGcX+xUvw3y/C7Hbx2JxZRPXtSW2ojriWSbL8kKZnRYC8k6dJDYtg96KPsOXewfUvm270wndkweULD8OUkChFLwGlFo9ezxcLPuS9iePIXPYJ9+7cxaszMHPhYhpCQjF1aEtw06j/kEbCOeml9uJVItQmNn34EYG6Suqs9byydDFmk4mobukEoiLwKhUoBRbBpaD09Bmahoawaf589NW1uH0+piyYhzMxnqCeHbHpdARJAYP013LndBYdNHq2vjufILOdOo+Hp1etpMxooFmP9EamluzGB/Dr1OQcPU6qRsnm+e+jdwSoDcCUz5dSKX6+c1d0oXq5ebhcVpm7/NcXq3l+yCT+mf8+DSIJQq9k1srPqVQriemWBkbhYv4P1hfwU3TyJImoWT93vgxqN3tcvPz915S47TTL6I9TJUb7SjzCZa9Vcfd4FkmBABvnLpCB74rQcJ5Y/R2FLgcJj/XCr9ZI17r467W5qL6eQ1xdHb+/M494QzjVOi0TV6/griZA61TB0kQW0gGHHYVBx4MTJ2lRZePvZZ9i83twhJt4efXX3K6upJ3IgZYmEskzIC8vVya1PNG6HRvefEfGXjlCjUxb+w0P/s36TGzbHoUpRJp7xPHK5bRQm3uTiMJiti1bgbHeSXDzBEZ+s4rchjraD+iPw+vBIMb8AWioq8dWcI+ou/f5c+lywgNa9EmtGPzlUq446knt1qMRkeMLyCKkqqYCHpQQdjGXjcs/xxgbgS8uiqe+XMHthw9p17ev1IZ5jEapgyqrKiWovAL1mUsc+O4HglUaNE3jGLd8CbkWMx369JUKfumcdjk4lnmAGKeTpMo6tn/xtYzzCk5KYuDCD8i1WOgg9grxR+jfFH7y7xUQ7fViOZDJsbW/EK4MkofbgZ8uIsdhoUtqGgq5rzQOLG7dukGKSkfF739z5NcN6GNCiejemaEL3uVmVQUdBVtOjPhVggsBd2/dooU/QOWO3Rz75TdpVGqankbvd+eQ57ST0q27TJRSK1RS41aYc52WBiNX1qzj7plzVJnrSRs1mp4vvsQdu4OUtC6N6D7R4cLLuu++ZWz3HlQfzCTrl00kRsSRnDGQZv97igK/m9QuaXJtBiTSKEDOjWu0FO+Utb9LOPwjSw0ZL80kfspEKkDKsRo1qAIlBlfOZNMtKpLsFasoPntO6tAHPfsM0eNG8lCppK0Aof93b7wuO/dv3aCNRsexZauov5GHzWZn6IsvEDJmOEVqJcntOjQelITOPuDj9pVLJJtM7F/6GbZbBQTsHgY+M53QiSOoMRlIEAW1ePv8h0BZsnQx88ZP5sx7y/Dcf0C138Gw12eh6v8YjhATLZomNJpHRYNHp+XWqWzah0ewc86bqOvqqPxX/jT2zdfwpnVGISRNMbFIkJLPJ+Vyt85l0y7IyJ73l+AsfIjd72XawveoS22Hq0k8sVHxsnhSO0VHC26cPEGnZs34/Y13CJSUYVBomfz2mzxq14KI1M4EicmhUiELOrEfnTtzivSQCA7NXgAPS6lTeZi5fCllzZsSltKWIIO+kRWsVOO0W/ll+ee8Pn0GO555HmVDHXVBSqYuWkBNi+Y06ZaO16dApdbhxCN1ufePnqSVIZiN8+bhr6+TB6kXly+nNDyC6I6paMXvl4vZKzWFDy9epblWx7rZs9HZHKiDTDy1eDGlKj9Nhwxq1DaqhVVRScDupuD8edqaTKyZ+SwR4iDSvAnN26eg+PzJGQG104r7fj5J0ZESchkIi6TlkGEMeH22FMD6tQqUckzll2LCnMwsdG43IQEPGmstgbhIIqZMYuiLr4JPMMHEhfoFeZKrK74k//QpKqrKiIqIwm3xyHZmx6dGkv7sdAIqQbJTExCuLFQcWPQRZdevYTdXYxAaGqcXZVwUnWZOIm3qJDlC8gTEFx+E0hPg5LKPyDl2hAank9bxrXAWWfAHGxk093lajBrQWLhKwbWX/FPn2Ll8LfEE0VBRhUmlQOVoQN0kmi4vzaTd+NGSaeh0uWVXSVFTzeHPV3Dv1Gm0gQBhxjCqympRxzdh0Juv0HrEYFwKr8TeqEXRa3Gw58MPeXDpImqlX/4bwauLTEkiaeoYOk8eJ3sNTo8CrTIUZa2F3Z99QMHpEwSpDQQrTXirfUQlt6HbC5NpOnIATk0j303jtkNVA9sXfUap4M7pFHJ0YrWaMSQ2Y9jrc2gmRsZB4v43OnWz/9hC3vrfCbbZsAZcBIeGY66yEJycRLdXZtJm8EC5EWmVOrSC5FH4kJ1LPqYi9wbGcAN+p0hQsRMhOiZvvURMr+7SpWl3BdDqwqm8mc/RzxcTKH1Ig9VFhDEGT22AkFatyZg3i9CeHWVBIU6kAZ+Fhtx8Tn+zgUcXrxESokOh9GGz2Wia2oW+s/5HuNjEhSjW5UavN1B36RpHly5HXV1NjcuCzhiM2+4jslNHBsybQ6hEMYjFFkDtV7H5iy+pPZWNuq4au80sxxlui5W41I70f/c1QlNSGjlrCgN+lZ6SizmcXLIQTWW5jGBTa0zofcGEtGnD4EWz0bVpjkdkUwofEg6Kjp/h0nd/0JB/H1OkyLStQaFXENuhPeNELFTLFnjUXuxut+Sk3dpzkGtr14OIudILx1cAvyaYsA7tmbBkAcQK0LQYITWyFa/u3sXVX39FUVYuGVk2AezVGQlvn8L4zz8BY2PnSd4knVHG/bXMu4vvUSl1Ji1ejRG110hMh46MXbUIf4jQa4JayDF8fvL//Jsbfx/E/LBEalUEi0ofpCEipQ0j5Yg2tLEjIytSNVf+3MqdrX/jKH5AcEQI9RYLRkOYjPUa9PmHuLRCaKyWMVKxBj2XN/1B/m+bUJWXYwwxUuv24Y9uTnjXroxbvEC0ChsF3eL6lZD96+88+GMripp6lLFxPKgW2bCRtOnXj+GLF8jpsoCBCIaocAZ9+tRzpLl11N8vxBOmxa5wExIZQpOunen//jwZHu+zCRJOkBwTZv30E1X7j2AvvI8+VIfZYUdviiB19Ci6vPUqPsn5UkuRt2iSHvrmWx7t2ouqopKo6HBKLVaUzVrRcuhgHnt5JgGtHr3cAAWGSknWt6spO3gQVXUtBlMEpRY73tg4Ok8cQ99XZmDHT7DQt4jvFy8HV36J7fhFau7eIzqpOYW1lejio+g1bgzdnp0hIzYFxsrt9FBd8oAv336LDl4fvqJiYsJDKLda8Sck0mvKFFKnPdmolpfzaAF7tbPxk2VYz14g1OJA4XDjN5ioj4klfdoUekyfLLupQdJMooDqOnb98BMVh7IId/kwGUMpqK1B3SmFvs8+RbthgyTHVBgoZKXg8fD3Bx9iP38VjcUqKeVWgXIKD2XiK7OIGjq4EWYnAMKBgMyI37B8Oa5Ll+X9bBIRTpG5HkPnLjz2zDM07dUHVYiYJAivoIvzRw+x6/vvaFZXTxOfAleNGVV4DJURsYx5/Q1aCmKEeJf7nVKbLdKpfn77HXy5eQRb3UQGR1JotqLq1IERr86iadcuKIz/TTeE2/phKbu+XU3ViVMYXXaimkRRbK5F17IVU996A4Pg+gWbCAjwu9OHwmLjqzmvoisrJDzgxWG14DEGo+/Qif7Tn6Zl336yg2OQ3A4/tQW3+Gf1N9guXybU40GrC6JOMGlbpzDjvQ+IapMsO4sqUQB63ez54iuKL1wkqKoKk+DfeVXUBJQYe3RjyP+eJ04Y0CQn3I9GoZRF3PENG/Fev4m6oY6w6BBKXDYUKcm8vHQJiogICBZjRa3Eo1nuP2BVHdghAAAgAElEQVTD4g8xPbhHlMJHg8OGNcyEP60Lk+fOJSKhtXSgBkn0jZ+7509y8Nefcd+4QYTHL82cj1weFJ068drKFfiDTY0AaoEJcdipOnWa/evX43hQSLjAz3iUWFU6Yvr0Zsy8d0EwSIW7WUiFquv584cfsObeQnkjj5YhwbgULsoVXoJ6dOeFhe83Qt91euHflFze2wcyObpuPcYHRYQRkHm+1tBggrp35dlPlkpUm0uhQqXU47dauZd9kkM/roX8fJIiIrHYXdQE6QgbmsHUue+i0AejFqYowS31eHiwcxfHNm/GVfkIrctL6L9YLafeKH//JHE9pjDZHRXeLrXgJO49SNb63/DfyqNtdCROr40qdYCYjEFMWCQi/sQe58MvZBn/Gpg+mvESLQWNLT+PeKOeCms9vvhoogb1Z8I778j3rF+jx6fQoHG4ufPzBi7u3k5NXRFxMRE0VDTgD4sm4fHRPP7qW42yJWFA1gVQuxo4s+Znbh/OxFpZRlxwKM4qC6qoaJqMHEqGkNaJBlkj9hTsbrJ++Ynbhw6gLivBJMyLpmDyCgtRfDl+YsBjb2BAemd6DhvGzY1/cfjkGdqNHccIMXs2aLH4XGgFcsQPG+bM5drxU2Q8PowxL8zg6OdL2Z91jPSnn2Pa4mWgEvR+4VLySQfm9lmvcSU7myfmvETnjEFs//ZHDh0+zP/mv0H6izOlE9HvElwjPdTb2fXBR+zftZ0X33mV7hPHsX/Jcg5lHWPCm68wcNb/wGCSL0mcjey3356bwYP8XEa9OIP0fkPZunQNOVev88Sc6XR5ZQZSMBWibwRWF5XzYsYTxIbEMvnpJ0kdMZw9i97nxPnTPPvJh3R6+qnGl6pahau6Cp0pjFUjx+Gtq2PqCzNo2bUrW7/9kexLV3l96VKSJo0BgwKXzYJOfG6Hj8/HTMJeV8Oche8SldSSPz76hOxLF/hk8y9EiC6IIKRLx6D4eSfLxgzDUVfFy/PeplmrjmxZ9qPEVKw9tBVSmkN0hOx+aIRjwulj2dCJshB/ce5sYlo15+ePlpBXeJ8P160lJK0r6BsfCKUpmJLMEyyb8gxd2iQzbd6rhERG8vuqNVy7fYcvd25DKfAnoUYJ+FYLbky9jc9GTkThcfLiojeJiI/m5/mLyH9QyMrDO6BVIqgNYBfMxlBoaOCDxweh9bt5a+lHaAMGfv1oLY8qa/j48BZoGSeBwj63A5XSA/eLWTTxOUKDDLy2ZC5KTYCV7y+mwW5nxaEDEB3V6N4VjmhR6RQWs3jUJCKD9Mz57EPpfvrpk6+osTn5+MheiAqVm4LXYkGtN7Jn5dfs+HYNHdsm8faKDzFXlvHTomV4VErez9zT+FISVYX4T6HHnXub+eNHkdKiKbOWLaG2pIb1H36PJjiEN7O2NDKjDCFyfKdUebGcvcjip16jY1Jbnl8yl7qaMlYuWkRkbCzv7NjR6AoWly4SV1we6q/dYMmTM+nQIpH/LX2P0oI7bFz9CypTCHP372jcuMW4UpzyzQ3UXb7E4pdfkfiDVz/9mEc5N/lt1RpiE1rywuYNjRugKKAEVNpmZ9Wc1yk9dJReXbswddUnXDqUxZ6fd9OiTQrPbfwW8cAGNKLQVkKDmYo9B1n+zof07NWLpz5bRE7mAX5e9QVdunfjhQ2/NgKvxVhOHuDU5O7Yzfdvz2dIn95MnP86BRcusGb5V9JdP+6LZRBmwOX3ohNjGJuDnF9/Z8OSZWQ81odRSxZxc/c+1q3+hX6jxzD5uxWNHDShxxJFlErFuR9/4vePPmHChAkMfeVFThw7zZ61mxk2aizDFs+FCAP4HI2FhcPDp2Mm03DrLiNHPE6/+a9zYvMGtv38I0PGjGL8V181YqYEN0kWIX62f/YZB1avYdroEQyeO4er27by+/qNjJ3+NIPefgOEg1FocARg1Wzm8A9r2bf6R54aP56eL7/AiY0b+X3TVia++AKjFs9v1GpKEn9jZMymBfM5s+MfnpwwgX7PzyLz59/Z9s8ennnnTfq+9VLj57U1AtKxWPhz0WLO7TvEay/Pou3kcWxe+TnnT5zg6Rdfors4bAsnomTT6Ag8KmXmuLEkBGmZMmI4nfv35eCmP/h7/xGeenU2GW+905gwIjZkoVlDyepZL1N8+RovPDmdtqPGsPHjjzlx5SpvLv2IjhPHyGQB3IKXKsDmWlZMf0YWCrNmzKRZWnf++eU3dmUe5a1lH9N1xtRGp6mgJIhrsntYOXWafBc+M30qzTL6sXr+PK6cv8jajZvQDhJJMv+hmiSE3c/iSRNxlT5k/muvEN6mDRu/+pq9Z86zbN0vJImYOacDn8+DwWSg6PRJ3n52Bj1at+SlJ58ivGs6a+ct5ELePX7csg2NQFwJGZJO6KF9YDGzZPp03NXVzH31dcI6pbHqzbncfFDMmq1bCeqZ1rjWxLVIXkuAt/o8RlSQlg8WvSd/z+ovviC/oJDvtmwFgVcR1y9neGqoqGLRjKdw26pZuug9iRv6YvESbhQU8dvBTGjRsjFpRLiVBZbFY+fFf/ORk2MimCcyf//VNn7y2Qru11pZ8+dWdG3aNK77RkglN37/nc8XfkBap/a8PXeu1KqvXPwxD2vNfJt5RL6XJftNXJNAMD0o4Y1Jk4n+Fzm08MsVUFfB8pWfY1UoWL5pI8QLBqng74q9N4jArTzmPDmNDjGRvDL3LSnF+WLZJ9wWtIQzZxqvXRRuAgMRCGDNy+HZSWNIa53IB6tW4cq9w8qvVxMIiWDRhg0gyBDicwqHv7imi1eY8/R02nVsw6vLllF1+QY/rlkvCJks2rUDokUx+h/6SqHi29fncOXoUfq0TeGl9xfw4FI26zf/gSIikqX//PP/3bji/eMNUJ99njlPz2BAly7879NPKTuZxbrNm/BHhPHRX1sb17L4vJIrpebcht/45fPlDOzcgademUXxtRx+2roVbUIiH/65WU4f3HV1aAXrtN6MOesk819/jR79e/L8Rx+Rv+sQGzdupXWXrjy3Zk3j9YiCV0aWqDj743p++vQznhgzkhHTpnD3QjY//LqepB49eXXtmsZnUbR4xQYQUPLpjBd4cOUaQ3v1ZPKCBeT+s411f2ykXf/HmPXtN/99twIELT6Dn+uff8Gf676n76QMxkyfyvndR9j81y7Sh49l+rIV/7msLUh3qt/FmZVf8evX3/D4pHFMevY5Lv29m9/++pu0Jybx/LIV+C1eafwREXc6nZIjy5Zw6u/NTJ84hrbjxpK3bQd79+xD8d3EsYH8/NtMnTqZvv0H8nD/ETZs20bz8SNoNWQYdk0YHo0Gu8eM0efiys6dtIxrQkL7zoRFhOEyV/Dg2i0CZS70+hD0LZqQlJJE0ZXLUvNlc9pQRYcT0jGF8KZNCdhd3DyRjbK4jJjoSIKTE2jXsT3XDx/DYbbhEYvXZCImJZmI0GD85SWU3r6NX0B/1Dpi2rShVesk8i5fwlxVJReZ2W2nx+gMXGo9NTV+Ci/l0MRajVfhJWLwQMJiIrh3cBd15ZXUaEKJSmhNWmonKXavf1ROyb0CtAo/9ZYGuvUfILErj27fxG62YbaDKtREUo92RLVoyqWcm5Tcvkt4g1O2fY0dW5GU1IrCrFMyl7DM7JVOp9ZpbTGagnh49x5FebfRCvq80USz9mnExcRz//w56srLpC7JIEKd+woeVBiXLxZQfvc+kV4z6pAgdF27k5ycxO1tWxB0tdyKBuLbppDYrqXMLCy6kUdhzg0ignRSH53YqztRsdGc27+XuvIadIYodFER9Bg7ALVBx/E9mQRqLES7Bbw2QHSfNJonNufazj3o3ArKzR7iWrUkoVNL9EYtd2/kUnL3DgqXHWNIGJ37DSU4yMT1o5kyBcSlU2BqLjKCuxJuiibnYA7lN/NJCFPjVPhp0m8QJlMwdw/ukmaEO04f4W1ak5LeAb/bRdXtB5TdyMNodxJsMtFx6CB8WiUXs7Mk/NeHgdgWiXTp3UU67M5mnqa8oJDE8AicAQ/J/XtJfac4DVWUVNCg0JPSuyfJvTpgs9RTcTUPy4OHsgAyRkaRPHgYLrePkouXqK0ux2FU06RDEq27pmDQmDi57RSeR9W0ClXhUPlJeHwUZouZ6uwsGQVYojUQ3T6FVu1boXJ7KL10i7LcW8Qbtbj9fjKmzuD+w4fcuX4Wl9stR8MpXdNo2TYJr9PO9ROnqH9YSlxoBAGdlnaD+mKtqaZeODAbbFQZjTTp2onopGb4bU5Ks29QnX+fFk1j8Wg1dHh8OCUlDym/cl7mgbpjwmnVpQNJrRMEy5rzR67SUPiIznEmfEYN8WPHcO36NdQ511F5vNSGRBIjNLvJzbDV11KZc4f6ggc0NxgxmEx0GDyQh5XlXDyZhdFgwhnQ075bV4JjglGrFJzafwxPbQMtY6LkeLzL8IHk3bxB/fU8mQnrjooipn176QD01TdgPncFT1WNXAvBCfG0G9CXRyUPKTl3ofHZNajpOqQ/bq0Shd1PyfGbeCrqCA3VoosLp8XAvty4dhX3jdtYamoxprShebcueEXcnMNO6ZVr+KvqCVcbiYtrQkp6d/IL75N3M092h5UmPd169UAfpKO8ooy7d+7gqKkjwRCO3qCnQ0Yvzl88h7WwFKWAppoi6dZ/EGafF7u4PzevobBZ5CguIakN7Xv24vK16xTn5+HXBHCEqOneuxchSgPmsmrK7pdQX10rmaRBIUaS0tpz+9o1gs0uqurqMEcF0WHAY3JiYfKrKDl5CW9lHWGmUCKbN6VF7zTOXblEWcF9SstKaZXWkfZdOtEsOpaiO3cpupWP3+YiRGuQUYiRbRI5efwYET4l1TV1NBgN9MgYglJo7upruZ9zURZtERoDrZLb0zStm4Tta9xuai11EBNM117pxIZFkHclh/I7hRh1Qbjw0bJNMnHNm3L59FlC3AqZpKFuEU2n/r2wuJ24zDaqrhfgrbUQagymRUoyMW1akH3mtEwa0ShVaMKC6ZzWVbp9S4tKKCy4j8vhIiQklPadOxPdrClZhw9ifVhEQ4NZ4oLa9UynQUgWysspv3pdvvesDXYZ1amPiyXzZJYsuCwuOyEtE2if2gWV10vV3QfU3ClEIUxbJj0pqZ0IDg7mypnzeOqsqLRavGFGOvROJ6DVcutaDraiEvR+oVULMKBff6LDgjm4b5d0hos4wKCE5rTv2rURuH/2Apqqehl7adYF0XvoUIlpOXP4MCa7DV/AK5/H1uldMUVFc/XcOZzFJRgVKmwuL0OGj5Is2f379+Ow1aE0aglLakHn9G64GhrIv3gVvbWRa+rRKek9qL9E9xzZs58ogVdzudA3i6VF5/boQkK4dOYsrkcVMgZMTGVGjRiF29bAqaNH5PUqhOY7MVEmMjkbzNzIPoPR7sLh8WALD6XPgEFQb+XC6Wx5prF4HCS0T6J5q0TUCgX5l67hflglD5C+KBPdHuuNu95GdtYJTEEGKR+KTWtHUFQY4SEh3MzKxlAq1rKJSoOf7o/1xiei/HJvc/dhkcRntW4n9q4UCcrOPn4Sf3ktwSodhtBw0jp3Qm0zc+V8NjUi37t5c8LbdcQQFindtDfOZmMXLu/4GMyqgIxorSutpvjOfXwuF1aHjc49uhLRJEaaPo7uP0iwMyCd4EEJcfTtP4A7F69TWVSCubaOoNhIYrq3RxNuQu3xcTXzBOFWL7GRkdQoXPQe2J/SoocU3rknm1QiISixU3uapbShrL5WEkrUNVbUfgVxrVvTu3s3qbnPy71Ghd1MZIsWJKX2xK1QEWQwcO30SYwNFsn89UeG0LZjJyoFb/LeA3wOF0pjELGpKTRv05qqklIKr+VCZT0a4eZtm0CntK7knr9MaWGxDANQBAeRmJ5KRJN4aivKuXHzFkVl1YyeOI2A2oDd5Uah8hGngltbt3D9RCbjnppAj/R07l7NY9P631GsnDQ64LA0EBdiYsKQoRzY/BcPLQ0kjh/N9A8+wuFQoTaKLNBGXML1U5kylUC4WX2BAEqFH0WDgz/eWMLFQ8do07U905+ewj+bfuP8jatMems2w+bMxqMW+aYBgtCgNdfz58LFXDxwgPTe3cgYMIB9f+/k2p27jJk9h+Ezn4OwkMYukGjZOpz8+PJs8i5do3vXNIYNyWD3zr+4cP0aL8yfT48Xn/0vYkeJEyP6ejvb3niTm2fO0GrwYNLSUrm8YwtX8m4xbdVKeowei1orKmlRrYtYNi9LJ42nIj+f4QMH0bdHTw7s2cXxi1f4aO1vNBWU/qAAdoFu0enR+tysfup57l+4xOAJo2jXti27ft1ETv49vty+h/Du6Y3OPMGhk8wyDx8Jg0x1PX17DaBzSgp7tm6ktLaGNz9fRdTgAaB1SlyOMbKZPPG9N6gPAbuNPmOn0KJpc/Z+/x2Pqqv5bPc+grukNrKaBC9Lwo28LBqcIYu0/mOG06RZE7J27yH3fjEfb9hMZFoqfp1CphgIV5aqwc6yYWPxVNeS8eQkoqKj2f7Tr5RW17PmcCYkJzdyvgTkTTQrnU4+GDUGhcXO4KEjiQoNZe9ff+BQBFj6xyZITgSNB5vdjlEbA5W1zB/cn2CVmlFP/092hI/+vo5ar4tPT52ApnES6SLHP+LQVFTOJ5OnEfEvrHjo5LHUuaxs2bYZtzGYr7fvlSN3ybFqMMsxMCWlzB4+krhgI6OnTcHrdrN7059Y/PDV/kOQ2ByHxyoZYEKLGnhQwsInphMdEsqQ6U/x6FEJZ3btRPnvAePDI/sgWIfVVY9WqUWrDMObW8Bbg/qT0rIFQ2a9Su7tXPIO7celV7PkwllsKj1Ov41QpR61V0HF6TN88crLdGjenEHDR1PwsIgDx/ahiY/l0392S22aeFY8dht6jRLz1avMHj+JLm3aMPKJSdRXVnHw983EtmrNa9u3y9GJLeDEKNhaTnh0KItV775D68REBk0Yz92CfE7t2Eaz1Ha8sXOrZEV66ioJCRGndAP39xzk+xeeo1OHdqTOeJo8IVDfvZ3Yli14a8cuvBo9Dp8Do0qL0u0j+/c/2bVsBe2bNGXkk1M4eeU8B08do0VqVxb+tkWOJgMBl4wQE52dzJ9/4Z9PV5DepjUjxo8gJ+cGWYeO067vQJ79fjXeEJN00IWK79dsI+fHn6SDrnmLBDKmTOD85cucPXyEHsMHM3PNV3jVKqkhVIlnsc5L9pr1bP/uWzqndqTXE+M5fvoUlw8eZvwz0xm5dBF2rRqlQi9h3CJUfueqbzi1/k9SE1szauxodmUe4uSN6wyd9gRPfbgIRDSdnEqIFefixw8/Infrbnq3a8fg8UPZtnM7pUUVDJkwjYyXZkNMZOP4RBz+q8s58u3XHNmwiV5duzNgzFh+++dvcu7fYdxLM5n47myJxlCJ2ZXMD3Xy07z3yd2byfCMgfQaM4T1v/9KwdWbPPXaqwxc8DpupUamREj1ZJWZPZ9+Se6ew6R17ECfCcNZ/fsvFBQXM+H55xg95xUwGvDZ3bKAEVOVH+a8ScHhLIb37cdjj2fw259/cPXidRasWEWbp6aBGH3KjFc31Jby/Ztv4blxn7aJyXQfOYbv//iTwopyXvlwAT2njsGlAb3oQgvIoc3Jl7Ne4/bZ80wcPUrGRf64bj13C4v4+LuvSRjaT7qDXYi8WwUKp49FE6aiKC5naL/HSOjQmt/++pOC4ocs++YbEjMyGrtNMuBbRO1Y+WTGTKpzbvHk+PGyaFz78zoabDZW/bwOhZiS6FQ4FD6CxNdlsfDhyDGE2v0MGziMkKbN+GPvbu7WlrH4+29J6N0be8CHUcaEu6XZ6c0hgwnCx9CBA0lOTmbjli3cuFvID5u3EC4YrWrh09Q2wtzN9cweM5Fwl4KJGUNoEhXK1h1buWeuZNnPPxEs4imFbvX/EmaKS3l/wiQJN84YOoTo6Gj+/msbtjozn2/dDO3bgIgwFNcuoklLHjLviScRaeATRk/Epw5i+9Ej5JQ94M/MgwQEb06M2oVyUly/6MhOGE98mInJ48Zht9vZf+QI1TYnq/cfaOzEqbUyQ0nj91Ofm8v85/5HU10oT0+YgNNSx+6De6j2O/li7x4Qzn6Rmyt5t164fYd3p0wmLDaKKRMnYa2oIfPEScp9Hr46cayRiC72FrF3ORw4Ll5hwauvkdisCWNGjMJSY2FP5lGsRj0r9+wkEBwkQxWEKUvtsuM9f41XnpxGZLMo3pozWxYx23bvwRZmYu3hw3JMLRplXp0Rtd/PncNZLH/jbdrFNeO5SRMoL8hl/9EDBOIj+WDPbjmBkaGSsgvtpjrzMB/MfoXEhCa8NPN5bl68zp7DmYS3SWLhtq0g9G0yW11QRWwUHzzG3Bdfokev7kydMJnzR09zM/8uISlJvPX9N/gjw2QTUSeyOuxWcv76h8/mziW9WxeeeXIap0+clO7apPR05qxeDcZGyoZfbZCyqWPrfuP3L76mXWILXpg0kbyTWWSePkbymAymL18GwSKx5L/8YLePC998xw+fLOWxAb15YspEjh8+wvELF2nbfwAvr/xSyhB8Dicqgw7cTo5/9QU7Nv1KTLNIXp75Akf/2s+l67dInzyBKYsWQnCwdDgohZtbRNkdO0WvPgMI6LXYPX6CNAo0djOHPv2Uq4cO0qRpLFOnTOOfLTu4nZuH4ps3ZgUSjEYKDx3AIKT6phCS+g4gLLUHPcdO/r8EJRmH4g74uHD+PP36PoZKGZDZkWIbV7m8FGSe4OHpcxRmZuI0VxOI0tFyYC8i+/Sm19jJOD16tAJc2kjV5cSfP1N95RLVJ8+idgWoVQbRY/IkTGntSRszUo5N7FY7BoMYmXq4sG8XVVeuUHb0BLbKChQx4dLVFJ3alc7CveOyojOKLUdFkNfNqTXrsd7Ip+jiNUL1OuodZkwdk7F3TuL5ee8jiEDK/xy83n9RArmnT1J65gyPDmcScHmwRkXRadhwolLakjphEn6tMD+ISYKNEI+dY9//DAWF3D+aRZDOiDUkhs6jRxHUqRVdhmbgFxE7gpfq9xOoq+Xonr08On8B67mzGJUBKlSQOmIUSX2H0qrfY/gNIjBGbAs+zCUPuHJwH2UXrlB94RZ6rwJ9aAjdxo0mqFc6Lfr0IaDW4/f50SoVuEpLuLxrD3dPncD+4I4MHRdmGFd4BGkTxzDgqem4ROKJH4xKD5bCPO7tPUJZ9gVqc2/jdQVQxrYgdfwYogamEt+pPRq1UYZnC9Hpw/x8co+fpvjMWZT37+J3WlHExdBl+AhaP5ZBlAA1m9Qym1gYJorycijOzib/8HEc+Q8xBFSExsXQcWgGCY8PwZTchoBOkNoDKMW9uJlL8f6j3NyzF01dhUyv0bdNofXgQSQO6EN0Ugo6MXqWa9xD6bULFGaf5XbmUZTFj+RkLrJDN+65HcxYPJfYju1kpJDT7UGv13D7wkWKz1ziwq5dhDnMBJx2olu3puOIESSOGIU2Pg69BI26UCgDFJ4/R+WJM9wWLrSKGhmC3r5rF+kqix85DENCEj6R0uH1odcoyD15EvOpq9zauxdd3SOcSj9h/QYQl96D/qPHEjCa5Ehe/FG63RJxUJt7jZx9+wiuaqDe6qTJoKHEpqXRb9xIiI6UhgOLS+TdKsm7eJHco6e4uHMXzcS4z+WiTZ8+XG+oZ9ba1SjCQwmXEF+nDC6/k3mU6qxT3BXcO4tVGqlSR2YQ3DaZfk8+jcIQLruF8nqClOSdOkXJrsOUnDwNteW4jVoSxo1Cn5RExvjJoDc1ips9PoKDfOSfOkbJ8VPc2LmbeLuTOruTdtOmo+uYSsfHH0cT3fhSFTFoMYJBdfAQdefOcfvoUXy19fj+1W81GzyAyG6p9H1iKnavD4MY54jPpnRy91AmNaevc3H/AXweC7rocEI7dCTPZmHJb+ux+RUYlCZc/46FdUEBTvyzDevZq5QeP0uE3UODwkfcxCFEp6fRY/iExrGtGOc0UnjJ2v4Xnmu53Dl0mCCLAOMGkTRiIkFtOtFz2jTpRDR7fQTpVFLecGn7P1jOnif/aFYjkD1IT8sp46XpJ2PMOCnWF10n7BbErnB19x78l25xae9BzA4LQc1jaT20P2Ft29BnwlR8fiVuYUARkF93Azk791K74yjmnDzM5hqCWsTjaN2E4A4pTH93gRx1+byikyHSK3yc3roF/dU8ru3Yjd9qITY5hWaDhmPq0pV2Y4dT47BLbp1HxBWqvFz6Zye1B7Iw3yygoa4BRXwTmoweSUx6N3pmDGxEUgmpjLhR1jpO/PUXnlv3yD9xBrfZiq5JLEkThtM8vTvteg7A0WBHGxmN1WlD43VxfddeSnYcQvWokof3C4js0JrYcRnEp3ejY/qgRsmOUoHbZidgM3Nz3wE856+Rc/gIep1akhhKg0OI7dmTSW/MFqmCMubSjwNvbS0X/tqB6+w1HmZfwqjW4A4PI2HSWBIG9Celezd5hlf6AwSs1VjNZeSfOk7xwaNU3y6QTE9t01j6zXqe0OQUkjr3kmgtj1ItzwTmilKu7tlFw4nT1Ap9nS+AMbEZTUdnkDCgj5T9CO+lUuBD3AHq8vJ4dOUydw/spabgDm6Hk6Dmzen65HRCU9qRmNZNSjXcONEo/RKWf3PvIawnL1F7qwAPfuK6deViwMOUd96la88eUnmhFclIDZXcuX2Z2rxc7uzch6ukHKvVSnzn9iSOGEJiei+aNG+LKigcr0Yr65yiG7mSlFB55BiOomLZJYzo1JbwYX3pMm4k0U1aiPIArUuB0ukl79w53IX3yNm6BW95BR5vgIj27Wg2cghtB2cQHNMEhWAzClmE105e7nkKT57m0T9HUFaYJfUiplsXDAN70G3SBPTh8eKVg99mRadXcPvUYSpzrvMw6xSlOTcJNgTTolc3ztnrmffl15jCmktkipi0C7XV1ewLlJ3NpvifnYQKbWFDLU16pB2aEegAACAASURBVBL7+CC6jBmFLiIGlcKIvd5GuMFI8fFsKs+f5e6+nXgrKwgodLQdkoGjS1sGPPuMLOUCarWcrArDTU7WIWqv3yDvn/1oamz4XAHaDxmEZkA3Oo4djU8bIiM9hQRHa1Rx6ehuqm7kUHHkJNV37sp9v8/EsajaJdN7ylTQR+LxqlFoRM45nD58jNorl3m0dz/+R6XoDDqC27WiKC6MN79ahVehR6s2YbU4iNAHcWXrTnwF+RQLmkppIbVqH72nT8XfvgP9Jz6F8v88FDJxxc3ZI1sx37nBve37CDyqISayKU3T0jEO6EPqpCfAoxWiycZYPKeVM9ln6Z0xCIdwhEthiJswnFzY+geOq7kUH8zGXmvBmJyETXgsNi1aEBjTuze7Pl0mXyb1Gg2vLvuMMn0oCT36gNkBIUGyEyRaipknTzBS5HfKqCrhr1XKLs7N3XvoGB7Ouldno3XbCGoaxhMrPuGmx0lKv+HgFSr4RpkLNitFl46RqNPwy5x38Te40DdJko7B2/WPaDc8A6fTic4QLDcdvdfHzSOHSNao+G7O6yRGRsguwMzvv6eopo7Egf2xC7OyQF6IVOCyUlT3igmuqOOn9z6SizM5rRPp08azs+w+T787T+Yc+n0B6Xh0VVRSe+Mm0RYL6+fNleMMZYtknl7xOSWV5TTr2w+bTyVdmUaNF0XtI3zX8lHff8A/X3wpN6LQ9t0Zv/Jzcopy6DxyGDa/Co1SLQX4tYUP0Fuc1F67yu6Vy2SnrvPgwfR79z1qbGBq2wZfsEicEAJhs7z+4IZ6HhzPJmvtRjQOH226pdF33rvcqHxEpxEjZbpmY7qpn6LLl0gKiSJ/21Z2b1hLiMFI595DiEvtSmVYED0nT8apUEt5iFHtoaHgFpENbor3HuT0lr+kTiC5z1D6zn2LWw335ZiuMSRLpjZSdPMm8U4F+YcPc2LTz3gdFjImTyF1/BQ5Uo/s2gGHgKGKFBLc3L6eTffwSI6s/YXruw8TpjGQ2rMX3Z+fySOvmya9RC6pWvIfRSew4vYNEm0Bbv+1jeM7/kSl1dB/8nRZAJYa1bTo1gO3WyWlWuJflF4+R1NTOJmrvuD+qdPodcH0mjCdQr+HFsN60rZP40tedEFE5nD+1ct0DI7h8Pc/kHtoJyF6DQMmTqTFgMFUxjQjJqW1lHqoxClc6ebe2Wxam8I5+NlKCi5fJSQ4hH6PP06ryZMo9jhJ6C4g0yrZQPbgoejKJdooIzn26WfU3LlIpbWeYbPfkXDcEBGiHhGFJ0gvGwlqf4CCE8dIbhbPtnfexltYTIXZzuTFywnr2BGvQU1YiqDuqxGpYD4c5Jw5RY+WKWx+bxENVy7LjvX0d+az+9Zths97F31cjHSnasX68bu5l3mE1s1asOmV1whY7ZT9u5ZmLnkPfZtklAmtCI5OIGD2ozCKF2WAnKxMuoQ1Zdvrb6J11nG/poKZK1fiiY0jKrEFyvjmeITuR5gM3XZyDu0jtVlL/nz9TULq66losPH0l99QGx1LbPc03AYNVr8HvVKk1HooyMqic3AEv7zyGgJiU1hbxazVX/NIrye+azrB4eEEbC6UUt9lJW/fPlLCE/lzwQcE4SC/vJSZyz9ld851XvpwYaP+1NPYZQmovFzLPEjXsDjWvTQHkXxa0lDLS+u+oijgJ7FHPxCIhsb4cFQqD3lZR0nxqvjt/feJCngot9n539drqTFFENk9VW4eYm2K1S/WxI1DB+hiimDdrNeI1hso83p48afvuVZvplOfAegEVVjgJUQ6gN5P2els4s0u1r49j4iIMEpcFt78eTVlKGia3BmMkZI2IL5fkYF89+hROvtM/DLrDaJFBFWIgW7Tp3CiqJCpb76DJiJcPusilUOpdfPw1GmSS2rZ9snnhKhV1CtUTP1+HY/cHpr0SZcxkWJPEM+Kw2Pm4ekzdKhzsfadBcSEhWMxGnnm26+5XFNLh56PYTAJ3af8P2CrLMJdXITqdiFbvvhOjt5cIQae/uZT7oqEik69QB8ikwpEw7Oi5C7a8gqMNx+wdsEiWsfH44owMunbZdyqr6d9t374A2oZFSn+2CpK8eYXoDhzhWMbNsrYq5jOnYgeMoya0DBpiAkYdTJnV/iby4vvEWt3U7rjAGc2/YUJBeEpbRi0+H0KnC5ad+kupWA+qwOVQUHFvesYG+opP3Sck39tR6/XE5aSxOPz3+SB002rzo9J/a9cOwq4fyePREWAgo2bubZrHx67mzYD+tLr7VfIs5tJ7pqKQqVHKRaFD2ru3cNYX8vNPzdScOokAX+A5t3T6ffGWzxCSZN27RoDc3wOGWn24FYuiX4leRu2kXPwCE6Pk55TJlAQGYqpY2cGDB4qG4XifCLuf/nda0R73WT/sJ6i85fliDmpby+6v/A05QoVTdt2a8xYFdWfH0pu3qCZIsD51T9QkH1Whh6Iwq/d80+S57GTnNJZrnvJj/NC8dWrJGhUnFjxmcThqLRBdHh8GO2enUaJUknzth0bD0zSXOQl5/op2gcHc3zxl5hzCvAr1HSdOJqWz4ynRKOmWcsU2SwUBTi2Worzr5AQEsxfcxcR+JeXW282M2bWCxy3VjFw2nSatOoCwmijFA26AHdzztPZZCTz4+U8vHwZbUQoGc/PQNc3HXdcDOExCcLiJx28Kouf4osXSTAFs/ft2QQ1WLDbvQx99SU8g3tQHxFO86atJVZOpVXgtVu4c/40HUJD2fLeEhz3SwnRmZj4xmuUtW+CoWMHTKGxEoUoeZoBB3evnaJ1kJ51L79NpF+B1eti6juvY2vZlODkFHQRAumua8wFtwYoyr1MW62azW+/S4jdLkHbTy9+n1UXjvPOl1//t4/KagmVPYD5+k0i/k23+v2lmUToFVT4HUxb/AFFcTG06jkQvUdoM/+L3HPauXJ6L2nxUfw0azYhNg8uh59n160j31ZD28dHNXoJJKyz0XibdeIo6QP641XpsOOWDmO1sxrr5SvEepX8Pvs9jAodmqZNadmxE4oNT80IeC1m6gru0Co2BkutGU3z5kSPGMqQF2Y1ti/Fy1BqUd1kZR9j6OAheF3C6SQe1AAqi4UzP/7G2b+3EabxEaVW4imvxtcsjrCZU+gzfSZGTJLxKCOcnGYurfmaK5kHqa+tJ6lZK6ruV2CIb0bK5DGkz3xaYiJ8SuHR86Kw2rn1zXpOb9+JV+sjMtRE7Z17hLVKpvnkJ+j70vNYlS4JqVQJXb3TQ+biRZSKSC+XnzCjgYqiArzhITQZPZonFrwv2+hekbWoDKB0ODixcDmF587hUrowGAzUltZgjG/OYzOfpd3kSY3GP41A/PpQPSoja/FKKnNysCgcGIKNWErq0Mc3Zfi7rxM3ZIB0TrvwS82ysrySnfOW4npYQqW9htjIMBruFaGNS6TH6/NJGTdY7meClyf6gLq6Wja/8wa2+w+wOv2EG0yoGiwoo6IZsWgx4QIZoVLInEV9kBJVRQW7X/8A+8NiKnUONFotxoYAuUWPmPnVCtqNGS1Fs2LRCh1eoKCQAx8sp+r2bewGBUFBBrTWgBwXTFy+EL1wxKlVWJ1WuSnb8u6R/cl3mO/cpUHrkTmG2nob2ugmjPhwOcYuKQSEL0HApAX76UEBO+a+i6q2jgbhkPZCtM2NJjKaSV9/BYktJI7F4/Wi0Aeoy7nBqYUrsRcXURXkIsgUjK7BR3hCa4bOewujQGqoFDIySqv04yu4z7a3FuKvrsImsswVCkKVwRTU1fL+35tQNo1FKXAvWhEt5OTRhatcWrWO2pu30UQEycx38b0YWiQx/P1P0LVqIjcRES0lxpDWa1fZNu9ddHY7vogILBYrYb4AoS1bMerb7/Drg1GKsZZHOOTdPDx3juOLV+GrqIAYozRGiADuVqndGS5GkEYDhJvw+PxofG4a/s3S3fPhp7hEMkisEWWQgdriOtKHjaT/W3PwhxpQBusIKGS6Mue3/03O+s34SirRBBlRq4NwWF1YQ8J5d9dObKL7qnARKrKmzE6K9+3jyrZNFOXdRBcTjzEkRCY8tO7Rk8ELl0B4dGM15PJDkJ9LWzaT8+NGNJYGHCFKfCoFPouH7kMfp9cH78nuPyZj43vJ5SZ30xbu/7Wbyjt56JtHS16fxeKhec8ejF6xBIuy0RkvjGPqgJurm7Zwbc0fKKvr0UaHYRfPklYjmYV93p4vUUoKtXBIijGVi/xNm7j093bqHhYR3SyGaosFj1pHZNv2PPPtatAJN7gfrVEJrnrObtlCzm/bUNVb8AUJFIOCIK2Jbo8Pp8sbr+JT+FEJSLFHRLL7OLX6Jyr+OYS3rAJtkxAaRPfFEEbz3r0Z9t67OAJegoSxxWUV9nuOrFnLnY07ifQo8Go0iEeFsDC6jR5D+qyX8fh8aEQbRACxcXP0qy+5d/gYIX4fhhADpXU1qGNj6TAwgz4vzwHVf3B36eGoZPvqb6jNuoTrURUhsZHUW+14HAH5849/tgS/iCMU3fKAF6Xaw5+Ll+DNPC95asLgVufzoY2KJ3XceLq++BwukQDn9KGVkN8Gtn/1NbaD2ahrzOiiwql0iXieEEY8/yKJ4yc2bh42cTr3g6WKzB/XkrfvEDqHC5Vei0+nQxUZQ++x42k39SmpxZZ542JXri3myK/r5Qg72O0nOiKSUiG2j49n4qyXiRDRcTqNxDuJI6urvIS936ymct9R4tUaFAYtVrWS2zX1PPHmW6Q98wxewVMTvGevE11tDT++vwhNYQme8iriokUyVQOKZtFMev11ovoO/i9ST3Bn3RKWv37BfOmELrtTQGxsLI8sDRiSWjLh5ZeJ7t1PvvsDPgUKhQ931QN+WboUTV4JqloLppBgahU+bPFRTHvrTeLS+zSaQmQWtnATP+CPr76gXsRm+nwYTMFUWK1EJqcw7sVZRAg0lTCDCVlDwIc77xa/fbxMmjiCvH6cInYvKpQblmoWfPstTdL64vMFpFcFlx3H7Zts+3615J6GKlUoFAo8ep10kL64cBEIXIoxBL9fIdmEzpyLbPzsM9xFZYSqtHgELzY0GGfTWJ5d9AHBrZNw+hXofAqUPj8N58+xc+0PVN26QZygKticBCIjcKe04pkFCzBExqEQByaziDrTUn4hm61rvpcymqZ6I45aMx5TEMouSTy7aCHK6Oa4PH50YnTscVGblcXun9dTX1xEiFKNxhvAZzJSoPKwbOtWiUAjJFKmD4rPfG/3P9JXUHTuMq1i43B53Vh1agypHZi++ENcIaECMUiEZHvCrb//ku9DX1kJarOFMGUQtSLucmhPnv5wIWqFQQZRSCOhx0v1vsPs/nU91ZUlxBqDCXFBrc9N5NDejH9/AahD8Lj9aP67/mu/b+D83r14KyoxKQWkS4FDp6HpgN6MeH0OhETjdXhQh4rJJNzevIkjv/2Kr6aOWL0RndvHQ7cdz78a9LnCHKIMxu0JENCr0DncXFy/gWu7duKtrSDGJAywbmwhRvQD+jBtwSKwibg9DQFxZvVAwQ8/cXnvLqrrSokJC8VZVocvLISEKSMY/MbruJ0iqUqYG714bQ0cuXSWjMEjRFtO1vBWSy0hWg15a34ke/t26sy1xIVFo7OpMJfVolg7enyg+t+ItHHDhtJxzBju/rKBrUcO0X7mk0xY8AE+t4aAWiVCHnDbLZw/coABI0Y2Vp0yidktb/SehR9zdPcORk56nGEvPMeZFd+w6cB+0ufO4Zl3F+K1KtELV5NgCiq9HHrjNa6czGLEzKdJHTWO8yvWcPZKDr1efI5er83C6hdUbTUBp5mQgJbdk2dRV1hE9ydH0uHxodz98Vf+PniUxxYs4rHnZ2DTiFgqoZEJEORws+u1lyi8cpmRM2bSZvRIzqxYxrGLFxmz8GO6TJjcCF0VubMKB0abg3+enS01gGPeeJ7m3dM4/c06Tpy7yuSPltBWZOmadDIYurK2ktigUDY9/gSBuhoyXp5K026pZK/6kTOXrjN64fu0mzYJj8YnzQwer0NCcbdOfh53eRVj579KaJvWnPhoOTfulTB65fe0GD4Qh8KBTyVQrWoM5gbWPzEZ6up48r33MMTGs2/ZMvIeljLx81W0HDGq0bkbrMcVsKN7VM6mJ14CawPjlvw/ot46oOrzf/9/nD4HDh0qiAFYgFjYYHfr7JzdOqdz5Zzb1M3YdG7GZrdid3e3gIkSKkr36fzufvH+fX77dxuceHHfz7iu6zEbr+AADv+0itwCA8OWLcO3TWtccgelpnL89HpJc7f5szH4KuT0/nYq6v9MIqeX/smLt+/4/K9VBHZsg8NtxqmR4XDb8fhUwJa+Y/Gw2hn2m9Ad6Dj89QJyDTaGbdiKb9NYbEobFpdgAesxvXhG4udj8cLN8N8WY7fYuLR8NRl5BXy2cQPBLVtVPD8yFxa3SdK9bOo7hmoBfvRZ8qXUff4z+wfsbg0zdu6AyJpYhdtRJUejUFJ08wGJE7+kWpA/PZbMw1pewsHf/pIcdFN3bsanUX3JrWa1WyR0syHpJZs/G09saDW6rvgJS+YbdqxcgUPvz7RtB6B6oCQo14vwTKuLvBs32Tt5AvXDa9BhwfdYcnM4suIPKbh59M6duCuHIBOp9cJBqnLw5uw5zn61kJqBgfT64xcK3rzh5Kr12GVqJu7fB1UqYxFuWZ0amcXAu9MXODL7BxpG16Hdz7PIyUjn+NJ/UHoFMu7oARzeWhRqN0ZDPkqnkby799g3dS5NI6No/+tvfLpxl/M7D6AJqcawLVtwBKkotJThr1GjKnWTlniQPT/Np33bVsR//Q2vLl3h2rbtBNSMYODe/RhtTjyFtEIUMo5yHu/bz8WfV5AgApsXzCD50kUe7T2JR1AIQ/bslDSJ5W47SqcTnU3Gyx37Ofn9L/Tp2ZU6X07g6aWLXNl+kFpN4+i1ejHlXhrUwpFrN6JxWrm2eh2p24/Rsn4jYr6dw7PjRzi9Zz+1m7ak3/qNFZe9hwyVSJX+UMCzvfs5uu5PenfvTIMJY3mYmMjts5dp0K4DbX9cVDHR06klpq1SbeX4r7/yctdR+nTuQr2ZY7i3/wDXdhyjVbcexP/xM061DLPNjqdKLa1qE+d9j/3cXTo2b0HlmaO4uHMr96/doXmvnnT8dg4OLz0KIaAWoxB7EfuX/kbO8WsM6NCNsKGDuXvgIJdPnCVhwEASflggcb2Fu1YhCnC7jf1fzuXDnTv06dKR2kM/49rGjVy6eI1B02ZQf+I4KQxfJiDukkakhD9nTcGckk6vjl2I6d+Lc1t3c+fwJXqNHEPcd7Ox6pSoRbEkHJiWUtbNnY/r+iMmDhqCpndHTv+zgVuXbjH0iznUnzyeMqUST4cIfRauzXLWzpyF+84zJgwairZ3Z06vXcO1c+eYvugXqo0YK3GyPcWEzlgqUS02z5wprc1mTpiAtl08+378iaePXvDtyj/w6SJMWloU4kIWYfmOIlaOHo49K48vJk1FV68uh/9az8uX6YyaOZtqgz8DtQyLpxq73YTebGLx5+PRv33PnClToWEUe1au5HXaO6b/sIjgzl2lSJAyXHjI3Cg/ZvH7tOmoC4uZOXEiREawc8UyXqe/Zt6y5fi2bifRmBRiIibiafKKWT/zCyy5ecyZMweCgzn67788ePWKb/5YgVdCC6k4szlElJUS17sX/DZrNn6lLqZOmAo1qrJ96S8k5+ew8O/1+EQ1kjSPUsUi9Ojv01k0fRq+CgVfzJ4lNUZ/L19Jfm4Ri/78C1nTptLgQnCO5eVGeJPK8lkz8XY4mbJwoVSs/rPmD/Lt5dLr19ZrKDGPJV6szYY75RW/zJhNeEAgI6dPl+7LzevXU+xyMu/35RAr5C1iq66V4lgsD2+z6ttvCNYHMH7+NxK84M9Vq8j7LzR4ya6d2EKqSg2awuZCaTTievyYH2dOo2ZkGOO+ng+5hfy2dCmW0Cp8s/pPtMEhFS560SCWlVHy+CG/fjufiNBKTJo3Dz5k89eaVciqV2LGsmUQFvE/4opTGtSUX7jFb/PmE9c8jv6iYHqVxrr168hSuli6cxuEibw/N1a3KEqdFJ4+wdoFC2gY04A+c7/C+eQJazZtRF0jjOlr/4bQUCzCRW+yobXZybtykaXz5tCkUQyjREF86Rartm+lJDaCH7duQa70xG51oRTrTZOdjzsOsGXVSmI6xNF/3BhKbz5k+97dKOtWY9q6deDpL2l3xSRaYiJvT2Tvmr9pndCKjpMmkn/uErsOH8KvYRSfr1lVkWXq4YFRML4dDl5u2sSh9WtpKqKrZn9J0Y5Ejl65iLt5FOP/+F0iN9ncMiwaGd4OBw/XrOP8ju3Ub1qf3jOmkX3gOJsPHiC4a3smiSQDaTqqwiR+TbmVOyvWs2v1KjoP70W/yeNJPniELTt20Lxfd4Yt/gmEJl440cU4W6Hg6pWLNGvTHp1SzMpFIoJo0op4sHQ5N04do+lnnUgYNIR3e85wbHsist8+G+Auzsulb6eOtGzYkDd377P90EGqtm9Lg169KZJpcHnosLoM+DvtfDp9GR+XHI+QEBpERZN++45kXijDjUEFLXt2osBchs1p546A3is8SEjoglKmp7y0DJ1eTlWVmwvLlmEuyqXFsL40qN+Qlyevc+r8Far37k6dbp35aLfi1ilwO4xEupSkrtlNwds0EiYNoVadmqSeOs+RM1eoM3qK1HUpfJSUGcvRyj2oYrPzYuN6CtLf0H3aFEKrhpJy5qQERa83/HO8akeh1Xphl7swqSz4m828Xrsda34ubScPJrRqVVKOXeTcpVs0+Xw8msgIdEG+lNiMyHUqAg0Wnq7YgKK8hDYTPqNWVF0ur9vFw5RXNBgzGk29SBx6DWaZsMy7CCo28HzZBjztDuKnjqBySBAPdu3j+r0kYifOQR8djV1hwa2SYxZddLmZt+s2YM7Lpd93XxNYuRIn/viD9Nxsao4YgU9UFDKniFZ2YVI6CBKkj2Xr8JK5SJg1HP9KQVxYt5OXr9/R8vOJUnCmw1+H0W6RjBnu/wq9zO0HUTks9Jg3AZ8APw4tX8v77ELiPh8jcX/LRTK0ToHTasa/oJxXq7fiJ1fQZspIAoP9Off3Bl68zyF2xpcgfr4YODtseHj4oHr7nrTlqwgPCqLV3BkS+u7aqr/IKC4gcu4MCnz0hAVWxlBehkKrwJaaRuaG3VT186btnFFYcHJ+3Q4Ki8wkTJpGoacH2v9ExaKAFa/flPSSD7uOUNlPT4evxktd79kV/5CRnU+zuTMwhwZLDmoBUdc7XFiTXvF+52FC/fzo8sUEyQyz7/ffMaCmwfjZuMPCKLMV4hIcU50vpfcfk7d9JxHBQXSc9wX5RYWcWbUai1ZD7FdfUOTjg8zmQqNU4HSapZXW6/VbaRJVlybjh1BiKOfkynWodD60mDqNEl9fip2Oii7TVIL91RvStx0iqk449Sf1w2KxcvqHtegDQ4meM510hQNPbzV2YzEBCieFd+6TseMA7Zq3InrwANKysrm155jUSdefMplcvQqLwoSnXIF3CeTcuM27k4doKmQPI0bw4WMWp/5cQ0BEOOETx1MgLky7oEwD5jIMKc95vT2RLu3jiRjQnswP77m5cT++latRb8I4srVqLDjw03miKCoj78ZdKeG+UaP6xE4azMOnSTzacpigGuHUmDCIPL1KogdpnXY8y0vJv/WA9wcv0K1jJyL6duTJ8xRu7TtKpfDa1Bs5mmy9hnyZgSp6L/yySkk/d4V3t2/SsX0Cjfp0Jfn+Q67uPkSNJo0JHfEZ710uiZqjEsHGbiMpp06Tc+Y6Qz/rR0i7Rtx98ICUI9eoWi+aGqMG8FHuRiOKFrtTEnq/u3AV0+mbDOrTG7/OTbid/JTre08Qk9AGr64J2Py8kBmtaFxWvFV27h06RMml+4wdOpLK8S24eu06tw+fISahLVX696FYr8PusOJhd+BbbubpidNk33/EyEGfUa1JPe7fvcuZ/cdpKjTCnVtRptPhq/DFZShF5S7k5tED2N9kMbT/AEJianPx7GWeX3hAtZiGRI4cQIFKjk6jw2E2oJZZubFzF0GpWQzq2QPvuDpcuHGThyeu07b/QNTtWpHtdqNzyvGSudE5DNzZuw/r3WTmTJuGok5VDh47zPtHKTTu1BXvTl354BbEAycedhvBZhtXd+6h7OUbpk+YgG9MHQ7v2EVmShpxvXqgbNuYfIUcnVODl8NOJZmJfX+tQlVmYuTgIVSpW5tDexJ5/OQ5XQcOwy+2Pjmi0fMWGnAZMkHk2L0X/6wcJgwfhketMHYfOMibJ6l0GzgMTUwsuSKL1UOFymYhtLSUqzt2YM/NYdaMaagD/di5bw8vnjzhs/GTUMTEkmExo/PxQG914pNZwOWd+/FSqhg8oD/elStzcPceklNT6TRmGO6YGhQr3PjqRBxIMT7GYk5s3oKn1c3M8RNR+/myZ+sWnufk0O3zcbir1sSkUEmTmmpenpS/fMb5A3vw8fFg7PgxyNUqdm/bTV5qFgPHTcZUszqZdhsafx+0ZhOBn7I5vnYtod6eTJgxXZqur/l3g2SY6zZsOLawGlLovF3uQGu04pWRz9XdB6TXP1UUUHI5a1asxCqX0WXsCArExFolQyfXEuB0IHvzirN7dxMQGMykseORma388+8mCmwO+kybTk5AADYPD5xFZUTqPHAkJ3Nk5xbqtoiha7dOqM12tuzYTb5CTYchw9CFVqegzCgNCrQWC5a0NI7t2EL9epGMGjqI8rxCNmzahCLQl7aDB2MJrITD14ec8gICbODz7CMXduyjZnQtho0Zg/VDDlt27SJHbqftyMHo6oaTb7MgdysIdrpwPrjP7ePHCQ2vydAhQ3GVGFixarXkXu44bhyZ3p5S3qivWAPnF+B49ZJzh/YR0zKW/t274cjMYfO+/RTXCKXVkMHIBE1LyIsE39vmkhql5/7jygAAIABJREFUa0cPEdW5Kd16daHwdSZbtm3Dv14krQcMoEzrhUWrxapy4Wt2UnzyJq+v3SGmRWO69uxJYWo667dswTc6krajBlPgqcKsUmK3i5/vxHjpMo8vXqBJtw50iG9L+dM3bN2zB3Xz+sSPHEGxXYlBEIS0CvxtNsrPXeH+2VPED+pCq2ZNKUlKZ/PO3QS1aUb9Hl2xiimrUo3JLZOY6S8u30TjchHbOAYvL52ENXxz/yHOjGw8PLUoawbToHFDPj58zsf3nzB5eBIT3w6rxksy3drkdqm+MZ+7wrkje+n2xUgat25O6q0kdv27DdnS0aPcWS9f0rx6NXq3bcOlM2dJzvpAyzGj6T5rljTuFylTFlcZ3jIZO2d/zeW9h+jRrQddWsdzaX8i91OS6f7FDNpOHF/h3hUuLqnXkfHg4nUS4jv//3tqac1QyNEff+DptYvUaliXbh06cXRTIpmFpbSaMoHuUyYiADIKtVZai4rw1ePTvuLFtWvUblWf1q2bcmrbDrINDuLGzqbrtMlS2LBCCF/EntNs5cik8WQ8fkhs2zZE14/izP49pObn03rGLHpPnVXBlBQaK40DhaGMPVNnS3qBqIQGtGjejONbDlBgdtF97jyaDx+BQ4R16pQYMeFtt7J5xAQ+Pn5Ei67xxDWJY9df2ylGTt9F39Gwb28sTuHMEcosG1qDkT2jp5OV9IRWAzoSUac6u9f8jV3jzbCfV1OjXUdQi5m42AkpIb+YnaPGYfmUTd22CVQLr8HJ3dspVrjo+fMCGnXrJvaekopWrKZdOblsHD+VkvRU4nrFS27Lvet34Fb7MGPFKoJax+PUKqXvUe4woiktZVmfgagMZTTrmoCPvz9Xjl8iq9TENzs24x8bjVWlxuQ04yvew7ssVgz+HA+Lmfb9O6PzVHN0106Maj1TN+yQjDjCbl7B8FDgfpPJruHjUZcbaTZsIEa7lbvHj5LtNDP50E5860ZLDkK71YpSo8b14RM/d+lDJY2cjiN7UfKfxvD66asUW2X8uvcAhEfiEogslwudzIEjLY0FPftR1c+LtkN7YzSZubjrOGX/Dex/OnUY5X9uVyFXFpstX4sDV9o7FvQeJBWYHYf1pKA0n2unToJXIN8duoDdwxO5hyC2CmqMgrxHD9k2chyRfgHE9etDVvZHXl67ikmv5atThzF5+eF22tEqRJCwk7Sr19g39Uv85C76fzmW529ec/vYZYKq12b6jp3g7VeRh+gWX7GNd9eusm7cZMIrB9B98nBevHjN02O3kfsEM//cMew+eqxOK54KGTJbGWlnz3Hsu8WSnmPQ3Kk8TErmzumr+IfXYebBIzh0KuwKFyZLOQFqH14eP82er76iTmgIHYYO5eb9u6QnP0ZbI5TZe3diUukFkRellKHt5Ob2nVxasoIq3jr6zB7Fg6Qn3Dh6kQbxHRmx8V+cYtop3qtYQ9qMPDl0iEPf/Uhs3QiaD+vDtZu3SbuSRL0WrRm65S9skqDJLRmaBEP5xvpNXF2xlrphYfSZNZ7j586QfOMejdt2ov/y38HXi1Lp2bHiY5dx+c91nNuwhcZ1atOhd1fOnD3Nu5dp1G7bmiEbVmKRa9CK8b3QHcmsnF69mjsbttGoVjidRvbl8InjpCW/Ja5Ld/ou/xWXWmi4RMabyB90cmT5Cp6s3UzrBvVpNKgricdP8CH5Pe36D6L7Lz/g1KhQiLW3mDpbizm08nfe7j9Ow8jaxPXuytGz5/iQ+o62/QbSft5cHF5eUlPhIRYvNge7vlnA65MXaR8XR+N2LdiVuI/8giJa9O9N92/nYFN7ohbMLvF6VEa2Lvye5wdPktCgAW17d2XH3v28T8+m6/DRdP5mvjRxc9pdUgEFJn6fNZ3S05fp1qoFkR2as/PAYQrSixkwbgpNp02UkITCbCfW3WJi+O/cuZRdv0eL+jE06NaOPccOk/r8DWPnfk3MqM9xeHhIpgucJnQuGWsmTqfkYQo927QjtG4kiUeP8iErh0mLFlBreF/MwmgnNHHCbGbI488ZU3FkZpHQsBHhdSLYd+IEmQYTn4uf33ugJPy2iLfrtKB3W1k0YjiK5BcM6NoJv+hwVv+zCZdVyxc/LKFqT5FXqJBkAlqhA8zP5qcRw9GVltApoTVBNcLYmXiAcoudaQt+JKxDZ5x6wYB2IEjEcoODhT36ozVa6NOpC1qNhsu3b5FamMe8P5dTuU0zQW1H51IgEy6QT+/47vPReFtsDO/dW3IGb01MJFetYv6avwltmSD8rajE4ynW5EV5LPx8GOaiTwwZ1Be1VsP+/UdxObQsWbsJeeMm0uZEnD/CkuhKfcmyqVNRCWZx3z7YNSoOnztPbrmR1XsTpbPNqapwPQubWOmj5/w2fQ7VPL3p1DpB0sJfvnOLAreDhRvXoqpXE4Ok/FIiN1uxpDxh4YypEkZ15IABqGxO9h46QpmHJ4s2b0VVNwoDcom/jtGO6f5dFs6ZiocPDPmsL7bCUg4cPYW8ag0Wb9uN29MXmcf/DHdOG5k3LrHym6+oodPy+aBBFOYVsv/4CdxBAfy4b5/k0nVqxbBDvH43Oedusnz2fCKrVaNX5y4Uf8rl+OWLFOiV/Hn5LGZx/yt0EuFbMIXfHz3Mpl+XUCXIn8969Sb9+SvuJz/DFVyJL9avx12limTI8hVSNKuTl3t2s275L4TU8GPc0EFk3n3KiSvX0TRvwg/bd+F2aSQDnZAxap023uzcx+ZfFxMY4sPEsWNIuvmAe0lJKGpU5ctt26VcW3Hq28V2CSdPN+4jcdU6qlQOZuiAz3j1KIlL9+5QKb4xU9euwiwMDwqRZaJAabPy+J8NbPtjBWHhVfly8jRuJB7nxuMnVOnegQliQurhJ20bJUNGcSl312/iyNZ/qFQrkHEjR/D09E2u3r1PjR7tGff7MomPbZPEEhpsbhd37tyhacNG+Hl44HZakQlZh9nKzZUbOLJ1K6F1q0i5nKd2H+JlagYt+w+k34JFkvNe3Deiy1eYrFxdvoIbxw4QXDOIHn17cvnCFZL+y6mVrZ42211L70nx5csoSktw6fVUbROPtk0riZupFONXCddYYVO/du4spa/SeH/8IuQX4eHrRXSnDni2bE5Mzz4VhZVaJsVACCHvvUvX6dqpXUWkwv+0hJhLuXb6EMUpT8i6cA4Rtqf1r0Fsz95Y6tUkoV9fZOKAd7orIh/MFh7u3YPxRTIZt65gLStCE+RLvfZd8W3cngY9elZkK4tLTTghDQaSEhMxvE7lxZVrWE1G/CKrU+rvhapJA8bN+bYCii58LBIHt5Tbe3dR/jKZ9/cuYzeZ0QTVJKpDV7wbxhLdtTdOuwy3FoxiFlL8nrRjJyh78Ij8ew8lcLY+siHVOnaAJuE06dgNJVppBy/HjenDRx4dOEb5i2Syk65TZsjDq3Y44a3aEd6iGzXi22FRVCDrBC/Z8OotmdfukHnjLjkPktHq1Bj8NUT164xni/pEtWiJTsx2XSI0WUVp5ntenDlJwdMHfHx0HYfNSkiDlmTb5bTq259Gnw3DqpRJ7loRgGB8/4o3585KqCzj85eYjHb09ZpQrV1bqrRrQvWGTTC5FegEs9jpIi8phZc3blGU8pTCR9cxmYoIaRlHUMOm1Gvbm+DohrjVwo7ixu128O7+EywPn5F8/CyO7AIsYrxeM5i6PdpTqX0LKUNSUF+EwlMIfDMePcb2NIk3F86QnXwbO04Cm7amavPW1IlvQ2B0E+xSwSu2wA6KXz8m6cJp3t25jeH1G5x2Of5RzchRKRn87UyqxNTHhk76/LV2J29v3qYkNY2US2cwpSdRVppLdPu21GwaT/12A6BSKHiJrssqfUavH9yl9PoDXp25jLy4HKvFRHizBgTF1Seibxd8qtaQQiSE+9PosPDx4VPM1x6SdecaGak3JD1njeZdCGuWQJ32HfGqWef/3PR2p4W0RzcofHCDp8eP4v6Yi8kqo0Gf4QQ3aUZ0lzaogytJxBO1FHZq4/X16xRcu8+7O7co/vgStYeKytENeWdyMmPF3xBcGVQujA4zGqWKh+fP4XjymgcHj0t62GK7ieiBXdBGhdOsfx88dP5oXCI01iFpU+6fPIXvq3SenTlOVlYKqkAfqrZoR2hcS5r07lsRZSAcC6Lmkpl5dP4Y9uRkHh47KvHDbS4FHYdPwR1akwaf9ceqUqBRKXE5bVJW3oOTx5Hde8zby5fJ+ZSJVSWX1hABUbFEi6QBD72k+zI6jHgq3dw+doLyu6m8vniNILmDAmMpYe3b8MZp4ut1KyUnotouXPZyhMD01sH9uJ+m8O7mTfIyU6WCuNXnI9DWrkuTXoNB5fV/549baePa0b04Hjzk5cXzOKxl2FDTc8RMFCER1Pusf0Vh+f9FSShsXN+/B+fNe2TevInRXI7ZQ0tsn36SGy+mW1+pwHHK3VicFsmMc3VXIp6vPnLvyAnkLid2Xy31h/XERzgJu/bAYbSjVIvywI3DXiwxfJ2X7/L+1h3cchsmTzXq2CgcIWGMX7AUt0IjCe2Fz8TkLOLh0QOo7z7i9eXLmOwm5H7BtO47hioNmxPcphUuhwO5TuzVrdgtZTw8cQzD1Vu8vX5DalicPj7U6z+ASg3jiE4QMS0aXHLRQjsoLMnhyfGzaB+n8/TURbTiblC6af35EBRhlYjvJZjFgvwgrJ8uXMU5pF6/xpsDRyl58VJiNjtD/Kgzfhje0bHENetaQTcRj4/Y5OVn8fjgPtRPnvLmzi2MaideNWtRoAykUee+tBkxvOJvRRpP23GU5HHnUCLFt26R8+QpLpMVr2o1pHzOuh26EhQj8I7iKHRi+W+taijIIfn0efIv3qHkVbr0uTkCvKg3tLekA2zZvktF+K64p8Tvycvi1pFETI/vk3n/rsR6Fkzeav17UyW+NWExAjeplSAIYqph+JDB88unybl1lk/PnkhNkVf1SBoMGINv3YZUbdRYOkMcks/BKpkE3l+5iu32A97fe4BcpaRG0+bcLzczcMYX1Bafv/T67ZImMeXRHbIfPCHvwm0Mb99LGXa+dcOp2rMdwY1jiWrYDLdbgdxZYUopSX1GysXT5F6/TN6zZ9J9XblBrERmqdu1G/7Va0lnrEySp7rIevGEojdPubtvI+78bFwWJ9UbxhHUtj2123XFp3rdCgOIZIKykfTsOlm3b5Kz/yTKT8UYLU5qtUlAE9eQNoJG41u5Iq5NbIxkDu5cPIcl/R3PE0+iLDZgtFgIa9aQpwozM39bgodPIHqVNwrhsnK6effoJsnnT2J59Ij8V68xu9xEd+qIvmkccb37og0MBpkGZ6kVhUZL4YMHvL1zlbc3T1H09iU+Ci0RreJxNo8jbsBQPLyqSNtQ0V8p3DaeXjyO+dULkvYdRFFQhqXcTuPu3fHr1IaYTp3Bq1JFsLXcKknTHlw4T/bjJN6cuYLe4qC0oJi4vt1wNqtH4z498PEMkvSjAgopXn/KxZPkpzwm/fQprNnZqNQ6IhLiuWU1sHDzVulZc5mduF1KFCoVmWcvkpfykKRLhzDlfESDBy1696Y0MoS2k8ZXGJTE3S7qHxmcvHiOdgkJ6CUHoXidwqzi5tGBExQ8TSLr7lXKPn7Aw8+PiObNCWrZkgZd+0jbIek7FM+W1cr1E/tQZGTwatsBvJxuXMG+2DVKZIcWLnEPaNuGPQKXUlyEwsuLwcuWkqGRU7Ntm4qD0yjQP6Krd5D5+CFeRhvb5y4kUDhLXXYm/fkHL512ajZthVYj5hTgUEt8aC6ePsOA3t0lhJ30SLlsqGR2Xj+6g3dpITu+nEO4bxAfS13M2bWHNIeBiKbNkCy3LhlOHZiKDDjevEZfmM+aubPx91Sh8PNk9M9LyLCpqZnQRvrPHdjRCWevwYg9JUmaXG3+dYV0lnuEBtD28xGc/pTFyDnz0Mk8pZpWrPStuQUYUp+hL85l3TezCdJ7o/ANYdjiZeS4XVSOFdlUSunMEIG25fmv8Mp4By9fs/W7RdQMCadEF8DoNatJcRYT2aQFMqsCrfjF4ksoLqf4URK29FQSVy3B31+HLVDP2GW/87HQTmjreIxCiI4bb+Hr/ZCDPLeQrCu3ubRxN06XA33DGgxe/iMP8t4R0yJB/Ekjc8pROjVYc/NR533kyclDJJ05hMzpJKxBC/SR9bAFVyFh1Fgp60t8BeKCynlxD+Gten30KDd27JbwXqqa0Qz8eRFv3eX4RkbirQ2Qul4Rui+iYvxlcq7t3Mbz4wfRql1UbtGQHvO+ptggxy+mARaNKF9l0mQp7/lLqticPNl/jPsHTkoPYXS/9sRPGE4mDoJqRaKT6SSWo/iXWU+eU9Xt4tra1aTfPC81Fb5xzeg68ws+WB2ExcZJl19Fje/iU9ItQry1XFq7lsyL13G71XSYOI0npSVUS2hGvVatUWlEfGwFkCbz3kNq6PTsWvIzfHqLxVJMXO9uNOw7iHKzFq/GgtAiQicqwHLvnz2hrkvFydXreXPzISqlgm5jBhHZrR3Z3lo8Q0PxVnvjcrgkLWBO8jOqlNs59NP32EvTKLOZaDdiItUTOlEeVImA8FriLpa05Fariazn94jwUXFA6NnSsikzOkiYOI3Q+Hgs/l4E1IwEmxyn1YnCS0F2cgpVjC4SF/9M8fvnmO3lDJoxlcdZefQaNwtZjQhpEiY0qkanhXcPHhPtXYnErxZQIMxGAT60mTpUKgDVwuAVFIZCXOAypVRDZT16TDWzk11zZqCUlVKKjQFzv0FVs5Ykl1D4VsYu/BBiMKB0kHzjNA30nmyd/zWKvAKcci1Dv/uFDwodNTt0QOnjUUFfFE45p5nclKdUNzvZMns2eo2CcqeNMd9/S6FKQ6UWbSU6joiFELQCF1bSHz2krsWDbQt+oTzzLQHVQ4ifOpajT+8x69dfsBgsaNUBkhMbmZ2Mu3eoaXOy/euvCNQqKJc5GLToO97JlYS36iiZRv4XVoZJZuTdk9vUKTeyeeECnOUl6HyDGDnvFzKsciJ79vhfw1thfHPKzKTduU7t/97b9slTpaJWxKIM/3Uxz4WLtmNPXDYHcs+KbYXZbqIw+RXV8y38+/VCPER8lJ+Wnj/OJsNqoGVCJyQuoFlcmiLry8inu3cJscrYN2smdkwow4JJmDaBC2/TGfv1zzgVGsmpKCAwBmMO7vdp+L96w46lS1GqlJg1Hoxf9Q/p+aWEt2kv+F4Vh63CjtWQz4d7d4m0utn5/SK0cgUmvSdj1q/lTUkptVrGVziAxQGtdJNZlIUyu4BKSR/55/vF0plXqWE9Riz5nheFuUQJ/a5oPKVYFAfO0iLKX79G+/wNh9f+hd5DgdFfx7D1K0kuKiW2Yfv/RXNURMuVvc9A8ykTZVISW8V0VqcgtFFTQlp1wagPJr5HP/AVIn5xiVjISk+hqlrO6/0Hubn3AMGe/lj1PgzcsJ603ELJ2CQdbFpRtxvJePeKqjIFWYfOcXLDFnQ6HUENo+jx4zxSDWXUj21Z4aIVz6cbPqYkE+ql49mGdTw9e1qKKguMjaLDrz/x5P17YuM7CisfQqos0kIKnr8i0Gkk6+wRTmz5B61KTZNuvYkdNZE0o5OIloKhLNEmMZuLyct4Rfh/k/vnW3bx8MhJ1AotMZ26UBQejmedKOI6dpVihyocVhYy0p8TaHfw9J/dJJ+5JHGYY7q2p/GUUeQqZFQNFfxwj//LJnx17xZ1KwVwZ/lyMu7cls6Y8IRWNPt2HmkFRVSr0xCVVmgMKySnaffE2aPk+oZVpF6/gsNgZdC0mQR07062XEuVqFgplkYypSicPH54nsZVgjj+xQIsqR+Ee4tm/QdQY/woskpKqRrdoOKOk54fBy+f3qW2tw9Hf1zO+wdPUKnU9Jk+kXOGbBKGDKZ2tWjkovk0iedfxotbV4iqHMT+6bPQGgwYcdJ8QF/CenTB5OOHb9XwioJd0iTayHh4h5qB3iQunIcz5yMuo5nhc+dhadwAS3AYfpVrVrwe8ZniJOPJdWrIBd/7ezyLLchsSgZMm0Fhner4REWj9AmqyEjUiWmQhRf3bxAVGMT62V9j+5CNxilnwk/fkR1TFVloCFV9wiqaB1HlKyDl2gXqh1Vh2/hJ6MoNWFxOBsyZwf60l4z59jtUGt+Kok5cLAYHH+7fIcxby9rpY/GTiQZQxuifFvIxQEtoi2bY3Wopgk3i9Gk1XL11lZYtmqERJiSpUXMgszrJup1EmJcvf48fSYheR7HZxPgliyny8cK/eWux2qy4MMXk3WYh48V9apqt7B45k5qePhR6KmnWuT2yNf0GuJ0mE+7ycqr7+VKa+Q65nzfRQwcSN36iGJZXPPmiQrabufzjYt4/fkZRmQk/T2/JAezw0VN96AA6jvz8f4cDWJVOZGoFly6fo1uHzsjETeP4H1fYYeX40mWS61ZMA4O0Osy5ZTh8Aqg5eCBdhNhXfGAiWcFhQy1XcP+3P7l/8gwKnQKNcBmWF6EJCaFS7360nzyeEspRysTUTY3OaOLyt1+T8eABZUotei8P3IUfyRdF6tCRDJk7H6eAeAvPrcklFY2Xl/xC0qUzaD3EdMGOVoKpR1J9+BgaDusnUW0cOqTxu85ezMk588l/8BiNp6cUd2HOK0FWJZSYKVNo1u9/JhmBTXTZ0BmN3Fi2ivS79ygVPE7JEVSMzMeXtjO/olq3jpSrnRXue7ccH4Od/RMn4PyQi0VEmspl2F2FmHx09PphIaFN49CItZxbhtKoQF5mJvHLL3AWZ/O+OIsAP2+UJWZyLG56LFxCbL9uWARXUrqT3cg/vuPIF/MwpL3FrlPi7eOLKa8YXbWadF7wA1UaNcBabkMj6BZGM+rSMrZMFX+gJkqtJnRqBXJjIboqIXSb9wNe8U0pVgiVGOhFZlb6B/bMnY35XRYafSVpTVJa+gFZaBC9f1mMf3SMiPaUnEoC6Wd+/obLS3/D9O4tpXIjHr6e5GZnU6VxMzp9s0jSa0jnkci+tjkoe/WMI4t+pPD5c7z0Pui8vSi2mshXa5i+biOVoutK2zuJ7OR2kffgMXd/+1OChOOvx2Q3onCV4xtWnQELlkOdCMrUZdJkQ4OSnFt3ufTTIpzZeWgr18Dwn3BdaSnGr14k/VauwBIQiF6pwW0TKHslaRev8mjDX5izMnH76iXXqbmoiNBmzem2bCUOX39xF0v3skzu4O2lM5xf+QflGZlUCq2GwWjCQ6XBp149Pvv9dxw+3pJz+n85P6QcPcuTNf8iyy9EUdkXh9KG05RPmULB7EMXJJwiHuLWEZ+PjOenzvFq47/kv36LZ+16fCouxE/rJrxZE7os/lVi2hrKRSK9t/Q3dnfnAdK27kBVXoSyqjdvsjLw0ngQEd+OrouXY9UopUJaRCWKW/z6nh2kbNmM69MnQqpVI7+kXOrsAxs3oceSxZjFs1bkwksvJA0O7m7ZTPqBU5R9+IhntcrkFucR7KMnOj6BJl9+LQnpLU6DRHoRRcLJP9dRduk62UnPiKhfn9SP79AGeuH292X2tl0VuDrRuYnsPbeMi3+tJ/vYWZz52Wgr60nP/kBw5WqShjlu5lRMKq3IWZd4vy6FjSN/r6b4yBkcWVmE1osg6W0aIRH1iGrfhRbTZlQcnMb/RWFobZxZs4qsvSeQ55VQPSaa17lZ2L2UJAwdTJOxE3HLpXasAn0ld5D463KKztxEW1qOR4AXGaV56GtXp0n3rrQYPgq3xYHM07cC2+WQceW3Fbw9eQovuQOv6n68yf9IicNNgx696P/jT5gVKilzTJpCGa2cWPwLH8+dlyJ1PEMq8+z9O/wjImg1YCD1hw2XNsvieBDISORlHFu6GMPVR5gyc6lULZx8hw2Tr5Y2I4fRYNgQHC7h1hYPjwXUdjZ8/yPqy8l4W5wowgJJKynAodEyYMokavfrhdPlRiG6AXFglRnY9+PPGJ4mITMUo/XXUmAzoq0cStdRY6nRoy9ut1yKApSK8NIi9i74FsPjR/gpZOiDg8g2mnieV8iI2V/RaKTAd/7vsxeXeHYqB/9cSf69x6jK7SjlemR+AZT5edJt0kRqtekgXVEVhDUrjtz3rP1hAcrUd/jZXfj4+PCqIA97RFVGz/+akNjmFfgzMV0XpvOsD+z4ZSmaV+9x5+fhX9mTTGM+8ohqDJrzFcFx7SumweIfEZX44T3bvv+GguRk6tesjslo4lNZOd6RtRn5zffIYkUklpTtLP1v5hf32bRoAT6F5eiMLjzVARQgI8Vl5Ms/V1GlSaOKgkW67yyUpD1n7cIf8PtURLB4rmQysu1WTDWrMOe3Zaiq1ARRQAm5kAtyk5+SuOJ3NGmf8BVOUJkZg9qJulY4o7/9AXlErPCKSBFaoqgru32bg3+tojTjDeF+fni5ZLzOy0fetBHjl/yKMjS04vUIvZA4O29c4OC/a7HlfCJQocOWZ0LpFwz16zHq+++QCXyn+G5F1Shz8PHGVbavXI47P59I/yCUZge5bjsP1Db+TDyAtyig3BXkEg+NjNRTJ7myfQeqrCK0IuVBCwVuCwEtGjJo4aKKCZ2YfIlnRw6frl7gxJaNZD58ROuoKCw5uRS6nHgltGL4UoFM01W42sWzKXORdvwgZ/dsw5Sfja9bhb/Dg1KUBHRsQ99vvgaFWjqYS4vy8fH1ImnvHk5s34LCaqKWfxCK3HKKRa/TriFTli4Fm6f0+qWBhBKS9u3jxp69WDOyqeHjh9ptJ9tpoKBGAN/t3Q8OfQUKUjo74d7mTVKjYc3JIfi/Nb34copUboJ7tWPg119VTP5EYyseINycOXeK7l27Vrh8HVbMaiVeKHm0cif3Eo8ix4RW5kJjd0ubifD+PWg3cRIo9RKMoiIhxs6p1St5eeo0IWVWvGRKbB460j59RLZ96FD32/S3dOvRlVZ9+/Bi8zZOX7xIk6FDaD9lujTiNQs3mcKSB6mgAAAgAElEQVSKzmbl1DcLObZrLz0nTqTvuLGcXrmSw8ePM+ir+XSdNKUidVwKMTRLwbrJd+4Q26ylNMateFMuKX19/4+LuHruLAM+H0Hnnr05/ddGiUHcccYMeo2fIO3ApZgBjVt4mVkzcgqpT5IZMn0iCX16c+z7BVy8dVOaVrYc3h+j0oJcqUHm0uGRXcCV77/l+f27xE+eSONuXTgzfx7vs3OIHT+VlqPHYBUnqkKFRqTTF5lYPmYUWakvGDl9As26dOH4/IVcufuYoStX0XzoAMwil9BXS665nCC3kw1jJpL/KpXPJo4ntmkzdixawrN3Hxj863Lqd+iIRtjQxecg4uxz8vil/xCsxSUMmDmdxu3bsGnqVF6lpzNzwyaqtmuB0cuJVUCvS8xUMznZN+ZznPmFdP/iSwIjanLij99Izkin3y+/Et2rF4Xlxfh6+6FwynFl5rJw4EAULiujF8wmIqImW+Yt5PW7bGbv3INXdBQKTxUumROToZwAi4Ul/Qaic9gZ8908/P39+GfREp6+zeDLHbsIa9QYvYBzCx2UwKS+es2vA0fiLVcxZfFP+IeE8PeUKXwqLOKbHXvxbtWQXGWZpKHTmWSo375n15Tx6F0uRnz3IzKNmn3Ll5JeVMisPftQhEdIcQjewv1mBWd6Ft9160H1YH8mLf0Wo9XIrhWrySwq47ujx1FVDUPhdOAhLn2HnYJnKSwbPUYib4ybP1/6nH/94XvelpQwf+ceQqLro7Ba8dB7YLGbKH3xml8696Ndo6YMmDOT/OICEv/+k1KrjQWHTuIM8qbUS1hPnOjKwHjvCYlTJxIbEU7bufMxl5awd/kS7J6eTN6TiNUvULo0PYSb0+4i6959fhs9lMZRdRi74HveCBewoBsoFHx5+AjuoGBp7eejEoWUideXL7Bq2izaNW/J0Plf8/7ZM7b//rtk7//q0AEUwZVxlBokUofNYufdnQfsnPMNtatWZdTiH3iRfJ/EtSuoERXN5xv3SQHteLuxWs1oHRppzXB05nSJzNDw6/mkPrjPpQ3rCalVh74r/sBRNQyL24VOo5QC869s2cXBH36kXYsmDFo4j4c3rnJ68w6Ca0UxZdsOLF5arEZBJlEgs9m4ffgQ+35aRM+2begxcTJPbt1h6/oN1GrZnKmb1lKqUOOv1CIzSFkznFi9hpvbD9AiLo7+X8/mxrkTHNmwjkYt4xm1fosUE2JW2yQnnofFxaV/NpH87xb6dGhPrdHDeHL5IhcOHqJJ2/Z0XChibPwpE42hRoXGaGbv8t95tOcgHVu1pMe8KVw9cphDm/bQrEcPhv+1nHy3i0DRVVtE0LeNncuXkbIjkdF9+9Fg6BDOHUhk7/59dB42lBGLfqTMKcNbnGMmEdtbypqFC8m9eJfB3XrTaOhgjm7bxIljiXw2eRJd5sxF7q3HVViOUpyTHgp2/vgTOccuMm7AAAKG9ebM36t4+DiJuG7d6P7VXEkT6rDLUYrJhtnGP7O/IP3BPQYN6ENcl1bsS9zH5YvX6DVqNH2+motBrcZsshGg1iE321g3fRb5T54yfMAAanXtSuL2zRy/cJoRs2fQfdJknFpPqciU0scUFhYOHYYxJZ25U2YS0rYDm5ct5dLNi8xe+gsNhgxBofdEVWaU8GpiErJq5izkN1KYLc7/+hGcStzHvVsPGTXnS2qNHES5iL1R69GKi6rcyFeDByMvKWbG5PGExTfl92+/4e6tB/z+72aqde4osattLmGYdyDLz2fp7Fk4Pn1k8pjRVKoXxd8rV5Ken8fXv67At1Y0mtBAzEYnOtF12EqY1q0TATIV33zxFZ6R0axYsJDnmW9YsOZPqrdtj0srl/IuBYCD7A8snjIZr+IyZs+aDT4+HNi4kSf5Ocxe8iuVmjSXgp1leg/sFgfy0nwm9ulHdYUXi8RZEurPb3Om8/LTB9YeOIS+TgOsOg9pouQsMeBRVMj3Yz5H53Ayf/YXqL19WL1yBS8+vGf13j2o69YD7/9NbEXsUd4H5owYhqfDzeKffwONL9999x35Kger9uxCXbUGDrlcPDZgKKEs9QW/fzWPup7eDBs9Wqo7t2/aRIbDyoK/16KsHgEqHUahw1TIKXn5jJmDhxDlH8r3v/wMTiM/L/yGrLIS/j1xGgLDMCk06PQyZAYH+Q/u8u2EcTSqU4fpotnJzef3fzaQ7e3Bkp3bsXn7oBaxYGabtN4uun6dLydPoG5MLb75YSH27BIW/LKUIpWSjSdO4PLzk+pRl82E2mrm05WrbFjyC7F1Ihg4diykfWDDju289pTx27btaHxCcLlVWDQatG5IPXWM5V/OpV5YHb5a+QelSQ9ZunolBHmzTDB/9QL5KUOrU0FJCbeOHebfZctpFRvH5DlfknX3Fht2bJNC6xcIhq/eF7dbRPyIusHA44MH+GvZUho1jWXWN9+RcfUe/2zdiSayJj9t3CTx4Q12G3q9EooLebHvIAf/2UCj5rH0HjYc7j9j9dYtKNs1Ycbq1VAmKipPXL46Md3h8j9/s2/NX3Rt141BM2bz4vABdh7eT/2+nRg2ayYyr8rgqZH6E0thPpe3b+Pgho306tiNgWPH8fjIATbv3U6DPl2ZtOzXCmqORCiTS7z3lNu3qS9yeUUtJJ5vUQzb4cnvW9ixep1E/uo/ZTL3d+yW3MqNBvZh7E8/SeH9pSaDRHHzMBu48Mdqnpw8KXHdmwwcTMrRUxw5ehzZih7d3QX5n+jXuzMt4hrz8uZ9tuw9SK0uPWg+YCBZVisujQql24GsvJzsh0l46z3xr1WDylUCMXx8R/bzN1g/lUvBzeoalagRWY381FcIc4nTYCE4rDqqkFDqRNbl490kDCWFZLsKcfnpiWrTAZlch9Lk5sL5S7i9PGjZvi0KpYJyixGLy4afrw/XzpzFS+9F/RbN8FV44EzLI+npU0kbFxIdgU+gD3a7Aw+FB97FRjL3HuDt6+e0njOO2Kh6vNy4l2vnr9Jw9GhC4luTK96PRoOltBx/vSeXz53F19+bRq3i0CqUlGRk8/hJEqrQyoTHxqBSalDIZLisFjAaeXz5qsQMbNOpIxaLnaKcQq7fu4e+RggRMfXw9fWVtIdKmRtbWSn3Ll0lsnYkYfXrIher7awSUp48QxkURGST+ljUNmTqCjB3YFE56Wu3UJaXTYcfZlMlrCrnl6zh+bM3NJs2Fa+Y+hRbbSg8tBisRlxmEy9v3qFmzWqEN43BZbbgTs3lwrmLhLRsQvUGMRLCzu0Qnb6Tsvw8nt2/T1CAPy3axqOQKch4lsrzt2+p3KgeNepEUp6TL4VkizF9cXYOxa8zCQkJJaRhFA6bk5IX73n7KoPA2nWoHB2BVefAJbOjF1mMaZm83bwdsRTr88NcqVU6uGQVpWVW4qdMwxkaRpbRiFdQgIQXfJv0lPL09xKmRrBZBdcx604KL56/olpCc7xDq0ifmadKg9rp5HVyEtmZGdSpXYvIqHp4e3hz9+J1rj68R/MRfdFXCpC6JLmY5GqVPLh2A1deMTExMYTE1JHCXt/fe0H6u0+EtGqOLMgbz0AtbrOBSi4F9v8wVa+3bKdqpQC6/PAlBWUlbF+yAoXGm7aTZmDyC6JE3K1aleRSz377hszHSXTp0gl5kB6FTE7G/RTepKYT3b4N/tWqYrRZ0Ikoj9Jy3iQlUV6UR1RUNGERdSQ00pM798gvLyI8vhEegX6YS00EeQdiL7eQ8fw1H99kEN+mFV5h/rhdFp5eusKzlFR6DJuAKiAAo9KMSuXGw+ak+NY9Mjdtp22LZjSYPFxqNK79tZXgsEgiRo+iNDCYcmQYTAb0SqfUKNkKCunQoa0UvaRVqEm9/pBP2Xk07N4ZhZ8PZWYTPlodaqOZx7dvSoL+iDr1qBYZg7ncTNKd25RbS6nbvglGl5XK/sEYi0z46QO5fv4qWqeclvEtMantuBxm3orMTaOdxm16USwGPsGemE1FVMLFhwtX+Jh4SpKO1BjSkUf373FpXSJ1GzUncsRAsrRqDAqdFPUQqHRw7cwpicfZrk1bFFoNNqOV57ceSuuY+l3bUmAySH+rdoMRhc3GrQsXJTd5fMt4vH0qkV9UzMOnDzHJbcT1bEt2YQ6Vvf1xChchSh4/eIzOKSM2Ohq1XisWgjy9dBWTE2p37o5KTFJLSlDaTPjolVwXLsCkVPp0bEdoxziuXrvCjeOXaCrwhX2787ywhCr+YdJ0XZA6Lp4/hZevN53bt0cvV5D3MZuz589TbrPSf9QIXP8ZEkw2K2qZErnRzo2zFwivEkqDqBg8PDzJLynkyr2bVI4Io3aT+nwsyMPPPxC31YmszMHrlBdSw5KQ0EpyrZtKi/jw+hVlNhdhzdug9fZDZighSKdEZizi0o4dqFLfM2XUSLQxtTi0ey+ZqR+oI1i5XdqTL5IEXGpUQktUms+H9FSsTgeNGjYgyMuXTx+yePz4Cd6BAdSIqYfO35dSowEvDw9yMt/x9P4DaoaG0qJxE+lvOi0jg8Onz1CrQSx1mjSSckDtNmHAseEsM/Lg1m2qVa9KTEyURDwozs8n+c5DqtSMoHKTppTYLHiqIMDtRvkpm6t79kFhIV/OmAkBAWz/80/elxto0bcP3vWjsXh4YrCJnbodS94nnqc8JqxOJGFVQiSkWuG7TyQ9fkpQRA18GtTCIgLuxc+2uyjP+ETms5dUCw2RGhovjY7L167xNj+H6jH10AT7Sca2AL2X5GgtfJ1OwbssateKJLxWhJSH+CrtDbdu3iKsVl0iGjfDpZDjo1WiNpTD+w/cOngYvc3KtNlfSEa/v35fiVnnQZshg7BVroTVU4/ZJUcrk5P7PImPaW+Ijo2Rzme3zcWnrGxevX5DRP1otFUCpXDlMpNRMr2UZWXz4cUrosKq0apJHDaLlesP7vG2OJ+ajeujD6kkjaq83Up0Zgefkl9SlJ1LdOP/R9V7wNVZ3v3/7/ssDnuGELKBAAmEkQAJmwDZxhlbtbba4dNdR4dVq62zrVVrq+3T9rF9WmutVVNXjBmEHXYggxBGICETCHsczj5/v9eNff6/83pFXy/Wuc99X9f3+o7PSCN4cRRTPieXr15VMSltQxZBscsUyS/Az4D/zAxTx0/SVVXN8phIPv+VrzDbf4G/vvMOA247t337W2jRMQzPO7GGRuCYnGCi+xTDgwNsKt5CaGQ0M9N2+vvOMz4+ztq0FAwhFvzDAhmfHFOku2s95xnqv0RxTj6h4aF4zD7qWxq5em2YrLxcIpfFKlvBqJAwHJPT9HWcwjEzy7p1a4lLWsOF0SEampuxYGBj9mYcFit2n4dgkd4aHcXedILGDz+kcGsB5du2Mdp2hjfeew9DaoLq+LvMgUyIpE5YOHMTYww21+GanSK3rByDXwBut4Hq6jrO9w/wlW/ch83sUjnM7MwUS6OiOVnfwuSV6+wq2UqQRYh1djpbmrEPjarz3JK4lMSERCZau/GNTDMxMoY5IgTPsnDWbljPpc4uLpzrVdjf0CWxrN1cjDkgCK99jpraGubcHrKLiiA4lDmPE6PJS7jDzsDb79Hf0kLZrbsoKCimr72Xv/z3n9Fe3vs53/T1aywLM3Pj9nIOHzxK97VRknbs4a7Hf6rYly41OHRjxUDFB/sp37YV/E04XbOI5qWMMvY98FMaD1eQlLWWbdtLqXjvPYYGL6LJfN1oYsXatezZtoeP/vgGfVcG2fGDL5P7va/rrUrRvnGIjo2JlvpqciTjnRfcoSi2G5icmaLj9Cny8wpVS9PiM2IStVOxYqk7RMG2El0HR95LVH4dbt765nfoOtFGXF46+ZmZtP99H9euXWf7Q99j7ZfvBT9Bq+nepu6pCVrOdrK5qEC5cajhsLBxPV5qG6opKipRVkzYXcqP0zMxTseZTrKKinUmnHi2LpBcjrXUkl+Qp+NqpC3u8zE5OkLf4EU2bt6srICkG2xxW/FNztPZdZL1eTl4PPK3BdPkVWOV327bg9lpY3nZRlatXk3jXz9gxu7liy/8kkV5ecqfVe+0+hgZvsrFK1dI35ih7HVkIMWojbrKKsac09x8lwCrxcplXnklDg+e5/LEKBuzs3UtO6k2DBYuXb7I9dkREtfEE2T21zuAPjdjw8NcuHCZjXl56vrFgs7PG8jouctMz88Stz5Zh2mIsLbHjuHKZZ684RZiA61k7CxSbOiWj2uZdWrc/+qrWDI2glnTxUBx0d/fi5+/P8tkpOKz46+Z0WxeJq5cZdw+Q3zKOp0dLZWRw8bFgQECI8KJjF2it9Zdcp0m/vjqKyQXZZCTnaOmQuoZ+Dx0trWxLD6BIAkYePATDJbNj8tnenBHBxOzMlYRcORgN7gcTLe08pt7v8qqiDByb9vB4PVhGmuaCItdzXde/h2IVpbVqDTNxe6poeoo2Vm5GK0mvBadCy2kiQs9/cSEhREcGgyB/njsDsVs7zhWT9qmDUpLzefW0KTV7YPG+lriUlayKCpSl/FUuFkzbfXSRd+MKUDYbTbFUDX5TDz76M/4zg8eJSQqRE1sJJk2eudpe+ttap96nriIcDZ+bje9gxdpOVjH0rVp3PPG35Vul2bVnWSEn9Z4rJas7E2YLX64fC7MsofcRs40NpOyPkmHgAhT1OHArJlpOXKEnF3blQeu06sJdE91EhsqD5FbtAHNz4DDacdPcJI+K/U1zRTmFqgl6DWJw4MLg7CPD1VSULhDeacKrMaLByt2Drz8G0797u+sWRzF5ju3U9fcTG99N7k7b2Tri08xbzJgMIk/sTDcJmg/3kJOUQkun4ZFZo2yF73QWFlBbnmxvqfkn1N08Ux01NaTKYQt2dNSWqt9BIcP76d0V5H6ZYl48l8DQRypqGbLllKVcApS1+B1YrA5aW86TmZ5qVp+QuLXR3nz/OH7DzFztJ7sxATWl+eyv/Io3afOsedr95H30P24zf46nMEt7zFHbWMt+UXlzDvshFuC8dnsXBke4p13/8WD3/uO6pAqv0OjibkZGyc7TpOXV6i/oXyEeQcEWThc8TFbthaiacL/FYCFGe+srKtWCnfkq9uihPVx4puZov1EJxmFWyWsYdF8mAW4+ame5G+/8Q0cJ86wZeMG4jNT2XfwMB3dAzz865dZsX0bbn+1uxSL3DE1QWNTPYU7diq/a4tgA+UdbHN0nGxnU7648nhxi6+4iOraHJw4eYpcdf0LTHQvVFdV0X2uh/u+cZ9aBy63E39TAFc+nWJMjE+xPjN1QWVA9Bk9OIdGGRi8TEJOLi5NQPkCQbOrxO/Ze+4lYHKKsuwcli1bxr/276d7apKn/vQnQjMzVexUOoBGjZFzPcy55ohcF48Zf/yFXOHSsA9c5trUdVblpjCn5olyPw1c7D2vPMNXJ8Qt8CSEyW3myugwV8dHSE1KVtc3PzdNeECYkoeZGptijYx6TV48mkMBq//2h/8hNSWDrKIt+rTS48biceMZOM8j99zLYo+HL9x4Ew6Hg7c/OcBUYCDPiCbq0licMrUymlRD6MKpdvytJpYkxustImnHOeHKhYs4vE5Wr1uNc8EUTBDOZ053ERMZzfKY2AV/bJMiDQ4IfMWisXTFSgVnEM94scXraT7JiiXL8F8So5oB8wY5IZ0Mtp9gcUQ0i1bGMyfTFqtFSZRcqa7lue9+l8ylsdywpYSh4REONjcxbLXwaxFAFi9ds2QS+jPrqD9C4po4ghYvwalOLh0G0lx3nOSkOCIWB+DGoX5e7n99dQOFghsWSJnVhMsg8dbL8YZjZKt7bFDFjtUsuDsD7ceayUzfgGb1x+2y41FcBg81+z+ivLRcEdBkrwhmSAqa06+/xZ+f+znr41cqmZnO1g4au7rwz0zhe795WXkBC9BSrL8l9jcd/YTNW4pwu1xo1kB1isgg4PmfPcvjP30Ut0XmYrpvl3yGqopaykq345uZR5P8RmAXPi8tr/yJ1377MitS4/jy5+/ixAdV9HecxWe2MO11sjh5BTffejPV7+2nrecUqXvL+dIzT+OxWzH6B+Nz29BMRlqqa8gp2YJHE0FpdTiqwrT6589T8dZbxKcksnP7bqX60XOqG+0v/3W/b1V4CP1VB/HMTSlV9pybb2bRpgKSi0vwiQagbFxl2uWj4UgNO7du1YnB6mse3DPj9FRUMdTUwqXKKjSHnUmzkfLbbiFsaTQXznRxsa4B++gMmn8oOTffhCktgXW33CRtFNxeozrQ3DYbta2NlJQWK8yLwvgYDMzN2zjW0EhpaanKASyi7iv607ZZKpqOsmPHDjSnYCJkYxhU67fyo3cVK+1KRR3a5CRLVizBFxOBlp7MbQ8/zDwBQkTHMutSSdDhljpKtpWqRan5fHgcbuwOJ8dPdKgEUIFQ1cvH5NgIJ3u7KMwvwCDvqTymDIxOjnG6r4vC3Nz/w3AZYeT6MJ3n+sjPL1IJiEUo5G4D40NXuDjYRcZmcfYIVnFcoCmOoRH6jhyit+oow6famZmYJCohifU7dhC0cT1ri0uU8ZfyVbbD5NXLdI5eImfzJizCYFR5m4u39+3D6u/PTcLkXPA9liB04eJ5RqfG2ZCRiUE2kseHTzxkLwwwOT1OVlqGTrgQHrnHy/n+Pq7bbaRlZspgHk15oBm4eu4c844p4lNS8PhZVYIabDUw0neW3qOHuFhby/ypM7jmnYSkprGmvFzZuy1KTsE+61LsZhWsBnq55phiQ9YGDPLM1aryckrU9g1mksWeSK5ogdV04tQpAqz+JCat0amRAvb7lOjz/EsvULClkE0bNur2PoKBQuNMx3G08BAS1qzBIsmuOGD4zPS3y9ctxK1bq4PaNbB5PZw73sx0axv9hw7j6unDa9AIyt5IfGkpKcVbCFq5SnV9rVYB8cO5jhP4BQeyfG2CwsEII3Qeg7LlyV25lqjFy/SkRHk2eqltbWBF/CqioxfrbOIFgsux+npWJ64iVgziBWSsdGOM1FdXszYtjchFkXhcUtXpyfATjz3KfT+4n8WLYjDYvZikWDN6aDu8H/Pxk/QdqsQ+PM518Q6+5QYiNmaycddu/MPC9fss5vMmI0cPHiQ/txBrSJhyN5GET7ZTTXUFZalpGEKDF3DYBkxuH7XV9aRnbyIwNFgtfVXQSMJ19CibpQgRlXzl56qpJLmlvonizM0KCqCio7hmaHDk8CFKtm1TY+5AAf8YYMbgoGH/vwk/1cfp9/YL6wGbZiS2oJCLZgMPvvqS8rUWdItZ7qnTRUN1NXnbd+BzCyZT9qNP3Qe5/1uLCtDkvsuporwBDdQcrqKwfBsGyVwXvuzzuKmorKC8vFSXVtLRsioRrzlSSWlByQJbUGilcohDVU0NeSWlahQtf0e2nltz0/TePoxtJ+k5VIHmcDHkdLD5q/cQmJzEprJtyhlGpZeaB7ttktamZgqLty0g10UeyUvv+X7ef38fjz3ysO5woTaklwn7PA2Nzewu26mvqYXXzPQUrceb2FJWrOt7q6diwjYxT/fJbjbnZP0fu9PgYnZ6hPqWZrbtuHnhc4p2upfZ6euc/uQA3mPHGWxqZWJuBk90JBlfuIPgNUlszCtGE+HrBau8qaFr9J/rY8PmXB14qGKPh4npSbrOdlFQmKdn4+r+w5XLV+kfuEBuUZGOAZbt64OD+/czPTXB5794p/pZlxSfmlkV7ZfOXyR/UzaumXnMQVK4u7nS383V69fJLihj3uFRuGR5Xerv5FJTA6NHKhk73cnMzAzh69YSWb6F5ZvyWL+xQHXVnCKrYzFwuesEs3PTJAuZRBIo0S8zGhnpv8jIxHVS8zKUppy+GjR6z/Zim3OStnGDugf6OejjTPdZnE47mWnrF8hqyseR/jO9zM/Ok5q9US+2Zcrjmud/X/sfklNS2VwspCDliamgYqePNzHScZzrhyqY6DqrEsCYzAxidm0nvqiE5fHJ+ikkS9frpet0i/KDT5Svm4XsJFZYZk6dOI012MoasblUu1SPha0txwmPjGZVvCSM+vXLgmltaiIyKlx1KZU6lOIOGznV3E5EaDjLEoRoJvdG/o6bk02NLI5aTExcsr6HxCnM4eRsZxsX6qqZPliJYWiY8blZkreXcXRuiu+98CKhkcswawaxzFYJ6DGVAMazaMkqHVs378EYYORo1THSN6wnIkIciBYA0R4fTfVNxCcksyhWZ/vq8cdLdWUFmWlpCs6kPDcl+fEZqK+qJT0tQ7ldmWSMLOvQ66K5robU9PX4hUfoHCJRBfF4OX74INPd3fTu+xDGJ5UVXPbem7GvT2bLF+7G7dbwMxkUxEIaNtK935yTTVCICEpLFaspctTTv/w5Dz/xqIqlstd1zQg4fOgwxYVF+EkDyqjhcNrwMxtpeG8fjp5eLn1ykPnLw5j8I9lQVk7ouniuj1yl88ABjDY7M3Nu8j5/K/aMFeTdfjs+ZwgGOQ/k+XqcNNTVkFdapjyeNZM4CMnkwEvnB+8ycryD85XH8E3NYw0IJSIqGu2jh5/03VBWwis//gGBBi8On4dv/vIXdNltrNu5W9mYyKhUqhR5HflkPzfuvAGPx4tmlErTi9lt42J9HSuNZl79yteJCghk2t+P//rFM4rZJxnuq1/8CrHhUUz4NL76+98xODPJylKhwIs+mqbGZnNzczQ0S6K3RW02VVD7wGaz0dDQSFlZGQbZJQvJycz8LMfaj7G1uBSjS5JCLx63Q6nCd7c3EzE9y9vff4xYPytauD/5X7iditGr3PXIYyoBlDUo2Pnp0VFqTrSwbbuwlZ1YZAFhYHpS7zwWlxTr77kQcK+PDHH6XDdFBYWY5KCWNWWCa+OjnO05S3FuPmY1x5df0hgaucapc70UFpaoRSCPSzom14cuc+FKN9k5m5ibMxAYEKhi/VBvD+HOGa41HOPYa3/B4tMISk7khsceoWtijHUlJarzYvYa0Dwal3t7GPTMsD5tPSFSAcrO+AXURrUAACAASURBVJQN9vo/3sDPP4Bbb7pFbToleyP2Oxf6GZ8cJydjg55oyDlq0ui92M/8+CRZGZnqaypmuzUu9vVy2TVLWnomsh0Vw9PtZbCvh3nHDMnr0/CarWrtT8/YGBvoYZmMKd95hwv7D6uDOWH7dnK+fC9dczMk5uTq8kISrEwGTrQ0YYoOZU1igrLS0V1aNE6dPYPZYyBVJYA6ENttho5TnQSbrSSvkYRLDz7zmpdfvvA82wuL2ZSVhUEQz3qs4mR7G95FIcTHJ4ohIZpkJV6NrtZmomJCiV65ErfThOZnVs/xdOMxNiyJ5q2HH8HcN8j166Nsvf/bLCspYsTqx7KUVBVkPGIJZDBzor6JFSkJRCwWZqoPu8+J02jixOl2koJjWBwj6vd6Dmu3QE1rA4krVrNs8RL9sJDGtSbd7HrWxMURs1ikFeR5SQKoUV1VSfzaZGJjYz9r+qrx5EMP/4BHn31C1c2R4o/rBa/FTW9LPclOL2//9Fl8o1PYTX4UfufrhG/MxLhsCZrVDz/Np8g58sZHjxxlQ0YW4RGL/nOdsxpU11awLSUdiyR6Jin3dJPKYzWNbMzYRHCoDPn1DyDJWP3RKjZt3IhZOp4LDUz5flV1JfmZOQQHh/wn4ZJD8+PDBykqLSLAKONEMx7bPJ4wM+dPNpM0McefHvox4T6Tuv6Sb32dg33dfO2pJxixzbAoJATNIymmkU8+3E/J9h1YLFLU6cx76SgKgPom6fSJtZ0mR5qGyWuk6kgNxWXl6pyQRa4EjLw+qo5WUbp162fLRn0yOYAbKmvYXlKuF5cL681r9LH/4AH27NitvuSQtYy4S8CV460sunSVPz7yOIsCQnAGBXL3r37OgNPBmk35OOfnsISK3pcDj2ue6iOV7Nx+i852lJxIEoGufva9/S+eevxRdWDJfvZpXiac8zQ2NLGzZDsGn6YTeDWBSc/QdryZki1FC9cvz8rIxPg0nW2nKCsp1O+93aGy9RnNRktHO0W5xWgyUVl4YPaZMWa6z0JHJ2+//FsCAwOxrFjO7c89yZnxCTLypEMqy8CLwznP7PQkx9s72LZjl7I0U/tOzAfGJjjeJjF1q06OUd0IuHp1iP6B8+QVFC7saNWQ4cB7HzA5Mcrd93xBsXVE9cmDiXODFxkcGGSnXL+YcczOYg7248q180qgPT1tE163nB/6358cPo/n0iD2hkb+9ZvfKijO4vQ0dj/9FL3jkySmZONwuPALlLXvZfBcJzNTU6Ru2ITL7sEskxWg82QXNtssOXnZuhSC+gwGenr7mJtzkCGdxIWX3Nbu7i7cLidpqakLn0tPbs+cPqN+L2V9ysJ5IDvCw8svPk9Wdg4FW7bisHt02aR5FxcHe4h2Ozjzxj84efCQYgGv37aVtXfdybDRwqr4FL0utGp4NS8nTjcRaLWStHqdTm6RBahBbWMzIeEhpKUk63qQapqjcaKtnZCoRSyPi/sP10ZWSmtLK1GR4cTHC2fZp/aDZhBniRpWrFxFXNwq9WldLgdms4GGuioSEhKJXrRcxUL3pxhHk0Wjs6OJ1LAQDj72M4baO1SBueMb9/Hu0EX2fOd7REYuI8CiOy5pZo2m1lpWrlrBkkUrlIuXqG3I9X946Cjr01NYHhuNSVUVkuB4aWloJm5NMpFLBCzyGbfCq2JMRno64aFhaPrGVv8OHTzCpk2bCI0IWTjT5Lc8HDr4MTl5m3CbTIQHhmOSwO/20VNfQ1JwMG/88FHMs7NMyuj6+/czEbeCyNQ0wkMj9PNvIZ4frDzE1rIyhcXHJnvLis9p54FHf8yLr/xG5yYtlHZynysOH6GwsBCznxnNIKoH+hSs4/B+MhdF8+rn7iE5ainnR8e5T5xf4mJhfJT//eGjGKdsBAaFcttPH+VCiMYyaTSZwvXcz+sQSgP7P/qIXbtuwGBSOkp6K2V2nEvtTawKDObVe79JiFsjMmYZKWnpaP990+0+m8PGjH2GCIuZZR6NCZeD1Z+/iS3/9U0lOakchcQKSnNSd+QARbvFhNgPn9GIz+tRgo7Vzz3HyUMVmDQzQVLNuxxYTEbCIyMYn5hkZmZOZeeOuWnGPj1cSr7xddJvuklvwWo+HEYjc/ZZOusa1bhFKFTqcPH5sM3baWhqZFtpueqWyEu+N2mboaPzJKnxa4gRVp1UUvIDPi//fuo5ztXXYp2bZE10NNNDE5ybmmHDf31ViTvLolVTXtyMz05Q39rK9i07lECx4vR54drlK/QMnCOvpFiN2OSgCPRpjF8d4kx/L4Uya/fJRvQp0uDI1HWFDynJE8NxOZqUNg1jQ0Oc6O+hsLhELUvFUHfCyMhVGvtPsbW4jAA1MlZcV1V5vP34jxg/cwr32ASrY2IZGxnFsnwlZT94hEU5OQjoxSsjV6OP81cucmF8hKy0bALlXdVoS+N///xn5b164623IKIrn1Wr5wcGmB4fZ2OmGIvLoeZlzqTRf2kA7/CECm5Oo1y/hlE6dL19XHTPkJKRofqmSkDY6aW/r4/xqQmyczeB2HhJrWM04zg/wL4HH8R3aVD54oaGhTM+OklkSgbbH3mcoKQkhXd0u12KKd566rjC/SStTlSVkryvV6QQTp/CHOBPUnKycItxie6YwUDn6U7Cjf7Ef1aVijSPycdLL7/Ens1FbNiQid0if8WAn9tHe/txHNHBrF6VqO6DgOPlOZ9ubiXKamXFOqmeNTXCMnqMXKup4YNfPIn/3AwGox+OeScWk4XgpERu+vmz+GJj8Xq9mGSU6vNRWVPFkrUJLF28XP1dPfz4qK+tYc3K1SxdJgbiGj6jxhhemo43kb0kTnXuVJ4nIzKDxrG6OtavSiAyJkZBL2RkI2vxWGMDy5PWEBmx6LOGldoDP33icR78zrdZFr1YHxfLIeWdo+O99+j52z9xDw2jRQYr0Vyf3cLKjdns+tWTyj9W4UMkYkj13FjL2rVpLA5brNvC2oWNZ6b+WC25KSkEhQbh1KTbb1adpYb6BjavzyZYiEKyqGTtqjFeJRmbswgO1iV49B0DB6oqSMvNIdQaqgiDUhHLL1ZWH1U4qijB0ElSrg4pO5X//XtGPqnANTKCJ8gPh2YU2K3CDz34738qoeBZlx2zWfrRXg4ePcyWsp2yMlW3WUagZquJI4cPsqdki9pws5p0cUxqfwgmsbC0TE+qRDxY7qpLOpvV5G8t1yfvCy/Zr7V1dSpo6z01+VEP85qPQxWHubF8h1pTKiAJpsHjYN/Pfsr88RNoM9N4AywMTc8QGr2CpPxCir//gOoKOLwO1Ql1yMj70AFu236rur82l1f5CneePEvt4SP88MHvKQ1Wt8WAU0afToc6BLeWiLLCwpBE0B2zs7Qeb6awpEC/FDV0MmKzO2lrbqO8OH/hQND1Wa9OXaGltZXd5TegZG3lQ9vsKm5//NwzXDvZjjY7ozB6w7M2ZkNC+cL3f8CqrVv1kbT6yD6GZ0ZpbpPYuVPNg6Rj6hMP3PEpLnzqIpGZswGP14PRIDtC4+rwCOfPX6BwU54ey+WmemH/+x8wOTnG3fd+QSUNEk0kAbw0el3h2Urz8z6b1Cu/9HODZ7l69SrZmZsJtQYrMpayGb0+zD+efQabwEpcDqxWK4NjE2ixy/nyjx8hMisHBHqhOtRu+i52MzExzqb0PEVU0QwW7G4Pg/0DBBiMJK2WzpS057zKErVz4By2OQfZ6zP0CYysZ81HT18PDqeD9akpC7HBrPybe/r7mXM6WLUmAZPFpKY/srN/98pLZG/MIit7MybNqEMXXB7sp0/z9xd+pa4/SEh1/v6M2OyEJqfwxR/8ENPatWrdzDpmldZjx+k2AgIDSIlPw60aKWYcHh8nT59i2dIlLF20SEEuTEo03cDJ4x2qA7hs9So9+dC3Ig0dx4mIDCN5xWq98JdC3GymvfMUoTHRhEdHKeUGsUeUPVDTXE38qjjiFq9Ek3akqoJcXDhcwb9+/RLWyTGiLRb8DCYmDBpnNA8vvfsuRIrunj4BkJKyqqWO2OXLWB275rOdqP5UzbFGsrM2EOQnnuI+DFIEeaGtqZX4NcmEL16kD39kVRmkWK0mNT2N4NAQdYcFEyzfbTnezuqEeMLCQ5n3ujAY9I7c0dpDbM7OIdw/XJ03rlkb/iYrZ19/k+YP3mdy8Bxh4rThZ8ERGEjohkz23v8QhETprVqLpmLo/qMHKdlSQqglUJ0FJk1OFx/ffehBfv3Sy3oPaEHBQnTcK49UUCQJoEgSqKaMaGXZaf/Ha1T+8y0sNiPR/qE4p8bwC7ISkbCKc5evMj4yRfLS5dgvnsNhNbH69lvY8uCDOB0uDMGByqBCnk59TSXbi7frxaQ8EvHTNvho+utfqPrHPzBPTbMqajHTYzPY5+xof7jxNt/l0SGKbtjK1ptuovaZX9HUdpz1X/wcO7/1PVxaMOYQabtLxjXG6crDrC/bophszuk5LAHB0qLj/YcfpurQIbbfcRe7vvo1Kl58iZaaGnXDnZ9agW25fS+Fe27gvd/9lg8OHWTPd7/NbQ8+pAza56UrLi4bMzOcrmtia0kpLpOMj2QQoyk19MamJspKS5UOokG8HD1u7LZ5Tje3sEUEHe0CGp7XKwi8/OGb36T9WA3ff+g7JOXmse+Zl2hq7+SBX73IUlGbl+rZNY9m9eLxOahuayM9ZzMWkzAeHSwKEzDzVTr7usjdUohN+h9eL+EeM+PXRjjT20d+cSEenxeH5sVp1rg+KglgN8X5BXhlMaAR4DMxfG2I0/095G0pxulyKwCq1eVjdGSEkdkJ1iYm6GO9iRmwiI6ij2d2lzFz/SpP/fxZ/JYs5fXHfsbJzj6efu0NAgR7aBUXEDeax64q8WNdnazfkIW/UPWn7UT4B/HvD95nxuxh98178DcY1GhGZAUGzw8yMzZJVnomRvFlxMu81cDAQD+u65NqNGz3038+xGFg4Nw5LrtnWbshXYm3WMSI3OXhyrnzBBrNOv7EMY3PNoMWGq4sln60aRPLo8L4rmjvBQXz3DfvZ95t4um//gNS1+Oan8QcIjhDD1euXWFocoq4xCSFh5MRs9HjU9fjNvpISFqjNqlHxpZmE2dOSAIYSHKcdAA9zOPCbjXy6quvcENeiSJ7zJj0BC3IqdHW0Y5nUbACeksQk7FhkMFMT0s7qYuXYo5dxNTUNUIDA5TsketYAw/deyepqUl8/ckn8U3N8sIPH2fu0836s6ZGvaYzLYwZjCZOtjXjFfHkhAQl+ilBPjwwQHWUlq1YytJlsTqswGJkyuSjraGF7MXxxEbF4DH5lM2adJeO1dWTsjqBaAF6i4+0JEQOF8fbjrNiTTzB4eHKSsogxYVX43e//BVPPvAQmr8/ruvXMEeFK7/Skepqnvna18nakM6XnnuCgbYT/OPZ/yY+MYW7/vW6rpEQHqiIKYFo1MnoOT0DU2AQgf6qR4rD4VTEqOKcbEJDgrCJzpdZR7I01DSQm5pFWGAwXoMXr1dfV0erK0nfLOOQYDUqltGeHPoVddWkF2wmQPA/Lieay6Nkb1pq6igtKVFgfGandM9Vu4P2P/yBv/36RbZuLeWGn/yAunf+zb//+E9uv/NL5D3yI9W1E51Rzd+C0e3hyNEKMoqL8QsMUYmwyoONUH3oEDcWFKlO35jZrfxZ/V0G6o7UUFJShmaQpF+SeyM+p4fKqmoKd2zVExmJDwKNcHs4Wl1F0bYyPVl3ufGKJ7K/Py31xygTeMj07IJwmoDi7Hzy9JMc2vcOe2+/hYJ77qLiX+/y1p/e4Lvf/zHp3/gv8PfDZZtR4G5RSqiqqyUzNx+3ZlbsWjWSq2uivqKCn/7oRyqIuwONKgEUX21JALeVbFU6lILHtVjMzM7KCLiFApUAyhEkT9GkPGoHzg+Slp6OVyzxAizMzU3icc4zdPESmzZugpl5NbZSAnZGE6984Q66+07z4APfJWFLKW88/XPa2k7x8NPPsUQ6enK/vF600BBsM5OcOHuG1JxspubnCQ4Kx+12MtJ/gQs9vZSXl+NS+EWDglJcG7nO4MAFCrM3q6RZ0m95DocO7GdmeoIvfPFOdf2ShHkNRgYvX1W/k5qRgcGg4VVi2x5mrg9jn5kmJTVN7/Q73Po/DzyzexezcxM89tgjBMfH85vHHmfo2hg/+9UL+BXkqoTOZpshYPEirl4a5OrICCsTk7EEheIzWLE57Cq2CQZZWJM+rwu7LGarma5zfczPOtiUskHHHksWaITuc73YXQ7WrVun7o0QdmT9nO7qwmc2kZC+DrPBTxGlNLuD9//6dzLXrSO3rEStGVUASduz7zw/+dp9WPw0nnjuGZUc/OpXL3Lt6igvHToIQVaFfVO6vCYD3WfP4NY0Fi1bgdk/GKPJH4fdSfeZLgUD2pCRqjrIcvkWo4n2tnYiJAFcFacSVKPHo0aFDSfbCIuMIGHFStXNN9g9mCwWDtZWERO/kiVxKwk0BWCzTWDxeRno7mZp1CKWLFvO/NAw/mEibG5i8lAlv3z0MeLilnPfz55gtPU4L736Kr7QEH5+6JCuxSS6wuIlbTEr8lVgVBRRS5fjbw3FJlg6SfQam1kSHUX86hUYNa/CSEpi2trcRkJiEuGilOB2q/PLJDCWumpSM9IIlOJTHpXHgObT+KTqKAkpa1kev0qN8m32WaxGI92t7WSmpBIgZJHxCfykCJUE9vU3+cVPHqXshjJuf/zHnHj3Xf742v+Slp3LN//4Z2W8IOQkwXRLIVfX0qT+vvRR/Kz+eF0enPN2XnrhJZ74yRMYpbMre0XdfyOVR46oBFCuWdat1eivPKCr//s3vPnaaxRu280Xv/Vtjv31L0olxeZ24zL7sXnHbm69805aX/9f3nn7LTbsvoE7XnherUmRnnJjV5qgNUeryUjbiMUSorD3Zj8jhqkJPvz5LzlVfZTtN24l+/bb6Xvzfd78y+tor+z9vG9goI+t2wvZuWsnXQeO8sFHh1i1qZD1O3YyERDApIxVcRLl8XLh4wqlbr8oJ5WVK1fRX9HA7Ogk3rAgvGGBxGdnMisVr0ej+9Rp+q9eZlHCauKyNxAUGsrslWE62trwWA1syM/DaTDh9WkEmiQwzakbWlJaqijoHklYjAbFCGttlOq2mDnpQRgM+MnvzDrp/viwGustSUwkKX41A81NjIxeYTbEhyk8iNS0LDSTmVnbPHUHjuA3MsfSmJUsTs8kPSONto8/YGh8GO/KpazIzsLh58/U3DyBJitjo9fpOd+t2ItqtOyDQJM/o8NjdJ7tZVOBXL+APL2YDUZGxwQD2E1BXgEWYQp5fJiNJq5fv05Pb68imUx7HGr8GeY14R0ao6+qFrNPI7UgjzVLY+l4bx8TY8O4Y8IIWbOcqMSVBASHcPnsBSa6LxA952FaErOtpQRHRjD4yUHstlm0pDiWZmTg1fyYsznUJjp4+CAek4fdu7Zj8fnwyv20mBm8eJnJ0Sky5ee9Lnw+r1qo/RfOMz45qTqAqgp0ebB6NfrPDzDmtJGYnopb82GUe+81MNM/yGBtA5FBQWSXlxAbEUr9G3/DPj8Nq5dgjY0mPikJn9fA1YvDXOvsIXLSht3nI/3euxmbs9F3pJr5ORuxORuUAPWsT8PhE0cRH7093Yp/sFYSQJ8k6l7cFjOnTp4h1BhE0po1OHHqxAWzmd///vcUFxeTsi5VuSGoRNtroONEB5bwEJaviVNjaq/DRaTJn/PtJxnr6SHQ38TWvXuYHrpC/8EjuFwuTElxmGIiWL1mheqO9DV34Rmbxc/uYtbtIv+uz6mD42x1A7N2Oxtu3aP0+6bmXTjcXgIDA2hta2FxTBRLl0SrcaW4ALgEqNvURnJsPNFRi3CYvOr+S2dVmIErkxKIWhytJ7wuN1Y/K+2tbSStSiA0PAyHSaBoBqwejT/9/HnyV60myM9Ayc3bGB66wunKOlweJ5HJqwlZHqOYmFY3jLR1YbsypiAL4mmc88W9dJzuZO7MeSZnZth0914uOeeZEYKPWON54OyJk6xbsZLg0CBmDJIA6pV1Y009WelZhAQFqy6KdEDkmmqqqsnJylZB+DOykBwmTXXH2JSTgyXAn1mPU+2VYI+BYx9/QrBgnKLDyd1eREdjA/NnL+DxuTEkxBCzLoGIyCimR8a4crqHnqYTZMWtwz8iSkkndfb2Mt9/BZvbxZo95YxLw91rwChyU0ajYlYXpKZhMmpMay68fkZ8BgPVFZVsLyjDbBDAuBOD2YjT66WysoptZVvV2lejVWWHbaautpbCLSU4fG7l8iKQjDC7j5oPPiLA4CMpbiVJaxM409LC6JleQqIjmIy2kpCdTmhAEFf6BhgbuIR7wobZqbEyIYnVmzZSUVXN3NUR/CPDWVleoJQJDH6BymlAEpDO4+3csfdWNXYziBC9JD5uJ01NzewqKsfn8iofbIuwomemaGtrJb+kQB0sRq9QQEzMTcxyYfAiCetT0PxEz9WrMNphXjj63vsEagZy0tNITlhNQ+VR5q6PKkFx84ooUvNzmLTN4p6ao/dok+q6uzxeEtMzWLI2mQ/2f4Jv2kn0qpWEpK9hVHNhDpEkxMTkyCiTV4fJXJWI2+NRBabbZGBkaISL/efJz8lVB6N0+uQwrDh0UGEA77jr83g8HjxOj+qmTI5OcmV4mMT09SqpNxm8mOx2/OfsVH34PpHhgeRkrGdpWBQNR6uxT8/hMpoIWxdPUlYmk5OTOEYnGKhvJdBowBLkrwrZwOgIDh6uxDXtJjFzI55li3AE+esQOpOV2WvXmbx+ncTkBFwGD3bNowiA/d19uD7VYtyYkqkSPY/mwSeQo74e7C4n61JTVdwUqzYpgi70n8eJl8XJcQo7KQoHQS44vb8Cz/QkXqONL939eUYHr9B78ozCJ895vUSnryM+I03FwRN1x9CGxtDsdowBZtZtTMc/KozX//k2AUGRZBYUMSdSI/7++KSA9hkYvnBJeZUvWR6Dy+tSUyqTyUxHWztRUdEsXSF6gl7MYllq0Gg6cZyQqAhWxEkH0KcSQFn7PV1nCYuOJCAmQscd2h0Eyfh2cESpN5hDjOzYXsbE1SF6TnWqwmlm3k5CZgYhsYuxRoRypr2DMxU16pyIWr6E4tItXLp0mbaTncx6NDbv2MG4LM3gYDVeD7YG0nfiNMtjYwkKC8RnEAqqdGGhpamVhMREwqMXq/zALEmsrJ96wfSlERoUrOBXfh6Z/2ic7Okids0qJYbvdjlwjk0Qawxg5HgnY1euYQoP4HO33sypozUMXxjA5GfEZdUUKSh02WKVa/S0dKBdGsc9ayd4WSz5pWX09AzQdvoM8wYjRXt2MWvRMAT645h34LU7+dsfXuM73/oOLsGzSoZg0DCYDFQdOUJhQSFGsxGD14fFrdv61X9SiSXARELuOhbFRGCYddBUUcPU8Dixq1YSs34NftYAlljDaTpwmADbHB55rlFh5BbkceH0ac6c7UKLDCd/526GZx1oZitWs4mIeTuXPzhAY/VBMm4vpXR7GQM17bz92utoj994o89on2NdVAjZ69bScfw0Hb2DZN+wlz2PPAqBRoU1MEilY3dw8Ilf8Mm//sXy5FV8Ye9eqt56n86BC2R96QtKAZtQHUOhKhrNQFtrExvy8xHultPjIkRshITl03iUjZuylKaOdPmMUv04XVQdbya/oEgfky4AXORAbmlsIr9IOnE6v01GSUaHi/+57xucrKqheOt2CrKy+ejPf+XEQBf3/u5pcu68TVd9l0GR0Yft8hAPluwhxhRIRm4e6xLiOfKvN7kyNcadTz1Oxt69eAKD1AhIRFftNhdtnW3kbs7GKC1ohfo1MTkxQ1dXH5vyclQHVyKujLzGp6c42ddD3sbNSuNoYdLF6Nio0obblJurgoEc7spbcmKWX911DxPnBynaWkbisqXU/fNNrsxO8KU//ZZlZXo1LwmOVUYEk/P8etuNuG0OYkUjbe1aPn7lFZWUfeXl51mVl4cxMER/Wy/se+dD/APN7Nol9kcyL9Lb+hekpTw+TYbQ7NXD0mcZg5cuMT49zfqU9fqYV8YGaFwcPM/k/JwCLQt26zMco+PSFZ68824lBr7jphsIMWo073uHCc3N1/7xFyJS16tEXgflGmDwMk/tvFGN0bM+dxuWwGA+/J+/qc7Tj//8BwJTUpXv7AIfg7OdPTLtI0Ex3HShY7fByMmus4SYQ1gTv1IPSmpNaPzmlVcoLCkhc326Pl5aAGD0njxJYFiIMhyXv+FzOtGMZsY6z/D9Oz5PwuJF7N69DdfkGI0ffYQzMJAffvIxvnDly6KDtzULI8da+c1Xvk6k1Z+SO25j2uHko3++Q0xcPD/8y2t4rFaMERFqTcitPnmqk8XLolQlq/n00aS0C463dbBieTxRiyPVuE4h67xwvLGJZUnxREUt0kkssv4/NYFvqDtGiiSAUYt0IonaXx5effRRzh88xOrIUG64/UYFh2hpOU7gimX85O03lP6a6urIh/Y4OfG3f/Dusy+zetkqcvbeSGdPH3XvHyIzP5/7/vgyRITglYJMoJNOH6ePd5Cxdi3mYP8F5yyfkuVsqq0jY8NGZROmAxh15rNgGHM3ZGNSB5F+mZJMNVXXsjkzSzGJ1UaRz+Xy0vjPt/j7M0+RsWY15Tdso6a2mrOnutiwtYw7XnxOZ+p/RgbzOrlfrBkHx0lPTmXjzbs5VFNLe10zO2/fyy1PPQbBMpI2qXvqcvpoqK6ltLhYv8FGn4K7yi6uqq1ke2GpWjNqtKdWkEZVdRVbi8oWsFoLsxuXm6amJjYXFuCcn1fSPyKbxPAE7/7u9xx9903KsjewIWUtVVWV9F28SPndd1D+o/vxCdZJuptCUvI4+f33HuTcoXryM7LJKCjgSHUtXWd62ftfX6Xoga8rhr4wIaWzca7jDJWHj/DAIz9YiIP6QhHJjYbGJsqLXg3x7wAAIABJREFUdDiJ2l4iOGyb43hb6wIsRb4hC13DM2enqaWV7PxcLP4m3HYHJrNZaYz98lvf4kJzMzeWFJOaJJ6/+zg3PsLDLzzPqq1lKl6LJpxiINtd/PzWzzF//gqFufksXbuWA5U1XB4c5es/+hFr77pJUEGqGyUxbuTKVYYvXGZTtoyexcNRb3CNXB9VEhl5m3LUDZavyevIocNMjo9yxx136B9KBTEj40MjdPX0sFm6JnIoyNxPJgHXRvjpt7/B3LUBbiguYEVENO8f+IQrDgc/+e2rhGdvxiV6hbKGZP86bDxQmE+I08ktu3fhFxnKvv2HmJjy8LPfvEJIfpbq6LjkrPD6OH+6G6/TqZIt2ZzSFZbXhYEB7HPzpKak/d8ClxHwwDnsLhcpSSlqRPoZb2GwuweX5mX5ugSMBgEpyHjVx76nX+TgW2+wamkgO0ryCf/UQuzvb73DpMnErz/8GBbFqCPUZDKh+bz4+rp56O47CXO7+eIdtyvHjH+8/xEuawTP/e4P+CUl6J1Zg4F5p4vTx08QGR6upMd0Frx+/SdPnFRF1bLlK/6zP2XBd3R0EB4VybIVK9XXxbJXPvKJxiYWyQh4eYw+wpYY5oArH1fxyjNPEhTsY++NO5i4dJUPDhzEEx3Frw5V6HZmFj/mHXP4W0z86dFHaP7oA1aHhXLf3Xdz8uQpqkReaeUanvjDHyEqcuH69UutPlxNanIyUUtj9C+of9Dc3EScJIARUTonZYHEVSXKCunpRAQF/z+xv6G2moTUJAIWRyj/Xj9ZOw44+frbvPbrl4mLW0rp5hxlgHGwqoJF2Sk8+PqfwSI2nBKsxH/RTvcHH/O7nz1F3OIl7L3lNprbOqhtP8m6kjK+8dSTEBqoCmHNbMbtcPHiz5/n+w88iEli5IIItPxfYoRAxyRplURbERXnHLSd6CaraCNug0tOfObnZpW8WWtlHdlC+pQCXHInt0C84MizT/HOn/5I1qZN7Nm1i+qPP6ax8yQbPn8z9/7sSTBIrBWculPxKxqefJrK/ftYsiGOsvIttB+so/v4KbSXfvQ93xr/QK5/dAC/2XmmjGZS99xISGER6Tt26JtHsehcMDdD2+Gj2Hr66X73Q8xzNoVxKbz7LoaWLqPo859TGBi1coQqLfifWpFRKSbUYFZdBYnOM5OzHGv5hB037FRoLI9XU+O6uTkbjc3Niu0rwVm1TjVNiTAfa26gpKQEg8eHUbqCMjyYn6V9/3tMdXZx8r2PCXBAdPQK1u7YxvzGZNK2l2L2GZSQryU8nPaGBtre2U+yXwDnK49icMwRsCSSyLR1JO/ezdKiYuY0sanWsMpEedJGY1cLRSV5GOQ+yCczCeV/nO6z/RTn5Ql0TAVIIS2MjI3Re7aH4ryCz+hJauxyeXRYjQhK8opUy12uXzCFtonrnD5wmHNHjuDq6sTPLu4bESTetAf39kKWZuYQJhyomXFCg/xwDQzS/0kNA8dauN7fz8TkKEvWxRGTncHaW25i0bo0nELgF1kKJ7z5tzcIDgtgz027dAFJn0eBXvsuXmZ0fIbszDSVqIp/r8tg4NzgALbxaTUa1rMYCRyo4DZpnyUzLR3LgievHKbDA31crK6h+/BB5gbOMjc+RmLqRpbkFxK0fRsr0rLEtAiD24vPYFfakNcb2xQ7cvJMJ7OzM6zOzyU0NYXie+6BmKXYvCbVsREN2M7jpwk0a8QLu1apS3hxGE20dXYS5BdKSny8HlB9buV08vxLL7K1oITNG7IUgFlPYL20nejAPzyYNXHxSkLI53Li8TPTe6KVqZZWOv79b8wjI8xPT7EyM5PUPTdg2bSJxUnpKlGXWyFj5nNttbjqW7jW0KIY0MNTk6Tv3E5USgr5X7wXjH5g1Y3U3TNeWloloVtO7PLFuvSJymA1mpraiI1PYvGSaGWd5/N48BkNahSbEBfPkpgYVXmKi4nQ+Wvqq1mfuJbYqMULYycNr9nLsz94kO3Rizh/+CjuK8OMe1wsvWUHwRkZ5O68Fb+AcMziIuOw4Q10cfZYJcbG03R8cIjJyWnmTWY233ozAatWkL1zOwQGgUWemC6xdPjAYXILCwgID/jMSQ2L00NjTQ1rN20gOCQUozqsvQrfWFldTfbGbEIU2cOnE+I0n0qs8jI3EhoUurAvfPg0D9Xvv4vl7Bl6PjmEZXyGWT8TobtLWFpUSF7ZTbjdJqzibWXyMWm7zG8efZi7EzOo++e/GRufxBkURNqtNxCdnET29t1K2F2N5kXd3wPVByoo2VauziKxmtOPQC9HKo5QUlaq5G4kwZfnIji1mqNVlG/ZupB86BRP0T2rbaxnW0Gp6qJrgsBXiTlUvPk63t5OLlRUEj3tZthtZ/nXbidk40YKttyE26GpjoLAFOyO6zR8sA9jVz9nDlUrWyt3YBApt99C6NokssqEfWzA56ejda+c6uXdd97l/qceE6qISjolERAm7LGmRoq2lS/UlzrUZGpmmo6WVraIFdxn9ArBnLrmqW9qZGdxqSqa3ZPTmATqYPRS8fpfMZ09y9mDRwh0eHBFBBP9uR1E5eSQmbUFP8E1CX/AOcfkzBX662uYrDjG+cY2HF4fztBwkvfcTMLmzSRuFrKEdDqkG2xieniUvt5+NhYUqNpT4rgqMoeG1EShKC/vM16IStg/+uADZsbHuffOuxcOXp013zt0hYFLg2zJyVN7BRGstvopxYrKd97E3t7CxaYmNXExLIkh+uYdxBeXs3r1RvwDLDrR3Q9GhvoYPFbN8HufcL3zDPNSEEQtInnXzWRs38mihHiVjLqMRowGi8I3y6Rg3dp1+nkmuAKjgbO93czMz5ORsWFhyK4TLE719eJ0uti4Nl2NHvWXj+aeU0pyKTk+EaPbRaDSa/Ljw9f+gmF8hLmuVq6ePI7VbSA2MwO/LXlk7rmVxUsSdejhAp/hfP8JzlUf4eq7H2EcHePSxDArN28muqCMopv2YpHYMD+PLyxYKRC0dJ8kLDiE9UtXY5SkeaGZ0tbeSnhUFKtXxanKQfCgUgC1trYSHb6INat1drCSSDJqdLS3ErM8lugli7HPzxG4IK8iNm/9LQ2cOfg+2ugwJqeHRevWsuzWG1iVV0J0zBo9CRac7afb5alfPMyG6HCG3/kIy8g4E7ZZ1paV4Z+bT6E8c68Bz7wdY0SoMlypOFZL5vo0YoPCFgp5iTMe6lsbWZW4hsXRMZ+Rj9VqP1JdTWZ6htKhlHrrM2xpc3UV69NTCYgKVdAEmcrJGPfssSblzHX56FHsFy+qMyT75p14steRtedm/P0WKY95o9nA/Owk7a1HmTrRwej7R/CbnueyY5as227DkZDINon9ShnDhc/fwpzXzcM/fZwXnnleHEYX5Lz0Au7I0cPkFRdi9dN1hXUtNBP/OPAJW4q3ECvSMFI0WqT146WiuorcnAKCxDtcVCrsTgL8TJw/fICZ010cf2c/trFxHAEGyu67m6uxIZR+7i78fMG47F7lnOazzdFfV0l/dTWX6hqYH75ORPRirP4BaH968ke+OwqK+fcPf0LArB1DWAS3PfM0Zw2QXLZFZ017ZZk4lIbUucZGIibm+OAnv8Df7mTeX+PLL/yS82Y/VotP5ILEg1RMsx47FfX17CzeToAEgQUpFa/DTXX9R5TuKFMmjl4ZoBuMTM/O0NLYTLmwfdVT1PeesLHqmhso37JFjTb0AOzBNTfB0KlWjNeu8c5zvyaSAMyGID7/4kucdk+zrqxEKfSbQ0Kw+Rx0trUyd+osedEx/OH7DxAlTLCIEL7w8osMTk+yPC8fhyUUp9dHqM/A5NAY7d3tlJYV650UeWBGIxeHR+npvUBpYa5i80pwkI7H8Oh1znX1UJBf+B9pEnnol0eu0Xmum9K8IiWXIR/KYfAwce0KpkvXmD9zhvde+AUhGFgel0bZEz/lmMFG/MZcAnwQLOtZszPR1Un4pIvJpuO8/cqrBIX4E5y4gj3P/oxTly+QWroDB/4qbwv0wftv7kPmlzffdtMCQUaXOOi6MMjo1BzZGWlKL0+BtjUNcYSZlwRQ2MGfsa19Xnr7e5mwzZCVnq5IEoolZnBzuecsy0XX68P3qXz3b4T6B5CxuZyNX/kGA1Y/IlPWqQ2gnqTBy/kTjazxmGj42985+8l+QoIDWVVcRPY993BeksE88US26h1hF1w426u0veLXJepaEcIsNZpo7jxNgDWE1IQEpd0k3xMtsF+89DxbC7cocO9/OkeaRmtHG9bQINYmrMGkEli5/z562ptI0ywc+f3vudB0TI3mi27eS3z5NsZWriBgRRx+ulsXNiOca68iyxrGvh88zOSlQYVB27T3VtaWlzMREEhkcip2t1FZF0qx09F8nPAVkSxfEav09tTL5aP+WAvL16xl2dKYhU6fJHpQU1tLYnwCMUuWKILVZ2Sz6rpKFQxjQiNgRuy6THisGi888TAP7/0cb4mP5qSNOaORnG/dR2DGBqzL1xK2OFxVu2JFOafZOVXzEXlBMez7/mOMDY/h9Ldy8wPfwz9hFeGJcRgkcTP647M50QKCFAMwLTtLjWFk2SoheoeXhppqUjZnEhISusCIk/UAR6oq2ZCdTXhI2H8qc8GXVtVUkb9pkxLNVRI80lEKMNFzrJYkg8bf73+IYJuLEZ+Hm3/9HNfDIohfl49fgO4BKofg6MxVPvzjK3yloJzff+3bhASFct3n4Wu//gVXnQ6SsjaBdKtk3UoC6NIUHqZ4y5b/JwGUqrui4gjF5SUYlZyMrE8hfXmpqjhKaenW/18CBTbNx/7KT9i2pYwQzYxBcF82m8Ji9TXWssZp45VvfZc4LQBnWAjlv36SS5YAktZsxuhvUab0cu9mpi9jO3eWpSOTvPzAwywOCMUZEMzdv3qOPpnAiPapwaCwl34mf840tXOk4igP/FQSQF2R0CBJ9aRNEeIKdpar9SHPRD7D1PQUHS1tbCku1a9/oT0y7JilpqGem0q3YxGs5kL8GRm6jPfaVQLOnuXNZ39BiEfDP34lN/72ORpHxsgt3KV7wsr5ZIaZqUuMd7YT0TPImy+8jNHPSsDqOO569hecm54mIStTb8co/S4YvTLMQP8gOUXFeH1y7Xos1xPAfory85W1oDoffV4+eO995iYn+fKXvqLvXb1ZTve1i1y+dpWCDdlYJbDJRvF5udTfQ7jHydCBAxx+7c9EBgQTti6JrU8/Stesk3Upm/UOl9wKDS6c7yRw7Bquow28+9vfEblsCeGpKez6yRN0XRtincjAmI1qr8uMRkgdM+NT5GWLd7BeOMgFn+k5y/T8HFmZG/WaVBGXPJzs6cXl8pCVmvGfc0s+Q+PZDoXzzUxMxSq0HEmsPAbe+M0r7MzK5Nz+dzl1+CCBIne1ZQvp3/0aJ8bn2JhVrHOr5G2N0NFeR3p4AC0v/I6uo0fRAvyULFjmPV/hst3FynVpKsb7zBqz+Djee0YVErmJehGrF8MonKjC+sXFq6Rc4EuSajS1trIofJGOq9aJsmpxHWusZdHSxcSvXo1R0U117ZVzgsULD+Xd555k/OwZPDNz3HH/d/FkpeP4/5h67/CqqvR9/z79JCe9VwIJJYEUCCWNFkqkC6Koo6LOqKNjw1Gx4FgQEBW7Y6/YUTqK9BRCgBAISQgJSQglvScnOb38XOtkPt9fvPgHLpOdfdbe613v+zz3Ex5D9MgkrFaPgd3LBza8/h8eWbqAkxveovPMeRkuIaL8NNlZ2IOCCY8V0xnRKVZiwc3B44UkJ41nVFC4JF3INeF2UXSqmJFjRxMRHvn/b6xx+Gg+aWkTCQ4IkL2O/30VHTvE+PHjCI4I9bx35CbiouFsBQnePnzx6GP4W80YTYP87Zl/cy06iMipWei9I+QStIlwHC8oP3OE0UoXe9esQ9PbTwd27ln/Cn1xo9BFxxIcGul57lTiXevi0bVP8+Eb78v9+3/dYPHPngJwujQnyQLQ7ZQcxYNnzzI3ewbqPgveBj1ozFidJg4cO8biectQCdHzsPNYFKsX9u1kQlA4Wx9+BoPdhVnj4s4Nz1EZrGFsTi5Os0qi0sR6VjsdXMo/xFhfX967/1+yqSRG6EnJE1BsuX25m0ET7vZuxodH03+lBbPBm5ibl5L3xBMMKT2OLDt2QrBy8I0tnN2xj2ifULQOFxZjHw6DnsRFC5j++OOg0WOTn4BZeNYoLi5hZs483G613CwkrsluIf/wPmYvuEEGozvFvF64gM1mTp06xexZs4YxMJ5kDLNxgKPF+SyaJ/Q5ngIEmzB8KNi74T/UnjyFw6xgpH8kQ7VNGGKjGfvAKtKXLQe7wWO79YK6s2X89O+niddoGOrrITI4mIH2DmwBPmQ99gBJy5dhV3oz6HKhV2olYPnqpRoy09I8o5DhEXBHRxdV9Y3MnJH1/0albujv7KSq5iLZM0UB6MHYiEttb26i6nINueL3Eu4qGarqgt5+dj31Ai2Vlbj81PgIV2PrEJrISKY9/yhxs+ZKsb/wtyi9nCjaLrPn0WexX2ulHxfefr6YerpRh4ew4Jk1xMyayYC0aYi0AhEh9BVajYLVd93haTWLPzodl6810dTVy9SpHt6f8C2JF/Tl+gb6jAOkpaVJo4EkFznFy7aOAcsgE1JSht/YwpHlwHW9mb0vbqLlYhV+o0IxDw6h7bTjOyKe6c88QWhOptRJi5GuOCD1Vp3jwDMvoOrskCcW0S639pvxjx3BimeexDB5MmaVXnInRbeitrIKb7eLcUmJnpmqBM6pKa2sQqv3IWmMMIcIr6PnPr/x5pvMmJvLlMlTPS8Hl0vqFSvPlKIx6EgUQOlBE3jrsDksdFyoYf/6LTLDV+nnlt0mTbcb31GJ3PT+WxAVKgso8RA59dBw/BgnXnoDn74+FEEajFaT5Mr5jR3Lyk0vooyOxY5OMpgMKhXFRcVExkczIibC48ITnSa3m1OlZ4mPTiBCjDf+B+JywInCQhImJBIQHjbsOlfITaNQmBxSBBMrGAbNHlik1s3rjz+Gf00DhgEjLp0Q0+uwDykJTZ7MsvffwmHwbCDiS6uyU/LDVi5/8ROOpjY0UWGYFQrsdgXhaeNZ8d6rHi2lWqxzkXXppuDESVLSJhIosomHN3ChuykqEFq/dLz9hOliOBRTCQePHSEtexp+Xn5y/clN3+GkpKiQtCkT8fb18WxEIuXB7eb0L9so//Y73N0dhMdF09zdi0vtS+KsPOavew6LaMLpPTnzGvMAbz5wPyNae3B296AIC6LdbMKt8yY5dwbzn3p4ON9ViCSFXk7F4cNHWDRd4Fs8WCT5OYJkhuXNni27rMKkIj4XYUwpyM9n1jxxKB1mN8hRuIXjJ08wffZMudYUAvwu/iiV7HvnHToK8mWGbIC/L71mK3ZDIGl5S8l++DEZ62kWjHgX+Lks7BIxc8WncXZ0YQgNoctsxaY1MPvOW5l43yocovMtfordSVV9A3/88SfPiKxksW5E89juwm2ycurkSWbNz5XP1HBjjaGBQc6WlTFTjLz/96Vw09PTxYWLF5gxPRvTkFEmh4jxr8BVfL/uRfqKTxDkdGIw6GkSruXIaGbctpqJN69imImMXqyhzg52bVpPa9FxAjRqNAEBXOsdAP8IVjxwH6OWzQGlh/EoQhW7evu4VHWJOdkCA6McJi5AW3O7dAdPz8n2IG/kCF7Bvj376O3q5u7Vq+Xn4qne3DQ21DMwOCD12h4phrgRAgTdzndb3sFSUYXBZMJHq2XA7cIYHMDNT64levosKVuQNYXIkW2+zK9vvCY7ILEBgbjUalrMFpyRUTz44gv4iEOmToVTdAZRU3GhAqVTQXpK+v/df3EbLtbV4DCZSZ8w0SOrEdoNJVy8VIfZ7iQ1OcVzqBh+Xmqqz2N32xifIkDW4juLEaqCA59t5dTuPQQM9hImJmw2Oy6DNwNBgax6+lmCJk/DKvoiSs/1D14s59v1L6FrbUMvtMF+vjQaB1EkJPDUW1sgyB+Xw+aJJURJQXERMTFxJMQJDqBnLxKj7fKzZwnw9yN+9Ohh975n1nuqohy/4BBGxY2S797/OZxPl50gNDKEqJhIye5TSB2FgrbC0/z26edYmhqJ8fPBZuyXCMXA8cmsEhm+I2Ixeeo5NA5498k1mGuqZcPA1+lmyOZk0NeAa8woHnznTc/7XRgrZLNAybGjBYxPHE94ZNT/O5ABxSdOEJ+QII1y0uc7fJ8LjxUxIS0NnxA/D2ZtOAv4YPEBUqemEextkIQJuYnYFFT/tI/8n3/F2dlMlJ9BHj5cvj74T57EivUbsPv4yE6kQSw5O5T/8j1Hvv8K3/5ewgzedBuN2IOC8J44idUbN0qmqpjiyHQxq421a5/l/Xff/3/8XfGj3VBQkE9GZiY6b/3wCFgwPlX89vt+Fixegs8wvBmFBZfDwuFjx8ibvwTcetwWlzSyiZ+1/+3N1BcUwfVukgIjcHT00O+nxfvmuSx99ilx5fKWCjAKZjtn//sRp//ch9HWh7fIE3ap6WnrRPHJquXuvt4eKd7OXbiU+q2/cKDoODErFnPji/+hT+tNj9OBUm0hWhDMH17D+YNHuGHpTSy55172vLWF40VFrFy9mgwRXePnj3FwAF+RreewU/5XLunEBctAcGkkS0VwUVopu3iOSVlZOJQ6TDYnSo1Gun1LT59mtgBQy+OPU8ayCap8ZVkZGbmzwTTksfv7i3GSnU/vu4fSkyXc+/i/yZmdx77N77H/6BFWrn+aOaI1a/WWG4PNMUhrfQ0bb72DcJ2OWx+4l+SMqfz00qvS9bzmnTcZtWKZdO8qDb7Yeo1o/XwpPlHA5KmT0SvUuGxOWdB09hmpqK8na3qOTDRQCSG2S0l3ZxfVdbVkzZqBTSlMFw40Vgd2o5GG2hqmzhGOR6vnd/DxhUEbHy1dRVdnG3dveJq4MaP58ukXKau4wCMff8h4AY0VfDcdtPQ2EeWjY8PshTh7+3ni7Tfxi4ri3TX/5sqVK6z/9GP8MqeBn4G+QQsBKh9K8/NpMvcyb8F8vD0kA+xKNXXXm+kYHCJlUpos7cVmrXcoPAWgaZDkiWkeH6FwWDlcdLe0MNjZxdiMqWA2eopXMersN7Nhxg14eWn4x+vPSY3Il89vpK2jj+e2bsVvTDL4ia4M9Dtt9NSe58dHHsfLZuGhTS+h8zHw1jMvyG7U5l17ITwUm5daIoF80XO9ppZ+xxBjx46WgGvx2dh0Ws5eqEaj82b06DEohT7V4XHevvfee9JVl5IuzC0uKRDW2V3Ul1cQGxyCb2Q4+OqHHac+DJ6pYO1Nd5GSPI6H3nme5quNfPvCFlD5sOarr/AWkNPhFovQslw/V8r7dz9AcmwUD65/DmNPJ28+/zI+IaGs3b/XAzn2D/BUGkYnDRercUf7ERQZgrd0n4BFqaCsrJyE8JFERUZiUQo0gUK61ooKCokfPw6/yFDMEoflJsCl4sLxk0wZPQ4CA4dhvqILNcDbT62lbv9RMiamcc9br1BXcorPX/2AkYmT+Ndnn0GEv+f6XWDsaabxeBFfPPI0S2bmkvf0GqoLivj+/U9IyZzK7R++JvEwEo8kTERqA2dOnCQ2JRlDQKAsSkRX3qF0U1xUQEZqKgFCLytkGkqhE1ZwuDCf1OxpeAvdi83hQRINmKivusAE0SGSXVyxK3iYW0UffMT29z9i5oxMbnrhCU4eOMhXWz5j+rylrN7yNgR7YRyw4RugxdrRwnOr78JefpFbFi1h5tNr+OPLLzmwfTd5y5ex+LX/eCC7okAWm6zem2OH88nJmCFjEMWpXJAFxPUXHjvKohkz5eWIzrf4vf5XAObmzZNuc3F4EOYsrdPFudJSJuVkeMDZerE9inEP/Pr8C/yxdStrHn2QtJuXsvvzL9j+wy4eemodWQ89iluhxGZQIfjX9LTz0bp1VO7+g8f/cT+Jt97Kri3vUHi4gFse+DtZzz4kO5W2jh60/sFcq6vnsy+/5sUXX8UpusHi/Wh3SBfymZMn5WFSYKCkKUscnvsHOVd2lhm5ufLvxfWLHzvQ1kZby3UmZE/z3P/BQfAygMnBe/c9SFvVBR68927i5s3g27e2sOdQPi+/8yEpC5djFy5CX5XcQLANsvHO27G1tfDPe+8lavosvlr/GiXHz7D5w/cJnp8JvhqwGGW+an9XD9UVtWRNzEakEpuEvlEJna0tXG9oYFZmppwsiQ6pUqXmwL4/6e7u4dY7/uaZ/oh3p8tFz/Xr9Hd1kZiR7ikSZHUlnKR21q24BXNLJ2+/vhlCA9j83FPUtrXwwjvvkpA7D5dKjVKnw9rehs4yxFO33YreamfD+tcgIpZ3n36G+pYm3vr8Y3RTUjzyJen086GvuY3qC7VMmZaFU6OWxYyA5ddfqsVlspA1PkVKSRyiq6FRcaHuMiaHk3HJqfI9qxepKHY7DRXl+ProiZ6YJETlHli2XcWJT3/g081bSB2bwJOvvQodTax//TU6bVbe+/5HbEGh6CMicJiFZlNF35lTPPfAfcT6+fP8hk0SGfbaSy/TZbXw1o9bIS7C0+ESjmK9Nx3XmugeGCQuKUkWMmqtDofNLo1dAX5+JAhDnE0IhkR9ruR4VQU+UhsYh06hRmdzoHYI7X0h6ZNT8QoL9HS+5bTOi4H80zx+34OkpUxgzasvMVh3kXfefxeLWsXGHTsx2kQjIFbCod3GAb7asJ7inTtJiRnBMx9+grm8mvVvvIkuKoSXd/8q1z426/8ldF08cZqg8EgCYqJxqETqkltqqM+cKCEhIUEyV8V0UpjMVH/FOh4uKCIpLQ1DYIDcK3xtDpRuOyfKTzAhLRH/4EDP2teLfddJ76GTPPnAQ8yelcXqDS9Rs3M7X/70I4F/GQufF5rEoHBcInFI3Lz+AUp3/sLnb20iN3sqtz+xhvpD+bzz349JnZ3LP996E/yFrEJBL5ZjAAAgAElEQVSJa2AQpW8Am59Zx9rnRBKIBqtIbtLppLmp6GgB0zIy0Pl443Y58NVrGOjopK62gclTpkpCgKO3E7UQ+hn01BzLJzEjG/zCcPYaUYm6ob+H0u0/8d5rm1i96g7ybr+Lpp938N+fvmPE35by4OaNdHSZCQwMwywMuTo9hc+9RPGhfcz++zKyliyg6ofd7Pr2RxQfr7jRLdrdN968jNnTZ9C8v4gfft1JzLKFxM2by4DBXzLhXFYjgQonZ/fuYdyIEYSPGkVgcKDEGdSdOUdH5WUMwaHYE2KYkZVN0+9H6a9pkEBJl78/7jHxTEqfQseJMhqbGjGNDiJ22kRUWj8sglqtVWMxWzh3qpTc3FyswvfjsOOyWfG2Orl0tBiLyciIqeOZMG4sFfsOy3GI3uCDLtiP8JSRBIQGYWzrobCoGGWAP9nTc+htbaWpqYmUzEyZMbjn+99YcfNKwlJG4qVVomvvoaWsisGGNtxaLeE56STEj6FmTwG1zdcwpsUwbk42ejQyY1Sw0waHLFyovcTkjGm4xVFJbBYo6evsoqG2Ts74hxQO7E4Rw2LHz+Lkwu9HpRM0YfpEEkbFcfzHHajNLnSGALRhAYRnjEbnp6X/6jUqyy4wImESY8aMo6bqNC6Vi4S0dC7XNXClvIIRcXFEpoxHq1Xj6uigqbQcrw4zLo2WiLxsoiNjOPXpr1zr6EB9wyRiMifK0ZVeqZO6kmvXm+kxmxgnI9YcaBRio4Or9ZcZMg2ROmmidDwKXZRwTil6BrhyqBiDt46o7GTiRsZy9Kuf8LKrCAyMkuHt3mlRqH1VDF1r4kzxWSZPySM2OJorJ0tk+109bhTltdW0X7xAytgxJKUmM2jso/VKA/11V/FrscgXUOjCHAkc7sovp+7qFQIWZhAwPh6n1S5PsKITW3nhIlqtjvhRo+QJRzADvdRa6QKePmsmSRPG43A6pMsTswXjpStQcx2tWkHcnMmY7WbO/X6YII0vep0/ocljcCSGMOgexH7tGhfPVJKdtYgAn2Bqy89JBpYuKoKG64001lcxeVIaYxOSsA4auVpdgaW5Hff1PvzDwkhYnEt/r5G2g2Wy6PBelok9MkByykSesVoAos+UExcRQ1hYGFaFXQq99W4VJwqKGDt2LP7hIQyoBVoF9CYbbaUVqGuaCPYxMPnGuZRXn6f38lX62nuIjhtNXOp49CODudbVInmRrY3NzMvIxWl1cbHuEoHRoQSPiaK4uBB3t5HUpBTix45noKOLzovVdDRcllgfTaAv2X9bTtmpMhS1HZjsbqKWzMIU6IvJ5nExCydbSfFxJk9IlgBasXmIz0UyqI4fZ2pmhnSam1w2/DQ6/IfsVB8rRmuy4u/rTfrMDM6eOU3P5auSGeobHkn8pBScoTraezu5fukyziE7eTNv4PqVJnr6+4gYM4IetYUvv/yM5ZmzSYxNwOAfjJdKzcWTxbSJaECtHt/QICbdkCudgoOXWvANCiNi5jSMXlrMwrEpEk50CgqOHWNJjtDjCrm1qCfUEvdSmF/A/LlzcIpILpG143QTYHNTuG8//jodoeHBTJg2kcJDh3C39uCj98EnLpbQhBGoDR6uqBil2cwOef3iYNPR1UVEQgwmbxdFJUUEqb2YM20GXjY1lp5+mupquVRzgeDwEPzCg5maO4NjB48yUN+GyttAyk2L6NEo5bNtERxModcSJpDsHFxOhzQYCHenpW+I8rPl5MzNlWtfYDO8HE787Q4O7NiORq1gypR0xowbw95t2wlCJ2PZIhLHET02HrfGhdFp5nh5GVqtF9kpGTgH7Vy+VEfa1Il0uwbYf+RPRsbGMiUpDQYcMpe4tb6BtuYmHCoHyempxI9LYPeuXbLLMmJMEmHjJ9CnVGHWabBpVbR1t3O1oZ456VNkkWdXKWQE4ZE/DtLT08tNf/ubjJRU2GwYhJt+0MSRXbvx1quZPXsWvkH+HN63nwCFDoddgW/USCbNyKbT3EG3qYuqy9V4/YUvyRw/ifZrzfT395M6NZ2T1ee43tJCUtw4YoJj8XYZ6G9uo6uxlr7+TkxekLvwBry0en7ftQ/roJWJGVn4jhyBUaPEqBYPo0cbaLeYSZswXu5NCrdD3v+6hquS4ZggjHIOh5Tg+AhkUGsbZUUFWJxmbr7tFnlY+v2XnYRYtagUWiJSUohLS8KmsXK68jTXu1tIGDmKtFGJlJ88Q3h4OIZgf+o7rlNbX8eEUYkkJyRj6bbS19TKYPNVurrbGFA7WHrzTdKgcujQESw2J+mzZ6OOiUBA3aWpwemW7lqBdYobPRKLzYxKHMiEY76yGv/AUKKiY9E4wcfmxM/uwNx0Xcazevl7MX/hfAbNFo4fLiBM6YPOyx//MWPl+jGZuqm7WsvF5nomT5pEjCGYCxVVRI9LQGPQ88OP3xEXG8eUidOIDY3F2mmlsbIac8d1rI4hkcxJ3tLFdLZ1UFRYjFupJvuGG7AE+GEWLn1hiFGqKS85JWHV/mGBcv2LfUuh1fL7SVHoTSTUyw+taAiI4spmo6eikquXqlEFerFk2VJqSitorL2Ml9YHvcGXpMnpOHRKtMHeHDlVSIdpQHJ5aR6k9WoLYfGxhMZGsHP3NtxuO9MzMokNj6anuYfm2gZMrS1YrWYUwX5kzcmlpamNkyWnpWIs76blDHlpGFKC2ksvsUDFR/Nl8IPQ4QragTCHBSlVlO/bj0KkSwWHsjxvPpePHab3aiOtnV34xsZhj4iRHOHqw4douXYZu58WRaAvcWkp0r3d29HGxSuXqe7uJG/xcrwdBpR2JWq9Gq/uXvr3H+XE0f1MunO+TAtqLyjn14+/RvHWshvdOC0EeqtZMD2HI9v20ma0EL9wETe9/IpHO6ofHru6HZw5dJApopMlZkIyX9MMJjt/bPyAP3bsIi59PAtnzebirsP0NzZJeGaP08aYmZnMzJnNng+/5dpAN5Mev42lD9+HUmnA4VRIdIDJYuZUyUlZAIoXsDjRqMUuaHey5b6HqCg9zcy8WaRPGM+R77dx7Uozdzz+NJn/WA0GIdYaGhaBa2g6cx6F0cinm1/DS6MhY0YuyVk5FJyv5pZH/kWX04SvVofOIa7fwTd3PkhDxQVSZ2UyblQC9cdKOX21gaWfbCBpwRzZkRLpCwIFYDQOUl1xgYzsTClyF1+iAOzu7qT+Yi0506dLZIPwjglJt2LQxKY77+dq1QUWr1jE2JFx7N36A+29Rp589wMi58wAvZUhaz8GnQ5XZx/NZfXY2jrZ8cOnsuuz8La7SJ6bJ4u6EZMmYhYnTJUSlUCuOJVszFkoi82U+TOIiYii9Jf9XBnq547v3yU2M1MOAQQWQu32cADFqHdCagpOsYEIYpj4+/oG+geN0k3lGbl6dHcimu75m+7EPTTEDbcuxdtLS8GOPbS29/L2d9vRTUzCrrMxQD/+qOhuvIr5Yifm+iYKfv5ejm1ve+F5vEfH02oeJC5xnIc7Jl6qwl7Q0snGubfgjZJpqxZjsdo5u/sIVm89j/72OV6jR0kVlGQrKjRcqK7CW6NlTILQsSjlyUoUVoIDmD17puQAKp2CA+jpu/eer+aZJbcSGxTE4rtvpru/i+L9B1H8pXd7ad9REBm7BqFyteK2dGC50kKo1YsT2/dx/OABwmNjuPvpZ+gV+bmRAfgKgLNDgUYkQziM9JWe5a1bHyQ+MoYpNy/kcuMVKvcfRxkazFMHfsQaFCzH6RJQKvIvS8/I4PnwiHAc4v6LToVbwUmRBDJmDIFhwVhUnuGkF27O7/mTL554gfjgEObcuIDOvk4OH9hPQEQMz/6828OVcw6g9NFgdAxQV3SSqb4x/PnfL6lrvIwhJpy/r3+emo5WEjNENqsG66DdE0dkNXLxl238+Pr7REWGk7EsT6YdlO0vZEz6ZP659RPZVfZEC3nwzkXCcZeago90uCll00S4Bo8fKyArM1OGmhuxoVeq0DjcHPzv52x7832mJiaRt2ge5y+Uc+joIbJvWMgdL2+GQH9s7kE0emG/clCx/xCphjB+ee8Trjc3MSI9mcVPPcTmLz7h1U1iXKTBNWCT3R1sRgo/+oidH31JemoK6XmzKD1TxpnDxcxZvoKb3t4g74/glLvVShk5fqTgKPOnz5QaHAEWl9nfoiN57BizRDqR6KwpnaiHNWe/bNzM/q++Y252NtNyMigoyuf8uXPcdPe9zH3gYQgKwGXtRyk6kFoFl4qKGenU8/mmLZj7jaTOmU7eC49z6NRxZs9dhEZoUkSWueis2fv57bWNFO7aR9bUqUydNZ2de/ZSXVbFrQ/cz4IXn5HPj0sh2KdumXN6suQEuTOmS3yQmMiJVFhrv4nzZ86RNdsDfBZvH5UwLjgcvP/YY9ScOMnsaRlSNpFfUEBNXR1rN2wibsESz+hN5cA82I2Xr4626lqGzl1i75ffSwPXDbffzOgbcznbeo30qTmoxPXbBE9T6Nks/Gf5UjAayZ6SzshRI/jz8GGq6y7z71c3knTLLbJjJ1ApwojT0tVDQ30tM0U0nexgCgOghiP7PMakW++4VY62RRdWI0asf405X7n7HuxtHeRMSpfZvofz86m90siHW39EnTLZM9cXQmmVlabrNeiMRvpPVfDbJ1/KNb7qX/cTvWAWFVevkpKaicIt2GseHCbmfp67cYG8l8KYEuwbwP4/D9IxMMi7X3+DdmKK7OyI61SoFdTXN2AyD8lkD5fIjxUILYWKurorWO1uxgomnFMObWSqlPNKI8/+8wFUZhPLFy3CZLJw9EiBlDK9+uM2iIr2jD0Noj4b5PrVSxjMFhp+P0rhzr0Sqv73p5/AMjKcfo2aESOFHEYYBYav/2od/75jFf56L5YtXsxA3wBHS07Q4XLw8a4dEBqCVXTKhIXaCdXlFfj5+zBi9EgB0JIaQNHRrjxXTUhQODGx0R5to5DLORx0FRWy9p/3kRAdwfLlN3K9vY2CohMSmL1p937Z7R3eAMFupPx8CfEB/lT+9jtHdu6WGJi177zJl7t/465HHsOp8MLLEOK5/6JhWVbCw3ffTlJ8AitX3ERx8QmqrzaijYrgJZF9rNfJqZXbLeQRgpRwhoTR8fiHB3roD4LVqVJzqLhYGnNCvL0l3Foh9i6HjfNfb+WD9a8wMT2FubNzqa2s4Ux5JdrwMF78dYdH0yj2IR8lLoWNY0f/ZEr0SAre+4aLJ0qJGDuKu9evo66nmTHZQleqxiIaT17Bsi6p3/4D7254hXEJ45g9aw6V1TUUlJYyfnoWj3/4nvzeonupkTGJCoqPFTAlMxO1j86T0Oy0o3G7yf/0c3768GOSRsazYu48qvOPceliFQ5vPQNuCIiOY3HeIqrziyitOkfKLTdw20vPyWxio8smHebiMSg+d4opadMIVHr02eLAKLBJB19cT+XxoyiDtSxfsojKg8VUl55H8eljj7tHB/hRvftX1DYL6qhIxs+ch//oVCbcuNIzcpKGShsWh4PCIwXSvTvoMKLXCFu7U36YF3b8yWBdPef/3CddJzaFmtmLFxE2Lp6G2ouU/r4fY1sf0VGJjJ47E83cZNLz8lCjRyl0fW7BvLRwpLRYumG8JbpCzMwsUkl64vB++i41cO677fiI9nSgNzNuXonfpCmMzMoBwf5Su7EqTOgcVgq+/Jby3/Yxwq7C0tUnER2G8aPxyklnwYMPiiTRYZ20E3tnC+eOHaX/4iVq9h5EabVjMejIuONm3OlJTJk+Hy+RFehWSF1JV28P9WXnmDlnjkxw+B/Ko6unm8qaC8zMni5xGdLmbbNg7e3mTEE+/ecvcvXXA6itFvRjIpm0Ygn6CWmMFkkjLgcaafkXCuouzn/6qXQI++FF/+AgTbZ+Vj29BkViIvE5M2TOqvj2WrcDR3sLZYcOcu1kKS0lZRJYrYwMQTEyivjFecxeuhKVcFs7XBKCeaW+ke6OdiZnZcoNRGopXHD1ciNtpj5pOBAuYs8/OOi6dpmzh4/SX1lL69ESTL3djMhMYdKihcRMmYVv/GicPhppBBBGIXtdHVWffEnd0eP4+4VytbMTR6A3uffcQUBOFgFJSThlUgronGY6L16g5fRZzu07gLKzB5vdjjI2nJTFNxCTk0XEmCSZifE/sk7V+fMEig7gmLEe0f+wvmLLO2+RPn8m09Km4jOsoHbZTFyvq+ViUTENBSfwaummoaGWxEXTScjOIS17CYYRI3EZoN/Uh79GKwPZ97z0CuaaBgK0/hjtdjSjIhmTN5exS5ejiAyXv6tgovmq7NQdL8R+vpaD3/4gIakiNzs2ZyrR0yaTlDcfQ0g0gsomHyUXnC45TUxMJFEjYoav3TMeLhFxikljCQkLleNfjXg9W0zUnimju6GBU7/twe96N8ahfsLzplA7OMgrb36FItAfkxjnGMQr0sKVgnyaP/+VvrMX5KY7oFERmZXBqLmziZyVgzZEpAMIeK4TjcpG1R97sV5p5vCP2/Czuel1WRlzywICU5KYOW8hWi9/EFGLw+7S/KICJmRMwsdHYHI8ElvxexUdPEJGVgZaPx9Z2Ir/bE4zZX8eQne5lZIftxNgddA60MGE228gMDmZmSvuk5JAvEUhILqkZur2/E7btj9oLz2Pj78f12wmfDLS6Q8J4KFNmxgUnSG1J0MZl5mKXTuw1l/jyK870CkUGBUOsu5YiX70SHJkDrYWpRBRD+shC44eJSNvFm6JefBcv9rmpuToMbJEdJzCJaPv5BHObabot134XO6gfOd+vExW2m0DpPz9RnySEpmddzvWv8ZxngQxcWi1UvTp5/QdLMLR2CzH5JeH+hl723KCs6aQNHsufSYrgeJ/EC8OWw/n9++ls/wi5UcKcA9a0IQHoZo0FlVsJP96fK3nCgUET+wYZhvHTx4n84ZZwwm14plTYus3UVlaLtmkUlsnJo046Btso/rwUcwnznO18BSu/kGUwX7Er5yHV/xoZuatkgWmQ5inxXe0DHLknQ8xF57B3dyB3uBN9UAXaffeRvT0LBllZxyy4SuU8aIIMXVyZt9uOs9WUp5fgF7kpPobmHTrCqKnTmH0pEyZfi5zm0XsZksXNZdrmJg7TV6/zOtxwx+7/mCox8jtQq8szlUypclOe3sjlfsPYjl+nu7yizJbWR0VQviS6URMnkL6tPlYzKCR6YMuTM2NFH37LS17DhIlQsRcLlpwMOXBezCkpEgygULr5bkeF3RfraS+5DhdxeXUnCiV3bzgsfHEL8wlNC2F0ROnyCRXj9kPrlxqYMA8QPLkNGmfkPcMJTU1DVIBMkEkdYgX1XAV1VhXQeWhQ5jKLtB27gIuk53EnEwKe5pY9dga0mfkSSmh2Fd0Khe9l2s5+vmXtOw9RFpIJN3d3bgiQxi5cjHjFi3AJzae/iE7/nodLpuL8oqjdFWcx3ikjO7qeow2KxFTUgien82o6VnEJyTL/E8RqSkLwIoK9P5ejByb4GmyDKdeV5yqJCI4gqi4GI9PQnipcNBw/hRdFZWc+3UXtpZOjAODJM+aTmBGGpnLV6ILipb8bdFgVDhdtJ06wclt27h6JJ/EkFAJRdbERHFBD/9Yv56AuHHDDh/P6+R00T56qyq4vuMYXkYr3eYh4mZmoM6YwNTly/D1E3GZatnpk0kgJaWMHDOK4MgQBIHXk0+kpPRAgWSTakI8OeQiXUmBlfJTBXRVVlH18x4UvUNYUDBhRg6hE1PJWHW7pB6I8mPAZMbfW0fVgf2c/uU3jCfPkhwaSUdTCwmzsglcNpcxi/Lotbnw8w2UbFjxLBUW/Ibpcj2NO/IJVnhzrbeXMfNmUGLtZMOnn0mFuljjarGgHQpKCguYLFJtDJ6kDrWk1jsp+ONP+ioq6N69B4PZTJPZyuw7VuGdnEBPeyvnvt2Grt+Bw+3DlGUL0WTEMfHmG8Elfl81VoVFTrZOHi8hO2cWKq3PsA7eiRcOag/vp624hOt/HMElAieCA/AJDUbx/XPPu1fOnMGOTeux9ffQr9fwyKub6FL7Ep450zP3F+HuGjA7HRw9cJSFi/KGs4HFKdkhH47a3b8zSq3mh03rsfb24BURyd3rXwKFEDkqeedfjxAdEI4TP27f8ianuuqZunixh+gnY1uExdnM4VPHmZs7RyYUSIG5U7TRm2luuybZT3++8jb+Djf6cD+W/ed5aqw2EufkSeGozeHCqQNzXyvHP/+axr2HSLRp8bK7GdC6adQ6CVqay+1PPYvCrZNAb0HuMHY0Y7rSgK2mlkNbPkBpseA/fjSrXllHyVAv6dnz0TkET8pjBhAA4Evl55g7f548mf/PnNPe0UnFpWpmTp8uYCwe9bfbQW9DPba+HgbOXqBky2f4o8QvdSS5jz3AeZEfOX+hlAfLBSH2kKstHH57E60nSghT+KHx9qbB1k38/NkkLLuRUVOz5LVrRba1AqpPljDOz4eqfb9z4MOPiQgJIjZnMurEBDqDA1ly272o0eGwuNBplVxvuEJbe7NkgwnMiKzzxAj48mVaRQGYmorO7jHgoHZw+VwZ4SoNFbv+4PzW34j09yd4YgLTH7qfTrWBkAlpOEV3bJjL1Hf2HCVvbGLoQg0+hhAZuF3VdZ30W1YweuVKAkePlWZQnSwY3Vw5d5rRSjUnfviZU79ul2DbtBWLmLpqJa1aHdHjU2UBO7zFylFXoF4rIdPSIjpcGW5+czPpC2eTOSkDP8liEZohJ7WnTzIuJJydW96jo/A03noNCTdkkn3H3xjQh+EXP+p/kciym9VcfIKDG1/Ct6ObAJEMotFwTetk+r33EJV7A7qYGClDEvdNZDBeO1lCok8w+zZsoPnSRYaUTrLuupmE3NkowqLwC49DJ9wMHlkrJ0+dInZEJLEjYqQAXmIjnG5OFBUyckIioWFhEk8iD1dOJ9fPlhGoVPLNy5vwb+yUP3PBCw+yr6aa1f/egFPvJzT9w7fBQtXeXdS89Sk+rV1yzNxisdLh70/WPasZf/ON2PR6udqkms05RG1BPuOCIvhm7Tq03QO0WQZYsvkZzBGBjE2aiJd3MFjUHjuo281BkewxHPkmHITCty2E3gX7D8iuuD7IT8Y7igJEbMq1J4pJxsAHjz5FsNVBv8vEvR+8RKefL7Fpc3CJ7FexBsUjb+2natcuTry6hSStQUKje9VqajVKfKakc9/mjTh1nusXbDqt2k7d4cOM8Qvh07XPoTKZ6XVbeeCD17iqsJOUMwMlXqjsYgTmWSsFR46QuXAOLpUosz33QcgxZAE4XyR+OD2AbvlUOrlUWMR4m57/Pvo0vlYHqgh/bvvkZaotFlKmLqDPKAxZnqhFpWmA499+S/XnW4lxgI9Wx6X+XvznzCRh4Q1MWbZc+IawDDnwFTnp9h4uFRwjwa3n4xc34G1zoY0JI+7OJZR2NPPvNes8LirZdROnZKscJWctmC2fXbGFi6OFtWdIFoCZM3PkBmgT6BvsWG3ddJ0tJ67ZyJfrXsXgUuAO9ePuL97kkknA3XMlwsoorlUUXX+9F35/612cRaWE2kUJ5qLeaiJq2QJSbryR+PRMj6nrr8QN0TjpuVJDgMVEc2EJP7zzPmG+ftj9vbj33U1U9PUyaYbYK9TohwvYwaYOLl6+SNo8URiKSxUdZAX7ftuLqXeQ2+++SxZPogMuMNHtLXX4d/XTs6+Qkh93Yh8y4T8hnpUfb6S6r5eEsVOlxtPiBG+Rtd1yjV82bMRVUkaC3ltmOXfpNHjn5pBzz92EjB0vm0/SKOByca3uDCNUSs589gundu2X04TR2dO44emHqbEMkThNSFLU6MSHpoDGmjoGzEZSp06UBaCIdRMSiJrqetwOFcnJQlbjSeISsWnXGyqJdDg59clWKv44Ik0+M29bSUOIjpD0dCZNzUWp1XqA2E4X7Rer+PnVjcQ0deI7MCQ7mHUmI9OfepQRc3PRR8VKDa04ujgdNq43VTJSoaDwlf9Se+g4el8DyYvnkfbPv1FjFTKfKbjdKnRi7TvhwrlydH5ejBw/WmJGxHtGNB3OnzxPeHAk0XHi+wutsvhsbFw4cZQJPn78+tImhhqbZM7u9FuWE7M0l25vH8JGJmN3qvDWKlBbnbScKmHr+leJGDQSKIIH7E6G/H25FhXME++9hzYwXCajmMX6Ubu4VFlIsp8/P9//DP3VjfiHh5F9x0p8F2TTH+xPSHiCfPd7yfx5KC0+JQvAkJhQqX8V1DxRSpX9XsDUiVNQhfnJ9elWiHePjZKiA6SHhPHZP9bgNeTApFJy88P/ImTqRDmZ8YkZyZDo2IpXw4CJK8XH2f3OOwS1t5Ng8MM+ZMEeFUbsvbcxckEeWhEFJxoXw1jgS+UHGOtj4PO7nkTba8Pt48PiR+/nt5aL3LnuaVRKMddSoBcHUMEmLSxkcnYWquF0NWkOdDk4nX+UaZERfHfnXVK20aZU8cCmV7FFBuAaNLLrP6+i6DZj0wRx1ysv0uRjJUZo/nUhklDklowkJ4VHjjBjVi4OtWgfeN5tKvsgFQUHSFJr2fnkejSDFtQjIhkxIQnFR7fe7naaBjG2XGN0eBi915vRhIURu3gB8x58GLQeMLJdnAocds4UFpE7ew4mYX5SeXTXSqub4i1vULJnOwZvNaG+PnTVXWVEdAyGkACudbXSMdhHoI8/1tYBVAHhTFx9F9NWr/6/gHVhXzcODXGq9BRzRH6nqJ2Fh1x0Ae0Ofn3hRVoqKnH39BBj8MHW3oUmOpqEe1aTfusq3HodRrHhq8V5wcW5vftoLzjB9Z2/ExcaTJPWStbqVZy1DHH3I2vlohI3SEjG/dwutj/xDK2FhfgprMSFhnClrhFzZBjp69aQvnA5alFZDgm+ipKu/j7OVJUyZ2aurO+F+U10I/o6O7jUUMe0mTlyNOzChkawjexOvnvqOdrOVxKgUhKgFm3kXpQjopj25L8YlSuQDt5yMxKdQ/dx7LkAACAASURBVGfnEBX7d3HtRBGXi/JlCoBq3GhuW/s0LS4FqVOyZYvebXNj9Vag7Tay7aEn4FojdoWRAF8vXP1mTrW1sPyL90ievxSdsEnIvFhkBNT1vhbSJk+WZ1jRC1Vb3Vy/3ECvbYiUtFRP91LwAc2DqLp7+e3FzbScO09QgAFvlQJHbx+KqAjmvPwCgVOniSAaOWpQ2xyouju4cuQA53Zsx3ypjj6LmTErbyT1phW4IqIZOXIcGvEAiT1c46arspKi5zfhvnoFha8LL4OevrZe9KPHcMPrL+MzZgJKp8qDFlFCRUUVai8F48aNlZ01kYgg8o/ffu9tubFPTEuX+ZFqsX4cDnrOlLPn1bforq4hZmQkKqULY08XgUlJLHr5ZbSJ4+kwWvD19RQW186VMXj2NGd3/Ibj6lVp3EhbfQexuXOwh0QQFzcWnTgBmpwo/VTUH8unbON7DNRdJCglmraBTpR2FVET07nxlZcgNNrzAAmznxpOnD7DiKgwRsREewAfss52c7LwOInJ4wkID5FOStFNFfez5XABuza/i7Krh9BAP9Qitq/9GkOhIbyw50+svmLw7ikAhVu/oawQddl5Cr7ait7ixKhUM/uRhyEhntip07ArVQSotR6mtMJK1e59FG35FHVnN6GRwQy5rfQ4bIzMzmDpS+tAxD0K0KJWL5NIDh0vYlrqJAL8fDDjlocdvdVNyeEjZORkofT3xqQQMA0nOrOV09//wplvt6Ht7iMuKoyuwW66FCZip09n+fo3cHobRNyt5Jz2YORySRGGc1Uc/fQrmWKCXwBzHnqI3VVVPPbGm/Q6rASqdWhEFeKwcvyzLyj77je8h4YIDwuie6gPu7eOcXm5zHrmCdxKHQrxAhZbhRIOHD4q3zEqrUidkTHQqM1uivOPkXPDHJyiAMSFTjwdvf2c+upHzv+4i0CnG28fPT3OIbq93YybO4+Fj6/D5a1jcLiAFV2Tsr3b0Z6vonzv77jMFiw+Ptz//ntUdPeRNW8hdqfIzHbLjo+Qrex4ZQNNfxbiZ3IQExXB5Z5OrqocpC1ewKrn1nnip1RacUbA4rRzvKiA+bNmolR5kBlqkdHcPcT5svNkzM2W3RubQowhbahsFr7+16Ooaq7gbO8ibmScZAPWDPWw9JFHmHjHvZhFWTJ8oLEM9tB8qoQr23dTk5+Pl06PNm4EmQ89wFBgMOnTcjCZXfjoRUfJDQOdfPfiixgrqtH1G4kODKLfYaPLoGXZY48Qm7cQp4hFU6qlo7WztYtLddVkTJ8ix1aedp+bgzv3YxwYYtXf/yavXTAkfMT97+7mmzVPo710HVX/IJFxsdT1ddAb7MWih+5n/OKlmIW2Vu2NxWqmu+U6PRUVdB06xsWj+TIhKDh5PDMe+xftGg1JEyejEtciDidWo7Al8/YTT6Fp7iZOaNo0elr6+hgMCeBvzz+DIXOaHDGKhBm1yEu/1IjR2EfyZOH2HWZ8ON3UV1/G5VYzLjVRZgoLEIbaacVcVsbOt9/FUlNPqJdBvks6nDauOCw8/d7bhGVl4VRq5VFJ3I3GSxcZuHCRyq0/YbvaJAvYaTcuITQvF1t4KFGjRuMlYtQQo0M7bWWn+PqVV/FrNxKn95PYquZBI7b4aB54azPEj8SECvFmE76CmrOV6A06YsbHSwOL9Ii5XJwvrSIsNIrYkdHytxJFodJlY/D0Sb7bsBF1czujo6LoNBnpFWPNmDAeeXsLhIRjFoBlp7inSmpLT2Gsr+P099/JvXrAbGLpP+7l+F9TrRUPPkR4TBzdxgF8fQ1osVK1azt7P/iIoF4rY4LC6WxpxxXoh23sCO7eshlHcAhmtLKQEb/b2cJS4hNGEhAdImUakqTiFqSEIiZPnoZvoI/suygVdpROG9f2/8GeDz8iyGjBX62jc3AIm78/3hMSuVPElPoHMOgSBAhPxv25gqMorl8l//0P8bHb6HdYWf3iOlpjIglJTcffJ0R6bXzF6X9gkJIfP+bcvr2oWwZICI2l5Xo77pBAuiP8eGLr5zgNeswoPHnbTiUlhwuZmpGJ208rvYJycGA0cfynrzi3bzemmktMHj2O9tYOVF5eRMSPoq2jjYGuLiLDI6Qm0KTzInnxEuateRKXWiubXmLtWIdEB7CI3Hl5nmmBpMwIQ5+Lgs8/ovCXn/DuH2Rs1Aj6+wfp6e1H8enKm90NjfUsuXExM269jbqPPuO33/9gwl23suzJpxhwe+HU6lFqXDj7eqgrLCBDZO9qDdisDrSCsmm3sefZpziybyfL7vkbc1fdwu9vfsC54pNyMZmVLhbffRs5S5eR//HXbP15O6vWPs+C+++TNh7x706tBtugmbqSMjIEikFpEwnnnvkzKr57eA0lRQX8/bF/MmXRAo5uep09+/az+uWXSX/gfpxOGxaFQmaZusxmSo8XkpGaxulPv6K99RpLH76Hix0tnK6s5u5H/43bLmKg8JDiLTb+e/OddNXXcN+avxM9dTIHN7zDwdLT3P7eBibfvBLcYkZoBr0BBns5eOEkk6dn4StKb6tLwqyHunrpqW9g7KzpuLU2LJZBGTAt3L5v37qapiuNrN3wAhFJ4/jsiScpv1jNi998RoTIQ1X70P9X0oe/wZ+hhka6e1oZEebPvq8/xSfQj4lLlzGoUDHYM0Ti5GmesG5xc8UoZsDMu/NvxNbTziNvPYt3bCTfPPwsTf39PPzT5wQKV+ygG6XaIEHC/VcbqLF2EZc2Aa1KJwtYnc1F++VGFGYTcekCcWDzOJZFm7GznzWzFhEZFMLaDc9LndZ3r7/Buepq3j7wOyQmYlaosdld+Ou8uH7uDEqlnWAVHP3qG0Kjo0i+dRXNFit2s4MkgVAQO68Y7wf4iJYq/8nJIy7Yj/vefkbuCR8//jLtQxZePvAbjIoHk5hrqSVXoLGylAEfBVFj4/FWectoJuHY/OLD/7Jobi5j0kRiiSe7GYUazlTy3O0PSP3T6pfXYmq/zmcbN2J2OHnuj99BxAop1ThkxKDoeJYS4e+Fo7Od/J9/lsLupBUrONVwmZTxqfiIvOYhhyxMROXfkV/EO6v/yeSUcdy8+d+0Xr7ED69/jF2l47mDe0Fk1AolsOig6eDkmWICokMJi4qU+iExftc4XJwtLCZzXBLKiFBcGjtuu4gf1NK64w/eeOpFqVFasfZRWs6d4vN332JUWhqrv/12OGlFI/VhQmpypvAwUxLiaCqvoHT/MUanTiTlrjsoKStjUuok9CKvWbgFJYRUy4Uft/HR2nWsWJjHvKf+ReUfe/n5662MTk3lXkHFl8kRDs/a12o4UpgvsRZefr64hWzBYcfH5uJsQRHThGPNoMOktqJXq1CaFJS+9zE7vviG3Oxs8h5+kJoD+/jmu69Jy53J7R9+6CEEWISezY3KR8mxP3eRmzpRAsMvlZYzKTObmJkzeePjj1m7foPsgFh6u9ELR5zFxaGNr7Pr+x9ZeeNS5jxwNyd/+J7tP/7EnJtuZOEbr3p0wdIKKTZOEcd0mAxB19dopHtZq1SitdtkBzBHvHuEOFvMCEWBaVPy539e5eB32/jnvX9n3KoVHNn6Jb/t2MYdDz7I9CeekokHJiGfMXihVTo5fXA/0xITKdn2Kx3Xm8hdvAS/9EkUnTjNDIF0UKmxm7qlOF7gP7761+PUnjzLP++5l/hZ09n/zdf8tHM79z3+ODMFWkscxmR4vAerk19USPbMmTgF5FuhQKfU4OoZ4EJZOVOEhlGM31Vi/Qt4v5kfn1xL6f5DvPzs8/hnTOOnzZs5ebaMx176Dwm3rJSu18HeAXwCA8A+xNmjh0hPS+PYV1/R29PD8rvuQhkby/HySrJyclHpvbF1taEVGCCbg82rVtHT2sqahx4kato0vnnuWc5UVvLSO28TumSpZ52JrHOBamlt5UJtjcQFiVxrt9AACv3l7j8xG00sv+du2cmwO6ziaAdDFt665TaMV67z8kbh3g3jq7ffpORCOe9//xVe6Sme6Y9didY3gMHOdlpraxlj8OXQzl3Y/ooRXfyPv9NuHqLdbCY1Iwu3ZQiFyyw/BwbtrFu4VDYZNr6yXh5yPn3pFVq6unnli89g2uT/S7pR6PRcq7kk9dMJk5JlVrcw0IkuTtOlBjmiTEhJxmm1eBhv4v1zvZkXV6wkxNeXx155GWEJ3/zKK3T29/PW9m0QGyLj1USjRaH3pvFiNVqzlRCHi70//kRwcDC5d6/m0tVGvCPDiRkzFrd5SLqyFV46waXhsTvuJjYknKeffxH6jbz+0stY9VpeFN8/Olx2NVXiEOFWcOXseXQGL0ISR2EWIjGhbXS4qD1bSUxYJBEiIUQ0XWSCkBvbyWKe+ucDpI4Zy33rnsfY3MQrb7yOX2goL/74LQSIZ0q07nWg8ebCyWIi/f3Q9PawZ9s2xqVOYMqKFby+6XXWPL8OnVgzWiVuc580b/Tnl/DkPfeRmTqJ+9ZvxH6mjI1vvIFfQhz/3vkr6NS41BqU4lTgVnK+pIS40fF4hwtto8MjlRFpQwWFTJs8BS9JYRCCXw90+Oqvv/Las88yKzuH29e/yuX9h/j4q6+JGTuWx7//RuK05Jdo2Wp1nPhzH9mT0mgpKpLRiJNn5TBq/nwOHjlG3m134nKqsBqH8BKpRjYL57/4mK0ffEhWeiY3P7OOtgOHee3tt5m+fBG3vPuGfI+I51QlJkA2FyePFjIpMxOnr4/sRIspRoBWxd73XufrLa/z4N3/IO+ue6n84Wd279glUWkiPnPKnBmsfOJRir/9mt+27WTugpUseXUzGLTYrSJeU6Q/qCk6+CdTp2WjVfmgFHu33o2rq4XfP3iHsiMHmDs3lxmrbuX6voN8/fHnKD5aucJ9ra2ZGYvmMT8nh4t7j8jCasScXMYvXkK/IQCLOA7Y+olRuri8Yzf2QSOKhFgyZuVSU3yGunNVhAUEERgZTlxGOr0OOwH+YeSLLLvOHkaPimdccqL8sGxDJs5VVkpjSPac6Qyae2Q+o1U4Aq0qGrcfhYEBYiaOIj09lTP7j9Le0o4qMBj/MaMwJI8USBy0liHqi07g1zFE/8AggdmTGZucTM3hIi5dukRMxkTiksfj4+0nF1qv00rLxVrO/7CDxITRBExMZFJyKlXb92Pq6MHl50NAYjwhUxKxiQihThNXKqto67iMQqcmdkIyU8amcP6nPbT29eK/aAbq6FAClVrcCjX9Ki3+DiXnP9lKuJ+BkBkpxEaHU7v9d6zdRgiLxnd0ApETEyUge6Cznd66evTNHfQajcQtyiM6egQXf/2Djo52/LNTGDVtkqTqK3V6eq1WbK1dXN9zGC+lgvh5OURERFC2bQ9qswOXRk/4xPG4kqLQeOlxNXZQ+udBXKZeAsOCyFh4g5jmUvtnIV1WM5rcqfgkjsYtxP0Ol9T0mBqu0Pv/8XTe4VFVXxd+ZybT0ntPSA+QQhqE3qt0EBAFwfZTsYKFoiIIdkVFBbsoilSp0nvv6YX03nsymT7zeW58vvivz3Dnzr3n7LP3Wuu9cA17bw9pc6fh4qTl7p6DWK0KevyCCRiYQL/QfijkJqrLs2kuKULbYqDbYCZ50RyJ23x//xHJAOM6MomghDiUZnH6V9EB1OQX0nnttrTZPrRsET0dneQcu4jCLEPt54d7dDCOsZ6Sw7ctq4728mo626okmPy0+UskJ+35PX9h99TiOH4IytBA5GaZlJUoNskrew8Q1qbD29WZ5Ien093eTtHhU7hq3Olw88F7YDxe4cFYLDoaSrIxlFXg3qCj02hi2KtPUdnayJ19h3B1dyFgVCruIcE44oiTqzfZ1VU0lpRhzSrAVaVgxMKZNNbUUXT8Cr5uXvS6OOIe3Q/X6ADp9NyeV0X9gyJppGm3Wli29ElycvLIy82RQkSj507D6uKEwmjB08WN9o52mjJzUecW4+aoIW7+VFoaG6g8cQGrRYFDfBLa0DDCxLha10FV9m2yLp0lwsMTlasbSXPnUFnbSMGF6yi0auLnTsbmqMVdLjrLCkQgcGl2Nj13MhkQEkrsiME0VzdScylH0oZ6JEfhGOqDV6gfNquZB3fvo6tvkjiqEaH9SBg8mPKKavKz8ul0kJG0dA5dcsGx1KDv7ETAJcpv3sZ0r4TomBiCHhpOYUEBhqu5ktnBJTGW4Lh4ZHYHFHIZ1ZWl1BTl4dDThn9IMNFjJpOT94DanGxUWjVpsx5C7uiM0iKXWLJthk727tjBAEdPBkZGEJkWR01hCW1X85BrHDEnRuMeFyXRHzRWC/UZWTQUF2MxmYiKjWZAaqLEQW2raMDu5kHQtMnotBrpmbIbevFQ2sm/eBlFdQsx/SKIGZrCrft3qS4plgKjw2IHEBLdH5vWSXIMl2Xcp72mAnN3C4MGp+I9MI5b9zJoq6rBXZAW0tPwDg5B39Elddj1uk6unD2P2gRRYf1ITO1P5tXrGMtb0NvlmPuHM2DMCHQ9Xdi6u6jPyuHBzdvEBIYQFx9HcHwUFy9fQtfQjk9UDPa4WBS+IqfSitJsQmPu5e6pM2h7zKQmJeMVGcrl65fpam7CyckJR09v0keMoafbiL6zh576Boqy7+OstkvZk6JbffbCJTqqa4nu35+gQfGoPN0xiTRokwl5ZzcnDh+Riu7kQfEMCAvkqtDstpgxqbXYE6MIH5yIzGzEUF+PvqScxqISNEo1AxLjCO4fydlz56kuriROoD4TE+hUyVHIrKhNRmpv36Xo1j383X2YNHYiwQFBHDt6BJModlQKQuMHEh7TH5lNTkNtHaXF+Ri6W1FYe0kfMQKVTyBnzl2it6WN6IEDCUlKRO7kKDnsjR2dGGrruXfzJl3/GgPmzp6Oj0rGmQNHcTBosGic8R+ZimuwD0qrkZ6KSswlVXQ0NNHpIGfUjKnYtWqOnzwpkZKSR49GFRNFu2ClC2udUY+Drp1bF06jttuZPXEy/lpXDv61T+IFe0eEY/H3xj8qBo3KibrScm4cP46vixqtysrUOTNptcg4dfYi5i4dYydPQh0YIFGbRAHr7OBAy4Mibly6jNrdhVnTp6A2dHP51BmsJgU+oZEoRHEYEyVFizSWl9OQ9wCr3ohRJmf6vLm0d7dz6OABfFxdSBk5AoOnO70C1WZX4CiToy8rIv/qZbydnFgyYw69FY1cu3aNdpUNRaAvgUmJqN088XD1JPfqbRT1jXSLYG0XK1Nnz6Srw8yhQ8dwdnMhZdgwtL4+aEVQPNDT1MypPfuQ26x4BQcyb/YMqnLvk3X3PlabFp+gcAIjI3H1dMfDzYmMW9dpqaqUPAFOPj6MGjGa5vIqbmfep01lY/BDU5C5e2H4L1VB3t6BqbCQ6rwc1G6OzJo6jeaCcomhbnXVovLzJiQlGZmTC1qtC+V3sjBmFyI39OAa6UPciCEUVNaTmZsvGTJGjhuL2tsLpdZR4iG3lFfTnP+AqqpKFL6eEhiiPj+HwswcbHY1oVED8AkLR+sshGsWygpzuXLmFP37x+AREEh8XBxtFbXcuHcHk7cLw2bOoMUMGmdX7AY9jjIZ50+cICwwiIjgfvi4eaGyK7lx5w7FjdV4hwcQmRiDq8oBz14zNdfvY69oolevRxkVzLBJ48i+fZu84iJsnm6kT56Ozu4sYVNt6HA1dlNz6jh3z59h/IK5jBs7hox/D8En9v+NbMu8OfbW5kYCfN2ZMnI0d09epLS+iYT5DzNrzRrsSuGAEtrmLtQyG4dee4PTe/cy5qHJDB02nIN//U1pRTVPvvIqyUK/4aSVxloGuwKNWsW18zcZNWpony7CYEHmKPL0jFy+cYWxE0b3WZkESUOmEdModjzxKkVXr5I6LIH0IcmcPnyMopo65r+6isFLH8Pm4UQ3ZkTTXGsxs2v58+RcvsKgKWMlhu2VfceoaGpi4sr/MfG5/0lzJb2lLyqh5s59tj76DD4ODsSMSCQtMYHzv++luaOLeetWE/3IfHSOaikJ3kUcIIxGtj65hJKc+4weP5qhAwZxZvsuKju7GP/eG4xe/qg0BhFsWYvWGYdOPT8sf4n6vFySJg8hYWA0F6XP7+Hpzz7HOzUVfL37mppCkKHX88X02egbG0iaMl5a9C78to/OfzfgxVs2ET11EjaZiH+wSxZ4VUcX3zzyFN0VlQybPR4PTzeuHfqH+n+NEyK7SDtyGL0aB3qx4G1zIP/Icb5Z+Qrh3h6kjknHz8OLm0fOk1ldxZtHd+ObmiSGv/+vWVY0NvHBrIU4dHcyat4kPFxdub7/BJXdBl7YswvfxATJtItRBy52aGnivYlz8JA7kD5zkhTgevXIKeqMvaw7sgtNZCQKmciKEycgOYqWNlZPeIhgrZrksWlSeO65PUfpsch498B+iAjCLDIIhKbMrMZaUMy7yxfiYrMwfdbDmPRGLp8+TrWll/fPHcPi5yNtzlarDZVCxc6PPuLulu/p7+fLmMdmYhTc1L0n6JKpeff0afDzlrJkRTNCDJkEBu7r+U9IJ9akJTNp0Xdzfs8hXIMCeWv/TqyeXnSLpq/aWdKi1d6+x9dLnibQScOYx6bT3NJI1omr2LUurD5xWNLK9lrMaFVaqaiuuXKFz15+Qfq+jy9cREFBIcfPncc/JYmVO77H6uqOVfBlxb1Rq8g+eZqDK9/GX6tm7JPzyMrNpuJqFhq/EF4+fBCLsxN2ox2liG6w6/nsqWX03rqBn4szE5YuIb+kiktHzhOUmMjKXT9icnHFJIJXxWlVGk0e4/eVa4nx8WH28ke4fOkqZXceEJ2axqLvPpNyAKUIFJMRlVrFrV27+PuTLbhbbbz6ysucPHWG2xk5xI4fx/Lvv0CvEJ0zgUsSYW56jm3bxq0vfibQw5Mxzz3K6XPnqL2ay8Tps5jy8cY+SpCiL1Dd0tPJ2V2/cenrzwl0cWbhSy/zz8kL5F69T/qUKSz69nNJmyZpP4VK3qLj+dlz8KptJ9TVlXlPPcL+3XtpK6hj+Jw5jP1iIx0OQo+oRiNO/41NnP7lZ479+BODosJZsHg+e3bvpayomqGz5zL7403oNRpUYvwpCbH1/LnhPe7v3EdiUD8eeXwJP+79i4y6KuY+/RQznn/pP9ScCnuvQXLY7f34fe7s/43BA2MZMXEa+48cp6KyjomLFzP9ndXozCac1MLeKUbVZnasW8f9E6dIGxDD6DHDOHroCBWFNTyxdh3xLz5Bm9yGRqaRxCC64hJenTefEIuN4YlxDBk9lB937KC+uZOHnnqa8evepM1gxFOM58XnGzr5ft06MvcdZvLQ4YwYP5Zf/t5HXks9L7zzDkPnLpCKRTTOfeYTvZmvn/8flZdOMWfqRELjB/HnoSNUN7Sw/LVVDHnqcXosRglALwpMunr54+13uH7xLJNGjyApNoK9f+6ludnIO9u/w23aaHQiWNtuxlloWru6+OqJJ6m5dYtlCx7GxceNPQcP0W2U8fQ7G+j38HyMCvH72nCwmyi6eJG3nvofQ0MjSY6IJSwwhL9PnSK3tYHtB/eh7RfaR3qRYA4O0nRi7cJ5GB/ksnj2LNRefuw/doL2HgNrP/+MwIljMCvEkNYuAQtoaufD5U/Q097MsOREogN8OPrPGWr+jS38/K+9KOLCEDJRpdTsMENrJ29PnSZd37RpU6Q0i7OXLtNjtrFuyxe4DU6TtGwS3coKuooCVv9vOZ4GA5MHD8Hf0YN/zl6g2mLls927ITpKMo0phXjYDmd27mD7e+sZ4uvJrEkTaew1cvnOfawOat77bjvERkhSDcmkZLNiyMhl86srJVnCxBFDUZv0HD99jjalM1v+OS6J+oWQTRrfinidghJWLVmGx7/s9LkzptPa0cLNzHsYlQo2/fQjBAWL8ZdkhBLfoeH2dTY8+zTBDgqenjMPQ10bu0+eoicmlM2H/0avUCJXaSW2rKNChTkzl5cfW0iovxNTJ46joaGD29l52P/N590g3LsebpLDvi8M3sb2Va+Te/ES3iolyxc9TFt9FX8cOoxb/GA27NnfNzMXQ57uTuSOGiounWfDS68QpnXhuceWUlr4gKPXLuGWPoi1ojOrdERv6tNfOikcuL/jF3758H0GhAWxeOZsSjILOHH1Gk6pg3h9x68Sh1yEwwsHt7uDmvpDx/l45SsE+jrz6LLHuJ5bwLHzFxkz5SGe+uwzKTtYb7Ui15tRO2i48+0P7Ny6lf5xUcycPpms29c4duEyidPms+KDj0GrkbqVUtyA2cDGZ5+m/O49Yty9eWHJMs6cOMnlnEySHpnLkxvWg9YNo9mCWuhwrFbu3r5HmqAZiUmUzoyDtk+ucuHmbVJHDJHcvEqMOIl3vbOXe199x8Hffic0MoQ58+dy7Ngx7peVMmzxQh575XVw9hRyYSmuV3Qq//nwPW6f/Ac/P28mjxvHnUvXyM/OQfbLiy/Zo1zdaDx3VopN6VVpiJ4yBc3IkSROmSwFisok4K0IA9Vx/dQpTEVlVO79h+7aBhyCAxk8ayqOkYEMmDsH1CL4V4mutxeNWsvNm7cZlJyMViTQA7qeVpydtVy9foOkpFTkMiVOIpjUYsXW1cXdE8cxVZSTf+IEzbWVqAK9GDZ7Nh5xCcRPmQEiy84uLNtI1vqru3dir66k4OxpWipqCA4byJhHF9MR7sOgqZP7WrvCsmm3UXsng2u7DpPg4cHtv3fR3d2CItSfQQ9Nwy8tjciJk+iWCRKFBW+x6bS2cefQUfRlJZScPU5nXTMhkakMW7gAfUwAUWMF+k60wMXt6cXWoSP77G3Kr9+g6OJRzL1dksg0ZcZ0AkYMJlq4lcXAXrp4Gfqmeu6dOIKuIJ/i4305QH6JSQyYMB6/wcl4Jw0ChVD32+jp7UJlsJB58DSN12/Rdec6nbo2eqOCGb5oAZGDUvFLScModFqY0Xb3cOfocZqzinDt7SXj5EEc1Rr8Y5KJHjsGj/QBBKanSKW02JAV6L8EpQAAIABJREFURgO2hlbyT5yn+NpFagqu0dbain/kYNIXLcZxbCq+0ZF4ivsp4ivsMrrqasg78w8tmfepvHwNuVyJd/JgoqXrH0RgfLzkXrR0duHg6kR9ZjZ1t3IpPHUaWXkRzV1NuI1KI3HaVKISBuMaFoVVYPvMFlS9BuwNdRSdOUnl1Ws0ZeWhM+iJGD+SoKFD6D92PNqIiL77aDWhVCj548utRHZDW3YGDRX3aOpoI3bEQwSPGE3ErEmovT3xEGNkmVIa+TSIDLyrlyi8cJaG8iJ0RhODxk8lJHUwUaOGoY0M7wudFX8WCzUXbmDJreLusWN0NhbTadMRPHwokaNHkTJ1MjJ3X5A79eGATJ3U52bRcvkeFRcuoS8pRGcyMGDmLAIHD2HAqNHg59fnfBBeAIuBwis3sd4rIls43nvLaexsI2XMHELThpM0bwZ2tRqVXN0HJ5bBtk3vMsRZSeGpk9DeRWN7D+mLHsclPoEBk8eh8vX6L+1fHDZ0lJ67SFd+FRlnz9LTVEGPXU/U1An0G5rO4IkPIdN6IFOKz+/DLhVdOIUuO4N7fx9A1dSO2UEhaTm9Bw9h4LhpfcWEFOVjx9jbTcnVy5CRxd0Txyivq8C7XzjxQyfgHBlN2pJH/oPS9+ErzAqVNGq0XbtG2dlTdDVWI1O7MmzWclziEoiY18fwlcZRwvGk0/HTR58yKSyG83v20N5UjYO7M8mzZmEPDWL044skrZBM8IPF72uFguOHMRRncfPvA5hrm3DzCSRl/kIUEeEMnDsD1JL/V+roycxmCs6eQZd1j9zjJ7DVNyH39cFvwRyUUVFMnDGvj2IiZBFisZc7cGHvHryqyri6cyfKHhMaLz9iZszBLz2NsPHD++6NeNcFfUbtxI3ffkNbW8H9M6dpbGjANyZGIigpggMYOm+W1KmVCXq2HUpzCzjz+69M8vPkwu+/Y+noxrlfKDGLFkjXnzptat/oX7iphLjOZuHy7l04FD+g/MoV9A2NGD3diFj+GJrIKMaNe6jvuRGjIrsdXYeOvDPnUGTe58Gp0/Q2tqAJDiHhyeUo+0cxcNxwCREmlMwOwiZZ18r9o//Qk5dBwdUr2I0WHENDCJk+Bf/UJAYMS+8LCbYJ3J8Zu83A7SN/Y797i5LLl+hoa8ctPIqkhx9BFRVN1KgRyB0dpf1FbIDXLpwj+8wZ4qx2Hpy/IHFzVSHB+M2YRuiw4cTGJfad3IRYVCajvbGVwouX4M4dsk+ckDI/HYNDSVi0GDfRcUyNl0bMZpsZjUyFqbKBm3v2YxOHqvt3pSmPa/xAfOfMxHtQAokD+/fdT5tYG6zoamvIuXiO5jvXKb91BweLDEf/IBLmzSNsWDpe4v8XhahEpoL64nzKb12j4dwZuoqL6O7sxDs+gaAZcwhJHUp4tGAKi6VWCMZN/PDrDzj16HDOLKAzK0+6D9qQUCJnzyFweDpe/cOxixGeqHctVmozC2i+c5/Kf45hqqulR6/HMyGewFkzCB46mKCofv+NMoXZSUbpzVt0Piik6PhROsvKpDze4OQUHFNTSJk+DfegoL7kDGFs1BuoLSqk50EBeXv+oqu0GF1XN0lzZsHYMQQPHUFEYL8+F710/63k3bxJR3ExpYeOYKyqlqABwUnJuAwZStqcWagERUkmbFQ2yST6/rr1TI6IoWrnHnorKzC6qImdMQ1rWprEU3dUi8B0YbQUz7SR2/dvoCsspHHPIWQNzbRaTMRPm4I6JYXEiZPRCmyleA9FwW63kXXhHOaSEkp276OjpBictSTPnoM9KZX0WfOQiTVBYMhkQvpiIO/WLakhVHv8DMbaeqxKGUOmz4CwaNJmzUQe4CkVXVJaglVG/qmLWIrKKNm/n7aKUmzuTiTOnY0+IZH0ubPRKvtY3ZKb0GJh9dqVTI2Po2bnHknLaXV2Iv3hhzHHxBI3fgJaV4++9UduwWLs5cKp04wX5C8nz/9PtRD7yLlzZxg2fBgqlQoHCceklyQqFw8fw1BaTcPpSzQWlaL08WDI/DlYoiIYO3tOn/1DPJsKBfquDgruXKX13i2qDuzDSawZ7sHIHN2R7Xt3g312ahqH176FSq+nVenAE19sodjZkehRo/p0DCLBXGQB2m08uHULz/ZeDq16F3+VI80KO09++RH11i4CRFq7xlHitYrOjBgfnDsvUCZT+7BikjLLKAUkHz9+nLkzF/7nA+uLkRCZgq15mXQVFHDo8y/xdNTQ66jg+U8+oLxHR3jaMHBw79MFysDY0k1vVSH64nx2b9pMuIcPHXobT3z2KQ/svcROHIfFYMJBRC7YIe/sJWpvZDI5Npb9H7wr3CuYw4NYvH4dJboeokaMQS9yCaVYKROm6moUdW20ZWXxxwcbCPXxx6T2YvGmzVSgI2zMcPRCnqMQAlIjtsZWGrJLsVRWc/L7r6XTpGNENItWryTP1Erc0OFgFrJPscjY6G1ugNY6aq9f5cyXW/H38KTDyZEnP/qQNrkMz4ED+050Yr6GjN7aBlR17dRcuMj1H7ehdFSgHpnKtBXPUdPVQ3j6KEwytZSkL67n9I7fSXTxoz03j0v7f5dYt25hA1nw1lt0qGy4D4iUHKFymYOUedacmYePUUb28SNcOPQb7u7uhMSPZPyKZ8lUtBE2MB53kXYrrNAoqMrIIFRr58qvP5J/6hxKlSPuianMen4FbSoHfAfGYtPrkDuL+2+jJ/cBzhY1mTv/Iv/UMUwqMyFzxjJ26RLausEnIV1K2xcdZ6FLrL1/m1C5nSs/fEfpzZvS7xI2aiQTlz+FwdEdjdAGStjXPrzeD+99xAsjpnJ552/k3zkjabKGzF5C/+nTqHS1EhIZ02cqQCMVpqV37hDpoebwBxupy8rBQakleeosEidPxeDhhmtcjGTLFoHVzhondDezcTI7cumrrVQVZ9CtMDLmmWVEjh2F3tERj6AIULr1FXRyI/nXLjLI0Z+/395AS1E2GldnRjz6OF7xg3CPigRPTylctkfXjbOXB0WXrhOj8WbH2texGOvpMht45MW3cI6JxRrshkdgwH/5HkLhr2bL+vWsmjuV3994DYfmDgz/ioynPP8yLgkJOMZGofByQ/jkRNaUeH5aLt/COzCKTxc9QoC7kiZzBwvee4NuF2ci44aidg/uKxL+a1Dnnj1OvL8X3z61nDCVhsbuLma9vZZe30BCBg3H7uyGTC18hOL9tUobfZRCxh/r1gqYHLnlVWz6dTc1FhvBo9OlRVnohaVFSaD+rl0nSaVh67LHCXHT0NJl4JkPt1OLjKDJ6VidhL9VuG1sAgbMn59+xWMTpvLjG2/gpnWgWtfOi999RYlFT+yYYSB3xmZSSt1gUQBWXL5AP3R8//Zb+NtVlNc0svK3nbQr5HikxIHQMMqU0uYoNrDic6eJllnZ9uqrxDq6U9bRwTO7fiOjq4tkwdgVui6j1BIWNQKFV64Q0dHG3x9/iocRGnVGnvrxJ8oM3URMGCa5S4w6HWpRKPeY6cnIwrm2kp8//giNuJ82M6t+2caDrjZih4v8PhVWg4M0wi/IKSDv3Gnm9Atk5+ZNqPRmLO5uLPs3DDuzvoZEESUhDs5iLZFwk9UoWhpwLC7il7feJkitRefkyIJtX1FqsTJw0JA+LaTNKGk6u9p7aM3KxbO0lIOffE6Q0pFujZZ5P23jXkstqZPGYMQqRWyIjEpTdRO28mrIzeG3zz6VCmDXAVEs+ngjee0tJAgOvND1Kvqg9e2tTejKHiC/c5MDX35JSGAQZjcPFnz0CTn1DSRMnvhft6rvQHDi+BFERoRvVTXHv/sOc3cnYelDmL7hXTJa20geOea/VAVRQMkpyy/B02Sm5uAhbu3Zh6vCgaCkZIa+9AKlcgvRw1PRi5w+mRKZyUxXRT0ePSbKf/+Dm0ePYFYpcU6OY+J7b5Hb3sRwwQ8XG6PQdCvUVORl4ye3c3fnDqnwdZNrGTh8BEOefooqi5FQoQ0UOaCiuSCXUZabhbBPZPz4E/nnz9Ol6yZt9lySn3mOaqOd/nEJfQcrMeZCz/e/fs+01MHU7jpM7qHjOMsUxI8fT8KLK6iyGwlNicMkBSnZJANH1f08QlGRufUb8i9eRIeNlIfnMvDJZZSb9QxMHNin2xP8QaHrvXiBuEB/Ln35OXmXLkkHkdELHyHi4fl0ubniHxHRl/Er3ne7ncLr14hQKbm87Ruq793FaDIyetkyXOfMos7uwBDBGhaXrhBwcRNZV68wKCRUcqfW3bqHu1LN6AULCJw3mzY3J7wjQyXMXx/FWsbnmz7g5fEPkf3xVlpyc6nByPiXnkU5diQGb3ciQ4Kl449UgBvN3Lt9jVQfHw6vWCl18xv/NXtNfOZp/KdMBV9/HN09/9PF9hnBsq9eI7FfP35/fDkuRiPNpl6mPfc8ytRhOIZF4yooSqJ7pjSKipfCjHuEaZzYuXIdioZW5DI7S1e9Rk94OI79o1EGeWOTiQOQ6KhayT53jSS/UP5cvBQ3i5lOtZxZq1fRFBOF84AYPFwdpfB1pUyDpbuHL7/6lNeXLOHXeY/g1mugR63kkbVr0UXH4BQRjUrosEVnV25E5aDg2plzjBo6UupsioOO+BnFv33l/FlGDx2GQoi7hTPerpPC+O9cu0aadyCfz1+Kv1KDTi1j4RsraQvwJXLo0L4cH5HPI9YIgVTMvI2froN9r7yCs8GO0j+GiIRUZJsWPWzX6vW41DUQ6eUtMe5aVErCZs/koZdexiwclgoFClF9GkwceWcz9SLPqEdPgJuXlD/VYDGS+MRCxj4nXL1mqeo3yVQYLTauX7vG1DHjkIuFUybDotKit1s4e/ofZkyZidWmwNBrxtXZAblBx+F3NlJz7x7Gnk5C/fxoqqzBIEZiK5aTsmgx2NR9XRZxd6xwaO1qKu7dxNHBAS+hRWnrQK/Vkvbi/xgwdwYWtYIOixGtgwvNuYXsevk1+snstLfUEBoSRFFZBaqQQEY++zgpM2Zhk3tIB0ExyxdomgMvrKQ2KxtnHw+JHKDuMtGpcGDoqhcZNHemtF+2dXfg5uIiBTHvf+oF2vIKMcpleHv50F7XjNFVzayNLxIxcigylU9fV1Lsmj1Gjrz6Cg9uXCUoup+EErN1d9OjVDJ93RpCJo7tc/RJIc4aTOXVHFm3nsbsDBy91Th7ONNQ34zJyYnH179N4AjB43SU1iTReLixfw83vvgGTzHWc5Lj6uqGrrYNi6sX8zdtxntIssTEVaqVfQtBZS37Xn+brpIyemRWvL196K5twezrzNyv1+CXkIhS5A4Jwa9ojFXXs/vl5+ioKEHdL1SKS7C29SJz8WD5B++jjo+UQJbiHCgzWbHkV3B4zSaaiopw6OeD3UlGbeUDfMKjeXHLzxASJd1PwSAVf205RRxa+xKm+jLcwwIwiyDuThtKrxAefv9TlFGhfScHhV0Sk+/+ZAu6I+dQtXehEm5Wo5GehjbcY0NZ9v0GCAoAuytY+yJlWu9n8debL6Hu6UTt5Sv9LiJOw29AHLM2vg1hvhjlvdKQXGGCxnPXufHFD5IQmiBP9Eo7bS2teEVG8swXn4H4DKm4FK4OK+VXr3Fh0+eSKy5sUBRNbW3YDAoCByUzc9M74PPfaU+aSJsoOn+Zi59txUlnwC7Cf0U0knjPkvsz+9PXpFBX7C6Yuq2onLS8+8T/CGurp/1BPnHJgykvr5b0kDGjRjLmrTfBxwWjtQe16FRYFGTu3EfGr7twtlnpVtvowoDO2kvooEEs/WSrZEQSD78gMgkX9f2jBzn/xRb85FZcvZ2oa2nGZNMQNWoc0zdvxqJy6EvoF/nHWDn/008U/PInLj06PP19MJjttLb1Sh3SiZ9txKYUPsG+zEPRTTu/fTu5e/+SRswePv5U1tSh+ndRjhw3mgmb16ETGZv2LlxFkdaq47PnVxLW2iPB2K1qOV1yKy0yE/GTJzBtzWrJ8GNXOvflAxrMnNi+jQcnT2BvaSQswI+urh6sMg0Ro0cydsNqzKLbKXkXxSKvY/8Xn9N47DRu7T2EuHtK7sAyi4XUeXMY+bJAtfUVW/QaJMH40c8+o/b8OWx1jcT0i6asth55gD/9H5rAyJefxCDMCZiR6KQGK/+8+z5NN+9iaWklrF8wtZ2tNNpNTFn6GEnLnuwzqQhTnVBXVNeweunjDHf3wFxXi5+/FxX1dcjdPZn0xDIGPvowBoVGunqpR23R8fOG9XSevUyQyU4/b19q2zuoVyp56Pn/EbVwXl9nQepaibXTzg+rVmHMysK5W08/70BajEaKbEYWrFtF7IyJUpHhYLejFp2E5jb2bf4Uc0YB8u5ufCKCySx7gMbfj+lPLids9ixppCg4sZLZqaOd795djzUvDzeRceqopLazA6u7N4+vWYPfqJHYxFixD0XL+eOH2P3l56SqNWjaOgjzCyC3rAyLnx+L17yJ76jhWOUiCUAUsSLcsoetK1diLi5kgJcP9i4jlR3tmCOCmf/Gy9KBwyhWHrsVRyETKa7i9w0foqmsR2M0ofZ24UFLAz0erryweSOewvgmE0hDEcouh5p6Pnn1NZT1DUR7e0suzDajHm1UBEvXrUaVMFBCfMmUWikqqL4gi70ff4Iit5hwR1dc3DzJrKzGHhrGc5vfRxsX/Z+UoS+B+p9ftnPxwAECeiwk+oZg7TJQ39uLKTKYh9e8imdKvMREF39q7LTey2HvB1tQldYQ6OSE2tOZzIZaevz9Wb/tW/AT04f/orusFgxZ2Xy7fj32mhrSBvSnvrmZZsFGF0a4dW/hHBUtmRCk+Y/FSv2dG/zx6SeYy8sJd/XAS+tOYVsbndFhvLX9O2n8Kx0gBPgBK7q7t/nugw+wNjST2i+K3spmdIL2khrL4nfeQBng15ceIu1dFn5+9wPabmTiXdNKqKsbVhclRfoubANiWPXF5wgRsdBLmsRYVKGi7O+jnPj2OxybW4gK8KdV30Oro5reAZE8/e4GtJ6B6Hr1aFw0KKxm6k6eZceHH+CEmSAvL3o79LTb5DgNGsTTn372H0debIwm6TsUHzjA6T//wtjUTGJoFK1ltZi1WtxGpDLzrdfBwwWdcNAqNThYjJScvMTfH39FiN5KgJMTbb2dtGuVOI0YyuOb3pO0l4KAJALFRfSNwCyaCksINJsJ8fCg3aCn1NSLx6SxPCFQfiKWTUpX6QsnPX3kBLMnTfsP3WlBp+5LKTl/8hSzJ0/pw4zqe7FqtChkSk58+hUZh4/iazUR5uNJQ2sTXRoHgiaNYfabq5FA6mL+K0bSFgPnv9/GlX178bfLCfLwpbPbQmVVHbJvlzxqL83PZ9G0KQyZM4eS3XvYcfBvEhcvZO5Lr4CLj1SAyDBJMQsHNn7EuYPHmPfkk0xc8AhHP/qcw8eO8uiaVYxf8QRohDtVfDXh+tJy88Rphk6c+N+D899F6Q3cu3qZ1NHj+th84k/XIWkB/3p5pZRl8/grLzBs5mwubvuZn/7YwZOb1jB+8UIQKeIik8mugn83mq2rXqD4/j2WPfUMaVOncfjdd7l49Qr/27SRAcuX0GPWSdW2pddES04BXzz7P7QmPUtWPM3A0aPY9+kXHLtwgac/2MCoWXNB4yktjgaTDo3JwFdPPUPlg0IWvfYy6SNHsevdD7h6/RZPvLeJwUuWgCCJiI1BFLgGIz88vIi2xkaWvP0OwUkp7N/wAcfOneCVX7aQMG4kDs4+0iJptsqwNjazZenjKPQ9LHz5ecL7x/DrxvfILsxn7c/fS4ue0BFp1E4oekU+jIzPZ89A193C0++vxS/In21vbya/oJjV33xDWOpQCc4uNBeNulay/u1o/PnySgbHRrPwtZfw9PHhh80fcz8zn28OHkcTH4fN2oPc2RHaOiQ7+tuz5uGiceaFDZtx9vbmx9WvkVuZx6q/viUoIR4Hlb8UEtWmN2BurOXzhTMJdHdh+fvvY5ep+f29LZSWlLH1+FGIDMQq1wmUPXLhgsot5tunnpPy15Z+tgm5k4of336b+rpmPvxtP8qAEHBzQqTqNrfr0FWW8vmSWcSE+EpWfIvBwp+bPqO2to2Pj58FkVll7cVu0iP7F5t1YOP73Px9N35efry+bTsmXQ/b1r6BAT1v/rEVo4szWr8o0MswmGxUZ93jk+ULGD4oniWr1tDR0sNv738hQd3fOfcPeGrQm9uR2a1oxJGssIzVM+cxKDlJSmGvbWvhu42bcXX3YrXQ7fj4SN0t0WFpaWmmPiubL598monD0ln8+ovU1dXzzfqPJUTZ2hPHJc2IsOnru7twdPGg+p9TfPTSK4xJH8nCN96mubCA7z/eiFeEL8//sRUcRefVBVQeEi7t4zWrKTt5mAnDBrP4+Repq6zlm7c2EBoZznOH94JWjrG3E6UgjVgUlPxzhu9ef5PBKcks+ngT2Teu8NPXW4j4F9f16jfbQesKMtGhlmMx6bl68CD73tvM8OR4Hnt/DTdOHOfAz7sJH5DICzt+ljRZer0FraNaYhNf+uF7Dmz5hqmjxvDQ66vIOnqM3T//TsLY0TwqiBw+Xpi7DCiFm7i3m5PbvuHID9sZN2IUC9Zs4Oahw/y+7SsmzZ3J3A82gbsjBrsRjXAw1rXwzqNPQEkN08aOY/jrr3B9z0527t3JyOkP8dhbG8HRtW86oNFgam1k3/c/cvLHHSyWDrPPcObnHzm04y/mPr6Mie+tB42W3rYeHN1dRRgo+7/cwo29B5k3fhIjlj3Bme9/4Mipk0xd+ijT17zWx5YVbkShRetuZ+cnH3Hhz928+sxzJM5dyOGtWzl/6TzTlz7C5LfewCazSHl2jkKD1mVk79p3uX7mEksXP0Lq/Nkc3fYVp6+eZ+qCRUx/5Q1w9fovu1JGUUEOm1a9hltrD88ueYyEGePZ+cXnXPrnFC+uWUvS889KxVxXZy+uYkIgM/HNC89z9+gJPl77Nn6jxrJ7/QYyC/KY+cyTjHh2OXh4Qpe5L7+rs5lP3llH6fUbrHnhFcLThvPX1m84f/0SKzetZ+Aj8yVdlqD/SOH0ChVbFi+j5FoGH72/GdcRSXyzYR35+fk8u+p1Bs15GERXxiDyfGRYO9tY/8qr9BSVsfqVlwhM6s9XH2wmOzOHNzdsInbeAmlcZjFYcXB2oiP/Lo/NmkZiaDCrX3oJ96BQftyyhYziAp5/520SZs4ArYvkyqbXBK0trF/5MvrmOt57cy1a72B+/vQzbuRnsOX3n3CN6y/p0IR0QIqrMVlZ89Ac5N0mNm14F0WQF599+B5ldTWs++AjgkWHUYyYhRbNZpMOwW+veAnlv/FQn3/wITiq+GzDejIL8/jj+HGIFIdbFV06Ha4uTiIDjGenTCFI48z6dzaCTM2mze/T0NvLpm3f4DEwFpnQ4op72dHCPzt/4Pfvt5MaNYA3X3pD6jx++t4mHjRV8dO5ExAaiKGnS+I8SxSJ6nqWT5hGYkg0q95+Swp8X7d5g4TZ2/LDz2h8A8BZHODM0NNBw/27bFz1GuG+/rz59nqJP7/unfV0mq18e/Y8ePnQYzBKMSQKk57u/CxeWv64xPZduepNLHUdvLlhI9ZAH7b89isKFw8QNBGh421rpPL2VTatW0N8VCyvvvAa1Hfz4Ycf0uQKX4i1U6vB2NODWkTW2Oxsfe1Nci9cI863H6989BG6sgJWf7gRp4h+fPz9D+AqGiOCwyw4zzqy/9zPLx9+Qmp8AkvXrKZDvA9ffo4qOIAP/z7c1+ESkz3hdFfIqNi1m/Wvr2TYjAk8/9obFFy6w1fbfiAgKYF3t38rPb/S2izGwA213Ny/m10//kByWhpPrHiV1hs5bNy0meTJo3ji+6+logmxL4rnARm3dvzJ1vWbeHjKLOauWEHF+dN8sv1rosaNZtVHH4Obj6S1MystKC1mNj+yjMbsPCaMHMWc118j78ghvvjxe4bNnclTmz8EtZtEtrIoTBLLvvhOHgOSU6TxtHSNoqZwUHLn9FkGp6f3MdTF4U0EFxvtXPmX131gx69MmDCSmS89x/0//2Trrz8ybcVTLHplJag96DGaUalsqGRWTqxfT8G1mwwbO4Fhi5dQdfg4u3fsRPbbjHn2B5UlzFr+COkpSRSdOsOOXbtIWDSP2PFTaDepsWsdMckMmLvbaM7OwsfDG9d+kVJHydlsoCEnm9q7GdLG7jUkieCIMCrv3aOjtALaenByc8cjrj+x8QO4c/IUcp0RmR5MSjUOkaEMHzqUwpNnaK6uRunvhTzEH5/0wdIJ3d6hI+feHeQaG0n9YzDXtdCtN+IYHYVVreTSmRP0D4tkUHQcLipH6qoqaasoR19agu7fh91n5FhiE5O4e+SwpCmUuWnwj44gOH4gCrUDnY21FOYWotH6kjwggd66Cto6u3CLHIijqwtXjx8gIjYcn4T+Eve0u7oZa307DXcLJKd5zMh0IkODyT95EmNnG3IvF6yBvngOH4pRIGBq6ynIzZUy8xIGDqAzOxO5So05ZoAEuS48fZIBwcFERsWiUqqk4rGypJC6miIpCjh99Ex8tB7kHj6KUmGj290Ba6AHMWNHoDeZMFU18OBeLpHhA4kI70d2xmXUHq6EpI3k5LFTdOXmM3n8OOlFsAiYeX4BZsEovZONm4cHERNH46xWUXHsBHarlY4gf6x+AaQMn0h7Yy325iJyMm8RlpBMVEA/Wu/konL1RDkknayKQprzrkmYoITkETjYNJTeK8Tc1k5Z/l08/bwZNH4ScqOJB8ePoZHZ6XZS4ZYwEO/0NDr/LTgt5TUU3s5kUPJg/IN9yHlwA42HO74RKZQ+KKWtJJuIyChCUsei0/XSnHsLW2MD1Tkl+IaEETVhLJZeHeVHjmMxGGj39WLApCko/UKwGXUYS+9RlHmbwSPGSezWttIKZI6ueKUO4/Ld61jayonoF0RMYjrtDV30ljbTVPCA3uYqXP29SZ0/j6rqbe4FAAAgAElEQVSqCmoFR1fXjXdkOA4BAfikpNDW0UlTVhatVXWkDxuN2sWZzMIs3AL8CIoewLWrl+lqKGP4iHTcAvthFBSJwgc055ehbDLh4OzKoEem01BfRcuVa5Jj1Dm2P25R/QkZmEJ7awNNhVcpLshk+oLFUm5TcW4u/SL64xQQzedfbyUpIYJhwwejcXNHabLTmFlAW1ERCoH18vRgyIJHycrJl95bkffp2S+YgJhonIOD0RkNlBTkSID76TNmYrfJyLyfTXBYOKEDYzmwdz9Bjm4MSh6EyV0Ixu1U5+bTWFiCvbUTP/8g4sdNpLq4jMYbNyVTjz3Yl+DkRKl75+3lQcbli7R3dTBg1AiJT9pSXE+Apxd+gR5cv3pRyuAbKkkvNJLerzzzFramRkzVdXj2C8NjwniJZ2wryMHY1ELCkFEE9R+ASSPHrLBw795VdN29pKeMxdRjobWmHu9gP+TBHpy/cJEwrQ/xcQMxOAkck43CS1cwNHVg7LERFBJBYvpQivNyaMzORKl1QB7qT/SQNBRaR6xWM5l3btCj1zF43DhqqxrpqWwlceBAbE42Tp85SZhfMAlxyaicXekWhKCMm+j/NTvpO/T0G9if0OFJXL1wHs+WLvQ9erxSUggbFI/dbKBX30lG7l0pqHfMiGmUFVbQ2dhEwpBkMhrLOHjoMEsmziEyLAyZp5re7jZq79yju7qJ3nYTcSmDGTBiGEcP7MOltQ2lWoEmPpKg+IFYjFbUDgpuXbmAysWR6OHpVJbVYq3qJCVpEC2yTk5dPkvCgDiiI/ojsytpq67BUFMhoRx723pJHzkSvwGRkg7J1t6OWuuEd2w8nuGh6B1M2JRWzl06Q4hXIKMHDKcosxCrzCpNM6xuSvb9/Tdp/VMI6xeKk48zjZXlGEqraCiqFOgXUtKG4xMSyqljRzDWVRISGYImNgSvqDDkapXEDb6XfQs3V1fGDB1PXkYhdpOSmMgoSb99694NwgdE4+sXQJB3MGWZOcjbm2iqqkJnsDBq9FgCAgIk96uxtwu/fv3QBIURPihe0h/rjd1kZtwl1CuA9IhUsjNz0WvsRCcPpKaphqzsHOJik/Dz8pXyT2tKHmBobKCmpAKDQcbDCxaj1mg5un8vip52/MKDMAZ4EZ6WSmdXr9ShunH9MimJiXhpPaQDmpOTCxGRoRw5vpf27jYmTJ2Bo9YNf48AKnLzMTdUU11SItFKZsyeI8l59v61S1JgBUdGog0OJyg2mqbORuqaaimtqCA2sj/+zv6UF5dIgfCDkgeQmX2XkopyktJH4OHigb/GiYp7WchauygTLHhnF2YuXER7bR1Z1y6jMfZI743Bz4OYlDTM3Sbqq2rJzb7PkKRkgr2DyMzKwdnPl4DoYG4X3qS2sYYhien4aD3xVrhRnJmFvruRyuoKbFpHFi9cTGtJFdevXaGqtZaI+DhShorgcQeJe3/3/i0qSouYPHICzgYtxVVVKCK88An2ofx+Bk21DcSnpBPQLxS9UUdDXgE99/NRyZS0OTsx/qEZVOYW8iDjHm4aGe6hfmjjonALCsbSZaGsvJz7RVnMnjQVl3YLD/IK8YyJwDfMn5t3z9PS3kLasFG4aNxwsWioycqjOS9L6uaJDubIceMozSkgM+MeCicHfMP74R8dj49/AIbONirKiympLJPAA25WZ4ldr4n1w93Pja3vbWLuzNkERcagdnLGajfTWFCEKbcUk86ExT+AEVMmknf/Di1lpRhqaqX9WBUazODhQ6nKyqL6wQNsRjOOHh7Y3dxJS0mlpfABDwoK6XZQ4hkdQfiQJFSOaqztHWTnZtMocnxHjUXn4CZJ39T2Hrw626nde5DcG7cYNHseE6dMpejMBfb+9DOyrZOn23VGHS4+zgxPS5aQWWUN9cTMnsHCtesBZ0nTZBShkTIbl08eZdToMZKAUCDTZeZuVHY7R95cz4VDx+iflsbESRM5/fc+2qtrcFEoUSiUuAQFMWnSJK4c+4fm+gZ0equkbRMLzOihQ7l/5AS3MzN4/MMNDHhyGQaVIxaZCJjsQzXlXj9DqFrJzvXv09XRTtLcGUz735PcKSthUEoaKrMQ94sK2S5lnP353AvkXbtFwvDRpCSlcGH/fvJrylj0/luMWPIoFpmqbyIi1EgWKLt0Dx+7A9vfeUviJo5e9Cips2dQXPWA6OFpUup+nz/VitIkY/uip2jILyZl9Ej6h4Vy58ghcksLWPXzN/hOn0KPg+AjqHASqZEdneTn5eKo17Nvw3uSxm3Y888RN3Ec9Y01xMX2R+Hg2Hd6FnQAuZ11c2Ziamhh9ODxJIXFcu3g31wvyOKD84dxSR2ETgJACcaBVcygac0qorOigqO7fkJvNTPz+ZdpNJhwdnVhyGSR26jEKjQrYpzZ3cWnsx9BV1vPsNnTCfD05Npvf9JoMrDiyG5c4lIwWuTSYUxp68be1kRzfjGtuUVc3Lkbg0zJpDVr8Uzqj8Ghi+AAP1QWYVYReW5WiR7zzvw52Do6mD5zLl5OThz//VeMjgrW/P2ndHrWoZYiqDU9emjvpreknKKMmxw58itKVycWPfcmPhExWB2suIeGY1S5SPhgF0UvlBXx7sLHkestTF26FFO3jrxjxylpaeLjW5exhoTTi0zicWrpoS0vG+dOA7kXrnDpyFGU7l7MW/M2DkF+qDzlUmyHwSpDI6QFBjm27ALeX7oUJwc5E5Y9SnVjDTdPHcPZ24M1B/ZJnRTx/IhAWRF70ZuTj6MRTu7dx937NyUSxop1b9Mtt+EdGYjC3RWjNEgWeh47zdfu88HCZ4kKCmXYoplUVJaQ/c9xfCPCWXH4ECaZArN4eUWYrK2H1uz7uJhsHPrtDxrKStG4e/Po6vX8ceIUz732MnaVnB6LHmeBRzNbqDp2gq9FVyo6ltQ588gqKeHOlYuEDezPy3/+1sdtkrRLgkfbS095GRpdL39u/4622jrcA/xY+uZrNPYaCIpLlfSGvQqLlG2mNvdwZ99+dm/cTLRfkNS9unX9NvlXbzFwxHAW/boNtEp6zWYcRX6g1UjFnVt4u7iy/ZMv6apulnjHj695hZKqcqKGj5FOtia7TaIqOGDm7BdfcX3rj0SGhDHy2Wf4/eABmoryGD1xAgve/0jq3P2XVCss6RRdukqMoz87Pvma1opqYtOSmLF5NRk5mSQPGy+NriwOImrXjMxk5NjHX3Bmxx6SImKZNXs2e3bvprm+712Y/NG7kvheYjyY9RIhoOzmLYlTvXv7L+grW4iJ68/8z97h7pVLpE2Y2ae1UYnukejS97LjzbXkHTzL0OQUkiePYe/B/dQWlfLYCysY+vLzWFRKHITORBoCGaW4Fx+dih8/2CIhMAeNHkrYQ6M4dvUKK158UzIl2B3l2K16qVuw7annab33gLSBCcQOSeHEyRNSPt2Kd9+i35OLMcntqMQ42SzMWmbq7t/H0NXNr19uw9OsImXoYMa8+BjZ1aUkpo3sk+7JlDiIcVF7G9+veJnWjAeMTB1Cv4T+HDl/msx/CTdvfPwR/ec/LHW4jTYzcgmDqafo5i186szs/ep7qUE0eMpYUhfPoLyjjciBqX2SUgdbX7D/v670z5c8RVtOGbMmTCUkIoL9hw9SWlnKpu+/xnXSaGzKPr5rr6kbB5uBxsIi2rJLOSq440onps6ZQ9LUMZQ31RGelib9VpJZQkTWtLWw8eFF2Bo7mDl+Mn5+fvx5aD+NNj3v/fgdLoOSsQmpkGDw2Ez0NtZgrW6i7XoBpw4cxuTiwJiFM4kYO4Rms5HwqDjJQGA06VGLblBjA6sXL8Ne286jM+dJHbp/Tp2g26zn/b9+g/gYKb5FyJy0Mgfa6ysx1NTTmlHIod/34OrhxaNPLyenoYTwlEFEDR4qEkv7/hPXX1HGawsewdUsY+GMOVLI8a5D+5F5u7Lpz98hOBSDzSY1C8T70lBahK2lk5LL97j0z0ncvJxZ+NRjaEJ9sXm44RYULlkZHIQ+0GyH+9m8/tSzaLWOPDxvvhSVdfbCOdA4sOHQXvD1wCjecwkHYqSt6AEeJhtXdh0k824GVldnnnznNVpcrHhF9MNF49nn1BePskFPa9Yd1q1YIcXgLJnzsBTVdCsnkwp5L99dudQnf9I6oTf0olUraci6h79Nydnv95Cfk48pwJkV69+k3agnSGjgnT3oFrxchQNam4nWg6d478VXpOii8eMm0FJZz8kzZwhN6s+Kn7eBp7NEnlGK9c0iIlmy8bbIuLr9Tx5k5OASFcbTG94kt62C+GHDMAtftZCxmO042GUU7trFNxs2EhseyfQpUynMyePCvZuEjxnMim+3Sho9Mb1TivfXaqHk6gWi/IL5e9PXlBWX4p0azWOvPMtvB/by9P/xdNZhdV3p276PC+4SJECwACFGIEK8cbc2qU5t2qbttDOVqWvq0+m0U5tKmqYSd/eEJEACIQQikOAEl8NxP1/Xpr+Pv7nOtc8+a6/9rvd9nud+4Xm8Gn8cUmS4F73TSuU3G/n5k88YMiyZpcuWUVp0jmuVFYQG6DDbrIQMiWfxwoVcOHqExlu1WLwu1H4BBEbEsHTuAs7u3kdF7XXy713FotdfRQp+FaN50bFUyjlztoi8SVNxDlYGaIRz2GGl9N0POLxlK2Ejsrhj5mwqDhynsfo6so//ttY3Oj6Omh3bwTyATa8hf8VylFk55M+ZLwjqg7ENbhcymYyjh44wZ85sSQAr+MA+uReZ28Hlw2fpKblCx4HjOPr6MAfrWfDAavwiQui51UDFbzvRehT0yRTMfvAe1OnR3Lx5ncu79qGy2SSszrz77kaemUby1Jl4tKGSXlwrpSXCwZ+/oubIQeLbDQTK5JR1tTDtsYdQjc8jt3AaSikYWfDFZNjMJsoPnsBefY3GHVul02tUZg6OuCEYM4dyzwv/RC5JawfNBuJ7n/7xayr3HyXWqpcWwk1TK7Mee4DA8QVEZeegFy8d8fkio76vhysHjtJVeY2rp88iczlR+Km4495VqLOTSSmcisMnEqL8Bj+/s59DG/9DrYgAGVCiUWpo8Aww7u7lRE4tJGXkqME4Aa8bl8rLQHcX9YfO0Vd2idtFR3CaBtDHJ1Fw153IRmSSUjAJt0ctFQhSC7y1ibO//EL5jsMkKaIks2KP3o43KZLs5UsYv3C+NNazOa1o1QoMDQ10nrjA7XOlNJeXYu43kDoyj+QZU1FPHU1c7mhUYsQutDZC0F3bwMXvP6X29AliwhPoNrvoRsEdjzxA6KQRxCQlECB0dWLUpXAz0NbJtb2n6Cy9SGf5GVxOCzFjxpA0ewaBk/KJScsVJlwClWrkHi/mymourt9E7akzRIXoMXscdALz/vowwaOzickWehgVDreDQKUXe2M9tXsPcetEEYabdTicbtIKC7lqNTHn2cdIHVeAzCOCkeWSpri7+hoX/v0ebRdLiY5NorXfhDIqjomrVhAzaTShQ4f+X2y6FCraV1qF6Uw11SePc+t2OWaVg7j8AsbOW0D08BGEJadjsXnR69WS3qzjwkVOfv4Npuoa4gJCMDktOMJ1TF6zivhxE1EkD5V+VwdO/FHQcL4UQ0Ullw8cxNrYLGU9pk2cRMKEfBJmTJI6jCIax0+tQ+mEluJSLmz8gvZLF4nyi6LfK8OenIjZP4h/vPg2mtgQSdboxY5KvJCPnkRT1sSlfQfpMDRh1inInL+QkJxcRsyciSY4ApvbTaAoGG0eOs+c5cT/vqevupq06EhaDD0EF4wmd/4CUsZNhogQTEJ6BQR5HdTs2428qY4zW7dIsoFuk407HnocRXIKSTOmoA2PkA5tPqtgBChpPn6Sc7/8Ruvly6QNjaehp5PYwvFkzJjFiOkLJeOoU+7B4u4jVKnmyoEjqKuaKduxG/tAO3atisQ5C6h1OvjHR+/iUYq4GiUauUzKzLt5/CQV32/EU99KfHg0VbebyVi+kJSZkxk6o1ASc7sUAoYok7SBV7Ztwd18i7K9e9AP2Oh3upn85FqciQnkLV2MXTqaiIJCUIi8lP+6mfIt2/G2tZMWFU1F0y1y7l9F9Lh8RkwVe6FY+k7kKqF29VC0Ywsh1xop37pbIrkY8FH41wdRpCYycv4sHBKFSCPtP4L2cvDrb+jdfgi/bqMUTN/osKDKz0E/LIn7nn1WKtRFYLUouMR4rHzrFgKaWzizaRNekxl1bAwj778PkpMZOXu2dFiVe0WBI+JYLBQL09WufWjFSE7uo9luJPf+OwkfM5rhBdMlJqNPoqM7cff2UXP8FF1nztJ6oRxbVz+6xHiG3bMcdWYqoycVSmxfr0MpmRgtJgNFm37nxs9bSfQq0bmhtq+HKS8+QeDwNJKEuUIhx6MU5YoPe1c3Nw4exnL6HF3lFThMZgJEpl5aEkEjcli25h5keu0gZs3jwtfey7H1G2k4dgY/uxOvy4VZryZ7zQpi8sYxbPRYifAnsHcqXPS3tFB/4rSUZ3pbfL7DQXBGGkPm30F0QR7x2ZnIFf5YjG5ChIu0pZ1DX/yXvqISQkXent1CX4Ca0Y/cTcy4kaRkDMcuxP0KnZTe1XzzBobLVdT/uhVHfSP9xgGiRo0gefkSQnNyiBduZUl/b0WjVjJQW8/uL/9H74UKohUaCfXpCvSnJUDPimeeJSU/D6vLg0onPOBOGqqq6K2opGXvYfpv1EoFYNSIbCLumEqsuH7BUZcKLlHkgPVmLbv/+1+6zpUS/8d+YLLb8UaFkXv3cmLGjSI6NRWrTzRv1JKhqrmikt7iC5gPn6T7SjUGl4Nh06cQNmMqCVMKCRg6FJcoXsXa90H3tWvs+/I7nEUVJPoHYVR4sEWFMPLe1cTn5RMaG4/d7EAbLO6OnYtlpdhr62j6ZQeO5lYGcDF81nTOD/TxdxEgLQ7PXiVKYXYwOemoKOXszz/TeeI8w2MT6LE5IDaaCQ/dT+jIbPyGDpFoHKo/4nHkPietl8oxlJdRuX49OpMVh0xJYv54hkybTuodM/BFhkl4OLGChK66qaiY0xs3MXChkuTwCDqN/YSPGcGwlYsZMi6foPBwbE4fao1gYjk5v/8g2rZuLn23AZXVQofXRt6Kxcgy0xi/dAlKrWDsqlEIJJIPbh47yOmff0ZZ00i01p+Grm5SCifSFuLHA+vexOevZcDrRCnXSBE+JQf2ompq5vKPP6G3Oel3wIIHHkCWGE1vRwdXd+zFZzRh8HmYftdyQrKH0VJXT/XOQ2CwY0fDxGWL0GTHkSN0twJQIQ7yQtPttHH+fCmFEwtRK+SSM16CA3g9NOzZTdeVS1w6fVjKAfXXxRIRHofs+9de8a2aMpmfn3+WELWSOrORV775liqbSxrfiSBVMatWC2KGXMHh/YeYPWcWXrHhqUW0sxuHyUhj2XWSbHI2P/0S4RotvYEq7n39BQjRSyGcv73wNlF+IVj0/qx6/03sKis93W1sevsDyX0cFR/Liqcf53ZoAAkTp+AjYFDMLU4WVie7fvycK7t2MdLkI1iuoFXlRjM6h+wH72fo2LFoJDeTB4fcgwY5t05fILijk12v/YNo4doLDKfg7nsp9jhZ9uQzOFyCADCIKha6ic3v/JPeS9WEdnjR+mRYgr1oc9LIuecBUvPHDRZoogUlWpLmfozV1fReu86mL75GK5ORnJHK4n/+nQpDOyOnzpKMBjIEeUM8Fx42vfMsxsorxA6o8dlcdKmsJM+fztA7VxKekUmAuH6VXArdHmhvQ1/TheHCRQ788DEB/hrJTbzkzXe50NjMuHmLB++L9OeF/k5+ev1lvLW3Ce1REKD3o01rpEHjZsrap5iwaDFeux2NVmTru+i6cZ2IHgv1R09wavNGNHIliSMLmPzic1weuE325CkoReHvE1sqeDuMbH7+EeS3m/A4xHX6YZCJomIOScvnE5eSijASSXoJlZfqC2Vky8O5vGkLZXt+QatXEjNhItMff4wSq4mc/GnoRPSM2GO8bky36jjw7qeYqq4TrlZKG7oxWE/qHdMYsWwx/kMTsbu9aFTCk2intugMGYFhXPzmO8oPHCQwNIzMefNp12lInTeDoSNGoJKLLpESkwzaK69z/r1X8NXfxN8vhM4BK/r4BHIWzCdu9kxCExNR+kSHa9BZVHvsHGmh6Rx94zVuNRZj13qYtPpeEicUQlQckUmp0m23mt1oA5XcPFtM0X/+i+9mIwnqAIkV6ksOYcT8uWTMWg5DojG4jOj1OslccfNsEamhwfz60stSGLW4zil330fshAI8Q2PRCrOKXIvR4iRIr+fiziNcWf9vNB2tROrCaDFb8QxP4bZXwbr//iLxhDwKN26VHY/MSm/FVeIH9Ox55Q0Mpib6FG7uWPs3QkbnoUkehiY4TCpwnCYHAVoN1dt3c+bb74m0O9A7bfS77bjSE6Xxd8785RgF3i/UT+qz6DxOes8XEebzsP65Z5BZjJIbeOqjT0NKGolTJ2PGh7/oUIs8NZmCys3bOPPlN8Qr5TgsA9j9NDhShzJ68UrGzl3MgM2HJkgojYXv0UV7aSXJBvj9ldcIcA/Q43GT99hTHGlq4pmP3pGwawJt6HMMRm+d3bCRqm9/JNErQ+5wY1DIpINS7rIFZMwsBD8/3D6FFPqscLoxVZYTYO7muxf+QYRPjlPnz7QXX2YgJpYh4/LwKFQSklG8YMVzdvb7nygXZBSNVtK2dXod+M+aTOodcxk7c470wh+M/jHg1Mjor7pKzI1Gtr31Af5OH57gYBa++zr1ah8ZUwsw+eQoZf6D6D6bnV0ffYL2VAkRRitOrweDv5YbAQrSZkzl7qefHsSlKdW4nC7kbge9FeWE1t/i13XvEqpR4wgJYcarr9PuH0j62MGOktStEvvngJXNH3yCu6Qcf6E19VNSZx/Af+oExq1aTdrYfAFTQaH04LD1oXP6GLh6HUVNDZs++hdRAgUaFsqMd16lVa8kbdRInF45AWLRiYAIu5Pv3ngV9cXLDHX68PPKuWUeIGTJDMYsW0jc8OzBvDmVCpvPg6m7C2VTE+rSC2z96GP8dRoix4zCNWE8hqBQVq55AI/TiUwzaM6hvZeNb7+P+cIlkgP8JX15vdNC5MLZjFm6gqFpw6UehV3mlPYGEbjr19mHp+Qiv378LwICAogbN5axjz9Ku05Jau4I+q0OaSQrZEiujm42v78OX3kFQzQazF43bWoZMctmkzl7OmmZIh5mMC7I6XTR0tRAUG8flr2HOLlhA37BAcRNmkDGgw/So9GTmpUrgRJUwUKrZcV2u5NfP/gES1kliVo/qblg/KP7Vq1Wcd+rr5OYMQJdqAKLz4ZW4ePWlSoSvXIqvvtRygUVf+OXLyXz3jU0/EFgEqQRm+A2y/V4DB4MdVfZ//WXmEoukBkZw4DdRZdGSdpdS8mcPZOopETsQlsnF/xgH3XXK8mUKzj33MsMVFVjlsG0Rx5GNnEitiFD8I+LxU+rRy26wQ47NeVlHP76B8KqG0kLDKXTaaYBL+Me+ys5s+ejFzpL4Q3xWiUP0Lnic+T4B3Pmtfcw1t6kX+ZizmMPc6q/jwWPPER4eDgKpVj7Sok/X33kEGd++pHEXhOe9h40/qF0abWk33cXGfNno48MFYEN2AWGUSHj8unjjNCqOPHOm9jq6um1u7n3lTewZmahSkvFrlERFBiESpCs3F5uHDzC/q++Y5jdB70GFHotlshQwpcsZNLqe1Ar5dLgsN8xQJBORV3FFUK6Bzjz/idYb7di8lOw+tUXMcbHSzm4IlpIpwpCLtCYQMmOrZxY/z1D+80MUfthdngxh4ZQE+rH67/99OfhBOw+kfEJ14vPkuxysu+lF9H2m3Frgln+xFoU6YmSq3n9Y39D5/Zg12m5/8VnkaXEgMXK+uffxGuw4/EL4tF3X6dFZyd+9BhQRkoTAmeQKF9lnDpVxB2TC0UfbFBTKZIL3G6aDh8kMSqYd1YvIjk6HpkqmpyR45FtufMhX2NjDVqtk8xhQ+lsbKNtwMakux9g/KOPDQoShQBRPO1OB8ePHmHG/Ln4ZCIlx4VclAgGExe/Eiy7Y4SiI1jvL7XvxaleFexHvxDiokQtHFZOOx6nm4CwSBwejzSHT09MwtzaTpfPQcYjq5h47xp8Cn+JdqYWTjGPkyqR1VZ8kf7D5/E4HPTFBvDIB+9Q0dnLWIkd7JFG0sKFqbHY2L7271hv1eJS2omPicTS2snVlg4KH/sbk5/++5808EE+vMM2wNWzZ2guOofxbBlKQR4I1PDkhx9ytdfKiAnjBzdTgaYL0MNAHz8+9QTW9la8GjXxoeHYauro/8N5O/tf70kdQJlPjs/hHdQ5etxUHj1I66kiDCeK0YuRVGoMi577Gze9MjJH50vB1pYBE+qgUJQ9fex66kXsDXV4ApD4rFfLLhGcOIylL71FSN7g9YhQYE+ojP7eTjovlXN13z7M5ZfxeV1ETRqLLD4Jv/jhTFuwQDqtWA0GtKH+yPu6+PnJtbjbW1EF+xMcEETL5Rr8U4Yx6/23Cc3KkTBMVpsdtS4A4+12ei8Uc03k31VWS1rImMKJFNxzN61qNWlZ2ajcwl1lx6vXYmpqYtMTzyO73UFccrzUuWtpapaYovd+9hmq2DjUSjVOkRfmp6KjsQ5PbT2nNmzA1VgvdWySZk5nzIL5EBxCRHL64MhSLEO5DcONarb84xVJN5EwPBWjxYyxx0Cr083LW7egS0qSIgWsHjc+hZam6isENDVz7JtvUHR3S6HLyTOnkzZ3LgORUcQlJKEV4zKREq1RUXu6iOPrPkXW00NsajxmhwVzn4Hg1HRWvrsOWbgw2ohCWOhY4fatWqyVlzn18y/4mWz0WweY8dc1Ems4KCaVwHiRVyh+Ag8yj5O64yc4+MHHyAcMRKcPpXfAgNVoIWHUWJa+8ab0wnV4XCgUWsRrrbnyMgE3bnHo669Q2c24NArm/SdgtDoAACAASURBVO0pdpRc4ol/rkMlwOLCeKV04ZZ5uXTwAKVv/ptAk40h2ek09Qj2iIzIkSNZ9u46XBotCpsbuVaJz+eg6txZgruN7PzyGzQOOz6tirlPPow7IoxhUjSBVupEyESB7HVw7vv11G/ajbvzNrFZsXQYB3D5ggnJHsnyj9ZhU6qkMGmdWnS6nNw4c4aQ5g4O/rAeh3EAdXQY09Y+jCMkkuy8qdLv6nUZkQu+LAp2fvo59r3HkXd0E5WeQpOhD6daiz08jKd++gGH+FxBa1OKTouHupLzqG/c5NB33xOu0kru4Lvef512fGTlTfgzS/PP9eN1se3tN/GVlWNvaSQyIQqTT0azyUfe8lUSM1bsVlqFDIfDiUwt4+rJU+hqGjixfiPBIsMwQMeKD9+gzuZkVMHUP+M9xNoUGWlO1r+7DsuhIiKtbiLDwhnweqhzOCi8dzV5D9+DWZCGxGhI0Jvk0FZeTsuWXVw9eJiosGD6dXKyHlhJVWcnjz7290EEojAoSHp0J9+/8jL2IydJVCnxiwqkyTBAj1fPosefIn35skF3p1JcvwuVVsnVU6e4tWUXjlsNGDrb0cZHs+rDN6mxWBmVVzg4wVZ5pZGoyPj84alnkNXWEez1EhoayvX2dhwxMdKLfNisyfjU/li6bQSH+dHttGO4cY3GHzfRdOI0Cq+biFGZTHppLY02KyNHThzM+pcy28Bt6uc/z/4d7eUq0kMCIVBDi9XCucYOnl33MdnzFknvGxFILkbqNquR9vIKGrbtp/58KU6fi6RJ46T7aFDryMgYKT22boUwC/mguZ1vX3oN1/UaKfBcp9NxuakJZ0Ic97zyIlHjRuGRqfE55VLiQI+1n7byMto37aG15CICGT100jjGPLwaq1ZDSnLGYLyN6NcqlZg6W/nixX/iX11DtjB9aRXUDhgwRETz+NvrCEpLHzTPeJ3IFB7aG29iuHaDW9v303G1VnqWkidNxBgXR8yIURRMzJcmXXKdB4XXia2mnv/8/QUCe3rJiomVRszVbbexx8bwxIfrUCfH41Zo8NoUqNUyDG0NNAl284HjNAiNn17HmPlzSV00F0SOZVTc4L4p3l8eDx01V/j8hX+QajGTGhSM2yfnWncvnrQMHnl3HdrEBKljqBI6OIWPzsab9F66wuX//YKi30LTgIGlzz6Ndvw4dEMSCf8j+Fn8uTw26f87Kq7w64efoGluZZigFKnVVIo8V42cz7dtQRURCSKXUaD71NBwvQJr7Q2Of/IVAU4fVpmc6Q/ejzs3k4RxeeiEAexP6qnG46Pv1Gl2/Psj1ANtUoC8x6Wg0eFmIGMYL3z7rZQTLKWNWE0odUpqrlzAUddE8b+/Q2d0YvmjCLvzpRfpGpZI4tgx6ETGvHhgtIOB5JWbdlO08XcU7W2kDYlhwGyiCy+6USO4/8P3JROM1y1HLsDlogNYfZGBG9co/XYDgU4f3TYbq196nvVVZTzz9ntSB9pfo8Xh8uAvk1P1y+8c//E7ImVWovR+9HaaUOn8iE6Ooam1BbvZSVRouGRstNgt6KJC6erpJ1AdSEhgEH39XdQMdDHy/hUsePxJUAqwhFL6XuL4fL7oHDMKC6VutXgcfC7xvbxc/uZr9v/wDbGhWuIio+lsNdLXZUS2cfpCn9ltJXBoCHNmTKN4+wFqbzUTPnoc8x75K11yBUavG7vDRKBKRvv1a+QVjKNb4cFqMZEeHCpB3nd8/hVXSstIGp7Do2vX8tVH79N2uwWNn552s5HMyZO4a/Vq1n/8MXKTHVuXGbPdScH8WUwaP4Hd3/xIvci3unMei594kPquLjR6P9wmK7GRkRw7cpgJmTmc+mETt+rrWfCPv+INCqCproW88RMwex0olOJUISdF68+WF1+WdE9jVy9hbH4eR9dvpLm+lRV/fZqcaTMxqNS09PcQEhGIw2vn8tVKkoODuL5zF52trUx74H60ETG0tfSQnpGFwk+Dy26XxmbhOg2fP/8MV6srmHPfakZnZrP34y9pbG1n2Vuvkja5EEO/EY1ej0qnpqm5me6OLob6BVD222+4HFYm3LMCd3AwLR0Gho8YKWX7iBN+gC6AMLeXL59YS0tdLQvWPkRichK/fvJvTANWHn/9XcKGZWBTaHCq5KgCtdxsFMGjPcTqVRz/4Wu8PjezH3+ckiu1KEwqViy9k9a+bgJDAqURkHCsrX/zZRrrbrDy6SeIix3Cbx/9B6PNxYPvvU9wWhpmj1siVAQo5LTeqmegb4A4rZ6zG35BrVEw+cG76fJ5sHvVpKVn0tPRRnCwyIVTSRDwb//+nDQCXPrII6hUarZ/+53E3n3qX5/gCwvDoxQDJy9qnUpC7NgsZkJlPo5+/z9CQkOZeM99dJktBCrlpA7LpL1vMK4mUOtE1tfD+088S4Bex4onH8ZoMbL92x+kh//h194iZkQu9YYetH56AmUyWmpuonJ4URrNnN78OwlD4yhcs4Ly5maiUjKIiYhloK6REP8A/CLCaKu/yQdPryU1IYE7H3mUtqZWdn39HUERkTz7xee4Q0O43dmNNiBA4mpeqbxEdIg/PQ03ObNjB1m52YxeOJvqWw3kJGcTHBJFu1XwR70kBwfSeukSX73+OnEJMSxZ+xDXaq+zf/0vRA8Zygv//gJvUAjNPd0otRr8g3RcPltMdmgcHTW1HN2/jfScDKYvX8ZXP/3C/X95ksDQcJpb6wkMDSAgJIDyQ0c48OGn5CQPY+Ejj1BeeYXD27YREh3DyyJjTaujq60LnZ8Olb+KolMnyEkZxrWycsrPniM9ezhTli3kQtUVxo4dh0+mkDZCAUyPCwyk8ugpfnn3E/JG57D8qbvZsms7xUfOMWbSdNYIXqgwM5nNKFRyIkMDOL1vLxOHpVN5tljCMwkt4ow1yzhZfIHJ4+9AJlNgtA3g9jgYEhtNkegYfvY1edm5TP3LfRw7d5ZjO3cxfd58ljz9NAaFAqPdhlypIiw0hEM7tjNT8Lu3b6WzqZ7knHTGLptH0cVLLJgwD1O/FavYxLVqIvUqdn37Py5t38W4kTnMvX8lG7Zs5lJpFZPnLmLugw/h1Omwe7zINUoCQvRs/fknlk+YzJHft9Be28DUubNJmDSGU2VlzJ66ALPZyoB1gIAALWFBen774r9U7jnCtLH5LF2xnJ82bqSouIRlD/6FCXetlAgkfUYToeFhWAxGrpVeYM6o0ez4eT3NjbXMv2cF3UEqDh47zcsPPSdklHTYLVLkRUSIng0ffUTtviMsmzOLcXOn8t/vvqPhRjMr7n2IcYuXYFdr6OrtIzQynI6+NlpqbjAlI4u9G36hs66JFfffgzwlhjOXLzOtcBYut1cqrNRuJ8kBwXz96hs0VlQyd+YdEu/8+583cO3GTZY9/CDj71lFh8mCzO6RDBBNPe04unvID41mxw/f48bOjDsX0RmgoKmrj7njZmHos2CUeSQTY0JoIB/+/e+Yqq6xZsUykvNH8M4n/8LnUnD3A4+SMjIPl1KD2eUkOCKEm821dNbfYvqw4fz+vx9wuN3c+ehfuGbswuTxkpdTgNPpxui0oP+jK50oV/PpS6/SfusWj9z/AAkJCXz21Zf0ORzc/9yzROeNostiQ+WRExYdSUXzDTrr6pkem8LO9Rvw6WQsvu8urnW0SpFEo5KycZgdyDUqaT07HBbeef45Im0e7lm2DFWwju9//41ui5NnXheO/VQMQvrg8RATHca1mkv0tjYxPCKGnb9vkzRkqx99nI0HD5CWk8vY3FEYjAbkehWRfjrsNxv4/I238JPJWLlkqYSy+/bHH9CHh/P0W29gCw/GKvRndg96jZqm1lrMnR0kKgM4tu8g6tBAFt6zmutdHTh9cnIzRtHf1UugwEIGaqmvvcLn779NsNfDkw8+yEC/kfW/bEI/JJ5n3n4XS0AAFhGMbnfgr1NSVVVKfHAQ8rYeju45SHRSKvPvvpdD5eJdn0V8ZAzdXZ1ERkcgF/EqZ8/z69dfS3iz919/k8oLZezYvw9ZbAQvfPg+vS43dp8cnd4fn8zDuZIT5A8fTtv5SsqKzjMkcxiz19zJntJi0kaMYkhYHD23O4mLCEdjtVB/+iSbvv8atV7Gm6+9ysWiC/y2ey8hY0bw4ief0N5nxG5z4idT4Bek4eTl0yRHRtB37jItV2qJT8lk5qq72HDyGONnziRApaWvr4fAyBDUDjuXtuxi148/kZWVzlOPPc7xg4fZf/QIOZMn8fBLL9Bkt9JndUjIQjGiPFp0mIkjcynbfoDbdQ3kjM8jZdwYvty+mYfWPoXCrcRtthPm74/WZuPC9h1s/v5rxhbk8vBDD3J4z2GqKiow9nRJ0V7+cfE8//Ir/PrfL6ipriIwMBCT3UFgTBwPPfowu7f+TtXN68SPHcVDz/+THpuMfpsDlV6N/g8iVFHReZJThyNT++P1ePBT+YhyOTn7xed0Xq+WDE7z5s/n1Na9lJwsQvbjimW+67U1RA+NY8b4CdwuLqfmVgParCyCs3KxCjuxOGIp7MSqZdTs3MXtthb88nLJmziRyzsP4ugdIH3ECCJSErD7K3DIBJpLmAKgva2DyPgYCd8mgqF1Ci0Ki5OB+may0zO5beglLCQMrcOL2ubk9vXrlF8pJ3rUMHKzs2k4fZErV6+TNLOQyGEpRIVGY3V7pNaySjA5D5+ir7WdhOwR5ORkU3RgN+beLsaOHUtq3mja1HJ6LBaiNYEY6puoOnUClVpDUGoaubmjKdt3lLqOFiJnjCV91HAiHB6Jjdrm8yFUH7f2HpGy2PxHjSQzZRhXf/kdR18Pk1YvRRYVTD8ONCod/jY1CbogivfupubWLbJnzSY6JoaLB/Zidtjwz8oiq2AcgToNRqG1FGYSm4tbh4vo6+qTdAPp6Wkc+v473E4Lc+9bhUmrxKLToVHqCXUq8LM6KD1ykPr224xZuRQ/vyBKNu2Sii7dmDRSRmYRpVbTMzCAUa/nZtllKK5EL1eTOGsGyclJHPrP5+iVciauXALhQfR7nKi1apR2F3qrg6r9x+jo6mPUilUSyq9i82+otSo0I0cxNCeXCHUANruZfgw4DH3c2HsGh9HBnL88gM1uo2TPTmmkPmnFQswaJQ6NDj+VHyEivqF/gOKjBzC4bOSvXI5pwCiFoAqWrd/kAqKHJRHhsqOUq2l1KrF0ddF6aDseq4nZf32S3q4eanbtRv9HQZkzfz6e8BBsSjdKtQKt28e1E2dRNLZj98mkXDKnw87NbVsJ1vsRO3U64RkZQvqN2TaATO7A2NrK9YNFCHXGvNX30NPdRdmxgwRGBBI/eYzEVTR5IMovjHDRFurp4+DOzWgjgxk2ZyYDJhtVe06i1GrJWjYL/9gQvOZeAv386ey1YGrppP1MMV6Xh9mPP0bttev0nSkmOFBP2oIpdCpcuHUadEoNkTIN1qY2ivfsw98vmIIFK2hpbuLqmUP4hwSSu2gZruBg3BqRU+bG3tZC8d59hDlE1pyMFS88x+miMzQVnSMtPp7ciQWY1HIG/oDCe2Vy4vVBdF29QeWxowQEBjJuwQLq6pu5fqaYmKEJRE8egzIyBJfTTXBQILebmyQ3aGtpBdFREUxeuYAKQaAprSExNp7kaRMwaGUYZW6pExepltPX0MK5vaeITUgma8ZUbly/RsvFMmJiokmfOhFvUJBEAAnU6zG3NtJ8pZLWqmqi45PIX3oXJaUl1J47xvjcHDKGj8Sh09OlVUqZlkNkCsoOHcPS2YtfQBAF82ZRfukyDZeukpqdTfio4XiCtSgCRVyCG0NPJzXnL+O61sfw1CyGFY7iUlkJneUVFIweQ0TaMBx+eux6FQZzP3EhAbQITe/xi2SkZZOYN5rKa1XUXr5E9uhchozMQebnj9spIyIwkL6WBq5fKKG3oZmcUaOJGT2SixcvSCG34/LGEj58OE5hJvH68JhMZEZGUHrmPJXX6khJT2fM2BzOnTyFobmb6MQkEsbnYdF68Y/S02PooON2q3T9ESYteaMLCMxK5Nz5UwzU1FAwdgzhGekSUN7o82Ae6CcveSgHf9vKQEuv1LXKyMvjbPE5+ttaiElOIH78WFxKNYEKfxxGIx67kZtVlfQ0NjMqP5/AlBSJRqDr7GFSfj6q2FgUocFYXA6ULhexCiUXSy5QdrOerFEjGZGVSsnJ09i7LUTHDyVqZDaKqABcWidd3a0EKlRcOX0BY72BqVNmEpoWx+6925AZ+pgxeTKBUdFYlQoMGrk0mrTW1NJaXYPd6iVvzAQiI2I5ePAgbo+VxOxU9EnxRMQl4LP7MHR1EaCXc/bEUUwd3cyeMx//mCHs37kLVW8vs2fPkiKZfHo9LmFGEnu52czJk6docbmYPmc2Gqed08eP4ZTJGDF+AoqwSBTB/nj9ZJi7Ogi3uLh06BRqm4IZM2aiDNWz88AOfF4H46dMISo5nR6bFbvchUpMw3r7qCq5hNMqY/6M+cjMLg7v2402QEbuzAI6/ZVoIiJRe/S4+62Scaa7oUEQx5gr9iq1jv27dxPp9VJYOAnFkFgJtSg67yLuTDdg5PTpM7T7fCy/805JinBgzy40gf6MKZhIcKjAaCpx6GVYbSZMjS3Ss+Hv1TN96jRMLiOHTx5ApZMxY/4cfH6BgzmM+HAaDKgsVo4cPoZRrmLlstVojC4O7d+DKkzJsLwsAofGo9AFMNBrR2XxoOjo4UppCTJ/GTNmz6a/y8T5M2eIiQhk7IR8VJFR3O7qIdQ/EKXTyaVTJ2hqbZXoR1NnzMDT28O5s6cJiIkgJiWVjOw8ei1mLNjwWcw46lq4UXYFfXAEc++YRV99A8XnThKXNoSM/DESRtNgseEv5BpuD5aOdo6cOoEzLISlC5fjvNHGmTPH0WSGEZudTGpmFv09FtwmCJP70VNdQ0XJecISI5gwYyqXq2porqtnaEggi5cv4WJzE/qQUPwUanz9A5jq6jldfB5dVjqTZkyX9MyXyi4QnBBH7vgJhETG0drTgzpYg7W3m8r9R6RUhpCoIUyZWCi5mutvXichI5Ex0wqpNxjx6XQMWI3Ex8ZSe6ma5JQUHBphGehlSEwcLoud9rpGEhIT6PfZkKtUhPoFSwan/kvXuF5ZRdjwVEbmjaWxuppLly8TkBjH2Fnz6PbokGk0yFwGou1GFKUXaK+7iS8lSWqIGaqucOnkSWSf3b3M19bYzIiUYcwZX8iRX7dIQsbxD/+FaWv/NujaEfFjYvzwx8Nb9PEnnD98hMC0FKbNnE3JgeNcuXadFU+vZcJf1kitVLdQ83i8aBQ6jh09xsw77sAtyXSF90qBFgXXis+TK9i4wjYmxnsCL+ZVsHnts1wvPU/GyBQWzprJid93UXbrFks+fJNRy5bg8yqRiRgVtwuVy823jz1BZ+V1xo8qIG9ULueKDnG2+hJL/v40+X/5i9Ti9omICZMTldXKo3cUkhgexPARWeRljeLs9iNUtjaz5F+vMG7+HGQ24cTV4XS5UHvh+0cfo67qKiPnzGVk+nCubdtJ1bVq7vroLdIETkoouYVQziJclRq+v3s1xtYW8gonk5E2jIObfpXccE/872siCvIZGDBJdm+fzYbM7uSnR9bSef0m0+bPJyYqnJO7t9HuHOCez95jyPgJom+BzylDYRH9XB8fLhdIJytp48eQkZzGyR930GO38/Rv/0OVECsVheLHEsGTtWeK2PL0cyQGhUi0iqjwCC5u3U6/zcrf1n+LX0aaxEgUn+uyW1HZnXy6aDk6p4es6dOJj4nhzG+/0ON08OyWzXhj41GKnAFhCLD3Ie/v4eN7HyFcrmPk+MlSjMeVolM0Gnt44/geKffNjhDfq5D1WqTw1leXLyA8QMfomVOICArl7KY9tDmcvHHqCD1Kn8SKFLNVh0spjXi/+es96EXBOH8JXqeHij17MXk9vHDmlETREGnqYm363C72f/MdJz/4lMz4RMauXI7X4+b6nr302+w8eeKUpENy+w8GbGpcVuzXrvHZQ08wxD+EwnmLMBgMnNizA3lEIM8c3oFXrZYE+8Jvp+h3Yiot48t/PktwsI6ClQvp6Ozj6tELqEIjePqXr3GHBEg6NqdVONyCaT5TzI//eJ7Y4BAmLV9Kb2c3F7ftwT8mnEf3/z5I15GoMGLGIeP6/oNsf/tdIlRaFq25n1s1NVQVHSdqeDrLf1iPTamUCkav10uQyyERQDpOnyYyPJwxq+6koaWd8j2HGJqUwl9+/lH6fK9GgdVlx1+uofz3TRz85BOi/fTMXyPiYW5QfvoiWZMLWfL5u1hlbjSC9+m0o1YoJOPDzo8+Iy0+jrw5U7kmxO+nK8jKH888wQ7WqXG55KhEErSnj2PffsOhT79lVNpwJi9dzMWyS9QUX2JU4RTmfPKe9P8iIF3u9kqSgSs//cD+Lz8jIS6BgmV3c6bkIteLzzBjzmxmv/Gu9PuKIHexo6hdbp6edgchfWby0tIZP7VQyuOsrWkkfeJEFv1rHR6tD5PMjvDfKyz9FG/axfF/b2RkaiZZM8ZRVlFGVdF55q9cyaSXX5LczS63T4pPwd7N5g8/5NbWg+SnZlEwexa/795Fe1cXk5YsZvqLz4NGjc3lQydcVjYr57/6L6d++5mM9DTGLljE4eMnqS0tZ82jjzLqz+Bot92BUlTIxn42vfs+FUfPMXFELnOmFPDLxo2095hZ9Mij5Dz+EB6VB7dSHFGcKEwGHpq+gFGKCNITksiYns/eY/tpvn6DB59+mswH7pN0gVaBKBMOZEsXnz71JO7qOgoyR5A3aTL/27CBfpOJh0So/LKFOFUqVDLhXBeHmS5+fu1VOspKGZU7gqTxE9l54KAUQL32hRdJWLJkMItMjA9FMrjTwcd3rcHY0StpjIYNjWLPzl10dVp4+d//QTl1Am61B6fCK8lZlH/sz+tWPYD7ZhdTCiYSm5vCgROHqLt5g7c++YRQkQGrVGHzimWhoqfsPE+uXEFWdByLp82RRl7HT56msa+L1//3Far8UTgFkMDmRSFE7y4r765Ygryrk+mFkwkYksTRM0VSc+L9L79EOXq0RAyRQtnFd7DZeG3ePLEymDq+gOFxkWzbvo02u5P3NmyE9AxMQoGqlCF2UEV3P+uWr8HP5GTxvDn0e80cPHscWYCOlz/5FFKzcLo9yHUiiNst5RI+u2gZoW4Ns/ImMzw+jd+3bKbDYeD1HT9DWhwW1AhroMLlo2LTFr56/VVyYsJYvmQJN9p7KK28gtNl580NG2BIrJQz6HMJ8yXQ1Mxzq1aRED+UUZkZhCq8HDtzkk6Fgvf2HABVoIQE9ApKodsBLbf55533koCOlQsW0Grq4PDFItrdVv5z9LiUO+iVCwqOQ+pseq9W8+ITa4kIiWT2xOl42oycOncWQ4ictw9uk6QuNrmwNfqhFOnvl6p49dGHiAhRS9ffcdvA0aKz9MkdfHz0sPQOHUSeCnKUiw0vPs+Vc+dISBjKnKlTaLtayfmyCygTh/Lir5vw+pR49YN7s1qMP4tKeP/pvxMdGsbqZUtpvnGDo6VFWOJCeGvHjkEalcgBdAg4vZe2Q/v517p3CI2JZvWC5bQXXeF8+QWU+ck8u/6/9Nvt+OnCUQtzY7+dvpNn+ey1l0mIDmTRkkVcvtHAieIShqQN5akfvhv8bLewx6slNnTr1q18/uEHxGVlsGzxQs7t2cGtpkYSxxdyz4cfI/J3XJJRzofG4+T9FXfhbm0nMiSENUuXUXbmNKXXrxBdmMcDb78DgTEYpSBr4RXwcrmknLy8PNwKH3bcGC12wv1CKDl+ksnTpuCWD3a5NQotfi4l1d9sZNf/vid2aBQL58+m7ORpSquryL9nJXOffR6vVy/RRATtD0s/5z98n5LDh4lIz2B8fj71pSVUXShB9v4jd/smZWZRtW0nsj4jAYGhFCxbgTkjjRGLFkiB0uJHkQvfmsvM1b0HsF+7yZXdh/FanVi0GiatXIoiMZpRK5ZIRgZhqxaxAm6Hm3NnzjJlxgx8bjcylQKP1y0Flu/duYtFy5dJaefCpi6uU250UHXsOP2Vldw6eBBXfw9erZrpjz1E1/AkRkybh8flIUilGkTHWcycP7QPX10Djb/txtbZiSw+jLz7VqEcP4aEvAlo0AkogxiQU328mNKi/aSGqqneswlHdy9BkSkUrFiFMi+HGLFpqPzwE+5UYZs3Gqg9c5Las+doL72I4XYHwVFDmLr6TpQj0kiaXCjpGSQxiRt6autob66j9uRx+o4dk05pAWlJUrdIl59H2vjpWFwy/FRyUSfj6zVRfnQPTSdO4Cq5jKW/B21uMtmrFtEfF0P+zCUovFrUf16/t7WTmhvFXDlzkPpTB/CarSRm5DNm/hKUw4eROqkQiwu04v44XZzZvg1zXT3u220YamporW8kMXckU+5ciS0mjNTJU0DE54gwNhl03rqFqaaair07JW6gsaeXxNH5ZM1dgHrkaOLHjaPL6SJYrZI2SUtLPSXHdtNSdA75pTrpZDskb7Tk9nVmppA2aYqkEhUlndoN3ZcvY266xfltm7BUXcZldZCQP5mEqdOInjaJiLRUHEL3IB46mZb+6ze4de4E144cx3mrUyp8AkcMZcS8GYRlZxGdPWqQDCPWgha+/uhDMpVKOkrP47ndQEtTE6PnLCR23ESSZ85BnRRPuxf85BAq5EIlxZhvVlG0+Xe8LV3YLHaSx+czevFC9NnZhGZmYpQ+WonW5WOgooK+qkpOb/0Ne3s9FrudnJkLickrIHPeLJSRUfQa7YQE+iH3eKg7cxpb7S1ObRY5YUbMZgvp4woYMWcWIeNyCRqagiTeEC9wNVQXn0N9q57Tv27A1duKxWxiyoIVBKRlk7pgMb7YSOl6xJlDZXPy/asvsjAtmhNbfqe1oxeFPpSciTPJyJtEekEhDAnHoRIKf2GacHH1+FFUrW2cSQfP+gAAIABJREFU/uUXlN1dDFgdjFy2BrXoSC2bjzIoSCJ1CFe7aN/XHT2Gpeo6ZYeO0NNyG7W/P4WLFhGYnUHsHYX4AsPxFwdEIZ+U2akrPYHi2hWObtyAx2qTIhYmzr+LwPQcMhYvxh2kkvR1QlElaCRVe3aiu36J4t076LXYsMg0LLznrwQkDCN1xh3gp8Whl2PzOVA7nHz31lvMG5bK2Y2/4BGUBbWW3DV3I08bxlhB/dHqJBqNEAhq/+iUVO3YKWkDT27dil2k+ocEMW7xUkmLOmbJUtw+pTRiE3IzhcZN+d7NKCorqNy1G1efEf8hCSQtXIIuK5dUgYLz10veK4/bQfAfUUjnfvqe0PZbHN38Owp9kJRlOG3xXYRlZjN0WiFurRal0PuK+6n0cPnoYUznS6g9dBhXc6sUcxExfy7+uTnkCjKGRk+v3UaQNkBiy+777AtWxCax74cf8elVmP005N+7mvCcHNLGF+L2qFCqVJL80+E1cuP0QbwXSrhx6DB9zW2EpqQy/M41eBKTGTNvsUg4wopPiprRWu1c2boFRcUFyg7ux6P1wxwUTM6auwgdkUt2/gS8grwhtga3B1NXG60XL9B5+hS3L5TSeauWmOHDSbvrLvSZwxmePw6vevD+O5125FYzNQeOoLp4hbIDBzFgQzc0juHz5pA4No+E3FGgFTisQSvbzl9/RGFoI7Cjhbqis3j6rfjFJDByzb34klNJmy7QdINrX+fzYmlqovn0SVwXS6g+c5o2o0XK0MxatZKkSYWEDklE6z/InzcbBjB3t2OuuUHj/gO0XbyAo7eLqKxMht21AlliElkFIghaN/i+E8latQ0YKito3LcbY8NN2vva8U9JJGfFChLGjiciJgVNsMCSCm24kba6G3jb2ij/bQsdV65hN9lJyRtHquDpJiWQNH6c1CcQTlCBVv3+v1+QqdPiPnuW2xWXcev9pWIod81qAjIyScjMHtR9/vmday5dZODaVRr27cdSW4NvoJ/EgnHE3LkClbg/maMkw5VNLj3u3Dh3HkXdLRo2bcbe0kSPw0jarOnEzJuLPGYo6cPz/yTDiHejldtVl2koLaGj5AI912rB5GLYhPGS2UaflUHi8CysHhc6hQKv3cT1kgsob7dy9defMTc2YrJ7GLVgIbEL5hI6PJuwiCHIRAyUTOCzHXz+2UfkhofRsmMP3pZm0UEgc/IUNHkTyZi3AGV09P9fmwqrk/rSc3hu3uDq5t+w3G6iz2ll5NIlDF25Er2Q1fgPEeexwT+HmarycxKDufK3Lajae1H/0YEdv2wJfaPSGLlqGQqd0Dt60InixOOmqqwUQ1UVHdt3YKivw+kfIIWN++flkVo4hYDQKGmjclmcqJQK6stKaa8o5+JvvxLgtGI29jD77nsxDEmh4L6/YFKLB0U5uDeLRspLz7EwK4Mb2zbTUl1JYGwkGbNno54wkZw7FoNHJ+VqizWhkHs5fOAg08WepxSxeTKcbh96pYyS4+cYk5uLOkhw14WM0ykZ2S7tP4qnoZHqnVtxdN5Go9Mz/YG7aU+KoWD5SvCJcHi5JFUX0VqXTh6k91IZVb9vw9/lQ+4XTHBEFLINb77sWzJhIhteeJFAlxePXMODH35MDZA+d4a0YTuEVgsP/kLQfeQkQ8xu9qz7BJ/JikWn5a//+oAWr5X4qZOlL+AV+hmVEpfTyYmTp5k+dToqIZoUJxmPW9Ko7Tu0nwVLlkruGMGileTfNhdNxSUE9vax7e130bud+MdEsvD5v3ElXE9y3mQEeEcUFEIE7jEa6LpWhffWLY6+/xExeh0DWiV3f/oBJW4rwwtno3OrBt18VrhSUsJAcy3JOh/bP3idSJ0Wr38oa9Z9wE2HhdRpd+AU4BoX6OVeXK3N9DfW425sYNNbbzFE6B2jEln6z5do8NpIEqxklHitHuR6BY7eXjoaG7Fer2bfG6+QHB6CKzqSu9a9TZmxl+zJcyQLv+RlEJtMfTNaQxuGC8Uc++jfxISHYBwSxN3vv0OlUwSSTkIvynix8wnXaVsH/W03aK88x9n1XxGoUhOYnMWKl16n3mxkqDCHaPwkaowYSxz+aT0Jej/k7e3s+eIz4qJj8EtMZdEzf6Nd6ZVEyIMdqEHEbFdrA+reTq7u38W13ZvQyGREj5nEnCef4brNRlLBJGk9iJdgqDiUVlYQrXFy/tefqd+ynzCVP0MLxpN3773cDgkhXLim/jQqC5px64UyYlxOSrb8ys2jByRtYFzhDKY89DC1LgtpgmEocewGHUzNF0qIV6so3bqT4g3biIyMJHXeNEYunc+Av56I9GwpDkEyxOjhiw/e48GJkyn5ZQM1h3YREhpCxoLlpM2ZT29goISyEw5Ssda0Ti89lRUk+Mwc+O5rGi+WSdzQKUuWkVQ4FVNcIoFpaYjzpfi9/NzQdq6YWLWSHe+/g6PxBm685N25hqHTpuOIiiQocRj8KQ4WfMpmwTJWafl13TrMf2QXihShVWufQTMsFXn6MHTRQwYT7YWAV+7iWmkxI9V+/P7um/TVX0apUTHv3ieIGFuAJy1FGp+Iglps8KIp/80rL/PUvClsffd1eg0GjE459zz2ImHpuRATjyYpHKfYNEQf2efg5onjpPoFS50fW10tfuHhzPrbP5ClDEMeF0NYXMIgD1V0WMRLobSYIX4BfP30s4Qo1dzu7uGRV17BkxiHbswIiQ6g+r8bpIbLx/eS47Gz5eOPsHR04pPruPe5N/EmpiDLysAbLvIQ/3yJi/Vz6gTDcLLx+aex4MQh0/HoM+vwhMbhP3YkvjA11sGzCVZDF5s//Rdr58zlyyeeJMbrw6FQsnrde7Ro1cRPGid1KNQKvRQFKhZe88mjJHhd/PTqSzhcdkwKJc98+CndGh1Ro0ch8w9A9qeb3uG20VZxjqSBPn597TXUJisujT9rPv6UGq+M9Dmz+X9EnQd0VFXbtq/pLb33AikkkFBD70WKIIJYUOxdUREUAaULoggo2LC8KK+9YAGpofceElKAkN57m0yf+d17/N6fpYu1WJCcnDln72c/z31fd63dgkFrlAYpjc1Gw9mzxDRX8vX6NXTa7bgMASx45xNaXEqChg3E7StIlN5fIlno1smj9LZa+eKNJYS4lVh9fLj/oy3kW7vpP2oULoXoJXkNN0XnztF47hyTYuL4YflyaYxwhgbx4Pq3uWm1kpo1BKUxwPsyCtpLZwsdJdcw3Srgv6tWkmAKwOUbyKyNmymyu+g1ciwd3nOqdKJbq2vQFt/GryCXnz/cLD92XXIyd619myvtHWSNmyD/rnjWxD7bXleL5WYhmsI8vt+wgZiAQPk83rVhHdc6OxgwahQOjxKFwotLaaqoxFBTg/v4af7a/hkeoxpjUgL3rFpFYXMzaWPGeVM9xPtih1Mn/kbVUUtEax0/b9pEz6BIfGJ7MGXpSq7bncQOHyapVGLt17us2Mpr0FdWUvP3n5z56w/cOh3G1F7MXLuOqy2tZA4bIa/fm1MN3Q012G4W0bDvby7t2oXO7ZYF1NAF86lAQWK/LOm8t4qGhAvaKmpRV1dQu/8vjvz4X/wDfYgdNJCRzz1Phd1NyoARuC0C/eOtuBqL8vHv7uLKt99TeOIUdquD9HETGPjUU1QqVfQc4F0LRWyc4FH+56Nt3JGUTPuefVzdtw+XVkPqpElkPPYEdXoj8el9pJnHS/pyUVmYR0+VguOb36f4yBFigkOIyhpE3KPz6A4PJzYxGbeEQHn3xpYbRcR2d3Jx6wcUHs3GFBZEz4njiZk1C2PP3viYIv9nhBTpExVXLhEXEsxPi16j49ZtTCo9g++eRfD0abQFBRKW0AO1VonDacZHraK8sICgtnZOvLeR7pISOux2Jjz2GJ4Bg/BLz8A/NBqlVinjiQV+dvPG9Twxdgzn3t1Ie16ebDpMevRRfEZNoD08HL8eiZKXJ/YJnRNunT5JslbJvuXL6KwupcuoYvSTT2Dv05+Q9EGEBUb87/AgWtoXjh8gIzCQvcvXYrtZgtajZNbL87EMGYg1LoZAkTIlnwWRZewm5/xZUrU6/nhlIaqmJlrVMGfx63T2SCawd1/pRlYJh7D4zJxQcPQYaSY93731hjRPKlUe5i58nfbEdPwHDsTip5dGO4H50lhtfLZ2FS/MvJPvnn0GX7edapdVpmWVh4TTY+gEFKIukRw68f562LN3H5MmT5USJYH1E38saoTDf+2TpltpoLKJ8AAx9XJSeOgoaUYTXyx4CR+hh9ZouP/NNygO9SNpzBicHSJhJ8Ab1amG88f2kq5T8/OCRfg7wWoKIHPYSBSbH3zEIzpt6qYaMmJiqbpdhVVnIv3uexiz8GVceoXMVBRAEI3DzuFNn3Lk2x9JiYzEV6HE0tCEWasl+Z6ZjHvlJbDbZei7W+mizWHm6NlTjB05liCljxelIqpqi5Xj544yYcJ4FCJ8Wzy0CqfsmuxZ8Tb5hw4REeSDr2hpt3VTbjWTtfAZRj/yiCzk0JvkxNXkgj8XLqH0zEmc6m4SYyJouFEKISFkPvs4I+6bBw5vtqb4rfTqJb5+YSEpOiMeWzchAb7UV5XhCQ1i5PznSbtzJqhMWMx2dP5alB1t7Fy4mM4bgj5uJyY4nOqiWqwGX6Yve52EaWIc610lHe4uNCoF389fTNm5MyQnhkvHZ01pFaaEeIY+9xi9Z9yFx6PHIopGwTCrb+TvJUtovp6Dyk+DwaSju6UZp38I419ZSp/xk70rtjgmGMFe18jXC1/GU1eFy2UlIjyEstslaKOimLH0DeKHjwUBZBZEHC1k//A957d9TrjHhcrgxqQz0FbVgcs/mAc3vk1A/4Hery1qLqWF1qoyDr37ITdPHScxJQK1SkFDZROG6BhmvLGQSAHOdKukC018k/Zbxfy2+DVROaINNGBQqrCXN+PxD2Pu1o8wZqTJKYC4HuE9ab+cy57X38TdXIcjVI8+0I/6inp5/XPWvkV4Rl+wCrejWOkdNBfm8cOy5fJkHREWgniaO+q7MSYkcfe7azGmJEiwrKD1dtvb+WP7lzT9mo2+uYXYpCjarF3UtHQQktmbGW8txD8lGYfcngS6VE3VqTMcWrka2ptwRfmiFLijqlZ8E1K46+NPsESF/19zEa0dGo+d5ZcVywhVutD66LG47DR2dBDUJ405q5eji00Eu847OjC4uHHiCL+tWEOI24VfoB57lw13C4T26c+d762ByGBvTJXYGkRAefZxzmzcjqK+nuikSFq6O+i0udEkJ/DIZ+/RrfeRGAmdQifHT9sXL8V46hzBCictwSJ7W4GxUUlExgCmfLqJdpPCy7q0OjAonJT88gsnP/0Ptvp6EjJSKG2so9vtJiyjDw9t+8DroJP3XxTVXVza+xdHPtuOuqONyNhI2ps6cLW4GDD5ToYtXwJ+Wu/zo/bISMHTu3ZxftsXBFnshAYFSD1hW5uFpMnjGb1xKU0Kj9RbigRbjVPJiY+2U/LD9zja6gkcmExpaRWR5gD6T5pO7zWv0+lt4MhiV9Fcz+YXXyK6oRVHbR1hibE0dHTItJ9e48YyYcUb3qgwMYcRv+xW9n/5GRV/76GjsoT4zGRqahvR200MmjydgUsWSfit/IAFb0ph58d3NtC47whB3d7rr29qltDzAffdzcA3nqdLPN+48BWDPIeS3W9voOngPlSWdnSJ4dQ1tKHr1DLlocdJePlpbGKKJDsUDky42L12NWXZh4nS6THoDZQ2NdGs13Pn008ycM4smYcqs2gFOjT3OpsXLKSvzoiroZHImAiKyspwm/yZ+sTjJD98vzc3WBwgxM/g6OTHd9dScfo4IQ6X1HxW1DXR6uvH5BeeI+P+ObSp3NK9aBClQkc33y9ehjM/D3VXJ5GJseRXVtOu0jN3yTISp0/DolbIrF4xraC1mV2rV1J95jThei3+/gGUNjbT6ePPPa/Mp8eMyXKnsTpc6EUHv7WNncuW03n2EnE+JnQBJm421mH2MfHYG4sJF/FWPiK6T3wGbnKz/+abTe8R63ETKa7RIbTbNtoCg5ixaAE9pk6gGbsYQGISLc/GTr557kVcFaWECA2zXkuNMOMYfXlk+UqChwzBYdTI18sorr+0jJ0r3pJQeMG6dNoc1HR2YQ+PYN6SxQRl9ZeJV1ahiuu2Ymw38/4LL6KurCDB3xeNTs2thjockeG8vG4dusQkr3zm/0bkDQ1sXfQazpIyEvwC0WuNFFTX4k6I55l1a/HPSMWuFGgbOxq3mz0ffMzlXX8RabMS4+srdeI2nZ5WvYknVq/FZ0A/uceJDqzW4sL5j07/s6VvoGtpJEyvk+tAtdmMKz6eF999B3uwP6rAIAlBFuP3pkvX2Ll6LaaaGuIDfPFoFJLPqEvvxfx16yEqznvQE2uPuYuuggI+XbkKdUMjSSHhqNxKbre04kxK5NVPtuEK9JMJHkrR43W5qDx8gl1btqGqriIhJEik+lHe2oZfUi8ee/d9iBUaRm8RI5BKW195hc7ruUTabUQajXSau2gWr15yMs99shWnr5FWtwNfpQm9KAB//oMDn32OqaWRiBA/GrBQq3Dhn9mX59e+AwbRfRXyMVHNmLl99Ai/bPsIbX0jfYR+rstKncOBz4gs7l+zCnxM8gDhER00Ibf5bTd/bvuYYHMXkYF+tDi7aVWp8O/Vm8c2b5UjYNFNFY+OyQ5Fn+7g5Pf/xelsJyYyGGtzB81uBcGjxnPv+jVYtW7M2PATa5vFyuaHniKkvRtdfRMRoSGUmNtpNKiJGTeGB9980xvpJpZ+URQ5Xew9fFxqU8Uf2awW6RVQut0c/XMv4+68S+7R3TY7GpMWjctB9nubyN2/H7W9m7igYKmNFnVY9JQJ3Pn60n8z6b39Hexusj/+gMu7dxHs6CYiwA+hKCsUiTMfzrzXY25rZvKoIQy4awbFO75j79GTJNwxmbsWLaDNpJdcMF+DmiCXh2+Wreb8/mxmzb2fyfMe5uh7G9l/4BCTHnuciYsXi/kj5oYaTEG+MhHg7LFsho2fiKWhHY/VjTEsGixdZJ/KZtiY0XisIqZRAJBdhOt0fL5gMYVnzjBt9jQmPf44uxYvJ+d6PpNFQffi82B1gggEN4jdQc3Oh56g6NoFHlj6DJnDs/h53Wayj5/i3jeXMGn2fd7KKcCPeksdVTeK+PTJBUSrjNz/8DzSJ43jp9VvcvrieV5at4FkUQBKUrkBV3cbKl8jH857iKIrF3l52aukDRnBb29t4ti5qzyx+V2pPZJIm7BAzCa35AZ98fQClO3tzHhsDr1HDJXJJRcvXmHFRx8SMmok+PpK153bqUCnNfLB1Gk01ZTx7MblxKYn8eGCxVy9fovXP95B78EjvXBlf19qWmqI8Pdh8ZRp8usvWbeGoLhotq9ewZmLF9nwn51EilQFswu3w4nyH21J3v6/Wf/kU6TERvLW+2vQhEXw8bNLKGtsY/7nHxOclIzRrcLisqGK9qWh+CafPfUKPi4nTyx5kfDwELatWMfNm7f5SCRgpCTLtnK33YXRNxgamlk+dRr+vhqe37wCh93KN29uoKGxixc//oKwjEzUfj64HTbMThudN4v54aVFKO3dPPb+CnT+Jra88Ra1dY18dPAAGH0FZ9vL99CDrfQmSx97hACTliXrV6FVm1j/1FKaHUpW7P1dJnnoPQ4aGmswhQfw+ydfcGr9JwxLTZfZ0XZHNxvXrKOxq4MPRL6mn0luUvaObrRaPxy5hSybfS+9/oFtPvnBSioryvhh6XocSgPPfLMTY3IyeqVSLhgus5Wyc+f59KWX6BkVxvPvrKaprpoP1r+NR6dj3eHDXtK+WULVQK+k4txp1r7wLP37pEq6fXdDK28/uwxDRBzLD+6hwWXFqFHQ3txIdGwUF3/fwzcL3mJS1hBmvv4S9TcL2PLeRgyRoaw88LtEMjlaulC5VSh9g3nnwUdpPn6aMaOHMWPdIgqv5PDTyo8IiIzjhZ92YAn0w+hWohFaruYaLv7xBzvfXMOs6Xcy/tnHKCzM49N3NzBw6FAe3fyB99RgF9gntQSqX/j1B7aueoupUybw0KsvcONCDl+t3EZixiCe/2EnHW6hFXTR3t6Myd/Inq//y773PuaJmbMZM+8Bbhw5zPeffsnAyeO466N1uNQenC6RJiJOTHpy/rOTbze+y5S7pzBx8TOc3nuQ3Wu2M3jUBGZv34LFV4+100xgoD+u1loWzn0QZ95NHrrnHoa/+DT7/7uT/f+wJqfPvoeJa9Z4C+8OO/iL0aKVvf9kdX67+T0WvvI8gx6YyaH//sDBr3czaPxk7nvvbTqNWgwqqKoskwXWlxs2cu3b33nmnvvImjuHE19/zaFdfzF57hxGrnlNfqYWiwOD1g+6Vfy65E2O/PI9L770DL1nT2bfdz9z6D+/MWveE4xaupAuoY1UKvERI/6uNj55YzFX9x/i5WeeJWP23fzy8cfs2b2P515ZwLBnn5H9qpamOoLi4zDnFrDoiadQms3Mf/op0ieO5/dPtnPi2Gkm3juHO5e+SodTDNl12Do68QvwYcOiBZw7uI91ixfTe8oMfn1zOcfOnufppUvo+9TDcrPptloxivUTPZ8+/iRXz55k9cq3iByaxZdvr+PchRxeXL6S/vffi9mjkIdGT0szCpuZtx5/VI4en3vqSWKHDeeTFau4euU667Z+SNioIV5ElgQIKxCwuvcfeZSW8nJeX/AygclJfPnxNk7nX2f+8rcYOHsmLcJ8IHRuViu5Z0+zdd06QlRq1i1eSmCPNLYveYsrN2+yZvsnhN8xmq7udokWUgk0SEktW5+fT31DFWvWrEIVFcHGJUu5UV7N2598RsTgwVjVGokhcbQ0o7N0s/DeeyTfbv2a1Sgjotjy1nKKS6vYKrJu+/fBaTWjFmwSoV+rquP1++cSqFbz2isvoQ0NYcumjVy6dZPlH2ym14Sx0ukuAN0BOj1NBUWsmP8SMUYfVry+GHz8+XDdO9yqqWXD9s/wGdRXtHAkHkkkCF3a+SMfrllLSs8Eln+4BTo7WPTyK9iVaj7Y+S2eqBgUfv50dHQQ6O9Hw6kTrBaZyv8crN5ctVKKu5a/uohum5NNv++CuAh56Okyd+MTHCZ2dx6/exYZPRJZuG4tnsY6lr29FqtRz9KN7+HTIwG7SnA5zYT7B3D94GHeX/YmQ3ul8dyLL2FraOSd9zfjNplY883XEBOOs6tDkgxUPn7Yzl7mxXmP0D8znRdXLqez5Dbvbd6CQ6lmw+9/0txpJjglSRZinvY2vtu4gUM//0i/tFQWf/gB3YVFrFn/jpw6vP7pNgjx8x6AzFaUXQ46L+ax9KlnGNq/L/PWr6bq2nne2vQuUWlprN+2TWxzUtMtcEH+Pj4c+eZbvtv2EWP69eeRl16h5Voeq9/ZQHRaGot/+UkmEoloR1WAP7R2ULrvMO8vX8nQoQN4eNkb3Dx1jI3btpE6aDCLVr2NIiwal0otax8/q53q3/7mk7VrSBvZlydWvUX54ZOsWbuBrPFTeG7bBzg0FukIF5+BAFNumT2Piku53DF6HFPXriV/318s2/QeQ6ZPZdmHW2gU0YpGA2q3B7VbwZXzVxg6ciQYxJHdhbulBaV/AOXHzhAvGiMBATisFjR+PlBXy+Wffmb7h1uYOfd+7nzkYa7+9Btf7PwvfWdO59k16+lstuIbGEarYHIG+3Nw9SrO79nFfbOnkTrzTor/+ovvv/8Bxddz7vPk5Fxl9qyZjBo3npr92Xzz26/Ez55O0qTJWA3BOLVa7HSjtXWRv28fqXEJhCamSAyAu7ON1pJSqi/kyo1Dm5LA8FEjydl3gPayCrqam/AJDSYyqx9DR45i7/c/U9HQiE+fXiQPGyoDsu14sDmt6N1uru0/TGp8LJFxkfj6GHB2dFF9/QY1V4tkhFXo4D4k9Eii+NhFqm+WEhoTjX98OGF9E9H6Gehu6iD3ai46X1/6pfWms7SC4qpykiaO5EZ1FXt++pP7Z88hqWcCSrcTj8VM2ZXrtOaVokJFyrBBxPVI4Mz+Q1TUV6LvEUZUZgrhiXG4rS40TXaKy2okVLTHgH74CuahrRuz04LB6eTWgWOkJSQQkRqL0aDDWt9MzZUCzPnlqHyM+IzIJCo2jsJdh2VBEJQYi39SNAFpMTK1wtrcybXL1wiOiCQtsSe1efkSlxI7Oov88nLKikpkFmZMbCQGjYr2ujo6S6tpu3pbupXHPDib4NAQftr2GW61B3VqBKFpiYRFRqByKFB3uCkoLqP5n3Z28sAB+Jh8aG5rxqly42xtpenCNXonJhKfkSQxP61lVSibOqk8eVWGtqc/OF3us1e+2yOj2IJT4vFPjUOTECat6O7mVs4cPUOf/iMJDwul4MopAsKC8EtK5VZpOQ3FxaSmJhOTkUpHWwstN4pRNLTTXlQpBdqTHr4fp83Gxd/2YHF0o+wVQXB6Iv5RYQhMmbPRyrWCWzIlISAmWvL+9MIsoHCxa8cOBgZE0k+IpJOjsblsVN24haWins7rJSh1ekY9M5f66noqd5/CoNBiSE9A2zMcdWyA5A/a6tq5dv4qgwYPI8DHl+KrVzEG+OKTFE/JP0LsrooG0nqlEp2ZREtrI3VFRXga2mnOK8XH5M+oe2fS2tRM3t9HJOJGkRpOWGYSxpAAutq7sNZ1cqusirB/QsqFC8zP4OM95WvVXDx+DJPVQe+UJKJ6xMhEm8rCGzjqW2ktKpMRXGMeniMRLrf2nULh9BCQ0ZOwAWnYI3xo6+zAU9tO2bVCRg8bicdq50ZOHlFJiYQNTGPf4UNozTYy+/VDFxOGw26hpaCA6qv56DvcBPgFMXbWXVy6cInushq6rJ0EZvbAr1csrgATlm4bnlozBTdKiB85DJW/L0a1EJI75Yg1/8J5olR64qMiCImPwOUQY/A8KnIKCPBo5DuZdfcUrpzqS2dwAAAgAElEQVS/jCO/UraGffonEdA3mTa9B41ShbmoUnbxJ42bSH1VDU119QT3iMUcauSTLz/n7pHjSevVC7NOiZ9RT+mZc9TkFuLr1hMYEMLQiRO4dOkSDbdKUBk0RPRPxhgVjG9IEFarg+Jrt2izO0kYM5xWmw1/pQaDQUenx8axA/sYEtuD2OBgdP4GVA4HdTkFVBTcxCU6pTExDBo7igvHzqCqaMGhAL8hIrs5BqVGhUGt5XZOPlXllUydMYPK0nIstc3E9UzEGerLgeOHSYiIkdcvKAB6hZKaawXcPH2BnqZggsPDSJowlIPHj9JaVi2zvvtPHYcxLJiw0AgqyiupKqui0+kgc/RwOp1O9DoTbgGO7Wzn9Mlj9MtMJzokCH9hgOgw03S7gpzLV9D6mEhJT6dnzyRyTl/AXFpLQGQYusweRPTqSVdLKzqtlqIbN2hvaWPiyLHcul6Is9tK5oB+wvNP9unjRMfF0istDavVht4Ft89fkXpDh80uKQxpaWlcOHmahpulRImosIye+ESGEuwbSFlNDTllxdi0AijdF63e4I3gAi6eO8fNG4VMEmPK0FB8RbumtYuK3AKa6xpot5oZPmYM/iFBHD+QjbbLjk9wINrUWHn9gnFn7bZw88YN2YEc2CuD24U3ZXpVxsB+XCrKo661kcTERHwF1kSjwdHWSV1OId1NrTR1tHHHxImE+gXw56+7JD/QFOxPUM84guKi0Pn5UVpVze3ycnzDQgntmYDaKAxTQoDpoKWymqqSEpJ79iAuJkpqyFuqamgrraKzvgmPyy3dxA63i8PZ2Ti7LIQlxuHXuycRyQk4rQ6aGxspKiokISqWhNAoyotLMJlMRMXHcqumnPLaKpKSkolLSKDbbqHmRgnu8noaSivodjt4+JFHaKpvYPfuvyRiKDA6gpDkBHkIVxn0NLW0cfHyFVIzMojomUjXP8Yek68Je5dZ5hBbW1pJS+hBbGQELqed5vJqWopK6GxsRanXMmbCeImD2rt3H6FBwfiEhxCSkUJYfAzm1g7q6uooFcibnqnE6gMouJZHdHIiej8fduz8mowBfYlPTZHPUFNTI62lVSjLGykpLCKgZyyj7phAafFtrl2+LAkcAn8W1jMBXWggZqWHstparl3PZ8iIkRh8fVHqdTKiVoAgr58+R4BaS1JENAkx0bR3ttFd20TTlULaGpoxxUUwaPhQ6iuruXLlKg7cJGSkEZGR6k2esdqorqslr/gGsyZNozOvVL4HgWmJBIQHy5g9k4+J1Kx+GAP8aG1uxVxehzO/gu7mVjQxwfQdPoji27e4fi0HlctDRv9+hCb3wGkSaSAuqptbuF5QxIjR42U+sHg27eYuYnVGLn7/i4SkB6QmMH3qFHL2HqChuBSX3YXS3w9nRAhTJ0/hRvYxbhcWogjyI6BngkyJ8Q8NobO+nlulJRQ21DJesDQx4nR6pA9K09ZKzZHDXN7/N9OmT2DcmFEUXcnjv//5BsXmGdM8LquVEKOJaaNGc+iXX2l02Im/ewazlryJ06xE7auWkxWF28Hl7IMMGTfOOy5yiQG/EFhYOLh6A9m7/iB5QAbDBmVxYe9BPMK+rlNTUlNO2ohBJPTsybXTl8itqObONxYx8dFHsCmUUiwqNnLx0F05e55hArys8sjOkeDjYbbxx8KV0n2cmNWH0cOGceHXPdS3tDP51fn0f2yeJKo6XU7Uoq3t8VB59gza1jZ+en8LTqeTvndNpfeE8ey/eIlHX3gRq9smzSg6wVSyuPnm4ecovXCZLHGdCbHknDtPXn0l8z5YQ+qkMXiktkWNslMkoyg5fauAfgMHy3GNiH+SVH9rN1W5BfQXZhI5XXKiFIJCu5Kv7n6E+rJyokdk0js1haI/D1NR28izohM3ZjhoPbhcLmmeEeaTxhs5NBTkc/ibn7EJdMGTD9Jn4kSKm7tJG5BFl60LvUaNRlDzXWo2jp2O1txNr2F9iYmJ5Oy+QxR3NjH/5+2yEye8amqhr3NpqS+rpNFhJUlY422dmHS+0p9dWVGMr9VFfGIPGd+mMeq9iuimTtaNn4lRpSJqVF9ioiMp+CObdrON137YCWnJuDQiF1RE69loLilF19nB9WPHOLXrdzxqJQ+9+Qb+qak02V3Ep6Rh9TjQK8QdtUNpNWumP4Q/KgbcMUragnKyT9KqcrFsz7coYiKlckYUiGIIUXA9H4O/H1Gx8VKhJP1AbisfbXqfB6dNJyUt1Tt7kARRF47rxbx73zMEG33JnDmB1pYWyg6cxezy8MalU7LbaJdcTxUOi5320lJCzB0c//Fn8o6fISg2ihmvP48rOBi9MQz/mFiaHJ2YtMJiZKf53BU2zn2O1IgYBk8bR2VFBdePncMT5M/rx//ArRfKH6EnEZ+CgnNnzxCX1IMwIZQWAVwiF08Nl65coF/fPhjUGqyOLnyEhcvlomT3IX5YtoEwH3+G33snpWVlnPxlD0l9+/H0Hz/i0nro1PxfnqiZ2ktXSbR6OPrtT5RdL0IZGszstcuoU0BaRn9sbhcdHjs+apGv6eDSNz/yx4ZtpEfHM3jiaK7m5HDp+Bn6/4NyeeCzTRLWK7SH8v674eSx4/QeNkiG2IvTgFYtclutXL50njHi3cUl2ZpqpUfq8U59+S1H3v+S9OgEMsYPJyc/jysnzjJ4ymTu2bgW5z/3ySzMJ7jxxUn5mXMkuFT8umUb1bfLSBo+hOGvPM3Gb3ey7u335L30WkzcaN1WDmz5iIMf7mBU5gAGjh7GsTOnOX/2Anc+Oo+pa5d552guoYYW+bguTpw9Te+xw9Eq9CLPAo/Lg1Xl4nLORUb2GyAEGvKdFpB7hd3Jvq3bObBtB2MHDiFlQAbHjh2joqiYmU89zrBFL2AXQFoRxGftIlCw8S5dJMLi4Iu1G3A0ttNnxAgmrV7C4UvnmTD5TvmVbbgwilXDbuXH15ZR+Ot+xmRlkTZmCN/t/ZML+fk89PJ8Zi5+FYck+mvRiLGRy83ps2fIHDIQjUYvv6/b6UbhUZCXe42sgYNkRqwE9AvCrcPJV6++Rt7xU4zsN4iRQ0bw40+/UFJZyfz1a0l5cBZ2tUb49OX97+pupau0DPuF6+z95ltaOtqZ+vCD9JkzQwJ9M7NGyK8u1jY5obfaePfhx6Gqgd4x8fTrm8lve/7iVl0NKz75kLCJo+XBRU5WUNLS1cbtqgpS0tOwu+ySCCHQYIeOHqG6poaHH3pE3n+PpQu16ETb7KyadpeMzRqRNYTA0DB2HzpIeVMj73z9Jf7DBtFi7cbf6Ifwi9dWl6JoaMJ+tZCfPvpMFnKTH55Lwp0TKGhpIqNvlrx+ERpgEGK/bhuv3XEnPmYbd4+bKDOrv9v1C1UuC9t+/gF6JXlFVAq1BNc3tTTTbu4iJikRh1hf3B5MSgMVZWW4bHZSU3vJ++h0WlAL+25NLQtn3UekW8200eOlsebw+bPk1JTz9fHDEBdJh8uFUaXH6bRSV1Uu962qg8c588du2cF8cMFLqDJSqMdDj6Q0RGq2DSErAG6VMX/2fYQrtMydMZPujnb2nzpGq1HNO3/8AkGBsjHjEik5/yBe8vOv4x8cRFhEBFZBLHA65MGltOgWEUEhhApQsxArC3Gsw4Htah6vPfQYSQEhMou2ub2d37IP4Aj2492De+XEz6JQymBD8VRcyblAiNNN9Z7DnPr9L4xB/ry4YR3fHjvE7OefQ+sXiMXlRKfSonU7aTp4gvUvv0p4QAAzZ0zn1u2bXL1ZgCvAl9W//iybPk6HE7VBvGNKTp05RWbfvviYTHTYu9Boxb6slGuPoHT4CVmBuH6lU9YlNdnHWfnsfPomJXPfXbM4ffI0hdUVGFITeXXH59LZLzjHRqV4Et0SNZNi8uPS9m8pPH8BU2w4z7yzluK2JpKGD5eZ7p12K35aoyQT5H78JT9/8BGx0dFMmzGdK9fz2HPyCEPumsxTmzbIqY3Yu8T/Yn+5cvUqA/oOlDpThUKJWq1E1W2W0XD/3bKZhOQEJvzDHKzKv0HetVw8IljB4SAoIpzp4yZRfPQsVwoK6P3gLO5atVwalwRsWidGGQo3py+co0//gag1ftiF6UWhkprZ31au5PaJE5JhPGPyFE6cPMO13Osotr78rCcjOoqC33/H3NiAJiyM4bPvxZjenz4jxv4bvC6ec4+MZDly+Ch33DEej8uJQlrEhKvJwoX9+3FXVHDtx19wtrbhMvkwfs5M/JKjaK6v4PBXX+Gr0KE1RTDknvtoTIhgxF2zRVmCR7SUUNBpsXD64kXGjR8ntTNSCIldtu/z/j6As7iMU9/9hJ/HjULlZvSD9+Ic1JfQISNw64JlNqVQpwng79Gd27m57wDRnR6cXTYaRfhMj1hixw5n4vNP0yp0MCqD3ABUzW3cPLBfRrUV7d0nRIp0+mkZ9dhcnL2SSB87HptNiVHvh8qjwmru5sCRg8wUWXyizhAifoWbmvp6Km+VSo6TdAvKssqFrbmOiuwT1J2/TOm58zjaWzH56Rl63xxs/QaSMu4OObkSQQj+QlPS3MKez1dTfvIECc4g2ps7qXJ3MeeVl9H07E3syFFS3C/umkimMxcW03T5Ik05Vzn3268Y9CqC+6ZQpVcQP30Kk+9/xCv9tonnUU9tcQmt7S2k9+8rH1CvzFDBzeIbOFu6GDhwkFfbIp5SQYO/UUTr5VxunzpDwamTwiZDSHQIw2bNwnfIaAJFUaFUiDqdULHW1zSxc/WzcLuUns5IauuaaI9QMvqxh4gaMhG/1F7/il/FTbJSf+0azpxCCvceoKnoBha3A1O/XiRPm4ifODX2HiAjjwXVXGfQcSMvB6XHQXKfvtLF7FSr5P3Y+tnHchPN6pcp9YvyHwlEwNmLdF8v5uyfe2mqqEChVpA2bAC9x44lpPdA9MlpUiPaZYEA8c8qqvhlzQK68vNJMETT4XBgjvOj38wZpI+egio2DrNM9gCTyO88cRLNjTKO7fgWZXOrDILvOWUsEaOGSPSPX2y8F+XjUaDWqrl6/gzREUGECc2g4DYIY40GDpw6To+UROLDoqRbUCXuv8vJ7YNHUFY2cOTH3zDX1ElUyICZE8mtr+fld7aCEPsaBe7FToDGQ/W5sxzaskW+L5FqEx0iJCs9jcy7Z5E5dgJuvU7GNgldphiN3Ny/H9XtSg5+vROTzUGX206/OTMIGpBJ8tjxeIx+qD16b8KBw87psycYOWEkHrsAPvl4nxU17DtymAGD+hHgY0QndJzi/qvcXD2YjT6/kuPf/ITeaqdL5STrydkYe6WQMWk2HZ02VEG+XnOLx07e7j+59t13uEoqCEJLk8uNLbMPtqhoXlm7lvZuO34+wkwl0EhmCnbvRnezguxvvkPrdtH1DyJj5BPzMKSm0GvcJND7ixdURJXKgvrMhZMMnjIat0j1FIXhv2eFQ4f2MX7KBFQinkMo6ZWizLFx5c99BF2r4vT3u6T4u1PrZuzT9+OJiqT3tHvptDrw+Jm87mYsnPzyK+p+/gNTYysGvZGb7e0k3XsPieMnkDxyJO0WBz4+gmQgXt5mivbtw5Nzk/O/7cbe2YFvSgL2wanYwkN55oVFIEbOHpU8bwtc1uWcy/QfOxS7LALESVOBxWzj/JkLjB03yvvzCLG7ONg0VlB16RKNx87JpCaDQoPZoGHiay/QGeRPv9F3oDR4P0OnMNY4Ozj++Re0f/0bSRodrUon17rbyXjiUWKGjyRj4FCpwhE1kcchmHCtXN31J4b8ci79tRe7pRtFQjh9X30UV0wkWQNHg3h2/jVHtdQ1kZefy6jJY/9dH0U8s509u/djae/myQce8jpPxN10W6R0oeDvvVguF3Lt0HG0ah2a+GgS7ptK1PDBxKYPEA04dAInBrQ0VXPw00/p3n0IkQckkjSKHBbS5j9F0KAsUtMHoFTJJweVx0lHXZl8v7oPnaf05DlcCrfsqEfdNY6QAf2I7jPAe/1OmXdGRW0l5fVVDBs1TCI/5K3Gw43cIoINAcSL5A2ZHCeKditdtwu5fewEDftP0Zh7Q1q4REbvRb2NO55/mszBY2QsqVivRNBOVeUtsj/fLq+/v38IZrOZNhGP+vhc4seNJzIqQSaSCgepKLjKb+TQdvkadb8cpPbCVZRqBSljhuI3dhCJo0diSEjxXn+XS0prbpWX4NYrCI+PQCdoF//us2cPnyIlIYmI2GjvwiYO0K4uyguverOJfzlAZ0GpJHak3zEOw7hBJIwfgzE8Xmauiz6K+FrXL5/n+Nc7cB8/S1+fQBxmC6qkBLK1Dl7Zuo2QwGgp8bY4XBg0CopPH8N9u4yr//kJS1UNZpeVIbOnoR6QSsbkO1AFi+sRejmvWe7M+UvEJ8UTFh7kNcjgljXE6RNnGDZoKCq1CreITBTODb2bs+cO4y4pp+yzX1FWNmH2uBlyz11oBqbRa+pkCAjDpVDRJTi4Hqi7eoVfNr6LT1UlCSLBo9OMf2Zv9NMn0v/+uXRIE6oSg12grKzcPLEXT3klJz76Dn+PViLTMu6cwDlrI69/tFlq/URWvVYcsVR6jh8+xojhI1ELWY7ox4izhdPNlb//QltVybmvvsBHpaTMamXcQw8QlJFCV1MjF776DpVI7nAaGDZnNs6hafSbMcNLwZCfl9hERBbwKQaPGYVVpZM4PjcWgnBTmX2IljOXKP4zm87mVtxRYQQnxKH4ds2bnmmDs9i1bi3Ojg5a/wnEnr/uXRpMQfQYMgK6nd65tGDcKOG3PXuZOWMabpsVvQD9uhzoFB6JOIh2ufl6yZsYHS6CEhKZ+/LzMqPO1tXCZ28sIVzvh82h4+kN75PjsZExaRKOTjt6oxADK7BZHew+epgp06fIl9nbXfOgtXTRcPIsfo2t/PjuRjTdnfToEcPYhS9RoteQMHayrMzFyygca5baeg5//Rllh7JJ6lZiQkObRkOV0kPilHHc9fpCHGrN/xyJjpp6rAV52AvyObJ9u+xi+fWMY8bypdxUuEgaNg4lelx2r7ylvr6e4ttFjBk9ErqtMutSvFxNLa3k5l5nlMTDeJ9Zq+gM1NfgziuiM/c6+3bsQOOw0DMlnjtWrqDQ6iZeZh971z2NDboqyti7Yx2Vp46T5AjCpDZRQzc9xowh5Y67iRw2lC67B4NJIZi3NOYVEmozk/P7r1z7fReB/iZMvRIIGjKQ5uhIxs56SAxKZTfG3e2h9NZN3E4ryb1TJIJEFA6Cel9RUUldeQ3DhUDbe/PpdlulEzq4uZ1Lf/xB7rEjuG2dpGSmcMeSpbRiQtejFx6T8BaCygHN+Tc4sn051pxrJJpDCQwM5UL3bTLn3E36nQ8SlNTLax4QH5baSVdpMT41jZz76muqLl6k22UnfPxwJr3wHNU6PZEpmfLaZVSvG/Jzr2BUu0hMTQelCMP2eoNWrV/L1KmTGTloMBrxF8UmbumipeAGQRY4/sUObuZdw6F00mvUIMbf/wAWUziGtHRcInFINIlsUHHmIoc2vYlfQwMhViEGVlIRBEPnzaX3uLvwBIWj8Bf9J/HyWmi+do1ohZa/V6zBU10rQ7lTZ00l+c4puBN6YIiIlSxBcf1Ou5ucy2foGRtGoNDqKPwkOkkcrv7KPkSfrH5EBoZiELgkwV8TKTy3bqNvNvPTOxuxNDXS5bIw4dF7uFpbx4OvvAURkfL6xfWIDMwru3/n4ldfoa6ooYcxiPK2TtqTkxh43wNkjpuAX3iAd9GQbms7xcKN6xPI90uXordaaOxq574lC7FERBAxdARKn0CkfVoUenrIzt5P34xkQiOjweqNXhKb3v4jRxg9cawsbHQyN1voCZ1cyz5MX2UAP765FpXZTL29nYc2LqFRpyOp3xiUwWFywiAE+4rudq7v/5tj27YS2mUhUuNDs9PDrcAAjBmZLFi9DpVR5XVXiM9XYabw8CHS9P58vfgNGafV6rTx4ob1VImM60l3elFN4nn719Z6cP9BJs4cLw+1aqG7ELpTMYa8eJasscNwOh2oxezknw60XWmX45jBrkB+WrwclQbatA4ef28Zt7rM9LrjXlnctHuToVDY27j0zU4qvvgvoWYrxgB/+fcCRo6i3933kDhwCNoAvbfJ4nHi6W6g4sxp4h1adi5dgdbpQh8fReJDd3GyvIz5i1eD2vRvlCBY25wcPXaY8dMnotGoUIq4OqUgLyg4evgkE8TaIwoQcYssHdgtzbTk5xHT1MWXK9ahFZio2Ajuffctrra0MGDS3V58SKcdg78Ws6uL395Zj/Hv4wQJyYJJwy2Fk/CZMyQOKj1ziJSIyqak005r7W08JWWoL9/kyNffS9mIX99khq6Yz027leFDJnkLEFF/d0NbQ6PUXA4amYXDbpNh9XqjkX0HjlFTUctTD8/1PmfyAGqlueAqwQ4HtX8f4diPu+T269OrJ+NXLiDf3EFaxlAMvgHyrCFqTLO5hZ2rVqA5cpoUufnaaQowweSxDH/4UeJjkyQlQSUWW4WbW7lnSXBB5Xd7uL4vm06bmahh/Ri58Glu2W2kDRiOQjD2xLNjF9LAOtrNbfTO6IXVasGp8GA0GLlZVCYlQumJPb1dCLl+dlFdcJVojZacj3ZQcuI8CpeSXpPHURzniymjN+Mn3i07dP/g/0RKHLeKC2Q2cUz+bRJcCjkmvOW2kzz/KYlLCQ+J+Z/x0N5t5kbRJZKUai6++zlNl/PQmbTEjxhE8gMz6AgMILRXX3B5TXviv7PnrhAZH0VcQgTtHe34GU1Sk5hz8RpB/sHERcf8/+t3m8k5f4RMvwCy13xAe+4tNEoNA+++k9iHplPqcZHYZ+j/vraQfxbmXeKHdWvp3dxBcEunRJg1+pu40SuWJ9atJzo07v8XLBYreaey6WP05fj7n1Gdex2PScXEJx9CPag3ythYgiISQO3771oFh4+dIaN/H8JC/bBbrWhFd1mp4tC+w2Rk9CMiIti7kUqcTycnLx4m3WDi9LLNtOfcJDg6iomPz8PSOx51YgK+0cny3wsTixhm5u7Zx7EdX6EpuUmyMOc0taJNTSLyyYcIGzMaX/9IKVnQW4ShyknFuf3EumHXm5ulfMjj68vUF59iR94ZFm3bTLfFjtHgh/wGNidHj59g3Ljx3gVHxLPqwKCEggN76e3vx39efAGTUkmJ2cyLb69CFReOo6ODn1euR9tmQaP04aFVKynw9RA3bAQ++gBR96EW0GK1h2MH9zN83BhcOpOcMujwYLB2UL7vIPE6H35ZsQ5bZzfaqEiZK63Yeu8cT0d9HYqWRob2yaC2spoWjYbwqZO59+VXUagN8kLtbjcKHRw5kc340ePwuN2olQJb4EFr7SL73Y1cOZiNytcXf4OJlhu3SY6ORqkQ8e4uWh0WyafTme10KjT0euBBRjz9DHIOK1YT2fJTcfjUKcZPGClMeXIh61aC0eXi6KuruXH8OHZfN6mJ0dSdvYTCN4DMZ56m34MPSgGpaBUrhXvGAzlHDlBz5gzXv/+JUF8/ugICmPTkk1yobeCRl18Sx1fcTjtOnRGty8WuBa9Tevo4fn5qkiIjqbpUhCUwkKwVrxE7aiwhPiFe3IgaquubKLqdz8gRwwTWU5oIlR4VbY0tXCsqYowY6f7reLaq3OgdbvY88jJNNwtp8rGR0iOWxhPn8YtKIGvhYhKmTvW2rMVTq1HjMps5l/0zzdeucOvPbLQKFT4ZycxZsIgKh4HegwZ6XwhRIBh00NbOp089g6emAn8fFQEGPe01zVxvbuG+T7aQesdUtGqDdPSJhm1NZQ0N7XVk9M+UnT8xmlTYHZTdKpOxSn0y0v+HlxBPu7DV71v8Nl3V5bSHKQkO9sF6/QYaUxD3rtuEdtgQPGqHLKrFx9ZSVo7zdh5HvvwCCssw26yk3j+NtBkzcIX0ICE+AaXoxoibpHVRn5vLz6+9hbq5Cb8QIwaDnpbadhzBYczd8j6+aalenIDocrvgRsF1gYgjvmeyPB3aLS60RhUfffYF6Vn9GJ6VhV7sxlarlAY0HjnDmZUfYv8H1toeZ0BhVKNqaMUQFMH9G7dAzwSsjk7UPr6yTqjKLcSTc5G8337DfqtcdpQynr+fkKFD8Q1LJyw6Uu5PVksHeqOenH37ObnpYxxVlcT2jJandqVDjScsikc/+whbcIg03Ik6SVz/hbOnSUqMIDQqWlZUYlInOiqXL1/DNypEaif9hZNSQGw9dvJ37eHq5v9gra8nfFQ6FXWVaJrawTeAZ777TkJjLW4nKo1Qsdq5cfo4vqWVHPx8B5pOG3V2O/e89zbOqCgiYhIx+QeiFuxH7y7OpV93kb3hA4y2bsLTYiQQ215rpveYiYxfvwq3vw9KgQqygUMDp88dZ9TwAWjU4hqFE9XbAcw+dJSsIVn4C2aVdKYKh7aC0zu+I/eDbwgQcPgewbTaOrC2tpIxdhyjlyyDoGBaLWZMJqOUBORmH8BYUk72VzvRW1x0G/SMW7qIXRcvsnztBtkJE10EhXigPTYOfv4ZF778LwEqD6Ep0dRU1WLsUDJs2t1kLnoVt4/R2+0UNaBabCKnmDxuhPfnFwuzcAcq4OCR44waNwad2AzEzyQ6sBoXv334Mbf/s4swj4LAuBDKGyqlUXr8nHtJn/sIhIZh9QjOqTiEWsk9sJeQojKOfvcjnQ4r7uBgnnnvPW40tZE1brLsimiMOllg4jbz69q3ubHrAOEGI+E948grKZY8z6zJU7l75Uo8wn2sUyPy7D0OyLlwibHDB3lNRxqFjHzqdrg5c/YiE8cPlwcNCQ8WFbXbyvbXF2EtKsZRXcfgtD7k5l9HEezPXc8/R+w9cyT/0iAA8koPLfYmik4fR3n6Chd//wuFWoUxqQcj5z9Ll68/ffsPlVpjX4MRKcp1dbLzrRXUHjlHhNpAXI94zhdch/AQ5i5aSPyY0Tg0XvmM6BLVNndw6+YNRg0ciKFyHSwAACAASURBVFJ2icU65uLX3bvpcNiZO+8+icGQ6C4BNG7zxkpSXiUB9WEh4eRXV2CPDmbea4uIFcY3IZtRKHA7rFS3VFF77Srt2Se4fiAbnU5H+MB+DJ7/NA2oGNgn63+fuTwVNNWw+dWFaCsaidKZ0Ot1XK8uxxIRxKubNuKX1ge3UkDQFHKrKrlVSXtjE4MG9PcWed7hFXk5+ZidTgYP6yufJTElMunV2P7hJW5fuRpPcTmReh+51rYqXOR0NvL+999hTEpHniqkGsBCSd1tmgquU/bzHzRfy5f3aNi9s9CPHoouNp6ekUkyAlEuQG4nrdev8NXat9FUNJDoH4zDaafF46ArPIgF721AEZcgYcZyUOURWstcQnx96dkj0VsoyVMXnLt8mYiYGBLiIuSP5FJ6UDut1F+4ILOtVbVN9I3vQWdLO5Vd7ah7JzJ/64fgI0gG/75AGgUXcs9ir6wgZ/sOVHWNsgCf8fzT/F1fxZwX5xMVLLT0IodcI7V7DQcPsOuTT+goqaBvn3RqO5spM7cR3D+Tl957D0TxpNBiNbtkZOR1MZWJjSE4WDyv/x4UgKPHT9Onb18Cg3xwODxoVW5Ubgcl+w/w89at2OrqGdKrN63V9TQ6bQSOG8TDq1eB0se7qWvFzfBw/ughTK0t7N+wiUA8tP4z4Xl0+TLqw4OJ6TcQP10gdrMNvViw3Q5yv/yEEz/8iKbDSWpSGiWNTZRZzKiS41m5c4eUP3iUIm/F+6gcOXqSEcNGoBdsnH/PngZbB/lffMnBHf/B4XGTlpyMpbZBdhoDIsIor6+j0WKmZ3w8lopq2vCQcO9MZrz2uqBrytOGBhd2e5cckU8YO0lKi8Q3FPUXFhtFWz7m6K5fMGudJMTFYalooaWyHsX2++7zVJWVct+MO+kzaxb5Wz/m1yOHyXh8ngwb7rAo0Zh8sHm6Zecn58RRptw9S/LCrJ1d6EWWjUbL7teWsuuXX7h34StMe+wJ9i1/m8sHD+Or1dDmtDLh8QcZef99HNm0lR93/cXMRYu44+F5OEXrXq3B6XTjcHnIPnmSaVOnobQ5cHhcMh4pXKni84fny+ileavmM3joQPZs+JCTR04xb8mbZDzxOFja/wW2+eHp6uLM+dOMyBrI+e9+oKG2ljseflBiDvKKbksNIJ2tXkCRtPKr2PTAXCpvFfDk68+RkTWU3996n+zzV5mybjlj5j6Exq7FZrFLo0ZjZyPXi3MZOmKobD+7hDNQoaGjrYOc/HxGjRiFr3hord24jAoMbZ18NPdZ2uqqeGLTUhJTEvjpjTVcOH2JFTu+xX/cGCGew93ShDI0iray2zR11BHl78vJH37FZDAweOY0WpxuGltsZAweIV2Fclfz84O6epY+cD9qp4VX3nqVkMhovnhtDbeb2nn80w8JSOuDXumDW4pCPdQ0VpFfcp1RE8bgcLnlWFvnVFBdXklLWwcZqemya6pRK2l3duFjtvDWxFkE++p55qOVGIxqPl+wjNbqZlaKfMv0VNy2VrrVYhoZzI0LlzB5lIRq1Rz6/ltCosPJnDWD8o5OLN1uBmQOkNoegR8QcF3+Cdx+YcIdxMeE8er6JRIQ/fGy96jtsLLw22/wTUnFYnZiMBhxOa3kF+SgVDrok56OxymSKPQyuUVkfg4YPVzGAOqsTvQKMepx0p5bxMf3Pk2/3qk88N5r0lH9zYoNKJxKlvz2J/gZcSm78Rh0qNUm8i9eIcFgxNPYxKk//6KHCCafNppLt0voHZ9JYFA4ro4mVD4G+ezXXLjAyqeepm/vFOavW0Z50U12vvMpHqM/C3buwBMRhc3iliBrAf28eOkMUVFBxMXF4nSr8TH60d3WwYXLl+nRu5cUWKssdsnnRqsg78BhfnplOcP6Z3LfpiXknDvJXxs/oUdCEvN+/E5uBC6V+Ek9csPLyT5Mv/hEGm+VcPrgEfqPHknsuGEcvXCBCSMmyGt2WLvQSJKqgtw9e/lw8RtMnDSauSsXcvrvffy1ZSc9Mwfx9JefUI8Sf60/dpsTh9LBkeMHGDq4Lwa9TgxRpW5VdCoOHcpm1KhRaNUaHBYLAf6+0ty194sdnP3gK2ZOmsD4xU9x7vA+ft30MSNGjWXWZ58gdnzxuXbbrPgGBXHl770M6JVO+cUr5J27xIAxowjIymDT9s9YvmS1F+tkExpVg9TE/T+izgOszvL8/5+zD4e9QoCwZwgjjADZe8eoidbVatW22qq17jjqjFpntdZVR231514ZZk8ChBkIM2wyGGGPA2ef9+/zHOqf6/LqdREK73nf532e+/7e37HrzTfY/eknbNyyjmvuv4M9//2cg//4nPVbf8UVL+1kRPjrWVUyt3nUOUVx8VHWFuZj0gm2mRaXsLNyic91ko0bN0rhg87uwiioBW4b/3n17zR/9xO/FkK5O25i90fvceCTz/nNrbez8NFHwTKFQ6dG0arQ+/hS/dM+clPnUXPkCG3dnay7+ip842I5fqKYNVdcK5MFcEx5EFKVm48ffkSKzu665x6yr9jAJ++9z+Hv93PDLbez5Z4/MizQYH9/yQWamDRTVVLGthVrUTudOLVuiR5b7S6OHD/Bxi1XSM6z2u3hGBptNp594H5aKyp4+sH7mZuXx+5332HXd9/x+N/+Rvw128DXX3S1ki/mVKapLCthYco8TnzzHWMjo2zcvg11+CwqGhpZLBI89AbsfX3og4QVh4unb7yJoc4L7HjoYeakp/HO62/ITNIHdj5H2qZ1WMU6E460Ki3dvZfoudRLQWY2PmLfn7LiFxDAF99/x+WJUW794++x2KZxWszM8vJCNTLKfb+9FdfIKM89/hghPzsXvPzoDlo7O/nbP/5ByOJF0kbDNTaJJjKcYWEA39HG/MhoDn//A3a7nc233UrnYB8jUxbyhFWWeQqnZQptcABcusQjv/udfOY7HniI0KQknn/iCRrOd/PcP98iIiMDs7Aj0+okh05w5ZzTNrLS0lG5XNKOZcpioW94SCL/c5Li0Bl1qF12TIqb0fYOnrr7z4R7mXheFBxuhRd37qR/eIg3P/sM4uNhfNJTCIcE0dl8ViKroU6F43t+wsfHh5XXXUv7YD9GX3/mxCTJA90xbUYXGoyjtpb7/vAHZgeH8MRLL2EZHODJF15k2OXklY8/xBARzrRKjUsop13QeraROSFhzAoIlPWf1qDHqVZxuqYKk58PyakpOBxWNDqVFDVeOF3OzgceZG58HH999lkp7HzymacJnhPOk+++AwHBEtlC0Ai0Kqoqi4mZHYa65zLHdu8lMS2V7Ku28uKLL/DnBx7yJFWJTkCAFwYDI0eO8cAdd1KwZCF3PvVXus818tRLL+ETGcGr//oXdqMXdpUGRa3HaPCi5MQpEqJjmRMRLhFYRXQ6Gg1lVRUkpSYTFBSE2+1Ao1bwtjuo37Of53fsYPNVm/n9/ffReuQEf//Hm8TlZvDwv96XxbEyOolK+Fq6nBSdOsqS+fPpOVXBmbIyEhflMG/zBg78sIsNV13jGRMJYMFbMDDdNH30EW8+/zzbr7uedTfdTFXxad788GMWrF3LXY8+itUovEwVXGrB99Oyf98+1qxciUEn8nKcOFQuZrlcFL/yD7796CNW3rSda/74R2r//Zl0FdC5VUxr1cy7cj3b7/szJe+8y6effcbC7Vdzy6svS07pmNlMoNjJfX04tH8f2QsK0au90Wn0ku5gHBym7PW3qSw6wrxty1l143X0fHeEz/75AapXfnWt0nGuiZuu2sqSRYuo23+QL3btInP7dlLXrGNYRrQYmZgeJsbkRfvXu7AJbxsRx5Sfz9mjR2lr68A3NpGQ5EQC4yPw0hsIcehprW+k9UInCfPTMEWFYPLxxzls5/ylHpovd1CwUvBDRIUsNkI1TsVNRXUVuXl5kt8jJ0sGLZMjQ9ScKiEjax4+c4IlWdPb6mL4XCe9tU1YxidJL8gnM20eZbv30dV7ieiVBcxOm4eX7ywUjRazbYK+5iaqvvpeqmtDBf8oPYPqnw7S03sB75RIglJimJOaxNiEGcEOPFvfilVjJC0tGy9R+SkKNq2TcVGxdzaRlTMfnSKk6Aoao57JyQnams+xMGcBaptIPFFw61UM9vdyrqKKBXk5+EcEe4QJ4xOMdV6g/0w9aodCWuFCkhMTKfphF+f7+4hfvYK4nFy8fYMYGR/3kL1Hhznz3XfoFDdZa1YRHRXDno/+K0cyuuhgwtISpKpYEZygvgn2/nQE//gkli5bg8nmyZUUHUD34EUGzUOkJCdhVPQeoEmnoafnEpZJM+nJqYKYIwtA4R91vqtdZp7OTUnCNyxAElftI2MMNrcy2djG1NQ0y26+SSrrTvzf56hcKlIXryY8bR42L63Mr7W5FfoaG+g9egjX1CSbbr8dl91Nyf99j06vwTcrlsC5MWhCfNGotIy09XLh4mX0c6KJiUtBN6VIorvG10jtuXo0BhXxMdEYXSrsImnBx8T7//mE5StWkhAbjzJtw6DWyL2m5WwthmkrCbFR+EcGSn7LSF8fg01tWJu6UKm1LPz1tZhtVk588S0BgcEkLFuGaU4UWr8ArE4nU2aRB9lB39HjGG0ObrjzDrq7LnL6p8MY/E34ZEbjlzwHbagfLmGoPjBF9ZkGYhYUSFd8jdmFVqVF8dJSVltJZEw4QYH+UoTkECk5RoNU6CXFJRLo4y9VZGIKaXHbOddQh4/LTUpiHD6hPrhs0zKnt2T3AaKN/pLovvqG7XR0dFF3tBxTQBCpm9ehDQ2WRZ7TYcM8MsjwuRZ6iiqIDA1lxbVbaW/vpOlYuRxBz16cTkhaLAKxFhvHpeZuLvYOkSxyUg2+qO1qjDrBTHRRUl5MZna6zIhWa9Sy4NBqdJSVVZAj0FdBiZi2SyNVp15FedFJonReFOTOZ9Q9ibdJL8VSl5vasFwcICExkbRVi6mvb6S7oomAsHDSrtiA09+jlFMrbob6LvLTf/5Lqs6XlLg4stYspbK8it6Kc9JP0nthMoFp0ZLDpUfDYOslLlzsJ2PFKlxaIy6bglqjxW1Uc/LkMdYsWYzK6ZTCK7VWi6LVUnRKeJYul2lDGrVaWl6Id/X00aNkRsUQEx/FqMEmTdbN9e1cOFMnR0QZ+blEFWRy6vgpDBcm0Zv8iNmwEp+4KCzTFlxivue0UbZrD6EDUyTFxxG0MJ3y6grG6zsIDQ9HNTeGiPnpKGot42OTVJVX0nuplxtuuBGXWnixulH0eibtTmoqali9YKmkmdkUKxqtSqYtCPFO3pKFnogywTd1KbjGp2gUVIyEGKKiw3G5plFZzYx3nae1tk56NWZlZpGfl88XX3zF4NAYOUuXMTsjHUX6EoJ9Yhx/l5tj332PMjZGQWE+SflZfP3VVzgGJoiKT0AfH8mczHlY3G76B4e40H0Bp8tNZl6O/B1uRSBoasYHx+no6Ca7oBCXSuW5/4pCxalTTJknWL9pHQ7FgUajxu1wYB4Z52xtDdk52QQH+hFgMGAfGKK/ppHeri4cehV5C/KYF5ckxS1D5mny163FJyYavcjOFu+W1Yqtt4/yw4exjY9y/fW/QhfgzVdffonK4mJOQgJB85IITYxncHwci9VOV0s7eoOR5Ix5Mq5UWHeJ9XO+8wJmi53kzEz5+UQPblRrON/aKm2wkucl43DZUatVcv30dF2gr6eHjPkZ+Hp7EWA0MHn+Eic+/1Y2qPpgf7ZsvQK32crhw0cZmbawdMsWfGNjwOQls4xVFitjHZ2cPnCA2QH+XH31lQyYxzh6+Ah6m4vI+HiC0pNlXm/vyKgEUirLKpmXkUHALDES1eB2C7GWgcbaRrm/hc6ZI1XskvYCtNTUEBocwCxhJ+N2o3O55OSptu6sxK4S4+Olz23YrBAuikzzuhZGenpR+RjZvm27VFJ/8eXXeIfNYvHGTXiHhePQa+W5MjkwyKmvvkU1OUGwvy833Hg9Te2tHDl6hGC/AKITEwlJiscUEoJbpaGtvYvu7vOk5+agDjDh0KrlWhHXf+Z0NYlxifgHh+AQ4hAhpFCrqSwvJW1uMiYvvdQmONwOdDodNZVV6FVqkuLjCQ8Lxe12cuFsPerzA1xoa8M3JozVa9cw1Hqe4tNlTJgMrN2+Hf/gMIm442NksK0DR10r5xsb0YaYuGLbVurPnKG+rl5+vvSCPPyiI3Fq9Xh5+dHa0sneH3+SBe+k4pL0Y7Vei0pRqCwtlVnhgofucjjkPu+vGKjeW0RCXAxBqeFovbTorQp9Ld30NLUTFhXJ7JxUea/1bq0Up0x2tzExMYxvwhzWrlxJ67Fi6usb8E5OJG3Jcpx6P9wGIw61gnFklKlDxyk9uIelv9nEio2rOfnDPg78sAfV09deq6imzIQ6HWxYWEhFcQm909NEr17F9sefkBl3UjyqWKQB5Lf3P8qxz7+V6R6CcF+060daLl8m59bb2fDQAx5YWXjXOcRoRU1zVRlzC3KlWki4XIsRmPBuLD9bSkH+AlSCXKtWS1N4m9NOTXk5iwsL5UMUwKnbZpM8i/LGs2Rm50irFlEcCk6VzmrhwwcellFDm1evJiMugZN7f6J1oJ9NOx5k8W2/w60RCkYPLeZy41meuf4G/F2QlVtAYVY2B//7KaPYWPf0X8jbdiV2+Ve9cAkWmeA0VDWwYH7WL1C/+Hxm8ziNrY0sEG78ilqq9OxqFSPmEbqazrEsv0B2pf/jsoxPjtLQ3U5mVg4GeYOEOESFwTnNi9ddx2hTK1dsvJIAb2+O7t3FKBque/Yl0jZuxCacvHUefgLDY7z+h18zcr6D+YVLiAgJ48zhYwy7rNzy5nNEFOaiqETfLyinWg7sPSzJ45vXrvNc/4yrbmf/RUYmR8hMTkcv3TGFrZlC16VurBOTzE9Lk92tONxFrFPv0GWGLWbmJqT9j17kGRNc7uGZbdswWKws3rQRo1ZP6a7dTNrg2W/2w5wYbP4qhqac+Gu0+EyMsmPNEiIDfEhZvhTFoaJh7wkUPxN//vpdHHOCZViSePJCVdbZ2SV9sVJjUyS3cMZKn6aWVvkyJMZEoxM8MLcTi1bNq2+9yeqlq8jLzJbrQ36poLmtBcVLQ0xUFEapoXNhdVmYaGnjletvJsrky6orr6S3v4/iQwdw+gbw4tHT0pxUUN/EnxZJIPaWVp67ejNzQ4JYsmYDvZf6aSg9gyo8iHv2/BubjyDeivUpIHkVDXWNBEdGERkcgUbsAjNEz6qaWsITYwkNDECviCLEgU2r4/SZCtKjk5gVECwVYvJLg/SpTEhPwU96X3qybsXc9eV772eiqJwwlYYrr7uGppYOThwtIzp/IXd/9AFWPx0TdgV/vQqD2ypH2v995AkyY+NYuHYVpSXl9Lf1EJqewq1fv8OURuRQeO6/+MMnS0vJXVCIl87bw2mfmWOUna6QB7vOqJUIq0j5FuT2kpJSFuTm4200eSKaxZhWBadOFbFMFFwqt8j7kNRPQYI79uG/OfjaW8T7B7DtNzdw8MgJzta2krtpK9e/+Qpj4nDypOShd1q4b/NmZg2NEaDWsPFX2zl5ooTBjiFyNq1jxVN/wubvIw8zuUMoCieLilm0bDkawQGU9HW1PLCPHTvGypUrPAbokirtIZ0VnTzFyqWC3qJI5bocoQgV8+GjLFm9EpE4YNWIsDMFrdXG9397jYrPviQvfa5UN+/de4CxlgGuuu0Ocnfcz4jTiZ+3FpVoEFVWPnzoQbq+2M3C9HRS1y/jh4MHGLw4yNW//x0L/3wb01ovyQ00qg10X+jix2+/4YF7/+y58WLT1OiYtNmprDzLsoVLZYMggDUhBnBMTXK2pprCJYtwKQpqlUChBNKi4kxZJVn5OZI76VaJHc4Gtin++fAOOo+eYmV2HilJyRwuKqbxUj833f8Qi397G07PbZPKb8aHef/++xguq6QwK5OA5GiOlZfT1zfKfTufY86qJbh8fWRmlHjDrE4LzfV10sfNI5Nwo3KrmBwYp73jPJnCVF6cKzPc51P7DzA1MsRV26/05MNrxD6sobd/kL6BQdIzs6TkQuieVdNmKXx56cabGGhv4ao1awk2eHOw6BQXXC7ufPZ5Ulavwylm+QLlEn9koJ/nbr0Zw/Aw2WmpBEWFc7i0lBGLk5c++hBV3Bxswv8VA1anTVp7DF/uJz0jFY2YJLidcgTZ3XGBSZuDhHkZ/wthkZS/i61tsjFLTk+dERCJ61fT2tolN/DAiDB8vbxRKxYMNjvV3/zABy/+jVBvI1etXYtzzExJ1RnGfzYsfvK9D9AkJErdyf+u397awjN3/I7AaQurlyxiwm3nYHExxqBQnvz4I4gMk75+njuk0H2uVSLYCQnRUgogDzO1lsaaevyDZxESEy3vvWA6iLOx7cwZZgX5MztmtnzoMrRBo6Wi5iyRsXH4+vtj0IihpBONeRxHWzdP3PlHAvUa1i1ZwljPZRraOrCHhvDwx59AYLB8viLm3KSCV+7+ExdOl5Di68fGVSto77vIibM1+CQl8PiHH0pUWY7y3YJgqqbudDmJc5PwCvGRim0BgIhpm7CoiktIwS84RF6/oAqIvamy+BQZ81KkH6kQqwlahKLRcbK8gkUFS6X7wv/UXlrzBC0/HuCTV1/D21vDNVdsob26jlO1taRt28otz78oeavC2ULsn4FqFU3vfcLHLzxHamYCq1Yvo666huNnqpm/7SpueeRB1IEBcr1K632Xip2PP80TO3fKPcYT9yY4iS4qS0tYUJDnif8Un0lU4G49LRXNpAjqlUkAvDY5XREfsL20hsSCbPmQRsemCBR8VieUvfcPPn3rdRKSYrnxqqsp+m4PzV3d5N90PRt3PA6Kl/zbQlwo9DCHn3+eM/t3ExxoZNnyRZRVVdF0rhnV2/c+qORFRtD+9VdoxsZQ/HzJu/YarBlppG9YK20EJNlaKONsViqOH8XdM0Dtv7/C2T8g0Y9VN9+IMj+d2KUrsem9PVkLFofkZBSVFrN0jXCJ98zBHeJu4OZk8VFWL12GSRALVTCpBrN7ipbiclYsXjJTrQgOiwv3zzEzp6qrWLR0GVrFYwcif5l5irIDP+LobKXt229xCPPEiFlsuPNPDIZGkLP+il/4QmJe39pQw9HdP5DpH8K5z3bhujyIX2QgBddfiXV+EqnLV2OThasXiqLFMmGlqaqGpcsXetoksYZQGB+8TFNDAwuXr/CQn8RDVisMjA7Q3djE4kWLZlRsYlblYmTwMo0/IxgLCpagFXJwYf6oVmMd7Ofcib2MnKmi+Yd9aN1uvOfGUnD9LThi8knOzxKouufP2sE2MsSpk9/RX1PJ6IlqTHa39DjLunIjpiW5RKbnYnWq5LhX7VDz9adf420wsnX7Vs9bLgpPHbR2tTE8PMSi3HxPFrD4F73Cua42bBPj0srBc4MFN9NNZ2eHtI3JnJcj0RWhZhWLc7KrjQtlx+gqOU7LyeMY1VrisnJJX7OVwJxV+KbE4/CaEYnaoaeykqkLLZTt+YH++nppAZGUnk3M0kWEbF6KX0y8LD6E0bFAy6qrz6DxMpCRliad6T3EfxUN9Q0Q4EtKchw6cTDiwqlS8crrr7J+0Spy8gr/f0yQE84116MEexMbK3SBDllQKHY7/S1N9FefpuPgIabLzqIoLmKvXElwwTKi8rfhHztL0qwEwioKgYr9RwibHuLQxx9gu9CDj8FEck4BgbkZJP16K05f/5niT4fb7qSisoqwqAjiomNQC56M+Ax2l/z+7NRkwmcHoRNBtCoXVrWKU+UlZEYlExYa4amcZoQa5SdPklYoDnC9zKVUycRVFa/e9xe2JsTRvGcfzu5+LpstzL/tZkyZ80lfdQXaAI8wR/wq5/QI54qP4j88xJ53P0QzNo1W60XGytUE5mWSdMNmJtUqfN1eYHGB0cihI4dYsHQRXiaTNIERzx6rm7JTp8koKEDvK0a/YvDskcIXHT/OsvmF6Pz8pZ+0OH6109BUUkra4nxPFyO5h56fr9+9i8D+Hg68+z4B025GnW5WPHgvE7MjyN24Xe5hgh8pfMEdkwP857UXWBUbw5FPv8AlUknQs/RXN0q1ac5vr0PRCD6uBmXKhsrkxaEjB1iyfuUMI1+kkIDGBqePHKdgwxocAr2ULFixdSuUiNjKZWvkzzuEilx8TTuoPl1G4XIR+yg4gzaJmCpuB2XffEtC3wB73n7HY0EVNov8G27Ae24G8SvXy+JdTLqEr7CDScq+/4rgtgtUfbNL8qAm9DpybrsJ49wUctesk59HbVOhdqq41NbG55//l4df+KuHHyxtjVQ4zXbKquvIXb5CHizycBHllXWMhqoKli1ePEPKF4epDse4g4qSShavFt+XqiWRpcb41BC1P+3F92wb9bv2obE5sQb6UfjAXTiiYslatFJyhpn0CH8GJ87TfHQ/4fVd1P90iP7xEYyJcaRdtx1TUjKZS1eCS4Pi0shzfHhkjNqzVawWNjAzngiiDpm8PEpbxwWyFy2RISaSKu1WOPLDd0yPDXPdzTd6zgoxtkRLd3cvl/uGWCxABEGZFOiaAJjHB6jc9SPqqnraj5xAY3ehi4si/vYbCJyfR3Jyzi88bEEvGp26QPvRg6iLqmg/UcyU4sQ3NYmojetIXLac2clpOJ0q1AY9Djd0dHczYR6VvorCxENwrMT9v9B+nqkpB3Oz5s8ogD3rvLulGbfdQlJ6ysyGLQesNDd34HapiYtPxMtLIJ5OtFo3X/77X2j6+jA2tzN2tgm9S8GYEMOs664gvHAJMeHpYmLu+XJD58U6ekqLuPzlbjmuH7dbCS/MxbQ4n4yNGwmeE4fF4sJoFJwwOFvbhMlbT7JISxL3X+yTCjSc8RSA4XEJvwgPxXOuq6kkNNiP8OiImaJFzNm01JypY/asSMIjwz1nkc2BWuPmQmMtXSXFXD58nIlzbTLgNHHZYtSL1PR4kwAAIABJREFUc0leuxGfwDiE0HVmgfL8y4+zKDqcCx98gbu7R6aFxW9YiWXBPLI3byHMLxzFIvYqT2RsWVEpKfOSCAwP9KxZUYMg+NOVRCen4hsaLqfmYi/XuaDqxDEy01MwzhKcwZnOWdFy9PBJsnPyCQr2x2kT564ohF3UnjqKpbWV9m9+xH6pR1p1ZV21mbG5ceRtupogU7jn+BMMNTe0HTyAofciJz7+GGtfHyq1mjW338rlxFgyNmzA28dfxIF57PEcLp58+imeen6nZ7+baXIUp4PikpPkLSpAEQboM+2SAL4OnShm8ZJV+BoF+Uoc1wp22zRHi05SuHjFzB48Y3rmNFO+6yu8xsYp/vQbLJcHZdF/xe23Yo2LIVsEWugDJBdV1JeimK8p2s90bQ0XPv0e9dg4pqQoFF8jqi/++qyycu5cDr36CsbpaSZFCsQLO+mNnEVEYYFcfO6JcdS+whPOwbmyUvwtTj6891GiRDSVSc+ND/+FVn8jCSvXYEcEgoPabsek17L3wF42bNj6y8siNiyV4uLkgQNcuWETEofWwoTwLbWO0VZSwcqlyzwls2iHxfZssXCkqJg16zegEqex+LYIFR0fZ+L8Ocbrz3Dw9dcIMXkx5qXnhsefoM3kS/ry1bJg8Hw5OX3kgDT23ZCawQ+Pv4DXtJVZSZGsf+geWlR2GSKuNwRJRZ3orocHLTRUV7Ni7ZIZawKZbMvY5QEaz9azeJVQuImnq8KtUei93ENnczPLlotNTxSv4j8VA93nabh0nqUr18oeQTwQsabHujrQj55nqKqcQ/98Hz9vE/bwQLY+sIOJyAz8Y2LxFSvcKuAUDZM9F5gYaqe3ooySt/+D0eYkIj2FrU88RCs2EguW4nbo0Ao5HPDVf3/AW6Nhy/VbPb6EakFlhs6uTgYGBli4YJHnBRUVglYYRDdjmZggN1cEi///zaetsZm+6Ulpjiy4jrI7tMNwQz3BeivFn7wn4/uEf1343HTW3nkfAz6zCclIZVLoPNQKXioVY3VnMU2NcnrX97SVlmAdN7No9QZyrr+WZqOThLxCiV2Kg0R8tTSfw+m2My997gzhWiSLq2isbZDmmEkpcWjFeE30A2o1r7zyCusWr2S+yET2+FrIdVRbWYkq2Jek1BRZZEt00Ommv7qC2V4Ku195mYmiCkJCgpm9YTHztl1HjzaSyLRkaWEm15saLlbVEuWYZs9bb9BVVS3HbFf9+lbmrFjMhdk+zBYB7lYXer0nw6z8dAmzI8KIiRN+hWJJqOS6FeOZiJRUIsIDUQmkGCGgUXOs+CQZ0UlEzBZWEjLEV/7tiqMnSMnOQOfjhUFwJl1ONIqaDx7bwe+v3MCPTz6F++IQNq2exXffgSo5ldlZBai9vQXFRUbQ6f3dtJ86QqJKx6dP70QZNjNptnLzAw+iSY7DkhqNb2QUeqHyEEkRboWKitOkZKdh8vWRmLVsvWxuSk6eZn7+Qrz99Sgq0ZtLRzROHD7K8qwCDMHBTM8UUCY71B8pIi0nC83/iNsCHnS46Ck6SaRrmh9ffBHt8BTjqFjz6P1Y5kQTu0xYL0mbLk9WtWOQfz7zGH/edi3/ffwpzD2DmAJC+O0zO+lTKYSvWe7RtIgDZNIuY+oOHj7Iog3LPWID3FIRp7UqFB8+zsL163CJEZVMdHaiKG5KjxWxZtlq+a5ZxNhM1D42F+XHi1gkXPqFz5R8jp7R8PmiE0T3XGLPP9/GZp7C5uvNtU//lX6TD5E5i9HKPdOzFC22ARn5GNLZw2c7X8bk0mD19eGWt16jzWknMScPrdHXUytNQ1djIwePHeDOHfd4TiDZ6MD0hIXy6loKlq+SBa8QXYmF4jCPyAJwxdIlqCWlRsiSdVgGpzhz+gyL1y7zvNOSLqFlcnKQkYY6/Otb2PX6W/hp9bhnh3LV6zupNU+RUbBajtekNs3mYNh2CbeIzTxUyv53P8Q3JJipQD9+8/or1Ins3SWi0J5pzEUW8KUBus63s2Bp3sz4QtiKuBjqH6K9/TwLFi1DJUar4tVSFA5+/x3msWGuv/U38l2zS1xWT8+FftqbO1izepnnfZgJSe08d5YIxc3lXfs48N6HzPILICQ7g6z7/0CXoiJrngAR1L807t3ddfgMDzLyzT6qftzLtOIisiCPjY8/SrMwQC5c4olAnBF1VJ+px612kpmTJmdCoukS/9vZ0imjQtMzcyXELV5pgTa3NTdI77/0rHkzG6cwSFfT2iQM+m1kL8j0OAvJJeTiny8/z43LltL59ffU/LgXk0pDypoVzL//DrrcKpJS8n5Rvorb2txYRpxaoe6ND+gqKsXscpB/7dXM/c0NdDmcJGXlyfsv1cQGOH2qgjnR4UTFiWbShaKIOwpnqmoJDJzFnNgEtKKZlEvLxZmackJCA4iJnSP3UpHLK4QEzdWNeBv9SEwT3rD/A65cNBQfJz0slD1PPUt/dQ0+egOF269i1vaNjAUEExk7z3P9M//tfPkR7rpiE5U738TS0sGk4iT/xmsJuHI9k37+xEUkyLmPJzsRyk6WkpqRQsAvBaBd7kmnS8uJSRLf92T7SndJh4vyk8fIyEjFJ8RvpkYQD0ZHbckZZodHMTs+wvOLZUfvprGsiGSTF18/+Ciu3j7sWoVrH76PweQo/JLSmBUQ5+n3xHZocXKp5ASxBj3/ue8BWSfpjEY23fEHRlJTCcvJRWMQYllRbalRpiw8/bfneeK5Z6S4RLoziJ3GbqW0uIi8hfnSmFuscI/nKOwqOc6axZtkIS0Ed16iqsXFvuNHWL5yvZx8Ss2OfVL+W8ORA0Qqaj559DkMNid+ocFsuv0WHPHRhBWIte8tQd8ZfIqzp48QY7Gy5+7HME1b0SaEEzE3CdVr27cr1okJfIGYwEDMly5x2TpN1q+vY9Xdf5bGwSIzUwxv1E4re594mu6qszhVemb5+jPd2YU7wJvQreu5+v57JfwvdhoxbpmcmqTyTBXLli7H6rTjFlwbDLJqr9j7E8tXrvbMN3UeGfb0tJmG0xUsXLHccwaJQ8epoFjslFVUsnDVCiwzhYmX9MRS2HvP3fTX18pqOiYikoHzl3CE+JP422tYeuP1gBfW8QmMgd70V53hk3t3EGXwYWJqirkJiXSercPuY2TNI38mcesVSKmzQGXdMDA0TktLo1T1KioFRRG8PjVjwtG7rpElAgEUp47I9VUpDAwP0H7uHItFRJzcNIQRrpqh3n7aL5ynYOFijwGkQ/C7BOxp5avf/ZbR1mYCQkIlgbX3fDejJiPrnn6ceWvWSNTIMjqGV4Af9Pby5cM7GGvvlD/va/Kmt7UDzaxgrn7hCQKz5ntsUVQSuOCrr74iyGjgyl9dJQtUhzTP1UijYpFzmpeTN6MC84T1tna0MWWeJCsra+b6xfpR0d7cgtlmI2t+jmcMOOObJpR5H9z1Oyy9FwmOiZH/5hoexhEQwLZXX8cvcx72mY1T71Iz3djC1/ffz1TvRfxSEkUdg717AFNUJDe++xLqmGhPFJlKLQUHHe1teKlVxKYn41ALxyfRAalpqmvCYPImMUG8pJ7DWLytr732OiuXrSA7L0/mVv7PHqmyqkoaR89NSpYjg/8VsNaKCt7bcR8G+zRz4uIZHRtlamwCXWw0N/7zDQiPmnl5hb2NjeHTVey+/1ECHE5mz0umf3CY6csT+CTGs/1fr0BIANg8ZHfxGhw7cpis1BSCoyMkQix959BQVVZFTFwSs0IDPNFZKrf0gzp5uoS02ETCwiOweAY3UuNVVlTMgqwc9D4mSZMQBGJRSL71+z+g625j+vIlknIyudg3gNumZk5uLle9+DSKvy+qmd+Pe5qqb76j6cOvsV3qJzQhCqeiYnrEhldsDNd+8g8Z3ei0uNGKqtfi5MjRwyxevQSDr0mWSWJFi/VeeqKEwjyBDIpu3XP9Yu87fuIEBbkLMPr6SWNn8VREKXx8737Wr93o2YAFqiEKc6eaqvf/RdWnn+A2j0hSdmNHF15eAcT9bPS+6YmHcPr6oliskouKfZLX774XfU07AS6YlRJLR08f5jEHBVuvYNlfH/Ao4j3Wj/JkOHjkMMs2isJEPA5hI+vZmU4eP8lqifTNKH3VCk61m5NFp1gtChm1igmPyyD+Chz5djdrtm6VqkVMQhYvClgNR/72N5oP7cHgmCY1Yx6VNXX4B80mfdMGCh+5S5LvTRK1FhJPM18/u5PxE+Uoo+PE52bQ3tvPmNnNmuuvJ+/u33lOV2lVo+JcYzO79u/hvkcf+gUpENczbJviTOUZ1hcI9auAJzxeaNPjY9ScraFw2RK5B4vDRTgUMGalrvIsWUsLPU2suAlWu1yj/7rnbmytjRimzMRFx9Jy8SLDOi3b/nwXGdddK8UBIoDeKPbosRG+fOxJJs7US/P5qLQkGkQyjuLF7TseJXzlIvAWYyexeYoKcIqmpnrSlhegaDzG2qKJGBocpKu9i8KCRajUnsNRFFb7fviR4ZFBbrz9tzMkDfHRtIz1DnK+vZu8xUK9O3P9wmJoeJwP7r+Pia5zxAQGYFA0dA1clmjwjY88SNjCQsmZ9FjauaCriw+eeApLawehJhOh0RFUNregCYrgziefwi8/C4wzXj5u6GvqZPznz5y6SJj6KzIDWvyuzs52rFNWMjOyZ/wTxBpSaG09h9VlIyUtXf6csEUWxvstVfUYjSZi5iVILEIOpa1ODv39bcp37cLbNUVqZAT2iSkuT06iREdyw8MP4J+XJ3mp4ktwVUfKy2Wogbann1Bvbwz+PtR3n8c/Kok7xKgxNV5O6WQNIqhLlfX4+nozJzVerm3x/oqjs7GulmC/IGKEif5MkyOeTW11FUGhQURER8tGT6L9TjVNpVXMmRONX3TYL5QmQW8aPlnGxy++iGO4h/y5qYxe7GPEbsOQlsxvRfZu5BwZk2dXKTLh68OHdtBXXsUst5swPz+sbid9Fgu6uETufv9fnsABLxGl5ukj6koriUtJwBQRJJOwxKISy7e67LTkAIaEiVG1h7wh9v5TJUWkpc/F19/XM2WbmSTVHC4mO3+h570V1aJ4OFMWOvYe5qt/voXWPkZWQhwDreeZ1mvxWZzDTX99TKqb7YJ+5mOQtnYdn33H/vc+xG0zkxQXw+WeHsZ/bsIjF63iGoH0KXYQ++HMGn3iwYfY+cpL2HRiyiBhLIkkV54oYlHeAtReHmskOSPX6/jvvj2s3bCBII0Og6gpBLHD5uDEiZOsXLVaNksuxS3peFq3nSOvv0FbUQnO0QniwmbT192Nw6Ajdf0aVt35J/Cb5Vls4qZZbJS8/y4lX3xOlF5HTHgY50eG6Lh4AdW711yjDAwOsHzlUpZfdRWtX3zFD/v2kbB+Hdv/8gDDYhzqY2LKOkKoy8Gep15g/9ffc9NDD7Ju23Z2v/AS+w4eYONdv+fKR+73qGulDl6BkFCK9/7Ikqs2454elVJ6nU8orhEzJ/buZ/WVVzFum0YRUV5uBYfFytmyShklZzFopApYZRFhzw7qztSwcMUyxjROGcvkj46QaRufPvwwzT/HCN14192kr1zD0X+8x/f7dnHLzofIv/4aDyxr8hEGUZgbzvHaHX9B7VK4+t47SF+6nC+f+RsHi07y6xefZOEVW3A4VZj8AqRb+Yh5nJq6MxQuKpDwt8Nul4fj2Oi4LEKWLBE8HI9YRUDCQ0NDnGtpZeGyJXLRStWnS2Hk8hDnRQG4IB9F5ADbHPh5+6AfGeW123+HdXCQvzz9FL6hYXzx2j8oO1vFQ/96mTmLFmCbtGIQi120j4PjvLL1euxmC7f99RHCk5L55KnnKaqu4v5P3iEsbS7BvqFYRbKBQcPu/Xtx/5zQcMXWzTIqTRCiTRo9F7ouMDQ0QnZOLm6VIDdLIxg6Ozsxi+5/fpa8ftHZiu7qQtd5pi0WMjIy5PWLA80gLF8uXmTnr68nOjiEPz35tETE/vPyKzS2tfDa7m9Qx0cyaZ+QiIS3MRB3Ywcv/+Y2aQd0xxsvodYbePvhp2g5f56nd3+JISoSlV0jI9XMTjstLefQOJ0kpCZg0XlwJqNGJxFAb52RpIQktCIf1+GQMWLvvPMOy5Yvl4exRe2WohTR3VZXVhEUFExqUjIuswVvtQ69UD3XnOG1u+4gJ2setzz2CJd7L/Ppc69jtlt47qhw0ffG7HJLDpe3zsR0cSXP/uo20pJTuPmVZxkdGOCtx5/H5W3iwc8/wGwyEOAVIEVBVsVF87kmQv18CYucjVntRNFqJIWhuqyKxKgEZgUHS8sLt1rBZdBSUlxMWkwCwbNnMWVQSeslnRtqT1eQHBlLxOxwaTItnPvVE1bef/ZZWo4eYOXyRWz70+1cvtTPezueJzwqint2fy5h8imLGe/AIIRU9NyXP/L3ux7mqi1b2HjXb+lobeP9598kKCaWHZ//iz63A5PJT1IsxCFQUnqKZEGs9vWS16jSqrE6HJQWlbJofgH+Jm9pYCsOF4dezYmTJynMycPHz5dpgUqJjUwQn0+Vsnx+vkSURH3vY/TCOOVi/8cfc+j9d9iyeS3r77uT4kNH+OKVd1m7aSNXvfq0tEkRyJxKQBpWN49t3o7j3EWu+9W15P35Vo5+/TXff/glSzZuZNtTDzIlknGsQmygxap2c7zsFItWLJHmuMLySTRdojEoOnqSzYtWSRN1ITBxaBQm9ApFwoFg8Qq5v0wbVDjdbrzsCsVHjrNl0xaGJ8ZQ+5nkuNF/zMnnb/ydoj1fc8/dfyBrwzp++vdnHP38R677w20UPHanRJDUk1bPSN0/hP+750Fq9x/loUceZNaahfz7rbepPlLJ1Tf+mtV/+R1Tih3z9DQ+gUGU1pzhwPFj3Pvg/TLpQCsaYTUMOMzUVlRyVc5ivIV/n0AQNComp6eoOiuQwaWexlmILkQ82ugEHW3tzM3KkIiVUW/EIKbAk05eePhBzlUX8fKzTxE+N4Nv33qbXbv38OybrxH3qy3SYmdq2oy3RpiV+/D2DTdzsaOTR598HP95ibzx4ss01bRz54MPk7NtA+Nat0SmdIIX3T9Ga3MLC1Yuxa5TYZMNqIvBQUG+b2f5ggJZJIk9XjR8+/YfYGR8gmtuvEHWy6KIESKu/vMX6OvtYX5utoxFs4xP4ONSYbSruPeG6zBP9PPhO2+hMvjy3s4XqKqt5a3/+wSvZcIqy8bk2Bi+Jn/BL+KJLVej12h49InH0AWYePGV12mo6+CNjz/BmDJHnjni/Bb846H2C5hHJ6RZvtNLy4TaKddJV3u7zM/NTUtHJ0RpYjtUqajraGXK5WJuZoZsML3dGjR2J+2NTTImMGJughQ5CoTH165w6r/f8vHrr5ORncSjD90vy/VX/vqMjJt899BPEB+GxTwqyxshLKDzMn/adKUUEN33xA7pDvDEk88wOerg9Y8/xhzqjd3XiEtMzlxuGQfppTcSk5wkke5pjXiP1JytqibM35+E2ZEyqUQALw6VQuXZWhkpFhETI0ECXwt4uVRUlJczOyoC//BQNEYdDpcDP7eagfIGdvzxj+QWpnP/X+7BOTDG88+9IAGav+3bLVFm2/Q4KpMBvcGHz+95nKqDx4iIieTB11/mcvs5nnhmJz5BEfz9s89xGtWM2C0YfLzl+1d6slhGF/rPniU/kxB3CS5mdXEpyXGxhIeEohJ7gxjTquFoVRlJ89LwM/liVOtQOdz4qHUUHzxKRlYG2iAfrG5x7nrjY1eo/HIvH735OtkL07nrkYcYL69jx8M7yF69jD98+J5s2MSKVQnOnQPaPv6B1554hitvuZ6NN15Ha2UFr/7jHVLyl/GXZ3di8dbIPVxE5ek0Gt545VUeevhh3CJoQZyxwnHA4aSyqIRFefnyHBPgipdGJ23SjpQVs3XbFkmpmbrUi7ew1woJp/XYSZKXLAS1DZttGoNQWzvhyGtv8sk773L1DTew/fbbqPj2W97/+ENWXruNX//1Saw2t0z4ESJOf4eDQy+9StPxoyxZUUjebb/l3Nff8+0336F6bcMWZXiwlys2r5KE3YaSKr7ee4DEtRtIW7ueCS8jaqEGs0+jjI8zUNtAkL8//vFRePv64K/S0lVbS1dNLebxUeIzUlmzbBVlPxzmQlsHLr2KSZWVeUuzyc7M4uC/v2d8ykFI/gIC01Nx+XtJKxhhRyQ664aSagoKF2I1aOWDFYpC+6SZ+opKCgsWoDbpsAoeiE6NbXyE+qLjZIqRV3g8fr5B9Pf0M93TS9/PnmEu2wTx+WmkpiRTvvs4I4PjeEWEMysjhaCMROxuBaNVTWNbG5cUkXmZg7dFkZ3bFA6GzGO0XewiNzdH8ttconhTqZmYMNPe2EpBfj4uxY7iFoopLWNjEzS2tJK3eJHcmAWULsYbE6OjEs0Slb+fVkQKWbGqXIwMXaan6Rwxs8NJSZqLUevF5QuXJULWVX4Evd5F4dZNGL1MHP3ye1QuHWFx8wiMTyByfoq0zZi6NERzRzu2MH9iU5IxOTxqO5GM8fXeH9D5e7N+3Vr5MotiWCiuRZ7o1NA4aenzsOgExVZEaqm51HURs3matIwMrIpH9abTqLl06SIjoyOkpaZgEk7rKoVJ7Fzuuch4RyfJkdGkpc5D5dLQ1dyF7XI/7aUHCA3zI3P9arx9fNn38Wfo3HpSshcTEBeHK8wHjBrGei/T1NqKb1w0UbEJ6G0atBo9o3YrZ5sb8fH1ISUxUQqQXIoTt5eWxoZ6/NUGmWsqRBqieRAjrA/feY8Vy5eSkpbKlMsuO26dVsvZujr8AwJIik/ANW2TyINFo9Ddcg7d8CBzZocRnZ6Oa8qBueGiHAm0nTmOT5gPuddslrmnxf/5Fq1iYO6KtfgkxWET/Dqtmsst3QwMDROQGIdfYBB+KqHcc2J2O6XSLTQslMjZs6XPomgSxGEoCtKUyFhCQkKZlrQ6FwatlpqSMrKi4ggKCvQUgIILr9NSXVEprRsiIyLQCaK6SGywWvnsow8pzEghLycLr4BAtNMOxmuaGG1tY2qoD3WQkcJbtlFdXUf3wRr8dAFkr1+DEuqPKTZUFjSXWy4wOmkmNCMVtdFIqClQNgd4G6g6U8X8tHn4GQxonC404iBROSkpLaUgKxdvg8mjOFdcWIxqSouLWZORS4DeiN3lxC1UwDo1Z5rqiYiag5+/PzqdHoNah3l4lLaaWqL9TURHRaAPDsL1sxWHtf08PWfrGL7URURyNKmbl1N68jSW6ktEBkWRsKgAa5AJV5i3HK9caGihu6eHvE3rmLI5MDlE/y8KIxeVNTXk5mTLNSDMnQUdQBwmRUePs3nRSjlZFQIzm06FRe+JuNtauBSt6Mo1ankwmhUHtU0NZOVky+enE3Yg4jOPTdBcVUVSWBDhs0MxhgRjH51kuqGN8w31jNuHSc5IIX/pInZ/vQftiBs/72AiMuZhjJqFNUAnY66aKxoYG58kc9kCidQY9CJnR0Vdezul5dX85tqbpYeeAEjcejUjrklqK06zJScfb0UlAROnRsOow051zVmWL1yGyuFCp1JwqhwM2cdp7m4hMytT7lFMOIgICOdiZw/dHW3MiQ4gLnwW/m4DzrFJrCPDnD51DKt1hMKlBaTlzueHb3Yx3W8hMGQ2c7KzCEmIYVpll711U10bg6NjrNyylkm3lWmXDaPByOilIUYuDZGZlIlLo2FCgMpat+RJX2xtYX3WfLzExECgRBoN+4qLGZuyce3Wa1E7Fc/77rLTO9JD16VOcnKy8PfxxTpmxqA1MDI8TkP9WdLnxhE9KxRvt57xC704R0aoLi9B5eVkwcJckpOT+fzTr1CsWmITU9GFhJCQncGwY1Kul/rqZkJnzSYyOQaXQcW4zYzJy5vzTZ1obCpSY1OlbZKIpbTrVbSeb8M1OcHSxGSMYp2IAAO9joqLXZidChmpmehtCv6S2uvgwuAFBqdHSM5Ow+YQ8YtGdA4V3//fNwT5+VKwMAt/Ly9iAsI5X9eMpb+fjpYGXHo7m6/cKJvbvT/uw6h4kzJvPj6RkYQmxjDsnOR8Xx/dnf1ExsTiE+qPxteA2WnFqDfQWtPELO9gokOjpRhiTNhEeWmorqtidoAv6cFheLsV3G4XVq2aE+ea8ZkVRmxEDF5ONd42t6gxqWs5iyHQi5CYMJmyYVS0GNwaGivO4rBZSU6Px8fLSKjBX16/Y2jol+u/7qZrudzfz+7v9+KaUrF4xVpiMzMZdVnxmxPC2eZmOlovMTctXZpT900MSU77hHWastIKMpMzCDMGS064lGpp1ZRWlZAcH82cwADUDrsEuGwaNfvOVJOQkUmAdwDeihbTlAOjWk1dWx3es/wIT4iUxasItvDTmSg9XCSvOztvHsIZ3EdlZKLrEsNnmxgf7EMbqmf1leuorKulpakNb6c3aZm5GGLnyGzuKcskF/ov03y+j8wF+fgF+GMXpv2KA4vVyqcf/Zv7/3g3BkHfcrlx6zRYVQonKsvJz8+XVCq9GEdPW4kODKB4/4+0tzcQmRLFpmUrGShtpul0DVN2B14Rwajjgli6ZBEDVU00Vdah9wtg7qJFeCXEy6zniaE+Ll7sprOvh2wxgTR64xT2RYqTAIuVnt0HaCo6ycJ1S1m9bh21RRV89dmXqN7b/mtl4FIn8WE+FOZkUlZeTcOlyyy68RauEAacOrXMvvPS62XFWvTTQZatXyvlN2L0YJ2ewqTV8/XDO6QaNyM1iUXZeVQePc342AQOo1DSTBIdH86y/EKq9pfQ1DtI1u9/yxUP3S89rMTD9VBZFM6Wn2FB/gJp2DrjpSzHgc1nasmdn4XWqMMpTJzVKszOSWprKli2YAlaRY/LoZIHppDO/vcPd9F2uoiMnEQWZGdx5PtDNPf2c/1zT5J/83U4NGJQokMjZm9o2Ft2nFWLV2CS5qkKLrdNphNU1dWSnZWNl8YgUTK7y83kpJmD7kZ1AAAgAElEQVT21nYW5IhYIbEDC3KHEI2YqW9tJacg95drF59hcnqaxuZGcoV6TpjnKi6sKrdEGM93nic7PUsWmE6LA61eLyHbt351BePdbcxfUiBzG2uKy2nq6uWl//sRY1YWbo0DtUHcJA3m0RHqL3WQl52HTly/GPvp4Kvd34OvkbWr1hAkmNxuMZZT6LvUi310ivi0FFw6l+zMxbio73yv5BglpyV7/EG1gsSuMDQ8yND4CMlJCTIPWLTnQjndM9AvR4UpMfESqVML3pF4oGMTPLVlOYbpMVZv3oLL5ebkwQPogmZz798/QJc6FwxunIpN2j309PUyNmkmJSEFnSAION24DBpaOrskyJ8aHysEmHIMIA7rxpZ6gjUGYuITcQoXd9G1u+Ht195kxcplzBPKQzGKmpE+1zXWo/f3JSEqThKGxb+Nq1w0t7cQFzKLIH8/aT+gcyuobVqobeC5W64l2KRm8ZXruTwwSH1JFeqQ2dy3+ycUHy+mZPaMWEFQW1tDkNw8o+V4X1y/4qWjpLqSObExRAbPkr5yAoERMW6V1VXMnRNLgDAQFtqqGTJzfWUV2XPi0QX4e8jDWmmGxKniU+Tm5GIymRifnMBLqi3VPPT4Q7z8/AsS6XfgxFci704mjhzjmVtvJTMjlZQ1hXSc76G1+BzJOYXc9N5b2IUBsZdgpQhenFoiX5kLC6Sxu49Kh8vpwqrTcLKsmBXZ+fL9lqp2AVdqFErLS8meP18iDIKrIZIcrRooLz/N6vQ8D9FJINZCzal2cai0SPrHiWs0oMNqs2AyeFF86iQrFxag1mqYcNrx1epQ2e2U/+sDDrzxD6IjZpGxZRW1DefoPt3OvLxF3PDBP8Fbi0XlUe8Ki9uDRw+xfPUGqRb0Ezwit0qGvReVlLBsyVIZBfw/z17x+E8eL5ICNM98zUM5FWEgJaXFrBdcMDFiFP8PQWnTwd6TR1m1fA12tx2TWiTAeAaXwk5mw/LluJ0eE3StsC+xOfjm8cep3b+HjIQ4shcXcvBoEZ0dA9z0p3tZ8IfbwaSTYkeL04631ktmQwtvU+FfptV4Rj2NHZ3s2r2fx+5/WAqQxCstrlNoMmoqT7N2gRiJzpAc1GomXS5pJL5iQe4Mr9czbh9jilNnTrMobyFGtAhLZrdFWOLoOFlymqUrF8rRlEqOhdUwOc5b993LWH0NOamJRCXGc+x0Jc29I9z3/N9I3bpJrgOBjgpkX3ijdnR1kpKWhNlqxmQ04VDsTI5O0dN+ibzsBR7qldhLVDAwZeZi2zmWZc73fCgpxXaxq+gkwxNTXLPlakl7kMluCgxMDtPa3UJBTp5MGfH39sdqtTNkmab3cj/zU+ehVpxoHMIoWCgJp3jmhl9h7+lk04ql+Pv78+3+Qwz+zC5+/v2PCBACN+E7KSnCbiaHxum7JGxa0lDUbvleiz3o0vkLTA2ayRRRcKJ3Ftevgba+XtzmCXJE4ocoAMU2o9PS0HuRKYdCZny8RFgld1KIQy60M+Eykzx3rnzfxJ4h/vh7739EQWEh2TnzJT1BGo+L53npEn+57hp87BNcu3mDtMn5dt9BHL6hvPLN9xAaKtFs4YRvU9yyaReTpvjEOMkmsygWjCoD3a0dUtEfG5cor8Mm/qwGapvPMTvQj3iR+SsXlZDRailvEwXgLLkf6sW3RGchDK4bagiMCCJgdog8IwSCqVI00vJpfm4uGr1nWiCN1i12hmpqeezO3xGuV7jxyi10trbRfKGHTpuLf+4/7ImWNeoxi2AIgzd1Z86SHJeA0UuLxqhlFKvMza1rbiAxPI4Y39D/Xwho4XTNWZISYwnxE2bzMwRDtYrD1dUkZ2QRZDSJkw6dCBpQQ1lVGSnZc9F5ibxrwf12yga0prZeTro8CXMqCfqIuqHlv1/w/s6nSU4IZfWapZxpqKOqpY2EBcu48423pVrZKtLP9FpsipOiqioKFhSgc3qmYpLx8TNF/rG/Psorzz6PVqBYYoMUyKwaTlWXk1dQIK9RoNzyh8fHKPniE7768G0iZwXyq/WbqTtQxkDPIHajjmmNC5W/hqs3b+bM/pOca+0i/5ptrN/xKPgFysmkTrw0Kheni4vJLSxEoxe0HbHiXDLv/dCzL3Hq22+JTZjDisVLqSk+Q1NtE6qv7nxISYuaTfkPX+CymTEbdaz+zc3oU9KYu1RkARtwqjQyVkR0CycPHWf9unUe3pukTztRWyZpPXqc6bN1NH/7vdwEx71MbPvD79DNCqC37Rz1/4+q94Cv+q73/59nZ+8JZJIAIZCQCSGBJBCgu1XrqNZxtdXbe22vHba1tcvrvXZba7VW7/i5ba22djEzSMgiIQkEyCZkELJ3zh5/35/vAe//+PBRTZNzvuf7/Xzen/d4jb+8h3fZhssSwaF7vslSaiLbb75BZRlel0eJbLqtVhraWthTWYFBwJSKuuHDZrPR2tTM/v371XhDDkXBLazaVqlvruPmfTcQIBFVkg+BKa1YaT9Wja2vj+53/ojBaSMoLYXQbVtYWRfNVx56GLdUmXoxy9Rjm5nl9GgfJaW7MfvHVlaXHafXQ+eZTsp2l6kRo3jRShdgcW6WzgvnqCgvRyfMTtlIBj1z87OcG+ilrLRMCTgqFpHPw8T8DOcvDbBn1x4FJhZ8hXyLmelZhi4Mas4hfoaxjMwW+vuY7+lm6GQ9lwXwu7RMdO5W9n7qTgiNJ+3gIbw+l+qGygK6MjrCldkJiouEtKNJH8jI9zdv/w5zUCCfvu0OgnySnMlC9DEyPKz0uHLycvGZZIkIFF6nsDmuBRs5Insj1+O3g+sb6GXJbWVHzg5FotDrdDh0gnsZwrnsoCA/xw9u0cbDV/susth3gTPvvY+je5DVpSXW7S6g4LbbMG3IIKmwWNOOExkRl5u+/h58eh1ZW7PU33t9XpwGo9KgksR106YsldDKXpJD5OzFLiINJrZIcJPkRIE24acvvcTuyr0U7Cz2uzwIPtCnNrEuNozMpAw1PlLCsRYDTX8fF0VHJbBhfYISghdpTr3TzUhTC64ro7S/9zc8Q6NMzc2S+/k7iC4qJGHnbqJT0hSUzWGzYjGZOHPmDHGJiSQnJf//vKFFviU5NYXk+HWYFEPMgE8njg3NZKakERcfr8gfMkKSZ9Bwspr89M2axZrgChSBQEdjbQOZ27cSmyC4FCdGixEXPr737NM8+O1HiIuJVPtEfFgson5fW6+uu/Gd93BPTDJnXePg/f+MO3kDmZVVBMfE4PN4lXyCECROnDhOfkkREaFhSlxYnoVVXHlOVlO1o4Sg4BCFUZSRdKBOT21NNTklBQQHhaikQlkW6+BkdQ17pQgJFWtHOUV0Csv70bEjVFRWajqCbrfqyMlXO370ODeVV6lx1pJKhK1E46PnyBGCekdofPs91haWsJqMbL75IJfxcN9//BC3waJdux//c/joJ+w5VIVZZ1bWU9o613P42FHKD+zHJJ3sa1L8Hi8nTpygYv8+jFIs+kH/VrzU1lZz475K9LKf/YBu2caHq09w8MAh9bvXyMESG2pP1HBj1QH1qys6JSktiGO6P/6YsIExqv/3D6rguOKyc+tzjzMVYGH/HZ/V0EySJEi+YnXS2HiSQ1X7NLkXvU+5LIkm4t8++Ignnnpaq+ckUfUJpM9KS/Mpbtq/TxWkStzdaGRueVnFqgPl5f8gD+Bl0bZMS0cbFRUVapRs0sDVrCys0tp+hv2HyjW2oKxArwOPw0avODqdPsvpv/5NXYtLZI8e/DZzoUGUHbpRrTTbnJXw8GBmZ8QVqZfist0qZMiTlQN1emqG/v4ByvbsUY9DQQMlv5mYYPjSoGIrK7khf5z8yycfML+yyNfu/rJqNCgNRp2Oy2MjjI+PU7pL3l+T6xEm7eXpCcbGJyjN36WkgmT9+XAweXmY1fM9XHn/YybaOlWcEd/TwvvuwZu0jpyiXer6ZXQrSctI/whLS/PkFOWq2ChnmsAOxgYuszy7SE6B3xbTn8BeGBxQfs07t+X8AxMHdA8M4HR6Kdi27R/kB2HdXujEo/eybcc2taakmyut01/8/Jds2ZbD3qoyVVsJUc5jX2Gwrwfn5REG3/krs90XVQcwqbiAlE/dSnBmhpKf8XkNeKVQcImw8znMQSaFyZSlLGWdJDpnW9qVwHbSls0aKdMPv+1qbicmKoLkzBQt4Reaq9vLqe42wuNi2JiaqopCsd6UBKu1tYW4xARS0tL8WFqBXXs53XGGmJh4Nqak4rT7FNPd47UrPb6A6VnaXn+L0IVVlpeW2HpjFY16J1/63mPEJ6zHoFPpjyZn0tCsxtqx6+I1MqVeO4+aG5vYmJzGeiHE+feoXMCp5iY2Zm4kMV5sNFXXSC2hoydrycnZQVx4FCbBxvr3u8Tardu2YgmwaNIqsggddpoaT7G9KB9duPh96LXi2QVnjx/DcHWcrt//Fuf0VVZxs/sLn8OTm8vmfQcIChFnXalrZUKm56PaI5SWlBArBC51triVDNO/v/g8Dz/yiN8x5x+OMdXHjrF3715M0ugRmTWvE7NYuH3wLgmrK7S/9nPck/PYQ6PY/8W7iMxKZ25inDN/ehv7/CJLOhM33PNP+NLXs3X/QTBG+wOh+NQ6OV5Ty/4bbkQv4tn4VDodiJML73+IeWKSj37xJiFePaEhscTHrUf30cPP+MqL8nj3zddxLM2pKuerjz/KQnwcKaUi1CyjWJnBaxVNzbEj3HDwBmzil2kUx1WvGFQy19lJ+Mw8v3/yWUVpd0VF8PXvPoQxIQbb+BXe/O4ThJsDsSSs40uPPcZwgJENBfmYRYVeBVsdDpuNxtPNlFeUq+CmwTt12Ow2Gpua2bdPC3raz2HJtkrbxU52FRSqEYaYdSuVfb2OgdZmAmfm+PCHLxCiA3NyPFtvqqJ1eZavfOchzJYIrVKWzN9p46OmWqpuOKRU0CT4yJhtcWmZ7vMX2LNnr9orir0rnzszTUffeSqFBKJujHbQTS7McrGvh/JdpeqAunaAT85O0T00wO4STUpCNOKkczQzMcPlocsUlxYpJwKPy0aQ9HYcDq42NWMfGuGjN3+FzusjensWd3zrm+jjErCkpkNoiEqIJBEZGx1j4upV1Vr+P+Rdfv/HPxAQEMCnbr9Dyc5cu2/Dw8MsLiyQL2xf1SvRILZDg5dwLFn/kQBqj5yB/l4WnavsyMnzq9xJtNXR3zeA3eZie45IKEj3wofO4OVqzwVMC4t0f3yUc3/6G0Fmi/K/zL39ZnQpyYSKPZEp4HpTqe9iLwaPl4zsLYj2hJzh0hXrPn+OGG8gGzdnqS8q91gK07PnzxJusbA5I1MLbbJ+vD5ee+klyir3Uriz6B8yKm44e64TV1wYG5M2EikJsnTpzDpaOroICA4ja0s6TreMZ6S6dXLp1CnWew0c/vl/M9t6FnNwMFmfv1VpnYVszcJtthAZHKl9LtDe3k5MXCypIt4qz10V8z6aW1tISUlhw7p1GnnGv26bm5tJT00jYZ1mu6TxarzUN9SxPXMzcXGJWoBU38sfJLdvJTJWZGa0d3H6XDzxxPd5+MHvERsXqQo0n89KqFTtR46xPTye3zz6DLrLUwRER5D/rS+h25ZBfFEhPksQIapT5t/TtTVKJy48LBSjotJqHbGak7Xs31FCQHDI9Y68xQd1NTXk7i4kOFB09zRtPXnV1dSyM7+AQHGnkZe/iDhy/Bi79+whMCBQ899VPmVQc7SGyl1lGEPNTHhWCDKZCcLGWH0TGxdc/PbZ5zGuObEGmjn4+P386UwTj7z8ihLyMfvvjbzP8RPHKTu0X+vIXiMp6aD6uPZz6QzJPlHX6ZFEtZqyA/tUnFD6mqpg8lF7soYDFeXXO8d+AVROVNey/9CB/3sOqS5pbXUtB6qqsDk86MWfGCf2tWlsF/sI7hriLy+/gcHlJWBjEsUP3cNUSCBFe6qU+IN8rmPNqwRhBcC+f7+QOrSgIYH7fPcFPvjgQ5588vsaccy/saUYbmpppFJ0CdVLY8yvrK7S0dZOZYUQ0/7xFVZWlmjv7FAJ+LVHIv9+eWGF9vYO9lWVC8kXnUUirRPr8jTz7WcJ7x7m6Fv/i8flxpKRQtVzj3AJFzuK92C1uwk1Bat7OTsnCWAfO0XnUZIM/2cL2aOnv4+SPZqkl7JnlY7exKTqGO70J4zXuiB/+/hDFpbm+MpXvqyZAPivdvTymHIOKSnxF8mSrHq9jE2OMz46QdnOXcpdyBii5jMsTI3h6hvCUd2qEnB5JZcVkfuvX2UuPJhN2/JxevSI6aDch9HBMRaW59leJBZu2v2X1sPYgBTJ8vOd2lb083P6Lw3iWFkhf7tfKkuFVR19fQO4nR6ys7OvxwD5Nz0959Xezt6msYNV0uuBt372SzX63F1RqsjHWrvDyXj/RUyTM1z87bv01tRjMBgouPVG4m6sIHDTRmLWJYMxCI9Pp5z4Bru7MQWZSJZpjsIvSgjVca61neDIMGVsID+X9S975mJrh4KYJGxKVam6UhfyQntnO1FxUaSkJvnTbK0z1tLcSkJ8Iqlp6f71JqHWw+nOdmKj40hfn6bOxjXrCsGhZk63nyLJDR0v/ZLp013KmWjv1+7ib2sT3Hz/P5O8LkOdgB6nXnGeBN6RkZFOnCSAfulTuRUtTY2kp6QSJ8Xw9YULLUICycwkJi5G3THZLXLD6+pr2ZGbS1R4hF/HVIufH334iXInCo8IxSkSNlKomQ001J5gW34elog49VRMIjcFXKyrJc2o4w+PPk6Iy8Eabj7z8HeYTksiLr+IkODI6/dHQsfh+uOU791DqEyubC5FwXbbbTz85Pd45SevXY8Z1/ZF/fETKgFUGjlaM1hJk3U3VRM/v8TJ514h2AmzgWZu/+d7CM/KwLOwyB+/9xzeVSuroQHc/eSjTEUEqWIeX5B2f8Sn0+Chuq6OysoqPCsuTMFBatLpcywxc7qN4OlZPnj9Z+iXrcTGJZGSkobuxYM3++TIFbHirRs2EDy9oPBXkTdU8Cnx6TRorFLVBrevUnf4Aw7cdofSyhN9JXG70Htd/PnhB5i80Mua1UfulmxmBwcwuF2YAwLwmSxcXbUqq5arl3uZstko+uJXqLrvX1Rpu6bzINN8m2eNC/XNVJVXKOsUCQMSOKxrVpqbmjggrGE5wP3BcNGxyien67hp30Ei5E4KO0/KQccav3vkAaYv9BDkCSBzQwpTY0OcHR/hpkcfofyf79P64RYTa15p+nuorq3j5gO3qOpT2tySadjn5mnrO09xeali3EnXLdCrV0y2c70XqaioVAmpdGPkwJxanlFC0BWSAGoOu2pzzU1Nc36gj9K9e9WClQRQvI4Xr07QOzpA4Z5SrEpK10MwdiX4/O79j3DlwkWCEmOJjIxi7MIg+thIDj15P5n7KrF5zRiF8SvBanScqYl5iiSIGTSZE70T3v/je0oN/eZP34I3QFI9BbphePgKC8vTCjum9K3UTtIzPHCJRauNnDytur2WTPb2XVRg8B15eeqZKP9jl47hgX7mPCvkbs/FJM9FgEo6O4xc5qf3P4Tr6pRyKxEB0UsXBwjJSObOl76PJXMjeqMkLfKdDQz09BBq95CetUX5xttVZmLg3LmzhOkDyZIO4LWJrh66znUSFBzAps2b/IxBbWz/k1d/TNXecnIKdmAzyKGvx+L0caGzE3tcCClp6cggQxUKJj3t7W2Eh4WQuXmTfxQlFYGVmbqTHP/RT7COTJK4MROHzsDI+Djrirbx+R89hicqQmDSuBVINYDW9g5io2NITU1WOZtsdhGu7mhqJSkpSTEOpdCWWkMaGy0traRt1JTpFTFTJSZemk41kJG1ieg4ATjr1IhNCIxNzS1s3ryZmNjIa4o0yo7oB888w3e/912CI0SEVI9OjGJ9Vs6982fO/++fsA6Mk5+7k/H5BS7OXCGpspgvvf4DNUYM9YpelqYZVttwkk352wgNCSZMfEnVevZy8mQDJTlFhIeEacHZLysgCv6CxxV8phyX/hyK6toa8ouLiAgOw6Q66VpiXlNbTY7YJgYFqS6UpsfnpbGmlr3iBiQTZr1IaLvQra3Q/rt36P7te5iW1sjavo2uwX6mnA5idmzjm798Q1XO7r+LrRpNQaqLUHOynl37xE7RT3QVC183nKo7yc795erwlsJBE5SWBLCO3VUVikSrmm7KON5Lfa0IREuiJMQQeTs9BpuXupo69tx8QCMoak10VelLIix4GpHH0tSSXbC6zPGf/IyRvxwlGiNxaUl0jVxiOSSQ0js/zd5v3svy8gph0QlqQbjWnNQ3NbL3UKXqwknUc3vddPf1cuyDT3jq4Se0uCYtarmlqkhuovRAuSrdtJ6SAevyCu1tbYoEpb6QTqdcVJYWFjnT2cHeffuuj6fkmYv14Nk20emrxCOezcpH2gXzV3nnmR8wf6qb9QHhbEhL4VhHM+60GG6+9x523HynNmkJsCj9vsm5BfoGBinbXaI6mn5Hc+am5ujv7aOsfLfCCkqSIEtodmIGKUCLSotVM0Y6m5IEfvS3D1lcnOfur92tjeV9Avo3MD48qlnHSQIoB6Z8xt/FnicnxpkYG6OkpBSX3Y7JIsK5drg6zH99/2mc5y6THh5LfHw8dd1n8G5K4K7HvktCdgH6sGi/MLKBwcHLCgu7rUCEpiW6SSns48rgMMuzC+QVah1AGaHKYx+8NIhzbZV81emTNqIscz39IoLscLM9O1sJE8j3lWLnQu8FNQXKys7WyDnSJ/Z5+dWb/8X27K1UlpdpfH/V0ZiH0SHeeuYZFvtGKdyyTY13O/ovEpOdzjeefRZSMzXbNQVx0dPdcU6xjNO3ZKrPlM+WaWP76Q6FS0vftFGTR9Ia8nS1dxETHc2GlCRNwkb+xg0X288QFxNFfMoGlS0Ke1fev73lNOtiE0hN1jqA8iZun1upe8TFxpK6fgMGyWCtdgX3GGyt5s8/fg1L3zQVWXlMz84w4VnjUoibJ3/xcwJTtmrZtNJ6NHCyoZH0jRnErRNW77Vcz0drYyMbU6UDmKi1yhUzFlpaW5RzUIyMwoUVqxA9Ourr69iWm0NQeLhqUlj8Inin28+QvmUTYRFh/jiliZIfrv6YXcU7iQqNUQ0fn1XY7gGMvPM+x3/za3xLMyQnxjIzN8u010NUYSFfe/Flbe3LtQSbceq8fHj8CGVlZUQEhmjnosz4vB4eeOghXnvtJ9drMU0VEmqrq1VCqiR4fMKy9yq8bt0vXqHr6DHsV1bI37KdtjONZG7JxCHTmBUHFreJzLRUBgY7mHLbyLr1Nm57+BHlgGXTZNbVdPHw4Xf5zI13gEs8jmWvCHHVQ+Nbr1Pzhz8Q6DayJWUjo5eGWFtZRffm577gm5qfofzQPio+9WmGfvwLPjpylNRP3cTtjz7OktvMqtuLTmcn3ODl8ulmsmUzBoXhWbVjCAuHmWk+eP6HfPDe+9z9nYepuOlWqt/4GY1HjmIRQLDHw/6vfIUDd32O3/zwGU7Un+TWf/4Xbv3617Ga9SwLjzDQhH1tjfP1LezfU45HFoiwUAXobLOrEXBV5T5VsYhNk8vrUZ6RF3q72ScZ9Zpbw2Q4bRBm4e3HH+DYJx/z4OPPsW3vPt5+9jk6Oru47+lnSL31Nnx2F6t4CE0MZ3R0mL7hEXLzi7HZXejsHhKMIcxMTXF2tJ/CvSX4hO3ocirw5vzcPGcvXGRvZYUaF0ggFi/QmbkZLl3opbykVNtwXjB7dMzMzChCwO6KvcpWTOy/hF04NTnB+dF+ckuLsRuNmPQ6gh02AiZn+fm/PIhtbp6vPvYd0gsKePO736djoJe7X36azXJoGkJxuySB0jExepXpyTlloefChkmvJ9Bt4r23/6L8B2+64xZcAT5cwkr2WhgdGWF+cUaNbsV3Uthswk4dHBpmzm4le0euqvJUNWzU0dfbg3PNSm7uDtw+SWCNBLgMDF4aYNq9qEa3AW4jRrcHr2cN78wMz939NVJj4nj42aeUKPKvXnyN3slx/u3XrxOWtYllqyyhaBxuD0MXeglxeBTJZMXswakXM28T5zu7CTIEkJ2ZpTAaEvjlxOg630VggIn0TZk4le2PF7PByC/eeIOqPRVkbc9mRS/Wa3oi7Xq6OjvxxIaSujGdULckr0JoMCmSQ3hoEOsS1xESGoFtbRmT3s5kVyc/uefblOYUcPePfsRc7wA/f+EV5j02Hv31a8Rlb8Fm1ePxmXHpDZrgc1wcScnJiuknzyRAquCW06xfv564DesU6USndLd8ilmXkppKQny8JkvjFk9RH40tTaRmbyI8OkqNWQxGkxr/tbe1K5xMhGADhUksiYzLwysvvsAXvvwFYhPildiswDNNRiedhz/m5/c9yD13fJ6qf/k3RlvaePOtNwn6OxD6yXd/ybKcEGKzIVmOyczJ1iY25W5VSXW42YLX7cHp89LS1Er+1lzCgsMUcUYCm95soLbmBLsK8wkKCcZh0OReJAjX1NWRv7OIsJBQjE6PsiKTcVRtQwPbdhcp7Suj3qBGTLpVp7L/yi/IRW/RKxD7wuwksSYzH7z13/z11Z9x/z99g1133EZPWxsvvfxjqj57J1/8z2eZX1lGZwlAJ1hDl46Tp5oorChTXbwAkcixOQl0QVNjI3l7d+MxG3D6PGrfBbt11J6opuRApeb2IX6u4vTgdnOqrpaDVfsV9EMOfAnQAW4dNSdqKL/5BvUeouavMIVeL6dO1rN7Vwlms5E1+zJhASZCDXpeefBhRmqbuP8b95B5+8188D//ze/efpcvfPNbfPqhf8NlNLImVpF6M/YVO/XNjZTdoGEkNfEfGBgYpPrjozxx34N4HW4MARaVODgcNoXB3HOgXBFtJOU1G82sLa/Q1tZGWblWZEoCKAWoSgw7OyndV6EkV2V9SsHhXFqj+8wZKveWqlH40uoaUTSfm9AAACAASURBVAEmAj2rvHDfv7LQM8pD991PXGE+v3vzdT5uquGBp5+mYN+tmCNjmJqfVtJKEzPzqvtVtlOYipplnc6gZ3F6lkt9A5Ts3KXWjZCB5JqkGL48dImSkhKVdAthzajXcfTjj1lYmOMLX/6i6pjJXpc9PTU2wfjIGEW7dirCiM+kx+VxM3N1gqvj4xTk5SsYhsspxbMHw+Ikj37j64Ta9Tz9yGPoY2J46yev0jRwlideeZX1OcUERMexuDSPwWTm8tgE00uLbC7Ypka1yuXF7WN6aJTluUXlPiX3zabzKd/cob5enKurFKlEz6OmMLLxBvov4XS6VVdPkjaxghPIlExPnB4Xm3O24pLYYDSrju6v3/pf8rZvZ3dxvkr6xf7SbF3DPdzHY9/8JmnJaTzy0CNqBPzCSy+wtLrEM6+9Rkh2HoviVCPSS9KxOt+LxRJERuZmbZLgE6FpgypupXGQkrpRxRI1eTLq6ZBpRXQMyUnSAZQEUKoKLxckAYyOZl3KBtx6n0oApXN+rq2TxJh4UpOSVUIrxC7BjHd0dRAfG0vyunVK6SLMHIxtfprLvW384MEHuXF7CV/71+9gHR7mhV+8zlIwvPBfv4LAOLwBwTj1Hlbtdjo6z5GcvpGodXHXu2UGr48zza1qHB0bF6vWjeQC8mprPU1mZibRsTEKTiLnrHRJ6xpOkr0jhyCZYkj8FTKkT8ep060qqY3dkKiSV4d9DYtOx0DnOcrEttJoxLW6iikyBuZXGPzDX3j+6ac5cMchPv/oQww1NPDyj19TUID7RK5G8P7WNYgMVUVQdXUt2dIYURg/PQ67kEK9vPrqj/neE0+qNSPrVeXORgO1JzS/dMG+iya1yWkgMjCQ91/8Ib//5S/54lfv5VP33kvnB+/yzm9/g1lnYnHZSumBm/ncA/9K+/u/57/++1eUVt3El3/8Kj7XMqt+vkRwsIVTdcfZvmU7Rk8YJlMI5lALzslxTrzxKmdP1nLznXdScNsdXP7wE379q1+he/3LX/Zd6O7ipgN7ue3WW2n//V85Ud3A1qobyTp4kMXIcOYF/BxkIF4Oo//9A7OjYyTvzlcjx6a/fIjL6sAYHUtcRiqp2zOwi5UJJsZGr9DV10NKVgabdmxjZdVKdHCMkotwGB1k5m7Dq3BBEGwwY7fZFAZwb3kFeiWirAUyATmeaTnN3n0VrHpdKsAI6DJkxUb3O+/hm1tie+FOCnKylSzDpZkRzNvTCMlIImP7NtZWHUQGxXDyLx8xc6ZLsS+zDh1SHaGW995n6NIl0vaWkrFrF3aD9P+MmF2wJOSKgfMU7ZKRorDSPJhNAcwtLNHRfYE9EmxFXkI2sMHA3MI8F/p6Kd0tPqNe9G6varvPzs1x8fIQO8vLWHXaVWIiB9Hc9Cyjs9PkFRVhdzqVJ6x4H3uWlxg42Uj+ps0kp2zAYDExPDnBmfPdWELDKCgp4+r8EhFhUfgcTqYmrjAzP6lAuTbVpjBgMPr461/fVQngzTffqggacshZjF7GJQGcEcePXFwejYghAWho+DJLa2uqknJ7ZZuLT6qOwYE+3HaH6vRJoJUURPBWIhsjzKfk9FQsgUEKT+Z1OhjpuYh5dY3YkBC2bM5Eb9QrZf2uvl7CktazLm0jekMAeoNZjXP6+/sw6LxKcsQm4cXrIdgYQM/ZC0qCIiNjkwrCIk2jCzBxUTqDBgPpG9NZNWmJbYjRwi9+9nPKKsvZujVbUe414wm9YgEHR4aTlpKqpD9krKUPMNN5rpsNSalYTBYiQoLVvQiMCKSltVF1rzeuTyLu77ZwFp2RlblFxVZOzNqEOVwSIlEI1StsaEdHJ/GJCaxPTsLh1TAgci8EGygJYEJCgsIiyUEl5vHtradJSUpWAVTWuCp0jHoaW5tJ27qJsKhwdQDKe0gXsKPtDJslAVTYOo3lLQ0ACTL/9E/fICYmRvlMWl02TFGBtJyqJ9IDeZlbiAyPUBjbibErdA8NsqFguzK2T4pKVHpm0vNoPN1C9o5sLEEWbf3J/fFCZ3M7hVm5mIOCWfm77IQkD5FGCw011eQX5WEKsqiDUTCMguurrztJcVERIUHBKjgLzlC6OJKI7ZJESfTk/FZtHqeL1uZWxaQ3WkxiWqGROMKDqT5ymMiAAPKysgkPDsFld9JzsZ/Dx09w7wMPKL9ZkRCSM0GKl7qGevIqStX1herN6Owute9OtTSTs2eX8usUrGmgzqgS85raGoqrKlQCqHd7NHyv203tyVrKD+1XvqmSBEgCKNI9NSequWn/AXUY2+XAVEBAH031pyjfXU5QUDCrzjV0eq2ab6ytZkNcDNuystQBJazwvp4BltbsZMro0CiOLgHq+bpcTuob66moqsTuFa1UUSHQcaVniOojx/nWt7+NU8awItSMjzWXjdaWJg6q2ONRzWxjgHi1r3K6vV2J0Mt9l/gpCaDD5qCt4wwlleWqaJZDXAoU0Z0733WOEplWmE0q+bFbV9A5bZxrP60O9u3bsgkIDGR4ZITLI6Os2JxKZN2nMypbN8FDL6wu0tvXq7opcn2SAIrkxeLsHJf7BynLL1b7WQpkt1HHlZkpRoeGqSzYpeKj7BWj2ciR40eZW1zgs3d9Xv2+fAcB1YuG6tjlEYoKixXcSBIQp8/N5MwUk1eFBLJDrSvpskkHxCp4664ONm1MZ2vWFhwOBwuLS5y7cBFzUAh5JWVKAF0AlbLvReFgcmmW9KJtCjctGGdRTJgdGmNlYZnNO3IVe1NITlI0Xu7rw7WySuG2bLwet5YA6g0MDQzjcLrZLGoCUryJF7DHw9jQkPIq37h9i5KG0pnMakT7h7f+HwXbd5CdvU3BdIRRGxcZztnWJiavjrFl+1aSUpNV/B67PMp5SZRSNpK6JZtVh0spH5jNJgZ6z6vuZ0rGFs2rxOPEZNQpW8DIqBgSktI1qVGR0DLq6GpvVQng+uQMzR9Yumgy0u0WGZgo1qckqXUjPDFRhjjfcZbY2FglLaUKIEVMg3Nnu0iISyA5MRn7mo0gs0k5JrWeaULndZG3OYvYyEi1fiQJ++D4Ub5w91eJiUzAoDcr9JWc7e2tLSSlpxCyLlbhmCWZlAlWl1jBbdxIaHSE2qeyTmTXSWK4KSNTTUm8giOXfWoyclQInzk5xAaFKtytNAxkrbd1d5G6JYPQ6EjlA+y12VhvDmHgyEl629pITIvlS5//DE0fHePK5TFCo6OJyUgnbMtGCA3GEhjA+Pkels/2Md7fT3zqem66/RbOn+umruk0AdHrqfrsZ7EGGJTcjihGSJH/61/+D/f9y78orLzg8GSdiBxQtWiT7t2r4r3kCFGmQFYnZhm7OERURAgbMtdhCNTjdLuZuTJJT2sXhUXFxG9OZWp5iYioWIZPdxIwOEZPZwcbduWxq2IPF0+fpqP7LEFJ69h7++1MO3wEhUfiWFklRW9k4E9/5nTdcXLvqOC2227l/OEG3vv1H9E9/dnP+JxzM+xIiCIjNo7RS1foGhhh/5e+wd777xdjSnwWrb3I3DwfP/86rUeOkpCaSGXZbloPH+fS1RlKvvZ1brzvXghRpbM2c/m7XcqpM6fZuVtsiLTEwW3VYQ7Qcar5BPnFeZhNYSrQalZfHurbWykREoUsED/4Uw6T0y2t7CorVdgwadXLOMdgc/D7b32b0dPtbN2SxY6sLXQ21HB6fJB9P3ycyru/qGgkktA5fEZ8Vxf5zr4bibOYSczOJGfLFpr+/AFek5lbvvsdssVpJDJagyQ6YHVphf6hixTsKtDAQ6rlb2JlxUpH90XKSnf5YU5a1b64vMyFgX52FhT7MYBa1bIwP0ff8BAFxTuVZppUKPL9Zmfn6B0aprCoSI2VVKFmgquTsyrJLszPA7tV4eJ8QUJR0HG+rYsd2/LQWYyasrxBxipXmJ6bYKsIQctJqjxCffzlw3cxm83ceug2daho99PF9JVx5meW2ZIjPp2a5IV86dERkYFZY6tg8dT0WmpxH5cuD+CxOcgSpwuZGUjNqoORkQlWFpfUKFZvMSickiTzAz39RAYHsz5pvXb9bgdEBDOzuMDI5XEKd2i2TteweII9lHFcWkaa+kS5UBnfyvtIWz4pPVV9J0kCJXAMDPQTrjeSmp6mKlW5RsFuvvHTNyitrCBnW851LJK8V3d3NxHh4SQlp/hFrN1gMdB9/iIhIdGkif+l3YNH58YdaOZkeysZO7YRbQwhXNa9cuvQc6btDMlpGcTGx6jn6hNpF6NJjZglAYxJTLwOl5Car/1shxoBx0fFYlABTHsGYiQuCWBYTIz2TPzYl9bWVjZlbVGjG+1byX8kkWwjO3MzYZIA+nGH8o8f/eeLPPiv39EEmfVgE+a62URNYz0HSgX071EirCpTEr/Mji42ZecQGhygEjyn1aZIQs1NLeTl5RIQLOBsrbMgX+R0Uys7txcogVOHxh0gUJxJTjWzY2c+BousSW2TyqHR3HhKsTUlaGr+JjIg1tPU0EBFsYzw/OamfkiJMNZKlAODOE660YlqvkHH4bpj7KuoUqM4g8uJRexM/j7fevbpZ3jmiafRCXjIP06XRPhU/Umlfycvjekn+1RP86kGisoFg6YcOq+D8xvraimtqtQguv7/SkJQX3+S3eIRLNW6f64tzpC10hkUqzMNmaBQKPKtG07WUyFsYrmXEvb0stytdJztoLBE3Gg0eEygOPP49NSdqKVCyB5+nJzL7sEYaKD+1CnKBSvn86iOjCTzl3sGOHzkKN966MHrfq1yXTZhSTc3UrlH+77qvQxGrHYb7WfOsKdURor/eDkcToVR1ewp/4ENtK9Z6eo6y67dJdrIUuoZwSVPzTE1N8XmrZtVwuXw2Ak2CGLOQH3dKfZUlOFyujVJGSENr67S03eR4sJi9fYKE67XM7e0wPDAIMX5RdfjuISOcekSXRpmj5Ar1JBBMlg9x06cYG5pkc9+9s7r1ykjy9mpWUYvXya/UJwuNOaP7IqJuSkmrkxStD1P3X+PQJEMOkaHx3B5nKRkpGou1er+B7Iyv8zE+FWyc7YqOS8pwuXtRPtzZnGWzTnZas8JoEHWytWRcRYXl8iSItnvaCaPf2R0GMfqCvlbt6rr0ZQqdAxdGlbF8ZYtW66P/eQ5jAwP4nG72JSZ6d9ZCg3J//zqf8jdvoPiYjlb/OLoRj39vQMEhgURtyFBFURqLWJgauwqHrubtI2puB0uVTTJa7CvVyXQSRsFWye3R8Mwnu/qIiI6moSkVP/PNbvD850dREfHkCixUF5K7sFH27lOIuJi2LAuRcFSFAxKBKU7zip8c+wGcRTRwo98ztlzZ0mISyQxLk77gWIT62hub2dHYZ48UuwuKwGmABXDnn/pZb74uS+SkZzkZ8Vqq1Riamp6KlGxQv/yP2IdaqqSnrGRiEghaWgv+Yu2062qAxgRGaX+v4Jj6OB48yllYBAXGPoPEpQOzpxuJWPrJiWcLeeuUWBKTh3nf/1nfvPaqyTFB3LD3lKu9l+iuqWV4NytPPr221JV4TVaVPdWomLfu3/hzae+T1JYCF+689OqidU9Mk7m3oN87elnISJEE3IXvoTDycs/epHHHntMszLSjkwVPgRXXSYJoE6mdz6k2ylnT3tjF4UVxWBS80Q10vW6XPQ0d5BbUorVsYIpJBybV6d0GBt++CNq/vBH4jZsYP/+Cs60NHBuZIgtN93EV3/4Q3xGs5CaMTrdGL16mn/0MtXvvUNMRjQ7iwoYauxWUkG6nz7+oG/n+iTO/OKXRBtMLBiMVH7jHpaSUii85WY/UNyPb3HYuFBTx2r/IN3vvI9ueVlUXVWitZSSRN7tt2lWKOqw8+F0Oag+3UxZ2T7NQ9ap4RDca1aO1n/IzbfdolI5t4yKDEZsNjvNra1USAfw/wQrUeQ+1drkJ11oIwY1/3escfrIhzgH++l77y/4ZpeJiE6h8At3YSvJJalwB+EKOOLF5/Jw8cw5emtb2RoZxkf//TKRZj0xCclklu4humw3CbtKcBgUn1rJithXXbR1NVNaWqxgCAqQZTQzO7tEd3cf5eVicC+3yI1Hp2d6cY6+vn4qd5aid2gniMh+TM7NMNTXR3nZXm1MLQmXzsfV6UlGrlwhL3eHqnYVnUkwg1dnGRSgdGG+BmoSbEuQiUujo4wOjVJRsU/bcMrawMv46GWmJqcpKCrUDnvlI+vjT2//SYFw77jtdnQyH/T/u9HLI8wvzJFbUKDydDke5QAfHryEdWWV3B05/u6rdiD19/fgXrORnZuvfturNwpSkf7hISU0nbN5K16HA7PRgsPtY3JqirGxMcqEjSuSGjo3Vr2dzksDqgwozsoTO1Lliyubpqe3V41eMrPER1Nj4Umy0HXuPAaThaysLeo2+Fch5y5eIMRiZvPGjX5moIy24dUXX1a4zHy5D37Si9zv7q4ugsNCSE/fqDFJhD4XaKD1TAeh5jC2Zm/WgDDCxNMbOdPTo7TV8jZtJnB1VbNlM+lpkpFu0kbWrxPfymXVAZP70XFG8DBxbEiRBFMjUUhUFLyKkEAS1633O35oz721uZk0Yb4lrlOWVxIKJJw31DWQJVg/YbjJ+tZ5FQGrvvEkOVuyiI2O1QgBfxezdfy9c/jME0/xg4efwCwG6GYZIGpCE40tp5VEzrrwCAKc4t+kx2vRU93UQmF2IWEBQfjcaxjFOUNvpOZELcX5eYSESvDUcE0ek55j4kNZsFOJp/pPd/UcauvqyS0pIChQMH1aEJNEr6G6lt0FRRjCQtW6d6jQr6fu+DFuLN6jmeIKXk7ki/ReRd44IHaN0jq4lonphDV8WGH6gk2BBMqe8HiZuHqFt956i+ee+6F2LQLK98k41kf1kaMKHqJchdSoSJIKA0ePHeWQ4IaVfaQf7Id87gkO+H9fI7dpxafIw+yr2q85UMoTVPIw8vvHuK3qoBKQv46Hlo5hjYyMb1BxQQRf1Vfw+Dhy+COKbtinihe5c941B3qDgRPHjlN18y2IJ6hOsJYi6+JycKqhnhvLK/2FhvyBm+6BHv56+BMeffwpP8Nb7iTKck4SwH0HtARWkhOBZNiXRB+wnTLBMIqDh6xlsUu3iobqGSpKyrWDV2KDFAvWRVqFHFK+X0FbBLRqNJlxLLpoaWsjf2+BGs1b/NaPc2NzDA0NUrJ/p3ZzZEZuNDCzMKlcMErFbUFhPrWEbmphht5BUT4oVVqoWmzzMT05weDIMLvLSlXiJMW/dKj+9tHHinT35S9/WTVYVVKqg7Er44yNjVKyq1iNrpWYt9utJGCujE2wS2wf1Vvb1T2eHp5R3cpNBVsIDtXWrd1qZ+ziiPLRTtuarEltic6YT8elscusLMyTuzVH+1D5EKOPofERpW9YnCfEOp1aPvL1Lorg89oKO3Ny1PO+JvshjGev3UNu9vbra0ew5d0DFxSzviBzq5IZUQvX4+Fn/+9XbMrNoUqUJAQkafDgWbMyPjHPzMICWflbVIdPXlKUD52/RHx0NEnp6/A5HegsIWqpiyaqOUBP+uZk/6I1YtRZ6GjrJDwylLSMDaqQ18TdTZxpPUt0TDTJGxP8S1mvuontHR1Ex8SRlpKukpNrWVdr22kS4uNIS06+PpGTEWf72U5iY+LYEL8Bo2j2iE6Xz0eXWMeFhxObGEloWAgOlwOLKZDvffcpHnzgARI3CP5SHqQZKU5aO1rZnJpGfESiv8AS8VaoOdNMcmY666PjFWRE+VJ7vdqUZFMGsbFxfm8ijRZaV1unVCoiIyKUWpWWlELjsaNsz9tOSGKMRi6Se+32canrLCuDfbT/91u4r4xhDghk9+fvZHlbJlsO3ITFlKDoBMq90+riQmctDPUz+us/47l6lUnXCrf+2/2Mx6xjz+fv9iedPjVtWHY7eOzpp/jxf76stC41sqkWZmpqj1Navldh8wUmoAUbAx++f5j9hw6hD5L03YvbvUyo0Uz90WpKd+7BEBahhWCXTJd8DFUfxj5wieZfv4vObmVWv0T5V7+AO3MzpbfdiVcxDTSCnnd5mYuNp9BPjFP9s59isdmJjE8mfl0Surce+zffp0tKOf78K7hn5/FGRHDXU08xEBXBZnG6sHswSDovBnUuG30N9USvOXj/uZewWO24AvR8/fl/Z9CgI0OAxnpR5vJh0nlxeh18UlvDjftvU9m3aB0pwLvDRn3TUfZWloNB9HzUgJy1tTVON7dSWSFB7BolCOy2NepaTlFVWYlRIrZepzxIXbYlJs93sdJznr++8AIpAujURfHlH71Au26NHZVVGNc0ayVZVF0n65luP09OVBjvvfHvmFxWImLWc+d3H2UyLIiEPXux6wJxiEK3dPRmFzl34Qz7xORanqDqvuiZmV7gwsVBKir8BuuqxatTgNf+vn4qSsr8ciBC8fExNjVBX0+PIihonHz5uZfxyasMCCC6sIgQdTiKLoSbpaVVui8PUbZHNL0082q3wcPIxFUmxq6yM69A4X7UjTN4GR4bZXJ8ipLiYo2qrBI9A7/77e/UeOHOz3xa68qqxNDA4PAwCyvz5OXlKaM2PzeNoX4NGFqwQ0RvteRSgoeQQDxLq2zPK1DPSTTzrOjovtSLdWWZ0twiDKJFZJRaCVrbuwmMDGdTShIBdklejdiNcHrgPGa9hW0bNyk1dhlVC7by/MUL6D1usqWq1i5HpQ4tnR3oAgLZnrVdPQ95ScJ65txZJeIpXTFl+OYnHPz4hRfV2tmxs1gDN6sODHS2t6vDYNPGjX5zRJ9KUKQ7vSFqHRvXpyhHF+3QN1Db3EJCWirpiQkECGPY6cBn1tN29iwxUbGkie2dwatENgUn09reRlx0DOnCzr7GiMBLY1OjxgIWeZhrSYXXTUNLE2kZG0lIXO/3PNUjzpANx2vI3pRFzDp/J9Ho1RKQhhNqpLJB2MFq9KaJbYhy/RP/9jARsdHKEV1EylfXpIhqJzs/n3URoejFkUeMHC0+apqayMvcRnxMlErArLY1AgJDOHb8GDsL8omMiPR3z1AY3I9qT7CreDeRwWGqK6J8Q4FjNTUU7S4mLEiAz0IskigDp6prKCwsJCAyXLlTXIt7x49+wg279mAOFOaoWyWkHoOPj49+woHSSgKlar9W/hv1HK2tYY/gfeVpWbVuh91h55nnnuVHP/h3zdvXJL0OecIejh0+zI1VhzRrND/z2K2Dj498zC37D2KQZMvfKZAxnySAh8r3oTcb1XpSsdnjo+HESfbtv+bvDdL9W8bF8dpjfKryBsRYTLpz8gdSnZ84Xs3Bm8Qxw4fXIPd+VQn9yki6pGqfel+z4DvlupxuauV7HahUbkJeu0ONSpfcNk6dauBm+VzJhPwJeGdvN+9+/BFPPvqMiqfSBZKvJuPHFukAHpT31/iyQqxZm1+k83Q75ZLYiseun5CxuLZId2s7B3dLB1MrDCUmrVjnlU7lDVU3qXXvEviAOYC5iXku9PSye79Yysmz9WDWG1mZXqato43dB6Wj6iVApDzcHiYXpxkY7GePxDytea/28NX5aS7091K+e6/aozqJ20IambzCwPAl5fYkJBV1qOHj3b/+jaWFFe79+tevk0HlcgfGLzM2MUZZ8S61BlUn1+1h4soVxkevUFy0SzEqfXqP6iLPjs4yPTNH7k6xs5SlKfhaPfMTcwqPV7JP68zqhE2i09M73I9VFBFE70/ZekpM9TEweonJhQV2F4j8jJZkyFe70N+n9AiL83KvJ4Dy876efrwOj5o+qIRUKRZ4ONPbidnjpWhLjpYIqM+Fn//vL9i4LZuDe/cp+IFe2DA+PW3NZ1QilropBZvLoda6kOjOtXcrwmVO/jZtIyq5Lz1nu85iCTSyOSvFXwxrHtDtbR0KTrFJJYbXeMAm2lu7FAs4LUM6etK6kCPJqxLGuKh4MoVkos5X7a8a2ppJSIwjc0OqFmvVM/YpeEu0kEBS0rU9J1Meg4n6emHpbiZxfSxOIYEaTbhcHp5//iW+cveXWJcQjTnArPQjLUGBVJ+qYWvaRhIj12vfSc5qI5w408j6jWmkxK5X0x3F1vd4aWxuJC1T7DI1BYVrVMWTJ+oURj0sSksAVcLo89FSX8uW7E1ExEXjctowiauNB3pb20jwefng2acwzM4oJ53PPfowi1npROQUERK2Tq1DcXiT+r+78xTxqwvUPvEf6GdmsIaaOHDfN3HtyCcwJZ24GM2aTpJ+aSLc/8R3VQIYJlWeBBm5Hj3UVR9n994yzEJaUlASkdfzUVPXxG5RGzHp1I9Fyh6vnZPHa9l34BZlySvNS+Ul7XVz9pO/khUUym+/++8YrVbsQR6+8R9P0RNkJrvyEDanjyBzkGZ76vHS11BN6OICR15+BcPSKoExcaRvyUL3+p23+1ZmZwl2utmyLomlq9OM2axk3HUntz/0ME69aI5p2zTYt8aJF1+h7ndvszkpgwizhbXJK0w77OTd/SX2fPvbGjhVNiRu1pyrNDY0sX/fIYxK+0fbRG7bKqdrPmHPQdHWCtRme9I+dTppaW5ml4w3JElS7B8PdpedhrYm9u+tUNZkciOtTitBRj2fPPQIA61tuEPCyUzdxExXH64gE9n33smeL/0TOEWgCFyhMNpxjt98859JtwjmxU3KukSudvfhjQhj17fvZdPnPo3dGMSM00akOZSVtUUunO+iLD+fAGkHyMPUG5m5Os3A8Bi7d/urYT9AVUgbvb295O0pVd0DFd4EUDw2woUrlzRR2mvioUaYnJ3lwuAwe3ftQe9wYpBRl+j6XV2ib3aSwoLNhPkPLiswOjfJWP8o+8RMWj1YN26zgd5LQ9hW7eRt24ZRlc4SS/T87k/vKGziXZ/9DB6rFaPIcOh19F26zIp1mdxt4lvp8p+ZekYvjzI3v0hhfgEut1Mpv4uX75XxYWYHL1NSJlIVGj3YpjfSOdTDmtVByfZCfDarwuuJNlLvuCCulAAAIABJREFUwFUmHWvsyM3Q5DfEfhEP/ZcGCHEYyc4U/T5NvFhSzMtjw9jXVsjetFkJYmvrRM/Z/j5cJhOb0rYQ6hcbFR3A7gsXCQ0MIDM19fpYVf7mjVd/zN6KcnIKC5AEQBug+Og610F4aDBbRLzV7lDe1tM4lENFXHAM21K2KFa2qrcNUHuqidhNKSQnrscotlnSNJSxRNNpstavIzI+BltAgIIjSA+wpaWJhLg4Nqdn+OU9rJhCgjjV2sy6devYmJyC1yb304jXpOfjY0dVl1JA2to9cCsZgXNN7aTErSc6eYPWhTN6WBLA9UCnEmhNjozX/F0lu/X4ePR73+Pxp79PeGgkWH0YLDpFbv/rJ4fZu7+SMEuA6mTL/RcMyonqkwp0HhAUiNegeSWLG+vx2iMU7iokKjAMo9uFTxI6i4WjtbWqwxIaIiPpf7zqTzZQVlysMI3X9Qp9Opob6sjeXYQlMFg7qFXx6+HwiSPs27+PYJ0Ro+rEeVnEwYmTJ7mt/GbFWJcERx7Aqg7+evgInzl4A4F+wv+a1au6UU8+8zRPP/c0QUZxifU3+0TupbZGdQD9MnpqfQr25mjNCQ7tk4TOi0XumZCUTAY+OnqYm264UY0IZcwmxAsZch7/8CgHb5CETss0rFKP4eNw0yd8evcBBLlkUS1DoYW6kPuw99CNqrEmUdvqFsysgSPHa7j5gHY9ykLS5iPQrOPjw8epuOWAui8i3iDsw1X7CnWNJzl44KAqtpS+pM/F8Pg4f/z92zz3+LMqxVPnn8+nML8tTaeo3KeNqrWiVId1dY2Ork5Nd8/fmZL1b/XaaG04xU1l/t+XKYbBx6JjhdaOM1SVHRCjOYXGkK+xvLKiMLNlZaUK7y7rWw7U5VUr9S1NVByoUuvJImNUg56J6Ul6+vvVKFxwrma/xuP47BSDg4NKEUEN/oWRiI+Bq2PKi7xqVxk+jwufQYTo3Rw5fILZqXnu/erXtZGuW7OhH1ue4lzPOfbvEuFuB2GySGRKclmkr6bYvksIeloiv2R14LFbGejtY/fuXSqfc7mU4QrDwyMMj44o3LZ8T1VQet1cnhjlikowJZZrhAhJzmfm5xmfmlHEQJlaXEs1hgcGcKyuKmeVayNpuf9DF/u1EbDg2v1QFXmeI6MDrMzOUJSbp+0VEdwOCuTHP3uD3Nw89sn3MpqQ+C4NwtGeXrVOs3OENSzQCK1h3tLYQty6RNanpeAQ7Jg0ZbzQfe4cAZZAMjdlXu/ayQPq7OggNCRUSaaoN5HzVbB7584RGhpKmrgx+Vy4DXL33Zw7e57okGg2pck0RC7Bq8Sv23q7iI6PIj4ygnB9ACaBw+gMnG05TUx8PAnJqQqPe60bXdNQr7DlMaHh13sRkrQ8/uwz3HPvvaQmbtASeVWge2jpaGLDukSS4jf4KeRa9/FEUwM5RYUEB4Wp9FvJ2wiM5VSTNgL2w3CuQWJq6xrIzc9XSa+SXFGoHS9HGo+yq2wnAS63cqhRwcGlo+dPH/O3X/wXZtsCuZmpTI2Ns+j1EJG3gy++8BKusAiV9ygvbyec+eNv+Pi/3iRMur/bt9NzaYgFs4nw4iLuefopxcZVfAXRsHV5ePH5l3jm+0+jV3mDH5ThhfqaavZW7fcnzSJZpymXnDheT9W+fdqE0GuDIK11ePSTIxy66Q7wWbA7vZgtJvRuJ0dfeJ6BmloCrS42RsVjvTLHtM5FyM07ufMHz+DTh+Fx6zDKfbC5OfX6i7Qc/UjFo2RJnm12es5fQPfGLTf4lpYWue2O29lWVs7EO3/jd++9R+Zdn+HQ/Q8wYwxm3mUnMMhLnNvBu9/7Pp1HT/Cpu77Mwa9+lU+e/09qa+u44Qt3s//RR1Vnbk08RX1u9MHBnDtRS87BG1mdXVbq80FyaOjdtDQeZ9uOHRgModgcAuo2K6uclpYWBZJU1ttSEAgNenWF7s4Obrj5JpyLC7iddoIEQG+z84dvfEuB5O/6/lMU7C3nN888S3V9NXc9/TCVt30ei3cdRFuYWbVxta+LX33rHtYFmLnja18ha99+qn/0Ah98+BHfeeVF0j7/GZacVgIiotAv2pR1TPU5sW4pIsThQ++WDF/H5Pwi/cMjigRj8HnQ+63g5mdm6evro3DPbkVOkGASsOpULhn9wwPKy3htZkqNgMR2xyaWaWOjbN9VCisOPDY3hsBwAdZw7u8joJy9u1lenFPAfAH2Tk1M4FpdU5R8Afa73R7lcGGbn1eiq7niDmDUszQ1RXhUNO+//Y4aAd/42TvxrK0qYoElKISlmRk1VtlWlM/q2gIh0pnxWZgZu6ISz+RNGUSGhSvmmV3vYnV6hugVN0mZIpfi1tr6UVGMDl9S/zstPQOvW4dZhLXtOlbGJ5i0LpK5K58Z+xJ2p40N4RGMdPcQ5PIRl5XFyvIC+kALweEhXGxtJS4ikpj0NNYWZ1XHxGII5PLwZcY8DpIyMglyC/BcEhkf5y+eJzQgkNSUZAwmA26XW3Up3nj9pyoBFN9ThwjqGnVYDAa6GprYmbaJqPQ07LNXseMiIimRs50dRIZHEh8riV4A3jWnsipbHh9mETtJW7aw6tZhX7ERGx7J7LmzhFp0WLZmMONYVePZRHMIZxua2Lp1K6aQEFw2q7JrwxLA2ZP1ZGRkEBwjYp06xR40B4cwNjCgsJnx6UksOpcVbi3YEEFvYxvmqGhi169TnQuXBVaDvapqvCVvJ7EJ61keH8NisGCJW8dLjz/GNx/+NsFh4Rj1YXiXrehDAxnvu4AlJJDYDcnYvQYWZhZIXL+e0bYW4jZEE5CUwPzymuqARAVYaKo+wY78PIIiwrBbVwmwBCmphtaTDSRvzcYQEqLspBweAbHrOVVbR2XhTuWrKvdYIB+CCas+WcfWkkKCwkOVB7NoOwYajHS2naZ0106tOHFI2uzFmBBF/YkT7NqxE3NIBJ61NVwer9JcFHeAHdk71EFgdVgJigzHNj3Lq6+9ypOvPs/MxDihgUIz02MICqVNdSRLVKku+8NktkBwCO3HjilRcF1kBGtXr6r7JJG3ta6OnTfdiNu6yIrPqnBEYYTSVttERm4epuAQ5c9piQpmyr3ImbZmvlgh4vdGXNNTmOREi4ih/cOPKazYA1ERLMzOEBYeiUFvoulEHbsr9qvvuuqwEiKd1ekFOjvayD24B6tAOqw2QsRJxYsiLWTlb8eh8xAQHKigMP09/Xz84WEeuP9BdSZ4THL/3YpZ2tLUxL49e7RupDAk0bG2KtjDLnaX71EIIhHzlu7dwsQk1rl5SgSruDCvSGv60CAWZyfpHxigWGm9GliyuQgNDsW7PM+FrnPkllSojqHAb8zhIayOD9E7NEBhRRV2lwOdfUV1hOxWB4P9Q+Tu2YN7aZE1l4PwqCgWJqcYv3SZ7bn5uMQfNTwEn9nA5Mw081MzZCWloRfyj96BV6+ntfkM57v7+OwX7sbt0xEYFoLL62R4dJCF+Smqqiqxzs2icwiZx8za1Bxzc3MklxazPDNDcHSCGicvjl9mcWae9CwZ6Ro0wfkgMzPD/cwtL7CleDdLSwvonWuERkSwdOUqVyavsnVXAbaFeQIk3YiMZrzzHCNT02TuLMQuZB2RLzKaGO3pw7m6xo7t29UelULToDdwuXcQh9NFZs42HBKojD50bheDZzrYmJhIUkaGEiBWeqkRkfz6jTfJyd6mbLsWZ2cxxScqSMVoW5tiqydszVMi6NIBDAwOZKS7Xe3PsMxM1Q03LC0QEhHByPkLWAJCSMjIVueGx23DEBnKpa52QkPDiU1I1YwWBN/rc3Gp55waAYdvyMBjXcFjdigoxfDQuGripaZtwiVEjMAA1cypq69m69ZMMjdnsHR1gjBTALrgcAZONmnyWRvimbo8QmhEvCJDtbfWK8vN8Pg0bNPzmE1mdT3/8eSDPPTdRwiMiFfOVUa9i4BgC10tzSQnJRG1fgOuFSsmgwUiomiuriY4LoaIlPVqKiPkEPFF72xsVXhK6eipgkO66wYjx5oayZYOYEgYJo+HQLcbg85D/ZkGinfmERMXh29xkZWVNcLikhl9+zA/eOR7VN5QyZeefJRLxw/zyk9/wqZdxTzw3L+jS9zAqt1NsEePbmWFpr+9y1uvvsidn7qVW//p64y1neXJZ5+j7IaDfPP1V5X0nHQRg4JDMYRG8NA3vsmPXnhJSbSI/JpIBUkzpvZ4taYDKG40XpdK7gUf3lbfQpXgjGXuLISSmREM/x9PZx0Y5Zl+7Wvc4h5CIAohJCSQYMHdiktpoU7b7daN3a17u1ulRl1oS1uKFHd3EggBQgSIENdJJuP69XnS75c/A6XJzDvvez/3Oec6MREU79nH0EnTepFd4tAuVCeflyOff84X//svD/7jASatvJfqdZtYu34dA1bMYOUL/+Z6k52+fVJxt5iJMRg4+t/XObRzMwv/cQ+5M2dQs2U7f3z/I4ovly0OlFWUMXP2NGZMmUbVH3vYtvcACXNnkTxzOvaIaBzC+OzuweiyU35gP1lJycQk9pMSik6vkimZzqKr3GxuxzQyj1GjR1O9bRfNJVdklL/V7WHwvAWMyBtOyW8bKS67SNQtBYQOGYQpNBaHxy8N5SLtK4rvx48b11sSHvDLVJbW6uTi1r10tjaTMW4YI4YOpXDjDpqq64gZkE5izmBM/eLx60Qdi5eiwvO4vFrG5xXQVHSJxvpmMidOobK+hh1/bmDlymUSw+Gx9xDk99JWfp2aU5focbpInT2R1P6pXPxpB1WtTSimDCFz2jg0rgBelw+FVovZaqfiRhW5+cNkek7ciEXFkki+iQFw1JgCWRMjfn6VuBgtTs6v34rXYSNr5hgGDUxn/9c/42prQWjU3T4vk5feS1LfFPZ89z3KjnZ0LgeuYCMpy5cQldiXkz/8grupDoXCjlOhYM4d/8BkCOfYhk3Y21vxKFw41Aqm33EHcdGxsthd6/LIFhV1eCgj5s8lvm8fdnz7Lc62ToK0Ifh0esYsmYdBa+TcH/tosvQQO28iySPzcHVaJByZUC3OukZKv99M/6ho0qeMlNT2rV+tA7sFjc6J7a8qnjGL75QnyKNf/4CivY3IEAPdRg2D7rkDjcHI6bXfo+3uxKu2S4j13DsfwuaEfZu3orG75YUamhjL8HsXy7aL4u+2Sk5gwtIZBA1IkVy9gICfqnslY5NehEP649KrZOo8RKHh28++kD7RtMwMrErROKHC6PTiKK3i+vpdJMbFkH3bDNn3eWL9ZvC6cRi8+IxaFi2/nUC3g+M/bkDn9ErZ0R0RRN5dS3D12Cn5agMRqGj2dqNMjGD6g3dzs7qWy5v2oXd45WaVEAOz77mdlqYmjv22FQEkEF4Pt07FnPtX0tzayolNO1D0OCUc2xAZwfilC7BZHBz7aSdOtY6Cpx6gU+VH7NAEd9Kl99N6tZzyHzeTk5bOiKWzqWtu4tyOQzjEQyBGj9+gYv7KldRevUblnqMoLA70QSbUcZGMvG0hzQ1NXPhlK1q3B3+4FqKCmXnn7VSUXefS7lOY3Ap5czXGhDPtvtu4fPkKRRv3Et8vmSHL5+MINuIPKHAGAngMKk4cO87kYSPk8N2jFb5JZP/myUNHGZGfj050U6q8slM3pMNO6/krXN57mNysTKbcOo8LF4s4vWsvepHONShIGJRC7oQxXDh5FsvFGyitbikKJOdkkjNjAmdOnqLr0jV5Sg9P7Uto/zjGzZrKmeMnqSsslak/pUFLaHwMUxbN5fzJM1QfOSdRMKbIMIzxUYxcNItTp07RcL5UpoTtXjc5YwtILxjOpQtXuHa4mL4pA8lYfAtd6t7QSMDnxhdwUXzgIM7zVxkycCAFS+bIZpDG8mp8dhuhETrC+0Yzcv4sDu3ci+VcJWFKPRaPi9yJY0kfPYx923eguNYkU6FtWg+DxuYzKH8IJw8ex1bZjrXNgiEyhIFDsxmQP0TCXK+cKyFpwEAmLV2MRanAo1LLNKpLHZAD4IzRYyWVwKEVDjUFgS4Hl0pKyJs0VgajBNRYXMdRPV5O/rmThhvXuWXOTFIGpbF9yyZUNiedrU2Yokz0zUyThfOHd+yFy9Wo7V4ICyN34jj65Way6fffoK4Jg0Z4xGFwQT65BcP4ff16Ah12fBYHfqebeaLCLLkPmzZuJNBkRuvyy+R6zpiR6JLjOHjkMLa6Frw9dowmE+OmTKFPWhp/7tjDtfIaRk+dTuKIfCwqgXtRgd1OmNXB7l/Xyy76W+bNIbxPLL+v/5VQdLS1NGKM0TFiQgEhkbGc3nsYRW0zPqcHV2gQk+feQnx8PBt/XIfeYkOl19CoDTB29lT694lh6/qN2BsdEqMiruvps2YQGRzCtj+30dndw+RFC1AlJdClVuJQKtDq9NSVX8Ntt5OVNVhWgonNunjGNVRU4XF5SM3KlMEBlTKAwePBW9PAmV17UblcLFq4QPrjfl//G54eBz6fi6BoPfNuX0K9tYeju/YTZ/EQcHhwhwQzS1h3gK2//obR7kATbKBG62POsoVEqtRsFe0QVhuqvzx2Lk0Qt92+AoXDwtYN63H2mDGFhuPRhXLnvauovVHJ8QN70Svc2J0uPLoQVt6zCnNHO7t37aWzy8HKhx7BYtRjl1JvAKPXi/NaNYUHDxAcbmTG3Jm0O3rYu2MPeqsPtTKAOkrDLUvmY+mycWTnPlQd3dJvb4iN49Y776SpqYkN634iSqNGZzLQ4ndz/5OPUHvzBgd37cXVbCWlf5r8fy5csozq6zXsO3QEVXAwM25bijVUj10jkDq9wcBLZwrloTooNgKX24VOeBt1OvacOc0g0QVsDJaSu97nJdjhxFJaxsG92wlJjmXR4sXUXizn3LEzhIRFkZU/ksi0NFkv6lY5qG2tpaTiMstmz6P1fAUdDS1E9k+QZIate7ZLb/agzGyUAv/lUOBv76L25HHam+oJT+vPtHlzKTx3geMnThEVE8/8FbfRrVfSJcgQKiV6vYHDe/czanQBXo3ovFeg9ngI9fkp2b6b6vJKidgblZfLjROHqb98SR52nAotisRkJs6ayeUzxyi+cIb41P4MHJZDSEKcREQ57A5q2poorKlkwow56BThuG0+gnR6TB2dNPy5latFJ0mfPlq2DlXvPsHOdb+h+N+SRQGbuY34YD3js4Zw+eBpWq0uspYuZeKTT+JTq/ALDUz4UAJuio8cZdjYMb37WJ+rF1BqsbH9+Xc4vHMPsbmDmTC6gCsbdxDk9qEx6qlubyM8M4OhmTlc33OUG+YWhvzrbqY/eL9sB5XkEjS4/E6KTp9lwpjxvWgVgSFxuFAq1Pz0zHOcOnCA7Lxshg3KoPDP3bR025jz1DOMvvcO0Lhw+6341X70aCg/fhFvbTO7v1or/Tf5M+aSNWkyu0uKuPOxh3pFea8TAi65el6/6gnKz54nJTuDwcnptBSWcb6umvlfvCmrbNQ+JX4h/2i1Ehwqwh5Dh+fJn/L/d6qauzoor6hgzEiRuJOiTa8E6nDx4YoHqC25zMQ5U4iLDOfwhi2EG9QodS7Mth5yR0wiNiqeY3t2E6xUoPO6aXXZSZw+EZVWS8uZYtR2K0qND5vPT//sfPolpHDwjz8JNxrRGFSYnTb6Zw8hNjaOy8dPYGlplV2YHmF+HppLuCid3rUTk1KDQWOi02pl5IypeFw+Lh8pwqbR8vD3n2LKHtTrPRRJY7UHZbuZl6cuJtjhJm/qGJk6PbZ1F3HhQXj93bI9Jm3YGDRKLaVHTxChFp2jPm5azAxcfIvc7NTuP06k8Cap3XS73AwdMxWlysix/UdIiIjBbbZgV/oZMFN4g5Rc3XZcshGf3PgdmgGpvRqmWKWroay0lCC9nr6pyRL4LEQMMTCt/eQTOQBmDsmSyBgpNYgqq5JKPlr2AMEBGLZoCs2dLTSUlMqEZo9AcBtUsn2mp7WD8lPnCRVStk9BV8BFzpLpNDc00nrsIgmhkbR67VjUPvKmj6e9pZWbhWWYFFop+4h+5zGzp9HQ0ED5mfP0jYyhu7tbMtDGz5slsTn1pZXy9XfZHfJ9Fb3azU3tHNtzgrSx47jtmzV4Q2RPwd9eMxvXDh5h2zOvEalQUbBkNqU11yk6fU5iI7QKFwG1j3G3TOPyhRIcVc2YxGvlCeDVq8ldMJWyinJaL1YQrjfh0aiw4WHYpDHU1TVSe7mWCG0wWo9fbi5GLZzF6fNFdNe0kjQ4i6WfvgdBwkwvpGdxTSg5euwYEwQg16DBKr1mAUyoOH3kKKOHiSo4I3aF4CH60bkCnPrsWw5/uY7+EREMmzCSi6Ul1F6rJD42Equtk4BWwdRF8zh+8Ag0mQnXBdHebcYQFsq4mVMl/d/c0CzlRavXRUzfeIbkD+NC0QXMTR2YNHqJchEy1+iZUzh65Ai+dgvhWiMOqw1tiIlRc6ZJ3p6lpR2jUtMLdDYYGDl9KgcPHcd8s5Opy5Yz+t+Pg0H4a//u+A642PrW/6jZsIvEsAiG3jKFP/btkllLTcCLwdODPkjDiFlTObjvIDR2EWUIxen3YgwLleinQ/v2y6Fc3PCdmgARfWMlmqLo3EWcbR5C9CE4HHZi+8aTmT9UeiDbzN1MXrCAaf9Z3WuHEXxD2QDTuwEcP6a3VcgjvGPiq9vOJdGXPmHs33Vawhbqk7riVw8/QcXx04wakk3O0CFs3rQBn99NbGQYrQ3V5I/OJyq9P3u27aKfKhR/jwgZaIhKTKBvRhpHDh9C4/DK/tOegJP4lETSMwZy8NARvO4AEbog1BYnScnJhA9KllxJEUqJDQrD3dZFTm4uockJbNy5DaPBIDdcAbtLenv7JPZnoxiclSqeePttYoW0LZ434tcSAGyzlS/uW0Wz8BOOKyAmKZEt27ejUKgIMmqxW5rIy8smJiGBw3sPYBTnS70Ji8/F4JwhEpF0cO8+wjQGRL2nWeVizKTxUonas/MAYeGJWHvEc8DP6NGjMJlMbNm1E39IEC9/ugZt9uDe7mOxbVarZVDOYbcxODtLEgs8ClksR135dQIuL8mizlIsL4RpTYTN2jr4z/IV6LptzJ04RdoC9uzfL32LgttmNzeyYMlcWu0W9u7eJ7tvxfOrs8vMrNlzsFqtnC8qRCeUCbcNs8LFLNER3G3j6KGjGMJEDaSSgE/JyOEjcLsdXL16GafTLjdyDruHqVOn0dLSzOXSS6i1vTxVUVs3c+osbGYLR0+dRd8nkWe+/QZionp9C0I6FGn68yW8eO99mNQBFi6ez/XGOs5duECIKRS/14XH08X8ebNoamyk8NQ54kKj5PNUpMNnzJolGbhF585JNEpQqIlut43pc2ZQe/MmpaXlmEyRuBxeKbMuWriY4kulnC27SlzOYJ745gtp1xF+X+mzCCi4ePYcqQPSCYqJwC26s4VlU63l8KnTDM4aQnhIr/1EcqydDip/+4NvPniPqIQoZkydRkXhZcquVxOc3J+nfljXW4UXopIpfnfAQsWl86RoDGx75T3sdU1ye/nAe29R3dNO8siR2N0B9Nqw3gYVF9z4bR2fvfoy6akDJJT88tUKzpReYdD4Ah55/78QbJQbQPFME/VsRw4fZdTYsfgkeF1YEQKy//z4V9+w8ZvviAwJZe7kyVRfLKKh6kZvXbNSizEyjqkzZnLswD7K6m+Qv2gmy199Qb4mfq0Wt3wKwtkrFxmaNQIdht7eZvEM7LKw7+13Kdq/i4h+4YwfOZIbJy5Sdq4ExVf/Xh3I6RNH0fffYPB6cBtNzLnrflR9UokXXXPCGCWgjcINqVRy6sAxps+YhstjRSfp9MJgF6Bs11GUbe0cXPclns5ODEGRLL3zTnzBevxeJz999D76gA6FOopFjz1MVbSfESJlLN0Y0gGE3ePm0LmTTBwzAZOsqRFDmg+cNs4c3IO3sYVLP21G1WNFG25i5p130xOdxIA5UwgIrLOshdWidrnZ896HNJwqwmTz4LBY6fI7Maak0HfSVOb8YxVulxOtSSfTSy5zO5WFZ7GLjYhI1did+OMiGH/37biSEsgRck7vPy7Zuc0d7Vy7clluKoUs9LdNj3bh6assY1zBWCmP9KbffPjM7Zw6fBDb1es0bjmI12zGmNGXhfffic3robWigiu//0F3VxfB+cOZfPdd8tR57XIxl7b8isHnJiYljZkLl6PWRkk207l923B7nESkDmTZHffgdfq5dqGEi/v2Y7Z0kT1zCj0BHykpKXi7LFzcuQ+H1U6//Dxm37oEu9vKpcIzlBw+ItNzkRmDGDt3PsEJ/YjJy5PDn0ulxI6L7rpqvMXllGzYRtelUgIeJ/FD0pm5ZCF2l5uS48epOXZEomdC8vKZsGgpbq+Cs4f2c/3UXnweG8OmTSVv5ER07mAunjzH6SM75c0oM38kI4UnIkTP4X0HKD9yBq1WT9qYUaSNLyAqJ4uY5HQQVX/CE6ARPpaLhBiNJKWlSQDn//ee/++D9xg3aQIjhg7vDSfIW7Sf8sKzmBo6OLruN7y1jXTbzAycM5aR48cQZPdzeMNmmq9cxqPwM2jmFHIKxqD2qti/eQvmG9fo6DEzbvkiMnKGonUoObXvIBUXzuEI+Bi1YCEp2UMw6vTs3fgn9edLpXySN2+afHgKqXfn75twXG+Qw8iEZfMYPCofs6WbI9u2YSsrl0DUgnvuwjgok8QRowlOFOGQ3megHi+le/aS0NzFyZ830FXXQL21g0mP3CVN9ivGTGXHTz9j7W7B7LEz7rZlZGTmQKuVXb//gaWjmRa7mVseuo/E5DT8zXZO7tpPXfkV/Fol0+5aSVh8nCTnb/ppPY42Mxa/lxmPrCIQFcHwyTMk9F1yQv625586coi8MSNRmQzSQSpeaWHUPnb4sAyBBAcH/Y2wkUZVTu/ZQ0KPhz8/+ByT2YpD4WbOCw/hVwaI6nCy56cNCCyJVelj5v23ExITid4N69dfG1TOAAAgAElEQVR8QVC3G69OzYBbp1Hd3szUnJFs+2odQVYvVo+XGY8/iMoURKjNz+/f/CAZhha1n3mr/yGbfsRAeWLTTpz1bQT0Gqb+8w45EMai58t338egDNDtcXHrU0/RFRxE7ry5+ESdk82BXg6Cdkq27aTP9TaO/7KRbmsPPQY18//zqGRlBte3su/X37EJ6Tk2nFkP3yODOzqbh82ff0dYl4fQuGjyVy3BJXBaHRZ2rfsdTY8TdXAw0x5ahSk6itbyG+z47Q+5iTXERhM9MpemgJeHXn1N3mNEZ3pAPARtLrkRHT1VyEXKv5E0AXmPu1x0gdEF4+TTT6C7RAjBbO+g8vgZdFdrOfrDr4SKFsSoIIavWoQxyIC/pJrTm7ej9rpw6tXMW/0MbqWC5gsXKd53GGdTB6lDshi6fBE2lZeuuuuc3LobTZuLsPi+jFq1UjJAKa1n36atcpAxZfRjzD9uk33ursJKDq3bSGxIOKr4cHJXLZZLAcupUor+3I3Sbic+OwProCTUGeksuOd+HP4AwULa8/rw3Kym+swZbKUVnNy2E6/dSeLggYy9YykalZL6w6coPLifgN6Pvk8MM++7H+EQLdt9gMpzRVIBScwezOjblmCxW2gtPk/J4eO4utwk5+eRd+9yunqstB0vpuT4abq8ThJH5DJ40Sw5DOWPHNfbXCFSNUqVDLxYHXaG5uZK+1kv4jdAdWmF3CynZ2b3JhC0PgIKLxVVpXRcLefm9sOYL1Vga2pn7JwZlKlFt3oWjhMllJ84iVfnp//IXAbOmS2T11d+2Uzn1evyAJk3ZxpxM8Zj9zqpP3KUqlPncbTbGDPjFpKmTpE8vGs7d1J26RItai1ZkyeRPWaslEHLt2ymvKgIh05HzvTpJBQUYNRqKdu2lfKTJ+WglD9rBlGTx2AcNJC4jME4vD5MIjnv81J35iQ9FZVUHzhC0+WrvcuU6ZNImFqAy+2keMM2mkrLcHltjJoznb4TJ+Dz+Lnwy0aaL5fLLfWcu1ewpbSYJcsWU7j+Vzora3DYPIxbPJ+wCbnYHS7O/7ANa0MHXYEAo29bSGBIGsmj8omN6oNWREjFDdEHF86eJikjnfC4mL+pB73NWoX7jzM0ayjaqOC/64DEU8FF0alDGMxdHP3kOyy1jVj/6hOeeutSEvKH0V/YWGLj6bT7MZpEEM9P8c7tHPjya2LbuglzeGQ9pa9PNH1XzGfgvDn49SKNq8JnA4M6QNHBDYRZLBz/+BecTWb8wUEMXzqPbY3lvLj2U9n7JaYbsUASF8yhgwcpmDpFerXF/V0X8EgJ+NiuvURbrJx4823ijXoq7FYWPPIghvR+2NraOP7Zd/jNDmzqEKbesRxNRjQDJo8HfZRUn3yIRjM3+3ccZ9rU2WhF77E8xLrQik7tQ0foKrnI+V/WYfAH8IVGEJuUiuLH558LTMvJ4chna7A0NeAOCeK2x5/GF92PWKFJC4xEkP7/ukD3bN/N3LmzsPvc6AVaxOlELUCDh05gNHew6Z2X8Xd30W9QDrfcfjva5D60VZWz8dM1cgD0aaK5/dnVNEZpJKZFp4/4v3o3m9PBwcKTTJ4wSQ6ACjkAevG3NFLffBPvX6mvXa+8T2RAiSrCyLJnn6VWH07/SWN7Y/SykkmHta6ecz+vo2LvIaLd4g0I4DD4adOpSJw2kyUPPyZDEtLoLWRAcxtNl4sJlF+j9Lvf8HR14UqMYtU7r3PBYSVv4gxwi4CGQlaq1TU3c/3qZaYI06YEg/Vua9rb27hSWcaYsWNku4BCbEz8XjqrrtNjbqejqITCd78mBAVBQ5KY+/D90kt0ZecuLv68Tub8NNlDmPPoI/jjojm5fxeXvv+aaJ0adVwcK558DpThHNu+i0sn9+Nw9tB3SA5LV96F2hTJ6T+2UHrwoPRuhOdkkZSTJTl0FefOU7p7HxqVlqisLBbcfw8YFJzc8Sentm+XKbyEvHwWr3qQNqePfmPHSeCqRaSPCdB0rZT+nQ7KNu+k6PdNBOvVJI/NYdyyJaAN5eSGP6jYtwO1Xktw3nDm3vcASkMQezb8SuWezZj0CuKH5nLLigfAFcqhdespKz+Lw9VDfkEBE+9cid9jY9Ovv9FSWIrfryBpfAHT7r2TDoNWSnPyhZdBgQDnL10k2GhkwIABvcnGvx3ab/73HcZOnsBomRjsTYi6cVN1sZh+9gD71n5L2/lLqHRK4ibmMPf228ClZc//PqLm4gXUQXpy5s1k+LSpYAhm60ef0FR8EW2wgQG3TGbszDlgVfHnu2voaWnEFvCQt+AWhi+YLyCQrP/0S8ylVTIIMGLZHPImj5NJ52/f/QjrlWqZiJtw2wIyJxTI0MC3772Lq7IchU5Lwb33EDQ4mz65I1CGR2L1ByS4VRD12i4UEV3TzN6139AuUD1aP1OfWkV5VRW3TF7AltffoqWpFm10CMOXzCdbNPU4FPz25jv0tDYSCNKRt3w+eQK5UtfDb+9+gtfcgRM3sx+6mz4jhkKHmc/f+R+KboeU9Cc9fC+RmRkkiWHSIKrgJHlT3rUOHzxA/rhRaMWDX4Jeev05ohpNVMGFhAT/3wbc5XVQdaGY8DYLv77xLtE9bjxaPxOfvYf4pET0TU5+e/sjbB1deIM0LFz9ENFJCfjNVr55+wNMXS4Jf5/45N3UtLcwM388Xz3/JqE9XlmTNP/5JwhNS4WaFj57+Q05iNuMKqY/dR/xKf3RtPaw9sW3MFrcBAxaFr/4OJGJ8VgqbvLr2i9xWdoxRkexfPVqGtUqMmZMxy2uHo8bteBvqlw0njlHeHENm9/7VMp9nvAgpj/9AHEpyVB6ne/ffBe9SMYbVCx+/RnCkhJounCVTR9/TYTFh0+nYsWHL6GMiaDj3CXWf7SWGLURt1rJ8peeRhMfS+eVcr7/9AvpcYtMSaLPhJG0qRXc/tiTcgD0CkuAgIb3OOUAOH66wN4I9aH3y2axcLnwQm/fuDhNi2p0MQA6zZjLKvGdKeXAlz+g7bERnhzL0neekWBo1dVmPnjqOQbGx6GOjWDSM49gSojj2oHD7P/pd4KcAUL6xLHghach1Ej5kUPs+3kDYQ4NkYn9mPP842AKpn7bYQ5t2YFDHLoSwrntnX/Ln63zcDE71v5IUEBFZGYKU59/SKaU63ad5PC63wlVQv/hObSnJaAaNJDpy1bK0IX4tCsdNnoaavDU19Nw7DTHNm7B221jwNAcZr3wjJSIb+4+wp7ffsevchM/ZBDzxcbU6+fy5p2c3rlbvjZxmRnMe+5pORhfWf87xzdvx6QNJWFoNmMevgN9aAjnvv6Ns2LgVUPi6DwmP3wvHSoFg7IEp08wh8S1r6Kiopweh528YUMJCNO/PKgFuH6lDKXTQ4bAwEiQnogXeSm7VkKwzUHR179Se+QMBi+MmzuThmgtudlDaN9zhjPbduFWuhm+YCZD71qO3+3j7Gc/UnP6vGwVGTR5LDn33YrWpOfYJ19xafdhQrQhjJ4+m/TbloLHzalPPqbuRhWNShVpBQXMvfMu6UE9t3YtFeeL6PD7GbN4McOXLcNjs7Hnk49pvnJFDmgFi+YROXkMuowBhPVLxen3YxSkAWs3dVeKSVQq2fXhJ9SeOU+kMUiqRqkr5+OzWNm15htar15DrfQxdcUSYqdNwPLX9u/0Vz/TVlqJ2+1mwpL51IdqKRg5kh1vvoe3sR1fQM2E5QtJmDNKXiebX1pDS2Ud/qAgRixfSPiUUehF/25k7wCokqqGn0LRljQwnYg+cTInIA74okWpcPcx8ocMQxMdJt8uv0o8uZxcOHeUeJeXPS++Cx09KGMiGbVwPvHD8zAmp6CJ6SPfQ6EvaZxeruzfx4mffiZQWsaAkDC6WtqJGJpF/J2LiRk/BkN4b9pX8FDFcufK6e30Vyj47bE3iPTqaHM6mXz/nRxwNHLvSy9IyoMWLTpx/XjgkGgCEagpg9A3RRDMI1mtF48cI9XvZ99LL+LtaKdZreHuF5/rnZ/qb7L3gzW4WyyYYtOY+8AqeuINJAlmqSa0N+2OTaogp44XMSJ/tETlqf9/z6LDSsXJE0T39LDrjbdwd3ZhSksnOjkZxaeLlgasne3SOzAqezBNN6po9/lInDWDeU89C0rh/xFpMh8ajZLThw4xcYrYLvXi7GQtlRs2rV5NTeFpTEYlaQl9qC25SmhQMLpQIw2dLbhVAVL7J9Nd1UK7K0D2ihVMeviR3qSvQB9olVjtds4VnWOC6LOUfDFPb/WK38/P/36OqsIign0+cvonYa6qocHrJfPhB5h0192olHocPXYMgokW8HFx314sV8o498NvRIYEYY3QMeX+lZxsucmdDzyOqJ13egS3R4nxr5aLLc88R2dRIXq/jYFJ/aiurOIGPib+9yWGzpiPTjjyBVLDqKCzq4vL5RcldFXWzMuLAXra2imrLJfdwYKBJuZyAcURw8EXjz9DZ1kFiWGh9AkNoaOhXpLKtWGhNHeaCQuNpH+fflRdLZNJH5fKi9VhIzIyUnLb2mvqiBKQaqWSenMXDpORQVmZXCs8Q5hei96gx9zdhTE4iIjwCJrq6ulobZMeGDFYR8RES/NvZVk5waYgWcMkmiMiEqNles1c1403NII7PniH8GxxihWZR78MU9DewqeL7ibe4yUkQmxsXTgsZmlA9wuSuddPaGyclE0tNQ1Eh4XS47JidvSQMDBVgjHby6tIj++Hyq+gorkJ4+AB0pPTVVFBYmgoPrebdms3YSmJKBRqmq7U4o+K4O4f1mBKSUUTEHgDgbdQcP5qCUajgYyk9F5g6d+F5p+//wHjJo4ne2SelGbEACi6jjvPl/Drg/8iVsg4MUYcXjsakb11iuW8GqvbTVL2YBmyUXX1ECqaFWwWOl02+mQOxNxjxdbWSb/IWLQOL9euV5GaP1RKEG31tVJ2EPT/Lks3GYMz6WjvwNrVLa9/gTYSG4PMIdk0NDYgGjAE81KwtNq72knLTsXhEpypalILJnLbRx/iNBjRS1akSH66KN66lZIPv8ZosRCRGofF56C5qwNzayfp0f3weP1EZSTLdgS6eog0mrBZe+iyW0nPG8qNujqsPVb6xfRBZXPLFHtqxiDaOtux2ToJMeplWEPwKvvlDOZGfb1MrsZlDmL5h//9WwLW4Psb/3Pg1CEmDh9FsKaXmdmL5oCzhw6TN2I46hCTxHIohDrg8nHmq285/csfhAegf9846ppv4tT4ZFDJY/XS2tjGuPHjJNNMBLxi42JpaG6USIXBw3K5ceMG1pZOKbGlJafR1NBEemo6HeZ2PApxi/VJWd1isZCanSk3o8J7Gawz4OtxyCBD0qAB1DTWy/OCeP39NidOt0v6D6vrGnH2wKi5CyhY/bhsrZB/x+tAqfay/q23se88QbjdS3LuYM5duYzCaCQoKBhnZyd6pYpBAwZSWFIs/Z5RcTGya1cglbKH5nK+qIjIsHAZ+hD+N/FQTByUTsW1Srl5FT45YSAX6Byx3SgsLaXV6WTMLXNZ9NxzUi70/s3edPjcnD55iunje3vIxZeYNzxdPVy6UMyI8UKVCBCQ3mSfkFX45tEncVdUEaVQ0icmkqqb17EqXIRHRWEz2zCoDaQmpXDtxnUCQn4V4Smtga6uLgYOzuRcUSHBwSaJqvKYbZgMRsL6RHP9ZhUGg44QvR53RzdOp5P+2RlUNdTJ8IJRrcVS10ya+PyGBXGi6CzxSf3QqzV01TWTEBVDQkIfjl4opgEFq155lUGzZuAziQ2yyFF4oKGRT599BnddnQySCdxSaelV6XsTcq3TYZWIsSEDMiktv4pT5UMXbJJLCRGSi4mJkUNbeGS4DBLYWrtISuyP8i/f76XyUsKjozFoddg7uogKjyAiMpLzYsgL0vPY228SOiJfpnS9ASHhqbleeQ273U52bi9mRlK9gLrySumDHJg1uHcDKDRCvwf3teu8/9QzhHbZSQoJJ9ho4lptNbXmVpKSknC29/48Cp2OmqZ6fBrhMtIQsLpJiImTwYGqulp0EUH4fH562rrISs/A73RSU1tNeEI0To8bt81Fn7h4emwWHE47Or1OVqGZW80y8SsGpeb2FglbF4pPe0sHudk5uJ0uiq9dI3hABo+9/z7Ex+HVCfJeAKXPQ/2hg6z77ztoujrJFuB9l4uWtja0epMMJbS1dzAgKRWtwycDPr4IgwyGuS0OSVEQ97/m9la6nVYSomLRdXuIi47BgpsOexeGYD3Wri4UPR4yB2Rhtjq4bu5Ek57Eo5+tkQUCoiVcFVDKVHHhqdOkDRxAcGz033gkcZ8JcPzwSYbnj8IoFEfJIhcxchfXt23l93ffJ0mhpW9EFFVNLTiCg/D1S+DRr9fK4JhXoULplwh5io8dxdjVzd73PsLgdmHHxwNvvUqJykfGxInolUZZQiEahLB0cHrjj+z54UfCrTApdzRV12qps1vpiA3m1R2bZDuIGyUGeYhQUrj3KMPHjiVgVOHV9D669B4fJZ9+xqH163AHbAwdPBhzVSNqEaw0GGUa2xxw0LdvX2pLKnBpDKTMmcmcp1fjVuoR6GKJyfH7OXjkAFMmT+21TPlF26cXjdLL/o/eo2jbVvQON8MHD6GhtoHGhkYU3y9eGrhWdV12imZPGE/FL7/y859byH/gHsauuBOXIgS1IQiP147SZaX06BGmLl6Mz6fA3GMnSKOTdS9bn3maXRt/566nH6NgwUIOfvgpJw8clCxA8eGftWIpI2bN4fB7n7F5xz6mP/o001euQKFTYve7cYsEn9NFReF5CWP1BpyymihIL347Ld89/BQl54u489FV5E2ayK633mXP4UMsenE1E++6G4/5bw6dWoG/x8zp4kLG5OVTvGmb7PSdsGIhhTfKuFR+mX8+8TR2McH6NeiUKlQaI18vXcHN0hIe/M8/6Tt2NPte+i+7z51h3nsvMn7pUlQ2FVg9YAzC3dXOwdIiskeNQKPo9YtpAgE6O9q5WlHO8PFjcPS+Ixh9XqKdbj7/5+O4mpt59N9PoxkwgCMvv07tjWpqrT0oIqO564ln6Jeczro33qK+/Kpw+6ANC+GuZ54lJmcYPz/5LJXFxYRFBuMLNrHy+ReI79+fL1Y/Q09TPZ3WLgyR4fzr9dfRxcTy2erV2Do6sTudhMfFcu/jjxEcHcXX77xFZ00tIQE1EXExLHn8AVSpA9n1xMtcb+9i4uvPkzxxAh3NHQSHh+PSgL2sgoPPvEyIy8Ftr6+GyBA2rf43PV0WbjodOP86KT3xzv+ICArniyefx1xbgzZUTSDIwLP/fQ+lX8m3r71BY0UFfoWPmEEDuePVV2WF2Np//ZtAfT0xKEkfksn4x+6XJ+3db3zMTYuFuV+8iyI1WaJCxPe9GjXnLxVjNOrJSB0gPyRqTwC9QsGna9b0poCH5dAtIZ4+jG439sISDq1+i35hoUz7+FWwmln31HNyNV/eZcaUksS/PvuUxopKvnvxdbROFy6vi+iMFB7472s0NDbz4yv/w93UJkM9GXm53Pric7TX1vDtW29i72iTqcvUrEHc9dJ/aL9+g+/e+xhHZ7dkvoX9VSr+8Jp36ai4yppX3kBtc5EeG098cl8m/uthbNer+ePdb/EGR7P8y89xR0WDzd0LDNbD9YMHOPnS24zLziT/lScxX7nIH59/I6+7mtZ20keM4K7n/8X10nK+fe5VQkRaVRMgKTuTO/8tvn+VLz5cg7fbKrl04ydN4pYnn+Lm+SK+/+B9gj0u4tRqBufnkPPso7QUXeCHVz8gq2Asc956mQ6jDr8vgFulxGFQc/DQYSbmjyREpIVF4NEXwODzc/zwEYaOGIE+LBibwofO5yPS6qR441YOffk986ZPYcAjd9O4ewd7NmyiRwB6HW6mLVzEjNuWcfHwETZ88S1BeiNdXgdj585g3oN3sWvLVo79uIlorYl2s5nJs2Yw7anHOfnLj+z643c8Nismo5Gps2cyZsWtFO7YKWVWMRT22KwsuXsF2cvmcWLrFjZ/v47kiGg0Li9zFs4n8bZFXPzjT3Z9t5lpy24n96F75O8ruo9FilATcLDlgw9p33qQlbPmEHfnrZRu2sSR7QdweHy0B1zMWbyQcbfM59TWraxfv56wkDApad9+390Mmz+TTet+onjHAbRuvyQLrHzgPgbeMpU/v/6aq3uPoXG4iImJZNGKWwkuyOPI5i3s2X1IbpxnP7iKLvEQ0euwKwI4/F5Oil70cRN6mapicyGwPV1WSi4UM3LiBHn4ESZHg9tNqMPLby+9RtP5izz56MOQm8n5dT9w5exZuqw2egwGVv7jnySNm8i6N96krPCsZIdalPCPZ58mPS+XLz/8gMqTZwlRaiXO66EnHiWiYChfv/0a14qLJRpEPD5fev0VlOlJfPrqa1huNuHuthIUFCT/vmnIQH75eA2XjpwgITyCmIgIlt97r4idsverbykuq2LBQ/8kfe5smkW6lgBhCgjt7mbNM8/gbGrgX089CQMGsOG1t7C1mGkxd2IL1vKvl14iKKIPa196hYbGGoniICiI515+hdA+ffj4tVepunSJMMGt1JpY/cJzaPpE8tnbb1J/4TIDEvqh0apZ+fRTEBrOlvff53LtTR5563WCc7Mwq9U4AwrJSay+dkP6NQcPycIjzP0SSammtuy6bOgYmJkhlSiNKkCQx43/Ri0f//t5+mh13PXCC5IpuvmjNfRYbdR3tKEW9+xPPoV2M+++818sLU2ShhGRlMSzL7wgCw/eeuVVHK2tkvcYHpvAM2+8IWqqePu1F7B0teBTKjBGJfDKhx9BWzPvvPAfnN1deAIKwvun8cxrr+HrbOXDN17F3nBT9vqG9enHPLFdbmnhiy++xKrQ8vBrb6BKS6XebpPcVL3dhvXCeb545SWGZaSx8InHoLGRz9/7EK1PxY3GBmJzM3nilddxXWvmrZdfRW1Q0mXvITE1lSfeeIPminK+/PxzvDYb7h4Hg5IHcfc7b9NReZ63X3+ZcLuHlLh4IuJimfHU09DUwv/efAdDv0Qe/eB9uk06bGJIE7WSKCg+fU6mj4NjY2VI0SSWUD4fZ06epmDkaIJMwfhEw5H4DOjUVG7cwDsvPs/0iRNZ/vKrdBw5zYtvvEVmwWge+WataKXAYbViCO8DOgP7tm9hzNCh2CpvcGT3bkZMHk/S8GHsOnuaaXPnoXD5cbS3E6zXSg900Xff8t2nnzOpYCJL//U81dt28tHatUxaPI8Fr70oMwY2IamLhi59EKd37ycrPx+nXoffZJC+/QSNitMffMSmb79iwm0Luf2xx7n03a/s/PkP9GotjfZuht06m9v++QBX1m/ky0+/YuKyFSx+4y3J+HNLVqdKNjbt2bWRkSPHoPcF41eq8IQo8ZmbOP75x1w+dJBpc+YyaumtNG7dzldrPkHxyaJ5geraambOmcm0CRM5tWEzu44cJXX+HDKmzcSlD8PqchFsgEifk5LffsPS2ESs8FWMHcupPfupvlpJcmIqA3LzCBmQjl18WAIaamtqZIvEsOE5hEaEEKzVo+rxUlXbyIWmRibMnILX0YHWoKXT40Pj9HN1614sTfUkDUlmxrRJ7F6/kdpr1aRnDKHfsFy02an0+ByorRZc9fVUHD5CV2cXA8ePZ3hOHkV/bKPyxnX6TRtDyqjhEjGBQU+Xw07jpVKKv19PakJfQnIHUzB8JOd+3EBXfQv984YRmpFKVG4G5u5u9N0uupsaOHpyDyq9ivSsIYwdks/x7zdQ09xK/LzpRAwZIuKHvcXrChcWSxfVdQ0MzBwskTcyhOC0Ex/wsPntV1D29LD0rgfolzaQrZ99yo2GJlKmzaRf/nCiEhKw2Z1SvhB8ns72drKHD8MQH43L6SDUDVVXSmltbSFrRB7qmPBennRHF5WlZVgDftKzstAZjYSFhdDUWMvBQ/sk6mP8+IkSVCk2BVZLG56mRo58/T3Bej23/PMBEiKj2fTqO7TZXWQ9/jj+5P6yt9AjuGkBFcGt7Vx69z20TitLXvk3CrWKre+twWJ3MGDRAkyZA1FHRWPUB+O42cnlC8Wow7QkpaQQEx4veWddXU1UXCuT8kLKoEGEx8VLj6e/vZPuK6Vc2vg7kaHBzH7on9Lbs+vjj2lzuMh97ElUKSm4BYxZqUSh1UsMjFGvlvgAhdhUigedXssP334jt8eJaQPo9Clk+bbJa8Nz5Qpla78nKTaGSY+voqW9nYPCU6HUkHvHCjTJSfi0WoJDw+hsaubC6bMMTkknJC4GV2yI3Gb4qptpvFqBXq8lbcggfKFiMx7A3dxO2cVLhEVGEJOYgCE6XG6fupvbuVBYRFyfeNmVrA7SSknR3dFO68XLXNjwJ1mZmUx78C7qbtay95OvUEfGMfbFV+gwBWE3dxIVEkbA7aP93Flqvv2arLT+jHjwLm40NLB37XfExPdh8NKFeGKjMYi+YYcX380OLp2/SOzAFPom95fJ05DwUCoba2U91KDYBFJS07Dp1bJn2NXQQuPJk9Ru38SE8QUMWbmc8yWXOfXDevoOzCLrn4/RpteicNslOFZtMHHgyBHyhg9Ho9LI9hfRTBD8l3/vzOlT5I4cLRs/7KJrlQDRATeVu/dS8fufTB47mmHLb+HipRIO/7yJPknp5Nx6K66IMIyR4Xg9Ptpq6rhyuZRBw3IJjo/GrlPIJpLa4lL2b/yT5fPmk5yWQo8A/+LD0t7JiaPHKBg1Shr+NTqNHEaar9dSXlZGalYGsckJOAQ40+/GKczw+w7SePwsC2ffQtasqZw8eITCbftJzRvOoHtWUidYdmqxhYVgl4XT63+m5/gZ5k+dQvrMyRzad5ATOw+TO34C0VPHoIuNIVxjlHboa/U3Kb10hQlDRxEaEY5FF5Bp6c7qOlkZOCQvh4SkRDwKH94eG57Gdi7s3ktXaSkzZ0xh8MLpbP7jD07sP12ygacAACAASURBVEvO2EnkLVuERStYrH4UGpF4d3Ku6DyjC0SFnlJKeOLwo+yxyRDQ8ILxMq3tUwfQ+lxEOno48cuvNJ86zz0rVxA/fhRb1v9C5alzDB83kajRozH0649Cr5cDTPWlUm42NpA5cSya8BDZVawX3L3yG9RXVTNkZL68niSGWxGgpKyUhupapg8vkJ3XTU4Ldp+H9hbRflRJfnYufRP7YPXaCbgduJuaObx5M476Rh5ZtYqQhER+/vo7mls6GbVoEcYxozCrNXKBZnK7CLN0svfH73E0NPLgffcRFB3N7xv+4Nrlq0xdsghV1gDCk5NQOHs3+idPnUKpUpOTM0yGIMQGzemwU15WirmzXbYuxSbE4VH56GpswHW9hov7DqJzuli57FYMMVH88tM6yptaWPDA/ejSU3Fo9bg9AVRqDVW1NdiddgZnDsQnYIWiy1it4VpVDU6nm8yBGQR8YusSwCRAzg1NbFy7lsSwEO5efpuEuH/7zTfYFApGzpmFqn8CMWJD5xDXsllucQVOqm9OFpqwUCkuOczd1JdcReXxk5mVJSHIAo/UYW6lovIyTp+PrKGjCQkJQ+P3Ym5tpuLSJYwhofQdnIXWqMMQ8BJobcZRdpWj23YQERXH3f/4Bx6LmTVrP0cREsasu1dhj4nHrjfI+7/W0oWy4ip/fvEZg9KSWLFyJT1mG199+wP6kGDyZ00jkNKH4Pg+aJxaWhtaZe1mTGw0Awelo9aoZc/0zbp6tmzexqjhIxmWkys715VGP962VqznSjny51YGDh3M0ntWcvN6GV/9uI7gvsksefARzPpg7GotKq1K4nsqy6+SPiADrTG81yMdcGH0uqg9X8T5o0flFveJux/g6v7jnC48jatvMNnTxmEScH20xJmiqSq8gu16HTVll4ntG8L0W2ZRUdPM5v370SVEseDOFXhVQlUz4XO6pNQtbERFx06QGNeHVStuo/joAc6eOk14nxSyRowhon9/GYbUBmm4WX2NP3/9RdahpianUzBsOA1Xr3HqQiGu2FDmP7CKVi/YpYIWwKRUUrhtD8MHZRERHS29vjGmCK5fu8GZyxdIH5ZJXEY/tF4Pkd1O7DfqqCspo7Kygv5DBzNhxlROHj/O2YvFxA1MZ9TkWfh10bgFH1PrwmQz07h1K0UC+D97JrOXLOb0Hxs4KMJUHy5fHLB0thMXbCInJY3G0muUNzYzZPmtzHn6aTxibFAr8Hm6pSF9wzOrOb19u+SeTRg3ToINr9c3MufuVYz75+OgERKs+G96T6fHT55h3LhRvdRWlwiS6CTE9mRRISNHD0ctUrgCfS2Mzp4Avz7+bypOHCc1PY7MjFROHTmG3a9k2u13Mezee7GpfCgkaNaL1m1j09NPc2zrFoZPHM+g/mlc2nWERouF2S89xdCVt+JX6OlyuzBpjXRdKWfNsnsJDwTomzeQtKRESnccoNPmYNqzT5F99510eb0YjUZh4QCHja+feJALR/czavgwhqYN4sLO4zQ7PMx5/UWyFy7sJbvLqK+fxtYmqm/WyVW0bDGQJQxCBuvh43tux1FTQ0FWHuFBYZw6V0iVzc5TX39DTO6w3rCLRiMbJzrNPbTdbCQjayCiyERkbVR2j8QPVDfW0ScpkaCQYEk212u00hh9qeIGucNy5VZA4Ag0OgXbtm9GFxzMxPGT0AltQciKoo/P0smnd91DT02d7BkU0lT5sWP4Q0JY8NZbxI0aKX8t4TnXiiqopg7WLJ2HyW3vHaq1Oor2HcatN/D4j9+iG5Aue4pVKr1c09c3ttHhsJA5IBVNr0saT8BFdcNNydlLTOgnJR63y4FJoyNQU8NHq+5D0dXN2CnT8LqcnD28B99fA9lj3/6COi39/5pMhIRXdrWSEIOKxOT+MusrxF5VwMsnH37A+AmTGDI0H9/fTTJq4YMqvsCX9z9IBAEGjxuJy+OjuqQCi1rLk1s2Qajo2O1taBEr+UsXLxMXFEFs3wSs+t6312Dz0ni9iuCwYEIS4/Ao/+4gDiipKLlMQmJfgiLCJTBaZK/EA6yi5AqxiQmERYdLCUYpXFnObhrPFvHTU88TpdGTN30yldcqMVdVoxU3l3U/4wsNxe1zo1NqCVg9NJ8+za9P/ZMYg4rc2TO5eqOKhrIbKCIjeGrrRnnAEcZ5hU+FXqGl8kol4Ul9CQsz9r7+CtFo4eRqWRnD0wfJej0hpcuEmC/AhfXrOfDum/Qx6cmaNJGaxkauFV8mOiObu7//RfpVpJwoa4vUnDx+gvzRI9HqpAD/d/2dl8ITxxk2YiQqnam3jEb8md/NiW++oeir70gTFVTDMim5WkbzzRZyJ09j2huvgzhN/90KId6AwjPnGJKXJ9PZonJQ+HQj/mq+eWX1c7z55lvyWvAIiUepRhVQSEhuwZhR8jqTaAiNsGv4uHjmLLnSbynMAEJIEmnDHjZ9uIabf+4jTmcke+xojp46id/tJ2fyZMY/9x/QG3D6e9sHNG47Oz96n/KNG0mPiWLAsBzOXbpCU1sP+fPmMeU/T+FRatCIxKRCLTd0xUUXKBgyXHx48GjAJQ5SdgdV1yoZkpeLN+CRLC8hM4sP2WcPP4a+8gbROg19cwdwoqSExnY7o2fPZ/7zz/WmIMUoIPjTTgeFRecpEPy+v3tZxZ967Da5ARwuBsO/2zh6c1B2Pn7gfpSlFQzsm0Bc9kA279qDSmngjkefpP/ihbKv1Ov3oRY/j83D5dJS0kfm/l0A0AuD9rR2c628nNyxI3o1T5EwVqqwuVzSVjJ0sDgMi6BEQJrSu21WmZgdli2AyVIzk9cCXZ28/8QTOK5UMjZrCHFxsZw4f56LNXU8/r93SV84H0dAeF+V8uAofv43li1DVdPA9NFj0IYEsePwIdwGLY+++ToRYwtwK1X43D70WmGDsciKuPSUNPR6jexLFz46UbvpdNlJT0vF4bCh0fce0Om28ObKO1DerGfu+PGYgo1s2LOXLlMQr6z9El1GZm+VoOTSKqTsKoIlg8T3xev7dwKwquaGlGIzBw7qrToTb46wL/1lO3jpnrsItnQzXbAwlRoOnjtHpdPBB7//hnZACl6/H7VoRtIY6LzZgMXpJD4jXfZiS5h9AJoqqwnViY7gWKk7C1C/xqil+loFEbHRaELDJDzfINPT0NHQLBPjMakJ8t/QiOvf68Z6+iwfrv4PERodI7KzsVo6KSy/iic6hud//BnCY3CJw5u2t9i98+xJPlz9DOFuD3OnTMPc2cP+s2fRpPRj9S/fy4pSl/hk2cCkM1JTVU+QyUhUTFhvvaZGsOsUPP/S66x+9l+EBYvgpXh5XGDroeXwGb7/77uovVamTBpLY0sD5ysq0CWk8K8f1oPKiE8ccHpb8aSdIikpheDgCMm2lrcNp43Lu7bx+auvMDQhkTEDBuOoa+d42RWcw9L5z0/f4lWJTmI1KkEVQfP/iHrP8Cir7n37nD6T3nsnJKEEEhIgCYTQESkKiIoI2MWGXZ/H3vURK4q9I1YUlC4t9JCQQBJSSAghvfdMps+87j38fy/H4ZeIMN6z773XXuu6rpOmnfvY/PxzRBkULJw3h9LaekpamgifPoW7XngWtX+wdFcLcxsmC6e2/sxvH21mfGAIMyelc6m2nILKasKzZnHvp5+730+dOKjd6/yxtbfgaG0n3Ax3XLeCk4fzKWm8zOhlC1n70vM41B6S1yv2pWHTIDUXLpI+Pu1qBquEgMjeUlFlNaPHJ8tH5rD2EyBgESNWzn/6FTvE6NnbwLJlS9m9by+1nZ3k3bqa6x7/DzgN7oNL6kMsHH77TQr37MLfz4fpU7MoLTxLXXUNiq8e3uDKiIvl1PffIvDKIqf1mtvuZDh+FKOWLpKie6ttBJXCLpFwFQcP4WxooeCrLVj7+hjx0LDikfUokmIIHz8BvSEEVJ6YjULTIhK988mbPQtPpYBdiaPaLsXJB46eYG7efHehJNa43YLOauPivkP0lZVRvn8ndtMAZg81S+65G2NIFBNFSr848F1uhJhz2ETl0d3YG2o5/+d26bDS+4ax5P71tIR7M3HOHNRi+5L0dieXC89xfvdhxnh5c+a3H1C6TBh99Kx4/BE6fP0Yk7cACxqswlo+MoDeNEzV8eMoGuup+P1njN19qCJTmHfH3QyHBpAiAO5OtTu8UY3cZGrrapk+LRe7TZw7TlQuC0PtLdSXljFy/hz1332D2ubEMTaNaXfexVBoAGNFSKsYcYqIDqWD9rZWBuubSRd8TVGIWZyoNUra2po511LL9Ow8qUMQuUgjmGhoaaSnrY/pmVk4bU60otCz2/jj229weupZedMtcgtwC4astNZcwF5VSeORE9T9cxq73Yl+TCK5t96IJj6S8MmTcArXoVAwmp0MXLlCV2kBLaePUbN7H1qVRjqFM1aswBYTSbwAwTu1sh094jRT39pKZ5+RKZMm4rINYxCMUZeC2sqLMlRzQnoaJgHJFn0E+xB9NZdw1TZR+PPvmKrKMY4METk9m/TlyyBhFCEpY2RHVYjDhWC3vLQSfw8FSYnx2BUihEEYERxsfPN/5M6ay9QpU93eVKddSiEaSktR1dZR9ttvDJ09jc3pJP66GwibOQvP8WNklqRGocZmtUnXrggWD/T2IzZplDt9Rjzrf2MKygoKCYwIISIxjsGrfE3xxZ0rLCImMkrqmcToSug9FMNOqs6cJSgmmuCESBziJJIsRCvNZ8+iLbvEqa3bMHV2MWA2k7ZkMRFTM4nOmYI6MlwWFSJiSOuEmvzjaJovceibL/DpH6JneJjR11/HhREjtz//DL7hUe5Ll8RKqth98JDsHof4+qMXhYnQTytd7Dm8n8yJkwgOCJL/v2L04aFTUXb4EPqODo599x2e7e10Dw6S9+ijKFPGMip3FgovT/RKIbkWoaZaDhw8xPScqXh5SJ7F1XNQIVFnUzPT8RVM4auECiGUL9y3B5/mRs78+CMePX30GkeY8dAD2GJjmLjoGpw6D3nYiyBfMeYXbN/Zs2ej0Gsxiz3JYZEC7Veff4E333kHs92MS9IH3M963649zJk3R2aJCuKMeC/0FgcnDx+TqfsiEkMv4yRElISJsj378K1u4uB3W6WT1+rtwZS1q1HHRpOxUKDRBPHnahQMLk798TshgqP51Zf4KxT0uVzMeOhhTKFhTLp2IU6VwF3ZZOdJFEUihiYvezpq3f+PmhPf5v79e5k1f44Mr5VsCcHgVULJn3/hX13P8V9+w+604gzyJ3bePBrsDu569kU3i0pGiyjkeK34bDGzsmZK6o7Ejimg2zRIcelZZmRnS02cziWCf6FnYIC6E/kEXLzAnk8/xs9Th83Hn5x7HsESHkHa3DwpxRCpCOJNEgX1KTFOyxNhtUoZfC9egZH2Li5WVDBl5gy51Nx0KDD1DnH+vADZ58ixuVYqE110tHZQX1fPNGFIErWQwiY74EMdzVw5egLVuRrO7tyDy2VBGxfN4NgUfMansmrdnTgFUUWy12xc6WyitagEw8kyzm//G6t1BP/xSaTfvRaTyGVLn4JK7yWXvtFiYqCvn+7uHolkE+vVnZII9VfqaW5qZIbAbcmfg9U4jLG/n6bTp+jPP0xt/hGcVishqRMYvWo1qphRJKdNlluncK4LYk9942UsQxbSxmTIYHr5cJRQc6kCi83EmDHjZKGhFn1oJ9RfrMBUXUHPzp2S3GB3uZiweDHn9ToyViwjLWuqHCErZI6URaJE9QYPYgTBQxTZsoByUnahXAZFjx6VeJXG5I5FqTl7HqVBQ+T4JAZsRoI0AZL+UHikiIiYCEJHheAUTRPZ/3LSUlaJUZgd/9hOX81FaUJIystFOz2X8CnZRApnqNA2Dg/KAO2iwhPou3u59PXP9JdVYnHayFi2GF1eDpFZU/Dy9kEnTGJi/3dBwfEzxCXEEBYd6saSivrMbOX1N9/hgfs3EObv7y5KXGb57yuOHUfX3UXJ118zWH8ZEwryblyFV9pkIjIy0UdHXl37alnknz5WIElVej9Pt0FVYF5wUnbqCH6D/ex54UV8TSaMTgdZN9+Cc3I2CdNn46nzFPczN9bDZebciXzUnd3U/PgnI/WN9BoHmXXbGhyT0hgzZzZ6wT8Xf77giztclBUV4dHWxZnX38HV2obD35OsNauxZWYSmy32Qi0K6WdQYv8XuvDc689x879mnOK3P0Tf00/3v5Sza+65G9e48aTMnS/NqgLOIOhNYlR9YNdO5s67BoXeG7PZjt6gxuF0sf+fveTkTsPTU7CwbKgFIs5upuhAPvruAYq//wVzSzt2hYKlD66nJzGGVIHMFcHRgkcoH7aTM4d3oulo5uxHH2Ew2lAHx+MXFo3ip+efd+UmJXF40/t4mixYXWpWPfMCfcGh+E/Pktc/o2kAT08DGEc4fzCfELODvW9vEtwgdGEhXPvAHbSFGxiXlyfdPS6nCDkUdw4FB4tOMG3ydGnVFsgls9MkxfP7Dx1myYIbrrIsRQPNhqfRiKmiGktNDT++/T+BkEUd5Mvq/zzBRa2KpKzpqFW+sugSGcUKm42Wc8fpPHeG3Zs/Ji44FDz9WfXUE1zUQ2reTNlVFC1VhU5P5YnTVB8+yTUpKfz+2vP09bTiMWEUK55+glYvb6LTc9BphEfXXS45etvpOl9K77/GlCOfbSLMPwhbcDzXPfQ4rQYtSbIAvOpA0Kho7GijvKKcBXMXypwxmUWEU9IbTE2tdJ48zrkvN+Gt1uBKmChNNnVKG8l5uRIVpvQ0MIJgBDfSU1VHdoZ4/no3M9dmoW24l7NNtUyflCudxC6ncEI66BzqpK2mmckTM9GoNW738cAA2//YhsrHm6UrbhI7sPu2qnXRVllKcHcXVTv3Ubxtj+wIBeVkMveedXQLx+6kiTKCS632lOLb9ou16HqaubDrLyr+3I6HVk949jSybllFj58PcWmCWex2iDrVDspqq+kVm2TaBLyUovMitk4NLXWNKAeHiEtNZUSlYNhhwVetorbgNGNdHuR/+z01x/5BoXCRtmgxYxZew1BkOMGCWShlyaKfB6Wllfh5KEgenXD1uHcXgB+88x4zZs5jUkb61W6VA5dSRU1hIdEmCye+/IL+U0dRaDTEXr+SxMVLsUWGSQKJ0JfYbTap2Tt7phAfLy9GJY6S0TY6rR7HiIULZRcIF3xjMQLTC2a0SLFUUlh0gtiwcOm4tkismBaVRUXtySL8oiNlAShj9GTRaOXKqVPEDTn4Z9NnNF4oR+PjTdbNNxOXNw1lTBiayDAsKtFd04ivi7J/DpHqpea3t95guLxCYtqy16/nWGsLt/7nSTwDQ1C4eWS4xHh+/x4ys6fg7+ONJ0rZUVXrtBw5epSUtDQ8DF74CE6k7FCbuVxUSPDwCH9s3Iiu8QqDFgtLX34VU0ws4RlTZAGouxp4YUPDgUNHmJ4zGS+Dx1UXqjuKJz//CFMz0vD19roaYiM6GApqCk4T2dfDtjffRNvegU2tYfkrL9Hp60P8tGngITr6V9cn8Pe2P1i6fBkOEUslgnY1eno7O/nk40948ZWX5ScR1g+BsBKJift27WLenFmoDHoG5d+sQAwpT+w/7MYuiWcjss0UQhhupPl0AQG1bfz1yecMDPWijQ4nd/3dEBXB6KnZWK12t8j96pW14uA/JAz28+MrL+NlsWAxeLD05Vfo9vEledo0HGrZJ5C/nE47Bw78w/z589w0I4VSfk4RVr1/3z6uWSSir9yibcHCNQ71MVRRhaGkkj2ff4XFOoIuOoLk5ddzvruHO/7zvLtzL1neLimmLxY66exZVzsp7vttj2mIs6VnmZmVI9eyVpqmoH9khO6yEnTFBfzzxWYMgjwQGsmMh56m3z+QlKxMKa2QekLx+3u6KSoqYt4117gLPLMJtVbL8MCgXP+5M2fKoGOnWpQTDoZbuqisqiBr7qyronyxChUM9g9QWlzKrFmzrj4ZCQGVlB17XQPmE8Xs/uobGW8YMjkN/ayZdOgN3LjqVlSikBYXJuzUdTThamrDsfc4RT//jsNhxj81mWlPPEi7Xse4jBw5BXBzoV1cuVxHU3MjU3OypTzBIY1gKhobrkjRe07OdOwOuzSJiO+s+fIllK3NdOzZReGff0hUYczULKY+9DCtKj0pYm8TYRcKt6v3cqNAwVnJGOsuACVeWTCLL1VgtZtISRl/9Wrujja7dLES7+4Omn7cSt2RfMwOO2MXLuRSaAhR03OZljdb7m0yMgyXzPxTK5VMnJDm/n4lO1vF6bISVFoN45NSUEt9qrhEKCg/dprAsEACkmLku6YX0chONRVFFegMWhJS46XuWpxDTquZtqpags02/vlgE03FZ+V0KXv5MsKWXk+fly9JwsUsVr7VLA/BiorzBI6YKXxzE31lFbLfkXXzCrznz8IZEUFMfIJ7CiacCioVxSfPEBUTTmh8qIx/UwqCjcXGuxs/5sYbVpE4OsG9HqxGafysKTyD3/AQpz/8AFPdFfltTb/hJkLmzEeZEIcuOlQWnYKHLBCYxw/kMyo+noiEqKvtP7XEmp0/dZRErYL9r72Cq7uTHpuV2evuxpA9F9/Rqfj4ebhvLcKxau2j4nwBcToPfn7sJaxNHbKgvP7+++iNjiZqUrp0hsv3zmmXwdZnThUwRu/FnqefR9/fz6DCyaJHHqJ1VByjZ+dJzeFQfy9+3kESE/n2ay/w+Mob2Hrfg6j7+rF6eXD9hocZjIghZrKQyXi4eXhOi2weFR45wpScaaD1lD83uxySMHPsyEHypk9388MFuk9hkc2fs4fyCTXa+e2/L+Jvd+EbEszMdbfQPTqGZHF5E+e9yFfUeckOYGV5AX5Dvfzz/AvYWnsITp5MTPIEFK/ceIPL2dtHpM3KuLBw2ppbaRgeYezKlSx49GFsOo1kLQoVitJq5/Sbmzj55058vX0Yl5BEdUEpqrAgPOdM5obnHkYgG8SrK0bHIzYn+48eZcnca/EQDVWHHYXYmNQK9ubvIVPEpaj95OEhegmGoQG2P/Yk/RcqUajVJETF0FRVS6vDyPQn7yB75UpQh7q7blevoPsee4KWyjKsBiVRkWG0XqjAotGRuXYNOXfd7r69yRWnpfbkGf586lkStCpGRnrJyppEcXERLTYLS579D+kLb3DnEorut+gCmgf4/bFH6a25gMHPgJ+HDz01bRh1vkxa/yA5q5fJQ8VmG0ap19FvMVJ4rowZWbMlyk9GJ4pva2iEH+9/kEtFp4hJjSMqLJzKI+fAM4Blzz9H7IJZOF1GnDqVbKc3tzcz3NxFRroYDYsXUSFHmrVdHVxsbGVmxjSkOkToOhRWGsTmVttCzqw5mGwjGK0mAny8+f3PbZIfuObm23AM2tGIToKY57S38/Wtd2BvbSM4MRafAF+uVFYy5KFn2RuvEDk1E7UYzbrTDLE3tvLlPXdAVyuh8dF4eHpRcbYMZWg4a95/l8DU8TKiQsSciI3mfOk5dH5eJMbGSReuLJJtLpouN0jg+/iMKVgFj1lulQ4GysvY8cgzOLq78Bobg06noauoTJpjVn/1BfqkJPetXfBcnQrKyyrw9FKTkBiPSyFeDAdqh40P332PmbmzJRLPpnFv8FqXnc7Cs/z0xNMo+7qIT01EodZwoeQiPnGJ3LvpA1TxMf93wIptvqjwDHHR0dJBLX7J8ZhSw4mTpwiNjCQubpR0qIot3oGZ0qJCxsck4CMYwVeDUXRGO+cKzhE2OpGQmHBMMlpBgdI4RNOhY/z96juoh4eJnZRCv3GQnuZWtNHR3P3dV9h9/WXHUAYYWV1U7tvH7hefJRAb8ZNSae7uoa9nmG6litcP/4NNBIGaLZIuonC4KCg4SdrkdHR6cUiLKCUbKrOT0qJiRk+ZjNbTjUSzmix46NSU/PkHRze+g944ROLUNNp7emlvaCdy0hRu+fBjLF46dwEoRnJoOXz4CJNzpkiYu/hOxOElivz8gweYOnmyDKe1KZTS6ay12Sj46SdObtqMH3Zi05K53NpKb7eRcTPmsOSNt+TIUJjBnA4HKqeLE0fzmS5y7sRFRgSd2sVFBx59/Ek+ev9DVEL7djVoxmgeoLTwDLOmz5CdmD5ZBijxQ8WuX3ewdOkK+f64AblioGznn00fc/HnvwhUqUiaOoFDhSexq7XkLl8hO5PC6CUOU7vVic5hYc/Hmyj9cQvhWpV0c5+7WEO72UX2ypuY/+SjDLtccmQpxQg2CwVnTpGdN11+QrcKxIHC5iT/8FFmiw6j0P7IP19kdMGXTzyNvegcAS4XkWPiKaiu4sqgmdzlK7npmWfdHFfRAVQKJu8ghUVnmTl9ttRFCYaveE7WwUFKz52TKDiHQhSMSpR2ITuws+m+e3GUnCPKxwOf2HDOiyghh46V922Qgf8yL9Esuk0qurvbudx8hcmTJ6MQI0wJNVfQOthNSVk5C2e6WcDu3g7YhocpKixgxqxczIKccnVsaRwyUVNRQ97Uae69WvxHA/2yi7nlscdpPXaKtIR4PAO9KW9upLS7l3tfeZX0G5bL4l7tEJ/dKWlDG+9/AGvJBTITEiUD9kBRAc7QINY99yyxebMYkVEbClnjN9XVMjQ0wNg00QEUX7pY6Uqa6+rp7uwhTYT0y/UjZBpWHB0dvP3QQyhqa0mNiJAj6f2FhZA4mrVPP0N0xlT5/B0uQftxUnupVlIX0sdNknMH973FRVWtKACtjB8nSBHu0F/B8Busu8i7jz2C6nId8zMz5T55tPwCV/6VT7z89XeEjU0TXkQ5eVPr4FxFBX7eniRFx7o7xFqlzCctqL2At78fo4JiJXrA4bDhpVLTXFUpY78CRkWj1XjgEAg0u5K6qksSiZgwbox8DjJ0xGjEeKGK9//7X1T9A2QkJ2EyDlHd0oJuVDKPfPAR+AdiVqnQaZUoTEaazxbw9Usvo2xoYl5WDr1GmlbNpAAAIABJREFUI8VX6vFISeLxD9/H4e+DSyOumSo55b9w8gxhYQEEJYfjwILRNIKPwZ9X/vMq997zoDw/3MlddpRWM5cOHOTX997H0NdD3rhUBhrbqWrtwDM7i9s2vc+In4/sQutFReGwUnzmFOMnpqLx9KHfYsZPF4DeDvV/bWfLO2/gp3MwOjqKjqZujEoP7DFJPPzpJ1dlWhLvAzYjtb9vZeuHH+JpVZKbk0tlwxUaenrImD2XpUJ2Id45saBEFe9wcf6nP/jl40/wF+H6o0bRcfGS+7I5IZUHPv5QEqrkFVwsuREbn625A0tDAx4KK0mJcVxuaqZXAX6TMrjzjbelIcR9ALqj7v4RxtgF18igffF3DonzTqXi8P5/WCz526KqcmEXRiw7HHzrQ6r3HSDAYWFUdDi1zVfoVjoZNX8WSx7aIBthYpoib3amYfZ++B5n9+xGUN0nJo2l8XIHzY1tKD659VZX+5Ur3DBvLqmzZ9O2bx9f/PYrySuXs/ShDTQPWwmKiqKvp40Qh4ttz71G4b5DrHtwA1kLlnD8k2/Y9tcOFj5wG9f89wF6ei5h8PVC69Sg1niRfzCfmYuXYOlokzZ8tXcgDPdz6swRcpZdx/CQRdYH3i4nCr2Bbesf4OCu3ax74gmyb7qFQ299wLY9O5j3yK0sv+t2nMMKXAo9VrUG9eAIX254jKaL1ax5+lHGTs9mx7vvsHfPHh558RXGrLpJ3vDVfn7ohb6iuoaXVt2Eh9PKXU9sIHnqFH596x0OnznDwg33s/DGW9BpAuWLK0JPPV02Nq5bS/vlS6x/8Tlpsvhz4yYOHj7O+jc3MuHmlZhHOlDpFWjsNlo6u6ju7CZhdCoam0G+EC6RuG818fsjDzHY08aCpx6UhIV/Xnibqov15D35FAnz8rB5wqBVxFTCQGsnxsvNcnxiG+lHIziOBgMNDc10dA8wZXIWgy1t+Ph5y6Tx3tIyLENWmW1ktPSjMKhR/Yvf+33bnxhdClbevBarSSFF/8JdrW9r57e7HiLcw4PrXngMDCr2vP02ZVcauGnTZrzHj0OhdEnouMmuQNfWwc4N9xNp0LL0ycdAr2fXB5upae/kutffxHv8WOwqMXpWgcnGpYoL+OoVEnk3MmLGQzi57XZam1rod6jwDotE4+Mjc8hc1hE82tr59d4HiAz05/pXn5UH2rYn/4P5X73ZvHfeQ5E4GocAVQqZjMrAhQvl6D1UxI6Kkw5xYQLRq1x89rEggcxi9LiJDKt1UmPlYR1m+FwJu559geTYKOY/cq+Edf/wwv+wKHWs+N8bqBPicGoUuJQuRkaGaKiqYrR/MJGJo7A5LQwODxHoGyJHuj4BgUSmpDA00C8LTK/gIIr/3klSVDTe8VF02AYk+9VT7U/FySJsvj54R4RLZ6avToN+cIj24wUcfedTkmKjmf3y4wzUVfHLu+9iNnhyx7dbMAcEyvGATqnBZnXRduoUu594iLnZk5nywrO0l5by08aPCE8Zy5LXX6FHp8FTb0AjRnlDQ1w8f17qvYJjI+k29RIUFg5dI1ScKkSXEAu+fnJs46EzoDCbOP/H7xS/v5HFc2cy5v67qDtXyt5NnxOXmsHc196i16BHazdK7rVapedg/lHSsqeglnERasn41WPlWP4hMiZnofP2Z0QcCE4H/i4rhVt/omjzlyxfdA2j7lzJxYIC/v5kC0mTslj66is0q8S+oMdps6A327hYUiKjEAxenowMDuARHkZ3cwufffIZz/3vPRmrNGgxSVOEd5AvR//aQV5WthAh0WYblGSAEK8ISg8cI3p8KmaVGCPb8dFr8HHY2PPJ51z6Yw+3LFlC+K3LOfvLFg7+vZucxUuYdt+9DHn74VR5YBbfu8rGtnf/x+W/d7L+llUEL11M6R872P7nLqatWEnW/evpERRAcUl2CG2fVYbVTsuchNrLA6NlBE9vXxhxUHKmSDrg7VotHt4+crzv43Ly5fMvMFxQxLoblxN03RwO/LiVXTsOs+CmW5l5xzqMQsvmtKMUXfOhIYqKi8nOnYlKo5XTFJFAwIDgpZfKn1vFOlCKIsqMn3WYb154AcXFy6y7ZRWGjPHs37WbU7sOcv26O0lZdTODWi2OYSO+AtXV1U5rcyNp48biJeJRWjvxiI/DahykpLycrBmzZbC8iC7y9vWh7fJlTEMDJExMxTHcjyrQR44t2zt6OFdSztTJ03DaXeg0Qn81gofDyaePP4ajuZkHhas3NoLdn33KiZLz3PXiS4TPmU2v0yW53IFqFeqBDj558XkMPf2sv/1OKQnZ8cUXlFRfYN3TT+E7NRublzdKmxWN3U5fU6PUQ6akpuAS+4vLhVKppqu1k87efnzCwiVmTOvtg8psQtHazKfPPEMEStatXQvREWx5+20qO7tZ/+JLBI1Pxa7TY7OJaYKC2it1GEeMkuMrOnDifBU/r7hUg8VmY8KY8SgFtkwh4j1sWBqu8NELzxFh0HLngw/KSvjHzZ/SaDFz7yuvYw6JRhcaxvCwQKiZaW+4IveJxIhwGQdmHOjFMyqC2qoL9AwOkJaeLjuPQz0D8r2+eCIff2FAmzBBssaFrMM3IpK608WYHC5Cx4zF4nLKwHMvswn7xRrefvIpUkaNYtXTT0vX8Gfvvs+AQsXT73/EkH8Q/QolWr0W7fAg/WdOsnXjW6QlJ7L47nuhtZvNX3+DxaBj/asvYYoMwebhhWXQiqN/GHNLG+FBPvjH+GJ1mWXX0mpy8On7X7PoupUEJiRgcom17MDLZqH5yFF+evc98jLSmb96DfxrKP3+6++wxcWx+rVXaPbzQeHnjXKoH9VwP52XqomNj8U7OooRiwuNVY2PUkfFz1t5742XyZiXw/2PP0FDYSVvvbuJwHHjeOZ/b6P38Zd0Ei+DBpVliCNbv+bXb75i9uwF3Hj3vZSWX+Cd/73D5KQxbPjkE3muDre34OnvK593+Y5dvPLii8xatYL1d95JW0EJL734ImlLF3HT/ffjHxGDUqdleKgPg3GEj+5/lI6aWrIXzOK6xzdwYd9e3v/oY6lxv/3dTTj7RyTRS0S06H39JAAhZcoUsI+4Y4RCgnGOjHD8n4PkLbpW6hzF92tzKPD0D+Xwxk1s+ehj1t6+illrV3H6rz/Y/MM35K24jjsff4r2ERcuvR6VzomfxUjB5s85vuNvFt54I5k33ETD9l38+OXXKDbPXugaMg4xZdpUZs2eSeGO7RwqPoNXXhbpi69Hpw+nz2jCrhXIIiXVx48SHxJJaHAcHhoPuVgbK8uoOn2Ulo5GYqdOZPasPE7+tp2umgYMLgO9Rgvj584hd2Yu+3/6nq7GehRKBT0WC6lz5jNxfCrndmynuaER35TxRGVNJWRyOvXt7XjYFbRerpNi1dyMiVwqOc2gyURIWjpe/sGUHz3FmLhEAv2DpB6hd6gPW283tQcOcKWukanLVpGQlMI/P2+hq6eViLQkEielEhoTi0M4u0wKKiqrJVNz8oQkLh36W+Y8xeYtwIyeyyUXSIxPxjcsGqVeS3dfCzrTIBXb/6KppZHJa27Ey9eX1vzTXLrcQGBuDglZ01Fp/fDUemEQIO6GS5R8/gF26zAT1qxhXGoqf7/5FtWNjaTcvx6fSelyMQj2aKBGQYDRRP7HX6F1uph8/WJCQsM58uPvOIeGZfq6zteHrHnXEhIQyI6vvsJLraV/xITZS8vkGxcSHBrM3s+/l+i6hFkz5Eijw+rArFTgVNrwaG2j/qNvQMSs/PdhlHrY/8kmeo1m0tY9iH7UaIasgzgF69k3BGt1NZc3f4Cf3c7Sx5/EqVJx8IfvqLjSyMyHn0YzKoF2cw86nZYAtSe2xhbO/vQj/gYds26+mf7hIcpPHKehs5u0ZSvwiU1ApdZhHjHhY9BiuVzDyU/ex1urYfWzL+OwmNn+1ksYnS7S73sKVcJoRKCwuDkqtQYqKi7gaVARExeLXSECcp146hR8/tlmcmfmkTRmIsM2rdyc/bQ22k7kU//Tz0QGBLLgsYexWO3s3PgBRoWa6c8/Q6eXh9SZKV0O/DQqBsqqadp+ED8vT9JWuzs2Rz/7CW+7AHXrsGrVXHfbGtrb2jjw428khobT39uFKsiLWfesourKFQ7+thdDYAhTV98IwQESBu6wmPBSOmnJP8XIrmMEenhwzZP3UtNcw55vP8c7PIYJax/A5hcMVgFGV+JUaGk7dZKhHb+QEBLIzA2PUlFdw96vviYiZQwT7rqbdhR4qoUhQhRoLuoLz9KVf4aosGDSbphPeVUFtUfOYvAJYP7999At3OBmh2RA+6rVlP29jdYdW5k8KZXse+7jzNliSn7+Bc+QSKY8+jw9Oh0K24C8hWp1nhw6eoy07KmyS6xR6FDYrQjxwomTR0nNmobW4IvdJtS3LvS2fqr37aF3/1Gy0ieSsXoZpwuLKN15CK/YWBLvXkOHj066pDUWK36DJqr3HsZUcYnxyUlMmD+dE6dP0lJeg6NvBK1TKQvzmatvkJ/jYuF5/D29cCjseAT5sXTtzRz9J5+yXScYMzmLUauv44rdJKNNvNQqlP29lG7fydCxQuZMmcKEJfM5W3CcY3v3Miozk8RlK+jVeKLS+OKyW/HSm9j75WYM1ZdYMn0GCXkzObJnPxfOlxOZnknkkiU4/HxlmKugaQhc5r6tP+M/ZCFxVDxJs7P458BBGk9fIDkjg3Grl9MnJmb9ZrR2Jwa7heJdO+k5dZqli+aRvCCbbTt3U5pfRvSYiWTfdiuDerHG7ahUSixGI4XFxWTm5smRmxhRiSGDY2iQ8uJSpmfPkfEfNrXo35vxNHVz6PvvcFTUs+6WNQRlZfDDlh+oP3GGWTesQDsvj14vHS6LWaIStQIN9vufBDogLTmFjJzJfP3Z52hG7Ngsdux6DRnTpzFhUga/bv1VmssaausICQ4gZ3YuwaNj+GHb7zS2dpB37RJiJqZh0WjkoS/iwbUtbez/7lu0xiFuuHYhERMmsO2br2np7yNl7lx8BSdV74Nm2C457a7BZnb+8DWG4RHuuGk1PmGx/PTNN9Q0XmLhbevwTJ9Cl8MpDXER3l4o27vknxca6E/W1MmEh4Wxa/demlrayV20mND0CfQ7XdhsTrz+jVjRdrWy86svCVaquXvtWhS+Xnz6ySc09fSx/N575d5m1RlwWRQoVGouNtZhNBtJHZcix7NC6iPMSJX19XJfSU0ah8IuYmCceFgtKJtb+HvL93hoFNxz++1oXUq+/OZbOo0jXHvPPViSR9PpEl07G+EqLc6L9ez/+WdCwwOZOzsPH52WP7f8JPNHtQYDJk81i5Yvx8fgxecff4KPl6eMGRlWaVm5+hbsZiN7/voLm9HCtbesxhQVjdlDJ0fnnsYh1JXVHBZsYW9v7r/3Xoa6u/lmyxasHgZm3bwaRUwiDm9/BoeGidRrMP4r4Trwyw/ExIazet0djLQO8fUPWzFqYNG9dzAUHsqQUo0HOrwc0Fpaxsn9u4iPCmDRtfNo7Wgn/+QZLrf0smLdXXjHxDDscuBSufDFzlDZObZ/9hlTx6Sy+rbbsTY3svnzr9CERrHwnvtp8/VnQDiqVVZiDRquHDzAkb17CU0Zy4qVq6QZ7tDevQQF+zJp5jQ8kxIZtrvwUXrQ0tFGcUMZmanj8em1UV1SQVB8HHHjRlNSfRaby8a45PEyU9Ku1mHt6KbzyDGZ6eg7OoFrli6lorCE06dO4Bfiy/TrFjEcEiInSAFDZga7Oii8WM6saTNxNY9wtriEyOwxRCVF894rr7B82XJiR4/BoVHTM9SLvbuXruPFtNU14x07iuWrV3H86EHqzp9D19MvpQ8+o0cxf9FCCg8dpKHmohxFKg0GPCIiWbhwIXVFZzl++iTKiHDyhIEr0A+Vh5ahnk55ebvc0cqEKdNwaIJQarSMjLQTNjJE/449VB8vIHXBtcyeO58Lhw6x/ccfUWy+fqWrvbmRpNgoxiXGc6m8lOKGy0xZfwfLhavX6YnV7EThJZirVk4dPchcQRQQok9xIjuEe0HMop/i3JFDJI5KIC0lmZL8fJwjVgwab0bMTvxCoxk/bgzVJafo7etA5aWTQk1P30BmTcmm+uhRSuousejVl0lft44hlU46AMVo2NMJF48ex9fYz/evvyAVZckL5rLw9juoau1kUpYwUVyd2+qVYBzmxw0P03S+gtCIeHImZ3Fi799UtF3h+leeJu+2W90qP4carG5zRN2Zoyi7G9n3wRsyfy3p2mXMvW09tU09jJ485f+cdULqoLH28/Utq+iqrSUyczKJcaM59+ce+VKv+Xgjo+YtcGsi3LIXGQj6052rJH4rflIG4SGh1BecoXHYyE2bNhE1bboUkIpus8ZplHSVLWvuoam8krE5WdJgcPKvPXgJl7DGRVfvAFOmziAqJJzj+/fh7edDu3lEsnRT0scTEhTAqf0Haert48XvvsV/ahYOnU6O0USH2stq5L0FS9EPDhORlkpIeBAl+fvpHDHz5Bc/4j0xXZJVxKhkxKnCY3iYjfPy8DYamZA7G7PNJjF1/WoN923+Gp9U4ZS7moYtZudNLbyx7Ea87Q4m5E7DqVZx9MhhLN5ePPnNVwQkjf2/8GysNuht45Wbl+HnUjApIxeraYSq0uM4fHzY8MUvEBPnFhQLLrUCamou461TEBkTLZ2XIoRZ9e8YZNMHAgU3kwlCuC3u58IHYjVBUz3v3LQKAfEZPzOP4RET5w4fwzduFPf/uBVzgOj4iEGRXXayOk+f5cvbHyZAoyV18Qy6erqoyz9DiIcvFpcLp0rNpOxshoaGqThXJoNwLeKGalCTPmc6DX3dFF+oQRMewYs//ShHtE6FUrJgVVhpPnWazWvWkxwSTvKMKTR0NFFVWkjk+Anc88VPoBUcBKH5civLavYfZNsj64nxMpA6awGNXd1Uni9BGRLKk7v2uscVMg7eKhYQ5X/t5PfHXiTa24cpy+ZSceUy5efKiZ+Qzj2fbJYjzv+zkA5buHRoL3+99gz+WiUT5l3LlZYWKk8eJ232ApZ+8KVbNiBcTWIxq3UUnCogI2sqKlFQ/b81rrBQfPo4E6Zmy6w1keErP77TwrlftrLzlTdJDA5m4pxcLlRflBKC3BU3MO+t1xjRaDBjkykDIjez+Kst/PbCm2QkjiZtVhZnz5+l40qzHH14qHSERkQSIsYqzS20tnaiUQoWqkXqlLOn5VBcUkpTSzfp117LwtefxyTCb6WiEpTmIXZ98BEXfviN5JBQUrMzOV1aTE19HQtuuYXpTzwFak/3+hSfX2Xlj42vU/7tFqbExpM8LlW6gOs6u5hx82pmiN8v/mCLO3hWiDZ/f/V1Kn/5m7ExcSTlZnLk9GmarrRw8wP3M/mOW3F5eaMQuimJC7fx/ZNP0H30OMlxkQSmxnPqXCktV3pZeNOtzHv6CXcMgBwBK6Ses6ikxO32/T8Pggubycj54nNMFugyt+3TnbzgHOLzhx7EeOY8MUHBJOZM4fDJU/S1dnLvc88TdeNyRjRaOSLUiVmtzc4n92+QiLWZE9OIjo2kQBw4LgUjJjMulYr4xNFERkRx9MQpTE6lzINU9A8yOiGe2InJ/HpwH70aFfc88yxJc+ZJl7Fwx4sLitjbNt1+O+a6OjITRxMRHMrhgtNUD/Xx6LvvET9rrsxjk6Y44aZVDPHyLSvRtXQxJSGFyJAo8s+cptHSzzObP8ZzUg7oxV4uHMNWGBrirdtux9TQzIzMTIKDgvjrwAHMPp489MorhOXkwL+OcrcOzQmD3bxx62q03T2Slaw16DhbXUW71cEzH25CP2EiCP2ZeKYqaGxuYMQ0QkpyivvziX9USi43igLQxpjRyW7NqXCxiHfmUi2vP/SA7F6JfDmtUk3B+TIps3rv998gOYlh4QMQX5nVAlWXeOne9WhsFubnTsMxNETZmSJ8NDosdjvDKheZU6eicSg5LRBvHiLIWInKoSRnShYOm4WjBadR+vrw7PffQVAQDk8P6TzXCV1lRSX/uXUN8YHBZKelYRwY4Ex5GeYAf/6zbbt03QpTgptF6WSk8ChvPf4w/lo1eZlZjPSYKa6qxhzkw9N//iYTCASrVm7/Fgf1/xInNr/8Al7GfpbNn0tLexvHy8ppV2n59vhp91hSaNqFg9dipOnMcTY+8igTAkKZMmacDLMvqb2EZ0IyD327xc3Alke0HYwDNO/Zw/fvfYjaqWJ+3hxZJFU11OM3Lon7PvlI5jhanUISIE5TO5UVJ/F32Nn75maGGjvxDI9k5cMP0OGrIlF0U6Vww61VFs/84tZf+X7ju/h4e7Nw/gIqy8qpbqwnbNIY7nt/I3bvAEYcTnzEtUsg+IqOEa7Usfu1z+lp60SZEsbS+9ax7fB+Nrz0Ig6bEoVGJ9n0Yoxd8uUW/vz4c/w9fJg7dy7nqy5wuaaaSGE6sTtQefiQOy2HyqIzdHd34NSp5d9n8PBj7oyZlJ04RcmVWtLvupnlTzyGTecj6TvixBAbysHT+WRnzxY2OKwuF54iC9cxTNFrb7Fvy09EjU9l3NjxXDlXxpWqiyjeeOoR18ykZM5/8x3KwQGGNQqWb9iAKS6elJwZKEVsi9DzKBxyZHf4UD7zxUxaurTch5TDZOJcwSmc9fWc/+QLtGYznTola556DKu3N6bWXk5v2iIB7V4xEcxZez3OBC862xs59un3eFpcWJwKbnzyEToTQkiYPhcL3vIr1DvkHsBfn79N24ljRHYZ5UJuYpCwWdOJuH4FKdl5GMRLJ2bJWjD29VF5ohAaGzn+5UforRb8o0cRlJ5OV3gANz38OIN28BJjQnGuDZrY+8VGLuzfS6LLU5oFS7vqmb5uLaEzryVxitDDuC/cLpUT11A7NYf20V9eRcn2gzBsJTQymgX33MbFIB0Z8xaCyf2ViBCtru5WLpecpbe0mIpff0BrshIYO45r73iQHp9QEmdlXy1wbDgVTjlytlTW0XK8gIv79stbnUdiFCvuuZNel5OGc5Vc/n0faqsd75QEclctwxrsQ/nJM1z6aQ9apQLD1CRskSFETcxk5kpR8Lrt93ali6GWy5hKS6j9d5Rff7SIwYFhAtPHMGvtLSgiwwnPzJCFlSyuUNJWVY2rpoz6wwe5eDAfi9lCQm4u466/nr7YOEanZ+IpDS8ObIph2i5W4aho4PyO3fRVVtLV20u8KMyWLcaeEEnC2Az0wqspa0YzzVXlWBuaKBe///gZLBYj0dfkMmreXLyTUokYP1E+F6EFEWqzsgtV+KjsjE0eLX1RIqdPaNDee3sjM2bNJXPyZFk/CROBWESt5eXoLl3m/J9/0FBwQjo1U65ZIt1hoWMzUI+OwaEXn17o+sw0nS3GIBivX3/PSFMLJssIkxbPZlJutnSq7v5pG/0X6hm22JiwchFp06biZbGy86tvGaq8jNPbg9ibFhGUOYlRYybhHRbj3sik68JCxbFDeA4MsO/r71A0dWE125i6YimBE8YTNjkTz7h4uVEKLZv4T6qOHiO4s5kDX3yOsruP9r5+cm5fy5neXta++jpqX3+5RzqFoFhpp/rYUaLaBtj72deYu3vpV9hIX7sCv9SxJGVk4x0UJQ1a8nVROqk6dIDA3l52fPQhyt5u7CoVWatuwTAuldiZ81H4eLmLA/kNa/jn0GFycrIkEUKo3MQoTPw6ePAfpk7OwM9XlNrujDrRtSret5eI7m7+/ugjNMJ56XCw5MENOEKjGTV7CSJwzyIzpV0YhGB5/wGC+0fY9sFmaUyzYSPt+nl0jAwyO3cGn731PgEmBQMWM0v+cx+BYcGS43309x1YO3oZ9NYx6al7ccZGk5MrzAxaGVfiIWJrnGZK//6LhEEzP73zPhqlgk67hRXPPMWApweZ1y6RsgKpMxa6NYWDgr+2E9vVyf7PPkM9bMSk0TLv8ccZDA1jwsLFWARdRP4fWzHbBynff4CYDiN/fvApeoWSHo2LBc8/SqdayZyFQjesxaJwG2f0NhOl23cQ2dwpiQImpwVXgB9jrrmWBouNNc8KE4hby2N32BixmTl58hQLZi5AKTbhqyaEnuF+is+dZWbuDGl6UF51hVstI5Tu20VY4xV2f/Gp5G/bvHxY/NBTDHsGMkY4Eq863cWf1Wfs5OLJk+gv1FPww28Y+ocJjA8n5+E1uDx1dJRUcervfzB29uGfEMPcR+9B5XTiLKjk9M7dkkdtjvRn+hPrsYWHkpaeK+M0hCtWOH77u5poLihAXVLJmd934DCbiJmcSVdCLLrRo7lp3V3uSks4YB0WOgbaaS4ugaPFVPy9T9IpDPFRTH3oDvqDAknOmiNXpt7lRKmw0dBQzYDgax8q5Pzug5JOEp6ZyqR7VzPs7UXGpGmIkYdVGF+ArrpaTNWVNO3ZTe3xY1Jf5xEbx7T7H8QWHEH8VROIRSH8/U4u1lViHrYwecJU9+VH0nqgqqYUi91M6vg0WVQIi4aIgrpSVYamrZnqrT9y5XSB7CKOmp5LtYeBzOuWkzFjtvsiIIWVduqqy6Gjk+IffqO7rBKnoAhlTGTW6mVSRrJr6zYayi+iNjlInTWNuJVzcDit1GzdQUdpNUarg+icqSTfshx1fBRRCQmoRJSX+0pMRVEB+q5uLv78O41nCuXelrtyJf55MzGMTiEieaz73BJ7p9JJZeEJAk0Wjry9CVN9ozQoTLhmPv5zZmBISSY4IUl+v3rhhHFC6cnDeA0OcPbb7+mqrJLFccaSRZw2D7PioQ3EJoz9f+AseeEuLzyGoaONks1fYbzcgBkVM0UBnzqWuGnTCAoIklIMvUEnXeElhw8QbHZwatM32FvaGLL0M//2tWgzp+CfnonTL0DG/4igd/Hu1p/I57cPPiCwvZcwtZ7u/iECJqYRvnwpqYsWoTVoMFmcGPTumK6S3f8QYXVKEoi1t5tetYNZa1bhPWGqBuoGAAAgAElEQVQCidNywFtAavWoRayaGS6dOMD2d94lZdCBp81Fs9WEJSoUY2I0j3zwzlUdnoIhq0nuP4f27CDaYqXovY+xtXfRq9Vz44MPoAkNxt43wMkvvsPeP0CXw8qND63Ha0wcva3tHP9sC9auQWw6b66993b6471JW7gAHN7yPBN1j+Ba7c4/zMyZs2R8jchdkYZQq4WmPTvR9nfx6xebUFoceBsiiIpMQLH55Rdc8yaMZ9frr8rNWR8cwvL1D9Du4cvYhYvdIkKxemTFp+SfPfuZf+0CbE4zapW4VysY7u2lprSMoIFhDr34Os7eXjSJMSx76D4U0eE0V9Vx8v1v8bKA3aBn9VP3Yx3lSX1dJbvf2oSPVUFITDyzbltNQ5gHyXnzRQ68bK+L5Axx+9r96bsUbt1KlssHpWmEFq2RkLkzCL3hRpKzZiLgQWKENzDUj6/eQOmhExh6Otn74at4OawExSQzasZsiowiOuMlaVKxiVSOERd6pZ3tH79G7cFDhHTaCfDwotHVQ+LC+cQtXUVsWpqb/ecAq9JEf+slVO3NtJ0q4vgXv+LhUBOckMD8++6gOdKHkDFj8NAEy9u00PY1ttYzcqWZzoITXNj6GcEqHWq/USy77yl6/cMIzRJZWSLq1YRN60IpCAmHT2GvvczOjz8iyN8Hw+hIrr/nDhzeXhQfyKfyh+2ozHYCJ43n+kcfwKFycu7QMQo/3kJwUAD6aWNwJEQSlJzK9PnXgS7AvVlho/ViGYED3VTu3EvRz7sI9A2SXbyZt91Cl6+G6MmTZASMcNepXCqayyvRdl7h/N/bqdy7B38fP4JT05ly61p6YqKISBqLt4RiOrCph7lceY74fiXn/tzF6T3bpZYrclI22atupCfEg9gx6cLfKrUVLqWVuvNnCRqyc+jzrzCVnJWmjsj5M5m4fDnWsAjCkse4myVXXcDlFdX46VykJI6SP5O5ey477739Dnl588gQ+CZ3dSmLqJrTBUQOjpD/5ecMlhdKF3DcgutIW3wDmuBoGbuCn+guOlCK4OITxwkwWjj9x3Yu5Z/Ew0tP2uKZTJk7g5HhEf764WdGalowOZxMunk5k3KmYnAp2PfBRyiaO6lqaSL7sbuJmJZDUFQShsi4q6GKAnBvpLmsBD+TkR0ff0pX4QU8dV7MuOlm4mdOR5UciyPIH4VWdOlUKCwOGgrOEGsdYtu7b2Osu4RDrWHOAw/yR1k5d7z6hkzFV4oRpFL4Mq1cKSkksrWfHe9vpq+hEZePB1PvuImwrMn4JSTh0vni6el2uwunUtmhgyTaFWx7520s9RdRCm3of55jMDSCsKxsnJ4e6BXCwCV8zHoOHjpMds5kSWNRyRu0qLcVHDl8iGkZ6fj4essbtdsooKDu1Gli+nv54eWX0AjtpIeBJY8/xaBXIIk588FXKxFYomOotFppOHkSbXs32z/+FG3vIGq9ijl33Mi5y9Xk5kzjuw8/IdiswuR0sPTp+wkI8kfT0c+2jR+gNFsZ8NaR9cIGBvz8ycqcDRov9/6lcGIz9tF2toiApjZ+/WATg319+MTGMP+hB7GHBBM/dYpAjsoukUopAomd1Bw5TER3O1+98BzeLgeeEZEs+e/z1DggfeEizKIAFOefy4TF3EdXaRmeNS38/s5HqEYsKMICWfzGf+nSqklLz5FZqYM2h5RMmAa6MJZdwKe8ht/f+1BetP2TEwnMnUaDw8naJ/77fwWgzWljxG7h9MnTXDNj/tV9GdldE/EwRSWF5E7PuRpC4o4h6ejqxtF4GVP+AQ5885lkthpi4ln0xIv0av1JSM10f3hx21bCsKWP+pJi7EUVHPt6C/F6L6x6mPfMvSh9DDSdPMe+H38nwMMHfXgwOXfeQszoJGq/+kmOjj38vNCnxDLpgdvo8jQwacpsnGix2e3o1Cpa22pxXrmCJb+AQ99swdvTgHdSMmRmoopLYPGNN2E2iZG9RuapXW5twnTxMhw6Q/G27TgVNoImpjDhzluxREQRP2Gqe51ZzMIcz+W6cnQ9fXTvPsbxX/6UKE1HWACzn36APr2WcRNEJq0WkQYnpCP97U2Ya6po/ftvKvbvQ69UEpqezujVa7CGRpEycZJ0WZsU4nh1cKmhGuuQlczxU9wuYLH2lXCxtky6gMeMEXu5sG+p5eXt0sUKNM1XaPv1N64cPyEnAeIyfDkslJQ585mSLnIbRQtQbM42Wpvr6K+5RMPfB6jJP0GAlxcxY0aRu2aZZIbv+u4XLhdfwOBUMS43i4m3L5MN4gOvv0PjmXP4BoUTN3MGYcuuwRoaSGLKaLmPCD+PTq2lsqqMgKFhjr3xP6z19Wg8dMRl5xAl5F6jkgiKjcVoMuElu6oWzp8rwrt3kLqvf6anvIIhp0nq3oKumYfv+PH4h0ZhMtvwVIkepouLRScItdvYKcxdHR0Mm03MW7eGPW3N3P7sc/gGRsr3S04PFHYqz5zEp6+Hgs2bZddWeFzTrluG/4J5qGJjiIgKR6tQYBfja72Oy0XF+PQZOfn+53RXVGDw15C7+mZMYycQljUNj9Bg965jMUkTb/W+/eT/sBVtTT2xnj5yemMMCSHw+qWMW7QET2+DO+nFZkKrctFUeB5VYyvHN30spWQDHgpJ49GMHkNkWhoKbw8Ee81pFVMFOPHzT1z4ewceNfVE6r0YFs86JpLG8EA2bHxLRlO5cw/dQ53a0rPYaio59fb/8DbbGdH7sPiOuwhMG4O5r58/X3wTV/+gZBYvvfs2DElRsgA88N4XKAatDKt03PjkBobjfYjKyARngHtvE/GAODl05DgL5uZJH4PU5IsFOjhAb/EZnJ0N/PLJW7gENjA0lfi4sSg+vWalq6u7Gd8gDSmxUXRVNdDVO8KMVbcxaf294KnGpRN3BxeOf/mUB3bu5prl10nRvxgJqyzCyaZiz0uvcm73fkK1nuSkplF9vsTtnvL3pXVoCJdaz6Qx42XIs7+/D8OeKrqGB/H39icuKJSW8nKMWg1j1tzMrPX34FLq/j+i3jsu6+r//79fe7IRBGSIggMQt7hwj9LUsm1DLVdpw7RpplaOHDmyYWnZtt6VppV7oaKi4Fb2kiF7XFx7/DqHPt+f3W79QcYNXtd5nfM8z+fjcX/gU6rl6KGtrpa68hIac65y7uPt6MXDTInniVXLOXG3kuEjJyKOnPaxjVqOY35c8AJl1y6j9lfRq3tXyi5fo6C8lqlvLGfw3IXt8GnZ0YO6+jpKC67SlJND7s4fMOBD17cH015dwuXKVtJF6LJoiTvdeP3VKD1Wtjw8DVV1DR0CIwjxD6WssIQmjYKJry+k5+T75S3To1Lh8FgxemHP3FcoOneaLj070CkolLtZZdgMIYx+7x2ix47EIy440hXrFD8QPyx4lbLrN4hMSiQ0PFRGN3XsEIxCr6Cyqorw4Ai6JfTg/PkLhPkFYrR7sTY10jmpCyqjmlt5uVy7V83CT7bRdex9oDD9N9ISCuIG1j3wALqGJqKjOxMeHEbe5Ru0+huYsWMjxpRuUlunF5Q1Gyjr6tn16gs0FN+h54BkrJY2yq4Xo4+I4/F1HxGc1AMEyFTtxq2147tXxfaJz6KztGHuF40hwJ+yzFyUJgF23oYyOhq0QiwOre5WlLU1fDXrJZS1tRJb4HI5yMu5SUBiNx79eCPGLl3/a1Ko5KRHJEUEBmjpHBeLT3QWxL+9brZu/JjRI8aS3Lcvzv9cWT5bG66iUj6b9yJ+1hZ6JMVgdTjIuVlKQPdezNuyDVVEqGTYSperx0lFxhl2r1yNymGja0oidksz9YUlRIWF41H6ZKasyJYVi6csr5zOweFQU4PLYSEyuTMtXhfFlXU4g0N57fvv8AiRutogxzNqlYe8v/7m1zfeJUpvJKFvKhWV92goqUYVHcWcAz9j00hsqwTfmNwqCg8c5s/V72HyWonr3Z36FgsFueXoozqz9Nff2jmUEhlhB4OHi7/9wb7X36drQCCxfbpR19xE4e0iYvv358nPt4JAnNhEhpVCutDO/PozZzZtpaPSR2JKArklJRSU1dB9zESe3rJFInuEC1h0R8TzPpVxlv6D+6OVozSxMwiXIZw5eZI0wejyN0t+n/hvapeDzJ9+IWPLNiLUCrr37U5xdRU38ivod/9Upq/+ALc4DAQo2+WQ0NVLP+/h7y934adS0DWpKw2192isrEKnVMo86/qWJvn87+QV4rC4SInrSlNBgbwEJAxMldraiupGBk95iPR33gEBhhZtGqHM99nYu+Ejrnz9PV1DQuiZ1p9j5zKx2LyMefwJ0pe8hEujxYZKdvUMNhdHt2zl/Lc7iQ/1o0f/FDIuX+Fug4MpsxYw7Pn5YPg/TItTfgY/LXuXa3/8RUp0LF17dufStWuU1dTz0Px5DFwwr31wohacLnE2u/h62TvU7D9EYkAgib26c+jSRcq8CgY/OJ3HXn+zHbAsmmIC++R1kXkukzHDx8jP3CWKZrE1WSxk51xi4HCBRRHPUzD9xD3Iy8cL5sGVy3QN9qND50jOXL/JPZeOhxcuZtCMx2WUmDCNyYrF0squVSspPZ1JfGgIYR1DuHotm4Qu8TLhormhQXZ1orp25sq1W4T6hUvEjRjnBZr0RHYM48KN69RpNTz37nI6jR4PeqMsfARzTvEv0/HDp57EcfUa/eLj6RgTzYmsHEotbukCTp02GadOh9PnwKxQoLDa2DpvIcb8MoJUSsxx4eTWVdOgUDJz8evEDR/fDsoW1a7LKp2um5+fQ831mwxO6SWh/lfy8mS83PJPtuHXRyCiRHe3HZPjbKhk3eKXCf2XjBCtEWYqPQXNzRSbzLzw4Vo6JfeRD9iubO+ACwyM6AD26dluxpCDD1EAFt6WHMCe3VPkZUgUgKIDWFeaz9ali+lYfY+kkFA5Mc4X2BNrGyv/jRGL6SmwMf8FBlhtOPIK2LJ8BZaSUkYPGCgTgaqrqzAF+uP0uKmtqyMxIVF2eUtKy1FqdWjVSnQ+F2GBgbLXKoIciIpi/prV0DVWmnJc/2V2371xjbULXyS6zcLA+M602a3klJShjO/Osk93QHiYZJ86nALSr6Q8+zJfvL2Mzq0OkiKjKG+uo8rroTW8A+988in4h7R3bMVadnmov5DJutdeIULpok+3rticDnKKS6hRG9n89yHwC2wfmwsEisVC8dGj/PLpVsyeNnp0jqWmup6KxjZCevZh5tYt4KfBJps7dnR2D02Hz/HN6vUo2qwM6dubirICyqwteJN78MoXn8miXpgxxPhXmGquZmbS0e7lyJptWCtqsBu1PPXe27TER2PoHE+If4DcuxxWCwaB3Nr5k7z4a50WEuNjKK28S0l9A4nDRvCwgNaL8bjeiMOhQKdTUHLpPK2FeXKPa6mslheL+atW8MXZkyxZva4dSiXMi2Kh1LVw9dsfuXDgd7zuGnrExVFxp0LOUNShBpptbbQIfm7vvrTeq6ay6i66kAC8IgLV6qV3UgpXc7Jo0UL0uGE8LBBRilDJgfIY2wHsh/cdZNKkibKuEVueMN4qPC4ubtzI0V+/wxSiJjUpieKcMqpL76H4fdITvtK6uwyYNIyhUyeTt+sXDv1znJ4TJjFm/nwaTAaalR4JgvZXQNHZTPoOScMZoKOlrZXQ/zbX395+h8xjJ3hq1vP0nnAfOV/v5q8D+3EbdDSp4NGXFzJkxEiOffElmYePyuKuyeXikflzSUsfQcZXu/hr/19Mm7+AtJdeAKWDlvpa/HxqFB3C+OOXH5k8fCRVxzIoKSmm29QJeEODyS0ooX+fflJQrXT5UGv0coH9+ebrHD12kDnr3iNlQD/2fvQxlzIuMu+N94h+4CGctQ1og0QR4sOjV/B35gmGde9Ozd6/Kbp9m4mvvUyl00VJQQVDR47F29gkN0gBsdaHhbJm4nicTU3MfPlVYlN787V4wOcyWPDBSpJHjcamN9LmEjcjBZrScv56YxkGm4VpL85E2yOZ7BWbOX31FsM+WE7kqHQcKhVaEb8jYu5qavn85dexNTcz892lxCd0Yf3St6grK5EFpTbAzJKVqwjrGMWGFR/QlldGfJuKjqHBjFu5CFEhH9j2OcX1jdz3+hI6JPfFrfDDI6JhFFZ0Dfc48NY76Ox2nnz7TRndlfHRFu5UVzPs/WWYB/amDUF80xLiMWG5coO9771BoAEeeuNljMGh/LlqE/ml93jso434JSai1ihwKB1YtS5ceUVkLl1LiFbDhNWvymJ773tbqau38PDaFaji4vDpzFi9LpRmFZUXLnD6vTVEBfgxfdliuTkcWLWOwtp6pn36Kb64WNRK0ctTCaQRt27dJCBIT5SAhAoMjNuDQa3gs08+YWT6SLolp9ImMBhKJcEaJQVHj3B09UckR0fywJIXweXih/WfUmKx8bTQxHXsiM7rQ+mwY1TA3evXWf/qUnr27MbcVUtxtrWyce6reBqa0QWYJHJh7so3aKxv5rO3PyLQ4iZGoSSmSySD3piD614VP23+BocxgOnrP8QZ0RGXQhwJYsRpo+JUBpc+/py4sDBGfPA2LXfu8OfG7fjFdqbPW6/hjI/G7nZgQksHu1YWjIfXrmDY4N4MW76Uu9dusG/LLsyhUcxYvwGHnx9eu00GoFs9FnJPnubajh/pK2KBlsyhIiuLY5/vISA6jgc2rKDBYEDt1OBxe1Eb1WT+vodzG9czZmBfRqxcRsWZc/y64xv84xJ4cN0mmgw61K5WCTZXa4wcPX6CfgJYrdWiVbe7d7UKD2czTtO//0C0RjM2wdtXKOigU7Nv8xbyfvyVxydNIPHphyjMzOT33f8jMrUPUz5cwV2nnQCtDo3VTghKft+5i3/27GHaQ1N4YMFM/v75R07++D9C1Dpqq6uZ9MTDjHrucY4dOsLxb/cR6lYRqdMydNQQOj06kWuHjnL+56P0HDSCYW8upkqpkFw/YbLSuds48vVOyv8+xKOT7ydi8gRy/jnEyV//YsCEiQxcNJdKgw6X0Q9Pq4UYm4t9G9ZTd+Ec0yaNI/rhyRz7cQ8Xj2aRNnYSo+bMowEvLoUDs0aB0d7G/z77lPLMLB6ZMoXo0cO4/Oc/nNp7mOFTp9F7zgwsJhPeNq8sMBU4+O6jdTgv5TDzwakE3jeSo999xx8HT5E+7WHumzMHi1qJUq3A7XXjcrvIPH+e9PQxEuDs9okcUIXUiuVcuszAocPbU3DUGpn84Oe28/WK93Bfvc4rc55D2TeJfbu/48K5HKY8P5dujz5IsygiLVbCtHo0rW2sen0pjfeqeH7OLHqNHMLOdeu4c+KszFzVBpqZu+RlolJ7sGPjNsrP3iJUbyIozI8ZTz+GKqYTf+34kpw7RTzywiLiR42lSaPD5oNggw5VdRWfvPMm4QoXzzz5GMTGsf+rb8jPLWfS83PpMGEUdVqljHAz2u0YKirZ+e4KNPfqeOmdNyEhjo/feVsiXea/9iYd+w2mWXD+tV5pGtGVVfHJihUEGDQ8+/xsCArijy++JLeglGdfew2/PikyWkyvMKB0ubA2VrJ52ZuEWay8IvAffma+WbOGKw2NzF+xio49U2Rkl0fhQ6VVk1eYLzuUqUmp+NxeFCKBR63kTnEedqeTpO495dc1ShU6txvb3TK2LXuLcKeDVz/8UJ7KO1avocDtYuHa1Rhio/EK2HObVWqgm24Xsur1N4iKCOOt15fidtjYse0TCm/clkam2J6JzH9pkWyXr3t7Oao6i5x4hXYK48G3XwebjW3LluMzBbDwgw+xdOxIs06LymSQk7PGKzn8svljeoYF88iLCyQS7Ovd31Kr0PDcshVYA4LxGI1odGr0Thu12RfZ8d5y+nSM5OmVq6C8knUbNtAWYGbpunU4DX4odCZ0Wh3KFguVmRf5+dOtpPaIZvLCuTjz8/jqu5+wKcw88+oSdF3isQqHOhDqU1CfcZ5P17xP16Q4nlj6ioiR4qM1G9AFRbJw3UfURIZQ5WwjxM9AgMVO6YFjbF7+PukTxjNr4UKsRQW89voSEgb3Y/GOTyUJoKKslI6hHVBpNJw7eZQ+sV3xFVZz6exFYvr0Im7EMPYf2Mfk6Q+jUGhoaWzCPyAAtDrKvv2JlW+/ybBJo5m1YjllJ0+z5eMt9Erty7ObPv6PLysuzmow6sk8coB+ST2oyCsgR5izhGa/e3feWrOGNZu3YrE4pPFHK0bSRj+KPt/BpnWrGP7YeB5bspiyfcf4+rMvUBmUVFmamPTMM9z/xJNk/+839u/5BbPRRF1rKwPGjeehp2dQcCGTjRvWM3jsOJ7ZtB2axKhehUvpRGMyknnyLN2Te9Om0OLTKAWwA2NjHRc/+5wrp44y4pH76Tt1CuX7j/L9l9+g+Gbag76i0mLSRqVz39SpXPv5fxw4dISo0SNJf+pZGlRmGux21GonHdx2cr75jtqKCjoOH8zAtDRu/3WU68L90qcXfUYMxS8kSN5YnS4v1fW1XM29Rb/BA9D5GXDYxUbvT9nNfCpu5MqEEF+YP3qjCauoRqsbKDl9hsKiXGJG9mPkiHTO/bCXW8VFhIwbRL9xYwnRBGOxObAalSjtdjJ3fY+tup4+Q0fSs0d3zv29j+L82zJyqVPfXrjiO0k2W6BDydVDxym/kIVSoWDo9IfpFB0jHVEFNRWEjBtGn7Qh9PWPRKPQkF1fLeNzLny7i5aGWhLHj5EpCmd37KampEK6l4MTEwhKiKFV6aANC2fOZ2LWB9Gn3xDu1jVJZ7LSaiPcYeHU5tUyC3jkg88SHd+NI9u3cr3yLvGzZxM7fBhuuw2ny45Po5IdtltZlxnQO5WgYLO84flsDq7fvEGD3UrvAX3RagRrSrC5bajK67n56R4CRb7kExPo2CuRbzZtpqrVyvBnZtIhIQWHQy8SgrBpbPhZmzi6cpV0ad635BVC/M2c3riJorIq0l5bhjY1mTosMuPSz2HAr6KKrI8/xKj2MXDeHExmf45t/oTmNie9Zi1A270rDq3oBwunogpl6V0yP1hPuNnEhFdfQGfQs2/dFirqm7hv+TLcERHtMTheHxqVAl9JETnbtxDkZ2bQggVSXHtu03qsbi+9Xn0HV3QMPpFEo1Lh9iq4fec2fn56OkZ2lFnAQmtm0Cn59NNtDBs1nO49e+NyGqR6wahx0Hojm+tf7iQ+PJwRM2fS1NzKwS++wmUw0O+ll7AHB0uRtdtuR6tVc/XiRUJ1BoIjO0B0MEqRp1vdQnH2dZQ6NT2G9KNRcEW9PjzVrTRevknBvr/oHNWByUue4175XX796CtMHaIZ8tILWMM70CK6Pl43gV4XdVlZ5Oz6js5xMYxZvICS0gJOfLKdoIgYkuYvprVDGDaflQCNDlWNHVV+AVd3biYxMZZ+Lyzgxp08Lu/6kY6dOtNrzjxaAgOwe+xoVV50bjFCPS81RL2Tu3H/S89y48o1zn72C6bQcEauXEKlVi2jwPQqPc7GFlpuXuHWD5/Ro2ss415cTOb5i5zf8yORiUn0en4xTQYjKo8gU7lQafQcOXGS/oPT0Gj1qIVG2GnHqLJzJjODnoOGotX7o7CrEOFLOl8LNw/9Tf3hU4wcOJCeE0aReSmLs3v/JmHAYBKfnkGj2KWEIUyhwuT0cuLIYWK7xRMSE4HG3yA1QJ7aRvbu/oHZjz5BUFQYNab2KD5vaQ1X/zxIQ84VRo4aSr8n7ufM6TNk7NxPnyFjiH90unw+apOZtoZ6glw2svf+TunRI4wflc6ARx/i1JFjXNzzB6nD0uky6xmKVWoU5hCJdor0tHFi5w5as7IYM2I4qY9P5/CBf7h2ULiMhxA//WFsASapTxJdMLPLzrE9v1B+KZuJY0YxfOI4jv9zmIy9Rxk0YQKdH51MvUaN16OU2ehmj4sDO3bguHadB+4fS48Hx7D3j32c/OMUA0aMp/cTD9OkVsgCUGbPut1kZGYyePQYyRIUkXI6pQKnpYUrWVcYPmiU7CiISEmFt40QjZ3ftmzGe6OYmU8+LekKv/3+O7dPnWHMw4+gTR9Gs1ZPkEaPxu6SOqSrN64S1D2GTl1icVva5LuQm5lFS0MDCb2TCI2OoMHWit6rkM//0I97aLlXzoK5swjr2ZUfdu4k51Yh9z/xLBG9B+EyCCOgG7PbQ0hLCz9+shG92s59E8cS3zOZn3b/QHluCWOfehrFsDQqhKtfqSfE48ZYVcqhb7/G3dTEjKeeJjS+K5999jnNlZWMm/4wpv6DaNXr8XjtaNssBDda+Hn7drkfPPTgFKLj4/nqsx3culPI0y+9jDGlu8ScKBU6VFYr+uZa9u34ggC3V7qANQFmdv/wPfmVVdz/zLMEJCdhEVMltxK1VsftonzaHG2kpvTA53ZLjJs4gG+WlGB3uumV2FN+JkKOYXY58ZaU8tf336JXK5j33GyUbh8//rSH6lYLE2c9iy26E26TCbXLgxEllXcKZBJUUv/emIP9JfXB63BScuM2DhFBl5qMf3Cg1DbqrDYaLmVz5fhpEcTJc3Oew4mNL77ZRbPLzSMvvoozIp464Z9TKglw2GS27+9ffEZEZAfmzpuLq7mF7V99SS0enn3jbVpModjVBulINdhbsVzJ5Mie7+jSJYZnnppFY2ENP/+2F6tZw6TnZ2Lv0AGLUhjuVBisDuxXbrH36x107RHF8/NnUnq3nJ1f/4DbpWfGolfxxsfQKKZ1LieRbrCfvMip334nJjWRBx6aTE1FCT///hsEhzFu1vM0hkRgM+jwOi0YcHErMwN/g4noLklEhkfhqKtHVd9A2ZkMrt68QkO4ifkvvULpueucOHSYoJgOpN83ng5xXWjzKGiy2AlGw91jp7h6OoPQzpE89NDD5OfksXfvH8T0jGHQ5LF4OnWU5hzhE2grq6A8I5OSG7lEdE5kwsT7KLh9jRPnTmGOjmT89OloAkMle1Y0QRz19fy+6RMCVHoihNt38ns1jtAAACAASURBVFQuHjxM1vkMIhI70X/8KHQxMbjVGjxWK61NTWRlXSa5fx+CukRR39pMp9AIim7mkpt9jaTeKQR2jZJsZMFzbb1Vgu9qIdmnz5E4eADDx47mysXznLl4HnNcNJNmzKTRZZRSmxbHPWJ1Pop//pmLR4/SbdRoxk2ayI2zJzm49zcUGx95wNdYfY8o/yBSYjpzLzef0sZGkmY8xrjZc/GZAyWoUvxRN97j+LpNXDx4CL9OMQxJG0L24WNUt7aS8viDTHlRjEP00jQirPFCB3Qk4yijhqcjPMTtoTw61D4V10+eI6VvH+xaLxq9QbqYsHo59NrrXD9zgpjkOHrEx1GaeYVrVXdJe/NFRj/3nHQlS+mSmLq0tvH9C4uouHSF2Ngu9EpOIuPUP5Q0VvPI0sX0nTVTdrckC17MSorLeHHSOOJDgwgK70Cvbt3Jy7hAzt0yHv90E/0mT4FGb3s2qQzYtPPNvGe5c/k8nQcNILlLN+7sO8K9uhYe/2AN8cKGrXDR7LWgNrWPIq9lXyEpoRf+gv0lpiqi3e1q46uZ02XnZtCA8UR3jObS2RNUuG08sWkj8SJRRIiexUBBraaksop7VfcY1K+fPFikA9Dppqm5mfyqCroldcdPI+KnrKg1WpQNLXz//BLsxWVEdokgMCKYy3euc62ykre2f0H8kHHIXL7/izhpa+Ljhx9EYbUQktyLYH8zFadP4FXpeG7bTjRJSdjVTpQqLWrx/xWV8s3zM7DdqyT5galyoys+fRq3zsjzn36FPjUJq8ImOXoi04Gqe2yc/hgGq52u/fqh1eu5cSETp9nESzu/QhXVSWqsRHSUFGIWFfDxs0+gsDvoMnoCCq+H0iP70QWG8Pw3v0B8vNRvSVEHgk5/B7NRQ3R0J5QaXXvbX+ll29ZNDB81gpSUAfi8SjnlF2De1ttX+Xz2c/j7FHQdPhyny01exln0EREs+PZrEJw8YRoRNFaFgutXrpIY0xljeCg1bgv+WhN6m4u2knLUei26iBBc+nbnqh9aqs5f4quFiwlVQeKAHrS0tFCYnU9ol+7M/HoXmMz4tAocNpc0LJYfOsgvq94nLDCAiEF9uVtZhjX/DvqQcGb/+KdcfzJT2ONB6VFRuHc/f69YilntI2rMWCn0rjifhddg5qV/Dkk0jXhH3ULHolBwZ+9+fl2xlrgOocQO6El9fT0VOblEp6Qw9ZP1ssthdfowiu69E67+9D1HP15FsFFL/PBxlFVUUXHlEl36DOCRL36i3WImScpSYnFGZAGnpUkNm/iyDBpQ2sk6c4qktCHodH5isvmf07uNiz/s5uiGrUQYTSSNHk51XR23s3LoPngoU7dsAWM7fN1psaHVGrh2LpNe6YNlwIBTDtR86P99NT5Y+ibL3l8t3we38T9Fg8NOxs5vOP7pDiICzMQPTKK8soqy66WMe3gGQ956S8JVHV5p0JWH88nNG8n68QdiwkJJHpnOqYzTeOuaGDltGsmvvYZXI5yNKjkhx9LIoc+3cfW7H4kNCaHroAFkXsqhsbKeiTOeZcCiheAvxrntonPcDv73wWpu7D9Eckwc3VN6cin7ChXl1UyZPYuUF2Zj87jQG/1RiJg+l5s97yyj4thxIkIDiBqcxKkLWbjqvQy7byrj333rvxFnu8nN43Jy5lwmQ0aPke+CeCPEaN7R1sqVrBwGDR7RvlnLuC3x/Rv4/OVF+K4XEB3aEVNCPJevXsXX2ML0OXOJf/YpfCZze6yZzYWnoYXy2moi+yZJc4VQdokix1vXSGlxEZ37p/4/KLWcZbvcbJ07j7Y7uaR2jiU4PIjjF8/jNAfwxMLFdBs3RUS5tP9MItjc62b3/FlUFd2gZ0JnOnWK4dz5LGqamnn+vfeIeWCKHAFj8chLLq4WNjz5GK5/2aU94xMJi4zh7IULsgh7Y8MG9GlD8RmE5F24RC1gd/HVwpe4l5dLv6RkOQK+eucOdS4Xy7ZsRpOa3B4Qp9a356831bPmicfRt7RJeoXaqOP81avywvb+l19Ct27IIFqZ+a6gqLiYNpuFlJSkdtPhfwVgblGh5IumdO/eTn4QI2kRV1VcwtoF88WMkX7JSbIAvJVXQP69e2z+9ReUPbrh0hllJrfC5aHwdh7+QYGExkViEZ11kdvtctBYUUWAyYR/SDBetxOldP47heiR956dTaBDxdD+/WhxNHMp/xaNGhXr9vwBHaLlSFccI2JUz5VsNr/2KiYVpPToRmtLM1cL89HFRrPok88gOFKuHYdVsBvBezWT9195AYNGyaBe/bBUtlJcWY0tyMDSH3eDvz8epYDxK9A4PLReuMzGN18n2AgpSYm0Wtu4nl9Ei0/HugN/g78RC15pUtA0t9B89Bw7P1yLWqtg4MDe1NXc5WphHgE9erBwx9cyyUKYrKSn12PjcnamZI2Kcrm1zUIHUTu4XDQc+Iv1q97FGBPO8LShVGTe4m5lJbpuUbyy+0usAsZuDJBmJI3TS+3vf7H97bcICdQxafxEblzJJ7/mHoH9E3hu20YZTylYpoJIIXKTr373Az9+vJUI/1AmpKdzPfssN0qLiBs1mtmbNuP1KvEZRbavF63HxbsTH0Df0Eywyczg3n2oLCrgZlUpHUcO4um168BnkgEb/2dyOHviLEPSh8tALfHeiT3CX2XkauZ5BqYNoFVkJ0thgQqD3UP2pi85vPs7QjsGkD50ENcyL1BUX0Pi1AlMe3s5KIz/tzmA28apD1dybv9fRMcl0q9fP3LOn+LWtRwUGxY/75uSNpQjH3+CrtmKXmdi8tx5lIR1IPXBqVLg3M5TF7FLDgqPHpdB3he//x/WhiasRjVPvbUEe3Q40X37ozGH4PEqcFudMorm6OkjjBo1QuqEhFzfZXOh8Kn5+8hJJk+d+P8MULZmJya9lhvHj9KWd5ucH3/A21SPS6fi8XfeoDyqIz2GjZc3HY1Xys1QCIH2kT/xFBaQvfsnOapzx4YwasFsrAnxhPdIJUQTKv8uzZCXc4krl0/QPUTP6a+2o7Xa0JjCmLxwEfUJ0YT37oefxr/9Vic2B6eF60f/wVVSTPYvv8ksYIEOeWjhIur8TcQPElFtRrw+Hz61j7u1ldy8dZtxI8a1z/ylQthLc2Eu1tJC7mZdJPPnXzHpDLiCwrhv/jysnUKI79cHnVr044QPScm9mntU5paQNjBNBsqL+k+cRQL+mZ1/kz4DB2DUauTm73C0QmMjpacyuXv6PI3ZV6lvrCF8eCoNIX6Epw0lfeJ0/NXSZim/Uemty+gb7nLpz/0Unb4iLfPmiBDGPf0kbZER7fFcQpUlzjONVuozQ8sKpHvy/LGT+AUEEtG1K0MeewxXQndCUlKkRFKsEdFnLMvKIqzGStaeP6jOvord60Kd1IW0GY/gjYmga9+BEjoh1oRIdC3NukjHZgv/7PyG8jt38HpcpAzsQ99Jk3En9iQ0SWzaIkW6PUHh2vVbEgPTLbHrf6tKeJWECWQ9I0aOpm//QRLr0n4OeinKyCC2qZXD3+yisOCGjL7qN2QMKffdhyclEVNs3H/poO26teK8Qux1LaQKke3/RcK2ebiZfYWgsFAi4qLx6ttdnAI62yBc0nfyyPjpJ3RWC/n/Oi4HPDyNrqPHEJDcG7/IKKkVkrGhXjdl588QVFfHnq2fYKtvxuFykzZ+FF2GD8Ovb18MEZ0k5FeMi0S029VDh0lqa+bwrq+ovltJTUsrD8yaxcnCQhZs3IwvJFhKE4Rm0ONto+zMeaLvtrDv4+3YGxuwqn30f2IKUcMGEdInFV9AEGqVn4zEMov4pj9+p6fLyd/f7KK86i4tNjuzX1iEtnNXQkaOkzFG7SYQkSui5cjx46QJ44vB2G7AaV8tEvXTv38/zH6C8CUMYgL94ebO4cPE1jfyv8+202pvpclm46m5C1FGRdFp0nicYi0rNTjcTkxqA2dPnyU5qRf+QQHy3BV/aipq2LB6LZu2bPqv8hMJLaLT4iFn/19ENVv5c/tnaGxWWtwupi15lYaAQFKnTqdRhFxo2j9KkT5w68g/BN69y8Hd39JQ14AuNJgJz81EFRlJt3HjQSUqXpWsnxQqD9n/7Ce6tpZfN25C7/Xh1OqY+toS6k1mkidPo8lplyxNnRgVelopOnaaoFuVHPnqe9osrbjNBh59ezEN/gaS7h+PUymwEKKuVqG2WSg/fRbDrXwOfPMNNrUbRWAgMf3SsBj9eFQkgQi9lMKHz+fB/i8e5Ny5TEaPHCufb3uqAjLRIfvyJYaliwKwfR2Los7RVEfj1RxaM06TsfcP7CLbXW/kyfmL8YaF03HUYNxKFU6fG51Ci6vFysWLl+iTlobBbJT3UuFPcDfbuZSVRdqo4e2pCoK6oPBSe6+Uplu3sZw4T86ff7Un/wT7c9/Sl6n3C6Bb+jjaxP6rEAgfaCotp/ryBVovZ3H16GG8IsEmJhpfcg+M3bvz8Ky57e538f2dNsqqi2jIvYMj4xJX/vxH6hpDEuPp98wj+GKiie03BIvPi8fnxE+ppEpk794qoOHERfIzLkhIPOHB3P/WIurMOnoOHoZTBpNKXzJNRfm03LpJycGD3Dx1Co1aJbPHU6Y/DFExdB4wpF1/qRBr30t+ST72Njt9kvr8F/XZ/rvdLriNw+0gqXuyTAgR/4j7wN1rl/GUF5O370+Ks7LkX04YPJjq4CC6TRhH8sjR0pDYXmgruHP7Djank86JiRhNQo0utJ8+bl+7JlNyeqf2ai/spZ7VRf6NbCgrp2TPAcovZuPGS/L4MXScOBpiYwhPTJKcO/EaCfB4QWYmwU2NnNyyFU99LfWuNuKHDKabMEQkdCe0W09aHe1nsdLnIjfjBIaGBi79+At1+YXYXG76TRhHp9HpBCX3xBzVSZ5ZOrVBArBvnjhOhzYbhzZtRtvSKjEw42c+zcF7FcxcsRxzZCfcKqVMbhE2w1unz2FsaOTUl1/gqK6ScYL9J04gcsQIdLGdCU3ogdshIjrbN+LLWRcJDOtApy7x7UlPotp22rl5JgNlbR1ndn2Hr7IGT0MrU+fMxju4F+bUnvh17ITN68Ys4PptbVzJvEhIm4Uz2z7GWV1Js1fBlAUvUCec6xPvl0YtvU4v3yF3i4Ub585gbG7k8s8/UZd3C4/CwYMvvEh9ZGd63T8Fj96A3evFLJA8Njeb33qNWaPT+WfDWtqqK1CF+DHw8cdo6JrAoEmPQpsOoVZrddgxm7ScOXaS4UPTsbvc6M16IacUwTycOHCUURPH/r89z+6yoddoyT54FHNjI8c+34KvtgaPx8tDLy+ksUdnuo0eg9umxqA3yf3B0dJE8eVzaCorOLhpG+omKyGRsUTHdkHx2YrXfWlxnbn4xZfom9tQqAw88vJi6uJiCR88CI9RyL/FncmJytlK7tHTRPybhbj/gw3oPV4cQUamv7aIYrWC3pOn4HSLBBCRAiDcxw5OCG1d+jCM8sblQyHAvS4P+06c4P77xgkqhrxpyE/T6eXyyWP4Ndazb9X7hArtS4gf0157mdKwUCJ7D5AjZLWgr4tNRWgOcjKx3rnBoW3bCDLraQnQ8/CyN7mmVTFg2BQMXo1c+OJNun72EvlXztEjQMfBj1cTLJIiOsQwce58yjsGkDhsFG1OJAFf5XVjrSijNr+Alpu3+GvNOrpEdMIZEs7452fTFhlM3JAhOB1etAa9ZEA1tjZzPfcWgwekYRYoCTH3V7lxN9RTm3OTmpxsTu/5BrfTSYce/ZiycCGVfiri+vVGq9TKja/N46K10cLdmwUMGjpYbj6iFhXve2VZNbdKCkgfJfIsxQIRknwXVbdvYaprpeTkWY58sZPgkAA6DOyJo1MY+pRejH/oaVSipSSKZoUP671iWvKzuXP0ONl/HEPtVtJ9yCDGPPUETcEBhCYltR+CKtHSVlBfkI8pP5fCo8e4ePiI1MD0HpnOoEcfpTQ4iLj+aXKNCIWk2mejLb8Ibd49bh04gshRFc7FpCmTSH1oMq3h/oT3EPFEerTiJHG00pyXj7qsmqz9+7mdeRanw8agsWPoPWkSzR3DieojXMkCGqCSl+vsK9fw1ypJ7tldWAf+64R4Wb/uI0amj2agKMwlo8Er833rb9zGL7+crH2/ce1KhtTsDB87lUQRndctDkNCrCwulVJareLcqQx6x/ckuGMHWbV53D5UagUXzmYR3jGCuK6d2iO4lD40Cg/XDh+llymQX1avo/zGNcwdgkieOpFOQwZjSuyJOSIWtcx9FGe5m/yM40Q0N3H4m28pv1MoOWMTHn+EUJGd3LsX+vBIOXISKBgRMVR4MZPImmr2bt6Cs76RVoeDibOe5lxlJQ+9+Q6ajhHy9XHjkJesorNn6HrXwpHPd9FQVYlNp2DYzMcw9epGaL/eqAPDBNK5HbPkslF65hyRja3s/mgtbW316PzMTHrkKfQJ3QgUHVOR7COPIlGAqzly9DjDhgzCzygone0OYNGpO3rkEEP79JVGDXGLFStCAG6LTmYQW9fEdxvXY3G1Si7czBdexREcTNjo4bhNBvm5CtuFYDr+s/9vHpwyTV58hF7fKiC4/45lVy5/j5Ur3pMok//nrMPJjaOHiW2wsWfdRtTWNiwKL099uIJKo4GEEWNx6wWBq70A1Pjs3D56kLgWC1+sWiU1Nk34mPH22zTrdCSNEe5ajYwuFN14Hw6uHDlIdF0Dv3+8GbXNhjogkMmvvUa92Y+EEWNwivdfelFdeDwt3D1+loQyC99/sBGtyUCbUcOT7y7lrspLz/vGYxefq3SKetHabRQePERoRY3UDgrojalTFCkTJnGnqYUn3xIFoGCnKXC5Hf9hYDKZKDAwKqUskMUoXCTT5GRfkrB9lUy9FwY6H+6WFgpOnqBDRTk/b/0YlU6JITySh19cQo1aS/zEEbhEUor8ibTUVlZRmFdI+siR2JxudFq1PAQtNc1cv3GD3kMHYjCIfE0vSq2SlsYKKi5fwv9WKXu3bsesVRPUWbiqF1BrMhM9bDQOtSRmSI+Vor6a1qs5OC5m8ffOnbLL13lIGi1du6KO68KDTzwlDzMR9ycqqKqqMlrzCnCfziLjx58lUzUiNYnhC+ZQqdXSY9goueoF3UBcn5vLilEWV1D/zzkJzzcbjUT0TabP3MepDdCT0G+Q2KVk+SeuoLW5d2QaSMHBA2T9fQCNT0FUUi9GzX+RBoMfMf0GSiKQXSEC6iCvoB0D06/XIOlaFwZeGQV3+xougYFJSZVNCrGWhYO8JO8G+rp73P7+ZwpOZ6BQKOk5aiT5Jh0pUx6g57ARtLjshMo4NQVXr16XCTuJ3bvhEPpChUJ2ovNu58pRcK+UlP+/ABScu6sXCLK0cemznVRl5aBTamUWbJfHp2GLCCeim+jkanC7PfirVRRevox/7T3u7P6WvMwzOE1qhj38CB3TRqDtkoh/YkI7bsvnwCAyjjPPEeXycHDjVuoKCnBpFfR/4H4iR6RjjI8npHNXnF6fdMwLjXB+ZiYhLVbObf+K6ivXCQwMpM8D95HhaOL+l14kIDZeXg7FfiKSc3IviWZEPRlffU59bi4+r4KpM2ej6dGTaMHfDRV7sArabNJ8cfbkabr3SiEgPEjSIrSiy6qEa2cyiPTAsTUf4ywoxajTkf7UY9j6JxGaNgCF0Sgz3cWlQqlScefaTfR1tZxYsxpvbTUWnYpxs2ajTe5Lp76D0JoD5XBKeD7E5lScmUmApZkfVr6Npq0JrUnHmKeexdolha5jxtKq9qJXGdC5vKha2/hy/Wpmjx7Oz28uReeyUvmvo3rakiW0JfakU59h+AnKg6hjJK/Ty6H9/zBu5FhUAncjthJJd4dzx04yZPjI9lueONOkA9bNuX8T2yJ9Hva8t4xweQFXMf2VRWT7qRk0Zbp8wu3gH2EG83L9zDEM9yo5unY9ZqsHv5BY4hOSUKx+/EmfGO2Fua2kJyVz49J1ap0+kh9+hDFLF+PQ+XArxLexSSbf4XWfcPzHPXQJDycxKpLSO7ncc7vo/tijPLB4cfuVVCsSDHy0uiwczjjOpNH3Cz8pCjGGFRnFNgenc84xctgwdC4R8vzfL+x28ce7K8k6sJ8+3ePpYDJSciuXeiX0WfAso2fOFHYsGaTsVilQW2z8+urrlOVcxBwXQEiQmZaiCqrabAxd9AIjZ8xEMgw0YFVAydVLfDvvVSI8XsLCgokK68Cdy1do0SiZ+NYrJE95QFb+TqdLbpQC4bB70VIqs68QFR5MQlQMJdl5lFssPLruXeIemCAdVmJrEDe++qYG7uTlMXzgYBkDJ34xr8qJ0urkj/lvUHbpMiFdQoiICKMw5zZ1ChWTVi0j9b7x7RWtQgy71NytrKa24h59UlMFMkx+H5vVTqvVxs3cfNIGp7U3BWRysANFi40vHpmLr6YBv8hAOoSHcPvqNaodDmZ9tJbECZPkSF4maYhTteYuG59+DFddDR3iE4gMjaDw3CWcKj1zNmzBT/COJOfbh1KhxFlYwg8vLZZjGP+YaPz9TFReu4LVz8QTOz4jsGey1MlJ17nPLrODt814AU2rhQ7dO2E2GSnNukOrVs0rv+5EHR8jGtntpBa7HQqL2LLgBZl+EdA5kuAAf4rOZuEf1UnmQSoTEtoPZaX4beHqtesEGowkdo2XOZji1itujhs+3sSYUWMZLNhdooMgNFMqD4037vDNnMUE+rz4J3bA63XRcKMYc3QcMz77BOIisUoMj3C7amSgedeIOEKjI3H5bFL8bbXbuX0jl+iIaMLCw/CqRcfNjcLdRsv1XHbMehVdm53U0YOoaqyltKCY4PguzNn2CXQIx2J3YzSLW7WTgkN/8efK99B7nAT16I5XqeTuzZsEd05gjoCfGoV8QPoLZdb07YP/8Mv77xOgUNIlJZW6e9VYKoqxC7D2X4dwmsRow4tXgIgVXm7sP8zxdzcQBIQP7M69hgbqb5cTmdyTJ3/4TIKpXWjlZFdps1P8y//Yv3kbZhV0HZBEUUkxNYV36Tt+AmM3rMGr12OXJbK4DColhmR47z4YhHZPvLz/ZVdmnD9Demp/eYHyCnSd2ME8bi7u+o6MTZ8TYTISPSiZvJIiKvNKGTblQUZ9sFJedZ1eD1qtTmaZnjh2gvT0ERLKK3PFXe1aq3feepuPNnyEz+2RMXDts2c7+z7eQtHu34nU6ojt242Lt67j9GlIHjGaie++K0eQTiFL8TnQeh0c2rKJy99+R0d/M2FJieSXV1B1t54pTzzLsEWvtIOChcZEvJNKO3vXriFv718EKVSkpg2QI7zqqlrGzXiafosW4TUbaJVlhReTz8GeFWup23eSMI2R8NRuXC8poqamgUnPPsPAhXMkVUH8bZ3o5Fhs/Ll8OaVC26RVEpPUlVvFpVy7U8a0WXO5742l7SNU8d6qBLK0jcuXLjNq8Kj2olAh1r4Ha5uFG9lXSB+aLvdYUZgoZO6piy+XvE7juSxiTH7Edo7hsoiOVGh4YN5cEmfNkAWgUugeUWBvaZWZ1yPva5/OiEuCaEd4LXYuXMoibVz7YaSVYcwiH9rKxudnoygoIzYgQCJ5cguLsTgVzHtnOX4Cim/WUCd08wLu1drAp8/NQVVYQKdAE0ExYVwuKiG3zs7LazeQcN9ErB4nap22vbvTbGXTs7NQld+lc8dQlIEGimtqqayzsExwIgcPlsk8zT4LAQo12qYmVs+ej+5uPQnBYQQHBHK7spwCl4VXNq8nIq0/9S4nARo/1IJHUl3DphfnYq0rp1unjnQw+XHlei4uQwivfLQBTb/eeLRiJbdjpcoKC7C12Ujq1ee/yVj71wvz82SnKinpP1eveEheF83lxax64UWiLC46G/0IDwohOz+XAo+V93Z9RVCfvrJAkxMjl4ebN2/iVirokdqrne0ue+5Krl26TGRoGJGRkRL74RXNEZH7nnub9xe+SLhaSax/IAE+Fbnld3FFRbBw4waI74xTECmcTswosVy7wtoX5xGv9tItKoI2t4OrhaXoI7qw6Lsf8fgZcOpNcnKi9TipO32Gr1etws/WRkJMJ1o9Lm5WVaCLjWXJtu0Q2AGvuIhIFqaHyuPn+PSt5XRUqunRKQZHq5W8igru6VWsObQfW7A/FnxShycwZpUHD/P52vfRqO0MSk2WWcAFJZVE9RnEM5u3gL/5P0h/+zl4ITOThMRuBISGtK9NsQZdLkr/Ocz36zYQ2NpGWlIyTc0tZFeUYRiQysLPt7dfokQ7W0yG7A5y/z7Ct+vW09HrYeiAPlwtzKWwoYEuacOYtXGLvDS257qDyQVFIgt44zpMGjcDeidTlF9Ag0dBcP9hPPXRapw6NxZnG8GiyLR7WDv9cfxb2jC2tdEzIYGS+jpu1FST+sADTF+2DMEs8vi8qFQiP9zDEaGRHjEGrVEtL0CiZnELgsLhE4wcd3/7fM3mQO0vCkQXB9atI+fwYTnBSY6Oo7WkgtzaauIencwT7y0DhU7OhFRCpuGwc3LHZxz5bjeRWi19u/agqrSe/NwiFBsfmO6ztzYyefQQeo0ZQ8mv+/jj4FHixo1j3Py5NJgN2ERWp7CZo+TbZR+Qe/Eykx6cyoSnnuTops389c8hxj71DJNeeAFMJuprqvA369AEmDh94gjDhgmgtAFLXTNmUwBuj5P9544ydMQI1HYlTqcTj1FJgAhGX/w25dev89BT0xn20EMcX7+F3//8k0dfW0T6vDm4axtR6I1YXR78wqL44dm55Fw+x4NvPc/Qsel8v2wtp0+f48HXFpP+wDRMIe2ahjJPIwWXs9nz6nvEGQK5/4lHSJ0wjj/XrePAP3+zeM37dJ86hZaaGozBgajNIg3Ax9rHnqGxqoqZL82nR79B/P7uR5zLzmbKu4vpNn4EDpGw4fNJ0WxTQyN5d/IYOihNajrEjMCldqOvaeK3eW8RolDw0JLZqKMjxlEEmwAAIABJREFUOLX2Y7Jv5fLI6vfpNGEs9uYGWlpbCQsMxtps4faNm/QbPQqHvVU6/UwmP8oKi2htbCJp4ADq6u9hMmgxCL1ieQ3/e2m5dA3PeO8llF07c+idD8i5lc9zmzegjI+nRaWXnR1LUxWdvE72vvkGruZGnlzxDhqdgZObdlBQXMXUFavxxMZgM4hABHEgu1CXVvLnq2/JWLtZX2yTt6gja9eQX17Goxs3EZqWBnYrtpZmDIKTdK+er2YtIjTAzLTlC6Um9MSGr7lTfpeHtn2ILbIDLp8Ko0qP2eVBXVXF7jeWoNepmL11M576On5bsYqGNisPbvgIdUIido9w4inlxnfz+k0CdGaJgfGqBPnOLa3/W7ZuY3T6CPr2TEEvbmKi2+lzYM0r5teFy+gW0ZHp21ZC9V3Jn6xtsjBz99fQIZAGlUuyykLQUld0VxYcoXHRtGo8WJw2IkLCybt8BT+1joju3bA4WlAoPJjMJsr2/s2+9z+hT0oKwwR/Lu82v2/egUOhZu7WTbQEBOE2BdBqtxJkUnLzr31kb9tGjy5xjP1wBY35+fy0/AP8wqOZtGY9vqgYWuobpHDcoIYrf/3F2c++pH9SChOWL6fhajbfLX+DbikpTPzya+wtbdIgYNCpURr15P75D4c+3MqQQf3p/8qz1OTnc2DtDiK6dmPYuy/TLH5fq5OO/oH4NTWT88c+TuzcxeihQxi8cB61ly7y++c7CIqPZ8qa1dT6m2jx2FGIzc2j4+Kpc4xISSXQoMclnKlaFS1qLxnnzjFUFoBaFGLPcDswOuxc+/MfLn/5I5PHjCFh5nQJ3D31y5/EJPRg/IcfQFAAloYaeQEyh4Rx5egxeo8dQ3PlXVQBJjQiAafVxpZ1G3hjzVqJKmm1WTDo26cNJz//kotf/8RTj04n8tGJEjX117d7SeyfxsiXX6TBqENlNMgDyt9r59f166k6coxnnniEjtMnceynX7l9+CLd+6QxaM5zEBZGY2MTYcF+eNrq2P/F51QeyWDujGcwp/Ul59ARzv7xNyMmTCJl6RKJfmnTe8VdEK1CyZ8r15L3v4O8NH8B2gnDOPLtd9w6d4XUESPo/9yT2EICqGtuJSogGHN9A79u2kRexnFenDeb4HHD+WfHLi6du06v9LGMmv88rXqB8fDIjp/NZiU7K5t0ofVTKXGq3RKSbmu1cf3yFcYMScfj8+DS+FC6neiaW9i77XNsN/KZ9eB0/EaP5Mz2T7icdZlpz80m9tHpsmBssVsxGY3yUL5x6ybJQwZS01iPRq2W3M/mkgqKioroM3KYHGt7rQ78xAXA5+GLF1/A09TIvDmzUPVN5aflK6kub2D8IzNImjqVaoOaMoWdEJOBoNIKflqxAmNtNbMWzof4SH7b+il5Bfd45MVXCBk2BFuQHw2OVkJQEFZZx9fvrcRZU8kLy96EHl3Z9cZbVBZW8frKD9EOHIhH7aXZ3Uaw2LMr6tj66lIZRjD/rbdlqs4vW7Zwu6qSxxa/TMiQvrjMYh+0Eq7UoSopZ9M7bxARbmbOzBkQGMze7V9SUFDDU0vfQD0gBYvcB53S1V5aKLKAbfRISZVTDxGtqRZfv1OEx+4iqUdPOapXqLzShd1UXMyv2z/D3GLlpWXvSZfuztUf0oybxZs2QHQs9U0thAg8ikZLya1bsgsU3SOBe3W16HQ6As1+FN+4I/ek6Lg42XRoaG4gODgI383brHj1ZbrGR/P060ug1cruD9dQ5XSz6KOPsMfFUvkvSifYFIDJasN5+zZfrFpG14gAnnjjNSkf2rX5MxxKMzPfepfaDsFooyKpr68jUqOhOfMC367+kNTYKKYuewuEq3n7dhocLt7b/QOY/eU5Z3G2YhbRY5dusvHt5SR0juXxDz6Em3f4ftc3FDc18uz7yzCk96W8tYUgh4YIB1QePcE32zbSOz2Vh56fhed6Hjt3fYfDFMLcle/T0iGEZoUPjRiBeT1kXcgksVt3AgKDZXfUYmkkymTmzA+/sn/n14zu359HX1pEw7/P8f2NG+iYkMAb33yNp7EOldiv7DY0RhM39+5nw4pVjB83hideWcSdS+fZ/tVXRMR05sW338WvazdqbHa5J2kam7nz6x/89OknjJ06nmkL5lJwIoP1G7bQb+ho5r6/EvyVePUKHM2NGJQa1s9bRMnVmzw4ZSpj58zl+rFjbPz8c5KGDGbhe8uo9DokzUOM9RV2NwXZtxiePoq6umoCAs343Pb/j6r3Dq+yytu2z937Tm8kpEBIAmkQkkBC74iACthQrGMdx3Gcxxkd550Zn2eKjo6OjjPYQQFBbKBUUXoKCaSHEJKQkIT0vpPdy+ta8Xm/49MD/8Ac2cne973utX7XdZ0XWouF2hNnyCxYhHPCgT40FO/YiPSp/vDOv/nkww/Yct/9bLjrHuq++pYP9uwiZf0qHnz+t3QMjmK2CuSOB4tTMHDfo/TQN9x1x2Yyb91Cz7c/sPP9HSh2bNoSuC48SwV5rLvlFq58foAjp04RtLiABffcxygmPHod474xtO4JGo4fp3B2DmGxiTicTkJMGsba2mk4doauzm6CM1LZsGEDZ/ftp7P+MlaDnlGfm4icTNZsWM9XH+6ie3CQ2MJ84nLnoggPxSvSM047WreXyu9PUZgzh4jYSLx2O1YxROgZpvLIKdpudJC6dhHZ2dmU7ztMU00DWYsXkpibQSDGhDHETMDmprH+CkO2cVkQX3fmPFeuNVN4zyZ5Ejl/4iz33Hk34REheFwOjGoNfVdaqDl8EvvYGPnrlhMdN4VjB76ho7eb9KXzSZqThdpsxqg1YvSoqGu8SsNIL4tuWiuN/cIrJ8bKI8MjNDc0Mn/+fNyiOkQRQKfyE25zU/rqezi7uyi8czWzZqdz4p/v0tXWgWFqLM12O8seeoikadP58q23UI2OYlGrcKhVzLntNoJjpnBw1y4MbieaCRvjPxrfV9z3AKEh4Zz46GOM4y58w+O4tQpWPbmV0JAgjr35Eb3D42Q9eC/heXkMOiEgNosaN77WZspffV1OoNb++klCgoI58Y93uN47TMaTPyc8d66crNm9DjRBBryNLbS8/j4WhZLMh+4kIjqME//4B66+YczxqbT9yCDb+Mi9BAVb2P3G20R4FZgHbbh/hAxv+sPTuP1+vnjtfWzeAHlPPoBldjpDCgUuhUpKFuO1NdS98xbhRjMrnvwNJp2O4y+/yIDdxtwXfo9vWgp2MfVRKDCq1TTVNWBWm4hPSMAp3G/KADq9nv/8622WLVhE+ixRgO6R1WtGrYqhijpq/r2LzIR4cm5dIvtyj7z1Pm67A8WUKFyhYRTefqeUus7t3CUle2uoGYdRx9KHH6art5+ivV8SJV7f68IlJsa/eIqOzhtUfnGQcL8SW/cAIQkxrHjyXjo7Oyn5+CsUejMLnn6c8dAwJgIilq/G6RnGeaWepnc/IMZiZfOfXqT6YiWNn3yBLjiC7BdeoN1skOlX4WsSm6jBolJufPgZM+MSWPb049TWV3H1wBeoHE5cllBCpiezaON6Wq63cObYt+jtTugZZUpCHOuee5yKC6Wc3fUVUdNSmPeLxxkJtk5OAT1uLGo1dd8d59o3h5iTlMz6Bx6h4VIZZ7/5TNZIFf76RQZ+xA6NB0bQaA2o3BYunSphaeYsLAJkLA45WpWsGTxbXExubi4GrQatwo/W7cAwMUFn0QWq9x+kcO4cFj22jdLjx6g8dhp1QI0hIhJLfByL79jIqVOnuHGxTgaJhmyjzJw/l/xb1nDoyGFGrrShGnOiDyiZlpbC8rtvk9iosfo2GVxwe8ZJn5dFwbbNfLN7L1dPVpK1eAUpD91Ne8ArX0vpc2NUeTj36aeM/HCWlYtFangjP5w4Tc3e70nNLSD5ifsYCTXj9XpxT4wSF2zg23+9jetcBeuXLGP2fbdzdM9erp0tJ9QYhNJiJXTaVPLWLeGHM9/T1dyEftwpwdRLli4laeNqTh45SvGRM2QuX0b6Q3dIIHFAIANtE0To9Rx+9z0UVxpZu2QBKWuX8M0XX1NT3siUjDnkP3QvQ3oVDqVX+tOUNgdVFyooKFgka9k8Sq+0NAhfWlVFFQsKChHAaK/Gj97rJUGhZv+rbzBee4WH77yLKYV5fPvxDuqqa4lLSMSj1pJVMI+EjDQOfP01zq4BOYkSHM0Fq5fL3vRdOz9GOTiOWalldHSUxSuWkbtqOZ++vR1T/wS2/n7sOi+rbr2JpOwMvv36G06fv8Sdjz9F2Oy5dLnd0mcp4Lyh4zb2vfZ3DMP93LvlNiJnpvLZx7tpaWhl9bYHMCxYQCcBrOFhuG90kDQ6xNF3t6NxO1m/bh2R8dP48ouv6Ljehslixeb2cOe2e7CGWTn0xecEugfwTozjUvnkkGJKahoff7CDths9rL33XsILcxkQ1gThjxodJ3zcxadvvI7ObePJRx7AFBbC26+/jd0Gq+57EPfsVCaMWrSuyQ1gc3urrJJMT8/CE/DjUfvQKFR0iwYgp4cZ6TPl+68SXcAetwSav//Xv8np6C8ff1SqKrs/+Rj78Bg6swW7Xs+jTz5FV0sbBw8cwBoawvD4mAwBPPzoIzgcDr49ILp9HUJURq/WsOX225nwezh++Aj+/lF0ogpT6eOurXfICdfbH3yEW2dkwyOP44yNxWkw4nK4iVSqcdfWsf+dfxEdZ+XJJ3/G8MCgTOk6MXHvU8+iTkii3TaGyqJH65zAU1fP4f/8m4JpSdx8952MDHSz57PPseqDJMrNZ9Bw57at9A72cuzAAVQj43gddmKSpnLb1q30dnTx0Z5Pcer13P+H33FVF0ARHITGqSB43I2//ipfvLed+BkxPPnEoww3trJj116UsYlsfPznDFrMCP6AXinm034ulJfKDaBVHKqFCmZS4XHYuVZeyVRrCIkRkVgtRkYc46hdHjrOV3LpXBER0+O5bcsmWuqvcL64GIw6lty8ltCkeOnhNVqt9PX2Unr2HFs3bqansZW6mloSsmYyIzWFk0eOEZ+UQERyIkq9VgLkza4A10+Wcb2hkSkpSeQtKaC8uoKG5ivojAYWr1pBRFIC/eM2AnqDVAq/P3WG/MJFWELDZLOabWKMOI2e+r1f015TR8LsdNauWknDyTM0VVThcXpQBwXJ8Nby5ctleLGyuoLgmdOJnZNJ1Mw0XF4/KqeT0TEbp6uqWLr2Zoy6YEZHxzAYVBgmxmg+dIj6c6dYsKSQZStXU3W6lC/2foHi7c23BgZ7e4gR9UNxU+ltbKauo4O8nz3AumeeA7dWRsHcIrCCn/ITR5i/dPkkSPN/+0HdXk7/6W8c/GQ36Xk5LJo/n6KvD0lDpOgDGHGPY4yPJGtODhVnLtDY08eG55+j4IFtTCj9BESX4E+gygvFxSwsLJQBASHBKASg1O7l4K9+T8XZs8RmJZOfnUXDkVNc7+lj7fPPMvvh+39KiArZb7LDtqP4vKwXO7H9AwKBADNWLSVt5TJOXr7MPY8/NlmjFBCin8C8e9n3xLM0nD1Hwbw5pMyYzncnTtDptXP7X18gfeUy1Erhd1Ljc/pkiKCmuZHkGSlYNUaptwh5VXwAVy9fkakdcTqUIr7XjsYX4J+338doczPz582RTKPGSxUyxBJQaemfcBGTkUlkZCRXSksxEcA5PoZboSAuaw7h0TGUnD4lmYIqj0N2Qs7InUeQNZTKH06j8gYwBwUx6rGTkJVKkNVCU2klLX0DPP3eO0QtXDJZSSMsdwE/uokx/r35dkxOB8HTEwgLDaa5+AIDKHhw506CZ6ajliZLUe0WINDVwfZN92B0eQmbnyPrc3rKi7AElDjdGsZcXlLnZqMz6Kgrv4QFJRaPSHdriMxMlrJtQ8VlvGYrT/7nn5CajFelwYVGTugUHdfZ/bMH0QyOMyNvFfZxG/1XivEE6Xnww09QJaZKo7G4RkRopKWhEaPWRGxi/P8ndyng3//6t0ycz8rOkNKYkGYEyqevupY3H/o58Xo9GZmpuO02utuuSblxeNyBwmAhc95C7BMTtFZWYpDSt58Rt4vcm9fT3T/AtcpqQlUqNPYJ3ErIXr+O9o4b9FVfJkhrwOnz4VAGmLtyET09PXTVN6MMCuHJL/dL/pOQbcQ0Xoz2286fY88TP2dGWDjRc7Lp6+wh0NhJcNJ0Vn/yId4gFTbBSJTXqI/uU0Wc+MXzTFFriSrMpXekl76GarRik+IWxIQYsvLyuNx0hc7u61gMBixKjdwYTJuTQfuNG/S03SAidSab3/onWCyIAKoImHgDTi4dEZL0X4hV6CnIW0TXjQ5qLpeQddMabn3lnzh0ZnwSjSx6P7RcPFtBQXb6ZFpenMx/It2fK75Adt5cDFrhsBInN4+s+ivesZOjb2xn1hRRAziD9q4Ount6CDZaGO8eRm8ykbt6KdV1tXRebSE+Ihrb4DDGICspBTlSMr5ad5kQrZH4oHBs4+OkL8iTINzhtn7MOgN2tw1juIWUvCzqGxqxddlIKVjI2r+8BGbdZLTO6QGTgq9ef43Wzw6SEGQlLi+dS5dqodvLks23k/G7J7HpfgrsCAHON85Xr75B/5fHmW6xEj8nlarL9ThGBfpGh982QdyUaGbn5/DFoa/xaP1YDQY0I3ZZY5WQm83ZsovYx9wsvfMO5jzzKM5AAL3qp75hj4OPfv8iIyfPM3tqLObIEK60d9LcM0zOzRu49b//gFdI5NJ9GUBtd1BVVkHOoiX/vwo3h9tDxaVKFszPl540cf0Lf7BI+u947nfYyqpJi4whOjGW85Vl0tvtcXvwDIySPyeXsOhIfjhzGoPBgM/tQen2MW36NCIT4ii6UIrT7UKvUGMOqIiNmUJk0lSJ2xGg+LCQYEY8NmIT4wgJC6G84QrtDjdP/fdfSVi4FPTCSAW+cQ8qtZ8PfvscPSUlzE9NxRocJG0tTde7ePbvrxG+bi2On2razeJ+GeznPw8/hL21lfx0sUbG8UPxeex6BTqtFs2Yk9SERCIjwygpLZJtI0aDDpt9nNT0dFQmE+WXG5hQa3n6pT9hyJ6NgKMJOINSeCW7e/jHL34hJea5qcny4HWytAylNZJfvvIahvw5eAQzXUIa/LR1XJPT0vSZWZMhsJ9k8p6mVjkBnJaeIt0Dwpii8rvheid/ffRxjCM28mfNwq/0U9NQx5AADxuMKL0KCubkyenehYqLjOsUqDUatHYPS/ILsNvtlNVW4bcapJ/ZYPeydMEi+kaGKK+pwRIWjs/hwuzykDcnm4mAh+8rLuIOD+dPe8UhLhJvQCEtQ9i8uBsu8+YfXkATsMsU9sTYONd7B3GYgnnh7XchLFwqZiL8qReWg9oq/rjtPjK1RhZmZmHzuymqrJCwdGHZ0Pt9zJszh6HBAZpam9AFm6U30jE0wrLFyyTkvuxaM4OhZl458CUOlQqVVnRhB2Sfce/Jk2x/6Q+EagIszsnhRnMrTb19uBOT+M3uPYikhHQfywBjgPJLpSSnpRFkDZESuV0+GRRcLC1hzsx0ggV9Q3yxGMB43DQfPMaHf36ZaKOJZfMXUFdVy9WeG8QtyOVn/3pDsv+EgqdUadAIib+qBtOojV1/+oucIge0an7+j7/Tr/ASMTubCa8PrU4cUQNyb1L9zod89dZ2okxW1q5dS1ljPSUtl4mcO4sX3/+PRN/pLMHSvy4A7eculLJo3mL8P05QxfNAqdeg87kp+sebHN2xg4jwENatWE7tuRJ6u7oxRUbQOzaKxmJizZLlNJ4uobJFdAHfza1/eEF6JhVaESES74aCqovVzM6Zh9vuR2tU4vF4pE/95Ct/pezgAUkyyJiVzsX6y7R23EDx7xd+GchPTKJi1y50Lhd9Hg+bn34G3/RUZgiZQXhnXD78qgAKpZKjR4+y5qY1+JU+NCLG7FUIlzYtJecJdHdRsms3/a1tYA7i8d/+Gn+whtHeTk588AGO3hFMYQnc8stfcdkqzIobpK9RLDgiQaPW6Tl15rw8OTtFOkwYIkX3gEiDnStivOYy5fu/JDA6zODEIM+9+y9qdCpmLrsZu1MjvOUSCi9i4V+98Veuf3+S2R4z3lEHjeMj+JNiSdqwknWPPYxLIxKMSjQiYTQ6Rk99NZ3nztOw5wsZ4x40K9n6389zLcRA5qIVaEQ/iEeBQqXD7XJzpugcK5YuldsSUU/h0yjlTXnlaiML5hfIcnXxkQuQxXBfF2111YxW1lH34X4UjnGMmfHc/cRjaNQh1J29QMX+z3E7HIRkZbD50UcJaHRUnj1H5ddfEXA6SMyZw5q772JCZ6Sp4TKHP3xf9phGZ6Sz7YnHURiMnPzqGzmJFQ9kS8Z0dNMTiZ6dy4KbbkWlV0syuPDTjrV2Ml5RRufZ81w5dkaWtJtSo5l3/13Y07OIE5R7wfnSafE6xlGODmGruET5oWM0XryC3W5jWnYsmx+4B69PR+mJIuqOnMbj85G0Yh6rb10vCf6nDhymqbxKShuxc+eQuW4N2pRkYrNn4xN9qJMxDZzdbQQu1VK+8zMU1/oYHBsiZOEssjavQ5eSRnjKTPwK0WyokpvpuuoaWS83bXqyXGz+95/XXn1NXjt583Kld0aKwz6H7FYWZP3Kz75GX32N/q4O0rYsY/HG9WhdRg7u2ENfdYVMK2du3si8JSvQDLs5f/AQLWVFTPidLH5oK5mFC3AMuDh99Bj15edRqgKs2HgLOSIogYKvd+1juLpJblDmbllH2qrlBKdlYJwS/1PXpzxDcOXkOUL6uzm391OGr3VI0/6cJcuZKgz8BTkYp0aD34ZaKd4jHa0l5cQ0NnFGpETHRnCo/UwpyGRC4WPjmg3sfnM79ivX0BlNLHpgKwnpaTgGevnq4114B0ZlX/LcmzfIjtDQ3HT0MVNlCETauESyv/wc6tprVOw7gKpnmAm3nYL7NmHJSSd68SIURtE1LLhyammLKz53nnm5OahNhp8q1iafhOeKSsjKz5Gdl5qfeo99KjfVRaewtHRzdsenKPqHsQXcrPjVg0ROjcPS7+LLdz9mpLsPLHo2PP0w4RERmFwqPv7T39B5YcBjZ+VT91F/vYXVuYXs2f4B3iEbTqWCLc/+nKlTp6K60c/Ot/7FsH0cbVQ48zdvInxWJgkLlk0GaoQ+K35fjYvK748Tda2H797/CJ9zHI/awIbHn8MuumU3rZBTnTHvCDq1UTaaXC+5QExtCz9sfweXrQdVZAgLnnic4ClxOJrb+PLtdzHZ3OhCzdzyf36O2qzH1nCdI58fZNA2jldn4J6fP4XdamHmTavx6cz4ncLzqIaAk8aT36OpaeDUjl2EKtWyESlu/VpuGHTc89xzeEUjkog7iSfG0BhlFy8xe8VSlGrNJLEgAINOB1WVlayYVyjvf69a3Fke7O5Brp8pIqyug2Pv7EAn6jtjgpn/5N0yTWmvauHLf75HUEBN5PQEFv38HgwWM8Ol9Xy38zMMPgX6KeEs+sU2zJGhdJbW8O2ufRJLZY2NZsvzv5TPhdZTxZQe+U6GdURoaPV/Pc2o2ULmolWTB2RxLtdAV3c7fTVVuIsuUf7lAQlwN0RFY8iYg3FGCqt/9iABHQz6neiVavqvX0XTdoP+Qye48PUBdAYNhmlxLP/Vk3Ly0f19CSUHDmMwaDFPCWflA7cTZLXSdOw85478IDd7gbho5j95P6qoaLIzRUBM+KMUIuNGb3MjvqZmur86QuPZcwSMaqzpqSRvugVz6kympmVOPgOFpxgfLW1XGXVNegDF8+N/W75a6pvkc2xW5ix5jzukZ9bNjSs1aNu6aN51AHtDC7bhQZIWzeV6nJ7cwgKuHTxL4+ky1Aol6Uvmk751HWofVG/fz0Blo5wAZq9fTszmpTJo1PzlD9SfKcXucpK3YQ0pt62WbQ+1H+ynr7qBUaednM3rCdmwHEdMNNPScvD6lVjEQukK0FxdhqKni7Kdu7Bda5NIrBkLCpixeSPahCTCYpLQBRtkaEc40usuniJ2wkn5a+8wXndV3kP5m24maM182T175q2deDt6pccwY3kB029dJj26517fyURTNwGFhlmb1rHPfYN7Xvwt6dGpqIVBeHLxobXkB9S93VTt2oe9vZNxh53F2+7CNTeT6HnzCQ2fOumnF3/8PoorzpM4K43w0AjZd+MTUqlay9nT58mdm4dBZ5A/t/B+o3JRXPoDU1xevv/NK0Q7ldi8XhbftQVPShyJy5ZA+BTpwZbtjz6oOPgtpz7eQeTYMGFOD3q7F1dsJLFPP0jUsiVYdKHSeygOBEqfi+bSEwQNjnDylQ9wdg9j06pY9vDdHO6+ym9EF7A48YsuQZdPhli+O3mKpYuWSquIPBRphXvKIdPW8T4vn774PBqPh1Gtjtt/+RSqhGgcI8Mc/OtrRHg1OMdh66+fpTXGRPKiQqymUAl9Dyj9eL0ezh45yYqbbp7cxP+EyzOINf7QQYzXO7nwwR7cDieOxGjMSXEoPnrphUDB9Gkce/XvRBj0dHs8/OylP3PDEERKfiEaEcP7iYvn9fk59N1x1q+/aRLI4fehFL+c203Vd0cItk+w56X/IcJkRh0axvp77yIibSrN9ZUcevNtovRWPD6jrDdqCjORvmI5AYcblU5wwEQ3r5/vzp5l5cplMukugmDy4D48wMiFClRt7ez968vEBZuJiAsj987b6E2ZRmLBSlQ/8TocwgdvH+LUpx/ScugI03qcGN0K1IlTafA5SNi4io1PPs64vH3VMn4/2tbK6OV6lNfa+O4fb2FVKYnMmMHcezZzfUoIaQuWTW4A3UoCSpUMaVRVV7BRVL5Jp66PgEpB/+gw9Y1XKCwsQOX3oRYPQYWPG1cbsPf30n+xipJ/7yTcbESXHMXG++4BpYnW8mqqPv8CvzDqps9knQCSWoOoKyqRG0OzgCWHBHP7Cy/IerkzJ0/ScPyY1PeN0xLZ/MD9qLQ9Trh3AAAgAElEQVQ6qs9d4NLXx9Fo1ETnZeCNicCQmibBkOL+EXkLkw5u1NQR1NvFtROnqD74vUSohGclsvaZJ6jS6kmdtwi9WMBEbA8fA7XVaLs6ufz9Oc4eOCm7hmPSI1l7+wZQ6Ck7WUzFwRMyRJG4NI+VYjFRKik5cYryIz/IpG7K4gUsvOsOuo06kufmy3nvZG7SzfVL5SQMTlCz9wANh76XfaKRq/LI3rIeX3SMnFx5VQZpyVV7A9RVVaMRGJ4ZydJ/I7MAPnjt739nyYrl5BWIDWBATre0CqgRk4Gxcaq+/JbR0+XoVDB9wwLyVi5Drw5h32tv4ulok8GFpJVLKVixGo1Xy9EPdjLUUItKr2TKonwW33En2APsevd9xtqbCfg95KxcRuG6dbicHnb/50McVzsxWczkb1lH2OwM9CmpBCfNENYf5HnGB9eKi5mmV7P3j39koqMXj9/PTdvuJSJvLp60ZHSxURjEAibQaR6xASln1oSDw/98k5YrV1FYddz05L2UXa5my/rb+ODVf2IccaDR6shYs4LsgnlyAfjglVfxDIwx7vTIfm/x8xgykvEFh6BUGnEHRH53gmvnzzNtxMPRf72Pra0DF17u+u3TjIVbZUuNyhqKSgCqxFrg9VFUUkxO/hx0JiNegT0QUxAnFBcVk5U3F71BK2V2cfgRG6nG4mLSXSp2vfQyqrEJRv0utvzxGazhoQSNutn+P3+XeAanws+qh+9m2sw03K3dfLb9QzROr9zoLr5/C03dHSzPL2T3Ox8QGLVj/zHwsuU3T2O1WrGMunnrxT+gMRnwWy3c/Pijku+YuHgFbkHjN5nlxsjpH6OtrJQZfRN8/NJfJLfPEBHNTU88w6DRwPS1S2TCwYUTp5COFUYavj/JzG4bO178PcFGBQ6zlo1/+B0qqxV13yA7Xn4Nqxs5/Vj5xFZCp0Th7xvjf178E8agEKyiReGJpxjRakhctRyPQoM6oMA5Ltpb3DSdPUPisI3tz7/IFFEbGBpCzJqVtCkVPPD88/hVIlHqlQdNQT4ouXSRLLkB1Eo+ojjZDdntVFdUsbxgwWRFnFZgu934vWNcPX6SmOZ+Dr71rvSnBaVMZeWvH0ahU+Oqb+Xjv75OavgUMOtZ/tR9hMbG0HzsHCUHjqH3BLDERbHy6QdQGHVcv1DN8c8PSGZdWHIiyx67D2tICO1nLvDtR7ulRB+XncHiJ39Gj1ZD6sKlOIQaoNFI/31fbzsjtbUYLl/jyzffJshiYEp6utwAjhpMcm32Kb04ZZWjl7H+LkYu1eAtruC8OCR7JojJmsmqXzyJTm/iyuETHNuzj2CLhaTsNFb/7G6Jfmk5UcrZI98T0OqJzMlk3mP3MaxUkp1dKE36mA14vD66m68QNjxK08efUXX0GD69isi8bLIe2IYrPIKUjJzJU7MIjCh8tLReZcRlJz07Rx5IZU7Lj+T3ed1eMjNnTfIrlWI1dNFeUyE3gGPHiqn59jhKETq4cz3VFhfxM6YzVlLHldOlqEQ6eGE+GVtWY1BpqP7wa64VXZLvW8L82cy6b728tr9/+xOay6oIj4wgOnsWc7ZtkuvfmX+8R3/tVVkXl7FhFbF33IwtIpTE1GwEkl2smyJN3FxZitU2RuXOT+msqCagUJC+fCmpW25BET+VkKnTmBDrglJsbj3UXzxLgtfPqb+8ifPKNVn7mrV2Gcn3bZQIkx/eeJ/+qgapziy9fQPTNy3HNjJGyVt7sDV24nYHWPjoNvZMXOfO3zxLgmUKusAkP1TUPl69eIZor5ujL7+O/XqHVM7WPPYQgQW5eGPjSEycNckUlWu8l+LKIhJmpsqSBXFAEAEQEXA8feYc6ZmzCQ61/i81Ca9rhKKLJ4nzBij645s4G9vxa7Tc9aunUGbNwJL+YxduVDx2oeqp1Zg0UH3kOCd3fIDqWhPpwSF4uofQpqegf3gLcatWYVGHYBLPHEcAjcZH9Yn9hIzaKNu+H/uNIQgOIm/LRo73tPDM669ODshET7IEF8OhY8dZu3KNJCkJFpRf2mjdNBWfxjoyyLev/h3/xDh2k5kNjz6Efnocnolxvv37P9EO2dFgYtt/PUdnjJXkFctkjNjv8+PRiPmiiqITp1myeAU+rUJglfGofBgcY4wUnSdicJi9f3oZp92OcVYy1sSpKN68ZWNgYniQ2CATKVPj6LzWRkV7B7kPPcimXz6HzMALnpQqgEvp5mLVBRbMnS85PuJfcSrR2oc598a/KDtyFGNEBKnJKVLPFjFvcQp1Kbwog8wkxyfi7ejj0uUm1jz7G3Luv0+O7KQQ6/BL9bakpkYWzSuckydGtwq0rgBHH3uO3vo61AkWkhOm0F9UTo/dwZxnnyb3rjtl36eIunt1IjMFVyuKsVVXU//RbqwqLarkacy9YwsnOzq4++FHmARP+BnDi9Wv4LMHf0lPRRXxMxNIiIrm6tlyhlQKlvz5v0hduxq10oTHK4j8SlweqK2vZc7sTLkAiA9T9D66x2zUNl0hJz9PTqBEKpAJu+yM/eTeR+lvvcbMwmy0ygA3LtZg1mmkiXvQYSc6aQYx0THUFBcRZNTLKp6BkVEiYhJJnp5M2blz6LRK3AGnrOCKjk6QElN9baX0pgiPk+ArqaNDCLMGM1jbyNWBfn72yXYi83N/zMia5QbKYR/ColLx3toNKIbHiMrKIshs5XpJGcMqFQ/t/gRN8nR0kjM1CXdRDo7w781bMTv9RKVnyY35jZpywoxavH4f/eOjxGfNwmyxUldSjtVskck58fepczLl6a2xvA6H3sDvv/4Ut9WKVmWW+BP5YXV08v7WezGNO5k2uwCH28mN5koZzX985yeQlIRLLMICTOsP0Hr1KpiMxEydKtcFsdfQe2H3f95n4fKlJKbPwK2UfQioXE5o7+W1u38mmwhmLshmZGSQ4dbrWPRa7L4Jhh12sgsWMtTTj/NGF2a9lkG3jSGng9nzF+Gxu+iub5RMO79OzMwCZMzJl1Jvb2cboWYL7gkP414fGUsL6OvtobfyCqrIcB47tB+PRo8fcTIVjwwX18+eYs/jv2Cq2cqMxUukJDp0tQFDVAwP7TsIBhMev1MmxJQKHwOnz7H78WeJs4QTkZvPmMfOjYYy/BPDhIeEM+ryMGNBIdevXyfQ04tOsKtEP6ROS+LcDAlEnegZQB8Vw/07d0pY+4TLiUErUskBrhw8zJfP/4lYk4W0RYUMDA9wueQ86YsWcbNI4pkFskDSnuWfsrIKZudnolCJOffkBlDjheqiS3IDqDBMrntqyehyU7z9A87+ZwdJEZHEz02nZ7CP3rYOGSLxeew4vA4y5ufSdb0d5/VeQqxBDAfcDPmczMyfQ3vzNcYa24myBKM3m+i3jZCzuJDq+svYx5zoBILC7yUsMozw+ClUVtXhmwiQc9NNLPrNL/CaLfJnVEgN3sXe//4znXu/ZUZ4BNMW5XHs7Bm5KVi1aTNznnl6EvArAgXi5/c5OPjHP9N36BzJYTEk5mVz9lIpLrcdnTiY2Z3oTHpS5+dQVFJEpMEkJTnRTqMNDiIhL4fDR0+gd6q46Z57yHnmEcYE5FVjmSQmBPy89atfMXa+hHkpyRijg7kqvKW111h3/0Os/e2zBNRKFGIDIiYbXjdllRVkFy6Q1774RCRFy+6ltqKa7PlzJ9E5PzHSNE43u558FntFA6lTpxKVlsTpsmJ0ZiNjI4OovA5SpycRFRVFybnzxIZGyJYJwV9VmQ3ETkukvKSUOFMIGm+A4aEhpiTGEzEtnpLyS1gNwThcbkZ9dmalphBnCaW4pIx+n59H/vwSMauWYpeMUwUaMa1xe3jnsSfoLr3A4ry5qEKM1DQ309jaxW9feZX4m9ZKsPmoy06QkHScTl677z48XT3kCPO/2UJdZa2E6KgUCjx+F1OnTiF2SrSsItQKdI9oRiFATEICGrOZ6sZmxjx+/viPN9Ckz5qUgFWTrD4RmvjbtvuJGBllVlwMqh83wWdrqhnRmnjpgw9RJ0+TCVdhsxHPixvd7Yw57KSkpP8vGl1eW92tnXhcHqalJf2/z0XlFePrEV69815CHW4yk6ahN+m5UHWRrpEhEqbHYxvuZ97cObidTupq6+RhRqPTMjQ2Kr1nwova2d6BQaNFrVRJD2Z6xuRrV9TVYwiNYHhohLiwMKYlxDM2MU7t9VYmLGb+z+7dckMiK0m14qb04qmv56UnHidGpyYtfipiqNNwvYNRlZY/Hvgagiy4FSpcHqf0Bw9cKOcfv/4vppstZAjP6ISDq9euMRzwSfke+zi5mZlMjI7R3HYNt06FT0iqDi+52XMZHhnnYmsLN4wq3v7m60kovlKLQmyIvH76fsS3vPfnlwj2OFmRl8f15ms0DvQzFBXFS/s/B1E1KZQreR4OUFldzvS0NCwm6ySHcVL5pPjSJdLnzpXsPJGiNQkbj9dD7w8neftPL0miyMqCQm5caaX6WjPhBXN44G9/AWOwxJ0JW4+4lxrLSoj0iPrH1/APDmIKsnLPH39HBW5ScsVgRCsxdFKXttu49sVejuzcgdanZvbsubR19XHxahPxc+fw1Buvy+eU2JEKEUL8qEXFF1hYME9C6X8ia8mUbtN72/nyw3fQhwczPzeXnrpGnGPjcvgmktcug5bcrGw6yyq40TdI/KqV3PaSCJ+YZFeymESL/35/8gdWLb9JbsglCEPhx+xzc+GV1zj12aeExoWzqHABlafLudHSgeK9zZsCojsvKSGWm5Ys4fw3h7k2OIB+Xi6xeQUE1EH4tTq8eoGDd9BSUc6S/Pm47JOm/IDSQ7zFTNGO3Zw9eYpZa1eyas0aDr/zERNd3TKpN+i2M3VBrjQxHnvvEzo7+0hds5akBQWMaZUo9Xq0XiUet5ey6hoWzC9EYZ/0QNn8DqZqjdS++yn1l8rIvHM5ebmzufDhXtqvdTDv7rtIX7aYEVFb43YRHBrJwOiIBHZmxsfT8v0putrb5di3eXCI+pbrbLzlVhQuu+Q26UJNGB0ezr39Cd2trSQty6cwv4CT7+yl5UYXaQ/cRlhWOlqdmYBfhdfrZ9hmo3Owj7ikeLQ6MZXyE4KWiZFR6hobySmchyPgkRyoUIUa0+A4Fz/5kuutzWRuWkZu3hy+eOVfGLw+XCo3Q3hZuPl2YmJiObpjJ8oJGwqfW/ZnLtp0B9NmpPHRW2+i8bgIt+hkk8Kim2+TyIGdb74uS6y1AS19LjvLH7mLqPBwvv3HOzJcM/PhO1DExeL3aTEZzdIsb+rtY/iLQ0z09ZN5z+1ERUZx5p/v49UYCbvjdvxJU9Ebtdiddtl84breybV9Bxhuu8HGR58gKCSYj19/mQiDmGQE5CZ66cN3odFoOfbOboLUOsa8DuyaAOsf3EqQ0cK+v29Haw0m78Gt6GKnIIw1HrcfndmAvb4O77GjOHoHWfzo03KT/f1/XpNF2LF33COTbD0+p7weItV6rjZcwWfSExEfJxfygNNNjMrMpzs+kTT1mKR4Rn0OzHo9ugkXnuYO6j87hMdp56ant+Hxu9n3ylskhIfhUrnoc03wwG9eYKR3gCNvbifMpMNtUWE3aNn88BN0X++iaM8XhBq02JV2bAEv9z/+Swb7Bzi6bzdhOiM+px+fycCKR7fS3d3N+R2fETN9OjMfvINhgw6rKUJOcJyuUZyXL6M4cR61082CRx+msbWRpmPfEDplKkm33U+/3irbDUTLjDEwTlfpBdq+/g6LPpSbn32Bi9WXuHRwJ9PDg7GNOCA0jDVPPUJtbS0Vn31Ncng0w3YnHqOWO555VAJ8y748QmrmHGbdsQV/eDheAS93uTD6/HQVleI6d4Go0BDSt2yUJuORsnLMkTFM3bqNMfFQEKlnlYqA0kzJxYtk5KaJUhC8PgUGhRazR0VpcSkZ+bmIuhOvyic338EONz3lVTQePUlIsJUtv36Mrw8coL+qEYtKzYR3nJDEGDY+so1v93+Js7IFw4/p6S4chMxMYtV9t3P+u5P0nLxItNaMTRyWUqex/J5NHD12nPZL9YSZrAzbR4hOmsqGO7fww/cnqTxziZkFQtpax4RBKz1Haq8HjctO/4WLTPxQSsb0ZFLXr+D4mR8Ya24hfuYsYlauZsRgxuVXofJ7CFE5KPnyK/pL6slOy2beLbeyZ/+neAe75P8XRviQ+FhW3buZrz7/nOHqq4SbrAxOjDIzP5f8m1bzxb4vGWvsInPhAiI3LmVErUTvUmBUaFB43Fw+eRL3pUoyUxKZvX4p+746yGjbqIT4Tr/1JsbUCrROD0a9TtoUiqsqyJpfgNPnQRnwYxKNPXYfNRXVzC0swOZz4daB3ucjclhU3x2m/WIVy5cvJWVBLnv2fsp4Ry+RoSEMTgyQUzCXwuVL+PT9HXjaeuUmpM0zRu7aZaTPm8tn7++Ell6mBofTOdzP8ltuJiU3m+1v/Qf9qBez1Uq7f4z5ixeQPzODPR/vYcjmYP6tGzDmpGM3aKTMFaPRETY4Rs2hwxLufPO61UTPSuadHTvQqw1kL16GNjWNEZH61ulQOB2YbSMc3/8Z3R3t3L3lDqZGxLL33R2EeEXXt4IbXhvrb7+NyLAw9n38seyEFx66XoeNjXfeTnTcVN7+13Z0KiMrN95CyKxU+v1eAmKD73RjGh6naP9+TCND3LpmOZaIEPYd+IaJgJ701WvwpSTiFB3tDjdGrZq2nk4pv86YMVNufF0KPya9gZ6WDjwuL0kpyThdTtnPbBJG2xs9fL9vP4GJcX523zZcPjef7dlLdFCYbBQZdI/wyM8fY2RoiEP7v8LqU+L0eZkI0bH+njtkn/mXH+3CPOLGrNMzroHN2+6Wdps9H+8mWGuRXrJRl40Hn3gEm8ch06zRU5NYvWkzgdAQ3GIwEFAQ5A/gabnGxWNHEOYSkQi12cbZ9/nXhETFk7fuZkYigqUFwSiCI4PD8kB5cPcuGep6+rHH6G/r5PDX3xIaFMqofYKASc3WbffQ1dbOiWPH5aFSMHFNIUHcefdWem70sePTvYQmJbB66124woLkhFEwYINFEUtFBZfPnMSqDfDgXXdwo6mVr098j35WBulrbsITEs64x4sxIGpDlVysucSM1DQMBhN+l28SKG3Qc7qynLjkJNnpK7h3hkAA47ioyqvhu4MHiJoxla1b76bqTLG0sCSlpbL10Ufod7lxCIC7WoVGp6GyvIysadPprKqm+UoDyVnppOTM5mxVNbnzC1H6FIwOjRAaEky0TsvlY0c4+s0BImfOYN2W27lUVs3Z08Xk5sxn0dqb6BfSrNXIoMchDxKtV66SOXMWtrExQq0W2X4V5fPT8u0hKi8UE5KTxm233krlV4fprKwnSG+iz+PEnzKVux64l9O799JUU09WwULW3b+Nq+4JJgI+zIJpbDZzsrychBkz8biVGIwmvCoP2r5elEXlNJSex5qVwNKlS2n+7iINxaIJZNudgdaGK8ydNo31Cxdx7tvDNPf1Eb64kKDMLOx6q0z4KRRuovwB2g4cpfpsEdPn5XPr+g2c2/sFVZW1zN+0hZybV9PmHEKr1aIf9RCsM1F/9bJsdehzjzE6NkG0MUaGGM7Ul5GUIQyzCjyBAD7hTfkRk1JzsYJ52TmoRNG2wLAqfNJT1FJZw+JFC+iZGMLn8xCq0xOh0PLt9o+40drGnMULmT83lxO79tHUeo3MjatInDsXtSlMJm56h7oZaG6idNdnsjw7LidbNpR8/e5/6Oxsl2DdxPy5kp03PuEizhAu623O1FUwfVYaap9C1vhoFRpsbjflbVeZlZOFwudC4RZpSj1Om53Gxqtk5c5l3O9FpVRg9ikY7+6V6b283Bw6h3tQaJSy0kl4F9o7uklJm8mwbUROuExGEwGnlxtN18jIyGDAMYbd65a+qKHuPuw9QyTPSGbQa8fjcxMqGGfjDgYHxwiOimJc5UMndF6Xg9orl2kbGaZgwTICY35JNndgxzw2Qvf+g7iGBph12xqSk6dz7I3tjLkCpD7wEL7YWHkCVOk1+NUquq+3yQ7bnNRM+rrHJZfMPMVAS0sjJq+aoPAIhrQB/P4AMUoT9r5BHPZxoqbG0O8cw6TVE60w0t7eRY/Pi3XKFDmhUqgUeH0ThNmGaXpnO0EKLfkPPCYX0Novd+FRK4i9fSvjMTEMKQRnUEmQF1quXkUVYiVsSswkbDgg0sFa9uzcxaJFi4mNn4pLoAOEz2LMjnNgiDC9keiYSCaE81AlOoI1dLS1o1XriU1IoG9iWBpmo00hdLZeR2cwEB4VyajdJkNEIWYrzc0t6IOtREVHSfCuNhAgxmKmvrqG2Ngk9EFBdNlHUGpVWH/0bzW1tsr0W0hIFHq3Gq/LLRR/hutrcZ04gzkQYOnPtlHXVEv9yUOY4+KIvfU+xk1h8oHocI6B1kHr5WoWJadh1IbQ7TJIS0lciJfPPt7Bpo3bZJKz2zsmg0BWj576ympS05OldC0ORq4xJ9nRKVRWVOMOM6A0m9ErBFDdj9I9hKupke5vjxMVGsbse7ZQXVtFz7lzhMdPI+LW2xm1mnG7RiQrDrWV0opLzJqbKoMyOr9Smrl1AQ2lFRWym1K0sGjEg9jnReXz0Fpfz5LsOaiVCkY9k3V7cSGRlJ0vYdasdJki7vHZsRhNRAV01F24RFZujjw49gQchIWFQf8YJ776hgfvvldOh/oVbgxmAxa/n7aGBlKnT5NNDKMeB4bQYPmeFF0oJ2XGLMltC7KY0YoKuaF+hmvqGT5fJsMDs29aJVmlXS2NxGVnErxsKaMaEyaFBY9jgoDCJqe8hRm50gIyMOKUr2s0B6SZP3HW7MkgV083EUHBhGj1XLxQxvyFhQyNDON1+2Ra2OBScLaygrCFOQw47AT5dRgDfrz2YXorLjJWcoGslCRmri7k828OYWu3EZ2awbRb1jIq8lsOF3qNRsrSpdWVzC5cILFFWo8HnVojGwQERHjBvAW4vB4pQQrJLDA2hnNggLz0TMYnbHKyJ6TKYIWO9tbrJKXPxOZyMOF0EG4NRu3wUF1bS+6qJbT13MDv9RFlDUE17qKpqYnpczLkJlx41sRMQD1up6urk9iMZCZ8LtmPK6wIwhNbXltH3Mw02eEtDqmasXGihIXgq69QDPSzID+XmBlJfPPdcYYn7GQtWoolLZ0xtRa74I/63dhH+/A4xpmTmYXH5sA34iLcFCzbHFp7uokR7DiXC5XfLzfI/QN9jA+PMDstneG+AXweL9bgUIYcTq60tBKfnIxPrcGhVKAUqeSJcYr37yPEOcEtq5ehsRj44vBRukc9LLzzLmxxkbh1GnRiA65Vc62rXfrUxHXlcrslgkc87/pu9OIcd5IyfXJq5xEUAo2KjuvXiI0IY2pYGBNDw4SYLHLyc+y7E0ybMYO4adOkBUStVktfmb1nEG/AjzY2HKfSLzEw2N04O/owaHUYo8Ow+z2y/tJqMNJ5tYkwi4XwsGAZAhxRetCFBdN0rRW/209saDRGwdxzubEKYPj1VkqOH8as8nP37ZsZGRnli4OHMIREsuSWTQxo1GjDIyRs3qvwc7WtiaTp8YQEWfAMjxGJnmCDhbqmZnSCxRcZxrjLLaV/ceC+2twkQ0LBRjP2oVG5gRFuyL2HvyWjcD5eg46Q8AgcI+OECL5nezNFBz5nSpiJOzaul7ibH8rK0c5MZ4YA9ZuDJJhaqFZClLpQWcb0GSmYTRb8HkHNVaDUqLhQV0HSjEQsZiNel3BOK6WUXl9VS2FhIa6Al7HxUcKCg7A6vYwW13Bo335MiVFsuftOWuoaOHjwW+JnzuTORx6l3+dFaTLJZ5He7qa/tIJzx49iiQ1j20P3cbGohKLiIpIz0li1dQsDFjVdo2NYVWai9aF89p+d3LJxE8PqAHaNQqalxYixoqiEeblzZRo84BFKgB6100977TXm5M1hQGnD53MT7tMRqTbTUlFH7IxpDIVpGPa7ZKVtkiWY8i8+p+zsaeIzZ7Lp5g1UHDxOcVkZsYvmMXfDzdiUWtwalbSBhImJ/slimi6WEpSVwJqbb6bs4GnqL1Sj+N2WWwOqiQlStDoKZ87iUkkpl3t7SL9jC1v+j6DQi8IWoVTY5abs4K9/T+P5C8RMjWN+ZjZ1x08xhpK4Tbex4tdP41X45AhWyDLiQi87f578xQvxiLSHYOpI0wScKbtA4fx8ycHxKRRMSKCpl8sXLrJwbq4caU6isv1yfCpOvblz58mpqZQlUWEMeNn/3O+4dPgws7MzSY6Jpbm0nH67nbXP/pKUu+6WKZ9ewXwKMWJvaeIPt24mSmtgxpwcwq0WWkvOM6r2sOzFZ5mxagWoRGJHkOKVuF1eGmpryJsz+yf5RXSyqXCNT1DRfJXZ+bmTsNufehUmbONcvdJETl6e9C7K+raRUUKCgqgovcCcrCwUQtZQiMmfgkG7jY6mTvKys6TJW2w0AgoVw0NjtF9tZY7o3RSjY1E0r9IwODDCYHsvaVmpUuYRkoSQtQZu9DI6amd6WrL8eiG/iZ7a/V/uI0RnYd3SNeikz1J2FaBxTvDmbXegGhkhY5FImo3TVlXFmFLN49s/JDht0sgsFk+Xzy+j6gN9HaSnpk8Su5UwoYIh2wDegQkSkxJkzaf4bIwBuNHcISGW01KTJ2G9YoYfUNLX1CozW3EpSZOWGvFWiMH1jVbe2fYAysFRZsxbKrmHdWWnUIYF8asPP4HEJDwKYfmdlGJEXZwy2Ex0XBw+kRSXSRCFLIlftmQZs9JmSb+RWAAFO6296RqmYAthUREyue72eVAYtFxubCQ6KIqoqHBp5JnMDSu52tDElNAorCYTSoMADoukupK6K00EB4cxJTpUhpeED1bUG1wuv0Rc3DSsojlEfBNRAoOf2ss1JEXEEWYNn8yp2L1gVTFcV80rm+4kK2YKGQXzuTHUTVnlOYLSUnhm11cMusGq1qKI/8oAACAASURBVKLRqJjwOWm4XENu+kxpXp/waIXnV8qrLz7/X/zPiy+jMellUlEamYU0dPEy02cmojeo0Skn09P+ETc1VTXMXjxv8mf5qdoXlZvSnR9S/t4nmPww+6bVNF9vkY0mU7Nnc8db/5apYZnoFUlylBSVXyIzP0N+b51IFklospKSsnLS5ufJjbps7BZ7ECVcKC9mUW7+5Gv6fDgdTvQWKxfOFjFvwUJ5PblE441oJvFBVckl5ubNlX8vOo5HHG4sP07xXnrxJf78xz/K61h43ixB4tEWoOT0aQry8yeBycqAtF+4lBqq6msoTM+Z/Mb2iUmsf8DF4VdfpfHgMZJCwsjKmcv3pecZUnqYsWQBW/70e1lo6Bx3y4dMQOGjpKRIJmXVQkYThGV5j/k4dvYkSxevkhMYi/h9vRAI+KlrqCclPU36usQ6IqVeL1wsKiZzZaGsgRPhlknGu493n32GoTPnyZmeRGzGdEpramntGCJ//S3c8ocXJqG/bgGlVoLTQWlVJdkLF8qPUe8Va4OSMbebyspqqc6IJSkg3s+fEgrlF0spzM2VXy+B22Jt9iopOnGSBWuWM+HyymtF2AxFyUptbYOUfq0WgzRhC4au0+aiuqGe7Pk5csUzCBO8uOEdXlqu1DM9e5Zck+S96PMzPDZGb28fKTNS5RTLNTIsZWfhuXz9nntRtndROCuDsMhwjhWfo35ogOdff534JcsmQxdGs6zYHB4dore3m6lxcVjE5kmcfuwu+Tu2tLeTlJUqw92usXGswWb67GN0dYpE76zJz32ywIaegX66unvJyc4Q1mnsStH4BIzYeE10xjc1sSw3B22QiaOlpfgjp/CLl1/BkDoDv0aDWnRzKeF6+zVsDgczZ2US8PlR//Rc6+jowmF3kTIj+f+9prj2G9uv4fW7mZk4HbdzAqOQP9Vadn68k7T0TPLz58lEvkekYlEw2HZDXmKRybE4RdWyxyvbVYZae2ToMiQ+XPZai3tJpHS7rnUQIg50GjWKICM+VYBRr4MewbNVqEkMjZ00Crgck5V2TQ28/Jv/wjA8yrpFixkZHqW0vg5XWCi/3fsp6MVkVNzrajAbqblaS+z0eLlOC9qB9ALb7HR0dxM0JQZtiFUy600yVQ2lFdUkJSURGWpFIS50EX7QqfjHG29y+733EBUbLmvORHhJ+FevHz/C7lf/hlFMbJcvp7ujk+KrjbhnJPP7XXsIqPXS+irDTgSoqCqTKWCrOWjyff7p871UeYHklCSsZtNPewdZREl13RWmpaailWli4Sp1YhaezU++4uvt72A2a1hUkE9nY4u0XpgzZ/Hg7/8AU+LlPSRl5jEfzbv3cPD97UyJCSUra6ZUocqam5ixfjUPvfw/OISMLJ7iHg8hagt/feYFfveXv0mLm/g+PvE8FRSV4iLyhUoibB0Bv7RVCMxK0fkKCpfkSSlarCd68SErlLT9X6LOA6qqK337v9srvVsABRGwgFSlCtZ0kzjJpFdTJ2VmksmkTM3UdDMpppdJNYmJSTRWbFSRomABQVGk98vt9cve1/l/urKyQlhw7jlnv/vZ7/uU2laS87MJmGHSB1oVmHyw7+UX2PXfj4mJiGT9irW0/VRF38Q4839xOeW/f1yqpy9mccqa0bjxNao2f0lcQjSLMhfR03Gero5uFG8/+nigMjODhnfeRue0YwkEWP/b3zCWOIvk8rJg4RerTZK6fbTs20+4zc22Pz+PamwSY6SZGx57hE69hsy1l4E5Mri/TNvwB9zUNB2mpGKNLHpyz3EITaKXupoDrKqoRCEIocKJRbyjficnqusoWrY06Ngt7oQU0rqoOtxAScUquUEHM0ZBYbFz6sAuDCMD1H/yIUNnuolISmL9Q7+mzxDO/FWX4Neq5IISitz2umpaq6rIjZ1B1evvEya4PsYAlz14J30zo1lQKcQtwvJCcBvBNuWmu7mFpSWFQSAjTtVKhVw0p1tPkl9agk8tWI5eqZIUuaInT3VQWlyKQhQqUfeVcP78Bc53nGZ5RcX/7dI2JfSO9tHb3iFtcxR6ER6kQhlQMj0yzqnTXWTlZEvLFafDjl5vov9cL6fP9lBWUY7H45RiD3ESHOofpvtUD6XLS+Tjsnps6H/OHf3qy0+I8mm45NrrJVcPgzDncDN5+iSmzjOc3Lablp3V0i4kITeVlRvuYDAsjuQlecEYO7XYMKG38zQOyzhpeYXyWbnFyFkFrY1NGIXAIyNDdnE0YgP2wflTnRKAzk2dE7QfUCvx+d10iMg3NKRlLsCJOJ2IDA87Ix3HMXb30bZlO311rfg1KiLKssm++lK08bOYNX8BfoWI5xNRI9DZehRliFYCTElDuCgSe+GVl1i+fAVLs3NR/o84rILGxkZCQkNJT58fXBRiH1VA07FmjKikgbNLUAKEmbIplMN19UQbwpi3cIEkn/jEqE+tpf5wA7PCY0lOTcHutqEVEWNeJ0ebjzFndipxcTFBrCsyTz02muvryUuaT0T8LHyKAH6NiKx3cuLAXuZZHex6/V3c58fpGR1h1eP3Y8paSNSiHMLi4kUmAx67F7PeTPX+FualxBMhvCt1eslJF0Dvz7//C4/ffw/hCQmStiY+lxD07K3aTcHyMoxGg1R4O6cn5fuwZ/8+shflExUVJ9MWtCoRfuekvWovqU4FXz7/KrahUUlyv+Te25hRUkjYkmxUhgg0F7nAYk0erK8he2mu7KIKCkCwCKs5WF1LVn6+zBEV61OMPCZwU3NgP1fkl0hhHgZxEAmCqB0/7aS4YCkhkWF4/X75Hoo9e9eP27lizUWBlfigKhianuJvf/sbrzz7L1QyGi3IqXF6A1QfqmHV8hIZCiATxFQg3KO+++EHVq9eTYToiIsf7HbInapl9y7MPUPsfedjQqxOJpUKyp75Hf7kGSzOy8YjuOWIgq7CaVHQVn+U1ctz5bvjV3rxitE1sGPbXq6urEDo08U4UXiLiV/03Q9buHL9NVKIJN5OIbwIuLzs3rOXlZdfJj+QgNLCSiJgtXC+tg7j6bNs3/QOOo8PT6iZmZesplsRYMOf/yzTV8T3Shm/1cHhpiYWV5bJ2264KKccd7lobT5GpciuvRjhIZbL+YkR2o4f45KSiiDxXBalAM5JG23H2sgvL5LPSZQr8fMEfaG1qZmrLr9MegvqDSLtBQaGh2k53kbFihXyv4UkS4DDgd5hunrPk1eeJzlHEgj7YOhMP+d6zlFQskzaiIlrsXttTI4NMH2iA9e+IzR+tRXsduYszWc0ZTbm7AVcct11smPkERmpWjMDPSN0nDzN8jVF8jBhDXgkgD17spexviFKy/OCF37x/e8830nf2BDLBY3oYhNBdHH6xkfp771AaV6R/KqIuPR4Hbh7e6Gjm9Hvd3F0914sfhdReYvIvPUGXDFxLCooDt4cce8JcLbntFTaLly0JMgrvZhE0dFzDqvTzcJFi/9PhCBe887ubkYmRsjNy5U7l/hHHBJeeWkjuUtyKS4tkUIPyWUGzp3swjo9zXwxXRLv+cWvn2hslV6ncxeJ+Mvg9/o8Adqa29Fo9CxaMk8CK1luVXDwYB0JMbHMS0vBabWjDTdIx4VjrXXoB0bo+/InequP4HK4WHXXzTjz0yA1iZQMoW7WoLC50em01NceloITAa5cTi+6i5Y+u3cdlGA3cUaCnOT8D2y3Hakndu5swhNi0Kg1QeX6z7HOT/3+d9z34APMTkr631soD4N99bUYBoepeet9Rk91ogsxUXDDtYwvSCWusJCZM+ahFGlvUgTioballrkLMiT3WRywhFhUdJ1bGqqZN38OYbFB/CGfmV8lx7ELFudijgiT58OgO5iH9v17CJmcpOb1t/AODjHtdrDmvjvxFixmdkEJJm10UIEqbqgbzh7eR/jkKPteeBVXXz+aiFDK77qN3jmzSFtRidkgeNJiEamkH+RTTz3Nv158PngtFw9iosF1oO4g+csKUCsEYvBLqyCVUss3O3dStnw1oTpxqEU2xkS4woHqavKKy4KOCxIqioxdC2cO7cU4ZWP7u58x2tlDhN7Azb/+Ff1xIaQsLwehDhbNqqkpdCYtJw7tQtU/yKEX38Uo9BVR0UTOmIli85N/CuQkzmb3q69g9npwqVTc8PvfMTQznjllpUHlmdjFhRbbaaPu4H50I1NUPf8m8Qo1apOa5Tdfh2dBGrPLK/H6DKguotuAx0FV7UFyCotR60MlphP3wue2c2j7Di65/CpwK0CnxKkStc0iAWCZiCITLVPx8vxM3g3YHOxtqKds1Wr8apkgi1ogyikHvU2HGG6pZ//7b5MYHcXYzyOh25/5ExdCIkktKcenVMrQeCFqaDqwj866BirmpPHfp/5CtEpFxMwo1v3mQbrCDaSWVgSj41Qik1fUJg/H6+pYXlkWRJwBFx6NirHRUc40tlNUUSkS3S8WegUjoyN0dnRKABjMYkIG0wvi9OiZ83LBS9WSUcukws3YxBijXT0UFhTI9SPD3a12xodH6e3vI6+4SLr6q5QqvA4nU5NTnOzqpLBoGWqVGo/gNAlj5K5upsbFiDk7WAxFh06Q3T/6kFmaENZeuQ63SSdHCgq/m8CFC6iOnaBn1wFO7G3A4bITsSSJvOuvgXmLSchcHNxJZZH3Mtzfz9jgBTJy8nDrgycygxAknutlcnKcxMULg++I+OPwcvLYUfwGNQuEV5xAJgo/HoWX4ydPoA2oycxcJAGgS8ay+zl9pJo5Di+NX2ylddt+lAYdyZcVk762Ev3suSTNF/maGhRyp4KuY8ekt1hq5vzgsUIhFE9ennvxRSqXV1KUWxC0GhCByToV9YcbiYmIIGVuigTwLrdTEs3rmuuZFRVDalKyNL8VlVM8tiNHjhBjDiM5eU7woeg02ETgeHs7syNjSZg1S3ZlBHwVG3z94cPERM0kcWZyUDyjljWDpiO1JOvDmTU/nSkxHtOrEefQs43VJI9Z+HHjJsaPnyMsYQYpl68idMkiwjIWSjsOcQQRSmm8Kur2tZCZkUjYjCiZhChqmNIFf3/6z/z16cdQiMpm1AWtNgjQ1lBL1OxZxCfEo5StUKdMS9hXc4C8zALMYZFyA3QLOgBe2nbtIckR4KsX/oNOmLPqNCzfcCPTMeHMrVyJ2hyFwR/MlXS7PBysOUReQQ4hZoMcvQkStdcXYO+BQ+TkFkgRkO6igl8c7Hbs/ZF1ImtUrUPkBfrcIvFWQW19HZUVldKQWyuAoThcCKJ0zSEK5i/EJPwThXQ9zMyIdYIXNr7M3//wZzl+lHoIn09SFH7YsZvVK1dKWyTRwZKdqQAcrDnCstI8rFYH4RoNCrGLaHy07qsidsjCN8+9imHSRsjs2Sy48zbscZEUrC6VFlc2uaoN6NGwY0stV6wqkuIWcR+FxYdgHx2ubmLVstyLCkWB/YSsz01t62Hyy0uweG0S64oxlVmlZ2/VHioqVwb3J78Pldcnzbx7axvQd3Tx3cbXiRad+qhIUq+/hiM/h7jf9uSTeESuOD50AgOOTV+0galApVGiFcKkgJdBu00CwEsLhTIw2AoWjcch5yQnTh2nJDdf1hCjwYQioGDiwjCtra1UXLZW3nex1zm8LqkQPH3iFMX5opPox+fxoNSqpb1O64l2ipeVyExis1onO+zTVhcNLS0UrQgCLjEBEGfl4XNDDPYPsHhpNnarHU2EUU54OrvbUFwYxH/wKA1ffItJdIvnJKIqzMI1O46K9eswGsJk/JnKp2Sib4KurrPkl+fILrH1Yp0c6BnENjRGduoctIJoL0YKbgeD9lG6BntZsHihpLwIwCVmSyOjo9JLcnneUpTC/1Kvl1ZdvS3NRA5NML69iqYdO5nwOaRZ9rL7NzCiN5CalY9SdEzFgTjgp+NMBxaXk0XZOdLpQKh6BZDp6unB4nCxcLGY5gQPaOI5tLUfw+V3szAr6+I+EcQUb760kfycfEqWl8sqIg5kCn+Ac8c7cLtcZBcKIWHwjwB7x5tb0eh0zFkQBICiWyh+/tFjp9DqjaTMS5Ql+H+2QC31LcyIiyNuRgIi1NeuCODAxrlT7YQOT9H0ygfYjndj1hmZWZRD6NXlaBamEjszRYZECsmayguth1uIiYph5pxZ8lq82mADoKG2kfS5KSQIwCU2L5tAFUqaG6pJXDSfEKGEl9cpxrQBnnzid/z60UeITUiQEye9TgxplZzZu494p5eadz6gt/UYCp2G0ltvwLi6HFVqKlHRiUHRhewg+ahrqiFFAsCYiwBfXJSPpvpq0uanEBoTcbEpKJoFag79tJ+8/GUYokz//6AQ8HCy/hBxHjdb//RXtIImgZfy22/CkZPBjJylmNWx6IT7idyU4fi+HST7vXz9xB8wWO3Sp3W1UKwXFhCzKAuTRnTL/bJrKiaEf/n3P/jzs39FK3jTQlWtQtKq9tccIH9pgYzRlO+4EFoqlHy5ewerV10hqTR+u4cQYzAL+4edP7FmzVX/29bRCAd5t4Wz1QfQTk7z3t9eIjSgxvzzfrbmxutQZ6eTUFJMwKtGIeqtBOBuWg5sI0o0Hf74chAAxscxY948FP9aty7gmpok3mgkKymZkdNdMjsx44Zrufx3vweVUfL07M4JTGoltc9vZNt/Pyc5LYN5M5MYqG9izOsm/c4bWXnf3VKSLTtH3gBuu426+lrKV60KnvoVSqZES1utpm3PAbIFUFKJbN9gR0bcoOM19RSVFOEXG+nF/GMcbhrqD1O4vEJ21KQWUbwQdj8/PPYI5481YY4MIyUpiZP1TVgNGnIevJ3yW26W8ziXMEPUKLnQ3Mz7DzxGnEKLwqinKCef9t0HOGed5KoX/kjmmlWgvqjOU8O000tTcxPlpYXBk4M4yasUTE5NcLKljaKyMjlSFJwnwWEcGRmRTuOl5WXy8wjzVtH2dVttnKg9HCz+sgPll+OZ/qF+Bs+cJy8nT8rTBdATbWHr2BhnOzpZtGQJGI1S2q9WqRi40EtfVzcFZaVMOR0YjSbcdgsWi5WTZ/ooKVoqMyVdbj/oFHz97RdoXT6u++WN2OV5QywWO+YpK69efaP8d2xCHDNnJ3CsrZF+r4dfv/UB+owMMChxuO0odTrOnO3CbhljcVYeLkLlCUXncNB3vA1bwE9q1mJcGsHR0KDxKbhwuguL205qWgpavUy7ll2QkydPShLt/PRM/Jqgx6OwuHWcauf1O29CZRd2NOXozWZ6mvegjo7g5pc3ETZPqK2DoyVh69Jx9BgajY656enB3V6kUSjg1ddeZUVxGYsXLpa+b8FJSYBjx1qJ0hvkaEIejxViTBjgcOsRoqKimZOQiEYgeXnvrHJ0GB8fR1JiMvhEO8kthQ2NjQ3SAid57lzsTrdcxF6XjZZjx5g5J53Y6GiphpXiQp+TluYjLEpKJSI2DrfI75QF0UPPvgN8+cjvmKHWk1FQQP/gAH2nThGdlsYv//tp0HbJb0cYW/rsHlqbj7Bw/hx0kZFYNaLnCka3j78//RQP/fbXmONjGMeDHh1mt4KDP/5EWWVp0ABZ4ZHddNF1OLT/AKUFhfLn2tWixPswBhwc/eoraTETodCRmVUoObTn+jpIKy3llpfewiW9tQRkE3/V1B1qZFlOJmrxbKWbqQj+VVF18BBZhQWE6PRo5csmorv9smiXLcnF73CiMQpD9eCRuGr3HopKy9HrjQQcLhR6neQdfffdd6xfd83/eYUJYOXXq3n059HVv//9bzRKVXCjUyrw+j3s3lfFipVr5GYvNguv001Ap2XfwQPSq1OMfsRKlMbIIgbx3y/R/cNeQtx+CopLOFhTi83hofLG9RQ+fq8cZfq8AdQak2gVcehANaWry+Sa/R9RQOXz89OP27n8qqtE4fpfaq7MJt29fzdFwu/vYsS5PNH7fOzbW0XZykq5zoNdKyHX9vLxI4/iOdLK3IgIDHHhHD3bQ+fQJBU338Llf3gKp1otKQXi52hsDo4ebiavtDRYCCUADzDksdPUcpQ1hSWoLgqGxW12+Rzsr97HigqR4Sueoh+lL4DOFeBoY4t8XoIAL2qVSq2WHmH11TUsX1qM2mD8v4758NgIbSeOU1kWvJ/BOQyMDg1z6nQny0pKJHVD3HshIBifmqKlpYXK5cvleybffqEk97r59933ozkzQLzORELSbGmqf3q0j0f+/hfmVVZAaERw9i80FF2nmLRPMy8nB5t4igEhOlIzPHyBC2fOUrq0GM+UTabUCAQ0PNRH92AvWXkF/6fG9XocWAdHsQyPkSGMoMUoUB2QHFXhq/jijTehEF3MhRkoQw0cEkAkLJ57n/07ESWFMnFdJw6TwJlz3VidThYtWBy8AwKA+3ycOXMOu93JggWLJPdbjgJUAU51HMenCZAsuIfSClghGyBfvfURxQVFpOfmSwuS/zUAejtO4/d4Jcjx+YNCS5HH3n38JHqTkbg5SUEwIPi7CqWcsMXHx5MyMxG/14vPH0Cr0dLV2ibBh7CaEbNij6TiuJg42ckLv32CcIuTnORUPBY7p8eGmJodyV8+elc2WISjhoCw4hnXH6gmNWkO0TNnyfG9XadEoVRz7PhRwkJCmD1zlhQhyQ5pQExb6olPTcYcEyv730L/HfA5eeVfz3H7rbcQHR+HTiOkGwHJzx6tquWtvz6L3mtnZUkRwxf6OdLdjTEnh0def4NASDhOXwCDwA9eDzWHa5iXnk5EeBRqtYDBAdkIEQkhKfNSiIqOkoBL1COtX0V7dRPpqeloYkVkXRAsimvt3vIDb//zHyRE6Fm6ZDE9nV10DQ0yp6KMm4Q6WC/c89RM+xxEKzW0vf8Z3732BtEhepYszJRZwKNuH+bMJdz5/ItBlB6cOst1+cwzT/PsP/9+0WvkItUJP/UHD1JUUIBK3GNxneJ61Gq2HtxHeeUKjML3+KKi1+lxs3PXbq687Aq51MXnVIs0ILeTqlc2cui77wmPjCBjbipnW9oYt9nIXncZlzz8MBhDg3VZPHf7NNtfep4DmzeTGT+D1DmpnO4boPPsORSvrb82MDIyzKVrV1KwvILeH7bz+XffkXLFJay8awOj6NCEh+P1TKMfH2P/C/+hoeoAVz50PysuvZzD73/G+x98wMr77mT947/GY52UuXU6nwZtXAKNO7aRf9kabEPnsXvcRMcmSTPZPdt3UFBUjFV0UoQditIv2/7ttYdZVrwMpy6YrqH0+lG6vDTXHZYmv0ISrVSqMPiUhNgdvPP7x+jv6uTmXz1EVnE5uze9x5dbv+aXTz/EyltvZHRgRG7yYjZvP9/HX27eIDHDhr8+LZVcP2x8n0NHGsm795cUXL6acH0IHo/gECkYmJjg5JkzLFu2DG1ALFw3Kq2Kickxjrcdo6y4RJgRSNm7GDWPj4/TdeJU8PqVAfmZVDoVEz0XoHuQwvLlOKzjcpPToZBpB4O9/SwoKWFyekoCvdjQMGwDw3Qdaydr9Womp8fxqJWEmc2M9fbh6h8meckSekb6iJkRK4INGLvQT+/IFNkFxUyNjUvYExZl5ouPPpApCZffcgtd53owGgzMiI6DM+d55+77Mfi93PzH30N8FFueepLRKRu3/OHvGHJyQO1i2m3DaDZx+vQpiUliZs2m1+IhzhxJhMuD+3wvg1YLicWFjDmnmRifIjViFsOdZ+TGkLmiDJt9nPHJMWbHz+Lc0eOyqCctWMTAyBAxUdEI/qliapTPHrgdc3gEV/77NUk8f+/hu7H5vax78XW0QtV08QSu1Sg50daOTqMnJSVVxplJnqRKwVtvvkllcSnz0tLw6lX4NAqcXhc9R9spiJ7NjPRMJgfPySxFoVxsqa0nLmEGkZHR6LVGufkJc94Lfb0SMM0QRU+hkkRpUVg6Tp4gNMREwpy5sgus16kxhZlorKoief5iYmYkMzY4IonI2lA9LdWHSJmdJDdSt0Evuz6RQqFY28CnTzxNQU42JU8+xtTxNvZvehdUWq566wOIjMA5MSjH/8rYaJp++I6FGSnoRG6oSynXdGTAw2t/+QsbHnkUdVwU3a5xIsOjiZhQcLquhXRhUeS3YzPBtMtOvDGS00fbSZwZjy48jEmNWuZixmjVnNq6lW9feZnVlSvIvfdX9B9pZOuHbxOVMp/Vv3+WKbMZp38KlVaL32vg8MFairIzMBo00m4joBZ9XAWHDtWQm1uAUadHJ0ZsPhdWn52TR1u4tng5Cp2OkYELMm1CKIyrvt7C0pJSjGFhWMYnpJ+cKIr1NTXy616rVRZzTVQU/d1dUr36+J/+RMBhl3YYer0WfaiRAzt3UFxUKoHV1OQ0YRERKKJj2P7p51y6Zi0OpxWHVgAon8xy3v3Sf2j65kduveEmZlx5GV1V+9j18RdybJ73yN0E9CJFRX9x9AeNhw6Rv2aVjBzsHx4gwmTEHBtD/TdbWLpytfzsUyNjRERGS++qlkMHZISk8DWcHJsgccZsAsLAWRDAK5fjtNvwioNweITc1DY/8wcm6g9z+42/QHfFSlq3fMc3X/3EosrVrHj0QcYMGuwKLxrRcZp2cay+meKiclRKMQJz4VH5GfE6aW49xoqlpTKHPDgy9jA+0s/EyBBFBbm43a4gnzCgQOf00yAO22tWBxv3DoccRYru03ExGi4pwzU6KhNAwmbNZGJokBMnTlBcWobHbsfqchARGcHU2Ajnz/WQkTYfhVot+dxC1ODzBejs7CQjM0MCIqGK9VumUeuMbLzvV3iGRnnsySchdQ5fvficfEeeePav6EqLcU5O43QHCI+IwDZ4gb7BPhIWpGHz+zGbIiT14ELncVx2O/PyljE9MCwFRAGPl3Nnz+IIeCU5XohbPE4XsyJimDxzgYGeXjKXFkgRoaA5RIWHw/k+/vPE44SpvNz6q3shMoyvX3uLtmM93P/sP3EvSceq1yLsdHQCiJ07K0MKMjMWS4Cm0YkOj5/eTu/nYwAAIABJREFUnl4cNqfkH4vNOuATUZRwtluYOU9TfskK+s90YdRoCY+dwecvvELyrGSWXXqZrCWhsVESNJ443ExkWDizF2QydK5HrpXQ6Bi6jx6TFi+ZBTn4An5sP1tzxSQnc6a9Rf7+uXPmSDwhlMnC8uVs2ymZCBWZlop9cgR3wCPv5+SRo/z98SfIykjnZpGVfK6fD15/nX6XjadfeVHEuoBWy6TdLlM1zp3sRKdUEz8nGQIeJn1ONELgdvwEMTExxM9OYnR0jChjiOzMizxwATrjU5Lo6+8nVK0j0mDiub/9nbs23E2M+HrPWWJMIWiN4Uxs28e7L79EysIkrnn81/Az//rtN9/BGR3P7X/8E9aoKKwylUQhfYcb6mtJF3ZAocLLVCWFaEI0U93cJEU10RFR+EU0mlIpFcL1e/aTnjaPsLgoOekKM5nQO3wc/WEPn77zFrml2dxz1x10HT3BGxtfl4LM+178l+Rqn7eOExIehtkZoOPr3Wz86z9Yff1V/OKOW+hsaeHPz/6LtNwSfv/sP8CkxeJ1yeQsp9/LS6++zG9/97iMCxTIWDRwxJTp8KEalubmoxcNH8Gd1BmYmJqkrauDktKlKH0OHBYLOoWekNAojtQ1kFdajN06Ll05woyhcuR/4K13eW/TG1x5642sv+UWjmz7iU1vv0NWZQX3/f5JJoX41CfoKj5i8NP84cfUbf2Oa65bR8aVV3Jy+24++eQLFG+u+0VgfHSA3Jx01lyzjur/fsH+hmZilxaz6o67GBYgVaOS/Gnf+AQjR48zJzERu1FFTEK8HNE4hkY4vHMXZzpOklNUwOqSSg5v2c2plmMoTBoGbKMUXVHBqtVr2PLaR5zoOk/iygryL78chziViqIhkIHHT1vDEfKXFmLTCWm2eOh+Ak4XrbX1VJaV4RAqQjHWkpDYwcmmOhanZWDWhGM2hMkDsWN4mLpvvqbvbAcVV6wgPyeHb97+jIGhMRauXM7svCzpl+f2KQhM+rE4HNSePcbyVctRWG3olOJEDAPjk3SePc+S3EJ0YuQh0HrAy7Rlgo6O4ywtKEThU0prGGFdMjk1xanOUxQWCsK7F786gFuvQD00SfvGT/GNTZL1i1UsWLSAn974EN/oFE63E4dBReGNV5CcMpdvXn2XwPAU0VozQ7ZJKu67kajkmbz/yuuE+dSYLIKPpqT8ruvRh2r57o3XMXiFlZAKi9fPVXffxtw5yWz667OE6/S4vR4mvR7W33+vJFFvfuUNQj0eonUKekYHuP7pJwgoAux9/wNGe4YxRCTjNYVQeMVyqar6eOMbMkN10jpC2JxEcq7+BaFaI43vfIR3aFgGl49roeK+W9Aazeze9DmKgSmSQ6Lps09Q/OjN0lph899eJU4t4q8UMmLtzt/9hqnJSXZ+8gX6yQm0o/34TBouf/aPEih8/ew/sfsCLHvoYVSJc6TdiE+MwrUKjp06LoPrZ89KRCsMZoXCMADvbNpEaVkpaenzJPnWpfQxFXCiG56i8S9vMsNgZtUDN2NxTrP9vU8xCb5GwI86MpTKW69lymKh+pvt2PqGiQ+Plr/rsg034fB72fzBf9F5IEyoq/w+rv/VBkbGB/j2vU0khEUwMe6SoObae+5isL+fvZ99gVKk2ZjMjLkcPPTsXzh5/AS132zFYLeickwRNiuOS3/zEJ2dHVS9uYkYcxRDPhOmWYnccO+ttLY0sm/Ld8SEGZl2T6GLiWHd3Q/T3nyUvkP7JXj2K7T4o8JZ+/AGmo8eo2NnLZFuFRNnLpBWmMXSB66nrqWRrm0H0E67Uau1xCYlsuq69Zw42U7dtu2EuF2YbDYSU5JZdtuNtLS20vTTHvzGMC596g9MmAxYPQ5p1+RBQ111DUuFqbRJh0OjkE76Inmp9WADFYvy0WrU2A0BPCqvmJ5zfGcV3V9uJztlHpfeezNV1Qc5vHMfkeZQ1DoN+nAzl9/wC2qrqzl9uFWa1k5PT7NkWQHFl65iz74qORpTuL147E5SMuZzyS+vZc++3TRVHyBGb0TnUpAwO5E1t/ySA3V11FfVEKEzSbFFZvZCFq1cxu49O+hvbUM1bUXv8bGsopy0K9ay98dtHNtZRUxYBH6DgZScJSwsL2XH9h1MnjqLXqHCjp/Z81O5/Lp17Nz2Pc17dhMbHYNNpSUzv4Cc0qX89PVWxppOES5sZAwaYtPmctkNv+Ddt96WxtAKp0cearOXFpBTUcIXmzdjGRxBOTWJfnqC1auXk7SmjA/ffIues6OkFZWz5IbrsOi1eAQVRKPGYbPTcriFssIyKf7wKN2SemR3uKQRtIi7Epwo0QoVPqzxOh0fPv8SitFxKoqLSP/5XnyzZYvMaBXgwh3wkpebQ3FuAZ9/8qm0OHG4nNLHsGJ5BbnFxbz/xhtYLBaUgm/r91NaXk764oVs/vpLJseHmBgeYm78bFauXoN5RjybN38ts7HFqNkcGUFuyVIS56ewbfNXuE73EqpUY3HauO6WXxKeksgX77yLf9LBxLQNYiNYee1VEnB88OY7GKZc+OxOAgY16265DkNcBJ+9/wH6kWl8bj8TOjXX33WH5Mdt/3Yriiknk5OT+MKMXHL1VcyMS+DrDz9FPemUStuRgIuV6y6XtfbdN95E5/bgmBxFp/Nw3z13oNUZ+OTDz+gdtHH5PffjWzyfaaNOHv51KhW93Wdw2l1kLMiSvGqRmS4AWE/PeZyiA5iRKce/Cq9bxqRZLpznwNatuAaHeOjOO9Gr1Lz77juym6wXtAcU3HTbrYzaLPy0fTtqpxfr5JS09Lj3/vukM8Fbb27C43IRGRuDV69mxcqVUpDx5QcfonE5JLjzRZi5bcMGnFM2vvviG6mYlkwIk447N9yFdWKC7d9swTU6TmRYqORf33LnHYjp2hsvbSTSLOzetNjDjFx9601M2x18++VXKK0uKe5Qheq55e7bZKPi6y++AItNduC0UVFcf8stnDt7jv1798nuvG3ahjkkjPvu3sDIuT4+/fi/hEeG41QFGPHY+OOf/8Tphma2f/EtZoWeKdsksfNiufmuWxlu7+STz79CM2su1/76N/Qb9UwpApLaIexdjjTUk56WTlhYhGzkiMQhcQjd19zCnPkZRIfHSLcOvdiTlT7qWupYuCQTveDSW6dJCI3CabFLukRsdBRpacmYxTqwOHFdGGG88RiNdQdRzTZx6/130FBbR82BOmIiZ3HJuvWoIyNxi5qnDmBxOqk90sai7FxCxCHZ55bNhXGrhbffe5eHHngQk1Ijm1hapUp2Zw/V1Ut8o9QEpydKj49IpYLab76irbGGBbkLWLdqLf0NJ6nZuR+niIsN0RG7aA6XXrKGM9VN7N1VhXH2TK668zZ8IUYCei1ut4PhsTHaO7rJLixCFxaNPeDDo/ZinJ6k48PP6G9qJCt3EavXr+fIjgN8+emXogN4U2Bs4BwzQlXkLszgSGML/TY3y66/ldUP/Eoq5wTClvy9gILqbTsoWbsaNMGoIdGGFi71X/3hT7Tu2EFCaCjFWbl0NXfIzokmJoQx2zgRkUayMzJpO9DCoNtPzj13suqB+2WbUpxchAm04EC0HmkmpyAXV3ACECT4+300V9dQUVoqR4ly9CPycnFS03CQ5YVl6P2GINNY8tZ8bHnsCU5U7SItJY6MlBRaals5MTzK2qd/y/INt+MJCJsWA0qfWnL96jqOSKWcxj6NWoyldTpsThfH2jtYkp2PVvIaL5rxWyY53XWSvNxcVAotAa+Y8SuwT1tp7+qUBVUpGen+oOrW5uSb2x/jfPNRYvNTiY2J4mxVvVzEfqOGUbeVqNSZJMTHc6qmBYNf9BWVeFQBzInRxCfPonrfIUKUOsIUBqamp0jKTic8ykx7QzWheiMOmxhZGYmdNUOqjruOH2dsdET6MYmc0PmZC4iLjKGx6pB03590jqKJMBGalExoeDidzc2EqE34nTo5Qk5KSyQ0zExLfSPmkKB9jMXrJmlRDpGmcNp27iY5Jgan18OgfYr5Jfm4vD7OtXQSiQGzSwh7fJjzUlAZtJzef5gofagk0E/ZbOQUFuByOOhsayPWZMAgTuuqALr0OagMBk7XNaOJjOKBD94F0YkTjXGlSj5ikbYSERJCvBA/iPdPckK9vPP6G5SuWE76ogWSd+j0uyRo7DtyhO33PkOI1UFy2WICagXtB4+QEBYl7XiE6fOCykL6x0boP32OcKUBg1uBy+lgYXEO424rTcfbMetNhHjUuKZtLC1fxsDIBXp7O9GqNXjtCpRKHRnZWbI7df70aUx6vbQgMYSEkJGVRX9/P31dZ4gKNeL2WiRATcpZIvmFfV0deGweIsOS6B8YoWR5ERPjI1zo7sZg0DDtt0hV4LLi1Zzr6sHSewbH2IRUGAd0elKKcujq7eXsqTPMi50NQxYCOhWxJQs4N3QBZ88gZrR43X70BhMp89MYGBngwkAv0WYT6gkL/oCPxSvL6e7r4/iRY+StXsuaF/4t10JA2DKJkTRQV1PPsiVZEvy7JP87mInQVnOY/MwcpBurSYhAfCi9Tg5++CmNL7xNYkgIiUWLOXGmC8vQBKFaPbbpCcKjwknLXkj7qVOMDo8QFxGNd8omwb0AgdWNDdh8bpzTNqL1JswGI+lLFnH0VBvj9klCVToMY07CzeHMzllE86mTjE1YiDaFoZy0SfuZvBUlNBxtZGJijLiIMAIWq6S2pBTk0iGSgIZHiDaH4hy3SBuTBUsLOXr8ONYJC2EGM167kxCzifkL59N26hhjllFCQkKZGrMTKzicWZm0HGkmMGYnxhzO8MAgs0SW7rw5MjtYhLoL1pkwho+MjmbuksVUNdbJrkFsqBnt2BgzIsOZkZJES1c37f0jFF2znvXPPC3pIcH5kmAjuGlsaKR0WYkcNwkgIWukyCU90szSpYXBsbCg0Iii6vLw/iOPyq7zouREEubOora5GbUhFKvVig4vsSFmynML2Lp9O3aTFo3JiHt8ivSkOcyIiuHI0aNy9Cc3AZudjJR5xEbHckhcv85PVEgovjMDzEmYzZysxVTV1aLQauW6cE5MkZiYSOzsGRxpOoJJjL48XvyiliTNIjI2UnYuB4cnmDlzNjarhZj4WOYtyuDgoRrJRzOptfhsVuYkzyIk0iQ5uka1HoMxhIHJcTKXZMv4uuqaOow6IwatHrttmvR5aYSFhNLS1EogoERnMjFqmWDh4oVERkRwQMSXhujRapX4LePkZ2aIEBhaT5yWRtCPvPgixrxsHErR4Q4abg+cOSsnXPMXLpR8YXHvxZ+eMz3SQDsjMz34pMQzEPf/fC9P3XY7CU63zD4WUuu2rtP0CXsRkwmtzcbSvBzJNBH2PsK8XS/u0fg0+YLKEgjQdKIdIkOwuxzSzkVQlxTeAA31dURGheNw2iXPPTcvn8mJabp7zqMym3B7PJJ2UZi9BMeEhe7uLmnu7fF5pDhscWam3LN6z/fhFaNjvQGr3UZWbi5j01Mc7+zAFBaOx+1C4fFQuCSbqbFRus50SbGGMJF22ewsW1rE+PQ0Lcfb0YaE4rU5iULDskVLpBXPmf4LnLGMExIfLanlWekZOIfGpCrbZTbh8LnQqf0syUjHIgSN/UO4E2bwa6FKNuixishWOV0N0HLkMJlp6ZikCjhozi1u+IGWZubOz5S1THyv+uJMvVpkB2fOlTZeoisuOcuoaDjcSFZODipRq/yiX6AXMUH0frGFj156DoPRTXFJPqdOneLs2AQzCkq49x/Pg1ZwCf2StiYoD1UHq6lYXimvTVyIoBaJ3/D7Z57k+b/9K8hfFDJvsUsFAtQebiB/2VJUUuQa7GOJJtqRj97j6zf/Q3J8NPlpmfQ0duB2+vCHGBlxTKEL11KYnU13bSvnRsfJuuFaVv3216Az/X9OnEpJXUMzS/KXoRCAU9re+wkPuKjZ+Do/vfUW6cmzWJiWTs/ZftqPnUDx5sO/DawpzGXvO29gHRnAazRw3cOP4oifyfzlK4KSfNF5EWRg4NDeg5SvWhHkyUiGlReNz0XHoYNozvWy/4WN6H0BBg16NvzxKbwhWuxDg/z4j+fQugMEIuO58Yknafc6yLvmmqDc/KJgwjptpeZwPStWrpD8AxnnJfilbjsN1bWsqlzxv/Ad3PiYclipbapnTckKmVmplDNjobywcPJgNcre81S9thGTSoF61kwSipfSrVdx1++exO7yYdKYwSZQnZetTftYuaISk+BuiJB0jYIph4PWxlZWLq8M8pGE3l2nYGRshJajTaxcKcYnYqQSDAoXRf9Y1xnKykuCFg/Cb8DrxDc8zlTjSYbb2vnx20/wO6zMmzOXq++9B5seOo4fp+Xzb3GPW4hNS+PaR37FlNdJV/txWjZvxWe1EZqaxA0P3o/V7+PEkWaav90m71BIeiLX3HmbfDFPHmyk9cOvJSclprIAw5wZJMyaiatvhJZPvsWAmlgRo3THDTiw0n64nmPf/iTzIKOKclh7/XWYlHrqt+/hXG0jo+NjxOUu4roH7mTcY6H1YA2tX/6EyqcgtWwZq9ZfLe1RGvcdoOW7bfi8XlLLillzzbVoQ8LY8+VXdNbUSJCVvqyAimuvxqbXsWvrj5zfWy2TUmYVZ3PtTSJizUnt99tpOdSAy+Mjf2Ul81dV4ExLIl6IUqTOWvxV0N7cQoTWwOyM+ZIYLm6/PuDnpX8/R1FlJbmC5ybZWj68AS/9Ta3MGJig4avNHD28T44y8youoUhkJtqtbPvqS8Z7ztI3NUb+TdeSu6wI03SAqo83M912igmfnaSb1pK1qgK9U8n2tz/GdawTT8DNghsvIXf1CmxjTnZ+tBnf8bPY3A4yfnk5OSvKUdhc7PzkS6aPdzE2Mc6Ku24ha/kyPNYxvn73XaynzkqCdvGDtzE7M4Mwl5ptH37OhZY2acK9/Mb1JGalozGp+eyd9xhs7pD8x9W3/pKuc71cu/oq3vv385hcdqmUXX7/PczNXIR+3M6W995novesVLVees+dzJw3D5XLx9svbpTeVqP2SS59+A6SUpMJnXLz2atvSQA07fOx/uEH8M6OJ768CL85QqQwX7z7cGB3FZXCbsRoIKAWNk5BEF710y4q8vJRhYcSkIrn4Cjy1O49zB2f5ttNbzAw3o9breKXd90vgYF/YoQPX3sdtcvPsMfBlU8/RHRCAuZhB188/zq6SSfeEB0z1y9n0GXhurJVvPrMX9FbHHj0GlY9fi8RMbFEDjn5/JW3cVpsOHUqrn3qEcKiIlH3jfPFa2/jnbZh0/i5+W+PozFo0fWN8/Wm93FMT8v0ghueeJSIuGjGu8+y9f2PUU448Br0rHz8QUJjYtGcH+WbN95GaZ3Gqg9w+V9/jS4kBG3XBN+99TEuxzSeED3XP/UYJpMZZ3s3P3z4KW6nC6LCuOKxB1Fr1ajO9vPjR58zOjaJamY0V/zhASnwCOseZfumjwjYXChjo5h3/RUctU+x4clncP3v3fcL1bCT+ppaSldWSj7rRXcMrFOTNDc3UVJRKkdjApIrBMfQ5ebo998xe2KMzW++it3vxBg/g1/86neEGEOYPNbK9++/J41zNTNjKfntfagF3aSulerPv8M/Pk1Y0kzW/f13jDoteLvPsXXT+xitAbQz4yn940OYTSZ8u46w851P8esMmDPmUnj/jYSEhTCx/zB7PvpC1p6weckUPXy7pMB4Wjv4/t0P0ak0xKSlEpq3iDiRCXxhlJrvt2Nz2Aidl8zKR++V6uLR6maOfPMDJquDsOQZrPzDozjwc27Hfpr2HmDSbiVadIYfvg+nzcZ0XTM13/6A3W4nZWk+yx/YINNvzldVU/f9NhlpFp6eRPljd2Fz2RnYXk3L97sJUWiIzZjP0gfvZCjMSHLuUnn/BagTAL7nxCkJehbmLpG1T/6RUXAncXtcpGcvuKj9VslOYM/RNnSDg3R+s5mzDbWMT41TfvU1dPnVlBSV0rtnD007dxAWZiKxKJe029ZLrfCp97bQva9e2nylrywh7fZ1kiPf8fEWBprbmbDaWbCijKwbrkLp9nHi3a/oazvFqDLAvJVlZK2/FJ/LRdt/t9BdfVjqzvPXrmTR+kuwi33tq+85VdOA/WcfxNUisrVCTLm01L/5KQMnO5kMOMm6YjWp69YQcPs5/ManjBxpw6iAomsvxbQiX4qDqv/zLhOne2RzoPKGX2DOzpSHhl3/2sjUqS4cbherb7uJeuck5StWsO+N9xk42k642UzRNZdhKs9Go9VS9fxb0oR8esrCpXfdhqpgEaG5i9HEzMSP9uIKEPSQatLnpBIfGxc8FCkDsgO+Y/8+FmdnExsmoGdQLCiFYAcOkFeYj1KnRqMOWmKJvbpu124WZmdjiI+XziIymcMLdT98z3yTnm3/+ieO4QEmFR7W3rcBVfYSEnOXog4YZbiFpH/6vOw9tI+8wgLpyKEXPNSLh7S/PvNH/vHs31EI71RBf5D2VLBn7x7Ki4qlRY/085LgwUPjT1vJ1Ov45vGn0NpcjCl0XP/ow2jmzsBhmeDHl15GY3Ux+bNn4J3PPEVfhI70tZci/WHEZ5LRaT62V9dSXL7qosuA+EgiA8zL6d17MA8N8/3Lr6ByuNFFJ5CYmobi8yf+EChIT2PL6xvReV2ojXp+8eADDEdGkLn6EmlgI4NGRJCgsGjYto01a9biFB42mqCU2TLYy/kjDURNTrPzuY04pyyQPJOr7r2T0JlxDHedYfcrm1A6PARiY7ns3ntQpqaQsHixjJkSrVFhFmqz2ahtqKOyskI+qCB5WyFHEiJlYIWwjZF3XvA4A1K6faCpluKly4hSGVCIIGD5BFx0HTqIp+ccdR98jHtqksifHefj83PoNxn45aO/AaUB29g0JnMoluFB6vs6KRL8GZstSEpXikOYRXqnVZQKO5xg5qa4D6PjIxxtPyZHJIIWL65HXNfI8AjtnacpKS2WY8mgR6CfyVOd+E/30tt0hB3ffkmIVimNNW944B4CM6Kp2raLrq93YXAHiJ6fyqWP3IdD46P+YDUtn25lpjmcsFkzWHvHTRBu5PDBag5/86Mk/cZmz+eyG69DYzDStHM/Xd/uRa1UE160GPWsGGYkzcZyrp+Wz78nVKMjflEaK3+5DmV8ODu+2sz5PTXy+jXpc7nj8ceY7h+iZX8trTv2SRuC1NJ8Sq9cI3lGR/bs59yOWvQqHZHZmay96ToCGiU7vvyaCwcbZfs/raKIkqsuZdxhpXrHHrp3VxP281gltSCHsvVXYtUr2Pn9j/QdbMJptbL4knKWVZZhVqjY892PnGhoQa3WkZ6TS+H6dVhS4olJF9FHwUUn3rgTza0ybSQpIwOfjBIUI2AvLz73HMUVleSI0XzwyUj7n5P7q0iyTLP7ow+40N0h1XQLC0spFgBeo2LrW29z7tgJtFGhxJblUrZmFdEKE1tfeRtbe7fkd8xYV0b2muXiNMKujzfjPXmOaYeNeb9YTdFla8Di4ts3P8B5vEcq2eZdu5pFZctQOTx88sobKPpGCI0MY3ZZHouLCyQ5esv7H2I51Y0uLJTYFcvILS0lxq/jnX++jNrmksWz/PqryCjIxuVy8PGmt2VUmtZgZMGqCsbsVq655DI+fHEj9s4e9KFmllx/FVklRQSmrLz3/MuoRqZQ6bUUXHclmcvyCTicvPfqGzgGRyVvtfjGq1m8JAvF4CSfvfEulvFJ2XEqv/Zq4vOXEFmUiydEnJ6FAUFATgEO7t5LRd5SNHp90FtPtP/8Pqr27GbZ0kIMIWHBrqDIzAx46di1i5kjY3z1xmty3CNW6YZHHycyPgHGhvjvpk1yZEhEKMsfuYNZycn4Tvaz670vUE3YmVB4KPntbZzoO8OKzCV8/vLrssMw8rMrwZrH7gua6Xb088Vr7+B3e/Gb9FTedQNzUuZCzzDvvfAKOo0Gj1lDxd3XMytxJoGzQ7z/wqsyxUHkzl5+723EzozHNz7FW/96iRCfCkV4KJW/vofZc+ZiOXyKL19+XfqdqWdEUPjITYTGRKPpHOaLVzah8HhRRYey+tG7iYiMhNN9fP7qW7ILZtcrWfPwXSTNScba0iEzjrU6PdMGJeueeYiwsFAstcfZ/eFmdF4lhplxmJdlMSzGbk88hlMGn6llHJxIvamtraF01fKLSv2gHMM6PUVLcxPFZWUoFEJMFtwErcP9TJ9sR3G0lc2b3pATh4jEZK669T70Ki2jbS3s3PyF9H7Tz45n1e8ekMD23O466r7eJvPbpzUBlj96O7pIM311zRz48jvilAZU8dGUPfkrSXMY+GovLdv3St6RKjFGfi6fz8vQnnqqN38vpxSeSCOXPvOQzCA+v+MQDT/uRqPSEpGSSEhWGmFhYUSMOan7cRcepxNTyixWPn4vroCf7p3VtGzZQSJ6ouYmknn/dejCzJzZupv6H3fi8vuIXTSfy377gBRRnPxyGyf21UiTZu3sOEofvA1jiJkTW36iafseIswhGJMTKHrgZkLCw2n6eCsn9tYQcHiYnbWQgrtvZDo2gsS8fJwXBRE61Jw92YnDbmNB7uKL4DvYAOg+eSIIALMWyndfKfKe/T7GRWxl73kaP/2YjroadAY9C4SSOnY2c5OSGaytll8PeH3MLMgi6/4bsdoctL/zDdMnemSnb0beAnLuE6kgUP3ye1w40obKqGfe8iKyb70W15SNjne20NPSxqDKS/qaMrKvXUuIRseu5zYxcfKMTPHJXlHKonWrcLpc7H33U0Y6z8gpRcLC+eTcco10lNj13FsMHe9CG2Zm4Zpy5lxZKUfb+1/9CF/PEFqnl8UrS8m86xqGJ0fZ+9IbOM4PyDHssqsuJe2yCuyWabb/6zUYmpSxdvPLl3Ja72VZcTHV736O+8IQAb+PxavLSL1mNW6nmx/++qrMuhVYIP/KSzAVZWNanIF5dpLQv0uuvXgSWeyDAAAgAElEQVTPD1fXMj8lhdi42KDETymdZKk6UMXixYuJCo9AJSS3ohnkV3Bw3wFS0uaRkDQjqLvyumVEXGP1IXIKCvAYjNIjULiKiN7R+dZmrCePU//OOzAxhirCTO4163AvymROYQkRZsHVRIY1KPRqftzxPZWrV6LT6OQERcQBCpzw7B//wj///e+LwhCl7MSJ/9gnnACKitEJgCHGwOKX4qW96if8nac58eGXktLVj5+r7t9AeNocRnp72b1xE2qHG5tSwbqH7seaFEfq0iJU6nCQEwKHlJ5vqdrD2hVXoAkoglZcovFoszDc0IC2f4BvN/5HuqpEzkxk5py5KD5auz7Qdf4M0cnx5GSkM3C4ifNjI+TccxsVd20AQ4QEQ8KtxeO3c/CnH7j00iuCTlDSaFO0ut3s/PNT1PywnZmz55GVsZDO5iP4nHZUGg0Wpxt9ZAzZ2Vm0Nhzg7Ogoqx94hPIN98hRhTBVDYiWpc9Da3UdS0tKpJeauGEKoWh1eWhsPEy+UN1eVBfKh+B3sbVmN2tWrUEnVFHiQoVViNvF5/dt4HxbG+aIWJYsXEx3yxG6+/u49MEHKbj/AUl0Dc61/Uw6ptnVUMua5ZdITy+1zy8Nh8VCOXKijYKlBVKyLdv6SgWjE+OSEF1WXHyxDS0+g+AA2ug+eYzCQtGBUsp3UIyAdR43H11/G+cFT6EwhxkJMZw/XC/zS/3mEAZHJlmcupikmAQOV1XJroo6LpRJr5uohESSo2bStbeGKKMBv1lBr20CY1KSJL02795LQqgwAoXhiQliU4UaNY7+4yfo7TlLyMxYRmxWCssr8LmcdNQdlOBzOgA2BUQnJzIzJo7u6gZMfi0hITH0T0yTsCCdkDAzx6r3E2UyoFWosVidzElfSKg5lKO11YSFGvDqvIzarCzMK5WjkbPHmtDqFdi0XtAZmDcvG4XVx2BLGxFmHQ6tkyGbhZRF+Rh0Zk4LMKfVY9BqGLJPEbYwlVBTKBcOtaEOC+P2Tc+jzkiRnWJRWMV9PX68TX5/WoqwgbnYAlT6eO2VFykvL2NRVsFFAyfhXGSB8128e8ddGAVgzsvD5nAx2NRCilCqeXz0T0yyoLSMKbeLE20tJM+Ixz48isvhZmFhMZPTVlngI0NNaNUBxixTzFmQjdPv41TnCaKNBsI9XqxWG4m5+YxOTTE12I/hohrQHvCTnJ3FwHA/1pELxEeEM9w3LEe6GeXFnD3bg2J4nHhTFPZpL9NuP5lFSzl/vgfLuTPEhZglsJn8mUqwqLiU4dFRRsT/s40RCBXaEQNFuWsZOHOOgTOtxMeH0zM0gDE8hsVLijnVfhKfZYSIEAOjlkkpcErPL+DChUEm+0aJN4dLfzkrXqKXLqRvaATv2VGS/h9TZwEd5bW27Wvc4gnxhIQkQFyIIAkJWigtdTt1L7VTd2+pUup6eupuUC8aIAJEkCgxIkBCQjwZt797D99ZP2t1dS1kMvPO++797Oe57+tOTWfte6+CQY1XJbiNvke+eu8+yuYVSEfaadwlCq+Nqj3l5CxajE5tQi3+suyM22n+7it+ffoFIg1G8s5YRs+xYxypOUhSfDwTlgm0fgYS5szm2MkBBkdGCTUEyiQhwShLX1xES3cHA/0n0Lq9ROr8pKErY2E+B1sbJSMzUEQcTkzLLOyEhbm0He3EMjhGnCkE5cgUxqAAgvNnU3lwP4FKNTqXB/f0tIwmDM/OobGlhRlyvGnD41Lh0RpInl9IeXUFCoedKGMA2lEHwSYxqs5h7yEBmz9JWHgQE6eGiYqMJm5mMg2HRS63kwCjEZfFg8PtZfa8bA41HUQjRq0BIUweH0el05M8P4P6psPy75lE6svEFOERkcyck0JjaxsnB4fJXbWS1c89AlrBdPGhb0ShU7m/ihIhh5FHInHQ8WK3TdFQd4hFRYt9h+D/nZQn+Pj22xjdU8u8uZkYZ81k5549xIrxuNvJhG2ciKhIEhNTqaquxuCvkZ0g95SbYL8Q4uLjqamvIXCGCb1ez/jgJGHBIUTHzaCh6TBWkcoUPAPHhAP/4EAi/plINDQdwDs9LdORlC4N/qGhzEiKZndVOdHB/jLR4nj/KRJS5hAcHcmBA3W4LJPSHeov8B4KHVHhUfQe62XcOoIh0ITN4SJ2RizJYTNpqD+IU+WQHVWRghQbHUtMTAz76/ehMSkx6P2YGLCSkjiXsLAw9tVVYQxTC1oRoycnmBWfJA0MDQ2CoWdELcIChgZJz8wkJDSUfXUHBM2Kh959C3Ln+q6/2FcUCnq6e5iyTjM7Q3T6fGcf8Z9IRXI4nKSnZvpwTD7bJjQe4KW77pQpNKmJKeiVJgmaHxo6SWRUmEQ0paXOxWbxcriliZCZYTJRyXzKTNbsTFn2NLc2YQgSO5CC6cEp8rJzUGo9UtLgMWrR6Ax4zB5SM9IZ90zTffyo5IEKAECANoj42HgJ1B442YdRmFYUcGJknKVLljE1OExvRzthoQFMms1MuyEzPRfXiIWxoSHsHguTDjOqoEDS5mQw1TfG8MAghmA9w5MjaPQ6UufMYWp4jPaOVoJjgqTne2rYRdmCpZzo6mFk/CTjriH8QgIYOjXFovnFjPSf5NTJYTQ6ExabXY5is7NyONbTS//IKIHJs7jqjY0QbJIuaeE7F4V2fXUNSbOTMM4IkRNCcU3E9d9XsYfs7GyMAQG+XUJ8SBRUVu+TgQ2iQydGthoZGuBhR+UO8vPzCdAHyY6hoFNgddL02Vf88cWn+Os95KbNobelnQGLhcCiAp/bVwCaDSYQXgSDlm27t5NXkE+wX+BpZ7yvIfTQo4+w/vkX/icR8BEvFFTs3kXJokVysCqIKZKT7fFw8MO32f3d9+iUfnLE3dxYj16rQalQ4XELuJeG3NxsGg5XctJhJnHFSi55/Amfs16rkV4K0S4r3/0Ha0pXg93oW3+FodvpZNczT8oEnoi4OHKysmiqq6PzyBEUP551qXdweozcFcUsOGsNA1/9yE+//krYisVccN8DDDjUEg6N1om/2kN3daVkSnm1AVgtTvxUKkl6/+XZpyjfuZMLbr+TkmUrqP7sC3Zs2kxgUDAnpqdYdu01rLzofP5+7x2+3/QzS665lqUXX4xbr8UiHFM6rVzYD1buk9EtQjAqXldtdYPICK6rZfGSMmxyFK2QGAiPy05XRzML5xdgt/kCr4W2R2HQ8c2Tj7C/vpZbnnqGuRnZfP/SBqq27eD+Rx8jdtVKmdWp8Dei8XpknmNFazOz0jMkclVh9xCm92dgoJ+W3g5y83IxiXatRziOBJ1+giOt7RJYLcaYDrdH5uhOTU7Q23yYogJxalRJx50o5gxDp9j12PNozRaW3nA5EWmz2bNxI92tbRy32nHq/bn1ngcIT8/kp/XPc6BmL/5hgUwoPNz85FMkJM/lk38/wljnURxuM6oZQdzw4nMER0Tw9VMv0CW0NSY1Fr2Kq59+krj4BD6462Gm+k9iFhjZGcFcdt/dzEqI5fOnn6K/qYWI0CgUgQFc+ujdGAOC+PPB9UyfGOHohFmOy69+9AFCw4J566EHZdyTcLfOiJ/JTU88LkdMHz37POMnTzDtnMI/JpJbn3hGZg9+/uoGOlsbUPpp8PxjGnj0hVfRa/z44IHHGD9xDKfCQkBsJHe+vFE+TG88+BRes4WRyTHC5yRw+SN3ofAo+OzxjZw4NcwNr79A4NwkHMK9r1Ci0mk52HBIIkhmJyWjdiplK16lg/fefYvlJYtJS8vF7PYlnwQa3Qzt28POJ54hPTGRZQ8/KDUXv298k9HuY4yJPNCZM7nh+eeYmJrkzSeelNFZeq2K6NkpXPnAg7L7u/GuB3GOjqL3VxMyM5brH32c4aFh3n/5FZyDQ/g5bKTl57Hmqcfpam7i+9ffwnZqRKI1ouYkc+NzT3PyeDev338PQaKQMYWRkJ1J2f23YjnRzzf3P4tyysmAw0NCYQH/evBejvcc5bNnn8Vgc+Ay25kzbx7nPPowPY2N/PT+B1jMY1j0DhLS0rn5tscY7OzhsxefwGmdlOHhafMXcukd93KiqZUf33yd8cF+PHodaQsKueSRh2ir3Mf3r3+EZ8IqaUyZSxZyzoO3sm9fDZs2/IeoyDhueuVZpiRDUolVHKr1Gnbt2sXivHxZKIikIIVX6NvM7KncLZ34Wq2/PF0EiLXBPkzj77/S+uUPnLGomOQbr+ZkdTVbv/xeFngnrFPMW1HG2Xfdxt6//ubHj76UiBKNE1adfy4LbrqCPX//wV+ffCNzUj0T05x78QWkX3YejTu28/17/8FPpZGGiOK1q1i47nJ2b9nKjxs/YIYIhLI4WHvFJWRddwFbNv9A7TebMUzbiQkLZfGaM4m+4FwOb9vO/i++xTIyLmPIVlxxOQXnnMXW7dvY+sVXBLtVGO1K1px9Hmn/uoTyn77l568+Jio6lFHLJBdeehnz15zHzi+/ZvuP3xLs78cpi52r1q0jY+2ZbHrnLap/+QWTQofDreG2++8lpkwY0/5D7R8VBOr98Rq1LF+7hsKzz+Tnz7/kl69/4qxLL2PFzddIUoJKIcDUXvk8V4gCsEwUgB5ZLGhFbJp5koaaQyyWHECV1Lmq3GaiDW7euu8+DEcHufHaGyEnk+1ff01f7QGmLVOMG5VcePU1pC1dw8dPPEVPWwNuYYz458T/1DPPE5CewbcvPU9jbTVWi4Xg8DhuvHUdkQUZ/LhxA10Hm7BbBHbHyC0P3kNEwRzeXP80Q/sOSVrAlEfJuocfIDgtnq/ef4e+bbsIN/qjCQ3jqjtuh6RENr++kZHOTsanphhWqrjviacILVjIS9deg3noBHaRbWwy8MjTzzIjLJbnH3oMx+AgOsHz02l48PHH0IaE8J8NL9HZeACvR0lQRBJ33f8IxshI/vPis7Q1VKPWKAiNTeT2u+7FEBbGW088x0hnv8RpWbXw4DNPoI8MZ/1jT3Kso4+nN25En5rElEqBx6OQe1RrV7t01admp+MWcZ8ehXRnd3a1ye5P2pwc6YBWqxT4OSyoj7bz8UvPy9zXa+68B5xavnvtTZw2Mz2Dx1CE+vHoy69IDtpbG1+j72iLdGSnpObw7wcewWux8dbGDfS2NWHUG4hJmM0t996DmMU+//ADWMYnUAgcin8gz7zyIlbXFOuffBzbwCD+ej/cahPPfPIJ7oE+XnzqcZTjo1IjHjYriQtvux3MVr59dSNjPd3YlArUqSnc8dBjMGTh+X/fS5BoLFjHCc7P4I77H8LSN87Gp1/AZZlA76/HPz6SOx5+GNfIGG9ueJnhkz0SdhOfms+tjzyD61g/zz3xEGrFlNRkx2Rks+6xJzl5uIlP3/wAjdnLtNVKSGoCdzz7FOM9vTz15LOSVfrcBx8wqvJgFZQQr0IicURSWeKcZIzRIdLAJLBjeqWayl27ZAFoCPSXWn3xvcgCsGY/6VmZUqNv0OvQaVVYzdOS6FCQk8OMgECmBocwuRQYAkJp/+ZH3n3zdbKXFHDtfXdzfF8dL6x/kbzixVy/fr1sHE0NnsQU4I8yKIi/yneSlpuLxWyV4GuDziCd808/v55nXliPXehARa3nFsWnShaAC0sWSb27wOkIrl2s3siml19g+8+bOOuCy7jwumtp2PYnH739FqE6fxmbmrdkBefdcDX1e/7k7Q/eIX9BGbe98QbYJ2RcrEerwz/AxNbfNlOQVYBJHY7F7hW3G0ECr/fJfzlQvo38tWdQdPYa+rZs5+fPv0LxxlnneYeHBykqymLN6lUc/HULf24tJ27hYlbedCPHtWrGceFnUBFid1Dx+oec7Ohi9uIiWZDt+ukXuts6ScstpHDFEqz+IptPjc7iwTJhZu/hA+SWLsQVqEOt1BDiNtHW0U7jQDsLlpfh9ihxWl3SLi5Eq3tq9zG/pFgaQkQBKDAQApkg8jVLlpYx4fH1anUeBSGTFva9+R6WEycpWLWGxKREDpdvZ3/TQZJWLyUiPwvljCCCQmagmnLRV1XDvv9+QnCAH+nnrSFvXj57PvmWg41NZFx6LrOXlDLucKMz+Mkva3x8jNa2JhkFFyDMKh4BNFYwMjFFa2uHxMOIEZeIFhNxQVPjk/Q1t1FQWMikoGiK0HcR1Dw8wbbnXkNtmWbFtRcwOyWBTRvf4khXL/nXXM+c0jKUWh1j5imZGCHMAoN9x8nKy4UAkxzFqpweupuP4B2fJjszC4fQNCiUBDqVNBw6IDNoMxfPRx0eLEnysfogvvnoU9RaLWecvQaPnxadeD+TZqaOHGXrh5/j9Tg4c92lJMTEsOnZdzHb3WReexGqxBjC4+OxW6yo7Q7q9+1HYxTcvdloAwPQC6zJpJXmgw1Sd5mbk41a5M5OT2L3eOls78I1aZO8I3EMFexEYRZobmpF6VKQnpoqiCc+nafNw959NehD/MjIzMAkRjYaHeNTZqoPHcYQE0VCYgoam3CBKaShpL75MF6jhlkpsxA8Nq9ItdAp+ODttzlj0RLmZmQxqlTKponeacXZeoT9G95gbkwEy264lJGJCf7+9AcmzS5W3HQTIZnpWEyiRwPmgUFaDjcSFBlG5Mx4VP4mFGJBn7TS1tQijRVZWdnovCo0XqVEDuzavp05ibOYERuJM9CAWyNgx04O1tQREhBEZmYmk+Ypggx6ApwuDvy1lZoffycuPooL7r6OnqNH2ffV76AxUHLz1eiS4hl3OwkKDGT6xElqd1eQmpIi47mESF+4bif6h/nmi684c+1akmcnSx2ZOAmP9p+isamVsLhYYhLiZJzXyOBJ/BRaKiurmZ2TS2zCTCbGhgjx80dp9/DLL7+Qnp/NjJhItHodTpcbu8iEbW4lbV6+xNOIdrbk4Om17K7YLeMahdtXdAaFM17tdVJduYf5RQtR6Y1MizhItRq1eZKOLVvp/mEzy4vyKbjkLCorKqjduZ/AiBiWXnE5puQE+qwTmIKCsAyNyYzgovxClAY9ZlljarGeGuP7Tz5j3TXXSXyQcJGKaCyF1UXlzl2kps4lPj2Fbsc4XpUS9ZSD1vrDLMgvwuy0YYgMxmMxoxsY4fAf2+jcvZcFC4soPH8Vu8rLOfzbDsnXTD5vJZ6IEBQaHVPTFoQuubW+gcJZaSTPTuGYY1IihkTxtH37NhYtKiYxdiajJ08RHhxK/7FjHGpuJK0oH5VOI5l8YX6BnOzupae3h4S0uYRGhMtNSCAghk4M0NDQQGZeNlEx0dJpK7qgLd3d1B9q5Korr5MaOLG+OD1uPG4nlXurWLS0ROaJilGviORzTUxysK6e+SWL5UHJq1Kjdjnwd1r55Y03UB9p5/wzVhC/opQfvvyKg3XNLDrzLGavWiplOBq7F73eQEtvJw3tR1i+chVuqwOjW4FRp6Ojr5u2bsEgLZaZxH5eJV6Hi46uHk70HWfFosXy2RxUWGUW+UBju+z+5OTlMSM+hnG3RdIi/I6PUr35d4b6T3DRRRcSl5rKlx99RFv3Uc65/F/EZmXi0mmliURgq1oPN3C8/zglZyzH7HJI5JCfwUTtriocFgt5BXkotEppShDOcfHs6rQ64hKT5IFUuGiFeedIUwPDI8PSIBYREYFtchq9SkN9Xb3sLM3L8cVuTrudaPxM1Dc1SzZkbm4BbregGCokcL21ux2L3UxWRjoekbUsWgYqJd0dR6RBR6QcOcXepVLLmD7vieN8/9pGQuwW7rv1VjD68/arr3PKq+Dcm28kKC0FC0ij0djYOPsP10taQ35qti85RzTRVQoOtTdL005+Rg5+AX6M26bl/d9a1yD3ysIFRViFkc4hzFB+7Nm6g4iwcLIzs6UOUrzXQL2Otro6Nn3xJWkzE7ng3HPlmv3jpk2SZHHW1VfgjI9AFxREgFuDY3yKwwcPoAowkrQgD7vTRbDLZwirOFyPSqdmfl4WDofIjdcxMTbOoZpaCdyPiU+Qf18UY1qNivfffZuSssXSsCMK3JiwGfQf7eXw/gMkJicRn5qEQ+HG5XLjcrqp21dPQtJsgiKjZXazoHKIcW/N/r2SLxsiOoAiB9urQKlSsbV6D5nZWTJrWQR2KcQzIKLp9u9n9uwUAvz8CA7wZ3JsFH9UHN1Xz9bNm4hLCOe2a6+mr76JX37chH90JKsvvRh9TCQOvQar6BqabbRt3kr7gYPoIoO4Yd1N0hz569/bMcUmcvktt0pSikPgjzxeSd54+713ufWuO+Xvi/ctDEFCIrV7VzkLSouxqb0SVePnUqN0eqio2ktaUiIpYSGoFW6mRd6z0DBuK6dwXgER0ZE4tRoGHFam+0/i2HeYmm3bSVmQy6qzz6R6x04qRTZxVharL7+CHpsT/7AIFGYbEU4Xh778kv27t5BzVjFr1qym+e8KfvvyexQvXv4v72hvN+mBJtJiY2lsOMKw3cuSa24k/9JLINRPsFCFfxDFyBg7NrxL1R9/EhgVzIL5BdTu3MWYzcW8cy5i9b3/Bp3DF6AnSMgqDbt376R4xTKJeRFoAZNV6IaE42kPmfMy0Sv88DpFpqIGr93Brrr9LFpcIoOxFYIlJlKWXA4Zz7W4pBTb6Vm6aIqazNP8cvvd9FTuZUbcTLIyMjhUtZc28wSLn36YhZdcIo0AZreFAFUQo82tvHvN9YTgIiAhnLjwCLp312NVqFj6wJ3k/usyPCotdsG0FPxEs5nmlkMUi8VcGo6Eu07D6MgELS3tFJcskA+oBHaK+C+BjWnpYv7CQskBFBpAETiu9qj59IY76T1YT2pWIpGhAbTXHmRKZ2TV408zZ0kZSqmx9EroqNCWHW/vIT0jVT78Tul4dsmOyejRAeYkzEIjklIklkaNZWSMIZeN4Nhw6Xh0in/hgD079qBXa1m6pFSOP8RGLRxaWouTzQ8+QVvNXrIWZUnI9bFD3fTbbNz+9buEZs2RCSTC3axWGzk1NMQp8xgJsxKk8URwsLT6AMZGJhntHyYrdS4o7KczUtV0dfQSovaXbj45C1S5mcbNwKkxtA4N0SFhPtao+C6VagYGTzLhMJMyM1GO3pk2Q2AAvYODjFqtzE5IxCSEY6fDbltaOqQuLzFFJGaIq+aRndi3X3ud5cVLyczLw/J/k2GPHVtbJ29ceR1h/0gGcovSsLmd1B/sRBERx/3ff4fbqGfSPikLFqNSz5GWI0QkJUiNm4zrwYvbapOuNdE1DQ8Nw1+cMMXlN9ul606EzGtNYrzilSdT0do/fLiJ9NmpmLQ6dBoFzqkJNAYhsK/lk3sfIUjhIXtRNn0nTtDT0U9kehqXf/gaDoVdgsqFtkWLjo6mVpIS4lEaRIi9cN5rcdrdvLXxHR6870F5YZyeCXQ6EUtjoKbuEBlFOac1kCJtxYvCo+VA7UHSi/LkRuUvFiUxDrE7qD18kLwFhVJzK/lxotOtULJHuH2LFsnrIhZV8UcuNVRU7mNxgYCZ+hZZqUEWoOnycoqF/tJowKIQ5AA1Wo+Lvd/9wLYXXyHepCMtP43Grk66+8cpOGMN5z75lNQRClC2DLDweiX7SuhzBCBVLPwCWaH/5509+cRjPPuEGHsI3J4Y3IjFwUPLoUYy52XLWdyESJdRatE4XezdU8XipaVSimH1uDGJz2x3seWljRz47Edyk5KIz0piV3UlKo+W3JXLKHzkdgmulRR9lSiGPXS2dpA6V8DI3djdkyj9RMC9ivLK3SwrXoZaIFrEai3uXZWGyn3VZBcXygOOUOd4BENOY6Bq124WLSvG4XGi9qpRKtW4XA4pacjOyZIJCSKpQ3wvjT1d/PXHFh645d/yPnNrfR40j9PN3upKysoWnx7++kaQjqlp6uprKSpdhEdoAIXsX2iTzRb++8RjmPdWECsOTdlz+K2iGk9QLOfecjvZ55wlGZr/B4+2iVSF1mbmZM3FpBKJEL6YtfFpC42dR8iZl4tT4OC9OtReFWa7l5aGJgoy02Q+pOhsuBQKHFNW2ltaKSjMw+6y49IoJXZJzBjfu34dls5O5iUnE+IfwI76Wo5rVFzz4P1kymQSBd6JCRQmP5xTFjqOdpEmUo7kJNYtu3HTwxYZ7ZaaloRSr8HpcqDR6hkbNXPs+HESkuMwGvW4ccv4yeO9J3E6HCSnxPueF9Gx0aiZNps5cewYKQkzUQpIuZA7OYVBysyJvn4K0nN9z7m4zbUi2q0Xm2VaFoDiOREpDuIx6mlrw+G0kpKVJju1YsdUe7yMHe3mlTtuJ8E8QVZ0BG6Fh+aTQ+wfnuKDP/5CFx/DtMOGxi0aDwaODgzKA1hKTIzPISoSe9xumnt78fMzMStcAJbd0qilURkYaO+T60tETCgq4fyWuiMP3S3tkicYGBXh05mdnksPHjzMh8+uR9N3gjMWLmLCYWXLvmrCM7K4+/13INSIABALnbd4rfZDjcyIicYvPFguAKIxIq7Hgc5OwiMiiA0NwOu0yQxbtUpP48Fm4mNiCA7zP53LDdMWK2+99i73/PtujHoVClFxS1gi1O/dT3ZODoLwL7r4It5NONp7Orol1zQkPPK0Vdb30fbvqyM5eRYzRAKJ6K6J0a1ayY7qCjJysgg1BaA+bSoVr19TVUVeXo401PnWO7GRaOj89W/ee2E94SYvy4ry6TjYSM+pYWatKOOS518EtVGCvdWBfnINO/TJ5/ywcSPJkTNIm51Ea3sbPWOTzFm+hsvuuleyW30Rlwq8NiuvvvUmd913r1ynpMxPGLKUSnaV72R+6SIcKrE2qNDLdVXJFsE5Li5CL4yjXoc8xIqGhEB+5aRlSsamSFGaEmuq3c7htz9g68efEDgjlNycDNoPHWBwepK5y1dw3lNPyaQrq8MtzVeiTtj96gZ2bP6O8Egj+RlpdNW0cKytG8Vrj9ztPTszhwOvv4Nu0sKYSs3q2+/g1Mx40lcu99354uZxCZcJDNTWMdbRQfknnzPRfwJ9cABXCfNAZBRxBQUoDEaf/GTaLA6H3QsAACAASURBVFMktlfsomhxmeToSaeNDIh28FfVb6xcvQqVWCK9Kvk9CtF7XfV+yhaXnX7ifPF6ApMhhM8rypbKbowMhRCSPNsEvdW78XR1sOXtt9HbQG2K5qJHnqQ7JY6w9LlECRqn24vb6ZJ09K7de0kPMrLlkw2o7NMEzZjJ2pvWYZ4Vj39qOhiCfHWGFwb6h2nrbqG0eIHP0CFuOJWWkZFJmg61Urqk+P/oDHKbGhsd42B7L4sWFMjRuwwn9bqY6DyKpW+Igdpa9n/9OX4qD4qwIM6+405GYhNIyM/H65yU40Kxw44JK3xnN/llAvVglxFKYjQ9PDJBU0snBQX5mMSDhBeH3c3x/iH6Tp6isCAPo/S/CzaSlv9+8iVqhZobr74cr82MQq+Rm8NQWxvK5lZOVO+ldstWhscmSVu8gtU3XsdQoJq4vHTp8Jbme5ealq4uBqwjFObMwyjQPyhxoKPpSBtel5PcjExZGPocVgoZuSSEuAlJiSgNWpkyYPU4OdrZhdarYu6sZB9qR+Y/O2loa8bmtJGXlSPhnZKj5VFQW1uHSjgiE1MREd+yCBGxSI2HpZNz1uw58t3ItDY8bHjlFRaVLSe/QORu+nJAxA9p2VvNTKeTnR++x3hNlXyQYs84m5zL/sXJID9mzUnHhM0XB+fR0rqvDodBR3ZhrvDo+yK+7F6aj3RgSphJeGgkRmFlsDtA7UddzQG0M0KJS4glSC26MkKgqqdubz1xcTOJiJmB122VnQqzy0nnnmqyzR5+fe0NJk8cZ8LjofDKqzCkzCJDdGRMahxakVuhxGP3Ur27irTUFJnY4j4dUClC5e67+0EeefAhAsMCcKndMhXDz+tHddV+9PHBxCSIgt1Hlg/26Ni3p5qE3CQptjegk1mvGpOBLdu3kpOXjcHPgFYrCPVuOa6s3F1JRn4BeqNRJrCI84/oqu7euYul+UUSA+NjcvqKN8EBKynKl0Yy8XtCCySOQYd2bCNyeIi/P3gP1cQYU24Xq/99D56YOOaULsYjCkyB+LHbUXpVHKqsImfRAom2UPuJ5BAYOnmSN15/nfUvviitVSISbNprI1QRQPnfW1m5uER2z10GjTQKaZwK6rbuJGN+Edpgf5xCHizi2t0WTu0/SNChHn7a+DZarYIprYrlt63DExtJyorFvsBQIdJRaLArNPz95zbOKSmVWkiP2iHHsGJpLa+sYHlxmYz3ExFN1uExDCGRbN+9h9ylIt5RWJfUeD0uQpRGtvzyF6vOXiY3RidarF6P5Mvt2VXOimVLpWHEx1XwShbjtj+38tRDj8rPL96/jGvzCgF7JauKhTHNp4kVD8C0dZqagzUUlywUAVOy6BFfiuADHq3aRcCRRv766B08bhummbMoufkeJv1CyC4Tn9cXcymMQx6biua2NjJL52F12zCIEb+IbRyxsv9ALUUrFp6ONBOaNA3mUStNhw9TsiRfssh0EpOhovdYP8f7j5GbnyX5e0K/a7OZCfZq6Ph7O4q6Bmp+/FkWrrPKSjiROhNF8kzOOe88jMJcJKpdr5LBgSHae3tYKNKYBHNPPAEuN+ZxNx0dXRQuENm1bhxmG2qVgWMD4wyOnyItN1mUeXKtEntMR2svowPDlBXPQ6Hx+vh9QEdrB9MWC1nzcnHJg4aoTBQSfSOA6/lZefL6CtqAWE2OdfbgnJ4iPSPDtxiJ+x/oa23D4bKRnDVXZuaIb16sTGKSM91wmKltf9Kycwvj9klyz17L8eBYoufNp2z5Mt9rOEUfUElrQ5vELc0Rh3B5x4pvXc2R1i6UHg856cnYHGItCZTxmI37DxMSEkRUSrh856KoEGPF5vpGafCYGR+JIlAUtgrsLqfsynq7j9H63y8Ybzkii88FF55PYFkJ6uQEQhJiUKs0aMV9aHNysL6J6MhoYhIEFN8ls7DFirJ7Ty1zZs8lJMSITiuPjfJ9Vu6uI35mPHEJoRITJ7Z7UXA98fCz3HvLHcSJwtAg+JU+g2dNbS3R0TFExkSikawBX1e7cvsuUjMyCYkKP93y8Rlma6prSUmZRbDM/PXdI+JXeWUlmTk5+Pv7+Ryw0vEBB3eWMzczVeLoxH0oD2lTFo40NBLucbHl5fVM9XZhUylZc/MNWGclkFK8DI0mAqVY9E7XbnU1W5kxPkrLhvex9PQyaHBx7oP3MRybQGrxEvRKseP72MUjdguPvPAcrzz9iqBh+eqe03vXropyeUgTBwcRESn/zOlly+4qSpaVni52RdtKFKpOKrbsYOnCJeiNQb77TXxcm4OeHVswjo2z6f1PcJsnmXZPcMGdt+DOyCBlQSmWabtE5YhDvcM2TVtDHZr+45S//LKMkAuLTSQ+IQnFxofv8C5NmUvdmx9gmLKiCg5l5bp19EVHkrl8uRzZ+W5ysQlO01C+HdOUhU0vvkaAePP+Os67fR3dBj2F552P3auSs3pBDLNbptmzfz9LlqzyudIEw1l0Zqxmdtds9938HlEAKnGpVEyYJ6mv2s/KZaej42THTcmkdZo91ZWsKC1DJyo/lRK30oXDPE777u24e4+y54vP8HOq0WkiufDeBzkcpCN3xTJ01tMXTSVAtZX07d5PdogfP739NEFGNabwOBZfehmu5FnELS7D6dGgVGnwWL3ydF5ZX8HSssUyN1I4tURnYHh4gsb6FpYsX+wj2EhdqZuhwUHquo5SVlKMUXzhLtH98kiN2LH6BsYON1L7zdco7GZCZs9kzbpb6TUGk7p0qVyAZSVj9zA9PEZjczMLlpbK7FJ5o3uU9Pf00dzTS9lSEcguMxjk4nbi5Ela2tpZWVqK0mvHbTaj9Avmi+9+QK81cfG5ayW/S2xg4oQ+eawH5eEWOreWy25ueGQMxvgkis4/F09CJDE5adKh5JPYamhobWHMOU1+Vi44pzFqDAL+Q+fRbqYmJ8nLyZOblqgQ9F4FrY1NMrYmK3+eXABESSoeShGNJvo28/LmyQVD8CUVCi8Hmw+i1qmZmywKOlFaKtF5NLQcasDip2P2bFGgqX1dWLwcqq9Fb9SRkpqKUyHtOWi9HukCLlq+jIJ5pwtwWbAraK/dj2HgBAd++J6h6mrJeYtbtoKkNWsgbS4RM5NQ26bQCE2bS0Hz3v2yAxgWFyVPYz6jk4q6qirU8VEkJ81FJJvKpcehYG9dPQEzY0iIicMk/F5mC0p9IFU7KpidliFxGHo/LR6FS35rPbX7SOwdZsd7HzFw9CiqoCBSzlxNYslCQucko4sOw6EThDaxkasl72tO8ixCw4J8i6rdgb8uiEcfeJR77ruX4PAwzDikU87gVrF96w7SS+dhEHFAMo5JIbObt/61hfSSXIIDQlCI06FGRK8htXs5WRkEBATKYl1ssoKmtf2vreSVFGMw+aMXjl7BalfAzm3bWFpUJJ3nUu2uEv14L1u3/M2CokLJlfw/tJMYU7bu2U3U8DA/vPoqtsEBNP4BnHHzLbhjYpi98gxc4pQsxmayu+CV4NzStWf6eIKy+nFKDNXjTz3JCxtekQXgKDZ0GCUofsdfWzhnzZk43HZUYiwscnbdair/3Eqx+I5Fmp9CvENxkHJy6LdfSRu08dsb70s4rHCzlv17HRMh/mQIvIpSid1iQ2f0x46SLdu2cfaKFbhcNqmtE914DQY2/fEba9ecg9frws8t7mUVlgkr5dVVLDvrDOzy54kCRInC5qJi2w5WLC2W3V2LEHefToyo3rObJUtKZUfP6rGhU+plV/CPX/7k8Yce9bkXlWDzerE6zNRUVrCmdIkPoeVLnWXMPE7tgVrKShejUYhr4GuBT0yMcqJ2L4amBv7++EN0BuGGDuD8+x5nWKUndfkK3/0tRdUiX91GVVUli85ejkdUQPI9erCPWiTHr2jZAhljJcacWqWRUwPDtHe0sWBxoSzE1B6FvHYiyXpffT1lpaXy3hAls8CoDB/vxdzUinNPDdXf/CAlHyFZqQymJuBJjOPya2/wOfhFrqrHS9+pQbqO97Jo/nycHhsGpUaO2QYHJ+jo6mZh8QJ5YBE+UfF5u7pPMjQ6TF5BhryTxTREh5a+7pOMnRqhMD9dJvIIfbb41d/bx8DJk1ICISUFcpqgpKm5RU5AsjOy5a0sMrjFv+hqbZMFoOjYykOCShT4XroE69Fll3xK38FHI7vZvU3NKPp6aP/hW1oqytEHmEheVEyf1p+Cs84jY8FCKeLHLdZ/JZ2HmuV9n5wzF6s4sJwmzDUeapIg6qzMVF+0JhocTg+th48QEORPTHIUgswr1gBx6DhYd0gyEGfNTpYHEKfo8gpDSc1+Iq0Odrz4KvbuPrl5pa5YStS5q3HHRTMzZa5cr0VeulFrpLqqmuSEBMKDAlEJILZC4LXUNBxqwd8UIGU4opSTch6XlxqRQRwTzczEKBwS1iYePy3PPvU8V158GalzEmVTxK72HRDLy3eSnZVFSGiwLIhEgopA9OzdU03K7LmERv5/HUA37K2sJDk5kcgY4QIWDQcxn1GwY+cuiYEJDAmSh1Wl+BBuL7V7dpCUnkJAdDg2txU/j++Z6ajYj2ZoiO1vbUBnncbscbLs6iuxJCeSuuRMtKYwQYf73xj+wKFdhIwNUfXoC+gnJ5kM0ZF3+cXYM7OZVbiAML9g2WQSa5lYM2597F5efW4DASgxiM63aFwB28q3USQoIQIboxIlr8iw9lBVUUOWaKAFCD6EKP0mZR7zrm1bWb38LF+LQwzZxNt3uej8/WdCHS4+e/E1/IRUTuXkwntu5ZBOyeILLxO9RbkGi/VdNK+qy//ENDzE7lffwN9sxxAUQszMRBTPXHa2d+TECWaFzqAoJZXOmkP0jIxScM1VrFx3h+x4ecX9qfCg9lj47fGnqPn5N3JTMkiMiqarvZGWUydZfMstlN10sy8HWAbWi5sXdu7YydKlZ4BXxEjJ/+Fx26kp/5NFpaWygyI0FmLhFkkblfv3ylxJn7tNfFVCJGpmX0MdJUWLULlEmsFp7KLDzq+33UljdTWh2ZnERsQytq+J4akxlj94M5kXXgoEyQ3ApoWpji7eOfdi4jVqTDPDiZ8VT+3uPVhUSi589CGSzzgD9AFYrE4puBUg5SN97RTk56IVIx6xQaFmdHicnq7j5BXmnK7Yhd9awfjYJI1dzcwvmv+/sG6xmSqcDl4//1I4NSyzd5MTY2mpqebY2BQ3vfw+EcVLwE9mV2N1ubGYJ+k80iJfR/TV5FJltkm46eH2JgoWLkCp1EsOppgcDw71c7S/U44lTErRMVFhtZv57a+/5Yn8nDVrZfEtmgIO5STaf7A4b15wA+6TwyQXZuBvMtG8pwazSs1tH76LKStTivt9dionvce65eKZkzePCYtVxi6JBnVHSxvT43Zy5xcy7XKi0AhdooKjnd0SlpydnYHDI8bIChn/d7SjC4XLQ2JKEl69r0cnwKsivsnitsnFRK08zWpyKWUeslmrJjklGb2PqCPfU2tLKzo/PfEynsjXMRQF+HsbN1C4vJTcvPm+bqFYBMTA6h8B9ctXXk6U3kBKdp4cYR9tbMQbHMatX34LYaG+IsHpW4uFziQ4MoSkxCSRfiRHmWJ02NJYh2F2FMEh4QQKv7jowHi87D9UQ0xKNDOCgmWYtzxlKuHg4QYi4hMkNFdm18oG6TTdVRV8du29JAeGkVCYzvj0FI1764nJyODqrz6V7XtROsgGD07qa/aRnTIXk8lf0vrl1NXr4vGHH+H+x59GrTeh8CqlWVEUyeU7y8ktmE+gn0F2Mf6PX1m1fy8JuXnodDpCRONIaHQ0SvZVVpCTkS43J3HhfEhTFdu37yC/uAST3oTGdXqmrhJsrZ0UzS9ApzfKjrIcyeKguqKcrML5GPSBvpGi+M82Re13X7P7tXdIDAoiJiuVvhP9HG/vJXv5GSx76RW8Bl8zS5yX9Cqo2LWHBYJnJxYv8f7FM2E18+Krr/DE00+jFhmXAq4qrXTw99Y/KV29Qv5AjUskPoj+hYodu3ZTVrJM3lO+E4dDrujfrV9P+zebSQuNIDs/jz2H6mga6GPVjdex8p67cSr1eNwKtPLg66K8cieLikuZsE8TqBOuQXGZ3OzYupXiVWdhdbsJFOy905qtnVu3sHTVGRIDKhZsj8ODUqtk+5YtLF91hljvBV1LbuMi+7N86xbKVoiCTnQ0vFK31t3Tx6bNv3LfA4+c/jZ8fyzIClXVFZQsWyy3XR8eSUDLp2ioP8TC+Yv/Nz3x8bKm+O+dd2KvaSDKP5CEwjz27Nsvpww3P/wYUZddKdmm4vkUI85x85R0nS4oXODDc4lOrseFw2Gmbl8tpSXLTyOxXHLkOzI+QmtXh3RCCjOKyitKP48Ed++rPUTJAgHJledg3yTJOckr198AHceZGxbJzLhYqg7V022e5OanniJp9Vky/1w0AMU/7BvsYmDwOPlZ8+RKKHpTYtM/caqfo33HyBdsttPMa3HtrNMTdLS2U5gn9Men70HxOsf76BGFZEmJbPSLRoToL/R3H8VhnmJORhoehw2FMCU6bUyPT9PbKzqY83370OkOjshFn56eICsrQ95/p0UTdLS34Ha6SZPM0tO/xA/q6WT99degspgpzi/A7VBwoKGJUauZZz//AlLT8Zg0Mk5arD0djS3SQJKcmorN7kCr18rr39RwgLCwGYSGRktQtBwrej3UHNxPbGws0cERiLgMu8isUXppbTuC0RBAcnyqPLjJo5TNiqO1kWdvv50gh5uSnHkSdF7f3Y5t5gwee/cdFBHxoNTKg564natqdpKVPkfGuXlcXlRaP/lsNTYcIiR0BuExcf8zm4oO3Z6KXaTOSWdG0Azf9Rcv8s94+Ln1T3PFDVcRE58o9zi9yLQVr79nN3NnJxMh5EKiWyXkEUo1hw4cJD46nrCwqNOjVd8IuKKmmtkps4gMDvFNGsXJSKlmV0W11GaH+AsCvVw25eKxvW47aQtyCFCLDHXxbSnQuhT0ff4nX218A2OAl7KF+Rytb+Do0CDRSxZz2YbXcKmMcr8UeBjRxWj59ku+eftVokxa5s/Lpb2jk46JcYLmF3HHi8/LQ7A4DMguvcvF+vXP8+yTz0ncjU4puvEK3HaH1OkVl4oUH/GNuFEKrZlbSfVfu1i4bLmATWJxTEqShiiRy7dvY/nyNfL4ZLMKo6sObHZ2P/ssB7ZuISgomOzkuQy39NB68hizrzyL1Q/dD+oACRcX10JoSf986Rm2/vAVCbNmkp44i/GOHkTutOKjKy7y9hzrZdmZqyhbuYpjP//Jp19+Q9Ka1ay65TYmdIGMeZ241BaiVB42P/E0J+oOcdbaCym+4AIqPv8vn379FauvuoYL772PgeFhtCYDocH+TA0M0HSwgQVnrmWsf1TiD/wCjNgck2zb/juFxYuwqYTmwItRrcNut0tS9vzFIlhcYF28+CvUmEdHOdrVIbVsbqFjs1jQON0YdX5seuBR6fRZdu/tnHn2mfzy3Ivs+OMX1tx8JSsvuQKFXyJmt4phpYX26gp+f+gxokwmVt5yg0RS/PjaK/z8ww/cfv/DLLzgIsZsNjRaI35KI26Hlc2HK0ifPw+VyBdUqPF4lQwPj9PefpSCggJUIvVegveNjIwMc6T9MAuKF+Ly+E74ep0KT08vVYKPODTElQ/fgzEilG2vbqDj6AlW3PkwgRl52I0mGRs3zTSDx7qY4ULqx0Y8XmxTFhL9Qxju7mLYOspccQP29RMVEYPO5mBybJBjA53kzi/A5VIyLJAi0VF89803jHph+eq1GORW48BtmMLe003V8x+gd7j515N3y01nx6v/4eToFBk3X0vEgiJcKh3TdgtKlZ3x48cxTTlJT8vEGRrI+OQ4fnYbE0KvYvMSl57OiNsmcxADNVqG+k4wNjhETmGh1JgIPEp0QDDH2jslYic6JYnj1nFM/gEEKwy0HjwkM3VjZ8UzLcZIKg06GzQcaWPUoCJ61iw0bqVcyLxKL01HmtEZdcycmSC1owq3G6PSy1tvvU7x0lLmZubhdBvlw25kmpN791D77rvEhIRy5iMP4Zk288Pzr2D2wNpnX8AaGYVX7yfNAiqNi67mw+QmJhIsEg60RiaHxogMCOF4ZwtjJhexybNwjTrxUxsxBAZSuf1PMrKS8PM3MTntwN8vQDK1yqsqUUVFEhYVh9Gtx2RQMzjRwWRzM83vfEuUfxBnvfQoI21H2PT8W4TFJ1J47+1YoyJx+lwy+BkU7Nr8C2vnFRMQHsWwzYzd5SAmLITXn36KS6+7jsi4RHE+kMkq/novjfX1JMUlExgSKbvrjulxtEFaKmv2kppXJGOUTnR3EhMRLoXI5Vu2UpybhzY0mGnLuMReiESFyto6QmcnodboMIqKxe2VJpjtogBcUIBaJNkoRPXmxqCwUFGxi6yiheiNweDUoHW7iTR4KP/vR3R89RNnlJYw99830bWjnF2f/0jIrDksfuxRxoMDJTzbZDL8MyzycEhgZgqLMGk0mKenMBj0UuD/zjvv8viTT+KxOxkfGpYHEY1WQ3nFTopXLpYNMaHPUsgTsZCfVDGvuExqdoN1RrSyZLKy7YvPGNu1l/OXLid67Zm0bd/Gb5s3k1JSTNbVVzLtF4haZcRrt2HwWGmo28eS0lICAkM4OTIu47Mi/QKo21VOavF8iZMZHZwgPCgYhcfKvp07mb9sNZ4pi4xW84ucgWXoOA1Nzcw/4xzME+OM2UbxN+rR2N0caWoiMydL6kcFt87jFfd4Gz/99ReX33YLTq8CvejqiQQNp4PKfRUsWL4Yp0hE8op+jxL31CRNdYdZvHA5bmHYUYkoOAth3ml+ePkVJvY2cNetd8DSEra+/wGdFXtZfsHFhJ9zLqcMJrzCZeyxY7EMcep4H8WZhTLycWRshLCYcAZOdtN0sJEVBStkte722lDoYMw6xZHODvIK5+Oy21C7rVJKcPRYL53HB0mYky8TipzTk0T563Cc6uHjl19CPTzJPXffC3Ex/Pbaa1Lysva6G4heuoxuuxO30YjbY8M63Mup40clA9ZhdqDziK6vglOjQwyPjJCdPY+Bk0MS+i1yYU8cPYLH4mTO7CK8Uy6ZzmGIDGTgRBPHhwfIKSph2mzDZbMTHBBAf18vY6eGyM7OkdnJbr1AGylpbGyWkZVRQt+sUqOxeWQHrr23k0nzBGkZqdJo4PGKPFoVnZ2tuBxuMlNzZeEvdG5+NguGEz18sP4Z/Ix6bnn4cZGryhevvCrzgS+/7x7Mc9M4Ifp8Gr3ERh2p2cPs2BhCA2cQFjqDiYkxAoP86OpsxmZ3MjMpA5POyFhfLyFRM+g51oXVaiMlOhG1SY/ZO4E22CjlCSqdP3GzsrGanQRo1YR6nIwdrOXnD98nxM+Pqx95FKZtvPXU4zhm+HPJHXeij01mEg1TLg86vYrOlv3MigojOSpWygrGJ+0EBYVQW1VJypw5BEdFMzA4JJM2xIGprraCpJnJhAXPwjFm942ko4N54ZGbueme2/CLjqNfGKb8AlG5vbS2NhMZPoPw4BDZSRSCJ/0/kOitu3YRFR1LWGikvP7ChyDOoJW11XIEHBUSIhFeKq9GXrsdlVVkZeUQYvBH53RjcAkBhpPq9jryiufhcTvktMBfYyTYrqbv1ypef/4lslcu5OoH7qJ/zx7e/eB9AuYmc/W992GMFiYW0FhdGEVd8stPfPnpByxbu5JLb7mZzsp6nn/hJTIXFnH3h+9h7T/OmMXMjPBIXG4vzzy7nnX//rc0gYj7SaNU43a4ZIymiILzGqQ6WMYFeqcs9Bxup6y0jGmPAyE/dlvHMBm07NtdyfzSpUx4NdhsLgLFWqBSUf/VF7z3+kYuu+EGll14Ke2btvLx118wa/UCLnvgXjonXBiDwlE5XeiGh2j65nNaD+yj4IIzKVm2nL5ftvDVm++i+GTlmd7jJ/spWbmY0uIS+v7aw6a/txF99ioKrrycHtFGNOmwOyfxc9vpFItbegYhYRHYnXaUSg86h4vyL3+kubWTtFWrKZqXT/133zPS1iGD4btPjVJ07kUUzV/Atk8/oaGrmexrziUqPxeNKQSb0+OL07LZObCvhhIRBC86Zy43WruTRFMQP2x4W2IxRKaniGxr3LSFxsMtxJUsoujitTgjDEzbRzHaJjh1tJvxU9MsyM5n1x+/Mzw2zfyzL2TC6mTLL5tZ9+/bGVeKLL9JDGoHMxxeqt79juOdvZRcdgHpCbOpfudb2gdPEHbdauJWLvA5uxRqNEoNI8PjHOnopKiwEKXLIU/mYjQsgt+7m5uYv2gBE1Ir60HtsJOi0PLHw88yMXCclXdeTXxcJOVvf0RbzzHSb7iRpJIynFaH7ArYTV7002a2PL4BnRfmnL+SvJxcflv/JoxN4tR6mVB6OO/mG+RJadeXP+EcOoVJ7WXMZWb1uuvwDwzi9/e+YMzhIufGywmclUSw0iQLwBHPKWI0Sj6+7m5CDEZW33czwcZAqjd8zpGuPpa98Cju5Jk49XpcLpfon+LqOkb1O19Ivtns85YTExfNLxvfQZzBzNYx6RJfedMNkq216fV3cI2OEBwayKDdypk334SfKYA/P/wUhkfRuR3oQ4NYcdP1jJqt/PHZ9/grtYwODeIfHsJZ11+Oy+5k+6c/4dRoyLn+YkwpCdi9XtlFV/2TInGkuRl/nY74uEQUKqPkb4nM2Y/ef4/lxaUkpWUyplDLNru/y4KivY3dz71E6qyZ5F97EWabjb9e/y9unYnSx+/HEhIigatGk4jIG2O06QgH3v6CmZFRLLz+UjkO2fne56idLoZUVkLiY6Q7U9wvf323iRCN4KaNog7Uc/79d9DZ3UP5F5swRUZSfPfNTGq1+Lt1KJUuzKoJJttaKH9sAwtz8pi/7gr6+0+y+9XPUBsDOffNF+jSeJlSKtFptSjHxvG291Hz1hdEhIWx8v6baO08QtWnnyW53gAAIABJREFU3xJjNOLwTIO/ifNuvp22tjYadm5BMTmJUanGFBzGqiuuovVoF7v+/h2NwC25PUTExHDRDTdSsbeGqt37CNGa0IxbCAgN5IK7bqSiZj9/fruZ2fnzWHj9ZVjEYuVWSvi6SmBgBMqgsEAWhk6FTrrjTUoXlXvKmVcwH60pEItHicrtxt9hpnvrNrq+/pGVpcXMPWcpdQ0NVH7zO4k5+eTefhMDKuEDUeFx2qVZZtc3PzK6fT8LsnNYeNnZ/L7tL/qbO/BMWmTOZ2pmBqsvvZA///6LjgNN6B1iYfRKlunCa8/nt+3baCmvZ05eITmXX4hNp2OG3o+psWE0Jtj17dd0fbOJi1efybyL1vLHb39S948rbt6yM5hzxcUMiptJb0RpdxAoUhN+/YMTlXVyVJV59gp27djJyYp6ggRLNFBJQPQMVqxdy46/t9B78CB+Wj02l4e8BfMpLC3m1182M9p3DJfdwdiUlYVLylh8RhmbfvmVY10DTI5MEB0aJjEWaXnZ/L5tK4eaW4nNzqDs+suZVHilacQjXIYKN9X7KikrLZGNDqtHJXW+yslpGg8cZkFJmXxWRHEouqGhTgt/v/ceroYjXHLuOQRlzeHXv7bQUlnH0gsvJnLtKga1KtkS81Mp0U2M8b3Qgw9NsXrxEuZkp/HxF59gtk7iL5htQ9MUl5Yy74zFvPP+uzhHJqQ2y6VWsHLlUlm8fPv1N4zbHWQvXU5i6RIsYm0XnR27mRleO5+9toGRo53ccu3VUif8xWdfcbS9jwvX3Q7pqUwHBuDRatDabISNjvHzhx8yNXqKtWvXEh0/i88+/JQwlZFTJ06gM2n417VXyDzU77//DoPI3x0Zx+VSc/31N0mu31tvvobHY0Hvb2TM4eT88y8gJTaed954F4vNi8HoJ/N81557DgEBAXzy5VdMOh2cdd1VqGfPxKpVy/GmcD8f6z7K9PQks9PnSA2b16NCq9LQ09UuTSZz52Tgcom9QolBmDsGjvPVaxuI8TNw7b8ux+1U8u1PPzNstXL2uhuZio9hSnxWVAhVn/VoF5s//pQgrYF/XXiRHAB/+vFHqAQWTaPFiZobrr0exT9F31effCrRM/6BAXLYeuFlF2L3WPn6p++xouSKO+7EGjIDr8kPl3DqToyh7uvlk5dfICMlkasuvgjb+BQfff4FI//QLe5Y/wJDaj0Og59kIyqmp5hsaWLHt18TaTJx2UWXMjw+zc8//EyA6BLa7agCtdx42y10dB/l5x9/IMigw2l1olKbuO2OexjsPcYn//2AyJgQyRM0q1Tcc//9dDe28vefWxk2O4iNisM7aeGGa66l9/gxvv/rD9RRYZx/43XYjQYcQkOqEGkaUFO3X7qAg4MD5T6hF2YbjZ5te/eSkZUj3dRKl0saN/ycDvr31vDzt18wd342l158CQ2791NbVYPeP4izL/0XuugoprxODIFq+k8dp2LvHs5ftYb+A210Hm4hPTNDjvU37/qbhNTZxMQlyFGdfdqLv9NL+9a/2fHrZrLnF3HOhRex559ouN3V+4hMSeKsqy7n/zH13vFVVdv39nN6Sa+kF9IgoYVOEjoCYkdERbmKqAgW7B2714IIikgRwd5QsdF7SYGEBEgglZDee3J6e10r3O/vxU/+CXhOss/ea8015xjPMHlpMXnc8h4RaJq8k9mMHD8Wm7coXFWoTFZijN6c2f0nB/7ew+isqVw/fRpteTmUnD4l1RkOvTfG5FRuum0hhQf3kpt7kqgxw8hcMI/A6Fg6BwZQqJUM2CwcOnGUmdffhCEgita2brwUSmJVasp+/ol9u39i3M2zuWvh7VT+cYQjP+5GsW3eLR6F04rGaWZEXCw1F8vpVWiIueVG5jz7ND2ijagTKiKPzI0sOHGErKlTr0WYiO6XA8w2/nj9QwqOnwYfb2ZNzuDq8WwMotXrZaRtYABDeASJcYnU55/nan8Hwx65g1ufeFTUwBKYKoSngqQuXEHThMBZzDdlnqJb9ET56/k1lBecY0hUKOOGDePsn/voV+mY+vwLpN91My6jA7OnBxVWGbPSkVNMQ34RJ3b9IEdCQ8dPJ2HKNHJrarjvqSeka0kUaG768TKZ+HHlKzQVlBAYEcq4pFQajhdSZx1g9qbXiVswE7u8AkLNoKGju5OyykoyJ06WLr/BQZHQ2/RytaSC8VMmyNcXIx5xzWjv5ptHnpGLnm9CMAmxkVw5lUeHE2764H1Sr7tOwqvl/E582Zz8ePcq6ksuETEljeAAf5pOnkPvVOA2iBvKSUBEKHExsVw8XSDTHcJDg+g0daOLDCQ8PJLWkgbOVl3l2d++JXRUGkohzhYFiKMTL6eNbctXYmttJSQ1EYNHS2d2BSq/QG5e/yYBE0fLAb7kLYrr39rD1sXLxS9I5OhEvH29yD98glA/H2lSUYjg+4QEiT6pu1iCnygePU4G3E4Sx42To5KS3DMEGQa5i/0WM8MnTsTm8kjXmJ/BR3Z7xIHCPyIMg8FIU2Ud7bh48vutaBIEDV50VAcNH+Vll/HV6YiOE4BoHTanUyoPtlzDwCSOGIVZMygh0OGi8XQ2u597RXK5goZHSmRB/aV6bH5BPPrddhTBwShsZlRaAQu103r2An+seg11v4mh102ka6CHunPFhAUEYfW4sDnsTB43QSa/lJdXE+oXIE+cJoeZ2MkjqG1qoqeuG4JDeey370EYGYQYQ/hZNVYunzrKwVffxdvhJHryGDraurFWdBASn8jCbetx+ekxS1+zG4EXLf3jAKf+uwm12UzMjDG0drfTeL4Ub4+HsBAfWjpbmXbTDWSfOTMYeO4fgKmlVSaepEyYSE1zEw0N9QT6eKOz27GYzIzJyOJKQwu1zR14qw0Eu9Qy+3jktEkUXL5Eb78F/+QE7t+6Hrz0UvogmHMi/up09kk5zlJp9XgUKlkYqhUeck+eYNL4CSgFJki4I4XqwO3i4KbPKdq+gxhfL8JS47ja3ExPl4WY9AksWvehFE6LUaPTYUat9HBsx7cUffINISoNQ6eMpqKljitXrhCk8yLBK0i67RMzxlFaX0t/v4UApQa/zn6pj0y+aRr7Tp1Ea1GRPnsuM95+FYdILRIibSGi0Tv4Zf1H1Oz6m9h/N/vYMcPJPlOA2m5gyvU3M/HxFeDnJe0DYv6vsbvY/faHXP1tH8E6HaPmZXHqTB6KfjtB3l5YzV0olE6mTp/KsZMnMDnsEpTs6DehVasZNnIEJeWl9FstslMnJhq+Xt5EDI0jv+QyZgGmVhnQ9loINHiTPmE8vx7aT/u/12H6kju44fknpQ76f9dfGGPycrOZNjVTztaE6ks8qc4BExfOFzEhK2OwMBFDfDGCcNnZ9OhKrGfOMiouCmNkCIfPnEVpCOLOJ54medHNmIRewuPES4iZzVa+fvE12o7kMWJIOMnDkziae4o+hQtfHx+MDvDx9cMvPoqcc4X4GnwkignrAFEhwQwfmshfBw9hDwhgyXPPEn3TDVIPrDGKTrETejrZ+drL1JzLZWxyAsF+/uQVXqTZ6mHFmjdJuulGCf41O214iVF/ezdfrH6S7opyUuPjiY6NZf++Q4QGRqBXK3GY2gkNDSA8NobjuTnoAwNkM4G+AaJDwiTy5XTBGTRBAfK5Fd1/kUVrVGsoEliqQNHI8ODsHWBEYgr+Xr4czM3GMSSA1evew3fsKJzqwdGe0Nc1117F3N/PsBHDr11n8V1hDqmSOJSE4cMHJRRCGuF0Y7tazYbnnpGj4OnpoyUXLre0nGaFhpe3bCZ47Bi5t+iFTcbuwF5Tx9qnn8d1tZGZY9JxWExU1lxBExJAZ18PHpuDaRMz6Gpqo7G+GZXOKN3MJlMXo0alSTf0qcJCdDExPPfldggJxCOKOTEudTroOV/Ehpeex99pZkzSUEx9/VQ1teIOieCpz7dCcIgstsT/oHa56Mo5w4ZnnmOI08XU9LHy8FxQdIHgIVE47BZsA22MHTeKLtMAl69UofHxHtQh/huBOWXsONra27lQUYbp3wlNUGgwzr5+xo0chc1kIv/SZVRDolF61Cgau7lxxhyqamsorKvGe0wKqzZtAF9vGRIh9Ojihzqbn0dSUiKB/n6yaBdWCjHgPnEqm1HpY/H2GYxjE380Thv1u/9h29vvYNAouXHufM6cyKVNHCwmjmbFhk/kuFv4SGxSR2SlvvwCXl19/PjSOxjMdhxqBas/fp8qhYWhkyZidyhRKr1kR0+AL0q+2Mzhr79G51AwefxkahubKRLw/omjWbVlI+iu6ZiFvsut4MKpbEZOmoDVW4bFohe7mhjpfvElf+74mpiwcCYkpVCffxaPxYxXYCDNvf30OOHGm26RQRGNAx0Mv/06bn/5xUEtiZQMDaq38wsLmTB2Cg67AoP2Gr2hq48Tn3xKzp6/8AnUk5E+jqt5xTRV1KL48eVXPZNiYyjcsR2FqZ8erZb5D63AHZ9M1MxZcg5uVbiwOmwyDeLMkVPMnD0Tq8uEXsRACeGOW0nF4Wy0Xd0c27kFS1sbFo+aZ954A7ePjs7WJr5f9xFeKiMudRD/eeVFaoNcJEyZgFbpB26VxJ2Y7DZO5mUzZ9oMOaeXxZ+YkQudSeFZ/Pqt7H/7E5S9fajD/Fjy0stUawNInJOBWyOs04MiHJWpn2MbNnL12Gn8RDve7aG2uxNtfAKpt93JzP/cjVXMxqVV14nH3E1jQSHmSxWc3v4dKpsDm1HHyvfe4rLHxgghlBa2Fpk1LDR37ZSVX2JaZpYU6YtST5hS2rq7KL9cy/SMiXJcKVxTQkBgb+3AWtlI1bETnNv9k4Ro+sZGs/j5l7jiG0L0pPHS9SPGX4Z/BaRtlyowtA9QcfwkJ3/7GZ3HxZCYaG5fsRK8fCg9doKT3/4gOWxeyYksfulZes19XMzLpWLvfgY6e0nJmoMrNBJtUgrX3Xf7oC5TOK3VUFNRgraqjKaTpyj8cw/eSgPRSelMv3cJzeFGhmZO+D8Hrfi9G0pK0TY0UfHPPlqOnsBk7icgczw3Ll8qbe6Hf/6Z2sNH5Ybnlz6Cm5feB0o9p37bTeWxI/QN9DBq4QIybrkZl9rAyb/2UvzbH7KLFzcti+uX3S91DUe//ZnGs8XYnG6CJ41h6rK7sUWHEZyYdC2LdjAOqPj8RdmNjE1IwK0SmbODKJiP13/EdVPnMH7sWKllE6R4Cy5aLpcS1trF8W1b6L94FpPDRtyC2xix6C76I6MIi49HL8wbbgtKpY7qs4Uk9So4sG0H1Rfz6XP2M3v5EiZmToUBBcd2fk/p8eNo/XxIX7KIcdfPx9bdx+87dsoTs7h10xffTeSULAyxiYQmRPwfwqZb6aay6CwR7S3s3/gZiuY2bGYn6dffwoh5c9EkRKKPDZcRe8I5KSwcV3LOEt7aw4EtW7E21Uq95Iz77+VSdTUL59/M3q930nI5H/u/OrOsBx8hNnUURpuT37ZuxdlYR2t3J7c9+wxx6en0Njaz57sfaL1wGaOvD3OW/4cEgbTot/LD+k24WroZ+De0fO4zj6BNTSRc4DcMPnL84xHcQ4VCogymTpiEVqeTebSC1SmW4lOiABw3BoMoeIVmVqaHKCk/k0NQa5Mc9fn09dHc28vcF55DlziMpPQMuchbr3Fm1B4LVSezie62s2vtJ+j7zLTYepn+3APU1NRwW3IGf6z/nFbrAD1eWm55fjUhQhvV0c936z6hp6tTQoFvXbUKa2gIMXNnM+AAud4KH5rCReHR/YR29bD7kw0oujvwDQplxtKHUIRHkXjdnGvxDuL45pIFbsG+/ST0Wtm78XNc7a14fAzc+sbLIFzQdc38s2079rp6jNFhzHv7JRxaFT4N7Xz7/sdo7W7cAb7MfGYlEdGRqEur+G79JpxuNSajjjvWPEVQYCC2C1dlpJy3SocmOgzveZOpsJtY/dKreBSCUTm4zqhMdimEz5wjHINCyDaoweyzDZB/Pp+szMmyI6cRwkpBMujqxHq1EsWZUxzavhm9sEeGhjP7mTU0ab0ZM23qoBZXlDguOx1WC80FF/ArKufoli/RWG0yem3m4w+i9jFQm5vLwd/+BI8ObVgENz/zOEadBmv+OX7ful1Ca4eMSWfEfXdjCQ8hPn0UKukkFnnd0FnfRvOFAtryjlF14jiaXisBScPoSk3FkDSMJffcPUiKEJ+XyABub6X+bAHeZVc4tuNrdHYHMSPSmL5qJUq9iitH/uHAj99j1OjxShjKvDXPSs1c/e6/KT5wSOopvZMTmf3CM7LJULvrH87+9bfMI46ZMIYZK5djMllpPVJA3p8HsVtsjJw3i5i7rqfbT8+o8VNwIRz5QmuspLaiSkZYpgkNoEpgn0TcIdReKsPhsJKYPlyuOx7JM1BypaQUn84Orv74LeWnD2NW2Bk+dx51gVHETpvDeKFJdLsIlEW4i4uFFwgyO6je+TNXj57EoFUxdFI64x64C5dGwZEdX1GanY/KrSNjzgLG3r4QbFbO7PqJ4uwcLDYnM+66k5DZM3CEhxKdloJFjESFocoDlecvo+1o4eSmDVgaa7ErPcRMmMTIhUtQR8UTNSxOEtyEQ92gUFJ+rhC/zl4qvt9FXU4uDusAN92/lOBpWai1KvatX0tbeSk2p4tpdy4i/pYFWPp6yf90K+0ll7ApPcxYuoTTpl4WzJnPxc1f01pyiVZrL7c9+jChmZPk533q029oPF+GQ6Ni/oP/wTE8hvDJY/EKFeaWQSe6KHBycnMZnpjIkMDgwRtE4mSUnN1/nPSxE9CEDmLrRDmkxsaF04dIVer55+UPsDS0YfE2MHPZEjxpCQQNH0F4RLwM9xB6ObXbTv7vv5O74xtiOwbwtQnpmxJ7ZDApy+4ked5clEaRQDKoKRb+zItHfyPO6ebIe19ga+qhT+Fm5oP38kdbJU9+/IFsXAiDkkJUmDYnBXk5jJ2WiV2vvmaQcaIQRf6pAmKdbn5f87KsX3rUGv7z9JN4D42mv6uD39ZuwNZtxq71566nHqM/UkfkmJHojVEoDHpQmHHazew7dYb5192ARppORCHvEjmRdF+8hKGlld/ffht7Ty+62KHEpo5AsfPVlz3jIiI5s3UzWpsVm583tzz6OLbwWKKzpkvHiegASOyZ282xPYeZu2Cu1JgICbJSsOgsdi4fPI6mo5W9m9ZicDvRBoax8P77UYf60dZcyy+ffIxesKOMkSx6YjWtIVpGzrtOkGUH2RJq6LOYOX4mmzkzZkgAqeTciQ4jTopOH8NWVUP2B1sYotWjCvdl9gMP0BUcy7B5IhhdmEX6MRh9UJnMHNmwnvKDR/A1uTHqdTIZpcuoI2DyVJY897x8UHRGNU6XC3tXG7VncrFXVXFo8za8tRp8kuPJuHMRnQH+TLzuBnDpBtt8aujs7KS47CJTp2bJwkR0KoU9vqWjk8vlogCcjOZ/BaDSiaOtg8uHTmMpr6Tglx/kuNYnPpqspffRGZFIwtTJMjJOEPx0bhfmq030FFdQm53HxQN7ZYyQiEy646EHJTS0rPA8F//Yg1q4reOimXffEgj2IfvwIS79/hdBXgH4Dk2VbWND2khmLr5B3rDiRhd8mq66Guwl56k/cYK8X/8g1CeY2NRxTFi0kJ6hQUSMScNtt0k4tZDNVl+4iLGljeLfdtN44AjeXno0Y5K58YH7GDDZOLPvINWHDqHVahgyZSJzFy2WzZaTf/5NQ242WqMGr1EpXLfkLpxKPft//g3T+Ys4TANETx7L/NsX4rTZOPr737QUlOJWqRmSOYFRC29AmRBHSEIiGoVejlVES/x80UW8vYwkpSQK4sE1BIGLtWs/ZMa02UyZKByJYi7vxoqH5tLL2AovcHn3btwVJVhdTuJuuJWQqTPQDh9JWGK8NDG4XEJ/qKM6rwB9WRNnf/uD1qulKH00xE4dR+b0mfg69fy6aRuu5hYGnDZSbppP+szpmHsH2P/Lz1iqquRmMer2O4iYmIFfYhrB8WGDZmJxmNJATfF5Amuukvvtd3SUlMnO8uTbFhMzZTL+InoqUKASBisWQSGsOH0Gn5pGju/8CnPtFRR6JRlLF1Ne38iCqfP45pNPcHfU4hMaRPKCW4gfmY6PW8nW999H0dOKb6A/KXOuI1XEt9ndfLPpc2wtLRLkOv++uwmPi0FhdfDj5u24mntk6sd1qx/CGR3O8BnTUYiYI4VOeltEd+D40WPMGD9JRoOJ7pRwVYqNUCSETBqfLnllcvER6SFuF9UFZ9FWVvD3hvUEWW1S5J+56hH6/YJIn3o9+HtjVosS0oPWZebSgSP4Nnfx96ZtBLsV9GAlbdnNNDc1sThpCn9u3kmHy0qPQc3ch5cRFRONu6aR7z/5TLrQ5esvWozf6FGETZuGQy+fUukMFH6QS8eP4NvRzs5338bLbsYnOJR5Dz6GIjyamOkiblI4f0QRIjoPHgoPHSSgvoXda9cRpdHSr3Ay/elVBAlYekUdv27YRKgbelRu5rz1PL5hofSfK2b/l98iSmebt4EZTz+C0duIuvQKuz7fjpdXACajhlufexiD0YCl+Cp/b/8OoYIkLAjj7Al0eOlY+cSzeFRaXAqtdJsqB2xknz4ts4ClkFysncIFbOmTBeDUzMly1KRlEJ/TZzVTfuIwgeWX2LPlM3yNWizevmStfBpFTCIjMgWSYtBUJDaLPruFy0dOoD0riAW70FitBA2N5rrVD8tObePZfI79sQenQ4l3TCwzHr6f8JAg6v7ZR87fe3EIrVN4OJmPP4IrKpKUceJw+z8TArh7+ui4WMhAYS57v9yOP1qSs6bRkpiAMzyae5be/f+wAUro6+mmKjub/mOnqdh/CC+nC9+YKGY/9bjUi1Uf3k/+/v34CI1nbBRZTz8igcht+45w6dBRmTFvTIxn8qMPyUNY1/6TXDxwGIvLTuCwocxaeZ9EEF365QAV2edw2J0EjhzOxMfvZyDQh9Qx42Ux5/QoJcnialklFpFhPnqUdOtKCokLqksu4XRYSRmbhltikYTb0UNTZTX9JRdp+ns3V3JPYNe4SZ45ixKFFzOWLmf4hPFy2CXIksIkU3XpMtbKGrr2HOHKsRMYdWqi01NJW3wTam89J3/4icozRRiVXlLiMPGORRK0/M+mz2gtr5QFR8qMGaQsug13RDiRw5PkWUzeJTbBK6xE391G0ddfUpZzUuaBZ9x6O5Ez5qGJSSA0KQrHIOpPHjkqz59H39JO3uZtmMoq5ERl9JyZDLvjNnoH+jj62SasDQ3y+Z9w8w0EzMzAbrFQ/MW3dAnHtAoy77ydQo+dzAmTObt+G9a6BtSB3qTNzCRhzlRpUvtr7Rb661pRGAyMu2k+AZnjiJg0Dm1IiJwSysA3t3ABZzNMFIChQwZdUaLN7fJwZu8Jxo4djybUD7swO0oqgp0LuUcJ7uijYO0XuFp7MPkaGH/HrWhGpjBCmC60PpjsHjRaBULOX7x3H6d3fIVPZQ1x3j40drbhMyaViDtvIfn6eXi0PlL3KXBBGqWL8jN7UNbWkbfhRzQ9duxaNWNuv5G/26/w4qaNWGT5qkMrAKpmO9m5uUyYmgVGcagQfXq3VOdXHT6Frq6O/R++g5fCQ5/RmwXL7sc/KY6BjjYObNmCvduMSx/CvPv+g3NoICnCtCrco9IEaZHNusPZuWRlzUBnc0p2oNtlkUaTysNH0dQ2cPKzzXKNdERE4hsTjeL9hbd5Bro6CNAomDlhHKVnC7ja2UXKTTex6OXXZZNS5u7qBCbNRf7JU2TOnCG5VOKPOFAqeh389dKLXD2Xhz5IR1pKInWFl7CbzOgDvGk1deMbFUpaQgp12cXUtPUy5oFlzHnyyWuhiYMrhDCB5J07S4bIApYXx4FGPB02G1uff4Gq/HzSYqIZl5hEwcHDdLjcjF6+nLki21dkxYr7QSxmDig+eIgAq51fP/4UvUZJ0Ih40hfM5kxDNXcsexCt1k+aAtVivNJj4YflK+irqyQoOYiQ0ACuFpVyubOLWz9+j4nzbkVj+zcryOIBnRJHfx/ZlYVMypwiFAgCuSqvUU9XL5cqSpmSMVlem0FG7r+hklY7n999P5reXnR+euKjw6k9f56a3gHu+mA9iaLDKE4tdhNqvQKlw873d62Q0W+BydHERUVSeuQkwYEB1Nq76fM4GJaaRrDRj6qzFzCqlCh0LvpcFnwjw4gIjabuXBVn6xp5+OeviZk8GaNTKx3DWHugq5NvVz5OU1UVI2ZPlUXPpb2nUQQGsWjzWkLHC/6dGCx5cNsHUPeZ+HTxMnQmE5HDYtHrlNRfuoSj34Kff4i8LOGpyTjdbsoLigjQG9GqVDIrN3xYkrwRr1wowUupRuN0YXHaiRsr8Apuqi+ex1srxosuHB4PscNSpLng8oUyOv796F/6fgeaofGSySZuErFZXSi5jNFoIEF8XzoyxVrgYusn6+W9OSJ9/CAB8Jrzs7f4AttXPUqgx0PMiBRMZgvtdc30KLU888OPEBF+zS41KGnozivgqxXPEGjQE5o1kva+TnpKKjEqFDi1MOCwMW7iRLraumgsv0qolzca4Rx0Wxh+3TSq65uoLa5GFxbDkz//iEP8vRiVCiORxkrF3n3se+o1fN0eht18HTVNzXRcrEY/JJyHfvkagv0GrXNSAmHjyoEjHHh7PUang6jJqfRauik/m49RqZEi6QEhPs/IoKqyElNdA0N8/aUeVePvS/SkMRSXXkbZO0C43gdbcxcqLz1JczM5e74AV1snBkHrVwvqvZPR07OoqK6htb4d/+hYlm/fAl5GCTgWeeDCTC6o9bPHTUInQNDXJhwiDk7gTMZOmIje6Pv/rr/bzoktWzm3bSfxgf6Epg6lvPoqXU1dDJs8lRtFvqZRg1stDntWlA4HOVt3kL/zR0K9DISPTqCmvZHyinIifQMJcUhSGPGZY8kvOo9e0DOQGfnYAAAgAElEQVREUem24h3iR8zYVM5fuIS700VC1nTmr3uHXjFoMVsIUOul1OLAm29wac/fhAf5MWpmJgeOn8TeD+mz5jLv9dfAWyMPFnIq5LDw9fPP03TsFDF+/oyYOJbsM3loBSbJ4cLSbyY6IopRI0dzKjdb5op7+XjjsjnxMhpJHTmCvPyzKDUqibpBjI7F64wdzZGTR3Fr3HL87TZZZaZtQsowDuXkUt3Xy6y772Lh889L+LwAvktTr8Mtk0CmzRzs3F0752M3D3D+XCFTMv9/WcDy/jezccVDqC9VyBF24uSx5Bdfoq/Xys1Ll5G85B7hNMLjtKIQC4TVxJcvvEj98RympKYRNTRS5p2qfQTYWAHtZobGDSVwaCQn8nLQqnVSJqJzOomNjiRsaDSHz57hSq+J1f9dS8LcG+m3OdGLQ6NYoDva2briIVx1NaSItJr4WA7k5FHVPcCDa95g9N1L5IU3C/G90Cb2tPHhsntxtzUzJjFJMunyC8/T3tdPSFAIzq4+UpNTZN7zkewTeIcFoVZrMLf2ERcZKx2yuQV56IK9sNms9DW1M3nMeIYEBJGdl4PG3yhh0EIzm5yYjM7bh2MFBXSrVKzZ+Cne6QIwLg75gxtebXUDJvMAqaOGybXof9e/uqIc578Z9Cn/cwFLXZAbV+klPn3lJTQ9HQyPi0OrM3CxqpqrvX28ve0LDGkjQBykxCRNfFVd4fUVK/B2Opk4agQ2u4nyylK8A7wlELqhsYUZk7MIUmg5m1+AJ9Afs92Owe1mVOow+TzmlZTQrzfyxlffQ1js4C40SFSj60wOa59eTbRezbjkJOwWK5dr6mj9V+Lx2rffQ2ysfA2F6MK6HJgK83jj0YeI8zUyMTUVlUvBuQsXJSdVDOjUVifTpmTS3NbK2YtFUg8rJFfOXiuTxkzAMmCiuKyEdlsvBi89oT4BDI9PpK+ji8aGegzeXrS0t+Ht60P62HG0d3RJ1BlDQnl2x3YI8MWuEExFpaw1zp8uJDkxEeMQ32sIwMGpX87JXMaPnYjOODhalSWs08rVf/7ii7feIlqtY/LodKpqG2gwmQkckcZ9b78pR+RimRWTH/Fhnj95gjDg4IaNWFqa0fr7sOyd18m3D5CaNUt2/wTpWIzHGeim4Oed7NqymaEBEaSnjKKpvpni2lrCJ6Tz4EfvQYAPQvwh1nNRJxTk5EmHuoDoy0aiOCdbHORs+JijP35DXGwYqclJlF+4jNMmAgXc8rCi9dEzNn0sNaVV1LR3EzVtGncLRqif/2B1L/nfVvYc3cf86+ah94hQAA8OhQgCcHL4ww858+efcm/OnDSFixdLKS0tR7Hpjts9InT7znvvZGxWFlU/7OKn33czZsmdTLz1DjCEYhYnf5UDpdNM9dkzzJk5GxMaiQRRedwMCQnlz+de4NA/f3HfK88xYfZMTn71DQf/+AOHx44uyI/Zdy1i+twFnPzkS/7ed4SMB1eQsfA2PDqFhAErBZPMZqeksJA5c2fR7zFjNfUTpjWiVWrY/OKrFBWe495Hl0v9y8FtO/ll168sXfMSmbfdxoBbw0CfmTC9EVNvL5U1NSTFxVFTdJH6xjrGXz+LmpZ6zuWe5JGVq7CgwSrcUW4tWp8gdj3yGHlnjrNq3YskZEzg+2fe4Fx5OfNefZIpC25E1eVGbXKj8/Gjr6eNg2XnGJk1GYV0pwqCuZaOjnZKK4uZnJmByyOIdx4ULivBVgu7XlyD+V9t2JPvvokqJJjjGzaQff4is557iZhJGagVKkxOC8oAnXQN577yAfT0cde7L6GKjODEG/+lurKcWo0dd1gg96xaRUpsItvXvEfrxYuEeSkwhvhx58vPowyN5Og768m/UsOUd17DO3UEvh4DXi43egGcrm/g7zc/lCiBG19djU9sPAeefYsrze1MeOVZDKPT0OqMeBw2mf/cW3SRvHVfYFDAwldXox0SwJ/Pv4S1vYeaHjO2wEAe++g9mfv86XMv01pRhcGgQx3oxxNr35NpCjvfXUtfdS06h43g6AiWvfGqjMr69NWXcbS14oWbhNRhzFu9Sj67v777Ma0mKze/9Rrq+Dgsbo/sDIrF+PyFC3gZDSQmJsqF2W214aP0sHXLJqbMmkZi2mhsTj1apQpvjwlbWQl/rXmN+PAh3PTfd/C0tvHz++uw/AsdvvXtdxgIDsSpFSMGFyqnDWvxZU68/gGpyYlMffcFOhtqOfz+Rmx9vZTYOwlMS+KpV9fQWd/CN2+tQ9fZTYxRRVB8BDNef4l+0Wr/YJMU797w4Xu0ag14GXzRCLSruZ3+MwUUvbuZjHHjSHn2QUztbfy65iOUPgHcuOED+oIC6e3tx0erxstj58rho+Ss28b0zCmMf2o5rTUV7P14A1qHh7KObpIyprLk6WdpulrH16+sQW9z4DHoCB6exH1vreFyWSlfv/VfdD0D+Cq0pE0ax43PrKSquoof31+Hl9nCEB8jyekjmPDIMupLyvj5w89JGTWO+c8+Q5e3kQGlG5M4lum0EtMyc9wU9ML8olJKuLBWaeXUyeOMnZCJwcsfu2swBcRo66Vizx4ubPuOBXNmkvT4A9ScPs0/G3eSkj6RrGeepMvPSK9zAD+DFoPJzOmvfqDxz8PMmzODoavupPTUUY58swul1UVjVydzFt3GzOVLydl3kAOf7WBoQABu1wBZN8wmaeliLh88yv6N3zJ6znxiH38IU1AgRocCr34rQSYzOd//QPHu3Sy77158bpnPuX/2cvL3fYzImsmUR1fRLBNIBIvSTqCzj6M7vqR6/1EeuOdegq+/jvzff+PigSP09fRKcP4Nd93NpAU3cOz33ez/5Rd8vX1oMvWzdOXDTL5+Lr/s3MmpP/4iQO8tKQKL7lzMmAVzOPDt15zYu4cAvZ5gH28WLl6EX/pI8o+d5C/x80ydxpxVD9OrlNsfTrfg2nnIyctl2vTp/weNFneuSJkpLjpPRsYs+R6iC6Vx2/C1dvPj+++hqqhjhcB0TRnPP5u3UHjgOPeufJTQOTPpEwWr6GaZBgiym/n2gw8xV9awetUKVGOG8c+2zyktKpJrncni5sEnHiNy2ni+eO8das4WER84iDm6f+XDkBzBkR9/4NjJMyxe+SQhk2Zg9w2QhACdxUSUqY8db7yOs6GRFS88D8nx/PbROhpqm7nloZX4Zk2lVaGUTlBPZxvhvW3sfP8t3JYBHnvsMQiLYfdnn9NcU0NPT780ET7yxFP4DI3ly0/XU3Q2V3I+vYMjePGV1/EKDmbdG2u4WlpEYIAfSoMXL774MvqAIL54+22aKioI9vfFP9CPe556Anx9Zb500aVKVr36GobUJExibxJpVRodVTVXMVlMDE9NHSwAPS6JbRFZwHarjbSUkYO4FJUKL7sNbUMtn7/1GqF+3jz47LOg92P762/Kzvg9Tz+FLSYKm9EomYMBDheusnK++vgjAoP9WPa8IDQ42fnh+7TW1MqEKmNcPM+99jp0dbHunbfp7+2VbvjEuKHcsuoRecDftnkTLb0mnnzzA8z+EXh8A6XLPlDloSMvhx8/WcfoxKHcunKFGGex7aN1OL18ePitd6nWGFD4BaJzeAj2OOk5n8vOde8yYvhQbhHXv66dr7d8QVdPDwNWO9GJqdz/wov0tbXw/nv/lZg2kfwRlzqG1W+8TWPxJbZ//ikqh4kB2wCRacN5/IWXGCi7wsa3/yuTasKGBBOREs/cFQ9DbR0bPt+CKjCEh15/nXYfL0waLQqnUub+FueeJSE5CW14CFaXFb2oL1QKzuaelYWVn9EXpdWOr9CbqqH00B4+/uAd5l0/l0UrVtJeVMY7764lKW00j322Hly9mF0u9EofPCoNB/JOMGH0CEzl1VwpLiYhbRhx6aPZnXea9MwsDGo9rp5eIoTMxW4lf/fvbNm0iesX3s6ipcuoKihi7QcfMjljCsvefxerrZ8ej1NGG4p4ydOnzpCWKvBxOtQ6A3a3Ez+7lcKvd/D3D98w545bueOhhyja9Se/f/sjRr2RTpuJrDtu5NYld3H+j7/Z/Olm5i9aym3PPi+vQbfNLCdiWi8te07ukwBtPb6yKebSedAO9FC480suHDnCvFtuZfLiuyj//S++2/kNik9vu8nT3NwkczFvWnAT+V/9wKm8fCLmzGTK3fdg9wuhbaAPjdpOlAYOrVtPXfElJs8X2JhZ/Ln7J3Jz8pg581YmTp+HyzcIRIantRen28bZ/GzpYvUx+mJQGtC5NDS3d5JfXcmYTGEQMA9G8vTbCTX489umzVwtLeH62+czfvQIDv34O7WVNYyelEn6rJmo4yJp7GrFR6dAPdDP/m++o6G+npGzpjF/+kwOfrKZK5VVpN62QGqqnF5+6INCuNrUxEDFFXKFe1WrYuTNs5k0cRKHt35P7ZU6Rl5/HfGTxjEkMZ6uji78XSos/d3s+HkbnZ2tzMucw5ysmWz94CNqOzqZ/tAD+Cen4FbpMYoMU5eFDiHOb6ojJXk4Bo0/HpcLldKMv7WPPe+9h6O5lduX3E/C8DR+XL+Oys4uxq5YSdTYcSjsdpkZ6NDq8evs4eJba7G2tjJ19QqGxEawf+OnXG1sYOwD/2HI+LGoRI6rwBD0WzF0d7H34/dxmga45dEnCA0N5bcN66jvGWDsY0/jM3yERCSIE51O4cLQ2smRt9diVCnIXHEX4eFD+OPd9bQP2Bj52OPoh6ViFAJ3Uz/eagXKukayP9qE518B8I3PPYFWp+TQxk/o6h9g4sPi36eg9veWHXl1v4O66qsS5zI0NRmltwGrzYrG4aGx6grOgX5Sh6dg9PXFbDahVSroqSzn4Gef4qvTcvfTz+FxOvlr4yd0O11kPvcyqoRErC47LoXIfdRSeqkEb72G+Nh4lBo9VrNFhGfw5ZdbyZoxjbikVGwOHQadDq2rD3PpRU6vW0+Yjzd3PPcsXd3d/Lb+M1T+Qcx8/mV6/H3Q+GokXkXlVmEuLOHqxm2EGo3Me/kZ6pobObFpKxi1THnpSRxRYTg9HqnX0nVbaMnPp+CXbwj082HhU8/S2NzMP1s2oQkeQubzr9Lj549GpID0dhHq60XfuYucfPtjxg1LZvqj99LU2szutZ/hExnHrDfeolmrw+104KvTyNFQ1ZGjlOz8gZSEBK5bvYryisvkbP+SiMgYsh5bTYfRC7eXQeJznA3tVFVU4B0XzpDkeImyEKYDR3sXZ0+fJnV0KoGBARi0Blwmq0QQ1J3JoeiXbxg1IoXZKx4h/0w+J7/9ibgR6Ux+4jk6jHocYpihFJugnuNHT5AxfpIEZ7uVApFuR6Oxc+r0CcaNz8RoEN11sWA7Mbj6Kd+3l6s//SU7GpmPP0D2kSOc/WUviWPGM/bxlTRplVg9drx0GvRWG5V7j1D2xS/cOHsGaXfOpbD4PId3/sKYyRmMWXYHvf5emFBKTImioZXifXsoP7aPjIxJTLntDplUcu7X36QJJGLZgzRqNOgEluPftBhvQRr4/Q8qf/uDRQuuZ9itN7Jv9+8Uns5l1KzZJC1eTIdKi7feF49tAK2zi7xfd9F8MIf5WTMZv+h2Dvz+K0XHjjBm6lSGLVyEMnSIhB976w30tXVScOE86TMyUfga6XNYJc5K2W+ltODcYFSeENgbtLitVpR9/Rz67ns6i84ze2YWY5bcyq6vvqXoxHnGzpjD2P/cRbfQg4roL41aGhkKzxUxZXKGZD+6XW4EZszi6KOoqIjMSdNxO6V9C43Lhre7n4M7vqDjZA73LFpE7Kzp7PhiO83lNcy8/Q6C58+iS6PGbnEQpNXhZ7Xy+4ZPsBRf5pH7luKXOpSff/yZ+op6Js+bz9AFs7F667C7rPiqlXhaO/hr6w7MpTUsW7qEwPShfLl9M20t3WTdtIjQqbMxGbxkzruXAGb3d7Lvi23Yqq5y/5IlBKSmsHXz55h6+5l1x90Yxk+iz8tHGhc8PR2Emzr5/qP3UVusLF18D0NCY9ix8yta2xq58e67CR8zCaV/EFanUyJ36psaaOpoZ+TECWgMBlxOJyqXk8YqwSztJi0tVbL1RMdEdC2t1XXs3r4dTL088vADGKMi2PDhx3SZ3Sx6eCX65CSsWo3Md1VpNVxtrMNstjA8abh0/Yq8eo1GxZWaShmxODw5VXb6xVjZy2aX48EfP11PkJeK5ffdi97gzabPtmJT61nw4HIcSbF0upwydi/EqcRdVs1fX36BRmln1coHcbmcbN68DYdTze0PPojXiBQGdEqZR+ztdslwgYPf/YSf2sjDqx7B6uxj7aZPwNuHpUI+EBxDr0fk1NoJ0qowl5bw+5bPifLzY/my/0gT09rPNqIPCWfJsy9Rr/fBoffBS6nBy9KP+fI5/vzyc6KC/HjwoZV0NHTx7Q+/SrzJfY89gS4sCrNWi1kwbK1Wis/kExYWTmBsDBovI06Rl2y18uuOL5k0eTzpM7Po6e4i0KOSk6WKM2fYv+sXhsXFcs/yZXSWX+arX35BFRnNwsdW0+MbiFmhxkujw9LbS9nFC0QlJuIOCkav16Lv6yBIreBiTg7HDx5GqzXw3vNrKNl7lEOH9mBIDua6JbfiExWByeLCiC+2dhP1RaUc+PNX4hL8ufeeu6gsq+erP3ajHx7D/U88itqtxaAzMmAxywnDpVOnOH3oMKHBITz5yMPkHdrDsSPHiEgaxdw770ETHkG3zYLBqGGgpYHvP/oIL7eTmKhIltx9F7m5uew6dIDQieO5fcXj1LXZ8AkOwaYwo7VbqTqSzYThI/EODsLhcOGn85bJYufOF0pZgXaID1qFG/9+K34DDo7+sJtLJUVETUzkxkU3c3TfUQ7nZBOfNY45C+9AoQjAqdDhFjzB7nbq9vxJwd69TM6ayoLFd3L6nz38tfsPFOsW3+ax9/fh5XQwNi6RlpJKOu1OEm+9hVlPrqbXZsc7yBcFZpQOKyfeeZ+iffsxaHWMHJlKwflsrHojoxfcybzHRC6penD2qRWCazc5eSeZMSULhYD4DNilY0XoE3MLzjBhYjo60bF1CGKqICA6+PXt97h8+gS+WhdZE8ZSkJ1HU+8Ai555nlFL7pEPmdrPKE+/aksfP738Cvn79zBs5DBSwiJpPJVP/7/pAFOfXcnwJXfhUnnR0NtHsF8I/WUVbFp0H/FGHcYoHyKGBFN2LI8+tYabPniLlOsX4DS5UYuWvMTvW9n29CPUFOSRFhrO0PBoyitraLI6mP/YY4xdfPcgjFbwx3DS3d9NTXU1E9InDaZWCFmNjAzrZ/uTq2i7UMzoqAQCfALIv1RCr68vN7/xOiOnTUMlRt2yH6yGXgu771tOf20t2sRYgsNDqMw9hc2g5d71HxM8brzMw3S63FJ3R2sLWx55BEttPUMTUqQmpO5qKVcHTKzYuIN46Rh0XZuJAp3dbPvPA/TVVpMycRQGo57C4zloQ6N44NNN+KYNu0bwvJa519bJ5mXLUPX3ESxgzWoFV87loQ0LZ/m2HWhjYwYh3y43GpWS6uoaGd83LG3YoBfgmlxAOFFtFjMpiUmDJgHxO4tTdH0dnz0iTqPdDBudjs1sovZyEcqQUJZt3IY+OUX+7IPuRrhUUoavQUXc0HjJL3O7PKgULj7/dANTp89g5Jhx0rAz+L4uWs7m8cuLL+HncBAQMUTqVbrbuuhW6Xnq259gSIA8aQtDiej8iIJu76PP4T1gJn7KFOpaGnF0tqGODOXeLz7HGRgsRxLivhUbQNPp0/yw5hV87A5S0kZLHmRj4xX0cfE8vPVrOaYZ/MldkjbdkHuG7556Fl+nnbTMdGobG7B2mdFHx/Ofnd/g0atxOmxoZIwh1B4/ye+vv4a300Xi+PHS0WtraabTAy8cPAy+PlKjK39dJ5SdLyYgLgqvIH+ZDS2+73Y4uXT5MvEjktGpRGdRuBQHhyV5331N4Y4teDvtDElOprO3j4GuHgwxQ1m65Ss8XoKoeI3E7VHLDuCEjMno9NJFNahNUzo5deoEE4Q20ODzf9FHQvx48LPPKPv+FyL0OoYMi6fsSjVuu4KwEaO45cMPBkfMQoMmx8lO9mzcSv23f2EcsJA2YyIn8/Mke843JZHl32zBrhHBf2qps1W5Hfy9bi0lv+4iPiCQyIQULpVelilBo6+bx/Q178h4OPHSQiYgdFZ/rv2Iuj/+xsdmY1xWFkfycuWGOWr+PGY9vRq3RqTLCE2GiL908s+69Vz++W8S/INlRyC3sIB+p42MRQvJeupp3GqN4KUPrnsWB+eKLzA6YzwmtygErt38TgcFp3KYmZk1mLwhqN0yYcbJdy++gjO/iFBRAEcFUlbfQEPbANMXLmbeC89JJ6EEyisVWC1mCvPPkZEx/X8aE/kZWKyDBWBGxrWIOAkKFrqvXra98ByeooskBAehCQmkoLQMt8rIjQ8+xPA7F2LXCUiuiO0WEggXXz/9LP05ecT6+BI9LIFThecZUHux+KknSbj9RqkFFOkCCqGVdNjZ+PCjqMpqSQgMIDA6mEO5p9CHhXPn6qeInHcDdqFJ1AiOpHgEzHz68IMMnDvPuIQEDIH+XLxyhYrmNla99Q7DFi3G4vGg0Amd1b83uMXEJ/ffj+1KLWmxIg0nlCM52ejCg1ny1JNEzJo/GAcmP2Bh0Oumqaud4SOSsbjAIB4hh4e+tjbJX4yPiZISCLeIgrNbUPWZeX/5Q/j39hAXGIBGp6Gw6gr93v68snETusSUa5/VYKpQ1dUrWC1WRgwf+f/ucSVUXa2UI+Y0AXaWBaD4fd3QUM+Gp59E0VzPyJgY9Fod5yqquPIvn+2977/FkJos1WqigypSt6xFxXz49NMEOC2MHBqH2WymobsXh38Ij374IQyNwSYExTo1OmHcqarm/ZVP4NdvIykiUkbHlbU0YA705dWtX0Bo1OCeIqHMLlrysln37DNEeRRMTEuhy9TBlY5WLL7BvLBpu+yw2sWyrBCSMidNucfY/tYb6Do6mTt5Gu1tvRReqcFrWBKPb90KYlIk5PrawRWu8kIZ0dHRGAJluOZgrOe/b73m6Wd5883XUfsYJVIoQO8lozcbck7zzdqPUDQ0MGfCeBrra6np6UaRkMTqHV+D1kteRslkd7i4eK6AhLQ0lP7e8v42iE6fZYDyo4fY+uFHRBh9GBkWg7u5m9KmOhQTEnhqx2a53wzG84lxu5ri3/7i542fEKOzk56cQHllHdXmAfynjmPFa6+i8wvFbXehFKgnk5myv/bw1fsfkhQSQkJYKD3tjVxubsF/wnRWieaAkEtpRYNCXGcb7yy/H6cYBVvtzJ04iZwzZ6i1WYi95QbueeUNUBn/L97R7bFRfKqAKRMz5X0sUgE1oi7SwNHjeUyaOlk0DKUkTu9wyjopb91nnPzjdww6O/PmzuLkqWwarBZGLLqZRU88AwoxGhbOlkEA/oENazm/dy/+HgUTRo6huOQyTU3NKLa8+IxneupwTm/dirq3X6xf3PfSq/TExxORMVlKT8RoTLy5U9Dms7Px6zNzaO1GeXp1eGtY9trLVKgVjJl5vQAdyAXJbDVJ29fe4/uZM2cOfgohDBfiTBcWHBz714Awf/r116JrrlHi+3opy81D09rCkc834h7owe3vxUPvv0shMGrafETSp90pZtsq3P19tJw9ib6lgeydX9FcWkVs4ghuf2o1lYEaEqZmoFGL9x1Mnj534hT1OefJiIjkh3fWEOylwRg+hLmPPsJFPz0jpi5AJ7y4MtjDRVdLNZbLFSgul1L81U55ulckj+amx57AEuBHlECc6A2DL69009raRumlCqZmZA4WH6I4FJtsWwvNVRdpPZtDyfYdqDwKPCPTmbP6CZr9vUkeOxaDcPMJw43QQgoXdUkppceOk7N3H5b+XkZOGMvcZUup0CtJnJKJl9Zfnv49Cgd9DfVYS6vpLzhP3vbtGA06vCemY46ORDs8jXl3LEYjyeNifffQUVuNurWWK4cPUfDDLswmB0Pn3cisB5ZTp3CROjkdldImwaMeVTDm1l56LmZTc+IwJX//I4uKyInjmb70Xjq8fUkaPR7c8g4V3nsuXTov46iSh4u8zMHFx+k0c6n8Ema7Q7bq3Xa7hCUL1EZPTd0ga/DnXXQUnaW3v4fU+XMZd9ttuMKjGJIyTN7MwhAh9tnzJWX4eClIih8qHXrybf8V03744QdMmz6bSZMGTSDikRd7TkPxRYx1DVz4dRcNp48MunTvXErM9DkohfBZaAntTlwqJ/06JTUVRYRVNHPh5z+pOnNOCpknLbmV4HEj8R+Rhl9YFFrV4H0uMDgV5/IJ7DBxasc3dJ3Nk6PtUUvvZEhmJrq4JIKiYlDIYlcU1E5qzxcR0t3Gge1baS+9jMnpYeb9q/AdOQb/USPwjg7G4e5Gq/LChY9M5wntbuDQ559hLauS2q8pS++hsKebW596Ep/IGKwWOwaDQWrWjh06xMwZc0Grx+1xohR6E4+L08dPkJg2itDQIdLA1d/bJWPqKk+exr+pjSM7vsTaUE2fy8mC51+EhGSiJmVIrItWhpSLX1jD4ePHSZ8+SeZ7i6svvoQOM/foCcZPTEfjIzaFwagnu8dFdV4ukR0d/PHRRzgbGrBrtdzy5hr6A4MZPmEqePtKbZ5H66FLZaMsJ5uUNhsHPhFmm3YG1G6mPrWcg9VlPP3u+zJuUmpcBCPL1knD+fOEtpnY8fpbGK19eHz0zHvhaWyRUcRPmopbOGslrUDssgouHNhHYn8ff3/2Gf31TRgjYsh4dDXmsFDSZk3B7DKh1ArkkxKlRU31gRNEmsx8J+QMXU3oI0KY//JLdAUEkDI1S24sGrMLNOIZsLH/wF7m33CLLEzc4pAgHJgKFwf37mfuvJuv3TduBqz9Mm6t7nQuUVWN/L1hk4RPa2MjCbttAUVdXTy15m08KpWMWhT/Wcz9skM7feoslMKhKBWRIiW3rfQAACAASURBVPDDwoWCIjKmZ0hxvLj+8t8LDuO/kNvQqhp2rfsInVYp2WcLnniGDr0XKTOnY1drBjNb3W7svZ20nj2L8VIleT/uwtzWiX5oLNe98wpVTjsTJmShEpuiiPJy2enraKezuBhtaRl7Nm3Fz60hMCmRMSvuozPIl6GTxqFWe6PxaHCarHR0ttBzqRj/inIOf/kl1t5eRsyYg3nYGMxDwrhx2RKcykGIr9i7OirqcVc1MJCdy9Gfv8ettRGYlsKsx1ZjDgwmRiBFhKFPFIFqLY2N9ZRWVjBr1qzB4lvcsx4P1aVltLe2MGnaIMKsx2HCoNNTf6UUr7ZOGnf9Q8WhYzgtViInjSNtxX2yczxu8nRcQr87+EJcqa7AYrIwaqTIIB6sO+WhtLoMi93KyGEjr0VTir9xc/myyGBtovevQ1z656BMMxl98/Wc1thJu2kB4zOno1N7SWqEyPptuFqBurmFml//pOTgEdnwGDlvDvF33IorIpyYhGEoNEJM4sZmH6C2rAS/7l4qvv6Z2tNn0KoNJE6fSsI9t9HhrSNxzCiZKiRIgwLTdbW8jGCTiYvbtlOdfYo+ay/T7lxM7A23w5BoAqMT5WcrILSCG1t6sQBjawel276ls6hE+gDG334b/rdcjyohntCwcFlgimdd3HFnTp5iaFw8wRFhaNQaiXsx/Dvifv3N11l4x+2MEJpHGTVnwajVcuH0aYIG+jm7bSv9V6oZcDiZt+xBPCNHETRqFAEREfIa6FSiKaOUuehDU5IYEhkqY0RFUYvDRlH2KWKUKg6+9R6q9g6JdZn+n6UwcSK+w1Lx9w8ebDi4zDLe80pZGcqWNnLWbcTd3IJdpeBmgUsaPoyQkSPR+wod9uBnLjOaj2cT5XCz+5U1qHu68Rg13LD6CVqHpeA/Mg0fgxajmNyY7XKZf+//o+o9oKuqunDt5/ST3nuD9BBCCYHQITRpFkCxoWJBEQQRC/rZGygqICII0hSxdwWpCT20QBICpPeQ3nN6+10r3nvHH4eOIZqTnH32XmuuOd/3eT95n4WjMjnz1jrUTW1Y3fUseO45uiKjiBk1BjzEiFa8vBmRXff3wb+YkjUdd534uf9FP9rtnD17mjGjM3HXCbyNoCMbZczujQuX8G3u49yG7bSWlOAKduO+V1+kPjiY2MxxeOpEU0OBydInu5KFuadxb27mxIcbUDZ34hcSQ1xiKoo9b73uSg0K5PzO7YTr3WkzWpi7dDmd0TGkzpiGUZxP1EKB4pKn7bOHjqBuaufUtt14mG14+PgwedFCehLCSJs6HYtBMP10qPTioXFyKPc4k8ZMlK5+AfEwY8PstHHo8FHunHXPf4ktTqnhUpoMlOfkQF0dp/fswdrVgSbYn2nLn6BhQJh8Y35OL5lB2WcHTxVUHDlIU+5pcvd/T5RfMEalG/OeXcmtUC8GTZkgzx8uEVOmVnL51FkKD50ka0AcRzdvRGXuxSc+WlbNlowhRA4bj8LmJqHC4vSipYe6g8fpOXuOK1/tIiY0kjavYGYvXUm3nw/xWRP7u2ouBy6nja7uXkrKahg9elT/6c/an69kLi2ju6GSpiu5XP12L156d/oCo5n29HK6I4JJGDkCjThGiZtNBc1lpWga6sk/8A+XDx3HU6fBNySQuUsepSsqnOgRmf2uHPEdCqv8/x3FNTSdOcel/V8THhqCNikJQ3gYfmNHkzlrluTsSQukS0nN9UJUrbXk//orzdln0ardUaWkMebBB7GEBJKcOUzyEcUVsONJ3Y0qVNXXuX7gd6pOnESv1eCXmkLmPXejiE0kYvBQpEBFdKwUVgoLr8izVkpqWv/p/L+TSFVlBc2dXWRkjEYs8f0EJxuVl/Pw/bfjkbNvH13l1zBZjMSOHU/a7Dmo4uMJTkpGrRIFoEaeTq8WXsfTU0Fc3EBJWhR4BrEEfbTuAyZPnsaoMZny3hNh6kJ4W3XpEr6NLZzY8yWW6utyMQ8fP4OU2+7APTGVwLiY/zAtDroVdm5cOUN0fTtnd+2np7IBo8tO6h1TiM0ah0/yIPyj4sSRt3+jVVkoPHeamD74e9NnWCtu4ublzsDbZhI4chSBI0biGxnVH4Ml1xIlJadPEmXp5fv1H6Dq6KDP4iD9rvuJHjcJz9RkvGNCcND3X9SXNwXZp4juaebQ55tR1Av2l56U22dzsb2VJ9auxeHtg1YpMEU2VEoX50+dJiEqluDwSBCdF9ldFn9+hgHxSQSHR/Qv8qKCclqoPJuLe2U9R3Z9ic7UQYuxj8lLnkGVmELMpEnSmecpulUyDlHHPznZpE/IwE2YfUSRJDrRDhVns3PIyByOzsddohiEu1n8dT0nG8/aKo59uYMAh41bPT1MemY5rsgBDJ82BznDlCmLdvqwcOPCGUIrW/n9w814W50YVS4GPXQnuc11vPLJp9gcajSiABTPl97KjexsAm718t0H64nyUtNqNTDxmWWYwyNIn3UHFodIO5OCLXlYKzp8iJCGen7eIDAtdtxCoxix6DHsEeGkzpyISy2gTDb5K2nsOq79+CehXT38/sUW9I4+LJ56JjyznO6gQEbOnCP1qe6K/pFun81A0Y0iMkeOFqpsVMJ4IiYcChfHj2czddZc7EKRLxOsxHzARPHhY/jll3BqzzeSQNCuVZL4yH2UWC08KcZ4EgAsqJAuiVTKu3CZrPFTZLdKuAzF5+jqMMkouDGTx+AQ4wfJTnPIDbgi5wQe165zcNcO/AO96VGpufPZl7AGBBMrtIQqlSwABVWgt/0WndcKMZ4+z8l9+wnx9KFNrWTWe2/QpNWQKaLg5C/f/3N721q4dTWP3vO5nPnme4JcbriHR5C58kmMMaHEZIyQCBuRxyu+pb2ujs7rBdgunSf7q68I9vRCGxaNK300zqgY5j/5KE6FlT5nH54aPa2VDTjL62j86x+uHPobvbcK/cBI0hcvpsfXj2HjJ/33lIsmsp2KqmrJYx2RkdG/Botxk0JJU00djY2NDB8zRv76ApQtsnMba0uxlpTR9OtByo6dRO10ET4qnZhFd2P7F2qdnDpCFpaicSE+gYryUkx9RoYNGS5B/OI9iW5iYdkNiUobnJomD/juwrTmsFNeWYSrpobar3+i9WI+DoeTmIljKA3zYfDtc8gYOVYaEOxWIa9QUlZ0FXt1FYW792Eoq5CHOo+EOAYvfhAio4hNGSKh1Crp6LNTXnQVa0WlLBgbcq+gV7kRP348kXfPxhUbSURSAj0WMz6isLA5KCnIx6O9nZMbNmCrqcbLy53AtCHELrgPbUw8YQli2tIfoyYyxIryL8kC8MrmHVhKq2RazeA5t+E5ewbOAdHEJiT9Vyb1J8fnXjhHQmwcQT5+qGTnUYnDbGbdpxtZ+MADJAyIlXuy1W5Hp1JSdu6MzKg9+unH0NFJn81Jxp3zCJg0Bd8hafiGhcq9QrhuxV5y8vhJ0oam4R/kK7E7SoVGcijLL1/Gr7OTg+++h6KrA4NGQfq8BSjTxzAwczz+wQE4DRaUHoJZ2c3VC+cIcSg4+PbHqLt6MCjsTHngAdSD0kgYOw7c9SAOzqL16ISC46cJMlk4tO4DfG1WeU2H37MA0+gMBk4eS4C7m6yPFGJftth49dU1LL9zHv+88haqlg5seh1zn3iC7rAwkgX9RLy+YP+Kn4GD05fOM2TocLy0Xih1enqtJonZyj51nMnjx+OmVEvZhU1lk0SD/DPnUJY1cub9bYSKCDpfBZn3zYehw0jMmorT4kQp27ji9W1cPX4EdXMTJz/bgr5b6C7jCAuNRvH+vPmuvtZmBnq5kZ4YT+nNEq41NDLigQdZ8NKLWNQSZYzd1ImPSk/2W+vJ/vl3BqQmkRabQGXOeTpsZmLvn8usF5cL8quENtqdWsx2yMk9y/RJWWgxoxIjBoEnEIHyp0+RkTWePuyS5u0lejm93fy5Zg3FJ08REhZKetowSi8XUNRWT+YLi5n5+JNg9Qax+IvqoauPv9a8SO2VPHxioomOGkDphXxaTGamrniazMX3gcaKwWlBpXSjrbiYrY88RZhDQURkKClxA7mQfYwOrYLxLz3LqAWLcLi0spYRLCR/h4Gvnnqatvw8EuMHEBUURsGZq3Qo3Ji0eg3p997+34Mi+lIu2jvauXyjmLHjsiTEVOaYiv/U3cO3y5ZRc/MqcaMHEREcStGBXPpcWu5Zv5boqRP6bVfiRK/Uou3oYPuD96Joa8crNpHkpEQu/vWzpNg/vW03PhmjZTyOyHx0qV2oWlvZufgpOisrSJowAk83PXVnLlPe1s2Sb/YRNXGsXKzFkif79R2dfHjPQtyNBhJTkvD39ub8sRz6dB4s27kbn6GpdNt6ZR6y2ASVVfVsf/gxFB2dRGcMx81dS+HxwygDg7n/sx34jhiGUaqyxKfrRtWNMqn/TBiU2D+TFO4/hTvVFbX0/BvDlpoxWOJsRD0k5Pb2kjK+fnwFdHYwMCtDFtSV2WfRBIWy+Ou9qAYITIvodAgUA9y4WYa7h4romGgRP98/vkK4gDczdXwW8cOH0fff4d/NZqYnL5+vlq9CbzMQM2GwvJ/Lz95A5x/F8q++gSBf0NkkSFh02NvzrvLt448RrtUzUIw9ujpoLitCFRzEE1/vB//g/4r7frZI/YULfLviRXQWM+lzs+QIuDTnPOGDh7Lo6304fD0xm/rwELwmm4PKk6fYu2o1YVo1Q8eOpKujk7rr5XhEx7JIOPG89bILYrUJd6KG8kNH+WHFamL9/InPmkD1rXrqi/Jx+gfw/N//YPP0ltdfdMcFqPx49jFGjx+Jl1aPUuCURLCnQk/BlXxSByeh9hARbtJcj5vKwYUfviX7gw+J8HIjZtxwGhqbqb1cTFzmBO75cgdmnRK9GNGKnpJCw4nTZxgzaqTMFJZua7GkO51cPHNKgoxVbu4yEF0sVGqbg7Pbd3Bk0yZiQnxJmpRBWVU1t27UkzJqAvM2bOhH3oiHRWZo2Tm8+XMKvvyWEJ2eMbdP5dSFXFprm4kblcnC7QKu2g+mljeQ08bP69ZS9N2PJIWGkDhyGFcLC+hoaCJ18lTmfLwRi1qFRkgIbGbUKjW/rv+Ikm++I9LTk6FTJpF95izWLhPj77iTsf97EdyEI1rAre1oLN38uWkzebt+IC1qAEmj0snNv0xlbSV3LXmS0StWY1drMTl70SkFcFfDX4f+Zs7M2yS5TC0OQAIB4VBz8lg2o+dMlhFiIgPbZXSh0DvY9tyzGE7nkhoeRlBiFJdLSrhefoupCx/grrdelxmv/f1sF702I1cv5ZE1elK/K1jVf/2d3X3k5+eTPmmc5EeKS6MV/+juZu+al2g9d4akgRF4JURRWFpBY2U7jz+3hoQHF/aPOMWrmETavJM9z6+i/mQOQ2MHEJkSR865i3R0O3n6tbeInDe3f1MRm5c41Cjhg0cewVFWybCYGOJjYzicnUOnCx5+/XUGLridNqcLL6UenVgPDUZ2PPUk1ZfPMn7EcMIjosi9mk9xfSMvrF1P1Kw75Os7pUzPiaKnkfeWLEFZXsfYhEEEBYRw8PQJOt3huU/WEzRitDRbmWSfS0lPeyuN9Q2kpA5Cp9bLpoMY5d2qqqfXYCQpfbCcCkhOq8GCuqeNdSuX4SgvZ3RSEkGBARw4c5ZuX39e2bQZ38HD5LrsUEoqJJX1VVgMJoYmDv7/jYDLRGdQYKGSUmUhJOcSNifOqgrWrXwGV101M8eNxSZQanlXaFJp+GDXHtxTBsm1XK7LAidWUsz7K5/B19bHqNRkScbIKy6jz82X17dshYTE/zrZ/S5d283rrF29Grq6yBo1Ssar5Vy8CJFhvPbFNoiJkgW4vA+Fa/1qPmufe5YAtZPxQ9Iwt3dxpbySZj8/3tq5B404HP6HthGdtfqLZ/ji7Tfx6OpizviJtLV1cPVfp7IrIoIXvt3f/1kJk4bTgcXl4FT+RVnkDfQO/u/wLw4LSta8/hrPPvc8fh6+csUW/Qj6HHSeOMautW+BsYO5M6ZRWV3NxZJyPAcP44U9e+kR+mC1UvJxReer8NI5oiIjCAyLkIW/HRWipqv64Ve+eP1V4qODyRg2lMaGFvKr6vFOHc4zW7f1S9JE0SkeCrOBku++55etX+Cn1kk9bXF9Ldera4kfMpxH1q0DkYsubNMyP1zN9Z/+YMcHHxIV5Me4IWm0/athFaNq1fA0lm36GKcQD4mxnzht2hSsvfdhnK2deCnVzJ02ncKLefJnJM2YyPz335TjXdkwEZ+LS8WRvw8xY+5cWTA4jAZU3r7yOT5y/AhZWROkhlmi9cVI1uLi+Oat5Hz3M4kBIaQnJXO94Cq1ne0MvWM2M15YDSKkQdZ+Yv+1cXrtWk4e/B3vMB9Gpo+gOq+UimulKHbceY+rva2ZO+fcRsqUSVT8/Rf7/vyTpHl3Mn3xY7QJzIIg/lv6CHa6+PmNtZTmF7Jg2dOMGTeJ/P2/8+2+rxn/4O3csfoJOhQ9ONRqFN1K/DwDOXzkGLPvup3OzgaUNjs+Wj9snb0cv3iOmYsW0uToo6+3m2Ch8fHy5eulS7mUm8vSN14nddossj/ewje/fMfcFx5jzr33oO5VodJ50+K0E6DTsXXp07TU1LJw9WrSRo3mr517+f3X33l81SrGzp9LraEFr2A/FHYnnaXlbFn5HL5aHQ8sX07c0KEc2b6DP44eZvZzzzA0axo+3qHoPLyoab1FkEbBjudWUXu9iDXr1hI1ZCg/v7WWk2cv8NQ7H5AwNhOr1orZaiDI05tOk4HDRfmkZIwl1D+WypIKQgI8iPxXD/f9spVYe9qZ++oKQpNSuPj6BgqulTD25ZeImDCKXmsXFo0Ss86DUJudHx95GD+nkwVr1qCNjuLs+nWcvXSFOa+9J0eFmkB/DA4b1n9TPcJtNn555lk0VjP3v/8maj8fTr29lqLyajJeeg3/kSNkV8MhTA4OJ0EmK1sWPU5yVATznluKysudsxu2kF9Wxaz3PsQZPxCLXiHB2oJJ5N3Ywu/LXyLc04dZr70MehXZH71HZX0j9767Aa/MERQbqunr6SYjIJGOqnoqG6vJGD+KdsFRcvNG6/SgrKKWdpUL98hQrBoR1aZCqDn1NTX8tmwVKdFR0nQhVtZDb7wttZ/j132AKz6+/7QnpO0KPTeLivBwVxEzIEaO9+w2G+7/Rk7u2LKFKZMmEzd4CB0iekelkloat+pqvl3+LIOT4pj+7kvYenr47n8fYld5ctf6T2j30stOksNpRevSoays5q9VK8hISWbM/17D1dLMLx+so81sZeHn2+j09pUneV8vL+xGA4YbN/hjzRqGpiQzfd3bmGqq+eF/b+IREs7E9z+kM8APu92AVuHCw6WgPa+AX195nTlZkxi59GHszU189/YHOPTe3L9lO/VaNQo34Sy3yy5127/ZuCfe+pCZk6eQ/OwzNN8s5O/NG4kYEMvM197B7ONNk71TZuZ6WVQUXLpM0rAU7A4bCouTIL9QHEYXpy9cJjwtAYdIZRDJMA6nFCrXZB/lzMdrmTttMmmrnqHh0hV+eecjkkaOY9gr/6PVTXCsDFIHqNC6kZNzkjEjRqIVWjyNyK61o1NYZRbwsFGZ6DyFC1iFzuHEx9hLXc4Jzu/YxeRJYxny7GLKcy9waNNXDMoYR+bzK2nQKNDoxOJpxMfpkKPHm9/+xoMLFxB693SK/wVM/7PtW4ZPyCJzxZPcEqJ8Yb7S6NAa+jj3w35q/vmLO2dMJ27e3dzMzuH0N/sYNH4SaSufp0apwMNDhbWvB2+FUgKFb/15kCUPLcJv/lxyf/yRc9/9xuhpMxj25OPUCXu8Tji3lZjbKyj443eqfzrCojvuIfSu28n/52+O/vwd46bNYOxjy7B5uFNnasE30B8PdBz/5xBTpk6UHSlLr6nfUGLXcC6/gLARKfLw46X1QW934mbp5ecNn2C9WsADC+7E/44szvz0C3/tO8D42Xcy5snFdGrFgdomR759ZiP5eVeZlDlRZpNLCIZCdPq6uFpwhcyJk+WG73KpZepLmMvCrxs/oa+wgEUP3otn1hhyfv+bw/v+4P4nlxM6eyq9Oi3uLjUaqxVvHGx7+3WoqWCVSCGJCeH4j39w8cAF5j+2FJ+pY7H4eeIS2nCFS+pGP3v1Dbw7DDz12GIYkUTOF59z4uhp5i9bgf9tM+j18ESn1KDs6CTI0MPXH67D0d7KiueelbiPn3btpqLgOg8/vRK3QcMw+Phi9nTDbu0iwNzKhudWMkDpxlNLVkBQNAe3bOZKRQFPvPwCoZOn09jSijbAW+53TSUVsusZP0jc/056ew1ERURTW1lPcXUN/smJuPv5o1Vo8LLbcdRU8P3Gj9AbulgmXMAxUXz1+ltUtvXx4MrV+CYnY9JqpElJwNnLa6swG0wMS0jFZXWiFJu4CoqFC9huZVDqYFxCk4wKd7MNdcMttrz5GrHB3jz60mrZRf/60y3UdRh59MU1uMJDseh1krmq6jOirqtn59p3SIjw476nHpMjzv3bd1PR2M2yt97DNSAGh6c7DosZvdGI6cZ1vt+6DX8fXx57/X9gMfDpW2/Sh4Ilr75Gr38QeIrYNCveVhuuinK2vPUGI9PTmLd4MTS1suerfdQ7Haz8cD31Ci0aHz88RRfT2Ef3jStsX/cOI9NSmLdyFVTV8+X2XfRaLKxe+z6Eh9JuNuHr5y27ZScvnycuKpqYgAiMDU1ovL0w/Hu/f7JrJ1PmzCUqJha1So/LocDPaKTz+FF++Hwjo8aPZMqzy6GoiO07dmH1CuDxd96jzttTHtB7u1swtzXSV1nO0MRkAkLCaWnvQavzIFijp/zAQT7/6ENSJ43iiWXLqS0s45PNW/GKH8jSNS8REBElnxWlwoHa2Me5n79n16ZN3Hv/g8y99z4KrxezY9t2hkbHsuTdd6XG8lZ7G6FBwXI0f+b339ix4wvGzZwh3fSVJ0/z8cYNBKUP4elX1uDl7SfNRWabCTe7k9ceWUp7fTMz5t3NPYseJv94Dvt272Tw8EE8+v6b9Jq66bKa8dR64Oflz7njpxk7cQIOhxGz1YxHYCg2k4nci+fJHJeJyWLAZXXg43KTHeOcb75l/76vmXf//cy57wGuHjzMzj27GTp5DA+tXkWzUoVVoUBlNRPhtFO4Zy+njx5gwiP3MGreXZT88De/7P0OxS+z7nHV1deRnJbCbYvuo+CPXzh4+RyKkUOY9fAT+GnC6ejsRe0rxPZGis6fZtigNLw9Q9Aq9HiKKK7mRi78+R0XrpwlYeYEJk/O4urPR6i6UIiP1p0Ou5HkOeMZP2EUp77+irbqeszoJY8nMWs8826fy9EdX5J38RJTHl5M8pQs+jw96TVbifDwpb6inKbGOkYOSiTv0EG6+3oZfNssNL6+3Mi/wtC0YSiU7qj0nlgUApbaR+6+fZQVFpG14D7Shw3jjx2fU11TxoSFdzJ44nhMQhckMg9dSkpulmC2WkiOCSX3z2+kVmLM7Hsxu3RcLyxi3MQpGAQCwWrGJ8ANZVcbBzd9SndLC1kP3EdMzED++mIv16oqmPrSUiIyx1Lf6iAoMBSlrQt9fTUXPtqAzmwmY+ECkhOTOblxC0VV1SQsfYrwSWNxiDAXDfRqwK29kxufbKGvspK7n32a0JBg/ty8jerWdiY8/zxeaUNpNJjxEguZUoG1rJi8TZ/g6Oxk2uIniY2P47etH1He3MLU1e/gmzoEg6lbwi71GjXqW82c/WAzvS1N3PG/ZQQHBfDHuxuobepg4suv4Dk8jWZrF2oPjZwU9hXd5PoXe/Cy2Lh7+TKUGgWHftxLncx6DsDs4SPdqXq9hmObPsXYfAv3iGCazGaWv/I6zVUNXP3lIOVtLYxas4yQjOEoLQpcFhHm7aL1ah5Xtn9OuLc3s5asQGG3cfLLz6hqa2PK2x+hiE/E7DLLrpVGpae4qAgfnUpG4bnUemx2u2ja8PnnmxmfNZGU1OHYbG5ybIylDePNAs5t2Eikrz/3vPIyra1t/C44T1o3Jr72ptTW6ASHztVfUDdfzqN8337UFhOPr3tHimX/3rgNN/9ARq96FkV0DGaryGdV4u5wUn/2FDe+20OYjy/znnmB5rYW/tm7hQ4UTH71AxzhETI0QujzFEYzDWfOU7LvB4IDvJn72gpKK8o4+tluwmISyVi+EntIMDYB9nRacBfg4oOHaD14mGhfP2YvWSJNIwe+2Y1aBLbr/HD5+TP32SVcybtIbfZJ6O6lubuXpBHpzF/yKBfOnSf/0Amc/8ZuzXzrVVrdtVhdovOuRt/noOb4MSp+2EXqgGimr1wjY/tyvt+HV0wsU99YT7tej9LWLZmWInrqxIlTZI7MRKPT4xCQYqcVvcrEqVM5DB01Fnd3P1xWDTqRJuDs4covP9P8x2FGDhrEqJVPcvr3P7j851EGpmcwbOVyGrVKPD31KO1mHF3tXPvnMHWHTzA8OZEZj8wnLz+fk78cITxpEFnPPE2PpxcGuwrHvwcZkQdw4ts9tOYeZ9yw4Yy9azFnD/5D/vHfGTByJMlLV1OvVBPo547L0IOit5dLv/xG96lcMocPYdS9d3Hi7Flyf/uHoWMnkL74Idrd9HIC4LQZCHV3cWDzFoyn8lmQNYOB07LIOfAnZTcLsJsseOn8iEkbwtiHFrD9qy9puVFEmJsHKjMMThvGmDvn8tNvv5BffJ3EzNHMfvQpakxGerUuPDUaAoWjb/tuunMvMHvaJJmV/NXuvTTcbCJt3GSGPXAP3TrR6XBIg5W1z0Be3hUyxk9EqdSgsgvhuZNuaxtX8vOYPHoKTiFaVehROS0ojI38vfUzdCUV3D17DmFZk9i940tqS6qZtOBugmZMwSA600YrEd4+9N2q5cCeL2V02dzpk0maOoHdn39JY0UHmbPuIH7eHJqcVml4CBOxX+2tHNi2G0dxsgS88gAAIABJREFUPQ8uuIuA1DC++mEft2puMWvRY/iOnkynQiMjzML9veisvcEBITWob2Pe3DlETxvPpvfX4azrYvY9DxAyfRoNOhUtTjM+agjrbOWbd95G297NsocfQxsdy597dlPVVIvG053OXgMrnn8eu9LFt3u/wlM0YMwWCTiecfvtRCcksHHLNpo6e1i47Gn8hqXSaLNiV6rwsrvwbW5n3/vvE+WhZcHts/ALDuDrH3+hpK6Ne5c/i2dqChatYD72d3jK6qroM5kYnDxY6qmF8k2M8ksrS2U27tDkfhOIS6WWgn1XTS0/bPkUb7WNFU88isLqZNdX+2lzqZnz+BN4DEqi1W7D08cHrdVK57Vr/PHFFjwtPbz86stSPrD+441YvYQE6GlUMTH0iExoq5UEf386r1zi+01bSAobwH13302fo4evftwvZRbLXn0LVXgcHUIrq3Thr1HQffUSP332GZGePixd9ZwE/r+7fj06bx/uW7mKrpBQzMLYIbiUGhVdl8/y+65tRIUFsfjJpfQ1dbN399fyevgE+IO7joWLH+J6VSmHDvyNt0OFpbcPn6AAlqxaRU15JV///httejUPv/g8Ln9/umx2iUQJsTmxnTrDwZ07iUqK5eFFD9JaUcFPP/6Ge3AUc59cTmtIKI1Os6QMDPBxo/jg3xz9F1WXHJXCYw8/zrXCQn7+81dCEiKY+eC9eMTH022wEoA73YYucopzyUwfiiG/kkvHz5EwZCiDxo7kQk0B3kG+RPqH4eXhg12hxd7cRsPRHEkp0MfFsPLZ57h88Dj/HDpIUFoMU++9m8CEFNpaOggQOkZTH+dvXGFc+ig6LldyPvc8oWOSGTx+BJ9v/ozFjz2FSh8oyRXafzvl+u5uCn/8mWuXLuCbEsfDTy7h+IFDFJw5Kw++FrNFyp3uvfdejvz0I7eqq+k09MoiOjwphVnTZlCRe57D2cfQJcVyz4oVWNw9pYZXZGZ09nRyrSRfZiJ7uAeDQoVehF3UVFK1/xuKc88ybOZ0pk2/jaLsc/zx7Q8ods6+22Xs7sRPqyY5LoZrBXnccllJW/wAdzz9LBjc+setWgHsNpN7/hQTZUKIIJ33ZwaKLOBja98kL+eQBEEOCIuk6WoZepsSXy9fWno7sXqrSIyLpLUwX3YenH5BtBnNeHh6kDpwINWXLlHX18u0118h7Z77sOnFWRSU1v5UoKJ/DqBsbuDk17sxGbrxHzqExW+8Tn7DLYaNnyxAhbLVbFQKq7eTfStXybzdiKAohsYncPPcaeoMHYx/fimTlzyKS+2BVQwI7ELsreD6oYPYqou59NNu7EYjwYMyWfDK21Q1dTBQgJ1FdrBg8yqFLqiXL+9biKW2Ds+gSGKj4ijNvYLRXcP0t54nadoMFEo3KT8x2+x4Ku18veQJmguuETMwlkAPL9mNbLTZZRZwzNQsOZMQ+gphkHF3Oti6cBGuhluERYbhptHQWlVLq8PJvR+sJXLiJOxqnQCoSzafgKt+vfJpOq4XMzh5BAqVgrwb5+hQq3j8/a0kZGX1Q0bFXSha2l097Fn0GK7uTtzjQuUor/1aJU53b+7/aD1eI9JAa8fkEoJWHfp/MSsf3TUffUcnCYlJ2BxW6puq8dTo8HW6U9/cQWj6cOx2C70lRfh56uhWOuiy2AgNjyXcJ5iqi1cxeLrx2Pfb0Q4YiMtoR6UVLCUr9HSyduFdeNucxMemyTzb1oabEBjAkk93Q5zI/HX0M+dQUHqzDD+dkvCYGMk66p9DOtj62SbGT5nMkLQR/aN3KZK0YKgsZuNDDxGj9yAkIobePgNdnW1Y/ANZtncfjgBfnAYjGr1ajnRvXb7I7lXPE6jWEDAwSkrfRHi5/4BYnty1C7z9+p114ufanJgLr/DRU4uJdPNgUGI6NQ11NHRW4pWcxBM7fwTh1BbXX8zTrVbJVdzx5DKCvNzwHh5PU0c7pspWwhJSeUCMK7z0uOy9KGR8k4qaEyf57uU1eBiNjJ6YRV1zIyUVxfho3fC29YehB6TE09bRguVWLb5ubrjUWlp6e4hLS6O9vZOmiloGZI7izi+2YNUJf594rMUoUsmlb/ZxdtsnBOBiYHI6VfUNtHQ2kDBuEnes39o/rhAjYJdw6+s4f+YcGWNGy+zk/wPCFf7ps2dOkJ4xGjedd7/jU3wprZzc/SUF2/YS6HCRMHwIZbW19BrNElA+68MPcAoQuM0iJyLi8zoqwNHf/YKPy0Xqv9GCV4qu0Wu2ETFkGI9t3Cij6f4vgdruJHvrp5z9agcDvf0YGDuUmppqOrvrSb99DmP+txanTolSyE/ke3BxZOMmSn/+DT+1ipDBidyoqaW5tZtZ9z/A+JXPyISHflepAxwmDm7azNUvvyU9LJrwyDAKym9i9dGjcSlRN/QS4BOAX0ocF29elYZmb5UGW2M3Pp4+hCckcL70BrecJqbffz8TnlgBApshNVwO3G1O2S1uPHSU+OBAvGNDKW5ooLSqhUnz7uH211/tzxOVWmMXGExcunSZjImTpMdM3oMiwtfRx5W8y4wfORFJsf7PfIzSyJZnl+M6f5U4Hz+8IiIorK6m3Wzj7pUrGHTfPdgkzFnIFIVmzswXK5fTc/UyCaHB+IYGcfVmGd02EU31EnF33SETUsQ4VOWwSJ3bzmWrsFwqJj44CK8BfuTezKfdamP5m+8RMW1u/4hTzl3FDdHDpuXL4MpNUiIjsfm7c6Oimp4mAy+8sw7fWdNFexSjUqh7rVLQv2PlKhQ19UR7++Dl5UVBWQnqkCAZQUh7D9EhobJwK7pZhEqlRCsMggYz0dEDULi7c/pGEY7wYJa8/hqhmZkSrG1CjBXF93ey/pFHcG9vIyUyQpp/LheX4gwKY/k77+M5TIyABehf0OahtqZS5uGmDBr8/zwCCqisqcBqMZOckCIB0PI9i++pr+Wdp5ag72xlVGIiSouDwqpqapRK3t61C/dBg0QaQf/jYjLhaKznk9WrcG9pZHBEOE6nk/yaWsyhEby2bTuKiGickgspKxBs5cV8tHI1Ph0WhiclY1SYuVh+A0VYMK9s3wneISAiG+XaY8FQfpMPn1lBtE1BcnQMTT3dVLa3og8NYeU2kQUc/H91b4JYYLh8ls1v/A83i5mhCcmYugVqpxGdnzdmgxFHew9jx4zmlqGD4tJiooNDsfUZcBgtJCUm09bTS1FbM5VusO3gn7jEdEASURV4uBy0nsxmwwsvECbkGPEJtNXfoqGlA9+4FB7esVuit/5vjI+ll9rjx/j+w024tZjJSh9NY1MdRc116EaksGzndqxqgShS4imydxV2Cq6dxMNk5Oh7n6HqNIOnL/eueY4KfyVxI0YgVMzS/yRCNy0WKn/4lR8+34pDq2JI8iB6qhpo6G7Hd1waT21Yj0vpjtUh7k0BB7dTfOkU3gYrh979AmuvEUOkB/NXPcmvp7N5/q13pShKwKPF86K1Grm0YxdHvtqHp15HcmIS1bW1GHt7CPHxlJ1rq8XF6BEZ1JeX0tLWhFuIP71CmmFXMyQpldqb16k395Bw7+3MXbUS9L5Yhc9AriZOcq+cZGL6OPTosAuzrMqGl8tK/qefcmjPXnwDg0hJGkRdWTXV5ZUoPnn5Bdfto0aRvXGTHKeYVAoeefkVmnx8iZs8VVaRQp5gU4ioJiXHDh1h5vTp8oYSjCKl7LIYuZF7El1zE8c2bkJtctCpdOfZt9/H5uNFb1OTxLsI04ivfwjznl9Jb7AbrY21nPxkI/o+I3h4cv97b1CitRCfdRtOhX9/yojYyC1wcMcGbh76m3ijAk+lgpLueuJum07knPmkigJHLjA2rCoHJksPN06ex6etk+wNH+Fjd+ERHEnc1CwuYmTRmlfo7VciIDzCbn0W/tr4PjU5OQR22Qny9qG0o57E6TOIm7uQAZNGYxASGRsEapzYW2upuHASVWMrR7buR2W0y7zMBc8/Sx4WMqbdhvwGtRqzxklHdwvN16/SV3iVgj17oMdAUMpQ5q16gWqtnsSxY6XCRyp3nNBdUYajsYbKnNNc//0oxs4uQockcMczS6nV6Bg4aQpdFjvubnrUdjOW5ia6y0opP3iUpt8P47Db8Jg4AkVSPO4DU8i6+97+zUws8CoVpsYGrDcKKT12jCuHjmE2WokdOZZpix+lO9iPoEGxoLHgkt5aL+oKiojpbSf/t18pPJ6D2WQieVwmUwQGR+nJ2UOHuXTsb/kYJWRkMvPu+ahCfDi2/1tqj53D0mdl8G2zGTH/Ljp83Ygc0Z80IqsHu5GOyjLsTU1c/f1vmnPOYDYbSLhzGoPnzsHuG0aY0OEIDZdCJZMo8q/dwEvrJDUpSUr1xX0p9FbrP/6IcVlTGC0izyS1xIFZRPSVlaCvreHaTz/TnH1CXoOEuxcQfdtMbFEDCYmNRSc2E7NRFsmNVy/j1d3JP1/uwVBcR6ehj4wH7yBlahZKv1D8k4dIkb0YAyvtBm4VX0ff1c0/n23DvaSGPpOBwY8vJHB0Jr6xaXiHRfabLoSAUaGgSrhi29s4tGcXteVloNYzff6DBKYOJWBkOoT74aRLdngEve5Gzml5/Y/s2klvwy26LRZuW7KYotJKFsy5h6/XfYyqu4secx9zly8hMi0Ri8PI/m07oLaTto4+Frz4IpqYSGKGpUJwsPRYirx6tctJafYxElGw7/33sDc1YNdpyXpmGbbwKBJHT0Xp5YlC/V9FbdeQfTybYZNFoecukgVlbeJQuDh29Ahjh6fLzrT4fEXSixDbF53JIbnPyP633sHXaqPDauGO/71MZ0AACVnTMLkUeIsi2WGTyKTKC+eJNAt4+AcoO7qxadXMWPUk/xQVsOL99TK+SWbgSt+UiZtHj5Bs17D99bfw0SpoNXbz4Gsv0+XrS9yUmTi1ehQWK4r+CpPK7Gxiu7v58u13ZDpOl0bLvLfepkOrY3jW5P+KLSHQFp03BVePHyfJYGfHiy8ToVRg8dAy/Z01aL398azq4dv1n6K1mTG7Kbj33VfQ+Xliqa5j7yef4u7QYFBreejD96k09JIxc6ZcU53a/iLcYeujKucEIeV1HNqxSx6itJFhREyfSq3TxaLnXpQmDXF9baJDbTZx/mwu07JuQ6n6P3Ahl5yKiCSQaRMmyq5U/5eTPruBkpxsousa+XPzFlnbKvz9mbPqeVrc3EmeOlWaWITIXJx0rC31tBZeRVtVxU+fb0XldKEODGbRu+9QbjCROvU2yXUyuoSLX4Wpp4Pm8xfxuVHBH1u24qbX4xk3gDHLH6fTy5PkTHF41oFTjcVoos/cRee1AlS5F8n+ep+s46PSR+KMH4wrJIzZjzzcf+JX2bG6LPS1ddF46SquvAJyf/4Zu6mH0MHJTHl2hcQN1fx5guM//4ZV5SR8SCJ3rHwMl8lK45GLnPnjMDaFEnXSAKa+s5o6m5XRaaOlMU9+KaC+/BqalkaaDh6j4MBhOXINHJzC2BVLaXf3IG7YKFxK5X9RnQqKy25KF/CIYSP6NVn/mUCuld2QHNGhg4bIFUmY4MRrVZcW4tnZQfG+HyjNPoVGqSZ1+hSKPFQkzZhO5uTp8hAreokuq4W64mt4dXZSsHcfDXlXpAYwefIk4u+ZjysqitDEVKx2p0R9CdxI6fUrBBvN5H26k5aCG3J9TJ09nbA7puMMCyZ6gHD16nCIsbRaxfX8PPx6eynbu5+KE6flmHzSovtxz5qAKiaK8IFCt92PDhGNn5LCPHxtNo5s3ELvzTJUFgtTRKd3ylh8PP04snY7zTfLabcZmLf0EfzSE/DTuHHqw110VzRQZ+xl9uqn2d9wg/krlpMYk4zS+t8dqoC8K9kEO02c/+gzeksqBWyOaY88ituIkfilDMI7NEQ62dV6cUVtXD6VTZxTy8n3t2CvqafP0sVdzzyNZXAavhkjMXp7SXe36L6KkIrqkzn89MkGAps6iPbwocNkxhYVQdi98xk5fx4eOmF0hB5HFwFqNWWHTxBhd/HrZ5vpbW7EaLcyf/lSXCkJhI0YjtbTR+azK0UDzA6XDvzCid17iG4y4G1XYPTQ0+XtRmeYHy98sUU2pVw2MxatSibU5J46TpTVwbHX16Hu7qNVo+TRNS+gCw+FXgN/v/8xdpGX7rLy+GsvoYoIRGdz8v2r61AaHbQ5FTy19k1KVT2kz50DVnd5QLGqLJIUcCLnDFMnTpVYIZVagV1hQ+0003rkOL5dPfyw+VOsIsAjIIwBSYNQrHv1RdfEpETObd8KbW3oPX2Z8/BjOKLiiJ8zB5fA4MhL1B9lcuSPv5kzaxYurShYpMcWQ2crpRdz8WprJ3v9RpS9FjQRscx89FGU0aFUFF0nb+9+PIx2mRJw2yMPYk0Jp6G2gnObNqPvNeIdHsnkxQ/SHRdC0vTZEn9hMoBnfwY6h77cwsUfvmeoTS+J9V3eLqKmZRE2cz7RwzNEehMCxtVt68ZHp+f8P8cwXL/Bxd1f4ONw4RsWR3jmWFqjgrnjmWekZF6w+7wcGjwMRv7eup6Ko8eJs3li7u6hx9NG8szbiJt9H/6pqdIT6ymkYi4HhtpS6m/k0Vp4nXN7f8Nf54l7WBCTH36A3phIksSiZ+0P3xYnmKqacjori6k/m0PR918RpHfH6R/DnKUrafcLYGhWFg67BZfdgVpc8O5OirMPYC6vJnv3z/h6eOKfEsbYe+bjiIknKG0YNp2b5PFpXFaaS4sx1TTQePIsxfv2y5vaa/RIWnx8GJg1hTEzZ6JxF4gKhexI1hYV4t3RROEff1J+5BQeek+08fFMePgheoL8SR4zUrR1ZUlqtbphrW+m7/wZCg78RbmI39JoiEyIZ84DDwmiLT9//y2VBRfQatUkZoxm8uzZcuM5eeAg1Sdz8fb0I2rMeFIEDmhQPL4DolF6eMoTlFjoS3PP491n5eiXuzAJc4PTTtDEMQyeMxevhBTZ/hb4DiH4FQv6FVEAurlIjBeOMjd5H6r/hfx+/PFHTJw8nZEZ6fLfRVEtpOHXzp0hpKeHs7t2Yim4LKPpgqbNIm7OHXKc7hUahsZiRCOKEJeCWxfPo66v5swPv9JSWC07VAlzxhA/eTzRQ8fg9PSVbXmrw4ZW7eDikcOEOVQc374T65Ur0p2ZtHA+oWPHETZkBG5CWG2zyE6gGFdXXbpIWHsrv3y6ib6GRhQaN0bOupOBEybhPXQImjA/FBpxplNgt+loulqE5uY1Tuz/hobKKhwaDePn30WPycK0cZP55vMv6KwoQ+/tQfqdc0gek47VaWLHJxtxazHh6R1E6u1z8UyIZej0LJmVKxAxMgPWYSX/8CHCu438/vlmHG11GJUwfdkqdAmDiB8zEZeHOyqVHZfLidKp4+jxHIZNHImH3k2Ks0VGqvCaiIxgIezXiSxglZTwy+ufn3OMwIZ6Dm39HGdLM3i4kbV8BebIKOlY07p5of53FKUSLnW7hcrj2VKm8NeO3XiKOCQVxM7NosTYy/IPPu4XQmt0/b8/Jgr/OYRfVQe/b92G2tWL3V3N7ctXYAoMIWX27fKeEcuD6KAJDmWpwKLU1HBgxw56urvQhoUzYekyXCGhDJkwoV/8LUwpouiyO6R+x62ijtNff4OnySijGCc+t4zwgfGYb9Tyx449qAw96EP8GPPo/fhGBNNZWcnvu79GZ3TiHhTG+CceRRMZTsL4MThMZlRefnKa0GPqpPbMGYKKq/lx/Qb8RWfF24Ow6VNp0et57MVXcCj7OwgiL9zstHD+9DlmTZwuk3wEBkY0Ac1GM1fzrsiUJHHlhW1ELEBNbS10Xr9BX84Jzny/H404CPr6MW/1KxgDg0mYNBG7sp9DJw/RvR1UnT5B79WrZP/0k2RG6oNDmPzYY6jCI4kW7mbRQVYLU4SD+ppK7BUVmHJOcfHHX3ETxVVQIBOff4beYD9Sx46VkxbB4nPX6Gmur6O7qBDTmZPk/fWnZIe6xQxEM2IU+pg4bn/o4f7iw12Jy2WntqqaHpG/e/YyeX/+idXQTUhKItNXPoPV6qDheK48gDr0KnwGhjNnyYPolWpu/HqcwpPn5WcfPHIoAxbOxn1gNGkp6f2h3GJ8onbR3FhO+7UCGv88RHn2aXQqFf6pySQsWgjR0aQMHyMLQOG2Fle0orpUmkBGpA7v78KJM7viPwyM3cKgRIGBESWCQhYgFTevyoz5uh//oP5iHk6FggHjRlMb4svg2bMYNWEKFosDnVYYxOy0VpTSWXSNmgMHqci9IHXMKZMmEDJ1CkHDhuM7MF6uhfIwiZ3Sa3kyOars6x9ov3YTi81F3OSJBN85A58hKYRHRaFRiZgzaecj//IFvHq6OfPxJ2gam9EpVIRnjsL7zlm4JycyUBSMZpErKzpoTi6dOY2n2cr57V/Rdf0G7koXGdOnkDBvLt1dBk5u+RpHaxedVgOj5k4lYdZ4XH0mzny0B2NtK1YPPfFzpnCaHh5a8wLRQdH9HWpRqWogr/AUjltVlO7ci6m8RiZ0Zdw5H6+x4wlIG0z4gEjpvrY4TFJDXV14A2tZDQW7v6OnpBQfPz2Dp03FZ8JUgkZlogr2p9dmxkdELzrslP59mNz9P6G4WUaImzsG8WoDY4h/4H4iM8cQGOwnJ3s2kSxtaKMttwjv9m5+2/wJjt4uGXAwdOYMvIaNIEFk+HqJjG0dOMTfcP3YYYnP0hRXEe8XTEuXAXV0JI7UWB5445X+DpZOLRsAfWYThVeuoK65RfEXe3E0tmD29mTi3fMIHpyCqaOT7C3bMXV04BD0k/vvJnRwAg0l5ZzY+hXuLi1tCjW3PfEQjlh/hk+eBFox6hXaKKOM8jydfZnpk6fKP+rHXtlFRi2Np8/hulXPz9s+xWm14ReZSFh0HIpPFtzvamqoJC7SjzGpgyg7m09DSzfjFz1K+pLHcfnoMPzHlBJggdPZR5kxZYqgAmKxmXET4wO7gwOvvcG5X34nKWogY4aMoORyPh09XShDfLll7CRoQASDBsRQf+4iPd092IODaDebCQkMJiN5EMVncilrbOK2F1czYtEDdIj+k5uP7Fzb+nq4VXgNr7YOjn28ib6+LsJmTmTG0qVcqGqRdGsxZhXLoawG+nr44aVXKTl7lrCYKCaOzOTasbNcr67ntudfYPRjj+BUCweem3yOeoULs7QAVfMtjn6yCZvJQOLc6cxYvISLpS2MEyNasUCKR85sQq11sXPJImoK8kkamsGAiAFcPJqDRa3hzjWrGSTcPP9nNClGfy747tEnqCq8yOCJKcRERpJ/5ArVXRbu++QjksSmLMZrstuqQdFhZPfiRXRVVDIwYxzBoUGc++cnmb/44IcbGTBxkmygGSwW3PUqFJ2dfPzgo9DczMhRQyT5vqmsnkvVdTyx60sSpojYqP+XHKo09PHWvDvlSHd4YgqBvn6cu3SRVo2aJZ9vJVQEnQsDguzuaLHerOC7F1+mr7GJiIxh0ilXdOgIAWoVOrWaW8Y+YqdPxmw1UX/6NJ6iY6xVY3N3I2r4cGkWvHr0BPrgIJZt34RHYrws2ewup3REWmvq2PTAEulKTp8k0mGcXM45hzMgiCd3fonbwFiRAiyhMeJdXLtegpeXmqjoKBm6Lt6bHidbNmwia8IUBqen0ydJ3ArpXu0pvM5njy4hECvp44dgddg5f64IwmJ47pt94C8i6a39G6BTS332Kf564xW0Jgup0+fS2tPFzUsncI8M45l932Px9JYYBtmAchhoupLPliUriPP2ImlogkyAyTt9CWVIBKt++w2HhxDuurBaTXKhv3boMD+++ipRbm6kj82kpqGBMuGsCw7llV//wqYRW4g4wdpRONSU/3mQQ++sQ9FnYMRdd9Dc3kH5hUto7FZpntAH+jBo0ljqaqtpvFpAkJcXzV3duAcEMHTsGCoqKqkqKiF+5EgWfrYBp16LUi2MAk4ULjV5P//KH2+8TWKIP4Mnj6Cyto6LOXmkTr6Nh7Z/gU0ng8j+YytqOPGvbmfU6AwJgxe/qdPukN2okydPMDojQxaAonwVG6TW7iJn526Ob/mMAQFejJySSVl1DVcvl5AyeTqLNn+CUWhVBDvAbJWn6mt7v+Hnz7YSHRTAyHGjyL9RRFFJCcOnTuX+T9ZLmLwQuatFCoO1h6Nf7ubyjm+kqzd96iiuFBVQVVLD6NvnMevd97CJTp7djF6Y04D976/l5t59DIoIJe22LA7lnKS3uYesO+eT9fJL8vXll1U8u3YOrv2Qoj8OE+UfQHLGMIqLi7F29GDu7sLuMBOfloxHdDj51/JRGntxV6vp6TUSFBrO8PQMcs6eoarpFjMfWsSU55/vlwTIiZwJrVbP9pdf5dYfB5mQnExIfBRnCgqoaO1h/IKF3PXyS9jUSrmgW7HLztuFM7nMGSNwLGBVizJbgaPPSN7lPDImj5e3sZxvOO0o7C42P70U+41rDIoJly7jExcu0dFuZ+GyZxn6yH04VRoUPVYUAsdjt7DzxdWUnz7BqKGpxA4ZxK9//I3TouWhZ1aRJAojnQKH0oHNbkKvVPLhE0+hKCllaEgYAyOjyL5wgRa1mrtfXE3c3BlY1R6yeaB3OOQI9OOHHqCrpIAxwwYTEhPD8dzzVLV2yhFwvOAkimQShwOtcBubevn44UdwVtUzbGCCHOvmXS2go7sbDy83LJYeBiQMIDAmgnOnT6Mz2/sxWw4bEbGx+IWEcvzUGRR6d1a+/SY+Y0bg0qlRKLX9E5HeXl65/wECOjoZE5+Il4c7p4qKqPi3c/Pmtu34JqTKgsugFvuLivLaMqx9JkamDOtnvPafPrlRXozJaSUhMVVWhR6CcGt3YKur5q0lTxDS28uEoUMQc5XzpSVcbevgs19+wTsxQeKSFKKjbbRhKi5h46uvYGysYdaUCdhsNrLPXsQ7Ko7Vaz9AmZggCyenwo7SZZcImNfF6ztdjEtLw2a0crGaiH7dAAAgAElEQVS0hGZvD9bt24syKLDfBSzXNgXtBQW8tfxpwhU2Jg8biqPPxKnCQvr+LbTe2LlDFvuiG+no7ZOZ7L3nr7Dh5VcJcMLUsZm0tDZSdOMmGjdvrFLL52TMuNG0tLdy+fIlOaIXh4b/j6mzDs+y/N//6+laN6wYNRgjBxsjRiMhJigGCqKIYKHYigUoLaAIChKKhWLQ3WPUYDAYbGNjzbqezp/XNT7f44eHf3io2xP3fd3vOM/Xqfb4SE9Ll6lfR3OyaQ4P5Kvt29AEh7UhitRaFB43BYeO8s2Cj4gL0JLRpw8N5XVcv12GMqYjr4mzWa/ArRLZu2I74KFi90HWf7EUvUrBxNGjKMy9Sr7IFE5MZN7mH/A5LSiC/GRz4vPYKb+aRzuHgv3L1lF7p5Ta/xBP723awNXqSpIGD0WpNtx7VDtkjN31b35kx+q1REb5M2xIuoxXLKquIT59EE+uWAGWFgiLlDgs8ef66aNSD7jz6w3S2xAdHc+Mea+x7LdtvLN6RdtzXaBkxGHo9JH17Y/s2riZ9kH+DEtLpTD3Bo21NRj0apodVggMoFefPjRVlFNw4zqRkZHU1DUQ+J/7PXVAmizgC+uq6PnIBB58911QGtvwbgonTpeTzLNXGDQwow28LpY2QhzodJC1cin7/v2dqM6RpKemcfNULjcuXEOx8YEpvoqacu579D4JyWw8mMnG77eROH4io2bNolSjlMYEIUo3+bxUXspm0IBUHEJ1L+YvLg8BXgW/LP6Sy2eymPnyqyRmjCBn6zb279lFvbsVu7+Wx+fNYfCwoRxc+y0XjpxC0GxqHU6mvvYyQzMy2P3tRv7+7U+mzX2NYTOeplZtpclhJVhtwGv3cDrzLOMHDaH89FmaWlvwT0lGF9Wey5dymTjmPqpLbsuoFBHHpVWp2DxnLmWlJTz5wXt07tKNv1Z8Q9bxM8x86126TpqIx2XFrVKicPmkgPj41fP07daZ6szT8mCOHjoEl85E4fViBg9Ix9raKoW3fjo9xogwvnj0AexuGzMWfEBwWDh/f7+FU2cymTTrOQY98CDNXrUswEUmoV9NLXs/WYjH1sSIl58iqlcvziz+lqxr+aS88QqdRmTgsAsgjgqvPhhNQzM/v/oKBpeLp9//gPD2Efy+bgXHz53lgTffp3vGCFQ6HXa3Qx4EqooKTi1cAv+BtKe+Pw//Dh3Y9+7HlDaa6T3vDfx79WyzqYuZjNuLqbmVnZ98hr/DzvNCaOxn5MDar8kuK2fUO+8T2bcPLqcdhdeHVqHGVV7JypmziI1qx3OLPpNu0y0LFtAs1pcOB/r2UTy7bDF+fiZ2LlpMaU4OSpMJu7+RucuX4HR52Ln6W24VF/H05x8S2KUjHpUancGEy+WmOTuXc4tXEhsUyEPvvSoTD8QovKSxmdFLl+LpECdLP8GV8jgV3My7QUCgjnbR7fApdTKJwqRW8L1wAQ8dIXVvdeK7VUCYz8vdE6fIWrWGxPj23Dd/lhRr/7l0A9UOH2MWfYo9LJAgnRpHi4UQv0hunznHbwveJaV3T575bBHFd4r586tllFRX8+4vv+EIDcXqsstkCZ/NQmvOVU4sXsaA7t0Y9f4buGuq+eHdj1GHRjJi8SLsUZF43DY0whThU1KRdZ6s9d/TNSqCiR/Mx1p8m41rv0bXPo6MeW9BeAReu4UAjQZ3q0VODvYsXU7PpB48tWwpt3Kusn3RlwSrRFfZQmyf7jz85stUlZXyx8Il+BpaUelNki855Z3XuXTmDH+v34xfWASzvlpBo1aFT+XDarYSoPYjd/decjd9x7ih6fR+dRalWRc4+N12tFGxjP7iSxoMOgwus0Q9ePVGjhw7zqD+bRgYgaz3uJwYFF7OCAxMWhoqowm7T4HOpyDM7SZr+y9c/S9ObKaAY48Sh951dny1hS5pg0l5cy71Bg1+Kg2+hhZilAb2/fQLB3/fwRNTJzNq8v2cP5fFH1t/Jr57Es988A6tJgMVNit6nY4Au50TW7eSv/Nv5jwzjfajRlCYeYYd331P0tDhpL72JjVaDX5GDR67BbXLzemffqF2/0GmTLiPuCkPcHH/AY78/Dd9ho2k36yZ1Gm06LVGPK2thHgd/LRiBSVZ2Tw25XHSnpzCnu2/cPyHn4kPC6Xe2ciEaVMYMOVhfv9xKzn/7EbjatO/zpk/n66pAzi4Zzd7d/5N/xEjGD37RVo1arQ6tcywFmiUHxctxVhQxLSHHiDogVEc27qNg3tP02v4aEbOeYEmkbyhVuDyuuXfYgU8ZvCoNp6aUnBXwd3cwqVLF+kvJnpity/uL6eLoP9QTz9/sRhP/k1emT0TdWpP/tr2ExcPX2T8k9OIffA+nGIa3+gkSK1Dh4cv3n8H591yXnvtJSISO/Djlp/JP32diZOfIPmR8VQrHIi/wvyMKGsb2PTpIkyigJv1AnTrxL5vvuZS7k1GTZ9OxIQxWIwmPFYX4Qo1gU2NbPj0Y0JwM+2JKWg6d+CPTZu5eOkKU198mQ5DR1Fuc6H298drbSXCaWHBSy9i+O9B9sn7C/CP68yGz7+g7FY+OoMarx+8+eHbGAL82Pbt91Scu4rZYsGvewdmvvkaoRFRrP/qG26fz+W1994jIC2ZZoNa6onVgiNZUcvmhYuIcDl45a35EBTA9hWryK6s4el584np1ReLSGARBZdew63bYgJoJyWpt5wiSnyrWiFdwOI87p7UZgLRoMbk8mC9XchPy5cSrYFZH74v9e8/rFxFkdnO9Pfeg7h2KPwC8Fm9+HuUtNy6zbJPPqRDQgTvvD0Pi8XCipVrqau18tYnC/HrkkCLKL7VblSWVlzXb7F16XK6xEYz8+23ZUG7bukSav6DVk975x2UCQmYfQpMGj1+Dhct167xy9rVdI4O54nXXoPaBjav/5YSr5PpCz7AJogFah0mjwqTzUnjf9D9FQsW0DE+lve+/AJbVSVLF34hI0jFBqRdcgKvvvcmdysq2bh2Hfa79TK2MDY5kblvv0VFSTnfb95CcU0Ny75dh9ukp8XnRR8eCrVNmI9d4N+NG4lPjOapt+ZBSQWrFi9H374Dj7/5FubYKJpcDgLcbqkhzj9ygm2bfqB7RjrPTp+OraqWxZ9+QkBYEB+tWQkh/jQ01smiKDAkmENHj5AYHY9/k4vc7Bx6DB5IQGQYFy6dJ6lnL4xBobKQtbU0ERkRye2d//Ld16sZOGEkD097kuq8fJZ+sZRuyT154ZPPIDSM5soqPFqtdP0f2PcvaSkpNNU0kJOdQ7fu3ejeM5llS79k1uxZ6E1GaZjSqBQYNEau/voP2zdvo++Y4Ux9eQ7F+w/x8/r1aDxOGt12Up+YzMPPTefMb79z+M+/0QoOqttN/4kTePCZp7hx/Cjfr99Av4GDmPbe+2DSU9PQQLBByHTU7M86S0KPngQGReFssaKz2gj3uMj8/UcyTx8i/aExjHjwYYr/Pc5v329DsX7S/b5mSysJSYlMeexxzm7YzPnsKwSm9ueRN96izKXCplahUtoJsDRz4duNlN7Kp/3QdEaNG8PRLVspuJVPYsYwhk+ahFonzAk+eXGIh+SF3GwGDx8qDy6x81B5NNhqWyi+eFXmtrYGKuWKx4AGf7OD3UtWU5yfR//HxzFk8GD+Wrae+pZWoscNod99YwnyC5fdtVLkALrc7Fi5hrtFJUycPIWUXsn8tGY5FcUFPPLYFGJT+tAcGYZS70eADYrOnOffdd8QEuBP6qSJJHVL4p/1G6lqbabzY5PoN2YUUf7BEitAQCA+Syv/frWU2ooyRkydSv+kXuxdtobywhImPP8CIT27o4oNw6x04nBapPi8rr6exOQUHIpAiT6IVLnxq6ti1xeLpNEg48mn6NypK3tWreFGeTl95r1M5OB0HCItw6tA6VKisNgpu3yZAT2SCA0Jwqv0UNdax62yUppd0K5DZwz+QW0mGZ0Kv7uVZC9chKOmltFvzKddXHt+/vQ96uwu0uYtIDCpFwqPDaXHicLtxr+pld0fL0LvcjD5lRkY/E38um4jBXVNjBSW+aTueMWkU6ej1QPNtTV4q8vp16cXTQLsiU/iIkryC3BYXPQQtHkDWM0WDA4VxTcLabW0kjp4IB6tGE9rqK1v4Wb+bbQGA1EJcfhMeuxOJ8E6E87rN7iwbAmhRhMjXnkdpdfD8aWLabA7SPvkS5wJHfApPZLsLy6jW9dvEOJvoH379lI/J7SoRo2Cb79Zy7DhGXRN7ovZK6a7PiL1XuqzTnNxzVri20UxcO4saQI5uvIbLAoVY1YsoSFIJFG48NPq0XpVFORdR63xEh8fi0KlxKBSo7I5yMm5hjGiHT4/P3SR4bIAMTjdmC9eJOvLL4iLCOeBDxZQXFbKrq++wC8unj5vL8AeEYXSaUXvcWHyQMXZc5zdsIkukWFMfu1FKspL+em7rRg6dGTI62/gCw1BY7XgJ7JM1VqOHNhL95hQknr2oNIlVlEq9BYbm9Z+zdTHphCX2IlabOg0WtwVTRTk5BIbGy1p/GaFl7DIdtwtr5EcwKSkJBlEb2oXiUqtRW33kL9/D/lb19GncwKj5r5FzrkLZO/6C318B/n6m/VGgmytKL0uHCY9h47fywLWG3Dq9XidNsI8NjJPn6Jb+mAUxgA8bjVGn49ovY/jG7+n6dAp+nXrRv/nn+bUgQNcO3SSmD596f36S9T5GdAolKjcPuk+vHjmDP169iA8PEROmoTMpKzoDj//lxTz8jvvUmO24Bceib25lTi9id3rv6b2wjHSk3oy8pnX5eGZnbWPuIGpdJvxKo16EyZhYmtpwCAK0h1/Urb/IA8OG0bvsSM4ffIkuw4epcfoMaROn0adQonJ4I/bYZcswAunjjM2LR29UU+dy47J6IeiycKZo8cZlDEIQ6Af1eYGiYwwV9STfe4CAzMGSeel0qBH4VNxt6hSusm79umJzedB7xeA0uUhTK3i1yXL8OXe4P5Rw+h0/3D++eNPzhzPpt+IsaQ9/YRkockNntuN2uEmMyuLAaNGyZmsQsSsKX04rHVcvniRwekjcaPFpdGh9Nhpp3awY8kX+LJzmf7EEwT278Uvf/3NjXNXGPf00/iPHEyrzkCYPhiH2UaDyDO/fYu+HWMJDQnAJibpXhU1BXcpraoldkAfCDTgxE6Az0uUxcnWz5bgrWxkxpOPE5kUw/atG7mTf4cJM15AP2gYTr8gmTlt8jpR2+r54ctFRNg8PDlpEqFd4vhzx+9cuF7ApFkvETFsGNU+MPoF4Da30FJ6m5qyYoaNHCpdkiqBt1HrKSi4zZ2SOwzKSJeTPMN/XD1B/RPXvsPrpV3vbjhUCjlxV1jdFJ3LQaVQEZvcTU6I7lpbCBBO4LpGfl22HH9rC3Ofm44ywMTGLdu402Dh8Vdel1nANoHT+C+6TafTkFdUQIuI3OrVRwK9ZRqISsGtonw8Dgd9uiThc3vxajRoRLJTVWWbC9ht5fUXZ4HDy5bN2yj1wZS336QxzB9FQCAalwqdW0l14W1a6qvp3S8Ro58OhUKBucVGbk4hxsBQwjsm4NErcWu9GB1WlNfz2bH6G9oHR/Hi889jtzSwYdMG3GoNT7z+BuaoOBoFM1ajwCA0Vbm5UioRHxbOjBnP42hoYsP2rdRp3Tz57nwagkLwGALwV5pQOuzcyDlLWFgAnZK64RBpQ24tepWai5fOojNo6dGnD1abHZ1SjcLlJefcJSIiI2jXuaNcm4tY1abaRn77bguTJ08hMD6aZjFcEDIcuwfvqUvs27qN0A5RTHnhGZqq7rB243cEd0rk0bmvU2cKwa3TYxABEg01VOZfR+dvIqJnb9RaEyarBz+rldzDe9i7+0+CE+OZPu05ik7mcOTUKexxQTzxxisojYHoNH54WxyYWiwUHzxI1pGD+Il4zyefoSq3lM3bthCS3J6n58/F5ueHQykmsz78XR7O7viT3DMXiW7fiRkznuPUqUPsOXqQyKREnnxpLgr/UGxCpqF0YquqYucXK9DbXYS2j2baU0+Rk3mGP//aQXzPRB6bPRtlVBwtVjtGr0tmJV+4mE0vgWsL0tFgM9OuXTR15Xe5dOQko0ePQhXih8Vlx+VwE9DspG5PJof++ou4IT25/6EHuXronBwQBQ/pwehnnqa+VUFgWBQen5NAh5kr2zaSffgA6aNGM3r8BLJPnOKfP/9Ese6pyb7yO3doHxxK18j23M3No97hZPDsFxjw+JN49QFy5S1kB5ibyf5yJUf++BNPUBAp/ftReDETi0pFt8encv/cV9q0BoJXqBJBMh6OnjtKRtpghJxdLHrE5E/MDq8dPU+fgSk41A7puFGgldPEv16eR+XlbExR/kQEBmDJL6fCaiFt/osMfPIJPJrgtpvO7pPOyj/ffYvrJ8/IrN+eXbtSVphLUW0lD7z+Mr2enSahsQ63eAtaWnNyWfvqHIJ9HgICAkjskEBJ9jXK7DYy3n+DfpOntAkT/pcAY25l6/yX5EWnCg6hS/t4mi9ex6c2MPTlV+k8+RHpErSqRXcoVGdeLl+5QGqfIbjEQSWkGq2tKFUefp7zAqU5uXTq3JNgUyCF2ZdwBpi4f9HHRA1MRanzbwt18kBVWRWtjXX07tVTuuxwmKUzrtlmofh2Kb2T+7XprnzC3g/6lkZ+mfY0LcUlBPboIwtvV/Vt7jQ2M+2rTSSNvLfCFvofsY9tNrPhocfQmlsI6hBBQGgQN3Nu4goJZcbaNfh1iEflErnNJtwqFXdKKzDXlcjsZ4/WJMnswkFXVFQkYd/CzYTbLAsKvHpKC++gUStpFxstV0rybelNlFXcxdHUTGL3RKm7cIg4OBFyf/cum55/Fld9E+F90ySaoP7cCcI6dmLyN5tARLXdk1SKqfPN67cINuqIiotri9uTEWUe1q9eydARGfQQwm2fQq733a0t+EoK2PzibFSCV9VXHFgO6i7lENWtG09sWIe7XTsJjPU43YJBzeXcHMI6ticqLAKdyFOwCyq7luK8WwT5hxIcHSPNDTaHHT9h2rl0kR3z50GrmaiUQdQ01mEuv0lQly5M37oDm8HQZpYQOsD/+FwVR4/xh4DqGg1Ed4qlpqmRsspaFDFxzPn1FzxqUQwJ047QKanJvnKFXskdUGrUtEh5uVZ+/p999CEfL1iAQq2gxWnGX+ePyqXgQuY5Uofcc66LtZtai8Oj4PLFS7KpUIvIOCVYLU6MChXX9/xF5leL8TbUkzxsPHkFt6kvyaf3feMY99UGPFraIO7CRatWc/r0GdJTB8rIO9G4iO2GxmPn0onj9EgfjNrg33aPin29uYmcP37nxLK1hChVRKf0oq6lmbK8AvqNH8/wLz/HovCh1xnl5ERMSE6dOcWIkcOlicFqacYkrLX/LdY+/vhjFnz4iYwEVGp0bT+/oZFzf//BkY1rCPQo6N51IOXl5dytvcXQJx4j/d3FODUKCchVyWtRwbF133Jp2090MBjo2bMHp65coUajYeBjjzFy7kvy4BcgX3FZiS3KsZOHGTN0CG63E4VGLKvFQ7mFW3k3SUsbiNVhJkBMQ4Xyzu4j69x5Bg4diE8gmtpSi1H7FJw7KZhewoRwb3XoFDpDL39/+imFf/1LguAIJkRwTeAfmj0MeeARJnzwXpt7/3+xVw4XFzLPMmDMSNkASqWDNIQ2cuXSJdLS2yaD/+cCdpvZ/MZrcOEq4QYjhs4JZBcU4HZ4efSl2XR9+nEcSpHU0eborqirp76uit7dOgu9i0xt0uv8wOwjK+siA0dnyM/EgxO9yKS1u9k89w3M14sJM+kJiQ3icl4OWr0fT817m8ixE/EZDUJR0gaa1jn5Zs5srNk36B0Ti5+/jsuF+ZQ4PDy74BM6jh+H2+gnJXpGYdCpvcvdu6XEd43HpBOWPYWMqGy1OCgvr6Brl04EGUwoHC6Z2NFYXUNJdRWdevZArdZhd9gI1Blw1rdSfruYzsnJoFNiV3jFdhHKKlj72mvo62sJ1WtR6TWUNTRhMQQw78tlaMUZLLWpAnqtoOLObVkAdu/Zq80Bf88Gn3+7rQDsLlbA4roUUGCBa7ldwMp33kLTWENCUBAah5dqs5Vci4UPRDJLSk8c4p52C52qgjv5RRj8NETGhWN1tsqmV682UVNWh7XVSYcuHeU15dMIJ6oD17XrrJn/PgabTz7DrY5mGmytMh/85VWrIbaLvH6EJEM0oO7cq6ye/7ac7iW2i8PeaqOwphJdUiyzRBpHWBR2cVoJ6ZoGsi6eoXO3jqgMOkwqP3Q+FVazmetF10nolIC/3g+1UiMNcYILevXcJSIjowiPicanVmH3ujEq1Xzz+TIenzyF8MQObdpd8bnZ3bT+s4+flq/A36ijXfswKmpLqXXZMHXpwux134Mo2oQJXgbPuLiSdZLEPr3x+oVh93oJ8CjlM6Th2D5WffaBJDkM6tGXlqullDY04jcmlZlLF2LWBMgNm87uwuhTUvPHH2xZuhiTVsHglIGU36jgTmszwWP78dTnH7Q958R2SXxuXjd5v/3BryvWEq71p29iVyrL8smvqSRm2DCeXbYSt8uH0t8glaJqt5MF4x/Av8VKgM5A765dybtymQafnc4PjOLB998HVQAup0ei2UQdc/bsBfqnp6HSCuMZtHoE29ZATtY5BqalYvNacXhcGLT+6Kxuriz9jjO/70Dj52Ng/34UZd+i0mElfEI6Uz5ZAApTG6RCDTqvi6NfLuT8zp1EBYTRo2t3ruVeReD/FBvef9U3uk8/di1fRShqHE4PT85/m6LgIHoIs4fQc8kQAKtcsdafPou7sITMn3bQcLcSq8nLtI/eo1EgEnqmtolZRbPqcqHQeTiSeZjhQ0QUnNBcaERKinwAnzp+nAcmTWg7vYSRxGzBhIL6y1ew5d9k3/qv0Xqd2DQKZi38jByfj973TcIpeOAuMImbt8VM6eUTGKpr2P3JCkL0Jqq18MzijykKMpCQOgifR41BVPI2H9fOZ1Jw9RxJQSb2LVtCiEorBf0zli7hittKz4wxeG1KOY2QB2htJXW386i+doUjW7aicLgxtYtl6uvzqDTq6Dx4qHS3ifPW5jFTWltFwe07jBk+Rl6w0vip8NFQWoStKJ9yEdX20+8E6f1QRccx+Y151PjriO7X+x4KQC0P16qqVqrv5DEwtT+ee6/FTSuFtwsoKa1j/IixKKziFwgmjYfGO4VoS0opOnmaw7/uwKjT0j2tH7aQUIz9BpI6cZJcl7SliSqovnGdqLo6cnft4fzufeiNBrlayHhuOlVhYXTpNwCNeNg7fXg1OgoKSnBb6ujRT5hhhGvKQzBKCvLyaPA46J3cV67W1EL3qFKSey1XHgjdEhPR3dNTCaH0hWyR6AypKf0Ell3G84knQ/mli7RrtbJ74w+U5uVJE0j/IWmkPvgQTVExhCclS2C6mAWJXM4rOdfw0ylI7NoZhYCKii2Mz83yZUvJGD6KlP6pKGXH0pYmUJSVSYdWMwd/2MSd61dl95kycqyMHGqKiCRIahJ9smh0KVVczr0J7hb69end5viSWkir1BhFtu9EQqfOuJwudELc63ORc2A/SXoDu7/bSMWNm/LaGfHI/XQYPBRXh0T84jrgcdvlBMHj9VBxMZu4unr+Wr2G2sJiVAYDKQ/cT/SIYSj79kUZGkKgaKI8PuweNReysujTJRpjoAmXMUR+h1qnh4Uff8ycN14mPDxcFrCyIvApOXv8BFEJ8cR36tCWEytWVT4fmZfOE5vUlaCAQPzcYnLUlhFcfOIoCU47f6xeRV1jPa1OJ9Nmz8HYsSsB/Yfg9DOi0Yji2IPSq+Xw0aP0H5yG0c8ky1FxmAvH71GRQJLSH1NAkCzMZfyxiKs6fozOdidbFy3Eh5s6s5nn33gbR3AokWNHt7lQ9SYpyRKXu9AYdu+dTIh4YLYJMymvruSbb77h848+Ra3R4RQxazKpyUPegQN0tLpYv3ARpiB/6lubmPvm65j9A4kaOwmzWpwBoofw4LbbKck8S0RZObvWfUtj5V2ZIjR27hxsUZHEZwzFpVCjEQ4NcY6pYc/B/UwYNVJy+NrqLQUup5fDx44y4r4x0nChEy6YVivo9Zw+m8mAwYPwiUJeGDhEo+Z0cvzQESaNH9+m3RNJI2Kta26kPvsyoUXlbPryS/ShfvgCA0gcNJxyt5epH3yARyMUsOKTc2N32OUKeOzwsbIpF79WvCazpUWaQIYOHSonXfIB6/PRXFuBs7gI8+nTHNj+Ey61An1oOE/OmYfF6EeESAlSanDbfaiNGolvOXvuNBkDU+45JH14fF5stTYKbhQwMCMdu92BUu1Cq1VRU1SMt6wC8+nznP7zL9mMqMOCuf+lF2kNCiRm8BAcCoH5AYNajbmihNZbeTSeyeT8P3/LpiisS2dMA/rj69CR4U9Mk07QNsuCoKiUUFVRwqD0VHmPOkTDqDJQVlpFzd0aBqQKU4ewoYvr3MWtkju0Wm3079tbFmLiGmlqslD9n3zDbrPQu3dPfF6xQlVJXasgLriLiin5L5r08qHDqFVKYnv3pufkR3GGhhObIlKXlLhF86xQcEuseoUJpJf4vfeeXsIEUpjXFgXXvc0EIu8Lt4e7uVdQVVdx899d3DyTKa+d5GEZ1AQG0HHYUHqOEo2OBpmdqFRSVFBMg62JuKR4jIa2xsfhdFB4pUBO+WI7xOATz1ajSDgxczc3F31tI1d+/5s7V65id7vpNXo4HcYOx5CQQGh8J9CIHN2287A85xJBVit7Vq7CVVKJzqkkcfAgYh6+D1XXBAITEmhyOPHXmeTbu3AhG3+jkeTu3do+Z2lm03Lm0gUCg4JI7tJFfi9mkTkuzuazF+nWJZGQ0GCsYmJo1ErKxCcfL+D1N+cRFBUhv1dZWtkcFF25grq2hsvbt9N4uxCXz8ugRx7Ef2Cq1PUFx3TE4nRIWSSfyqYAACAASURBVIXRYOLSufPExMcT2j6qrckUL9Jhp+DcKdorvPz86WcYms14Wuw88tIcGhM7EdS/H8rQcJQqMXzyyG3M5ZMn6OFn4s/3PkDbYqbabOPBV17B0r2LjCHV6fxlzLDwC/msDqrOZxPY2sKOVcuw3S3Dz6DikTkv0dwxkaj+aVKyIBzVPrsHndfDD2tW8GRGBlvfegd1ayvaQBNjZz5LzX/bua4ZI9Ap/Nvcuy47Gp2aI4ePkp4+GK00dyolekzc3wf2HWbE8GHopORORh9JNuTVU5mEWe1SnywIEGalm4kvvYCqby/i04dgtnjRiS2b+NJtzdRfuYihqprdq9ZAQyuRkbGSX6xY886rvkGdu3D+hx9w3a0lKKwdo6bNoKVjJ7qPHYNbI/j/HhnDorBbyP57D+FmO/uWfy331q4wHRPmvEiJPoDBjz7ZFk8kzJ3imnY0c/jMIUaPHoMOoeXzyc5dfHN7jx1mzKhRaNyiwvRIthR2O3l79qGoKGPvujUECH5XaADDpz2FKimZ9v1SUeoD2z4Gqwet3Uzuib1YbuSSt2MXPrNdkuVHz32RiuhQegwbhZi9CB2mWjiOTmdx6ch+0mMi2bf8C0KEFicimoFPTMXZvRNJg0agEll+MrKoBZx28o4dw1VSwsH13xLi5w9h7Rk541mcCe3onNIfpVdwElW4fE7MbgdZF7MZOmgwfkKEKSYYXhf22hqqz1+g4cIlrvz+G2qPAkPHrgx/5lls7SNJHJLeFq7uVSHyLurrrRReu8DIUcOw3SuRhRe7saGeWzfLGJE+uE2ALG5InFjKSqi7msvNI0e4feo4CpebmO498UbHEDBwICOefFxaxAVGQjxlbaUl2C5nc+vAYfJPZOFwumnfrw8Dn3qc1th2dElJaXvwit+BkeKCYmz2Rrr1TaZRHldqAnyQfzWXGreN/ilpUsskxuU+jYJr129gs9hJE0gTuadu4ydey8vD5fHSN7mHiJm8d5h4uHvtGoqCMi7t3kthznnZtfcaOozE4SPQJfWgfe/ebZiEe97GKzm56HReunfr9n8YGO1/wutlS9sKwP6pwsXswy2NNT7uXr6KLu82l//eSdGVs/L7Sh41jtj0oQT1TSGka1d8TisKg5FGt5ILly6RFBdFTFQU7nu4ESGBuJh9ifDIjrSPanePHuWSE+DKq1ex5Rdx9OefaS68JTEE/ceOJyplABHpQ9DHxMguVqQTi6vi5tFjRNfUcmDjDzRXVUtDXNqjDxPQuyehg9MxRYmJpENIt/Gi5cihY6T27EpQZCh2xf8YWkref+td5s5/jXZRUTitdvTatinU4X37GTA0A1OAUUZeCVKTKK6OZWUS37cnoUZ/ROS4QmSl4iZ3924ia5vYtXUTFTXFGEKCGffIU+jjOtF5zDhcQf4ydlAcuGJFfvjgYVKHpckHlJhsid8pbuODBw8yKCWFoJBgeY8LhpmoMa/s209ISTn7t/xAU0stPp2WR6e/gCY2nvjRgvsWKKG6ArQrCoVd+/Yy/sEJeLzC3NOG82m0trD4yy9ZsvjLtkhAUSzKqZiFa7v3ElHRzM5Nm2jyNkkD/rPPz0XZLo64SQ/gVCklGskgxHIuF9l//00Hcwu/rFiJSaunwe1hyttv02DU03viBPmAkyNqobHzujl66jhjRo6QWm6HWF+JKDe1kX/37GX0/eNlk2FwimJanGVODhw7zOhJE2QzJ3TAcoAHHBIIrfvGyjta/DuVeBO2Jq7vP4hfYSl7t2zDrfJhiIqky5AMyr0+pn34IU5pXhHTRLfMCBUu4EkZY+XqUdxXQpLR2mLhUnY2Q4cPlc2ABIsIzabVwpX9+/EvL2Pnhm/R61Rog4KZMuc1mnRGOo8fJzEh8gtUQWlNHbm3chk5XBjHxKnRZigx1zRxI+e6TCsQekSF0o3PYcEtEGCHj6C+fot9P2wlwGjCGB3NiFkzsYaF0GX4MDwiF1dMbd1eXDXV3DlzitbsC5z+ayd6wWJMTMTXuQu6jp2Y8MIsfCLFwO1Go9ZQWlpCWVkJ6QP7t4Hd5R81xfmlVFfVyEmrpaUVk7+//JALiu5Q39RE3959pNdGNhWC01dcRkVFGRlDBsn/ziU+H4+dltuFmPNucmvPflmgiQIwICGe4bNfwBUSRoe+6VJPaRPUFeBW0U0crRbSe7ZtYf7XdwkMjIiC69Gjt/z8BZtA6XZRlXcVd2kJ2dt/4072ZRRiWzZoIGVaFemPPkLS8JFtOcBqo3y2X83OQRNoIK57F2zSMuLDiJ5b2VfRupUk9+3ZdjGJA9Tn4u7lS2hqajiwbgNNRaW4fQoShwym48SxBCZ2JUJsZ4Qm1CEGBmoKLmThvVvBld9+5W72VfQuNYMmTsJ/yAD8khMJ65GIW6EUnliZ4Hz5cg7Bej8SO3Vu2x6JsbsCMi9kExMbR0xkOEqNeG61FZgXz5wlIjSczt06/3+MUFiw4BNmznqeoPbh6JVaVB4XGqWC6xezUFVXc3TFKhR1DbIUSHvwAQypKSRkDEERGIhGbZCZ4+J2P3nsDB07diImPko6yAXzVuiCrh05hH9jE2c3fIe56A56vZ7Uhx5Ck5ZK3NAM1KFhslnyiieqx0HR9Typ3c7btBV7ZQVmvZoRM2Zg79CFXiPGoVGb0BjU8rYQDvnCAyfQ1lXxz3dfobE3o/J4GPHYVKyJySRPmIBN8Id1RhTC4Wy1s2bZYsb2SOLoytWoW5olU2Pi7Fk4ErvQbdgI1GLjJ17/vZjHv//dxcSJD0iOpbhm/xfVfvTQYQYNHoLeT4/b5UF9LwP61KEDqO/WkrV6Awa7DW+glnHPT6c2OJS0Bx/BqxQUzbaSUQg2ru7dg7aqil1fryXIrZRa9+ioWBSLpz7pq71TSLdQP0b2S+F61hXyyqrpP/UpRr/9Ji6DUo6ctWJQ/V9Q8+4PvyDzr13079mD7p07cOXCWW6UVzBy9ssS7SAs86JrlhR6lY/DmUcZMmg4XsHiU5mQFY0G9pzcy5hRY9He63zkk9Hu4OA7n3D2339IHtBd5u9ePn6aSuGgemEGg2fPApXAPyhxCbq2w8Zvr7/J9VPHSEzvS3x0NDcOnaGysZkHPppPv8mTQWXC4vLg1Wkwl5Xz+bhHSfQzEdc5io5x7bl47CRFTQ08/sXH9HroIdmbOJ0utGL+bXOw5blXqM/No1u3BDrGxJNzMpvbzU1MXvkxieNHtzGlFAo8KgX1LY3k37jF4IEDZbkiHvjNbgvBSjVfPfQ0zuI79OjZha6d4jm25yDVXiWPLVtJ4qgRONwCQyK8rEruVjVSV1lJz1492joQ8Zj22mmsb6Ikv4wBgnMnkyXaCjrqGln97Ew8jXV0792F9uER3Didw5WySl7evomoQQNwqzR4fHb8xE9ramTxAw9icrnp0rsPQcERnD12jjq3i3e2rCGop4hes6HRCFCzger8IpqxkZDcjVZcaFHj51JSVVxBeXMTKQP64bXb2/SfCoU8hN1WJ8kCfCp2qiLiDg+3bhfJSrBrh44YhMPP68Trs6GoqmbV4zNRWcwkjRLvTUvW7uNowqJ4ddMGtJ0SZGEsjn+NB4quX0fjryQ6ocN/knUxoVPKc+nrFSsZOnIEPVP6ymvWiwulz4UlJ4/NT79MlEpF1wyxcnFy/uRZlBExzPvjb8wC8eNvkMWiXaHmfHYOHaPaExMe3tbN6MQqw8H57Mt0SuhGeFCw7FfwOGVaR8u5c6x9dT5BKiVDxmVQXVlNXuZ1meP83PYtuAUXrs0siM7tpubYcda99LIE5/YeMYS80jKu3SomMCGe+ZtFbqVY/f4P8mvifNZ5OnfrRICIW2rLHpAFyuefLOTNN9/CP8APjxCpK8TsQcnJ42fo3asfgUHiPbVN2IUwOys7m4TEJAL9/aRTWwoqfU4u//I7f3/yJZ3bRdB9ZH9u3C6k9EYp8X0HMO27r2Ue+P84vgYfZJ44wYD0vmhkFrC4QJWSBXjm1Fl6p/WXiTDin4VaVEgAjm/eyrnVG4nxN9F3/FAyL52jrriSxPShPLx6jZQZKGQebVtHv3vXXsY/MEF21Dq5fvNKneeHCz/l7c8WoFfq0Npd8rDE2cTJDd9zZt0WusXGkDhiACcvnKe88C5DHp7CuE8/xqZUiPRCFDYBbfNwZMVS9m/9ngHJSXTr1Zusq7ncKK1i9COPcP+8OSDWMtK5JzSnCk5nZjF0WIZs8lTiXvd50CqM7DtwiJH3jWvToIrpt90jm4tjBw8y+P6x8jsXxDmRgqFXaTh34pTM6hW1pUYp1vzCeW5ly7x5VJ7NJimuA52Su3Po9GkK79bKcPrJH72HSylarraVtDjLzp7OZKzA1Yg/bXUqdotTJqakDUlt20DKGkHkgLrZOH8+ZWfO0jUinAEpfThzIYtrd4qZ+cFH9HhKoJzuNb0C/tTYyqXrOfQdNlg2XeLniOaKJhtZmVkMmfC/1bPQV4g8YBurXpiJ+UYBqZ260ikmngMnT1HkcPDakiXECVSFvq24EYEB4h5b89yzmAvy6Ns9kYi4OE6cu8iN4go+XrOa2LFDpfNTXLOiCLSYnVy+eo0hGRmyWZEEP6eIvvNw/UY+Pfv2QSNidiTGxou91cL1W7foMaj//7HIxf/TWHqXqrIyeqcPwOFySkmHwmaD+nqWPz8TZ1UlqX16EhYVwa6Tx6nXaFiwag0hPVKk0Uk0FeKBmn+nFJe5lbTuwu17b5WvgNzC2zjcLjkpE5+ZWjTnbgeuqnLem/kcUQ4PaZ0T8TeaOHTmFHUaWPTDJtRdkkBraDvkhT44vwibz0V0ciJ2+Q2IHQSUX7tJuH8w/uEhqMQ0SHxEDhvcyOWzuS/JWL7UXn0wqvUcOHEKXUwcb3yzDmLa33OJCmyEFWfpHd6e+SxRGi9jBw2mucbKleu3cJp0vPPjD9AuCK9aQbN8Emm5duUSiTEdCRdTffEaNWp8DgdXr90gNq4DIeHh+ESDde+au3zqHF0TE1GG+N/jbor35WH5gs95Ze7L+EWGYHU58BcEDksrNw/v5YdFC+nsH8SApF4ydezE1asEJCcxf9P3oNPiUcpkZVkAXsi6TJfOnQgOC7g3ABGTRDv5/+zm1xUriVYpyeifQuV/evjTN/MIG5jKi2vXtHUBoqoS1ZzbzbXfdvLritXEqTWMGzOSs/nXuHSniE4DBjN75VpQ6fGIo03c0i4o/PFXflmzktAwHUMHDqD42k2ZXx02cCDPrV6BT+FAIRpHyWRy89kzM3FVVBP7X3LS8AGp5OZe52pxEf3vn8D9C8QK2C1xWG1TZBX7DhxlzLixsjEUlYNOUiDg3OHjpAkesyiyvV5JPlC7HfyzZCkX9+wjNjiMAb16cTMvl8sF+Qx97DEmvfVWmzlPo8HhNGNUKNn17odcPXqE4KggBvVPo/RSIQU5N1F8M3War/5uOY8/NJ6uqanU7D3Cd9t+pucjjzJ85nTKVT7JvdIrvcRpDfz26RKKsnMY9/CDjJ7yKBd//ZmffvyZUYJaP2cONp2KJruZUK0Gh6WVsxfPMfb+SVTUNuCnNhKo9sfa2sQf5w6RPmokSruw5KtpVdrwtznY98lyGkvuMOzx8Qy9bwxHf/iRPX/9y1MvzabfpAk0OGwoAwLQ6k0YvUq2vf0BubmXGffadEaOHMG/y7/lxNGTjHzuKQZPmEBQYITUKN52tFCUk8veBcuJUGt47KVn6DU0jd1rvubg4UM8NncOQx55WBpOVAKwLJyDSg0rnn+F1tpanp77Ap3TBrH/89UcyDzDyPmz6TV+lBQCizWtV6OmvqGB23m3GJyejtcrVDIudCFGWnJvcm3FZlxVd3nm/TloO0RzaukqruTdZuQbb9FjwnjMTistra34a/W01jdReDOfjLGjaTA3SddzdFQ7im8VyHG0CDovrCwjOiICg8AZVNxl+8KFOF1mZrw3FwKD2ffxGm5V1jLo3VfRdO+M0mRErfRhdNngTgnnN2zCXFPLzIWfyxXBzqXfcLeujqnvvoKhcwyEB9DS0EykLpRbZ86hDQ8hsEN7GlVeAgwmwq0KyvPvSHB4bNfOMr/QKw49n4+7lXcxt7SSkpKC1WGjvrFBGjZu3bwpp4TdunWjsqqK0DARDO6mRUwPPltBaKAfExfNk2OTPxasoaK2hUmLPkLRKYFmCTZSEOBTcPN6Dmo/FTEd4lGqjHLCKx7A69aulRrAxN7JWJUufEov/jo1DaezyV38PZ1CQslY9DpY6vlp8TKanV6eX7kaR1AwJn+T/P40ajVFhUWolSp69OiBxW6ltr6O+Ph48m7cQKfW0KlTJ+5WVxPuL5JffZQfP85f6zfQNbEj9733Ct6yKnYs/YEmNIxZ9CHmqHAsbo/UiXmrK3Fez+P6pu10iIgg46O35AR3/dpvMQQGMOeLz3B5HHjF6sTlxqQ2kJl5lk7duxMZG01lTQ1B/gEyumvT+o089/ws9EKwjFsiI3x2F7du3CQpuQdavTBkeSRM1k9v4Er2ZZJ79ZSohjt37hAZHIRJq+HGnn0c+Po7xowaRvILj1GXn8+PS74lrFMiYz9+hzqjAbdbLDoV6HQqTh49xOABfdBqNXhEQ+ZVIXr0UydO0SctFYPJgNvjkOBWndLDhZ//oPzHXTw4cgQdn3uI8hs57Px6I0n9Uhn97vs4NSpqmhvx9/NDYXFw80YePfr3xSVAxi2ttI+I5O5/SRA/bNnMu4s/pbmlBaXdhUa8L389x7/7jht7DvHwQ5NoN3E4Ny9c5N/t/xLbZwBD571MldtFiD4AVauZAIeVMzt/oyTzFCOHDibpkckUnr/A1o1bGDpqJGNfeVFG9lW1NBAYEiozY0+dPE3PlBSCI8KobmxAq1ITrDVx+OARUocMJjAkRPLqYsKjUDs8nLsocE8DpZjb4/FIY5m1vIbC/AL6jxxKg7kFu90uz0iDXsNvH35EWV4+s2bNIiBtAJf37eOvf/bSNX0gI2fPpEUlTHh6HB4xv/ByNjOTcUOGSUizG5c0CjgsTi7n5JAqtIo+DwqlF73TQYjdybYly3CVVvDmC8+j6NKR0z9u5sylczw44zk6jRyLS7rxXbJQNXiVlFZWoAgPIDAqnPraWuLD22GrqKUov4Beg1Kpb22WkoL2wjzVWMcPXy6muriY9958C7p2Y/+KVVwpKWP41CdIyMig0ScUH25iRMZvcRG/rFqBn6WV2bNfhM6dpXTi6vnLzBErwiH9aDI3YhMk2MAgasqruVtTQ3L//jKuU6cQeBUf9eV3aWhoom9qKlXV1QQGB6H0+KQh0OZxEduvB7WWFnnttwsMoeV2OfVV1XTr1xuzeIagIERvgNJyNi1dgsPWwpyP3gODlo0rllNlsfHI8y8SmtgTu8GPFtHOiLPhdgEui5mUpEQUXtliolCpKSgoxOlykZSchFdMtxQedE4H9rJSfly+knitgRfeekc27TvXfcOtqjLmLfwcfadE6s1WTP5+sokVJhZhcIzu0516m2hNIVhnpDLnpvx+Enp0Q2PUU1leQVxICM68G2xY+iWBIQE88/HHYLay9oOP8RgDeHLeG7jat6NZgby3dA479Vev8svaVUQHG3hRZN5WNLJ+yUpZrL345WcQoqdW6cbs8xAYEMSNzEtEBoUSHy+0e0psIrkJBSUFtwkKCqF9XJycuJpMJllbXT+fTUx8HPqYcMweJ06nkwj/IL7+5Auen/EcfpGh8voX2sZIg466Kxf4dtFCendN4sG334fCO6z5dj3WAD+effdtbEEBOHViMNIG/L+YebatAIwIxi1+vs1GjH8gZ3bsZPeWbYxMG8ATr75M7Y0bLF6+nJD20Xz01RpZuNbWVhMUEoDPZqXg/CVWfLaQCWPHMXnea1w9d4LVG9YTn9CVOW+8jSkyjhZH272ltdq4uGMHv2zawMiH7+OpObMpPZvN8qUrSE5NZdanH2H32vCqldhaW9vqhgWfUZZfxMjhI5jy6uvk7TvI2nXfkpTanxc/eoc8az2aIH8UVhdaj4Lcy7lkDBtGq8cmGweRghSgUHHt3CW69eqL2aDH6vUQYNSjt9k498effP/NOh6a/iwPT5vGmX//ZfPWrfQbPpxnX3+dgsYmjKHBkp6hra/jmgB/X77EiMfvJ3n4SCoPX2Tj6vUo1owb76urqWFQWir33XcfOX/9w/7MM4TfN4KRzz6HHX98BgMNrka0Pjs3jx9lUK++hITF4LA5sFsaiTH5sXPlt/LB02/iOFmI7dqwEUtFJV6HkxprK70mjGHU+HH8sOprympqSHnkAbpnZEgLvF2notbVgt7no/LUBYb06Ys+IoAWS5MEzUZ41fz2yUpK7hTTd8p4BqcP5t8VGygrLCFl0gRGTn0Ii8FDq9VMhDGIouI73Cy7Q0ZKGie3/iYzfAdMn0JRUz1H9x3ljddep7GumqAAEw6HjXZ6ExvfW0RtSRmPTn+K+I4d+GXLNvLu3GbYEw8xaNJ4zCITt9lMnCmc4pJyLpQUkpoxVK6wxSpAodHQ0NBAft5NBg0aJKcCToULq8JJvE/N8beW0FhcxPg3niG+QzQHVn9HgzBF+BkosVp56IWX6NS5C9vXfIWnpVGmP7U4XYx7agZduvfgu1UrMddWEaAVjbSD6a/Mx6Tz59ev1knRaYujCbc/jJv5GNHh7Tiwejs1ZhcD58/F1D1Rajv1Bi1OVwshza3semMBJrubCS8+T1hsDPvXruZOwW1UEVG0+PuR9sSjxEW34+8lywnyKLBaXFiNJsa//jIOi5XMDZvQ2q04DUpqBS195myiw6P4/avVOFsaMEYFUmFp5Ym58wg0BfHTlytkCLdC5UBh1DP9jXdobrayc9NmIrxKlKVVUv80/tO5NDQ1c3LVL9hdakZ9OB9vlwRqhWlEpUSjVnDj+lVMBjUJcfEyj9pj90gX4IZvv2X4iGF07p6IFaccr9udFowlNRyd+xmpXboyYPbDVLXUsH/jNtQeLy6jTmRu8NiLL6N0+9i14Tvc5ib8o0Oodth4+tX5uO0edqz6WmJXLLZ6TGEhPDf/PYpuFnHq5x1o3A4anU1EdYvlgReeoji/mMMb/0IfGcv4xR9RrVGhFVMroe3wWmi9lMPRNz9leFJvBr3yEhVFN9m18ydZFGgMwegj2nH/c9O5XVTAsT9+JcLkh93swq018fyHH5F98SI5u/5F7xOpGmZCY2OZ8uTz3MjJJf9cJs2N1bQq7DLhZPL02RTmFXL89z9R2syoNC5C2kXxzOvvcOH0Oc79s5cgH2jsNiIS2jPi5WnSBXz6pz3EJvVhyNuvUmfQ4/GpsauVOALUHDt+mNFi2qBSy8xTsUlWK7WcPXGGQX0GyAKwVeXEpXCi8NqpPHKa4q+2S85X73lPc+jQbq7tP47C6cOu05KQ3IOHpk7h+MHDlF65QWNdPdrQQNp1TWDi1Mns/3c3NdcLcTS0yMIjeUA/xkx+kAN791KUlY1KfG6iQe2WwJgXp3Fg914yD56l25Dh9Jn1LHaDEaMVDD4vJoOXnau/ombvIR4bO4Eukx9jz9bN1BbekAWGzehPbM/ePPLMdLb/uIVKoeFyu9EHhBAUFcv9jz/N3n92UXktW7LJNCYjEfExPPjkY+z45Tdq8m7jsTvxGbX0zxjMoPtGsn3rjzJSSuP2SePT4BHDSBsznB3bfsJyqwQsdhQGDb0Hp9Fn/Gh+/vEnrp6/ysDRYxn67JPUqZXYNRqJIxF8y6ysLManD5VrKI/PhVpsRFod5Fy+SuqwoTLnWaEQa2kHHRQaNn78GdbCYqZOnEjCqOHsXbeWgju3cYtIMZ2RYePuo13Xjhzaf4DaW8Uy4ssUFsygsSPplzGItau+wnynimCh0/T5GD3+PrpnDGL90mUYWh0019biM6mY9OhDdOyXws7NWzl96SqPz32F9oPTsQkupFihtrYS6XDy+7IVEo48d/oMTFEx/PvLzzSX35ZauzqVmknPTCc6sTvrvlmDsqVeiuRtPiUPP/kshvD2/Lb9Z9RNdShEFJrPx4yZz6HV6fh1+8+o3F7qm5uw6hQ88+LzsvFcsfALNGan5J1aPS6mTH2cdjExrF60BH+fVkprAiMDmDb9KYk22v7jT+SWlDLjvfdRdU3EbDRh8SpRq7VU3S7CbjXTNbmzNDkK0LlOqaVKfO9OUaAl4vQ5Uap9mJxODBU1bPpkITEaHbNemiPHWJu/W09Lqxm/kGCa7DZeeWOebCj//nMnJrVWvn67QcXzr8yRBaDAq/i5FLKJE0y8Z2ZMx2G38/uPP+FrtuCyWYnvksDEhx6Q19e2HX9w1+Fixjvv4oqIQCsKRYsNZUsrvrJSti1fQo/YSKY+NhXqWv4fVecBVdWV/u3ndu6FSwcpSkcEERVBkGpPTEw1vcwkk97bpE6ayaTXSW+aZBITU01PLIh0UcBK74j0Xm4vX/a+zPy/Ya0s1yJwOWeffd79ll/h653fMGGeZVboC4b5c/X11zHdP8IPn3+FwaGSmGmLQc2VN11P//AwX3/1tVRMcFqseGlU3HXnHbS3t/P9198Q7O3LtGkWq5eKO++/TxIFf/luF1qzoGAoMIYGcd1NN0otzd9+/AHX7Awal4uFMfFsuvwqRpra+PT779FGzefie+5kVGg96gTOWyhJKqmtqCI+MQ5jWAA2QVASnS6bnab6k0QEBxMZGCCLWovVhJ9LRfveCvZ8s4t58yO46aabOHa4hj3lJZiC9Fx33z1o9f5MmC3oA32ZNc1SU1rBWTmFtJXXyHi6MGMpqelLKS0tJTl9Kf5xC5i2mLBOmQhExZGff2X/jz+RsiSVCy/eQt3xY+wuPUBUShJnX7IFn7AQBgUZxeiH3eHm1717Sc/LxScyjGnR8HGp5PlXtuMLKvfuJWXFMq6/8iqqv/mOhqpDOKx2dMHBaGKjufjqK/lt55fUHjok9GjLXgAAIABJREFUSU7nXX8t7gUR0s7PV6vFbrXxe9F+1qw/E1//UFkY+foaCHI5KHv3Par3/Eb2xgLOuegSyn8q4qdvf0Tx/mUXu6eHR/BxuImfN4+poUF6zDMsvPwizrrpDrAbEEAcu3BqwkFl0e+sXbsOBFZOeh4KHIuFQ6+9zYHvf5Dju/SUVAabWrFPTTEvNJi+0QF8F4ThHxxMf08/rSOjrL/tFnKvvRaX3YHDoMUsjS3haGUZ+VnZOJQulIJ+L7TrRifYt/VVGquqIdRAfHg4ruOd9I9PUfiP+1l4yQWe9q4YSUjgB7SUlTHV0Mrhj3Zg1OuxC4eRTWtpmJ7gLzffJrnIDsFCFbO8GRM773qEmaY29Eo3CXHRtHa00Wmf4dxnHmSREIKWUrWCx6zGNGvmaEM92ZnZctQlpeAFM3B8nMaWZjKzsz3taaXLI9g5Pcuumx+kXyipJ4QQGTmPtgMVhPn6ofU1cGpwkPD58QQGBlF/rJagACM2wcCz2jH6hRIUGEJXR5vE73gbtQwND+PnO4+o8GjaTzZjMOpx+qsZmBnCP8SfsMBQmqob6JkwccNbr0tLOwlm0Ais1izKgUF23voAjp4+5sXHotOqaD58kAURkSj0Rk5NTmKImi+t5obqT0p9MD9jAKdHJzDERGP09sHc3oHGacWmdUikyrwF8ShEBd7SjL+fNzNuC2NmEwsSUnBaHIx3dBPkY8CtcTBhmiUoIkaaZLc1NBMXGoaP3UFXXzfRhSsw2exMNPWj8Q/lMiGmKRw/hJivVGyHptYmfL00xC+IBuecz6gKPnr3PVYXFpCQnOyZn6pcOBQORo6dZNf1D+FnsRO4OAq7xklfV6espoSwt8DIRMYmMTY0gm1kGF+jnnHbNOMWM4uWZjLYO4BjeIyIoAAmTKPM2m3Mj09mfHgS8+AEfkF+TGut9IyeZumKZcxOzjLSM4phfgx/2/YeLi8vaQ4lWLROjY22/cWU/ON5Qm0QGhvHuG2G4cl+ScYRBeDI2BQpGZlSXHVosFuO9GdHp3E5VcQsSmVkeJipgV5slinZ0u/rH+Cicy7lSE0dkxPDBIX6Mzg5LGVCFi5MY2RwhMmhIQJ9vfHSQk9fHytyV3Oyvgmhbys6k6bJMZTCXzk1kUHBBO0aJikrj7UvPgsGbw+OSOVxOCyrLmfd8nTZLfXMZiQoSSaAq5ZlSua9VJ5VO5hxTXPs+5859sTbLPQLxGvxAg63nMBbo8PXYGBmfFKyJ/Ozc6irrWV8fJwlS5bQ09ODRYzUMtNpaWtlfHBYaihG+gbJAyY4OY7u/n4cM3bmh4czOjaIS+EkIWUhR+sbsNpU0upp9d/vxKrSo5sb/+Jl45sXn2PyjwMEWF1ELUyhpaMd4cLtZTAwbXZgcymITVhER1eHtGoLDQlmdHgcb4M/i5LSqD9xEodlkvDQQCbGRuTSLFyaSt2xozKJFxAHIQqrVWsIi1lA26lu1AYv7EL3z+bCaXeQkJpMU1MLmF2kJCXTfboHpY8e74gQmto7sZrs5G46i8KH/+6hY6rU2BRK6WRQdaiSDSvzpa6nIGSJyOk22ThRe4wVOYLUIcghTiSfcHKSn19+nbZf95FgDGB+aAjHWurRLgiR3qH2oQlCAwMJj4+h7GAlRj9ffL0MOCdn8TF4ow/0o7mzHb2fR+DXPDQuE5EFCXHUnTiB3suHgIAAXA6rJKhERi2gtrEJRWAQV913H/MKCyWrXciSCIqbanyCz/7xBIOlFayIS8Tg40dDSwN216xM4hQuLd7GAPxDw2hobsRo1EjLuanJWYJCIjCGRtDc0ixlfXyEu8LoKBHzQlkQHUVJZQWGQD80Wi3WqRnCgkNkt/tEYwOhCyJl0jTS209SXDy+Pkaa2zvRGgPRGwzYZybx9zHgo/eipa8XS6Af1zz2KMaMTCk1JcGWbhjoOMWMdYaY1EQZ98QqC3zaaHO79AqNXLxIjveEfJFK2CW0dPDvJ5/F1tRJ6vwoFEol9R2tuP0MUu/UOTXForg4ifhvbGtF5+cjr2d6ZIz46BjZme3o6cYvNJjpqSns0yay0lcwMjQsx5wBkRGSlGMZGyc2Jgazwk1DXy+KiHDuf/11CAmX2D+XzSZJBVMnjrHtqa0YBodZuiAGl91FfVsbxuhw6SQxPDhMpug49YuYMYq/f4A0HBifnWbhklSGpyfpHR7EJzgA8+SkYNiQtTSNiclJ2ro7MQYFyK6ZZXyK5alpDAwMcGqgD4dGicFgwGGysGRRioxhp0eG0YcFodfomGruITc9i/7RUep6uwkryOKvL78ABsGsVaMUIGo3HK2uJjYpHq8gvznBc8FRcFEmiHLLl+On8/ZAT4TeiMvBqZ/28NHjTxPj7U9aXCLdnd20To8SunEV1774HKiEwIxakk80LiddtXVoB0f46unnCVZrJa7/zldeoFfhYH7uKkxONy6lIJWppVJG/c4v+ePD7RimbGQuTadruJ/y1noCM1N5/N/bcAsxdjHiF/MQh4uKQzVk5xTIaYqYEursbml5W/vBe3z77tskx0Qx39cf28AoE6Nj+EeG0Tc+ypjJJIW1h9u76R0fI23LORQI5QmdRiqBaGS+oaCq4iAZ6Vmo3FopESfB0hOj1H7xGUWff06E0Uho6DxOTUzRJVyotj9yn3vdkjSK/vUGGouFQYeda594konQSOJyCv6LTRBgaAH2LC0vp3BNPlaXDS+lCqXVJg3ua/f+QYK3ga+e2IprchqzRsc9r70EWjum4T4+/sdjBOv9GLdruPmll6nXK0jKzUWNWBzhZefC7HJRUlzCGevXSxkAAcURLEJxXT1l5RhnTLy99UmClAqUMzPc9O7bHLGaSdm0GbUEGgt2nQPlzCS73/+A5p/3sFTph318iimtk5kwI2GbCjhHsIOsarx1QvcNrP19zHR1YGtqpuilN2VlaZ7nw/WvP8sRt4nYrGwMGGW3SYCzJsbHqao+yJmbzvQwa4XEhAs5KjzS1kxeXh4GQf2TaE43g22t+A5N0lFZzfeffCx10+KS4rn6njulUXfD/gOc+OJrzDMzeC9dzMXC5Nnoy4niEo59sVNiVQKSEjjr1pulWXflH7s5tHMnBrUG/8QkLrnlRqmZULdvHye++hWVW4Vx2RLCMjNxh0SQfdFlHryKqMI1bvramjD2jXDy1984+P33+PkYiVqRxRlXXQG2aWp2/87JfQcwWR3MX5nDuTdcJ0HHv3+xg479JSjdSsIyVnKBGOEo7FTu+IyTf/wmWb2BWels+dv1oNBz+Lsf6Cjah8U6S8yaHAqvvEK+cL999S3txfvRaBTErcll4wXnSfeFys++5MivRRImmnT+JjK2XIjdP5iIxBRUCj0u4cOqgmPHjuHvpSU5Nn7O19ON5U+dqxdefYm1BQXkLVvhkZ1QODHp7PQ2NxMzYuX3199n9HgDVreV2E2rOPPKS4TJNT+98Q5DdTWSabz4/LPJOfd8BH3q922fMHGkTl5/1mUXkCK8ic1OdnywjZmGerRqNTlbLmWxsAhS2vny3XeZOtqC26Vg+QXnsGjDepSRCzDGJ87hZ4SguonOusPMm5jh13c+wNpzmvHpWfKvvIpMUWiYpvn9w48YqW9i3Gpj7R23sSg3W4L6P3h8KyGDEwz9qa5fcPetNA2c5oJNZ/Dtv15ntLYWpV5D4S3XsTA9U7RL+f7VN1ANnmZwfIgLH7yL4KVLcY5a2PH+R0x0NqPQq9hw87XEJi1Ep9Lw8RNPYx2bZGhmhkvuuxtj4kIil2bg8vbDqdHjcgnrQdi/bx85qzIxCG9EtYcoYVcK7GEZecsyMep9PLIZOhdTajs1FXvIm9Ty6UNbMbgVTCpsnPvALdIdSGd28N7jz6AcnJQ4q2tefgyt0RutWcGOJ57DOTGDRadk7W1XMzQxRs7SbD5+6jnp5iIwq7f882mpLakan+SjZ15gnlvLjMXG1Y8/Qo9eQ/wFmzGhxiAZGeL1NXG8rIjQqRm+fP4VfKesEh97yZOP4R3gj3Z6lrceeJAgrZYZlYqrnn8Gq06LfXiUT154iRCzVcama59/FreXBmffKXa88zazw2O4/b257d3nMZtMGE/P8sWTL+HjVmEL0LP64Rul5piyf4KPnntVBn6Ty8Utz2+VOpmz7b1sf+c91HovVEYf8s85mxNDA1zxxCPSqUMppTncUu2/oqKCNatXSyy1WXhkC9TQlIn66iNkZ+VLL2Onj8DdOpiwDNNfdZiEUzN89fjzzPcyMunl5qK3HpcOLzO1zXz52jtohUNc3HzOf+xODL6+9P9STvGn38jr9I4JJ//B6/COCKWnoo6ftn2OxmTHNyqSzY/cibfem6Hfy9m/cxczDhv6uAWc/dDdDOnUUhdSSNALyzovFIz3tGNracdUdYR9n+9ELUggS1LQrljKggVRGLv6OfD5TrxcTrzC5nGuEE/28qKj6jC7tm/H6LITtziFtddfj9Lfn/79+/jhs39LxnVAYhSXb71fPudTO3dT+d1vctRoXLiAdQ/cgFurpuXXEip+/AOX1U708jTOuO1G2Vk6+cm3HC8uw6ZxE5SxmBW3Xs2Erw+JKcvRKLyR/oguJb3tzYzZZ4jLSBbDdwloFyfPwIlm2WWMTkmVsdLt48aClc62BvT9o/R+8Tun9h+U3d5V52/iuLeVrMIcBooPUfXLH7hUCpZvKCDzinPRqDTUvfMlzQeq5fUnrc5i2c2XSlRz0Xuf01R+WJKvVp65niUXbULrZaD01W10HK1nwDZL9pZzZIIwqVITuyRDFg8iSRANnJamGkImZyl76jWcPYMMms2s2rKZFZedg9tio+ilbQzWt2FXwerzN5Nw5mpJajj8yXecPFSHVaci7+LNpJ67Tib9v7/5HqdPCgs6Gxsuv5BF56/HMTVD2auf0FdTL5PB9X+5mFrlBDlrCin+4AsGTrYyMTbOX+67A+OqxTBr4+hrOzhVU8+0TsmGO2/AtToNe+Q8oubFYxACObMCU+mmtu4g8xcnYAz1FDBCP1isxf49B8helYvOqJNEQ4VSwE8cHKspI8ripOjBF1APTmLSqth883XMxswjeMVyFEHzsGu80Aj3EpeL4z//xN7tHxI0MUqg6HCandgi5hF685VEbdyAn0EQ9JQonS7U9lkOV/whtTDrXt+B7dSI1Am99OG7+e7USa5+8F5prSu7FjaBK9ZQVn2QjOwcqS37Xzkoi5POo9VEumy8e9vNhHv70Dk+xV3PPIUlyBsfLy2fPfY0rqEpTNNu7nj6GXqCvYjKyQKDr6cAF+w5l5M9e4rYuOlsDwlPwKcFhtc9S2vxHhJtbnbe8Sg6tZbhqEACUxeieO+e292ZsTEc2/kFpqFhlCEhbPjrdSgSFxOfnYvVYkPnZ/AAje1Oftuzh83nbMIutr/LiV40dh12ju/fw1RjIzU7vkQxY0ITFMKZV1yEd1QQY6e7Kd3+Cc7RGQLC4ii4+q+MJCxg6fqNOKfMqAxGSVWcttrYs/8Am8/aKGVUhBKJRnAspmc48etvjDbUc/CPn/FXuAnx0pJ/8cVMLEkjrnCDx7d2To7C221nzwcfcvybH4mbdkl9wTGlDfv8IPTZS7n8oYex4y3lbQSo3TJwmq7qKoZramja9QvzjD5Y/HRkXHEhM8kxkh2sQXRnXFgdTmYtFqmjI/Bmgpnq4aV5EsAT7S3krcyR/UIPBc3FdG8vnfvKmGnr4sCvv2DU6wiaF8h5l1wkMXRtNbW0/PSLbGLqFi1k/RWX49IbqD1QQuvPv0gLJd+4GM677m9MeumprTrIyZ9/loLJIampbLrkIhxOM22Hj9Dw417pYuC9OAlzcDCxOQWsuuRyGRSFNA8+SiZP9zJUXUdf9SGO7/tD4vJCElM4e8uFqBRW6koO0FJWKcfGfotS2XzVFZLrUl20l/b9B1CrNHgvSuFMQbKxWThZXkJLyX6ZDARnZbD2nPNxzzo5/MdeuitKcSucRKxaQf4F5+NU6in66Vd6qipk/yJudQ7Za1ejdTiknV7noWOSUh+ck8H8nGzCli4nMiEZtbR887xLx+vrCdDpSIiPl51Xwe4SdPcX3niZ9XkFFIgESGwGhYtZtYXu+nq0J3s4tOM7LJ2nJDJ/fsFystYX4pqxsmfnV0w21aPQKEk66wyW5RbgnLaz58uvmWmql9eZevYGUgrycakMfPPJZ5ham2Xyv/Ssc0nNzsJtN0uHCLqH5KgoSfhUZ2bgvyQV38REXC63lMhQKGy01hyE9m72/3sHM109aLwMZJx7PjFJSRix88O27YzVN+MXFkb0GRuJz0zHNDVO8Zdfo2hsQ2fwJuWyi2gZGuSs3Fx++ng7lp4OvHwNpG+5gKikFLSz8M17H2LqaSNgXiAJGwpYtDILpdOL91/7F4qJIWwaF8svPlcKkCoGx/jpsy8Z6OklICKC1Zddii0ggPSzzpFBxiEsCue0/Ur2HWBVXhZag1bi9AQLVfShyipKyFuehY/OIAH5ogM4qpyh5fBB4jon+fXld5k6PYAxPJiCGy/DEOyPY3iUXz75Av2kFUOQP0svO4ug8HloBqb44aPP0AsrSyE1dMmZdA/0ccbSLD5/f5scRdoMelZedCGLFqdi7z7NLx9+AoMTBIbMY8MN1zAS5Ev8hWczhQI/6d/pAo2NI0V/oOsbYNeb7+A9bSUgLIKsq64gICSUifp6Sr/7Ho3ZzKxKyYY7bmdeYoKUqyja+RV+0zMY/PxYfsnFhMfEMNHWzG9ffolBSGjpVeRefwlh88KYrm7kyM/7cE7M4gr0puC+a7HqlJi7Bvjq7Y+Y7xckE73cKy8hKDyMwePN7P/lN0YnxgmJWkBC5gpG1UquEIBxYdEm5KbcSgnAr6woJ1ckgIJ3ovB41LpnzTQcOkKGSAAF41znlrjQKcsw3WXV6OvaKP94J0anAr+4SJKvPReXIDfVt7Nvx7f46wyyG7Py2gtlJ85U08LhXbtlx1ITHkjWrZdj06vpq2ugbNdv6G1uguOiWXXdFei1XpgO1rP/q12y22SIjyLzmkswhQSQkpeHU6338IkdFmwD/Uwca8B2tJHvP9wmi4iojOWMhQUTFhJGwqyDks9F0WsiMnkRedf9DZPLTUNpOSfKyvDXgkOr4fy77kbrpefE7j+o3l+EztuANiyQM26+GpfFxnBRDfX7hewKBCbHkn3jpRIb2FV8iNq9JShdbqKXLiHz8oskrrD3t1IO796HwuiFb1oCCy87B2VUJGlLhdC0BmziGUBfR6tMABOXLZ7zYRZUCSX9jS2oZ+1EpSzxTMV0QrTHTkvrcWYbWpnaXU373nK8nAoyN62jVjFJWuZyThWV01x1GI3ei8Ss5cSty5Zexs3f7KHvSCMa4bu+YjHxF6xFodNQvfNneo83yW5sZGoyWVdvwTJjpvbfuxjv7mdK4SBmVQYxa/OYv2wpgZGxktVuFW4mbhMdJ47gOzhO0wdf0ne0HrNBS+qGQqLz0tGhonrbtww3dsjiIXNtIUvW50lozG9vf4JpeByFQUdIagLpW86UDP9f3/mQqZ7TcnyffdZ6QlYuxmW2cnLHr0w0d6NWq1l5zgb2j7az8ZyzKd7+FdPd/RLT7he/gOQLz2R2dJLmT35mpntAOoylnLcR64pEktYX4u89T2pUKgTL3uHmSE0lUSmJ6IMDZewXFECVS0XJvlKWLkvHJ8hHOM3JU9lln6a2pgRNbx/N737JxMk2jGFhZJ6ziYCsZQTnrILAUCx2NwqlSur2Hv3pB8q/+hx62ojWaXEMjBOYsRzDXy4kbuMmfBDSVLLGkklXY+UfeA+OUvTM+yhGZnHJGHw2X7cd4dkdn+Ky2FFqhe+96L642XeglDVr13rkawScUvS/3HDs95+wd7Vy6KvPsY6NYQiNIH3jesJXLGao/zRF2/+NpWeIqKBYCi68iNnkGFLPP2cu8xAHo0VOP4vLy8nJXy1zJ8FLsyuELaGVtpLduI43cuStz2Tx40qNwz0vAMW7Z5/nnhwbxlvn5vwzzuDg/lKa+oeI2XQWV/3z2f+OfkQFYXXbqSgrZl3BGgnIFI1WcQ/iD3x974O0VlThHRjMuj+Bj/XllYz296HWKZmyzhAaF82yxUtoKqum9fQgGX/5G2fed6/oXUr9JIEhUqk1lFUcoiB7pYctLLIqsdpWN7v+ehujPe3Yo/QkJ0YzVlpDZ+8ghfc9SMZVl4FRJUGYol0sBFur9u8nyq2QHqrCwDo8fwXJG9dT3tzJlTfc7GmHCUafwo3K5uDbG+7h1JE64jIWEezvS3fVMdrGRzn/1SdZuG4NOqUPCqWX/LXJWbMUCxYisFKfUjKmlIxPjNDe2CLHWQLrIWpzcTxqLG4+OeevzPYP4LcijgXRkTT/VozabMYnxMjAzCQRKSmyAq7evVsSC/QGHZMmMwlL06UqeGVRkZSTsFqn5bqvyMrHaPSjeN9e6YtoUCpwqF34Jy4gLDScvkMtHG7p4JoP/sWiTWf830YRNcHwOM+fezmq2VmWrM5Ep1XSUFws5UHsqBixWlmUsxI/H2/q9+3DIBwaHGACwtKXEhgcSHvVQZQCMyXcCfz9iEpLk0K+ndWH0bkFONqBTaMmKSdH+p0e31+K3uVC5bLJ0cnyteswO1xSNiBE74N20sQ0NsLWZ0pz+q4DRzG5Vdz7+YfokxLkqEVUM2K965sa8dNqiYuLlSBskRSKF/6NN1/njPxC0tOWetZfIdbfxcTRRnb89T78URKWv0QSbkZONKOyWqSXpdNLLQlQE2MT9NYdlWuJRoFFpWTZunVMT8/SWFYlE3FvgSt0u8jceAanh0bl2C3U31+6ZIzPjLM0P4up8SlO1bWiCQvjph8+x6UXI2AlDqtwV1HQsHsPPz/4DIFuJVmbz6S+vYnxoV60ShVTYzMYfPzJXbtWjv1Hu9olBk2Ucyani7zNm2lubmKyp4uxAUGkCWHK4SDv/PPoau+ku7KaUKNRYiDdPgbS12+g/ng90+3dhBgMDAz1SuxR4ebzONrQKEWTBdvdy+rAEOhL7Nosqg/XouozEZ6QxGUfvSnHMELgXahemJVQXFbK2oxMiSmdkSaDTgmNOFhaRv6ylWi9hYC4ENoQHGEHu157k8Z3vyLOP4isC8/g16K90iPYaRYC20rpKb7pnM0U7dmLdXxK6hRO2cxSfDZnbSHHjx6jv7UTvUIt3VeMAf7So7a5q4uh0QmpiKESLjQ6tTxkfv1jNyND4yw/exObXnxCCh0rHU4ZSoQ5+vfPv0jzlz8S5R9I7rln88e+PcwO9+EjZG30Pii1ejIys6g5WIV5uF/6UKu9DPgGhZCyPIPD1dXSVUTp9hSEIRHhpK5YTnHRfnlf4nCwuZwY/IzS6/lg1UFskzNSjFqMzcMiI6Szwv6SMjQKLzkampyZIiJmAZn5Oez6+WeGxybYeMGFbHrgfsksFsFdvDcWp52qigrOyC+QI0SrLH3BPWXmaN0xMgvyZNAXJGa1YHmbHbx/8630Hq9nYXQUmatW8tPPP+N2ODF66VDYLMTGRhMRG01ZWRkKix29TnAQ3QSGhRKVGE95WRlGtc4j42KxkpSSTEhkOPt27yNA44dp1oLLoCYyegELY+PZvb+YAZOJu198lrAzV0sZGwFHMIi3d9rMC1f8BVNnNwXZWfiEBVFacUCK3WtcgtRtIWNFNnF/usb88tOP+CpdOMwm/AOCMc6bh298HMcbTuAYH0XtdGK22EhPX0FQcDB79+zB4KVHqVYxbbOQuCiJ8PBwqsor5GcLjJTFbiMrKwtfo5GyioOovHwZnZjEx0dP4sJ4ggMD2V28n+k/tf8eff01jEJPUJAQBNMdJZ2trcyaZ0haljIX+4VPtoKexjYpJL8wLRW3wGCKTWC1SqHpx2+4Ce3kLIXZq+R4d29RERabnaAAPxkPc7MypX2dgEB46w1odFqmhBTW8mWSRFF//AR+XkIo3cnI2CiFq1ejE1p8B6ul5eOs2SrxdYtTUmQ3vOrYUWZ0Gv752acQFoJLYD3F3nc4mTlUx5PX30yi0Y/8lRn0zYzS2NIkJaGsLqcsYtavXYdyfIaa/WWSgCJYvnYfLQkpi7DPmunu7pZEDjHOFqQ4QXocHR2VXtSC5SyuX+zB5ZkZTE5OUl1RiUEthVzw8TWyfEW6jDuDw6PM2pwoNVrMNiursrOZmZim+ugx/GKjuOfjbeCtwyGwxoKR7oI6gQFcGI/3vCDZ+fYSyblLQUn1IdLS0/H2UkvMtkFQsV0Omn/YxbvPPUNkoB9XnHM+Rw9UcbKjA6+UOO7atg10fpLx/x9x6uaD1cxTuvjmtVcY6WqXRMOrH32EyvFh0vLXoTWr0QrFArGgJivHt33Id2+9RVxEFPkFhRw+eYLq1kbmr1zOve+8IVnMLoU4uzzKlvv27mfj6rVSwldWbuLfWTON77/LD599hDE+gmVLUukuO4zepWBidhaTTolzXiCrc/Lo2lvG6f5hQtes4aJn/ylJSy6FQsYih9POjxWlrCs8C6EgKUQA3Go3BreVnY88RMPePUQHBLAuT8TUBqnxqNh+4cXuzs52rrjqEhbl59G76xc+/e57Ui+7hLSzzsFlCGTa6cTt5ULtttJefZB1efnYHcIJwYbKS0WgWs3Xz79CVUkZF916M4X5hVR89wM/f/ElBr0Wp07NGddcSd7GDez/9Av+/flXnHnt9WSduxmTXoHbS4tGpWV6cobKimo2rV6PrxCNtlowebnRz1ooe/k9jlRXcP4/biB/dS7Fb23jp50/cNGtd5J79RXY3dOcHhsmJCiM0ckpTna1kbEoidFDtYwNDxJXkE1jby9Ha+q54dobcNqt2IWyv5eaYJ0PH9z2ACePH+PW17eyKDmZ7555m+LKSvLvvZ5Fq/Px9vKVUjZivNfdd5quoX4ysjIlxV1KoWlUTI6McepELKYAAAAgAElEQVRkCznZqzCL+k8EL4eNeVb49cEX6O/o4PrXHiMyOoJvnnud9rpjskpUBQdy+YMPEJeQwIdbn+a0kDlxOVD5+XHVAw8RGRvHR6++SltdjbSO8Q0M5K/3PkBI5Hw+evElBltbcc+K6kPDLW88TVBAMB/f+xwdpwc5+5lHMCQlSAknX3EwW0woh8b4/OGn0SkUXPP4fUQuCOODvz/AQHsnFqUWdWgItz+zFb1SwTdPPcNoS7u0szJELeCqZx5H9ydw/9NHH2e4rQOn3gsCg7hx61b8fHz55LGnGGhtQeGlQBcRxjWPPy6xfjtfeI2hxka0TivhCbHSx1CIOr/11LM4+obxmbHjFx/JBW/8gwmTie8efJWpSROXvvg4mrgFAiolhaAFDb6h/qQUu46KjZGWS8JP2Eut4aO33mF9foE8oIQwplKjROd0YWvo4rNbHiY5MYHrP3qOnt4uvn7yFawDQ5jdVuYtSuSGJ5/EPGPivfsfwT42ilKvxD8+lr88+iiDQ6N88/IbWPv6pDn9wuVpXPnIP+jtG2D7K69jGR6RRJy4tEVc88zDnO7oZvtDL6D2C+CCl59kXK8hwNtXjnGFs0Xf4Vr2Pf8WWWnLuPj+uxicGOLNJx/FNDaBzuDPwmXpXHXrrQyd6uHTfz4Fk9M43UqWrV7NOXfcQltbK18++xw+bhi3WEjOzeO8O26nt6Obr7c+j9Zqwap3E562mCv//gCnOk6x/R9PSesuh8JCanYmF95wK20t7bz/0isEarwwDY6Qt3kDa+/4Cw0NTex45BWiE5K45PnHmPRSyxGGTWB7fNQUlxRTmJ4hA6FFSOa53Pi4NBw6UE52ehZao4FJpRBBceJjt1P73S9UvP0pl265kMJbrqK6+iBfvPAmQV7eTFln2XjBZjZetoXjVYf44e3tUoi9zzrNpsu2sOmi86ksLuGXdz+VfpejlhnWbd7ExuuuoXzXD/yw8ztZwPmq1aw7ayPZV11IVdF+Pnj5bdacdz6Ft17LuAjwTvDRaPCyWfjpvQ85/v3P3HHLbaRuWk/xgSJ2b9+Gv7c3p2dMnHv5lWy4+FKKv/2W8i924K1Syhh47lVXs3zDRkr2F/Hrtg/x9dJLO8Hzr7yCrDM3cGDXTxR//p3EzrXPjnLtfXeQsTqP377+ntJ/fyfvVwjmXnzNVSzdsIbd3/3A7198T4CvP2aVi0uuuVImjN9+v4uvdn7Dxs3ncuE11zKtUGDyUkstMYfCzcHKSjaIBNDllIxfMZJyzlipO3qM5cJ2UzD/3C58zHZCpq28//yLdPW0c8ff7yJ2STI7tn3CyaIKvFUaibW++Z47iEpL4csPttFWckh2V2eNGq6593aSM5fz9guvcKq0Fj+VDrPCxXV33kp03ip2vPQqzcWH8TEaGTfAjXffTmzKEj575V9UlB/kqjtvI3pjPmNKkSg7MIoCzKbgX48/ydjAaR5+5CHCkxfy+j+fYqKpAYUQV/cP5sa77yUwKpqP3vgXvQerpCMIBgO3PvooPimL+OeTTzDRcBK9QiXfsVvvvoeQqCg+efVfNFfVyjG6I9yPOx59kODgYN565kUGDtcT4GNEEWTkrofuR+/nx5svvEJPS5ckkgTEhnPX3+/GR6fn9Vdeo/dUP3+57TZChKKAXseMQICrNfS2d2AzmUhOWYTD5ZBal1q1TioHiHsU2E6X04GXU5BA7DhP9fHaU0/h463nqX8+JeWpXn3hZSyD4xLyExQewsP/fBLzxIQke4ju2Jjwuk+J4b6nHsPhcPDG089jbumVFmyBCVHc8dgjWKem5OcIuzCNlxdhC2O54567pR3b409slczih156HmtYoCxkhQND8J8F9VR9C29s3UpqShK33nc3dvM0zzz+BMqxWQlp0C2J4dpbb0Q7aeG9p1/AOTCOUqtBEx/O/c89zVTXKV5++lmcJgsuhZLo5EXcfM89TI+O8vpzL6KcMDFtMRO+MlWuf0tLCzve+RDt4LQkhEYtS+HaB//O+KlTPP/0s2isbswuB9Er07jzwb/TebyBt199E6O3P/c+vZUhHy2zYtKgVMlR74myShbGx2MMC8ThcOLl0qBQa9hzqIL5cTFEzgvDR/hgOxwoxiZoKS3n8+0fseqMAm667jraq4/wwdvvErs4mVsefoRZpUbi+kSnUqRo5WXFZKUvY3Kwj7aOViISYolNSmJvUSn5uYUYNT5MTExiCPTH227nxDe7+OS9d8m94Gy23Hoj5cXFvPfBR6SvzOKKm29k2qBlRq3AJOwKdQYO7iulMCsPt3ABEZI6ChcBNjsnv/yKzz/9kHW3XMWVV15B44+72fXudmka0TM7Rcb1l3HRFZdS+82PfPjGO5xx8WVccN11jIr463YRKAp0rYbvj1aTuCwdlU0jyakqvQLNxCjt33xP9a8/cen1V5KyKpf+PdV89t52FI9dcr7bLoCcsfGcf8EWSv/9GeUnjhG16QwyL9gCPkFMms0SjOs9M8PeV9+kreYIBZvPYc2feKt9O76g6ugRki84j/wLzkOjU0lM2fTQuPRErDlSQ4bQBvMRMgZuZm0qRqYnaepqZmn6Mqnu5lKqJEjU5rBTU1lNgVDEVqiwOG2Y1S7cDjuNFdWsz8/H7DDL1rNwMfC22Pn+tbfpa24jb/0ZrClczRcffkRTdxv5V5xPmrCT0vvj5ePHxMgwfScb+OnNtwnUG0jLy6EgP48v33mHvsF+Vl1wDkvXr8UV4M/E5Ay+eDE6OUlNbxtLMtNRC6FaixOjUsfUzAyHWhplJeklvVmRrCfBAj51ooVVOauYVjmlOKSoLmb6BzE1d1KQkYlZ5cTmtkurtMGBEU51DZGRkSXlOoR1lGhrT46M09vSQUZmhpw82MWATaVi+PQA4119ZGSsYEbgTNxuDC6FZC9PDPSRlrmUUZXQR1MT6PLi2x9+Ydygo3DzZokFFZIUaq2Sge5OLMPDLF+aik10C9wKjG4N3R2dDIgu1opl0kdXZbbj71DT2dbOsG2GxPRULAKP7gZvs5ue9h6mHE4SlizGLkZRwt1AKURa27GbrSQnL8ImyDwalcSyNJ5sQO1SsHhxiodB57BJya+u4ycJdqqJXpRAr9GFQ6UkwCwSvUbMvgYiFibgFOsvDnG1lpP1J1AatETHxkoEjk10sDRaPvrgA9YVFhK1KEGug0avlXpxnXXHidL7Ehsfw4SXOIysBCo0nKw5jrdvCFFxCTiUblQqFXarnRN1x6QNXHR0lLx+cciKACFIFvNDw4mICJf3K0C8Iig11dYRGxgsPZgHNTY5Tgi0aqk+fBRNXBR+UfOxiQ6UQlCJXJw8VM0i4dUbHIhJrUCpVGFwqjhYXkHcokQCggOlW4HGrUDnUHC46qD8vm9wgLxOcS1iXPPC8y9z9TXX4RMYKD2X3S43Xi4lVWWVJKUuJig0GLtT9EgFLMlNRVUVSWnCKNxPKBpLEV6300b1gRLyl61A56NnTCfu142fS0tZZRXzM5eh9vaWQrJqtUgY3FQeqmJZ+jIZwDQK0V0TcuEaSkvLScvOQmPUY3OJ2YATndLNof372ZCRJRXvp7Ri3KJEZ3JRXVJJ1qoCOaJy69Ty+oX5edmBErJW50tCmc1qlWLNtulZXn3jX9z+yP0essCsVRJJBLC/sriYTQWFOJUuJjVOj82XSs/+4jLSV+Wi1HtLiIAASntbrZTv38fqjQUotAKmL/x0JVSZcrEOqwsktkilUck1U5odVJaVk7+20LNnxVhFsILdKkrLKshes0ZMpjwYIocbtcVBSWU5GWeswaVTy+sziOLJ7KSspJTcTetl1068Kyq3C6dphoPlZazfsE66xHhE05U0dnTw274irrvpNhxuJTaXG7Vg+tms1NQKIHm2lCERou8apRqL1UbtseOsyMuVvuui2NA4HVL6pqGuhtWrC7C77DIBEVHGNmXm+LGTZOTkSya36M6I+7WMTXLkxHEyzlwjMZmiayZE3p3Dk7Q2NbMsLxu3RiWJLEqFm/GJYZpbGli5KkvqtKnsbrRKNcMj4zS2tbNkVZaUyRIwE5VwJhkapLujnczcTOmzLTprQhi45Nc9Ehd2wVWXynjnEEmUWsNgxyl6e06RnrNS4rsFkU0I6I71D9F7qo9lK7NkIiLii8LhYqijh6HRERJXpeMQz9dul+Sh0ZZuxodHWLIqUybIApsm5gk93e1Mjo+yLC1tTmlRfFdBZ88phienSFqyFKcgv4jphVYrr0UkgKmJCyWxQuxZkXC2dHdhdthJXJiEw2rFS8iHuF10tjSgcNhYkpIsnXTEOyTgIB9t205q2lIyVuagUKg8iaRCRUvdcWn5GLl0EXaNUA1wyfU/daRByg8tSE6UeEH58yoFTSfq0Ht7EREb4yFN2t1SqP/E8QZ0/v74x0VJu0bhSCNUD7oa6vH11hMZNx+X04leqUdtddFYXUdAaBD+iVHYtGKS5kbrVtBwsEaSacKjF8hnIhjnYt+dOHqM0LBwQqNi5N4UsVNhd3LyYA3h8yMxxkbIYkF8X3TFP3j2Fa6+4kpC46KYspgk29ptt3GkupLYuGj8w4LkOSotG1Fx6FAN8xMWog4OkgQi0UEW+/xIRSWJsTEEBwdJSIfarZbNl/1HKklIXYjBS4dWoZCe2UIZorKsQp7TQplgdnaaiLAQzKcG6Cs5xHc7Pic8NY7LL7+U0yea+e7rb5mXGM9f/n4P40YvnN56eWYapi10fL+bP77cSVRqIjfcfgv7DxSze08RibHJXH7rLUyF+zDqEvqG3lhGp/j4lbe49fY7MRnUmISZhiByOd2yA5mbvlJOAkQMECN+McIu313iyZPCxbTFjsECmlknJ8oPSYjOTLAXUwrhguOF3myn6MMPaT96hKQlKVx29rkc/vYXSqsPEnH2anIvuxizWo9TEGI1SKeV7q930VRRRtTyhVx86WWUfPM7VUXlKB6/6Rr3ZHsnUSYbeYuSOXH8GKMqBYsvu4iz77gL67QVna8R7LMIf5LyZ1/i2J4DaBQqlsYncOroUSwBvgRediFn3XarNDYWBuUISzgFHDhQRH5+nsf5QXiSapVylFdeVsTqnFXoFEKsViErW+FUUVtZRV5urtyAAlskkyscVByupiAzXwqBCnFMqxgpuC18+9DDNO3dT2xoFPOD5tHT1saI00zOdZeTdcN1uNRG+kbGmR8YxOTJRp7929+INhrxMRqICAyk69hRZg1q8u67jSVnn4Va54/NrUIlGHcWO8fqj0p7K7UYQgpMn1OJY2qaI41NZK5a5ZGHnyNYTI2P09rYzIqcbAm6FUeguI+x8UEGWtvIEowycUdKMSJ1MTA5QXfbINkrVsjqQwo+Cyzh2DSn2rvJykiV3UWpcQqyEzXUM0BG+mLJiJXYQzeM9o8y0n+apGUCgCyGnqIlrOTbb75DbfDhrM1nys+QEzCg5/QpRiaHWZqyRKr8i9pHOB2d6uljeHaUtNTF0oNCguucKga6ehi2TZOUKti1QvhATOc1dHaeYtpiY3FyggfTMIfFa+7sQWF1kZYU47l4BQgIhxBLFZ3ExYkxchwnbcpw097YhFAEDI2PkyLIHlFRBU2NjXL0FRe/0IM/E4hLh4LO+pMofbyIFhhAgXT1zOHZ9tZb5K8pZOHyJdKYWwYx3DQcP4q/0Uh0bPTcnhJBxs2xE/X4BkQQPT/yf66/7mQj4QGhxEYE/c/115ysJ3xeJJEhHhyI5wiBE3VHiA0MwTcyTEIa5Po7VRytriMiNp6AcH+5F8S6Ccxp3eE6ohKj8A/wl6MNUQSJ8UZ1VQ0JKfEEBvhJdwnJLnerqD1cS+yiePz9fcUgWT5Hq1vJ1qee5b577ifAV4glefaPGIdXHKwlNTmVYF/BqvRcqBAfLjtcS/KSpfh5qfGSwDGPumpVaRnZS5ejEJ674hSXe0tBeUUZS7NX4qURUOv//DxUVFWwPCNdsvcUcv09m/RQ+UEWr1qJVu8R7fZ4AzgpKysmZ1UWSrVaroN4f7UoqDhQQU7eakke8tyV50+XlJaTm58nMbEi6ReXZLJYePrF53nkqSflzxgEvHbOiquyuFQ6VIj3yqEWHuTSd4LSklLWi88Xlyc+a+4Fqyw5wIoNBdLTWlyHOHDE9ZeVVFBYmOt52/5j8iqCc1kFeUIYWeLtxG+JLw1FpaWsLiicex88hDvxq2WVFWQUihjmQbHImOWAsgOl0kv3P0LNc2ZzVJSWyBgp/Z/m3qPG1iZ++O137r/34bmV8ayNwCHX1hwiW3g9i6+5F1tMY2qOHmNVjogxHiFocQtW0zRH6w6TlZsz9wA9rG3rrJnDR46xSuCF/gMQEYIOUybqTh5neV62fA/Fcxf/WcZmaGhqZHlOpuegnvu0QdMoLS2N5C1bKe/VMw5RMDU5SUtzKxmZQhHh//aOkN8SEjQrxPRkDkulcKnZ99MexiYn2HKNh+wgAEbiGQ4OjtHT62HXi3dCpALi80ZGJug61cfy9GX/sz5DpwYYGhkhaXnqf/eUuK6Rnn6paZi6Iu2/sVD8YvfpDqbHxli6OG1OWFhclIKe3l5GxsdZnpY+50LkWerOnl6sJjNLkhL/u/ZiozcLdyW7g+TEeI8I99z6t7Q14HbZSUpK+r91QMFHH28nZUkaWSvFfvu/vd9W3yLfkwVJcf9z/d2NbZJ0FpUY89/rFyvd2HBEnmULFkTL90ohmGwuBe0nGtD7GGUH6z/QGXGaNjfW4+PrTXhk5JzItEbG/ua6YzKpCoqeL2OFQGCJx1Z/8giRwaEsCIuQ6+Oee+nqjx8nNGQeIeER/3O2nKg5RlhEhHT8ELHI86bAy089x43XX09QRMj//HxNdSUJsdEEiITOo4os90/d4Rpi4hIlnvc/55+438PVdSTFxRIo3Ib+v0Pt4KEKktKSpG+4kEwXz1z44VQerCFh4SKCAoMkY17gufUWCy3f/MKv2z/G7ZphcVw0Q00dzDgcROav4txH/yGxgSY08udFJ33omx/49rXXCPLXExwaRHf/aQZsThLWbOSSp57AonEzKfyxUWP8k7Sy9c6/s/WlVySUSDwSMQ8RX4erKsjJzEIlFBT+816gorisjtzCdBkzheOHThBs3XBodykr1xYIfwqm5wKK0Q2/vfAih3ftwkehYkP6SloPVEmZrugtZ5J39+3gbcQlCnxRzJpNHPnwI354/30iwoJJiktkpHeU1sZWFB89/qT7zLQ0Sl59BVt/PxYvHTe//BINaiUp69dJ4KWcH5qnJMj/RFUFEQ4Vvz32AurxKaEhweWPP8gJg4qktRvRqo3yxqwzJgQxt7iqjLXrBAYNZszgEhmp0kXF3t2ctfEMCWyWD9LtwG41exZIBE+tqGEFZkwp281FBw+Sv269TCDEGFDguQU5ZOhYOXS2U/zedildYNMbuPGVF+nVa5i/MhO3WwhNe47rmgNldNfWkh0ezrdbtxKgdGMMD+LsO27i1LxA4nNWg9tjoixIOxOTNppqD1OQs1JKZIhrFNiYydFxuo42syI3TxhcevyerG5mR0c43NFMVqGwY/IcdOKBDp7upb+pjYzsLOkqIU8KJfT19tLR3s2qvDwPQUDEc6uD4aEROru7ZVUt7Z4EA9ulkObnPf39ZK5ciUa8iApxcKrp7u5hpO80K7MzsCo9fr8Ce7hzx5cYNHrOu2gLDrkGLjlC7upoZXBmlPRlK/BCJ4i8iIxyoK2dkZlxUjOWeyptt0hlVLS1tjI5O0PqMk9CKogvgtXX2dWJdXKWjNQ0iTkS62B1u2hoaZXV5YolaR7gvUx64Uj9SdkNSEtdglasmRAWVailRZw3KhYlJMqsQdj7iMPn+MnjqJQKklIW4RaIVpwY7G6a6o7JblXsokVz+AcP3en1558jc2Mhmauy0cp95ZTYW6GbF6A3SAFnKRMk9rNCwdHDhzGGhhIbEyttmwSAXWC3RCclJDiY+AVRnjxAgCnUSqpqa2TAWxA5H5204RMgWxeHhZdxUDCxMVG45wSrRRetvKyKuOh4IqOj/xsA1KKDU1VBbGIMYWFhMv32eBQpOFhWRmKyCHpBEt8lPdycbuktG7MokeCQYA+4GQWzTitPPvYEjz/wCCG+fh7CkRjxqj2dqbSFyQQHzQVVpUiKXFRUVrEsJY0A/wBcQqhZo8PhVLLvQInsxgcb/dCIaxG3rHbze0kRmVmZ+HkbJc5J/J9Zu1li0PJWZOLt5e0hKAjGu0JBkRCCXrkSXx+dxFx5Wk1WSssOkJWThU5IOkg8khJm7FQdOMCqtfm4tUopRCu6GqK7U1pSQk5urqyOlYIt53BIeZUnn36KZ198UZaFomvtiRuwb98+1hUWyC6oac6VQJCw9u7ew4aNm9AptIKkPXfAO9h7YC95GwtlgqEVHYS5JPZgSQnZq4XDhpAQ8qyDzWqjpLyM/DWrRS4uV0EUbyIOCJum8zachVK8n0ILRniB2u2UVpRLxqMAxosgLooZwbDcX1zM6o3r5TskCkzRKZ62WCgrK2fT2rWeBFLel4v6hhN889PPPPrYVplNiENcPHv7uIUjBw+SJ5xAZCzxHCxjpllqjxyjMDdHFhNzl8/M9Dh1IoZJJw1PGSX+tUxNUlV7iDUb13k+WILaXcyMT0gts9y1q2WqqxFX73IxOTxKQ0MDmTnZUmZFJqsqFT1DA7S1tLE2WzDhPZ6DToWCvuFBmptbWJNXIN1TZBHoctE3MiQhDLlieiI82sUftrvZt+tnRqcm2XLD1XMFoIdeJ+Jgb38fK7JXSUkwgZkXTiC9AwN0neohd1WO/Juiqyyu6bSIhaMj0g1IOrm4hYSwgt6OLoaHhkkXZ4KIkPKalLS2tjIjJEuWrvAYUcsvFx3dnQyOjZGZlSU7a+J1FyGrpbUdk9nE0rQlEpopnq8sAptbpKXm0iUp8nvSscuF1CxVuBwkp6Z69p/YJ3YH77//AcmpKRSI/SYuXdomqmg8fgK1Rk18ctL/XH+LmJ6o1MQvTJQJquhMiSSi9kidHMHHxsfL6Yvoxos9dPTocXQ+Bvk58lvSTcpB0/ET+Bp9iI8X0xNPZ1bs2yN1dYQEB0l7N7FFrCpPIXv4cDURIfNIWCCEoD2FvDgFT9bUMS8ohJjYONxi3KpSSUm3IzW1RMyPlLI7oqkj3nWxf558+B/cfuttBIWGSMKLXEy3QkpHJcUmEDhvnsf8Vno8ujlYXU10TBzhEQvkOto9vReqqqtJSoiXmn/yS6yd3UltSTGLlyThFWbELdZYbE+XhqrigyxJW4FPsLCznCPeumx0VFcS9Kekzu8v/QvrqT555lxw1y1MLI7He9FivPWRsnAUW11syIbdv5PipeX7h55ANTXNpNLJlofupyXYn0Xr1+Ol10uSpbAvdFmsPP7QP/jnyy97rtHtwK1WSIeXA1XlZK3KwkulFdxmidMV060fdu/jjDPPxSg6qTJ2igaAnaKiInLz16HzEoL7YkuIDWeiv7IM/eQUX73wJu7xaQmJ2nLLDUxHhxG2thDUBok7VAkZGhzUH/idKJeCb//xPKpxYaYRIGO14t077nVnxcdRt+Pf2IaGCJofSeFVV9IfGsyys88W1F9PNBEUGZedql9/RjM4TuWbnxAkWGneanKv2IIlJZ7kM88W9AW5+PLgdNklwDp3zToUGi85upXvhd1GyS+/cta553leurkg5rKYqKmsYKUwKJdvkIh4wlvPSumhavLWbfB0TEQSIhZj2kpz8Y/0H6qg8fe9KK0O/MLmk3XxFmYXRpOydo106tBqhZaQguOV1dT98gfZYRGUf7wN9eyU1DPafPtNtAcbWbLxbIFFRq3TS7mR8TETXSdOkLsqy9NqUzmlnN74+Bg9R5pkAujUieEJKG1gHhmluquJrBwhb/NflyZG+gfobW4jPUt8jrhf8VluBvv66Onqkp1Ez/hXdAqcjA4O0dEjvi+qfHGz4qGLnz9NV1+vTAD/Y5fudKvo7jnF0GA/K7NEcBP1s6eL9tU3X+Kt0nHuBedjEwbxf/rlivT2dEc7w5OjLFu+wlOfiZtyw2BHp6zCk1csl8Bfzxnuoq29jdmZWZakpUk1ePHZ4nDo7G7HNj3NilSP8bqnonHS2NospUGWLl4y18XylMONDSfl40xNSUU55yFrV6g41twig1tyQpynizDXCT1Z3yC9YFNSFkn8mbh+MZZoOnJUauYJ1qywnpPwWge88sILrNywmqyVWVLeRx5SajhypE56lMYLvS0RHOa+ThypwTckkOiYGI+mpdiLbidHThwjICSImPlRc90tTwIrDlJhQj4/cj4qkWDKWKvgUF0NIaHBxAqdr7kiVoylyquqiI2MZn5UlMeUW3SDnA5qKiqIj4smOCwMWSXNncDVIgFMWijtleTLohQHj5OKqkriFy4kODhUrr18tf5ERG598nEeuu8+Ao1+c77N4n4VlFaWk7owicDAYE9CIR6vKLoqKlienIq3v78nAAvDbreK/aUVJK5cRqDBG2/RPhOvnRZ2l5eSvXw5Ad4+cx0fj+m7YKEWCMFnIfciM3ZZP1BcWkHGipX4eWski9+zH9yUl+wnc5UnAZQ/LCKxxcWhA8WsXJ/naZPN7X/xzCpKSsjNE9+fk0pwOKW0yjPPPMM/n3/+v89PPl+FhuKiIgrXFOBUi8mA50vYZxXt28fa9Rs9SYxIbGV3zSkxf6vXCBKFSNrm2oO4pcVdTmGh58LliMYDrC4tL6Ngzdq5wsrT1RfdhJL9+zhn7QZPMPpPEHM4JGkiT1igySTD8167bXYOFBezZoP4efH+i/3jmTKUlVewYf06OSKVyTTQ0NzADz//wiMPPiwfobgv2R2YsnL0YDW5ouMp4rIMPjBuMlN39ChrclZ51n7ua2Z2itraw5I44OmU/z+uvgJMsqtM+y2vdvfuaXd3m5key2RCPDgsgQDZBcofwCIAACAASURBVBZZHBLCEgghISwQsiwsEmRhkRAmnkwy1tPu7u7u3eXy5/1udQ/71wMPDz3dVbfOPfc7n7yi/IFpfw+tXW04xe7CP/TETDs76O7pQVXNSaUA9CRFO+sb0pHnOI2yNcpLheW1DcGSHq+oVvQH+W5qYGVtDRMjo6ihb/kh2F0NzG+sYWx8AsfLKm52lR1OXHnhRazvbuOdH/+wjPsYrXilc/PTmFtcQHFZpdJBl83mwsLyongEVzBGSjGprPPy3BzW1teRW1SoXKIkXSosTM9gbXUVBaWlRz/jz8cnp7C3vSedPqV7qbymZqexsrWB4pLim2mzGxgbncSByYTswhz5vcNoMjQyLhaiubmZ8vuyym5geHBQyAgZ2dmez1WsDX/+378QKMyJ08eV9ed3UKsxOjAgiV1yeprynTzXPzowKGPDxLQ05QKdiu1gb3cvfHz9kJiUDLWaxYzyz0wAvX18kJKefHR3idUd7O8X146U5CSl0S+/70JHd5cUvceiY5XPpbyQSoXmthZEhkcgKZ6dRzLL+dsu9HV2IjokFMeOMUYSusCb70RXRweiY2IQERtzcxO63Xj0kW/ik5/4BMIZ8w49nd1qNNc3IzUxFSHh4Z7pA2OtG43NzUhKTBZCI/eP1OH0IG5tQ3pKCiLYAeTPhOwBdF69ivycDOjD/T2xhF19LRou3UBRSTm8Qn1gpasnA7TDiv7aqwjY2cNLj/8AflZqmjhR9p57YCvNRu6tt0OvVhpZsvwAxutrYZifw9Unn4avxQaLXoPCd90LZ3kx4isr4R8QdNTAtL2tFPD9J5/ENx5+WCSMDs97C+y43lKP8opyka/RibKw0vJ/9fJlnD93O9Sc19ud0HgxPjtx+do11Jw6Dx2rTxkpWgC3GdM3rsA0t4DXf/l7uHYP4Bfoj9vv/yBsx6KRzGfdJxAOYmTl9lrRe/UVOCem0fLT/4G32Q2/uDgYAwKh+sG997k3V1cQHRqEd1QfR8drb6BvYgKVD34EF776NUDnTak0OOx78HK70fTYU3j1D39CSnEpCrKy0ffGJWzZzMj64Ltx7pMPwuXDI1sDtc0plVpHcxOKpRpmV0cNm80BL60BvdevI6+8QhiG7LZJbHJZ0VPfiEpWdTJj4B3gF7ejubkFFTWnj0YkSjvCiec+80nsTI4ikMy6hGQM3mjBkmkXpZ/4AGr++QE4VXrpVjHb3hscw9Mf+Gf42hyIz09HVnIyBt+oxejqEu79yWPIuuM2QE3+jEppg1vd6O3oRFUpEyWJJpIvbexuY2hgEBW0fPMc3nz/rc0t8aEsr1TGJ3zxBnD0MDUxicrSMk+i5IJdr8LixgpWp+dQStkSzwHCinVzYx2zU1MoYrACLbiUf15eWsLy3CwKOUqWZEXZ/CuLG5jfWEZRQTZUnlkjVSP+/Le/wcfghTvvuF2CM88pnhnL03M4WF1HcmGhXKAcLmpgZn4eO1s7KMjNPpxEybebnJjCwd4BcvNz5PyQPoITmJ6cwoHtAFnZ2Yoxuif5mRwfxYHDiqysbKUC9Fzn+Miw4LTSMjIUP1tPkkBVeLtRi+TklKPgyT8ZGRyEv1uNpNQ0T+NC+fCBgQER1k1MUgzHD0dYP/nJMzh56iQK8vIPz0X5386eLhiD/JF0LBFGXic16rRadPd0IzA4EPHH4hXYgjwsLvT2diMgPASxsXGeClb5kN6uToRFh8uI4+j6AfR09yA0IhwxUVHSCZZkRgu0t3chNiYOkTGh8gzxE1hH9DZ3Ij3uGAxhobKfmBTz1dTcgvTUdIQEB8r+4dvwn9pa2pCWnIrg4ECp5iWveLth+djj38G/fvEzkgCq+BBxIfQUam5AekY6wgKDoeJG9rwamxqQm5sFP/8AIUUonsJAW0MDjlUXCkjZ33OvDjRAQ2sTqnLyPLIuyveya9240dKEqsISeOnJV3dD4fuqUdvYiIqiUvgaFTF2KdTgxvW66yirKIOeI2MZuHJETk/helSdrPRU/jcP38Ybdag6zoRCDYeL+Fc19rd38ZMf/gjfeOhh6eIyMdPQI9StQsO1BlSdrVZy0cMNoeYouQ41VYosytF0iet89QYqT5yUnzO8CJyCRvP8/ZoTSl7pOXuZkDHh5c8lAngGInyO6m7cwMkaaqUS66usMzvfDcQM8v0lKVEWgj+vvXYdp0VE33Oq8KFzuKVjyM4jB1SEXvB/BybGcOnVS3joM19QJiqe22gzWdHZ3oaqk1XKOnqCw67JhE7pAFYeFSH8mB3rHjq6OlBTfcLzbLGkU4tIO3FcZysoc3J4PcD+3p7sZ0nAPeKy/AhqnzIBrCyrUA57qfLV2N7axvDoqNxfPs6HjPz9zW2xtysoLPXAKKQVip3NdQxPT6KMfulcY9mHwFuvvqGMgO9/n5JEKrUMVlbXMDs3i6JiJRGTWoHF6uoGFuZnUcxET+S2lP2zsDCP9fV15OffHA3z53Nzs1ilA1VxyVFSxUd+eGkam1vbKM0qlPeWfMINTMzNYn1nE3m5xKmzoHArU5iJKeybzUjNU1jAjM68D0yCbXYn0rPTjmI/r2hsdAROlx2ZGZlSNHM4SdjLr599FgU5uThZRuykp71I7OfQoGB8UxnzDjecSoXh4SH5eQqnJFJnOwVDOdzbC19fX8QmUEzaE1NVwFDPAAJ8fBEdH6+8j+fxGh4cgMHPB8eSE+SRODxm23v7EMYpBmPY4UsFdHb3IywiHNEx4fJ9D6Eag72DiAoLRXRkuJKMcv87nWjv7ERMbAyioqOPrp/dzSeffBIf+qcPITYuDi67HWotveldaOzsQkJSIqJDQqTAd3pcx5s7WpGcmIyo4HDZz/JMqoHm1g6kJiUKW5svhjdeV2NjHfIzMxHo46esA+O8WoOetg5hlBsCfWUJdHwjiwMzf30Rzzz6LaQkRuLMySpMj42jobcbIUV5+OzTPwZoW8iJhEYDL5cb/b/9kxA0C7LTUFFUJLaILQMjSDx5Dg888SRAohw3rKyFBt/7xrfw9UcekS69W+2WRgWTzJbmelRRQYEWrnItVoDkkIYmFJeVijauvI+oiHC6cQWna84IdlSZhbuBgwNc/ekzuPT8c4iOCseFM2eFHd01MIgT73on7nz4EUDnpchB2SyyHFe+9ziaLj6PuJBgnKk5jfaeAXR09kD19O13uK12K4oqinH2fe/Dyl8v4u+vvIKoUyeRd8+92AsME/V/DSwIM5tR+8TT6Gluxd1f/jcZ0/S9+Ar+8OyzOPGed+Kef/4Ilp37Urv5Hqjg7xuEpmtXUXn2OOZM61JRhOpDoHKocLWuFrkVFdjVaGHVaeBmgmizoauhCSerqqAlIN9mF3AvK6vW1jacrjkNp80pJAe7WgUvswnPPfotTPb14l+/+QhyK6rwxjO/wMUX/o6PPvx5ZJ+qxordgiC2i/dNOJiYxX998WH4ePvgvq98Flk5+Xjjx7/C5bobKPnUB5B99gT0Kr20ZG1uFTZ39zAxOS3YPeoNORx2uPUabOxvo2+wTxI93hRuUHawtje2BChdXlkJs8op3rgGlQabq2vivVpVUgadjSQQB8x+eiytr2Jteh5l+cVwU12WrX21G1tbG5iemEB5abnsJwYM4qSWlxaxMjeHkpJSmcwzGzO4NVhkJ3FzFcWFhdCabbJmdqMaf3vhotD077j1NsG4OZ0uaAx6zM/M4mBtA3l5+TBrVThgi9qoxuzcHPa2dgUP4+nEQ61xY3J8HKYDE/JzC+TEZKeCI9PpGeImzEjLyoJLEkA39Co1xidGcWA1Iz0rS8IjAzaBuaPDw3CplASQk2G12w0vFdDHzqC3Xjp6TMSUniow2tcnfoiZySny/6nW7vY2oqO/D1qjUVjTWuJHbXbxbv7ZT/8L506eEvIJxx0CTHa60N3fB0NIABISEkXYljpIZM519/YgMMAf8ccS4HC6odfppFPT09uFwNBgxBw7JiB1jkmMGo1Ut+FRSgLI70swN79vd3e3JIDHomOEOMNxIJnvLZ0diIyMEikKOwHUWoUM09naipTYOASFhAhug/ZOhAA0NjQgMy0DwUGhcL5dNXNMpVW50dbcjMzkNAQFBMv1cCxOCMAT3/8ePvypjyPALwAGF0cHbtmftY03kJadgZCgEMFM8oBiYUHsXnZulqj7O2yUStDCaHfgasMNJFYXQ+frCz2rAbdbvIibGutRnpGNED2B4k6o9Fpsa4Ebrc0oLyyBQaeHS007Mh5GOtTfaEBFcRl8vb1hc9oFM6fRqXGtVkkADXqDdOJ0ah2bItKRrKgoU/JltUZA0fzOlCOprqqSTojd5RRP472dXfz0J8/gq1/8Ery8vLBjMYm8kNamxrXrtai+pUYORYON5CiXyEdcrb0unSY6ctg8Y0KuRd2Vazh3skbiEYVtmYAzLaLd08maU0pzVE1SikvEbhvr6yVoUgVA7SYBgqMeFerqa3GC1mtOwgcUmRwedpQdOVWtJIw85Dje5ve4cb0Wt549J3IeDoFXKIlwbUMdKs/XwOqyixgtcVbDM1O48sZlfPljnxY87wEfSI63TSZ0ENN3ohJqCuI7XNJNPzBZ0NXdixPHT8AlDxc/2wGz1YTO7k5JVMma5D53qzUilj3Y0ydG9fQUFhgnnSIO9tHb0yOjW6fDIZMJhhomZ/Ty5nryXpGwx3u1u7uLodFRmW7wMOb31fH91zYwNzKK6vxCKXqYMPLfl5lITk2hhFMP6carJLG59Obr2Hz73973vvfLNbJbxZ8vLs1hdnYGZSVlEpcVOI8b66tLWFyYQ1FhoRCmZKRL7N7CPDbW1lGYly9xR/aUVoPJmWmsrq+hrLhEYAb8fbvGjfGVWaxvbqIkO1/Mawg5YqYxsTCDjd0tZOdlK6M6yuOoNJidnMW+1YKk3Bwh26icdiGrTI5PyQg4PStbRMoZr3k4TNE72E7pnAwhV7F7ynP/2V/9BoU5+agqLhFRYe4bjU6LvsEBIRSlp6Qq41l+W7VKpK8Y4+TnbGJRfkujxtBgn7DOjx1LEDIJ143nYz9jp48PEmNiFIyqTnG76B0ahJHC/wmJMr3g+vC+d/X2SAKYEM3phtJY4Fi3rbtLxraxx0gCcUr8Ynxg8RAVzqI3Ak4WYxqN/HtbdydiYmIQGxUtCY68P9z4jx//CO9///uRFBePg/19GI0khTrR0tsjag7hoUEy7WBFwH3d1taOlKQUiXkalVZhtKrVaGluQrL8frACGeHnqlVCgMjJyEK43k9cOjgiJ/nwSkMt0vIy4RMaKI5DQSotQuxqDLx6DX/7w+9Rc3sN7nv3vRjp7cdvfvFr+cxPPPoN2AwuzO6sw+jng0C3DgMXr+CFP/0VGdXF+PCnPoGBhmb87Oe/QnRyFh784peER2Di6Jz7za3Cz378DP7ts5+TtRXCoEErZ1JrvQKf8SXyXsDAanEkG+0dQHFhDrz8tTBbDmCzOBEZHi3wkNLSEvGH57NutGukgXbl+efwhz/+Fvfe/35ceMcFtFyrxZ//9FeRjfvgJz+NPY0RJhI8vTTw2tnGxF/+huaXX8D9n/wwjlVVYvitG/jz//4Vqt+/+5/cs9Nj0MAsUhZ5yZmo6+5D1l33oOLd74EjKAhLOzR71kFLR462TuTn5kId4i8PgC8FJheXUPvnv6K3sx0Fp6vxjlPn0fanVzHY2gmtnxGL5k1U3HcOt5w9i+d/8CuMzS4h+a7bUXbP3bBraCivkUPT5nCgsaUZlceroaa8B63aKPBss6GptVlYx2oe3iq1BFsHW7m97Thz/Di2l9YRGhAiWnRedhf++OQPsTw9ifP3XkB+dib+9uvfSVV3+kPvR+6509ig1JuXL9z7Dmzv76F9ZgCV1eXQsp1q8MKBzY49qx3dQ6MoLquCWq2TAEpM3s7OFgYGe1BVSSaeUjLq1TpsrW9ijB3A6iqRbODGZwJIG6u5yWmUlZbKYWlxO+SAXV5bxeL0LMqKiqUrpZbxqlvMtScmJ1FaUiLJluBDNBosLi9hbpEsYAYNyeiEmLLAxHBjDQWlxUpgpnm8ToOLf78obNG7bn0H9A6yRClQqsfk4ryMN/LycmFwuWG324SFOTs/h73tHeRm5ygQBMGCqTAxOSVekkXZedASjEETejUwOTcDk9mMjOwswUXxxcNhYmwCNrMFmWS+SYWmHOxjI6NyWKWlsUrmz8jismFweBBqLy8kp6RJZ0swYmqVjE/0Wg0yklOEhU25BoeXAZ0DAzAYfZCenCI+kjyQodfi50wAT9QgNytLGGuskNlNYALoHegvCSAFYB02h+jJiaNIYADijsXB5iYtn4mJU8YqYcHEw8TCpXLLoSYs4I5OREcoCZ2IH5MFrOa4pRsRkZES+Fi0EI9ELbK29g4RPI2NjBIJBA0fdp0azZ3tiEmMQ3hwCPVioVVpxMmgvrEB6WnsADK4uSXYEmvG4iczJQ3hwaEKS477X63CE99/Eh9/8EH4BPpLEsNgy+AnLODMDASFBMsonh002vQ1NzUhJ4cs4EB5pvRaamtZUddQh5yyUhi9fWXOIp+t16GxsQEFOTkIMnpLAsiDxawC6ptbUFJYCoNRB7fWKRhVvUqH+tp6lJeUidYZixyp5rVAbf0NlFdVSODSWFzSuTOTBMJOYkW5dFHILpRzh8G87gaOV1RBp9HAyedCy4TFjKeeegrf+sYjchBY7QrbnYfetevXcercaWVkyaSFPS69Dtdrr4kmJ0dnLH74DLnVasHinTxVIwUIJxUsNzheqq27IQ4bTKCIx+J9Z4C+UVeP0ydroHKQVKSWbh7v8bUbtTh5+pQwrXkACs5K5UZ9fT1OV59QunPSRVPDCieu19bivCcB5LPIg4Lx6kb9DdScOy2QGZKEGNt6ZyZw6dJb+MLHPy2dWjp+yPXvH6CzrRWVJypkz1C7jddq27eIF3BldTUcfG+2KN1O0Vrs7GjHceoD8llheaXSwnxgFX1FknMO26PcU7T86u3txSkmksL0FTqSTD3Yqa8urxACIPFOfKZpATY0MoIS2l+KvZVLEpONzXWMTY6iuKJYig8+d1q3WhQOpiZmRGdREmanHSqdBi9fvoSdzS08QNciOxNkNzR6HRZXljE3M4eq4lK5h7SV46HKce7CwgKKi4vlOfw/CeDGBopz8mTPS/NLpxE7PnYGmQDyGVcSHzfmVuaxvbGB0sx8aAQKo4JLo8b40izWdzeRk5sFA1nGFpuwdKemZ7FntSA5N0cpMt1O6N92jBkfm5LpVlZGtpJ8CJ7NjYmJUVE7yMxIh4OsVa0eTpcKzz77GynAqfTAfXuYAPZ7OoCZSSlH18/mSO+IIgr9jwmgWqvGwFAffH18kBSTKL11RXBeg66BXngH+CI2PlZOIsYeOlaNDg4j0OiH9Jgk+UyLlkk+0N/Ti5AQTj1ilfKbnVmNBi1dHVLcchpClrWBBbrbkzBGRiAyOkpiLa+NRU1rV4f4L5M0Inuc0B21Go8/9SQ+8pGPICY8Eg6rTeIpH5i29k6B4ASHBwmwgtJGLHDbWtulwA8IDhHYDp8VxggWw0lJ/H0lAaSqBPHh1zgazs5DkHcgjFQmsFqh0QM3uuqRU5ILFcl5VhsCNEax7Bvs7ENKUjJCQoOgNxil4FNt7GLyjeu4fPFv8Ivzw2e//Dk01t7AxRdfRWxKNt734CdhjInCuukABr1WGPltLe1Iz82BPjhAijSKlG9u7+J/fv07fO4T/wofjV4S+cMisKGxAZWlpfDm9IJwVrUbAYw9zz6L/qYbyC3OwoWz5zDW2o+3Xr0ElV4Pl16NhOwU3HXhHRipbcXVazcQkp+N93z6X2AloS/IXyTzVlbXMTY6g+y8Ejj1vrBr1XAb3PDb30XXT/8bS53tSMpOxB0fvh/dr1zB83/5G1T/cfs9br3LBtXOMpamxpGQmAardwCy7rgHpz/xKRm1qL3ZAFce1vq3fUxPnzsLp8oFi9sqN8XgtuOVb30Xg5evihFzZmwSFvom4O3lA1WwN9Ytm7DCjNTYY1jpmYJJ74Xsj34IJx/8uKepryApGAxr25slgfIMT6Qt7yAuqKVR8CSk1h/OJy1OK662N0iHLkTt48G3cF7iwmuPfA+Dly8jKkCPjKR4jAwMY2R3E9Vf+ATOf+Jf4BRnCeH/YefgAO3D3aguLoG3lRkIe6dOIQS09/SjtKL6sIMu17mzu4/BgT4cr+S4xYMCVqmwt6F4AZdVKQLRMv3h+GR1A5PT0ygqK5afMSBStHplcwOzU9MolfEG0Y3KGG9tcwvjU1MoLSmS78/KiAnyAoHPi4soLVJ+zoeFBdny8iJWVleRk1fgcWbg26jw9xeeQ4DeC3dfuOOIqckDbW5pEfM7myLM7cUn3W6HW6uTBHBnZxs52VlKF05FsodKqmcmdHkZmQpWTgDgakzPz2N/nyPgzCN2LZO3iYkpOMw2ZGalS3BR2voK4FrrVCMtLUUOSpWAhO0YGR4SAdOk+CTJOnntPKiHR4clgU5JIuNO2RFMoLqHh+Bt9EZaQrx0FyjFwNn2Mz95BmdP1CCb5BMPSYPt9J6+PkmSEo7FK0xKhxu6t0G/PT39CAoKlCCpJLDKnG2gtx/hgQyGUYJnYuuePfDu7i7EhkdL1cuzQuFbO9HT3S2EjqjIGFkHvg//oq2zBUlv65nFhoZ7MIYqwVY2dLUhOjUR4b4h8PLouHGtifVLS0tFSEiwXL9U9FCjpa0V6alpCCV2j90ddmzeltx57LuP40uf/yK8A31x4JlxkgPX1tCKjIwM+Af7w8p1Fj4c0NzUgtzcPBG9pV2SVpIEK+rqbqCYQYkFkVy7wk2ub6pHWWExfIxeHiwnv7QbTU3NKC4phd6bA0veAId0xlpq61BcWgatCEcrrXGny4HapnpUnKiGHlpohRqoEfmh+pZmnPQ864c8BK7ejYY6HK9k0SUAAknEKL3yne98B499+ztH2DR2SZlEMAE8c+q0Z+yvjJH4Da7WXcXpEyeE5a4Mqfm/yvTh+IlTkngKmUdgOGpZhxPE1nnWUnBHHG3fuIGaEyehZiEm0AvlHgup49wZOF3seil7h0UKE/nj1cclNpA8w/+QAHH9Rq1cp9LWUUaH3NW115lInhSsmAcxiIGRIbzyymv46ue/KgmkB3IKx4FZEsDyamLxDtnTGtgsVnR1dKGqqlpJJjiSIyHDbEI7f7/muCQ9PCzZE7buWdDV1YXKk5VHcA9+qx3TgWAAuf58H36vww7g0PAwKsrKFVIHDzXpAO5IYkiyhCRbTBzUwAaL5Klh5BUWK3uEkkBQi0fszPg0iorL5J5wqMjE86XLb2J3axv3v+u9yh6X5FsrxI352XkUFnF0S3cZZZy5trKO+YUF5BcVSbeciSpfJIxsrm+gIDdX4gK/Mwsgwlvo1FSUTzYxO5X8NxeWFuexs0HlgwIPHk7BXUwvzGJzZwuFuR55GGEdqjAzNYU9Fr05ubJP+ITKtIJFss0hPrcKTkO5x5MTw7A5bUjLypDkTCukKeC3v3gWuXn5KK4uU0beQgJRy/nBIjqNU4/DGKZSYXBkWDqAqUnJ8tZM8lkI9Q/3SgcwKS7xJiyFxLeBfhgDvHEslsoHkvZLW298ZATBRn/ERyconX4dE3k3hjv6BAMYeixaYfry/qo16OrsRnh4OKKZAHL9D2E73b0IiYxAaFSUJOucbvAut3d1yvg3OiJS1l72xNtCxd/+7mP41Cc/KSLvZDOzmcLCt6eNCaAiA0NqlUrOOhU6W9qQlJyCwNCwI7ctvldba6uSAIYGK9FaZtJqXG9rE8meAF+jwlz3YBHq2puQmJGAoIAAaSaRSMRT/1pjg1jHceLndpNXoILaAkz95SL+/szT8FLtIzcjCQuLC5jc3kXCLRfwgUe/K0omNqsDei8t3A4bGq9fE8KUwGNUtF/kSa7BN775MH7w7e96sOg3R/ACkykvg4EJsHR3AZXNio7f/hqvP/sLBGmAjGOJWF/cxAHhcpFhWF5fFvZ7aWYOpjoGsGKxIf/+9+LU5z4N6AxwuUl2ZGzSoqmpHaUlVdBq1VLUcqDjazOj679/hTd++d+IiQhEeEgIVpY2sEAv4Efe8x73a3/9Kz52ohRxQQGYmF/C650DuO+z/4Z//j5pzOojpQ0u+OvPv4jb770bJqdJ9IpYU6osO1hv74bf/Cpeeez7MLrVWDd64xOPPwqrnxZ7G8v46+PfhXv7AAb/CHz80W9j1GVG2q23KihOLW2a3LDZrLjcWItbbrn1/5ABTDazsGHuouev52FhUNw276O2tREXas7Bi4kJV9NmAw5MWOodhG5xCa888TiMdCpIikf8mZMYe9v14j2f/gzsNi10DJI2bmornq+7jNsv3AmjsAU56XRjy7SL1tZmXDh71tMOc0l1uLy+gf7BIZw9dUppl8sBAiyvraB7dBA1x09ChDkEYA6sLC+gbXpUmHuBwjpkDHBhcWUFI6NjotHFICDAYcGxLGNscgInTygSAYK5IxZvegazi0uorqr4B5kNF6amJ7GyvCpm0WKhp1EJjf/3f/k9/DRafJBBVdoTHA1pMTExIV3dstKSI8kC/vPw6Bj29vdQXEQ6upI48Oe9/YM4MJtQUVoi13eYnPf1D8FstaC4uNCTOilnW2/fIKwWK0pKC48AyPwbJlYcZ+XmZUkCxRfvZ3dHp3Qsc/Ny5bDgLSBpoq+vGyF2HTKz8pSFYTdRCzR1dsDLy4jczGy5FlY/3gYjvvvYY9IOL5GOqvL+/BsWD15BgcjJ4DhHIVhxqzQ3tyI4KBip6SnymYfY+bbGFkQEhiA9k4mqAmznOjD4xIZGISEhTjqgCobGhaamBhn1JieyaudYQi2uKdcaryE17hhS4xKU9ZExOROKekQnJ+JYXIxHH1651Ou1N5CUnISY2GgJ2MLmdlNKqRZZWVmIigjz4LiUFoZhDAAAIABJREFUs+HrX3sIX//q1+Ab4C/enXzRq7fuai1yc3MREh58dO38cnU36pCZnYXwMLKDb+43Plv5hfmiD8hDSDq/UOHylbdwqqQKvoKr8aynjYnMdeRXlsLHz095H479oMabb1xCxanj4magEQkhdgDVeOvaZeQfr4CfwQ/ENivPF/Dqpbdw+swpGDh691wP98PLL7+Cc++4IB2+w7R8fWUFT//wR3jyySc813cT1vf6pddw2/kL0jHh+JEdGKdOjVffeg3vuOW8JFoKvo6hX40XL76Eu+k/zdc/8DdeeflV3HHX7ZJcK/kEO1rApUtv4rbbzktnULq4hBzodHjp5Vdx4a7bj7BpgmdTAS+++ipuu5OEOGXZJGbZ3Xjt9dfwjrtuF/gGYT68ZbYDG65cvYwLd97mEamwC2mlp6sbb756CV9/6BtymQ6bS1yV9k1m1NZdx223nlPYqexIQo1d0wFqa+tw520XjkZ4/DtaCBLLeebW83JPxVGBidi2STqV5+44L0sghSZ947e20dvfj8qa40d7jde5vrKO/v5+nORhx1vrYbpurq1jYKAfJ0+dUn7f8xBtbm2iva8T1adqFF1F+Qw3thZXMT02hQpiMz1jUv7hxYsvCs7wgY982LPRFFLW4uwiJicmFVKNMP8UvOL0xDQWV1ZRVlV5tJ6CVx6bAj+bxfY/xtTp8Smsrqyiorr8MIeRe0PNUmKuyyqZkCrjSomFI8Mw7x6gtLjMcz3KzewbHoLJYkZxATGGyvdiGdg9MgyLxSZySiJ55kkCx4b7se00IbOwUBHohhb0BfrlD55BYX4hym6hcPdReENXezf0Bj0ycxWM4eFzOtjTrxDlcjKO9j/vWV9XF4x6PdKzFdy2knIBzW2tCAz2F7tMJlbC+CUeur0TAX5BSEujsgKfc7vcl6EbHQgOCkJETjJcKroGO+Rau260ISwkHLGZKSKzJNHQDXTUtyIq5hiikhJglcRWEMWor22QcfGxxGNH68w1euShR/DAhz+C5PTko2vk9TRdb0B8PJ1oYmWfcDVZcjQw5qVmICwyVmEZG4idBK7UXpeGQ3RomHTwlQDtwLWOZiRmpiMqOELZa57FuHLtGgpLi+Hr7y/rwO/K63zlrVdRWX0C/t4hAi0wcMTsBrovX0aaUY+XvvNt2NdXsK2y487PfAq27BzElVRA7faCXq0Ubnw1XX0LeQV58AkOhNvjeGO2W/HoN7+Fp777hLLqh8FNDbz8+mtC+KJuLYMLu9catRujdVeQ4HDguS99HV6UZFOpcf/DX4M+KRr23W289O3vwTq/CqN/GD701S9j3EeFlLPnAEOQR3lJKXtfuXwVt547fyTzxckD85/ZN99CyP4eXvjPp0W0WxUcglziT79w63n33NAAKuJj4M9K1WLH5NYOKj54P971pa8qen4aYHtvF95eBjRcvorTFEzW096HWDkzjFYrxt68DIxOoeEX/wMvtQ72yHBU3ncnjDGhWJubwZVfPAs/mpr7BeD8/R8CkuORVFUF6L0li2W72EKfy+ZG1NRQOsADqqb7gMWC+voGnD93i7RTWUkx46ag5Os3LuPuC3eK9Ymb0jMESzpdGHjtNWz19WPg7y9A93b3QBMdhoDcLOxHhuODn/0CVGQwCqvGhrX5KYyadpBbUAJ/D6qUDaf5t83YR8cGcOp4lXQ65UDT6bHKINk3hBPVJwQczBvJcczy1gZ6xodwoqwK3qyg5BAE1jdX0bZATF8lgrmYTDpVwOrGBkYnxlBRXeUZGCsBdH1tXZI0kkxEe4xSBuwAzi9gYWER5eVKUOIDw604uzCL1cVVVJIc4ol6vDe//9Mf4K3X4t5771HGRxxVa/WYnp7F8vomCosKpeLiWvMw4ah372AP+bR1I0hL2u4aSVL3LSbkF+RLEJZq2wWMj48LIy4vL09Cj1Tbag2Gh0fknhUU5Mv3kp6eSo3hwWEZAROjJxqPQjZTYaBvEEatGqkZqXBqKFlCI3VgbHgYIXY9kpPTjyp/pw7oIpPNqENqcoqwkvnig/b9J5/AuTNnBDOhREmFWdfe2Q5jcCBSklMpMyiWTTqDTsYP1JNKTEqUUSllFHgAUPA5NDBYpBIo0M1REXEoFOCNCotEXGysFEXEWHEp2tvaEBURhcRjCUJ8Ih6MI9kbLQ1IPhaHuKgYGf1zLaVT1tiGY/FJiIgOUbBXHDGr1Wiob0RSShIiIsKlamZnid0A/jwlLRUR4ayGlcSNArePPPwNPPS1r4u9kmDQpAOjYNCys7MRGBwk3RXpCEGFxsZGcblhh1GeIaV5h7r6OhSUFsDPn0BpRemO+6fueh2qC8vh583OoEKgZiJT11iHvPJCeHn7eLJyJ4wqDa5cvoLC4+WSAFLAWrIElxNXm+qQXU2PYB/4HJ4hauDS5ctCrtAbFZ9n7nOO2Sjfcvx0jQgfe/risJtM+PdHvomn/uMHgqekPAwhKExYL1+9jFvOnJcAroxdlbryrauXce70Kdmv/E5M/8jevvzGZZw7f05ZyMP/Uk7mylWcZWyTT/UkgE43rl27hlvOkQXsyRn5DDDhffNN3HLr+aN7oozO3CISW3NW+f2jj3C4cPXqVZw5f066T+yiCUrMxt+/ilPnz8DmtslzzldfTzdef+k1PPLQN+X/u+0QP+59swUNzfXCemaye5jGc4pB8dzzpzmq9nAiXG6YLftobG+RUbWCVlGEgs27ZrHuOnH2hGC3OG4nNm53ewf9gwPKFIbiyp7ic9MjA8NOLn9Ocg4/f319DUNDQ9J5FCgDMdpajSRVAyP9qPB0GCVNcgObKxuClyuvOO4ZkyqEhpdffEVswz704X/ykIKU+7g4u4Dp6RlUHa+CU2AdCm5tcX4RS8srKKkog51QGOJ9SfaYnBZbMsJhOJJkx5brPDsxJSPgIlFK8HAiXMDcxDQ2NzdQWFYk6+9QKX8zNT4JEyWu8ktuVrwaYHBsHCbrAfJyc6SsUPRPtegdH4XF6kBxdg4tsD2SPsDE2CAOYENyTo6Qpai7ShjB7378M+Tl5KH8jGLdxxf3RH93r4xT07IzjxJAni8j/YPy8xTKw0hoc8mZNNTdI6LK8ZSHIW7e0/3l2D8o0A+pyUliTScQCycJbv3w8QtAQooCw2HKy6dsuLETocEhCE+LF6ymzZMADjS1IyI4FBEpSXC67SKEzsvtp8ZpVAwi44/B4nAcCRu3N7UIFIa2gIwhSgLkxiNfewif//znEULSCAsfu10Kv+a6JhyLj0dkXJTYh0qSRvZxXSMyk9MRHhEjkACSKVg43WhqQEZGOsJDgqGV6RsDsR317c1ISk9FWAiLZJXkquz4N9Q1IjE5SfzFCd/ipuJn1DVelxG8n2+oFEQ6npsHdkz1dcI8PoKrP34aevM+nF46lLzrXqiKCxFXXIGIIA+5hV/CasO1K2/iNGOJQSfxiG9DqAJdTh6lw4pII3nw/So3rly7ghPHj8OLTHqZPshMCg3P/y98Vlcx8Lu/wLa1hw1vA2594EPwS43H0vgEev7wNxjNdlg0GlS9614YC7OQdtvtgMob+yYrvP10kg9cfONVnD97qxhZcCjBMEyY1cTLL0G3soxff+97SCDRx8cH4dSC/NVd97kJPl7eXcXu8jJKIo9hx25H8r134MJnvwRYDYqSqXQsbWhuuIwKAp9tfE51yizfasHrD30Vja++gZyi4zhefhzNl94Qr1I+hDp/f/jFxEqn69orz6FzbBTVDzyIu7/4RakCOWZUxCodGG7rVBww5CFVSUeDd54buqis7EhzTIIinLjW24SyojJoXXYYpb0uOi34zec+g43JSWTkFCErLR2Nb7yGqeUl3P6vn0HRAw8QFQuHisrsXDY3Xm9pwonyM6IzRQ0zt9ktdmZt/Z3Iz8+Vh4Qvhn4TrVv6hlBWVHSE82HXbddqwuDoMIpzCyTRkGtxA+b9PQwsTiM7O0+WkjguZg6m3T1ML0wjK5tjAwVvxISASdjcxBRyZJQpLRYBrFN+Zm12ARm5uUeSC3QyoD/k5sIK8rJzPHRqpQK9+spLUAcYcerWc7K+sjmhwsb2JrZXN5Gdlgq1aOIpB9vq0hL29/eRlJp6UyrB83OTyYQE6uj9w2ttaUn0HmNTkpXunOe4pr4hDdnjEpOU3/a0NqdmpuX/JsZ7BKLZvVCrMDM9D6YeYbHRNDA9TBkxOzMLo0qPqBjPQ8fApFIkGoJ1BoSFR8jhpdJz8wO//MXPcUt5NdIouSDycUy6tJgaGYUu2B8RkVGeboxySBGTGBDsj/DwMEXvUoDkwMjYCAJDghHOYOLBeLLgGBoeRCjHHsEhRzrBrN77R4cQExaJ8KDQoxEJ79voQD/CjkWLd62yNkr/dKh/GKmxifDyMXhKVSVr7+3uRnJK8lFnTRkBqdDd2Skahn7+/sp6ekYrP3jqKXzmM5+BwZvlz81Xd0eHdAw5Vv/HF7sF6RkZys/lPRQZlM7OLmSX5El3S/EAUHpXHV1dyMnOgzeLKk9HgzqezR3tKCkqkGTl8Fsx8WpvbUVGUT6MOoNgNg9lNdraW5BRXiz3ghi3w0yqpakF5WVFHtbbzUKZCXVxQSFU1AD0MAyJM3riqe/j4YcehosFnUYLJ0liBiNqGxtQTtKIoqqoNCooTN3ciDLGDBmHkFyhsAObG1twnAoEHnkcmWLw0GluRoVg2ZRNy8Scv9PU2CSklEOSyuFoq7mhEdVVFHBWCkDBhdrt6GnvRBnf37P3mbiw2GltbUUVfcI90h4KCE6N5tYWlFaWClbssBvaNzWGy29exhf++dNHRZ28n82Jzt5O5Jazw6UcsIrPtA3D/UNSdB09c6KY4kBnVwfKSkoUTBalQtwq2KxODA0MIL+Qo0zKeChBwGwxY7B/wMOWvbl7LFYzhkdHhF0rvylbU4UdmwWjo2Moycm/ycCWzuMe5memkcbY5tE95R9u7u1hfGoaxXmK6K2Uby7g6tXrkgDee9/dNzcCWcw7e5idnUVuXvbRxbAru7e7K6S49AzKpShdQV4SE9L11TVkZmbdbIex2F5dkTjJnx9dv1uNzdUNbG1vIzkt5UiDjttneX0NO9s7yEghMe3meGB5aRm7lj0kpDIWMnniS42puXlYHS4hKPA7HU6G5qcmJTFITE0+gofwYv/42z8ICziviL7lyj7j9U9NTUpBHs8YeVhxqIDJyQkhQ8XEeDB68hypMDsxKYVYWFTUTUldjqTHxxDg74sYyqvcTCUxPjYBbx8/REbHHHUSuR6jg2QBhyAsIlpiKeMafz41PIiI4GCEhEWIviMnS/z57PAIokOCEUC4iqfK4SX19/chJioawcTuHV6/0yEuPh/9+MdEs5BFrcNihVZnRH//IOITEuHn7+Oh8Cvzlu7eXiQlpcDfN+BmTCU2tqcXSWkpMPpQ2k15sQwa7OyUhoAxwM/zsYoKb1drFwpLCuHihJFBTKf0bHs6WpCXmwsdG1DsYIrUCTD2hz/j90//EKmJEThdWYapgWE0Dw4hqLIcD/74aY+suxpu8z5Uvj7o7mhFQXkZzA7l+wh86W2P4ie+8xi+9qWvwEAZGE8c4HJ0dLajsCBfxve8YW4HnYicGP7Ts/jrz36G0MAovPued6Lx6puYn54SyIDF5kJ8SgYqKsvQ2vgmuidHkXvbnbj3K18DDFpJPpk3MJPp6mtGZkom/PQRSiGsBTQWCxqeeBx1F59HfE4WivMLMNnSIdabqj/dcZ97cmkO09srCPL2QklYDNb29mHNTIZ3cgaCw1Iws7QCjY8LBq0d61PDAgzf2LUhOCBEWI/avT0sdrWhvbMDxyqqUVpShq6XXoVleVWkItYsFvhmZKD61Am0vPGSiIeGV1TCLzERWl9vWGiRY9TDZjJjvHdAOkpOo1bshrxdGmFt9g30o4gWaCazgF6dFpswIZcXJpCakgijnmMnNw7W1pEQFICuq28KHiHt5Cnk5eSj85XXsDG3gFvvuBuR2Zno2dmA28cI1/4evAL8UD8yiGPpWXBY3PA3+sK5YxKrr8H5caRnpkJLMWB2lLQ6mKw2jI5MCJ6EJAySVTQ6HfYsBxicHENpUTHU+1bRrGOnhQD20YUZZHLESQaawwVfrQHbmxtYWJ0XUgTFUFnhWVUO7Jv2MT81jTzR0VMLq0xj1GFjYw0rs3PIz8+HlYBojUYSZYvJgs2FZeSkZcJuc4iWoJ9GL+B+s8GN4ppqWAgIJzpBo8X68ipMm7vISkmFy06LeSe0Og2WFhdl7MHxgJkgb4rzuu3Y2tiAaXcfSQlJwn5lV4lm5yvLi7CbLEhITPboQ7lFDWB5YUGo/nExcdCodIqUh16LiZkJOFVuJCcmQmV2QqXVw6RSY3lxGT5OF2IiI2AlWJccECcwP7sAjUaHyOhYGb2zG8fOzsL0FMIN3ggJCIRTrxHFcxYaL//9Ik4Ul0kFus9KUqcTm6OZ6WkY/X2l+uQDyhGer94o2EO/YF+Eh4VBa3ULY5o2fYMTowiMDIWfnz+83XqpQI0GPboHehAUHY6QsFBorEpSbtGpMTw2hpjgcERRp48SM3aX2H+R3BIYFwHfsCBY2bUiC9ilxkjfEDLikgUHotK5YHfb4OVlQEdHh0jh+PkGSBUpwU1L2Zt+kX8wGig2qmCOvH298Mtf/RJ333evdOh0DrcCPjfq0d7dKZ0+sl8PiQgU7+3s7ER6Whq8vb1hddih1bAXoUdHdzfSczMkaeYoh0mMQaPHwOAwElJSFcFni0NOa7uBHdU2lEqXmFhWRdbF6FKhs6MTqblZ8Pb1EdIQx/IMdM1tbUjLy5G9x08UCyedXnQVc3MyoPOwo8mUZTeEo8bctAz4Gb3hdrADC+y8LTX114vPyxiJXU4WGDqykPV6NLa1oYCSRsTy0GWE+ld2p7gakcV5mJxx39pdbvT19KE4p0DA5sTO2F1WqDUUz+1GgSQ4SmeN3TKuf2tbK4qLipWuqUthrTJpHOjpQXF2ntwrlVEv+9NqtWKcbkBZuQrGT6/Fgc0Kl04th1cZZUWUtxELM4vDjf6BAUmo7VaLdAasDhtmN9fQ2NSC9971TrhtLgGqk3hB+7GB4X6kF+WIyLmkfyxYD+wyWmWCQ/wsnxPCWBx2K/q6u1BRWgqL2QwtpXjUWpgOrJgYH0NhXiZsb4+seJ28JkI6hvsHUV1UKgm2jAnVwIHDhpHRURRk5cg9ZcJMXOOBw4HxiUmU5BbAbibRSSMKDjtbm6JbmpWaJt1vWiq6dFps7u9hcnIK5fkeMoaI7erQ0tYi+ONbzp6H1arcW3aEt7Y3sbS8hMxM6usp6S7X2GqzYHlxHmlJiZJQsCvMYnJjewvra2vITUkXm0a+OHpd2t4QlrGQKN7u0Bj1BpjNVmzvmoTJnJgYL/J0ivajA1u7u4LFPpaQBG+DN+wHFul4rq2uYMe0g9i0RImBJMVpKca/sCiDndjEBMGreuv1cFrM2F5eEWxnVHSUxDBhAUOFi8+/gPycXCQdi4FOp4HVbhPiEvHW7FgnRcUqY1sy1V0OjC/MSjIRGRYuuFIyhW12B6YXFgSiERIYDL3eIHGQ/52amYKPjxfCg4Pl+eJ3YkSZnp2Dt5c3osIo90JSlF40LYdGexAWForQwAgxTyDWjZ3DyZFeRIaFIsAvEE6NDna9l7DDl8eGEBHoj8AAP4VgQrYrTQBGhhEdFYVwv0BhuQruVKvGX166KBAokuu4/l4Go9zngaExJCQlwWDQCSaZ9oIsvPqHhhAbnyDJqnTuWaO4IDagTKZB/LFWJUmpHhoMt3YKKdA3KABWm026uCR28JnjeUnxbr2XARqDGpbdXayPT6MkP09Ijvs72zjmH4Iglxrjdc1oa26ET1wQ7n3nPehtaEVvTx8iEpNx5s47MbexAb2fn3xXg78/Gnt74RMaAo3RiLDISOlW+/n64uUXX8Jdd98tRBp2a416ndgqDg0OSAeTwtCMv3yI9QcmbPe0o7OuDinZhbj1lnPounENq1NT8FMZRL/QKy4eeeVFGB5qw/DIIFLT8lFZU4MdxwH27GbofHyxZd7D+MI4svKLsb7mgM4YAKvbgRidCluX3sDu9CQCkhNQU1mF6dpmDLe0Q/XrO+5zb6wtISk+Eu984CN46Zmfo3d6DlEnTuL4B/8JEyYz9CH+MB9sIk6vx5Uf/wyD9c0oOnUc9955D1753Z/Q2taBuz72UZx97z0YW5+V4Bhq9IdBrUdrewduecdtGF+YgclqR5BfmIzH3uyoRWZ+LgxuHdQ2t7BiLFYLuoYHkJOfLxucG01s4ux2DPb1I7+kGNtOiwhcqix2RFocqPvhjzHZ3oXsmjO497578T9P/xDTq/M4/rF/Qul9t2P2YEdYV+F6f5hGp/Dfn/03aFQulLzvnag6cQov/fhXGJ2expnPPoiIojyoffzFs9hhpTOJDZOzk8jLyhRzb5p8U37mwGLB2MSEaFMxzWY14w0tds0H6JweFZkW44EdBrdaAOx00RidmUJOYb5CfnC54avSYWttDQvLcyKX4nDrJXDCbsb+/g6mF2aQm0dPXr1I3xg0KqxtrGBqeUY2tMqhlbEkEwvS6ml1xCBJH1R+JqUJrtdeh10LVJ4+qYwZHE54OVWSLB7s7AtRgMGdHqFqnRPLcwuw7ViQnp6NfXY/9Lx+C7ZWV2Bd30NKYioc1C/SaeBSWbCwNAeLyYwUqZKJ43RB67RhfmkWJrUDMfEJ0Kq85ABjj2pyagw2rQMJyUlw2TXQaA3iHLI0vwCj3Yno6Eg4vIiKVUFjc2FuclYqoEg6aRi1spkJxF+YmECEl6+Mb51enhrc6sALFy+isKJMkW+hUbjBIKxoajAGGL0RFhkBG0cJNKZX6zEyMACfYB/B76mcekkc3DYThseG4B8bJh67OpWX2NpRob2npxNBMSEIjggDOItmENa4RR8tOiAEUeERQgJgpCWmZKB/ACExEQiICBUWKAO7zubGcO+AyA1wdKPVa2FzWKD3UqG9ndIH6fD3C4LbRacIjius6OvvESKMt5cf3ARBsg71An72y5/hvve/H4FefvA100XDCbuPHi29XcICZkLLPcj7QrwuE8zMtHRJ0CwsKkTHTyO4oOzMdBmRaDyFlw+06O8dQGJ6BrR+vthzESxOL2M1etvaUJKXJwMbO32eVSr42lXS+UrLyYIhwFcSNoOXERoH0N3ajvycPGVMRAydaPtpZDRPbUliarxpsehywqQDugf6kJ2WIfeM/rpMxDZtJvzl+efw0fs/IoxSMlS1BgOsGrWwpCsKiGclI5B5rBoauxNdvd1IKc6VA4jvI5JSLif6untRmqNU4ZTgYdKv1jhEFzI/t1hYylx/6Qyq7ZLwFlOr06WW9WeS44IZPd2dKM4vFicCL51eRpH7DitGRkaEhcoEhN/TZLcKJrGvpxfloitHwLhbXHH22LkbHEJlYSGcNotAEwifWF1cRl1zM+75wAdgczrhozVKQsbkcHhoAMV5udJpcDKp4MlusmNqfAqplGQi+50uFSo3HCYT+nu6UVFRDouNiR61GNWw7JmFEFBQlAe7dC/YRadXu5IAHi8qlUKJiSuvlUns+PAIytJzJE7RL5Z73byzh+nJaeQR42ZXpJe4zlvrCkkjKy9bgQp5WMz72zuYH5tCdW6RsKkt7PjrXGhsviGEkgvnbwdNeXQEt7ucWN9awtLSAnJy8mTiRBCwxWKG2bYrTkpZGbky0oZNIZOs7m0LIS439f9LALc2BGOYk5wmRYXGyyCF/MbaFvY49UhhIkn/ZDfcdgc2NjexsrWF2MwM6Ly8pMgWRYelZRHRTkhNlM4dmw4sGGYXFkUCJDIpQfaxF7vmZis2Z2alwxNJizWyMo16kSF98S9/l4lNcmoi9JRBs9qF9TwyOyUj9qToWNk/Rwng/Cy8jEbEhUYoRZ1eCws7R1MTCPD1R6x/KHx0Ron93OOj0xPw8vFGVGSEyCnRCYiJMLup/gYfJASHi+QN5ZsYg/vGhkTuJTQoWGA5BsogOZyiSxgeFSmJFTNk2tRxH86MjollZWBYoBT9WheHKC70jY+IIkK4v5IA8vp55v3x+edQc/IkYkPC5Tnl+lvY2OnuQ1JyMnTeBpGMYjTnOTvQP4iYY/HwCQoS7AkTQL7fcF8fklKT4fZWlBP4wLOwJI6cCSA1UV02OzRkK2s0YmsYHR8rOOlAb2+4NncQrjKg783reOXi32AIN+KrX/43tLz8FmqvXMOx7Ex87t8fgdXXC51jIwiJiUS0lx/qf/2/eP25vyE6MwkfefCjqL9yDS++eRXHKirx7o89KAUt5epsFhuMPt742bO/wv3/8nFYqOdHD3LCiyw2OXNSstJhMaikKWJkPLe7MDo0ilNlpfB32LC+ughdaAC8/fzQ0dCKotwCmPb2JA4feOnhS+mxPzyHl3/zG5SWFuKB+z+IF/70F9zoakf67Wdw8n3vw7pTC71vkMRJX7MZXX/6M5Z7upCVkYK7bzmP7iuNuP76W1D95D3vddvW1xDpsCA+LAyLa1uYtthQ9qEHcPLDH4KFxu5y5Bwg8MCKxp/8Gn2XrsJuNSEjKQkzQ2NwB4Ug5Nwp3PvlzwJaK9xOK1RqavGrRfrgZA0lF1iNKa4HBNC/UX8JZ4/XiHeeiNUyiNkd6OjvEUHEIzVNauvQNLq9Q/T1LB7cG9vseosZ1z7/ZSy3dyEoMhr+Pn5Ym57C8P42Ljz1HaTfdoskaAfWffgZgrA/PIrf/evnEKlXw+zlQrBvENa6puHy8sXxzz+I7PvugNvgBZOHrUXdr87ODlSWFCvXLwr+wO7eruBeqIqvDOnYawUO9vfQzQ5gYQn0Qu1SZhy7O1sYmZpAYXGxBH+BYrsh8gMzs7PCZDvCpdhd2NneEh2qgoLDEbMyctlcW8XEyryAh6W69QDY15dXsDCRjJgAAAAgAElEQVQ3j/ziIqmKBGbldOLixYuyGW+77YKMicQxgxjDuXnsbW0jkSNjD7mCzK+52VlY2AHk+MQzn+F7LSzMwbS9h/S0zJv4HLUyiiU5JDs96+aYxA3MzkzCpHIgOTnt5jjEBcyMjcGhdoud0SHKiu8/NTElcjRx8XEUDFRa5m4VJkfGodMYEJeccERE4jrxIAoRDEO0Z/zD9r0bv/jPn6K05gTyCtmZVe4XE/bh4UGE6X0QGRsntmMKIUCFwd4+BAYFCcNN+UwFwzU00CdJXrhHFPVQXHiwpwdhkeFS6R05PHDs0deL8JBQRPD3PWxEvldPR7cYo4dF3sTu8b16O7qkCyqOHEcgMTfa2tqQmpSCwCBF5NQzXUJLS7OIoobS2cNjq0VNyu987zF84StfgT/Z9od+T+xYdXVIMeDnxfGG531UlFxoQ1Z6hjJi/geP6daWVpRk58DgZfDMrhQIQVdLG7LZzfbSS4eXW4UDje4WZYxBgphTcGLUowMGmlqQTW9Wb4MkDco9dqOjqQUVRSXKSNczDmH36npDHaoqK2HkWNKjnM6fN7W3oqSgEAY6lcj1u2Fx2vD4k0/gka8/LCNXdojYbRV7qIZG1HAUe7j2/BOHE43NTSg8WSlsao1gpvhsuCCjWxnRUuBU6R6zW8YRcDVHtKJFqTT82Z1tbiVb+aRyqzzuAHa3A/WN9ag5USO/KNg9lwtmt0PsuapLKfCrfFmlcARaWlpw8h9GwMTn8BBvb2nBKV4Ppww68QXDeP8QXrl0CZ/6yldlaQ79Yiw2HppdKC8pUTaszFDVcB3YMNg/hJySAuXeekhKVrMZvd2d/2e0zd+nrmd//4DiHiSjYcWRac9iwuDAIMqFdavM+/gosbhlolqeX6TQfD2ko72tTUyOjSNfrsfz7NJGc3MLE9NTKCgmC/jmFJvdlvnxSeTn0amDbBg3bE4rXnvzNezt7eH973kftOKOo4zSlteWML84j6J8KiUovtlklq9vrWF+YRFFeSUKl9oTC6mtKlZw6f93BLywtozNjU2FpasgHIRgNbewgP3dXWRnZSgkE86XXW5sLC1hdXsLqXnEMStkOH7llblFWA/2ZQwpHyr3WI352TmZZCWkJB39LhO1iYF++eukTIrZk97AQseN3//6d8jOykZFtQcqQMiEWoXRqQmBpyTH/cMImB6+0xOio5kQE3d0/dwXfWMD8PfxRVJ4jMKs8jxfo8NDomEXF08WsILg4BJNTI0hyOiDWHYAPWN8rsVg/whCQkMREakQxA5vfn9XPyIiIhEWzdhz+AAwERtGcEgIwqPp4HGTTNXFhCsmGhGEw3hGwCTpPfGjH+DjH/s4oqhNShFokafSoqO9XRyagoIDPJ+rBCxOK+ISEhEcEq4cRXwvWut19ghpT+fPcavSASesqbWnC+mpqQgmtv/w7GWs6mxDak46DL4+0BBDus9sxoDlly/h2Z/8EMH+QFp8NOaHxrHrciGkvAjvf+L7cJkcUAeFiH0btWoXX3kDv370W0gKDUaAjxE7e7tYdDoRWl2DB775qNLS39kDaMv5ttPll770eTzx9A8FdsLrZ4LM6x9oZ0zNVyZXnuea2q5vNbTi7PFyaK0WwGmBy9uAPbsFrbWNgm8WPDVzBo0GgSo1mp5+Bt0XX4Cvy4X4sBAcbK9jjVOv4nx8gG5JWiPM7OFI8uxG/W9/i7d+/1tEux3IiIzG6tw6tta2oPr5N7/ifndlFa4+9j24Vjewrzfio088ieHAACQer1bW0m2FL7/FvgmrTe3w29jF6z/6T9i3d2A26vGRxx/FkJ8e0WVF8OW4CE5YTDswehnwxrVruPXMO6B16gEzNdUAh8aJK81v4pYzZ6F2cMyih1XGJza0N7bgzEnaMSnCEHY1EziLGNPfdu68wrASz1MVnKZtLHU0wXd1GT//wheQGBQFpyYE9//gR+gJMCCmqAC+FpOwpPhqv1qLtc4+FIYF4uJ/fRtGpxOBoWm494tfw6qfGuGVpSIArVJ7SRdhfm4RQ2OjUrkYxOqGWB9i7tYx0NuHmuMnFP0pdgG1aqxtbmB0cAQnK6s9fn6KFtT82goGp8dQVV4BXzfxVA7YdMDiGgHRczheWQodtayEVKPF0toWJiZncLyyQCoit4vjDQ1mFlYwu7CGinJiEpnMKUy5hcV5TK4toqiw9IjlxIfjf//4R3jpjHjvPfcpwYEJrAGYmZnC7soacsmWFdybRg744clF7Jg3UZKbDW9hVSsBpX98Hpt22iVlwpuaZ9QBgxrD43PYM5tQlJsOA7GELicsej36hifhMDtQlp/mAUm7YFGr0Dc4KvsgJytRlHa4bkwSOKpjhzMzLdXj0QnRPesdGoJebUReSpZy33lJekoc9MDbqEdGCp1DPN9Lo8Jjjz+O82duQRklKTz4WsqjtFN2xdsfaZSTkYPdDjdJIB1dCAuIREpiLBxE2Ws1MEGN7o4+xPmFIzFRwVFQ686s1qClowvHguOQGBsqhAhW9nxAetpa4B8XiZj4Y9LVIFuPWNGGxkYkxMUjMTZW4eMTcqejzVGDSCJFUiyVrFWXSjo2N+podB6H6PBgaDzVLYuluoYeZKQmITLMTwSLGfZsThUeeujf8Y2vfBm+Ab5wKOoS8mq+0SiWb8GBtEVS4I18n/rmZhkNhwcFKJ6hTEBUTtTX1aIqPx/+vr4eCwz2vtx468YNFFVUwdfbD3ouj9hhO4U0UlRWCG8arxNcTjFiaFF39QoKqsrh5esjBQq7EWZaptXXobKsHMFGX7GA4zNhMbrw6tUruLXqjDyfvD5eP/f1W5eu4mzNKej1xAIoB9e+yYZH/v2beOqpJ8Q9Qs/b7nGpvH75LZFjURwAuAIuODQaXBISyFkB1/M9FBcJF65cegNnb2Vx6MluuJ9VwFtvNeG2c5WeZEI5Xjhxv3q9GefPVXiwY0qC4FRp8MZbtbjtAmPVTaY4/+ralVqcO1uj1FYeFwMu95tXr+Ec9Qo9iTT/jm4D12uv4rbTdDmSmZlcFkXK/04ruG/8u4Lxo0G8VgPLvgktzY2Cp6a8iQIw12B/z4TW5jacOXtauRidgpfdMO2go70Ft588rZDSuBnUKqxb99HU3oHzp85K8cD15HclRq93sB9V1ZWyXgYPqWxlYxu9w4MoPVEl90j2g4bCzqsYHRrESVrBHRbJWg1WtzbQPzSMk9UnJAYoODoXVmkFxyK5shQatQz35PB87sU3sbOzi499+F2edVbWf2Z+A1Oz8zhxPF8kZtjV5PpPz69iYXkFVWX5Ap/m1JJ/MTMzLzIwJYX5R1BLrvPkzJzIwBSXFMr7E1vOBHBkZhI7mxuoKqAVnOeU1gBDUxPY3tlDaX6JsMcl1GogcA+L6QCFxGEzYZfTXYfB4RFYrXaRjTmSgdG40TPWJx3mgsxcRcHGowTwzE//C9l5+Th94qRyJirSp6KgwOlXDhNGD9yXt5hrKTIwackKQMED2+zu6xL4SKbgtj2SBSo1ejs6pHt2LC0FFg9WlPOE4e5eBHnTF534bCccYpurQl8Lpa+CEZsYCypiH9DbFDq0t3YjJiQSKbTLdBHKwIGxCm0tPYiKiEVifBybr+Jo+f+YOu+wqq70bd+nV86hI9JUUBARBVEQULFFozHN9N7LJJMy6THJZDLpY3qbtMkkMTEmmTRN7A0FBEHEBlIUFBXph9P7l7WOye/juuYf4sBmn7XXftf7Ps/9iKVVV7tXZqWPSUv+I91OyngffeJJHnzobyQmCdNFxPyk0SrYWrObrDHpjE2MgKPlH6ZWsmlPFZnjJ5ARl0LYG5D3RHzAVTW7pe4zPk4cnqXaUj5DO/fVMWH8BMZEx0Wy7c8VsVVVO8iekosxNlpCoHTiI7a76GxpY4xey6pHHsB58jgBkaV7/734xmeSOq0UiEUpUjkkq1KkBP3MzLgYfrnzYUwuF8dCNi7/x9N0JY9mbNFM4pUGFCoRIhHAHvTxzzdf45knnpXeAXVIGK8iB7stO7ZRXl4mJQjyB6tVeH1BtlfVUlxWhlIppHbioOCTiKHdm7Yyt3QuCpUwy6oip5BgiO7tm0n2+fn6xZU4+3sImkLc/MwT2NIySJxciEJjkMgnmcYc9tNYuYOUYIDvnnyC+IACgyGW/CmFKN548r7wRGsMnT/8jHbYgdJgofjKKxnJzWHahRf+efpUhH3gctK6fiP+9i4qP12FWfxRMVHMuOJSvLlZ5C9ZzIjbg8lgEKQpfH6XjIeaO2cR6pBgiUUOFj63m91126WTTRFWSy2YWKQev5ea7btYct6iP0+fYv9x+Fxs2r6Fixctjbh1QgLzoMDtGODAxl9xtzZzYO3PaJ0hTIY0Zl13I/15Y8mvqMAgdl7xPx3Ubt3KsS27KEywsvajl4jR61CZUzjvxltwpMUxYdF8qYlw+QOY1GZsQyPUHzxAhXAli0LAH0KhVUqX2eEDB2Rn81xsgNSD9YqYo8PNkcLwXAar2HNP9J3m6LE25hSXYhAjubAoiEL0DA3T0dxFRekMqSWUhaRCxZleG+1HjzGnvCBidVeKF7KKzu4znD7ZR1lJvlyYogAReorOk12cGOmncGoRIXxSEyEE8WtWr5EF4PKLL4vcAzFSN6noONHB8JkzTBOxTvIHqaVf5XD7KYY8g8zImyz5dHJXUig42NLFUMhJYX4uxnNMqXBYyZHWkxKJUCgLvciL3Y2Kw23HCY74KC7IPndaDeIRzKfmFjQBLVPzxp1r1kQIYY0HGtHp1EwSSSDnHl1hDGo8ekRqCAvH56H8I+RVCw0Hm9DoVEzOmSiTQ4IuNyqzkX+++AIXLFpCQWGhdO4Kg4xwE9c11pBujiE7M1IAhsIB/ColewW/L0oUgGlS6yjGkx5U1DccIMUQT1bWuQ6jOoRboaJm3z4yYtPITBNZvZF1KAvA2mqix6WQnJIqS9pzYWdUVVUzJn0s6SkpEce5iB3ThKncu4uxo0czNiX9XF9BFNSwc2c9EzLTSB2dIMe/kpcnkiIq95I3KZtRiRbCAaFXE0gEFc889QKPP/gApmgT7nNNNNE7qdpWSeGkycTGx0TMQucMuZVV1UzMm0RCtDXyAhQ4IlWY7bu2UlIwFasoAM99CSLdpl07ZY5mjMGCToikJXMxyNbdOygqnoY1KiqyzmVRoWLTpg3MqJglNUbac1DggFLJpsot0owRpzejElpCATBWh/ltxxYWlS6Q+hhxe8RfLOYGv/2ynkWLF6PSCp9l5PsDZwd4+623eP7F585t7ZHiSnS0t6//VTrxxOar0uukHkxomDZu3cKieefJWHGJaJHdsiA///I/ll50oewcqeTBKNKZXLt2G8uWzTv3IhLPY+QAtHHDbhYtKpeFrkIblmkxCq2edb9t4/yl8/4U8J8bEPDL2t9YeuES+f/9w0UrwkLWrf+N8y9cIv8m0UkVl+Nwu9iybRNLlwpszB8gXDV7DzexYf1mnn54hbxOjygANaIAdLOrcifnLV6AQlQMsmEikkBc7NxZxZLzF0Xuj+RXwoB3hNo9VVw4Z36kiyI7TUr6fA52VtewbN6SP7EZ4hEeGLbRdPgQxbPL5PfFdYrira9vkKbmw8ysiETK/VEADgye5dChJslJ/LMDqFTSb7PR2HSQ+XPm/mnKEdfa23uals42CstnIJJKNQFBGlDz66+7GPy9a3j9dRee68SLbqia7pPDtHd0UlFxjtN3DkfUeayHM729zCzNjxSA55pfx9s7GRocZNqMwj+aghEzQ3unHA0Xl0YICn9kjrccb2eg7yzlIqZT9IeFhAYFh44dxTXipmxqceQBOtepP9jSgtfjpkh0wP/IIBZ7ZHMLXrdXdq7lgpWPb5iG1iYcfifTJwu5UABDWA5Aef2tt5laUMTcORWyUBW/Qnztb2hCp9WSO3niHw00+f3DTZGM4JxJERewWPfC1HpwfwNanYrs3ImRHyB5qQoaauuJiosjY8KEP7Yeud6EfCMmysz47Ey5X4s9UhwwDlQ3kGCNITUnU85aXfK/qKnf28ComATGixx1cUeVEVhLdW09qSkZZKSmytfKHze0qrKa9DSBgUmT1y8+G9HUfv4fL3DDjTeSNiZVLkHduW1ja+0Oxqankp0sMoUjJ4WQUsn6mkomZE8kIzZVnkwEbFt8iVQh0a1NFDGacumr8QVD7Ni7hwkTskmLi4skbJybfGyv3MSEglwsMRHOoBGV7Kbv316Np7WNQ1/9l3B/LxqLiYkL56MunEL2nMWYY0YLc3GkgaGEhvrt+JoPcPzdz9HZhrHFaBmzbBHBoukULl5KnCjQpLZXyYjfwyPPPM1rL72O/v/LtZZ7zEbh0l2AQUbBiXemmG2r+enH31i07AKJOXOHPJiVAjrvZ+evm5hbsQj0UX9GLgtNace6nwh0n2L9f77EKKLVlV5mX3kp3jFjKb7sCgjrZOKPMEKK+1+//hcC3V1s/c/HxIaVmFQmRieORvHilcvCp7o6yUxL45K5C6j9aT0dJ04x/eqrWfjw45FAdvFyUQRQBT2sfeoZdnz/A0UzSpk+pYDd637l2OkzLL37LxT/5U4hfpIPoyIsM6Wor6qmqHwuroASrVofAcEqYM/WdZQsnAtKWSPL58vj81HbUM/MmWV/PryihnX5XOw50EBZ0UxRPUqBrVxzfi/f3nEvR/c2MHZ2GZnpmXRtrKKt6xgLn7iDkptugVCUvB6XGoZbj/LeRVeQZTIQnZUsA7p3rt1Kt22Ya557jEnLL4xEs4SVqBV6XA4Pew8dlHw9KV4/NxJx2kc4fPCgBD5HAk8jJy8x3qjvaKF4xky5cYp/7hbsK88wzfsamVUqANdKXEEnBpUB28gQHUc6KC0u+zMMXNyIsz09DPX2k5OdLYXNEd5iWGYKi/FJgdis1EpJIhdJGA67jRM93WROEuDlCCk14Hazef0WRKF26aWiAIy4jMPKEF3dxxnsP0vh1Gl4vUF0OoN0W57o6mLEbic3b5Ic14nRkNBbnTl1mhGHPRLtdm6jEoadvrO9uJ1Oxk/KlZgYvcEoNxkRYyce2nHjxkk9jFofyYw92npUogiEEUEElwvXoxgBdXS2S9yNSOqIYD+EsFfJocNH0BnMZI2bIDUdclEIFENzMwaTnjHp6ZHxj3RVK3n/nXcon1fBxPx8uemJNSIgzp2drSSgIU045YRdXyrr/HS0tZNsSWRUbKJE5Ah9i6hMD+xvJDEpiVHJydJxKkYW4qETGjqBFIiJiYm4KaWDOkTTvr2MTk8hPjFRvjykVN0b5nDDAcZl5aAT98UgNIPgDHnY39LEqJQERkcnowwKvY3QTwap3rVLjq+F2FtE1f3xImmorWX8+PFERVulMUd+/d6uefbvf+epp56SLw+1QWi7IpT+3dt3MF3ARo3GPz8vcVCor9tLTu5EmdQhYqfEaFJsQJVVO6XAWBipItm+fgzoqandw7Sp04nSmv/PFiii4GprKJpWgFGwrP4cPSsl8LlguoiIizjfxFIR6Ii9tbUyAN0f8kVcbSGX3ACrqndTUToPu92BNcpy7sUP2zduYO7SxX+OrUQHXPs7B+/5Z57l6eefl2vf5fdIjafo6O3esoXyeXPxu50ozSb5meuDGnbt2E35/Hny2sU+Kxt+Gh8/71xPxdz58sVnFv0sp3AT69hbWcn0MsHeFKNJ8ZlHxi57d+5k+tyKP0/sYWmQ0rBj62Zmn7cAn9+HXgi6PT7haKByxzZKF8w7x31TEvR40Gr0VG/dxozZZfKZ1grEjVg/Ph+76qopmj0LB55zEfEhWlub2bpuEyseeFwWqGIPE3+Cz+ujoX4v5aVitH0OQh9WSBfw3sYmZpQVy8JPFoFymbjYVy9czzNFv+dPGLbNY+fggUOUTxcwXLGWI67tgN1Bw4H9FM4WaKpIteVxObAotRLOO03EX4pWsFLsMS7Ubi9HjhxkfPFUaXCIDOUUDA0M0XnsJHn5Yl1FsqHF8+tzO9jTVEdhuQBQK9AFVDJFpnLDFro6j3P9nbefW/cRuLsARx86cJAiwUQVnTK/H7Veg2fYLkHxuYWTJTcvAo9WYO/vp63zOJNLxGE4cv0BnwfPgI2ek91MEmYhcSEateTODvX00Dc8wNh8AbMXB44wIz4bIZsbR5+NyRNFoRdBaIm4RmGicDod50bG5yDiKOjs6sLp8TJxYrZ0nAozlVh0bceOYvc6yJ6YJ12oQq8oJj2fvv+h1HYVFZegF6i1c9XSyY4Oqc8dN0lkB0dmJGKNtzYeJCk2Tu4xCiHVENue30vHoUOS62mMjkJrNkrpjwAzH207htkaS2xiMnp1ZAImTJXHWpuJiTaTmjIKr8+PTmsh5A7Q0ljP6NTRRKenSZyNXiRx2d0cOdLE2PHj0EdbCQUVkZ/lDXKo9RCjUpOxRAuw8/99vo01NYzLnoAu1iL1hX/c/9eee5GH738AY3Q0Dqcdc7RVdkYbDu0jISme9MSUc1nAgtWnkYfzlLQxJMSJ3PX/O0jtq61jYlYWUTFivxD7vig2lNTs2iO9AzqrIcJ6lRiREDsbdzImfwJReou8lwE8JAV1HF2zmS9e+hejE4xctLCCjvom9re3YSzI5/Z33gezFU+QCBc4CAe/+pyv31nJ+KRYzquYzf4DB6npaCemvJSH33ojwioU+6GsE5QSAbNCYGDEfTzXFhC/v662RspDRFdZvFNCQQ9KjZ5dmyqZNWeunI6qJUJEtC6C1G+rpKh0NmG94BgqIwWp20v1q6+w9fvvGT1uHGXTSzjecEjycUuuu5glT68AjVn4SuXhVwRj1L/2Ct988W9GT89lTnkZzeu3cerQURQrL1wcFjFYMxdWMGfqNE5uruLH738ibdYs5t9wC/0qI06NEp/GTZw6yE8vvcQZAS++9DKWLF1K7Q8/879Vq6lYuJQl115Dr0GJTxkkQaVgqOcMjY1NnH/FVRwbcUpdoBBg+hx2tlZvZvrcWdiEFVpsnv6Im7aucZ9MDZAEFb8fi3AeOZ20tQjN3XS0OjUjgwPE6ozE+MKseuZlaeKYdf+dlM0qY8sbb7NnxxYqrruIkvMvQmcZR783TL/CSX/zQX594imSzWYuffg+MouK+O2TT9mwbi3X3n4rRfPncDbkk6cKq0+L3RdgS9shJpUUow4o8Hu8iPgd24hNIkFmlpciGiMils0SUtM3MEB951HJ9dP5Ivy+4bBXbqraM0PSTNKv8koHp2rQgbN3gO7ubkpmzcIeUnLm7FnSEmLpP9VNV7sIWC/FrdbRbxshOSGOzqPNKNwOJuZOor2nn+TRaWh9AeyDAxw71kZuSSEjUSoJc51kTWXVf7/GZTZQJCCqajU6vQ6FIkhPVydWFMRbrBgtMdgG+hmbGMvJ9g5sI26y8vJpH+onJW00ppCfw3V7MSr1xAueXbRV6goVrhH6u0/icboYnzeZATHyCwYxeDz0nTiBbWSQqcXFOFVa+voGyIhPoO3IQTFUY8LEiZzqHSYhcRQmg1aOtCwmo0SmDCp9UtQcZQvR1nqcPnWYJMmyUsp3lBCYHzlyGJNeR0ZGunRfi41NsCfff+99yY+bkD8Jl9jK1eJFq6Fpy07OHzeZOKuF4SgF7rAPrTdAZ0sr0RaLdDGjMuKy2dEH/RzraMWnC5Odn487oGSgp58JSck0H9yPUg/jcrLp6RshOiYOg05NVeVOJozPxDoqnpaBM4xOSGaUW0Nj7X40KaPRxEajMxlx+l2SMXTkwD7yxmYQpdVjMcXhGhom2WKUWcPRo1JIGZdFe9cJRiclYgz6qKuuInNiLqPSx9A9MCSLJYXTxkcffMDl115LUkqKzHA1G4x4B2zSRZs1ORf0GtnEFSdii0JDy+95lxljx0p9Y8epE6Slpcloxbq6WrJyJ6C0GmQnOSkxCYtHxe7KGjIm56ExmFCJDVWrYUQdYteeKoqnTMWs0crRhsgfDWvV7Ny1i+JpRXIE7BTFRjhMgtZI5drfuHjhebK7YlcLd7YScwBqdu5i8tQCTJYo3C4XJq2e4IhLHhSyCiYz4LJLV7PVYMLV3csv3/6P2++6E68ihF+rxOX2EK0zybgmkY5jjLfSg0fGbWkH/ZLVmVKQLwXaBrsPrVbFoNpN/aEGyoun4bM70Qb1pETHMdDVwcnOTvKLZ+IOhBmyO4m1RMn1X7VzB/lF04kelcyp4RFpdIjTqdi+bQvTZ5fLjqw0ggnnpNvH4aMtpEzMIizuvzAARMcx2HGS010nKCotkXKXs7YhyUs0hdQ0NDYwrmgyYZNWwuetlmhOtB7n5+9+4q477pHjZpfgQgpHscclkVizS0Qkm6AMRPiSHqeH+sYD8nqE4F+8FwW5wHu2D0d/r4zDDIT80jRmiYpiQACZ2zsonjFDulbFdepVGtz9w9idDnQJ0ShMelwhP6PjE7F1dHO286TkSwpXqksZkqzMs4fbsLscJBXmMBR0S3eneLk5+uw0HWxhyswywiqN1PcZRUzWmVM47IOMyc6Qmc6GsJ6g3cnh2ir6e3uZv+witFEWbC6PRFQ5TnfjHLFJ9FVAGBZEjnQwwMipk/Sc6WbGnFly3xRrRFz/sZZWmbI0etJ4Bt0OuV8IzZut8zQ9J7qZMn2aLMztXjfx1ljOHD1O7/AA2RUzODncJ01ZCdZYDu9pxGV3kymi3dQiulC8FtQc7+jAJQrAybkR+ozQi6tUtLZ1SHLChDwRBScgymG0wQCnjh6VkYt5hfnYXHbcPh8ZyamsevdjmV07rbRYOp1F/KigQxw9eBi1UU/G1Fx5/WJPTbLEcOZIOwGXh9RxY1DptZwZ6JPJRgcbGqULNysvB6fPjdvtJi1jLBu37iCo1kmyxYjLg1lvwKTR0CxYpvHRxCdYJUXB3uckPsrKsbZD0lWeJDqG/jDhQTcpCYnU11VijIsiLT9P4kiwBzGo1DQd2vtYCSMAACAASURBVIs1zsLY8eNlx9WiN8r34KF9+0kZm4ExJQFH0CevJyMxmbeefZHrr7yamKQEef+FRliYuw407Sc1I43E1NH4Aj7JkRRdzKbDzViSRqFNSJD3X9TsQkcnCsycrExiE2Jkpz8cUsjD1a7KanKnTEVrjZLrJioQRBsO0ni4nvxpeQSF2SgcIj4mHu2gh5Mb6vjgX28w5+LzuPLOW2jfsoXPV32JITODq+79K/HjJ+H2hlC7/SiGh6lb9xM/fruKeRedx5U33EBr7QHe/+BD0nKzefCpJ3D4/dIcGhMVI3O5X3v7be597FF6A2484rwkiA8h2LurmuLpM2RTR4zkDVoVCreXlj1NLJw7H4ffg9/vxIAXo0rBvrp68qYV4zZYcPsCxGl1GFwu6n75if9+9inn33g9l151PY0/b+GLVV8wYU4hy/9yFx1DPhJGpaNwezD0n6X5my9prN9F2W1XMnPhPLp+3sjqdz9A8cEVl4c7jrVTNH0qV152BYdX/cCWHbtJWlDB+Xffg01rxCXyb90DGFQB2mqrKSkowBgdJ09CWoISbvz1S2/QdqRdtkMrysvZ+NG/EeYS4VJrPnNWcmuuvOJq1ry6kub2FqZcdQHFlyzDq9ETkq67EAGPTy7o8rIygsIB6fVh8AeJDSr58vmVnD7RSfbsaVx6wQWsf+dTDh88SsmVVzPv5mvp03noHznDOKteGkHajxynOL+QdatX0zdkZ+mNdzLgcLFp7c889NijdLvsBNRC3utinMHMR/c8ia2njznXLad48jQ2vvQxh06cIPuRm0iZL4LphSstggoZHh7i4JGDTJ9ZLE/zojtlDqsY7huQUT4iRkklXGki8k2rQD/gYP1jr+IZHGTytYvJnZjN9rc/w93Ti88UoifkZc611zOloIAP//4sklnudck0icU33Ub6uCw+fm0lvsF+ovVKhh0Obrr/ESzmeL54/X38NjsarZIeXCx69Ha5se1e+SU+b5hpf72ZuGl5uIXQW6PE63OiHhjm+6dfQvW7FuKm++4m2qzni5UvS6eSzeHHozdw1SMPyo7BqtdeJllnlCPdkM7ElY8+JEPSv//gHXTigRUIDLOFRTfeQnSUlXUffEhgeAC9VU+v18PVDz6CXmfii1dWYvSL6ECfzCi8+aHHcbkCfPHm+8So9ITsDoyjYplz5zXSSbXt7VUEtDpm/f2v6HPGyRmJONH4dSqJRREcQLEBhrQqiUMQrueP3/2AhbPmSAaeKyy6NEqCokt67Czr73mOpN9dVcuev49jZ06w+7M16AIB7Eo3IYuRC2+8XY7Of3z3PcIeB9bUOE457Vz/wKP43QG+feNtYlRi1DaIOSGO2x5dQWtbF99/8t9IIaTTMKwLcfVLj9O0t5H2zzcTZYplybOP4E2Ilno40cnSacJ0Vu+h+t1PyYxP4pK7b6O7u5Mtq7/AabejikvE+Xt39KnnX6JuVyXbv/mS+CgzQx4ffr2Ru598in1799Kwfq1kVoqXotBXPrDiMWp3VdG2ay8O2wgevYqolESuves2DjU0Uv39r7gHholOiMcQY+HOxx9i5+ZtbP9xA8mmGHTBEH6jmmtfeEwGkO/9ch3j8iYz78l7cVlNhH1hQjotg9pQxPyQN1V2AH0aAawOy/zNuu27mDWlSIrPB1V+WQBGDbk5tqWKulX/IyMxkaseuYdNG9ayb3ulHEU5gh5iM5K5+q5bWffjz5ze34zf4cajhuxpU1h61XLWrPqacK+NkbP9uIN+MnNzuPyOW1m35nva9rUQ8gVQalVyDD//1qtYu/Y3OisPMGXGTGbdcxODfh9JGjPqUBBnyMGvX3zB2W01lE4t4Pzbb+Ljf7+Dp7ODkcFBPDojk0vKuOCyK/l5zTec2lcn4ye10TEYkpJZePU1/Lp2Lb1HmtD5/WjUOjKyJ1Bx2TJ++fEnBg604Rq0YYqPYdLMIiouvUBmVDs7TuEdHJHOzMKZxcy/5AJW/XcV9uN9DJ7uIz4pQRbtc5Yt4tNVX9LWdoziBQtYcMM1jGiENhUCWjW2gId99fXMLy6VGBuPUsRnCdeFh4P7DlI8Z5ZEVAgJgc7jJTmg4NMXXqH3aCuXLl1CwbRCPvng3yj9IUZGhvGGPMy/cDGZRfl8980anJ1n6Os5S1xGCmWLF5BXUsR7b76Fp+ssKl8QS2wMxeWlFFfM5p3X30Ib0NDe2Yk5I5H5FyyWGJo33niLwUEHN9x5D2MFuksUqhq1LEiVw0P897XXUQnky7w5TC6Zxr9e/Admtx2TQc8pp5fLbr6VjOyJvPXqK8SHfNjOniGg0XHNnXdjSE7l3++/h2qwlxidngGbk7v/er88YInr9/XbGBqxYdeEueP+e0lISOCdV19DMeSUWKKgScvlV11JrMXKR2++jzVoIBAM0+0Z5u4H7yM+JoaXX3lVypKuuecvxORPxGHUMSKqPZWKztZ2XA4HuVPyJNZJHD4FZFkkioh9SBw+RVGuD4UwC1TRyV4++9drkrH79IoV0qH94j+fJ1pjJDrawllnHw8+/hBnfzeu/O/b79D7wlJLHoo2cs/DD0piwfuvvYnO6Zdmj3CUnhtvuVlyFj/55DM0JgshlYpB5zAPPfggKm+QN15/C501lrtXrCCcOgq7TJ5REaNSc6p+Hx+t/BcTszK4ZOkiNMEgH7//Ll6Pg+ikOPx6HTfddDOhYTef//sjooQrnQD9YT+P/f0Z+nv6ef+Nt0iOtspulCcQ4qFHH6Oz+6S8/9FKHTaHHZ9Zy8NPPykPo5t+XievX7iHTcnx3Hv/fbQcOswPq7/DGNYRY41hxOfmgccelSSBH377FU1iIvf+81kGjFq8eq3sqonf11BdLTuSppQ4qbfWuwUiycCG2j1MnDoVi9EsC0BR/MV6/XT+toV1X37B6HGp3HrH7ezYvJ2dO3djiUngiddeZyQcwq4IEJ1owh1wsmXHZsqnzeBoZT31O6spmjGd8oVzqdxfS0bOeOITkwkFVYizvNkXYv8vP/HrV18xMSeXGx96lC1ffcPWmhomlBez9PYbGTSp8aiVGBQa+czVVlZTWDIDd5TgEIfR+PwkhBTs/mI1les3k10wjVuuuYrq71bTXFuDX+gfBW5v9BjuuPNudv38PzZu/Y3kGZN48KXnGVJoONU/iEWQUdRKftq0jhkl5SSaU/A6fCjDAbKsJr77599pbaghf2YBl1x6KY0/rWfTD7+geOvqa8MjZ06TpAyRHZ/I6aPHGAxD4S03U3LzTWA0Sfp3BDoaoKZyG7PLheNOiqCQCuJhO7ve/oSadZsJqTXkjclkpOUoht8D6/XxMXLEqk5MkkkAvs7T9HkdlDxwMyU3XiNVP2JsKSPAPF6JjCgpjUSgSb+85KqF2frkPzi0p5aktERitFr6mlrw6MyUPfI4Ey89j5ApiF/pQCca5+EgrT9vx9bcxu4f1hAbHUc4NpXcuedxMhhg+V23SNG9YOOpFF70Hju/PfISHbvr0FpNpFnjUR8b4ITHyaw3niRt0RzUGtOf0FsxDj1w5ADFM4QwXMInpOZpuH+AtqNHKRZOPzFylceWMLgC/HL1PQTO9uO0KomOMqLs6kUvxrtJRppPd5EwZgxGo4mTLS2y8yDGHw6PBzR6EuITON3ZiTXKiDHKyMnubszmaFJHpXO24wwGtY7U31/2bb0nsMfoiLHE4Gk6SVtPH3d89W/SFsyOTBOVgt3lRm9z8J/bH8TVfpxRqQlSTX+2u4v0lFSZkzswYkcfG4PeoGfgTDcxJrP8HZ1dJ4kePRqzxcxwfy9WswkBiBa6B2tcAgGvH1tPD/FxMYx4nAy7nMSnpMnkDdvpHpLjY+XYqm9oAGvCKMFfZ/j0IHH6KOINRnptQwSTLJL9ZG89g9tq4spPXsWQnYlCQs8UuIXu5ehhYrV6MseOE6qpCN8QBe+//XakAJws4Kp/KM+DDFU1UvnAy+gcbkITExl02zDa3JjUKlkAOkJ+ElLTsA0OyyJdcK8cXhc9gwOMy82TEVIBm520UYly3C5it0aPzeRs7wBBV4B44RZzOegPuojKG8dQ/zDa43biUsdy5X/ehrioiH5URl95Gaqu47sHVqAdcZA0cSzDbhvDvT0yi1NgOgZtdmLiEhBSg6DHSVJCAgNDQ7j9AiibzWB/P/bBfgI+n4RMi05Ydna2zJUWvEbhwhMdAjHyF0gGsVHaegdIG50iHZJn+/rIL5xKV+dJVCEN8ToLgbMDhDUqzHljOd59imCPndzZ5ZS98gREi5xtlTzs2IXGcG8VFZMLMOoNOCPKKcyoqNu6k+Kp08FsIKSLeCcVnhBHPvuGjS++S0FqBtZRsXScOo477CU6zordMYzD42B8Xq4co4mOcmbGGFmECD6biK7r6+9HQMQFCFsgbMRLV3QvbDYn3qCSxPgkOfoLa5RET8igpeMYShdMW7SIiqcfwh0OYpBj9kjsY+U771H38SrGxMWiGGWlZ7iXaIOOWGs0Z3r78PlDJI9OpburCwFHESgNoTcTKUACiyOlDH4vqQkJuPuGcPu8ZM8okNxRjT/ElOxc2g83S6yHZVSCNESIbp+85r4B+VKPHz2KjvZOjGoLydGJ+IdGZBqMJSmBQ8KYoILsebNY9s9nJOxVPGNiRDniddOwt555ZRHXs/ucR1Vpc3Ok4QBFs0oj4kKhFPD7ZerQz0/+neNbKsmOE3KHWOne96oVRMVGMdzfQ3xyvOSuHjhymJRRyXKdtDa3YDKZJP5jcHgIvU5PTHS0XGMxFqvkuR0Vmd96M2PHZdF1tIWk+Hgpdzh+9iweg5Er7r6bjPMWR55FfSQCE4+bT+79KyONh5iYnoJfH6Z38AyqUECOZEW3MzpO/BwTvWd7MGtUGPQ6vP4AI043yWnp9PX1YTFoCXt9eG1urNZoLPGx7D94QGZyi0iz7pPdssMo5BqdnZ0yb1bIW3p6eshITZMdt9MnzmDQR2PQmUQ0hbxlFouV7sF+HGYdNz/1OKoZBbKTLnJexYo+3t4hsVv5U/KlYe0P+P3xljY5nhYRbjIRSc67/XC0gw8ffhLLiIckvVkaI7tOn8apCKE1CueEi1EpibgCPjpPnpAMU6vFwskTJ4mNjZVrRWjO0zPSJbBa/O0CHyNy5/ttdoLRMWgMRoJ2OxatXvJTBx1OiInljjdeh9HJEYeP+PIFsTc18dbjT2C0jTA9ZwK9PSdxeJ1YUkdhs9vpPXGSksJpiIg/MVWQzDuhuQ8EsFotDIm1oNdj0BuwDw7LbGrBsT3dL0w5Z2Ssm1ajkalV6enp+Hw+jh8/Lsf0wjUsnmmxvsT1BzwBrDGJuIYdhOxuJmSOp3d4mLbhfuKLp3KV0PtGmaSs4g9nb2N1Dek549AnxcvRsEjcEhKJbbU15E6ditVo+HNkrAt46f3hN9a88hrGQICcsZmc7D6Dy6AjqayIpU89JVPIxMzYrgwQCNhp21eHeWCEX195B5MngD3g5W//eoE2tZ/cWbPxhoT0So1BZ0DlhY5V/2XDhx+RqDKTEBWLR3RBz57CVJjD3R+/C3rh9lWilLy1MPt2V5E/sxi3SbTOxK/2YQrC3s++5PsPPiZjVDIJWj2KwT5CHjexycm4gnDi7BBZY7MYPHmC/rCLMRdXcOG9fyFsSsAnw/OEOSfE7gP1zMyfKXFvcgAvnrmAjx1vvUHjxl+JDgdIjYllsHeYgd5+FB8/+VR4+fTp7Hz+JRgcwG4xcv2zz3IqOoaUWbOk9kQaNETbNuSneuNOLl58Pvi9keJGlMIKNac31pCsVPHRi0+j8XmlCPEWodfRKwk6h1n57AoJ1Q079dz3zlt0mh0kTZuMTi3cPJGbYfe5qd67hzkzy4gSwmxpfQ7CyCDHWw5LDM3n9z5JklaHUx/mtnfepcUWJHveTEJ6Id4VIWKgHBlk27sf0LJhC6MUQt8WYigcwBkdS9YFl3LRnTfR5/BhtoiyzYt3+CzDR46i7e5j9d9fIU5nJGAxcOv7b9I21MP4WSIgXkMwGOl2iIdAZEXOFmYPUVgJFpQwgYhYpFbhfCuXuaTi7gfDXrxDgwSOd3N8RzW7v/oOq06DUx3kzndelzqFjm3b2Pz220SbzQTHZnDtCy9KjVfz7t3s/eJztAE/8ROzWXDXXRCfRP3GTdR8vUoKTGPGTuCyJ1fAUD8nKnexd91m+oZsTFq8EH3OePqsUSwRySdikUg0h4B4thA/7KJt02Zq1nwtOV3xpWUsv/l6FOoQh777niM/rEejNmAsnMai+/6CaDdVfb2K0xu3EfT4iSooZOm994LVQuX773Ns7TqMRgOmkmksFdeps7B39Rra1v6CIuQja/4spl97HWhMbFnzHa2bN6AKhpi+aAmF11wrxE1s+/ATjlfvJ6hSkzJrBkv+egdd2jDJWRPQhYSuTIpLpUbJYDaSlZUlT7bnyCi89MorzJo7hzJRmMv7H8Sn8nO66RBjhkPs+PAzWg8fYNhjo/ziRZResVzyMta9/jr9TfUSUp17yYXMvPRyoapl6wcfMdS4F0/ARfE1yxl/4UXgDLLmw0+wHdyPShGWzKXxQmdGmG+eexHfiT5ZGC6//z7GzCrDmzwKQ9o5gbM0trvpbthLqtvP2g8+wHmyk2M9Z1j++BNkC66k08EPz/4djdPFqZER5v/lXsbPnCkdh18//TSGgX56+vs5/6/30dbXy8LLL+HTR54kqs/FsNfFgodvY1zRFOm4/+G5f6E+O0Jnzymu+OfDJOUI842G1a+9LUdiTp+Pax95kFGiYLa5Wf30P/APORjy+bjisQcwT87GOGk8WKIJhwXvT43X76dq925Ki6ZjjDLL0ZgYZRgDQte7g+Ki6SjEpq0RTlkRvxbk8JYdTNLH8em9DxPjDzEccnHxP+4jdtxosLv5eMU/MI/46XWNcNPb/8CakQpnRli94gV0/U6CRi2z/3YTjd0dLL5oOe8+8Cgmux97wM8NrzyLyRyFJqDjy/sekWNdZZSFm198jrMGNQmzZuLTGlAGRVdAZF16se+pQe8c4cN/vYzG68SpCHPViqcxW61YXC7efujhyB6jUHDLK/8iZDLh7e/jwxefJ8blJKxRc9MrrxLWagn19vHZa2/i7xtGaTVx58evyWgqOvv58rl/YQ2pcWsVXPLcg4QtBnSuAC8/9jSjjVZ8CiW3rXwlclg80cd/X3wNowDzRpvIu/Yi9o/0c8Ojj+BT6iS4SKh7/UNOqeUsmTdLFuxixxPbf2jIQcveJopmioxdEJ47oXMdHu4hcOwExqZjfP/SG0QJI0uMias/XUnYM8LwwRY+eXkl6TGJaJNiuGTFXyVjztZwlB/e/RSdJ4g+KZZLX3gErCb6Go/w+RvvEaPUoYqL4bp//VOO7dQN7Xz03CvEC+BxUizLnniQQYOe0QXTQUSDBvxotCpcfaexHTmCu+Egm79YhTLoIXVyHurcXFLHjCHe7eanjz/C39dH+qRJXLDiKTCbqf/tN7av+YZ0hQKjNZpl/3wO9AaOr1vH+m+/lYfb5NwsLn30HhCj4O82UPfrFllAWTJTufDxe8BkoPmHjVT+vF6ObpMn5bDsqcfA4aXjm99o2LCdYbeLzFkzKP/LDQyYdIzOm0xYqSMoXDUKJUfbO3DZHUzPy5eHdIHbEe/YtiOtkvMm0C5SiKsV3/XRdfQwxgEbLat+oWNbNVp/iKkLZjE0JoYJk3No37iNhs3b0Br0TFswm2nLF8u9es8na2irbpDvldw5JRTefpXc+3Z+uIrDu+vk9U8/bwFFt94onERUvvMpnQeOMEKAgsULyL94KYq4BMxjs+UFikgzEQXQvG8PeXoTO154i47dtShNBgqWnMe0665EEId3vf4hXQeaGFR6KF6+jGlXXobf5WfTax/Se/gIClWAgrmzmHb9dSI3lnWvv0ZP61GJUlp01aWMXVpBaMjGlve+4NT+ZgntvuKe2ziKnSlFhfz63n8ZOtYtpxTX3nsXiSVTUVji+PW+Z7GfOEuv38Mlj96HojSPUFoy8fFp6IUiXEjiJJqqitTcTMzJAuoflnxZwYLas2UneVML0cZbzhmCRD65h8M1leQotKx/7GWi7AHZjDrv7ltwTB7D6JISVHrBaAVxPtQTYt/an9n41rtkjfgQxEIhN3HEW8i6fjk5SxajtSRJG6QEavjDtGz5HzlJyXxz5xNg89Ln93Dx3/7CL2daufOfz6BS61GIRSKAvL4ANXuqmFJWQtgY0UlLDLfDzon9zUzQ6vj3nbcRFfDT7XDx2LvvENKrpLb5ixdeRhNUMeBScu8/nmY4DpKKxbMVG3HZhL0Ef48o/EEawZZJM53CLyISI+bPkzt2kCYSaB5/VKZueYUpsmAainfu/1t42qhRHFu9huBwP8rUJKZecjHk5JK3YCFuQcM3GGVcmy/kZ9ev27hoyaJz7B8hvPXJk07buq30HzlEzS9fown60RnimXfBMqLHpXK88yhbf/gaY1hDfNRYpixezND4WMovuxTEi12hkZo/wb3ZVb+HWTNLiZbOkxB4XdLytH3DWoYPNtP59ToSlBrM45JILSvDWFhG7oIKgsqgdFuJhmGcSkPtZ59S8833xHqUMpXCb1ahTE8hnJ3HrU8+IYXSnkBQAMUZPt3JqYZ9dGyrpHtbFQYBjI0zM2XZeZinTmLqbIFo0EdyVUIiaW5Qxn+VlZf/X9gzyEzJg63NcoStkgJVAd8M4BjuZd+Pv+JubufIuk1YtBpis1IomF2G2hJNR8M+erZvJyCSACbnMf2CC2QLv3H7Dk5s2YQ+HESfnsZ511yLQ2vkcON+WjavR+H3EZOVxQWXXoJBpaBx+05atlVjjLISTE1GMW4MabNnU3HFlVJXEUkCCXGq+RCDtY0c27GTrurdUgCvzsll7kVLsWhCHN68hVNbdqFWGdBOzmf2Fctxq7zs27KJgZ1VmDQG1NkTmX3JpdJ0Vrf+N2x79mCKMhLOy2HG0gtQh7XU/bqBwT3VqBVBEmYUULj4fLxqI1WbttJbvweF30vCxIksuPgiuZnu/HUjw0c6UWh0GCZlkX3+fBKmF5CSOQF1QAilI/yxpgNN6KNEATg+4tM8x5t65dVXKZs7WyJH/rj/YnzR3lCHtrGDxp9+5UxXByqThvTiSRSUFKP0KNj67fdwugtP0EvmksXkFJUQsvmp/O4H6OrAG3SRuXge40uFgN/Ej19+TbCzHeHFzZhRRPnC+bhsQ9Rt2s7I0RMo1XrGzJ1DbOFUMmbPJiotPaJfVIvILpuUUSjbO6lc/Q3uUydRGs2kVcyjsHgG5hEbG778gv5j7ehi40mbv5BJAmtjs7Hju29xt7ei1huYetnlHD1zhsLJuRyurKa7ej9xKclkX75Qju80A042f/kd/hN9JGWkEl9RQP6sEhx9g6z+8D+RkVi0hXGzZjAhdyKhfht7N++g//gpVJYo8pYtQjt+DEUXXoBSxDEJfBFKqRerqqqSyRJ6o1HiU8SXiH6r3hYpAFUWE2GV6AtGCGQN6zdiOt7Dzs++JtDTiz7eTP4NS4kaFYuyz07Nj+sJdPXKblnW8vlorWZSMMgCJCmkZcDtYMxFczjltjFlfA6bvvsJg8OPT62k/NariIuNw3Sin/WffS1zWENRZqZesgyyMxl/0VKCuiiUAWFsUYLbRetva/H3nuGHzz7BLMaS5ijm3HQrcYmJeNva+PU//8EqHPZmCwVXXU1Kdg5dhw+y7btvsbpEcpCV/OWXEZeeQV9bK3UbNskRtT7WSvHNy1Gb9HBygJ3f/IzO7kUVbab0jivRJETT29HFT59/TZxSLwXxhRedz9is8XQ3HGL96u8xqXTEjEtHlZ+FI9bCLYIDqNCJrB651whzgigAiyvKZcczkrcKoREXh+r2UzSzLGLa04nyQ6itPGz54gti20/TsXEnocFhTKnxZFxSwejMDPr2HmbHmh+JCqmIH5tG9iXziU6M53TtQWp+3sAoXRRE6Zl6zQUY42No3l3Hod11UhtlTU1hxk1XSO2dfcc+Dm2txO7xYM3JYsLyJejGZ5I7ZwFhpQavKMAF/qf/DIc2bcLTdJjaX9YSrdcTnZ6BYnwOo9JS0faeZfu3a0g2GrCkpDDzxls463BiP9Utv5+uUhCXmMSUyy7HHBfHkZ3bqdu+VSJlotKSWHjr1bL+Ora5hoM7a6TZRj86nlk3XSZ1V61bqmncXoXBaMCcNpo5N1+Ny+7i7PZ62vc2MeL3Ep0zjsJrLsEwLoMJRcLopyMUVkmmW5vostsdFAqGqth6JEYF2o92EHQLE4hgqApOUaQA7Gg9SE/jAfq37uH4zlosCjWZ06fQaYFJU/M4W9VAS3UdWo2WCTOmkjm3GK1KzYEfN9N9oEWmQ6VPzSV32VzZ0a/+5hdOHjwqpzPjpuRTeMFiAm4v9d/8RP+JbmzKIGkzCslcUEHa1ALisybLgljwUMWBuKWxBmXnCQ5+/BXu4924wwqySkvIWjyfoNvHoa9+pL/jGC59iOyKUlIrymX3reHLH7F3dGLQK8ksyCdr/hzZad7x1ZcMdh6XCVcli+cxakaehA/v+249/a2dREVFMb64gF2nW7nm+uvY8cX3nDjQQmJSIulTJzFh6RyZxzywuYGe5uOErVFkzC/DNzWL4ssuIUqfgFaoSgXTSBaANWTkZmFOEq5eUeQJjbOS+k27yM+fijbBioirFBetxEvDnm34mtto/fcaODOEwmohZ/ECLHNnkF5aiiE6KQLIABlTeXTrNnZ8/CmG5nZStDqZIJM2Zyajr7iQUaUzCemipGlH7oY+H517NtC9u4pTG/fi63fgVCnIXbqA7cPd/P2D9yNNC9HMEiDQQIgawSadWRIxBUayWFCFgjT88hu+1hZavvsKtduFImGUPPiPLymip7uLPd+uYfjMAArjKOZedhmmnBTGz5sHpnMcwVqQmgAAIABJREFURlGHqYJsq6phRtksufy0wjAY8ILLxYk9tfTurWff6tVSnqZMSiEmJQ3FygsuC4/YBkgfHcO80hls/2Utx/p6KbzqKi595AlQGCTHR2wlGqWSxsoqikrL8Ip3sVYig8DlY/Xf7qP7cBNxyXGUl5TQVFkj27yCgh9ShhkzIYO8nByadtbS3NPL1BtvYMn9958Lq4s8Rd6Al7rGemaK3E051gvKjVu4Lf/7xApaavcwflQSi0tmsnH1t/QFA5T89W7Krr4atVEo52T4Egp/gPbd1cR4/Hz32ptyXJMzr4T8RRWs21fH1XfchUZtkX+XNFWK67/xLoaPdTC2MIuUlFE07drDUdsAS19ZQd7ceZjDFsHwiKQBOJ1UHW2Ss3wBsRVtd3H9zqEhDrQ3UywceiIiThHAjg+B1vzyhvvorN1L0eJyRsXHcHjDNrQhJW6VipFgkKz8yYwdO5Z1//sfykAQk94gC7bc6dOIS0pi28ZN8vsCeaLWqCXw2BITzYZ1v6AKC3dZAKVeTerUHFITUmjfup+6I208sOZzkmeVyQi3oAhwF+tuYIj3L78ZxcAQxQvnYImOYtva3+SLRJqeVEoKSkuIMpnYvWmzJOPLiapWw8RphcTFxdGwu0pqpsT3LXGx5EwrlDq3xt3VcvQU+fdqZlTMkSL5qm3bJT5DsAuFA1W4M8W/37Nze4SnJ3qTWiWZMwqIMlk5vKWOMy4PD/3wOaaxY8An+h8RR3rTkUOYjAYyx0WyiYXrTuih3n3zbSoq5pA3dbLUV4iWuA8fQ/uaWHvbEyRrdVhnZBIwQPOeOgkhD/jC6PQmZlZUyMi4E0dbCXi9EZp/lJlZ5y1keNjG3srd8vqNep0seucuXsRgXx9tDfVSb+L3eXAqAsy+6mJOdJ2mq7YNn9HKfT+vJhBtPecODqEIuzi5u4pV9zxMqs7EnIuW0dV9ktb9B2S0mgzmUym5aPlyujo6aGs6IF9ocnxPmPlLltDS0kJf1wn6Tp0hZXQKw04Hy2+8lsaGfTISyWo0S/OHOTaa+RecL8HHZ9o70amEicCN0RLFBRddSMO+vZw93Y3f5ZTJGca4aPLPn8vB5qOcOnCM5Ak53PjR27LTIu+/So1XG6aytpqy/EI5Apb3X+gblQp276ykXCRymI34VcJxGkIVCLLn0y9Y9/p75GWkU7KwnJp9NfSdPS07yQK35PcFufiqy6nZtRvH6T65doY8TswJscxZtID62joGj50kLP69JUoWrlOKizjcfJizp07iHhggSW8kKTWZiXNL2birCvugh6SphVz91is40WISH5o4HeLh51depv7Lb5ienUPB3Aq2bN2Kd2BYdiVM0VYJ+p42fQa7tm/HfrZX3n+NyUDs6GQmTZ9GzZ49OMXaD4gnNERCYiKls8pZv3YdCpdPRsWNBL3EpyQzc3Y5O7dsw99vkz9ffCaj0lIoKJrGti1bULh9MqdWG21mYkE+GTkTWP3Dj/QOO1h40SVc9NjjkTGV4EWqVTiFC3hvPRUzS6UKRxhrZLKI3SMznYtnlcqXmXiY1eJpdrt5//4H6K6rZ0ZONsXTCli3fh0uoa0Tfy86iqcVk5E1TmoYDSImzuPBp1cxLjebzPHj2bFxsywQ3SMOafDJyp5ASloqmzZuJOiNdPacbjul5aUkJSTy69btnPH5ufHxJ8i6YAl+taAAKNGG/PJl9P5ttzHYfJiKGcVkZE5g04ZNDJzslqPFoFpNUelMUjPS5fUIbarYoj2BAIUlxSSmprBhwwZMChU+twuP30f57FkSYrxt8xZZhCmFHjfkI396IUlJSVRvr0Rhd0uTgicUYHpJsZRbiPsvdGm+cADMOqaVz8RotbB2wyY56vv7qyvR5U0GrdCpKwmp1HR0duF2OJkyKWICEStK4CePtR2XyVE5E0XHLRBxXomXb1cnj95+O/FqNcWTJxMTFcX2rdsYGBiU2jdNWMG8ufPw+f3yORXQ3pBKgVujoGROuXy+anbsQusJSLamMBAtWnK+lHVs2bgp4spVChMWzJxdJjtx6yt34fldC/fcf7+Qo+CwwSxxWXi8+I4c5rFbbmK0SculixbhHHayd0+t7C6OuByoDUYWL1qEZ9BObU01AWVI7iUhrZrZ5bMJO7xyn7H5HGi0GulqrphTwbDNRm11jfx7xP0PmfWUzp3N6dOnaWk6hDmkZGRgSI7qxfWLvXb/oSZceDEY9Wh+Twy6eNnFHGltp+rQIWJyJ/LX11aC1UpAISZ1QmsPDTV1jB+fiSUxRjZXIkWghr0791A4uRCN2RBpTomXctBD8y8/8ME/nyMrOobLll1I7b4mDnaewDI2kwc+eE+miSiMZsI+hfw8D+7dwzijkU1vvkNfayspE8ax9KH72WPrI2/2AllWasLhyOjZ76Lx8w/5+t23GZuYxpKFS9hb38i+9nayZpVy6/P/AKtZdu8FcUB0Kut375HOb+ENkGACoRILhjj44Qesee8NxmWmMK9iNvVVdfT3DcjfZ3c7iE2M46KlF1C/o5oDbZ2kz57Dta+ujBRh4gGRsSs+Nm/ZwLyKeaiUgscsijRxH7xseP4Fqn78ibFp6Syct5Dq3bU0NR1E8fkV14WbO45yyfXLmTFzBmd3VPP+p5+Su/wiCpZejFdlJajWSiaX2u+mo7qG+XPmYUOL3enEqgiTqFOz5t03qanZzaV33kZpaRmVP61lw//+R5ReL1EUy664jIIFC9i75js++fY7ym6+VWp01MLCL5lhIkwwyNHG/ZTPmolb6cPvcWFVqIhT63j7uRdoa2vlxgfulJDPbf/9irVrf+G8265j9sWX4A5rGRlxEysy8QYH6RCOrwkT6T/aLnVb4hQlqOnNzY3ccONN0uyg1xhR+yDWaOWrx1Zw4MA+/vr6M6SOH8dPK99je10N5z1xDxNLSjB7tWg9CswqPX1OO9s7DjO5tAT/73gK8fEKEfzg0AAH245QUjZT6pR8igBuXRDzsJ2qp1ZidDq5bsVf0ScnU/XS23Q2t9P3u4B/2KDjusceJS09g+/efZ/Whn1oBGZBq+W2FU8xKj2dj998i84DTUSFAhijTFz7twcZlZHOf954jW6RXKEKoY8xc8WKB7HEJLLtmbfpONlL0cP3ER6XIccmwkEoiAya7rPseHYlcWotlz9+P8THsOOFVzjVeZJuAcJOHc3y++8maVQCn7/0MmeaW6XRxZI8mhtXrJBC9s9eeoG+jmME/UGJDrjp6RXyFPv1SyvpbW+XYGVr2mhuFsJnFHy+8i0Gjx9D7feQnJ7KbY88JrlW77/yIrbuk9L4kpqTxbK/3S3Zf98/9jKDHh/lf38U0lMJu4MRdIxeS9Ohg5j1ugjMVKmWTjO9Rsenn3zM3NmzZLC70H2JWDOxEfgPHKXusVcpGp9J6Qv3g3eEjx9/Tuan9vp8xGRmcc8/n+d01ynWrHwTe18vDnxkTM7llvv/xkDfIF+9/R7O3rMEvQ5ypkzm+kceY+DESb546WX0LjtWrYLRk7Ko+NtdOPqH+f6ZtwibYpj93AoGY8yyQHK77Fh0SgZr99Hwrw+YWzCN6ffeKbg/fPXSq1KMftjjJGfOHK65405OtbXx3Wuv4bfZpAh9ypw5XPmXe2TygvhczAJ7YXdRvGAu5910JaeOd/Hjyg9RegMMq4Jkzsjn8rtu4XTnCT5c8QKxWiNeRZDCkulcfMN1dLU085833iBBp5Nu1/yy6Uy7fjm9PX18+sgLTMgvouxv9+ISuhqHR448+/VKdtXuoSxvioxvVKnF0SOE4LxXVe5idsEMiZkZUYgXVhCj3cGJHVXs/Ww1Fy85j4l3X8PJqkq+e+8jTBoT3TYHS665hhnnL2D/nnp+e+9zdAo1Nh2ULVvEnIvPp/XgIda8+p50MosNu2LJIsquvIS6LZtY+/GnTEiIx28b5v8RdR7AUVft27621/SE9BBKCiSE3ltoAoI0QRErIiI2UAQRAbGLimKjSRERFEEE6dIDoYQWIEAoIQlJSO+72b77eU54vz8zjjMMk+z+yjnPeZ77vq+hY0cSN+4Rcs5m8edPm+g58jFaPj0Rd2Ag3qoG/IQTT+nkxObN1O4/xgsTJhH62ChuHTpE5p/bUWm03LRaGfvii/QePpKTu3dz9q/tqFxO6pxOxk2dSqdRj3L40CH2rFpDsF4vx0dPvzSV1N7dOXXwMMc37ZDO02qdh8mvvkT7Xl05tmc/Z7bsIlhvotrWyJSXnid1YH+O/LmNjO07iQoOknKaR58cT+zAXpw5epyt67bSb/Bwhjz1FA1qNY1iPdBpsXpdkrk8qFtveZgSRBIRCO2yO7mQnU33/n2lZkvsCUankzCHkx0//YQ1/x4vP/8MppQETv61jfMnzqDWGGjw+Hh+5kxiU1P4a8NGrhzNlDFEDj8dk1+ZRlxqIts2bCLvYKbUeeJv4NkZ04jumMqutevIPZopjQK6UCPPz3gRdVwsBzdtIePkeSbMfBW/nl1pMOhxujwEeCGkroHt3y3Hdj+fue/Nh8gYDqxeS11uLm4RRQW8vGghoa1as2r5d5RnncekVOH1MzFtztv4xbdizYoVFJ09S4BOi8Y/kFfefBO/8BZsWrGKm6cvYgoJlFro1xfMxWw28fuqddw7do5gkx+aiECmvz6TgNBQNn77HRU5ufgHmFBE+DFt1quy+/3rqnVcvXCdN+YvxBDfEoteT4NoSWi1FBYU0mSxSqOZ7KkJt6lGw708YQIRCQdJMp7FIPBfQgpVXsH6b74mxKzj9XfekkaSrT+tkt2cqpp6jJEteOujj7DX1rPux9VYiyuoszZiSIrh7SULJBZw5dJv8RZUSse9OTacNxbMxfWf83rlsm9wFJdh1mmJTIhj3MyX5Vh23eo13CmvZPrCRbijY7D4lAi0gcFiQ11UxMpPP6Jb1/ZMeOF5qLWwZfl3OBobqLJbCercgZfemEVjQRkbV6ymvqocpVmLvmUUby14n4Z7pfz4zXKsjkY5DWjXviNTX3+TxqpKvlu6DG2Tq9lh3SWZGfPeory8nBWff4WmtE7y11t2asdTM2dQc/8+q3/8Hp/NgkbhI6VDKo++9BLekhK+WbEKm9bIzMVLqNHrsWl0Epso0I2Xzp4loW1b2XQQucE+pRt/nYHsE2fpkdKJQL0Rldslzal6hYfzJ4/x68a1pA8fzISJkyjML2L5su+Jj2nD2x8sxqIUMyIFXptCph0cv3qBju2S8RaVUFlYSFhsFNEp7fj9+DG69O1LgNaAu66eSJ0GlbWRM4f/ZfPm3xg16QkeGzOevJu3+XbZNySntOeNBe9S7rLjUAp2swZB/Dh59gKdevbBKeKwRFyQVoPR2sit7VvZv3UzY6c+zcgJ47n47xF2/rENjUJFo9NOv7EjGTtuLNcPH2PtynUMGDGe8c+9gE3to9HnlAWlT6vgZFYmnTp1BZfAAqpw6XzorA3k/72TEzt38uzMGbQfPJTcg0fYuHYDivVPTvLdzb1J/549GTF2PKdXr+fM9evEjx9N9yeeRBESRUltNUY/FSEeB/8u+5brGZkMGfEYI4cOY98fmzh2KpO+Eycz/LkXqFFrUAnNTEO9dM+dP3GckelDwOHD1uTEPySUMms9h65foHO/7jhs9YT4ByJsbmYb7Pl+FdknMxjzxCj69+3J1vW/kn0lhymvvErKoAHUmLSSM+unFf/eytYvviAn6zxDx4xj5IhRrP9mOTcK8hny8jSS+6fjFxqD16eWp+/6O7f567OPMfscdB86gCGDH2HH9xvJyr7K43Nfld0Dp1otXV1Gp9jAvHz5+Scyn+rxx8YxuP8gvln0EYXVVUxZNJeg5GScGiPmoDDJkywrL6G07L6EfPtp/GSnyKqyo26o5tDSL6m7cZOnJz9NQpcebPt4KYW19Qyd/Sat+/WReYEyl0ylJS/vHg/qaqSmwedRSgSQOCrcvXUDZ0MtnTp1wOpzSPi31q1AW1vLuvfm4LE1MfKFF4mNimLH8m950NjEwLmLCOncBafXjk9oNsXOcL+E44u+RG21MOyVp2kRGMiBr3+i0eWl5+xZtOjXi1qcksASoNZTLEYCljqSU9NwqkwStG3w2CkpyKfRYqNVcjtU/uZmJqrNQ1HePRqcVhI7pmIRjjiRa+fycOPyJQwaJSnJyTjsThkZIXR0dXeb74vDYmHmp5/RVF/P7m++wanRMejDT1C3aYvTLXpjCjkevp5zTW46reJbyrw2h9sjWaYrV60gPb0v7ZLbyY6V5EkrHNRlZ3Ppy+8IUsK4ea9S19jA9m9W4xcSzmPz3kLTthXVCjGF1hLoUHL5UjaKFgG0TUxAa3Oj8vpwqr2cE6fDuBiioqKx2B2Y1Tr8nG6KL2ax/bsvCA4M4Ll3F3D3zl2O/bYJt58/o7/4BldkJFZLrYyDMGhU5B89wbXv1xHrZ2bCwre4dz2HnT+sIy41jUc/WEBtgD8uoR1xOgl2O7l8/izhbVsT3LIl1U1OdGotfv+dQr/88GNefeVVglqEUetuLoL1TV7OnTlHfOf2BES3oNraIGNj3LWNnDt5ih49uxLk74fX7kLl9qJyubh+7AgZG9bQpmU0E15/lUsXs8nY8hctEtoz/KPPqTFoULob5UjXYwjg6LETDOzSBb1Gi1cl4krdKLQuTmVk0LtzL0zGAAn8UPo8aFwN5O4/QO66P+gQH8+wd2Zy5sghTu7aT4defRg5+w1sfiaqm2wyh1Dv1XLi6Ak69eqOKcCfRks9AYH+lJY9YO2aNbz92uuEhoVR1SiOoD78HA5Obt/OhX920TElmREvT+XQrn84tfsgvUaPJe3F6ZSrlESGBVNbXYFW4SXj181U7z7A4E5d6DplEsf37iPzwGF6jRzJkLdnUSpIH26ljM1wNlRyK+cqaYId7O9Phciu0xvR11vJPHyEAUOH4BSYOcFEFrYXm5vzly6S0ruLNJTV2iwYdTrcdRaunL/AwPS+MltSPFMiw1Pn8/HL0i9xXrvJwD49SHl8BJt+3UT2mWv0GzWWAS8+T61I/FU3c4xFV/vs6bMM7TdEylHEtRdjSHG4y87Opm/ffjKeUrQHtS6n3Fz+Xr4c3/WbPDY4nbih/fhlxUoe3K9g+BNPkTJmJFaNGr1KcLPd1DZZZWegf/feaPQ6GpQePA4Hmv9cvfdu3aJzvx4y5kv8Pn+1GnOjnY1fLqMi5zrPPzuZyF6d+Pqjj/E6FAya+CTRjwzFajbh9PjQu71oqyrZ+cN3WG/eYNpTTxHWLoUNK1bgrK1h7LPPEj6wP5U6nXRjyziZ/ELu5+XRsW8f7MJ1q9fLwrdOBDgXFdOje1+5clpdTrkGVFRUkl9SJB3kBn+zjGwRTOnCnBsyPqxT985yLRFhztEBgTTlFbL2q6/wWmt54enJhEZHs/LHlZTW23luzjyMKcnYHoaLi/gfsRc0Ndlon9IBr9BTirmEWsXtvNuyIBEjYDECFTmmBpcLe9F9Nn61lCCXnddeeB61VsuqXzZS51PxwjtvE9y+DZXWJjQY0Sp03Lp5SzZuEju1w2KzSA2gSW/idvZNOXqMiYvBq/Lg8FoINxspzrrIjhVrMVo9zHzzTZqaqlm+8WdcQQE8//Y81BHxNPnU0nyiarJQmX2RPevXEqZUMWPqVFx1DaxYuwZNSDAzBQM3PIwqu4MAY5DMVTwrKEehQcS2bS27VXpXsw7+dM5lomOiSYiKk+xdl0jx8Hi5npMjY6mEnEMophQqJUq3m19++ImRQ4eSnJqMy+WUf+cvWL2HDnPoz22EiM8zexaFN6/w664dqGNaMvWd98AvnDqbG1OAGZvLzrnsLGLiWxEQGiXNQT5HAwa7jcLT59m54RcC9Fo+fG8hxWcusvbXXwju2o5XPlyIXaehpq6RUHMgZoWOU9v3sGPTL7RtFcKrr8zg7sWbrPxjK3690pgxfx46hQadRodTRM3YHZzZc4ADW7eRHBfLa6/N4NyBPew7coS4Lr2YNv99qhVKaq0WIgP8MbrsLJwxHZ+1kfYpyUycMIGs02fYdvhf/Lp3Ytr8xVjsejyCd2304myoo/BkFgO7dpcRaz6lEo/wFSiVHDt6hB79eqHw10gtYJhSS4BLxcHv1krpQ/seSYx5cgw79+zh5JVs4nr1ZPLLr4mVEbcwnih9mMQ7vXkz144fkbrT0c9O4eSBf9ktJhbfT57gc9bWEuhwkhAaTs39ckpdbto/PZmBb7wubd5qoxa314Le5+bI0i+5eegYKquLhKgoKovzsRh0xI+fyLA359DkUqDQqaUuUTiHzp86Sb9+A5tn4FIsJLiSTg6fOcaI4Y8I1sHDeboQ0dk4snwFdzNP4WmspGNKktxMa1DQ+5nn6PXydOmIs0s5gAez187e+fMpOXtGRlKIE4atwUqVElKensTgGa9gVxhwu1WYlVCceZHVb75JuxB/vD4LISYzFXfLsPqZGbxkDsnDh4JCaM0e8l8cdn57/z3Kc3II9iA5gw2NNlks9HvxGbo9PQVUepkXqFD58HpF0OZtUpPay8DbZraVF1dVCes/Xog19xYRbjX+SgOFpeUQHcOoRQuIF8g9l1BZCoC1lsqKSorqa2mfnIheGKGdyPy5ispaigvy6NZDsIPdeHwigkCLr/gBv81/F/t94XzzkyNzp6OOm9XVTP9+HW1690VlEO4lm+xEiezAVU8+g7quBnWQkQCDgYabhbj8Anl+/RrccVGoDGp8CrG5KyksKcFdX0WH9qm4pWqhuY68ffeO7Fq1S0qUm45wAZsMGu7cKZCn2E6dO8jNUUgHxJ+7eXfk5pealCzHEXIe7fNivX2LPxa+j6usAnNIGC67DW9jFb7gEJ79dgW6hET5IP+PyXnj+i389EriW7eSY38RzyNA7su//YaB6QPp2KkrCpG4Lz+ol7Kss+xa/AHaulqMAv4oxu7VFjyBwbzy2wYIDsQqQfZ69Ci5cvUWmshgYiLC8GvyoVAppKbq4tXLxLWIJCI8QpohdCI42u2m7splNi54l0CPF43WJIOBVWo3toBAXl77G1a1FpNRg1Vkv5nNFJw4ye7FH+LvsOMXGSQLWHuDG1VkNM/9tg6vTk9tg5Ugf5NM/L+SdY7oVnEEh4c/dHw1B+9/9tFnvPbqTEJCm3+GQIUJ+ZEoENp0SEEf6Pc/ZKsMGr+SnU27tPbSsa6xu9GIAHDg3JZNnPt5JZEaNYbAICpqarE32WjddyAjPluG1yjCfYW7XuiatJw4fpK+PbujFmHV/0tpxcUZEaTctQdq8Qz+D+nic0oO5ZU1vyCongGx4RRWlON0K0jq14+hHy7EI2QBWqPs5opw/BMnzzIwvVczGvehFLjJ4+Czzz7l8yUf4bQ7ZP6jQLyJ8cbRlSu5tHUrYWoNoWHCsVuGGzcdHhlB37mL8AqEkuiUSbGclx1Lv6T6wCEC7A5CYiK5np+PMSyShPR0Bs56DY+pmYgigSKCrZx5il5du8vn1aGS/k6J0ss4fIJhwwf+H/lBaIlcPk6dOU3/gX2lxlj10IEpxoynMzIYOmAgiv84zgJg34x+8/D7hx9RtO0fEkKC0YQHkF9TTbUdUgcPZeKSxTLXrplE6ZbO7zOnz5I+cNj/XWMlNFobuHz5Ev369McnxnAqZXP4tc/O5vnzsWecIcpgwGHSUO6wY/VpGTXtJZKemCC/l6fJgVs4XQ06LgjWcFJHtDqhopLSMzz1TVy8kEX3/r1QacXTJ0bPwunq5uc338KTfZMI8TwYldS6HNR4fDw3713Chg6lvsnRHPQt5UL1rJ7zFt4buURodfiHhpF7v5A75aXM+uJTWj0+Hre4zlL5paC6oJyq8go69OggfE1yGxEqlvqycnnQ7CEMUv8jbyjgXpFg+NbQsVMKTU6PzFkTI/yKklJZAKa0S0ShEeIiLyqPE2rq+eaNWagLC2np54/RoOfq/fu4omJ47ZPP8BNaP/EQinulhLy7d7A22UgTximZLN78v9y7uThcDtLad2jG3kkGowdXUT7L352LprCQtsHBsqi4XVlJttXCV3/8hl/rWJRGfxQ+nZwc37qbL8exbdu2RK1ufoncbp9cU/U6gzzcC0WAT+HA01SLt6ySZa+/Q2iFlcQWkdQ4GyhyWrC0CGTBDz9BSEwzqUcv5EseyrLPs2rRIsJqGukUHUd9fR1F1gYcceHSnElIC1DrsDXYMfiZOHXhIgnJiXJ0LfNWH/K8T5y/SExsrHSU6rRqmaohLsXV7OtyHB8YFiLpTuKP+Bbz5sxh6RefodKomichRpO8PvmZJ/nlk88Jq2sgJTqa6oZqqlXQEBHJ3HUbQSESCB5iczwesi4Ltm+qNKCJBqufeBiaLNw7cYz1Sz+nldFApEaPqs5BUZMVT/cUZixfBsLpLe6JQzjj3dz99zA7VvyIX30ZHeJaUlJcSakCwh5N52nRmdYIe4kKr6OZvHT37z3s/GkFIS4XbVuEUFKUR7VajbHnAKZ+vbz5oZQtYZGVWMe3ottbUgL3i+iXlsade/d4oPASPuoRnl30ER6vTmL4hIlOXKUzJzIY0KOvXMMfigOlvjojM4s+/Xo8DAV3IGCg2N2cXbaSqwcOoHXW0qZVFNfv5eEODSFsYH+efP0t0IU267mkc8zDhZU/cGTLb0QJKYtwc9vt3M4vQLF+wTu+kb16sH3pp+hF1phXzcyPPydfZ6SVSMUXD45YSTwOWYlkHzlKuE/B3599jcZikV2l6Z8sIi/ERKsewhVrxudV4nZahWSIQ8cPM2TwMNTosQszhmDAoODYqWMM6pcucUBi0xWCerGZlpw5h39dHds+WoK3sRanv55XN6wjq7yctMEj0KKTXFCtUY+tqob6K+fQ3r9Hxup1OOst2AODefm7bylWuwhu3w6dPgCXszkn7t7FbHLOnKdHbDQ7v/wUtd2CPiKUZ5Z9xdlpL/5wAAAgAElEQVSKCtqlD0GHUVIvhKPV3VhD0dVzGAvuc37pTxicYI+K4cmlX1DmdRKWmoLK7PeQFGSntqaa6xduMWDA4GamlQz0tskHovzWNaqvZHNFGAgsNvzbd2DMO3O51mSlw+BBDzmuPkneKCgo5H55GV27dscsksQdPpQ6hRw/FBfkM2BQf0k7EIuYKITd1TV4cvKozDzH5W1/yGIydmA/3HFx2CKiGf3cc/8HLveqqM29QZCrgSv795Lx21Y0HiVJvfoxaM4cChrriO/dTcAa5QtTqTBy724+5rpqUjoLPYyIoxDhvwpp76+oKqN/T0FoeVjga91cy70uR7ZpHTvLl8Jut6I2aMi9c4vK8loG9hsgEd5iUxbjkpp7hRgr68nevZfbRw5gczTRdfxYOowaRZ05gPCkZDmeE8We2JCyr97AbISEtkIDqJPPuNprZ8XSr+g/YAQdenen6aE7T+W1UnHtGiH1Fi5u/4vC48fwCKHupMdJeOQRHP5BhLVshVq88AqlfOn+PXGSmLbxtI6Obb6NQiOkUHD6ZAZtQ6OISUiULGohwHd66nlw+QrRtS5O/bKJupxsKhtqGD7rdUK6dkcZHU9wq1ZShyqCZEVbuOB0JvFqD3t++I7anFs0Ob2MnjUHU2oqxEcRGBvzkA2llEZ4oflKjorCP9iM11+8KRrJSnnr7bnMfXcW0eEReN0+NAKwrHDz7769DBo6XBZ4IpJCouy9Hk4dP07bbt0ICghGJzSqlkaUWg1Fly4Q/1+22Z+ff4Groopqh50nPliINTKSaGEqMJjRC8GZ0ND5fBw+eoTOA/ui15vkJ1F5PKjcCs4cO07nXp3RB5hlQLqISHLZ7JRcukS8o4m1ixeib7Jg8XiYsuRDqk0mEgRCTG/A5xDZdVqptTpw5ChDhw+Wi54dFzrhuvsvnPjzjz7hUwE6V4g8S+H2ENQAJ/fOZJLg9rLqPeGeduPWqXj2k3eo8DMR0XsYiM6iz4dXfF+djoLjR4lqqOf3r7/G1yBCj8N5ZPbbuKIiiOjaGafHhUInnLeS5svuv3YycegwMGjxepvw6kVMq5ZDxzN4NL0/GnxY6pvw8xcsZTd7/9nFqEfHN7//MpJFHF487N27h8dGjGuWvOCQ3U2zVkOZCM+ta2Tle++jF5ltES1oN/lxrtTWMu3t+RLp1Azg8uFx2jl16jT9BCD+4fouNXKWRhkQ3bv/gObYCSn6F96hMkrPnyOhppE1Sz6WGjFzy1gmvDuXWr2eVj36yqJbFIHigFVU9kCSdgRDudHaSIDJT36FuuoqyeweOChd6rNFGLPT0SQ7266C+2gu3eLPz5cRZTDiDQtk9FcLycVNUq90Ia9HL36HzYXdVkX5lUuoruVyeOMmbDX1pA4ZhDMtmcYWQYyaMkUeMkU/VWimGsos3Lx2k/4De+NVe3BrRBgOVBQ+oKamjuTOHXG57Bgdwnlr4EFRIQWlJfTs10yTak7E8VGYe4fSgkJ6DRZmCh/VbtGZNVCWl0tLl48b67dw/p+9OLwuEoYOlNKHGzV1dOkiEHdCUCmO3D5uFNyWHcCu7ZuZwlIDK3jpeTfkuts1Oa3ZGCiLQy+5V7NIMps4t3od53fuxk+lp+vI4ZTGhWNOSaLPsGFYrA50hiB5zzIzz8uRdKoMdm6UoeN6lZErV65LuVH37h3lT2+y1mA26bh5PotYr5Ibv/zO1UNHsTo99Js8iZTnnuCBTxBFOjR/fmWzgz8//y4hjY3krljLnSPH5QSl39OTiHnyUYrVClolpuJ2iEmFqdn8cf0KKp2G5MS2aIWZRNBDNIIKc4GWcS0JiQiTTmiRUykY6zeOniEluR2mmDB5XRpr62S80qcLFzP+iYm07dRBPj8+pwO9Rs3ZzGN0Cwth33uLaLxxSwawPzHnHRQ9e2CPiiCsVbwMjDaKCsujJPPYSTleFV4D+X5JALqPzGN/07FFMNvnLURRUSMzf1/4YDG1ia2J6toTr1uDSRSkQrvntXEt6wSt1EoOLFmKt7KW+01NPLXgXXxpSWgiIwkPiX5oOmyOu7uamUErpZZtCz5EVVGJUuliyoL53IuLJ1q4iT1OifAT3Winy8Hnn3zAvLET2P/GPPQ19VQrvDz3wWKqW0RgTkpGFx6Oz+ORzQVxYvhnz9+MGTMewYKz1Tdh8Bf7kZd/jx+mZ98+mHQCYieefbusw3LPXybK4WPH2wsIcHsodll4ZskCymLCSOo7iCarArPB8JAwY+du9inCm5rYOe8TjDY3Fo2KIaMeRfHN26/70uKiubRtCzqbTTrOBk16Gm37jrQfOVK+LGLREadAIe6/vP9fvBVVMvA3SKHCaDDQbcwIrCmx9B47DiXiJONDqVLh9bikjq5PnwFyMxCZSVYRK+l1cvrQMcYMHyetHnKZdTlQOqxk7tyB414e57f8TqjAW/mbSBs/Gnvn9nQdOAqFVYwUA2X1LLByOXt3UnbmJLn/7JWVvTY6lm4TxqJKFm7jIXh9HhlfIbp6lzIyyThwlI7hkZxa+zN+uFAFGugpTsFdupDab7hMQdeJ0Y88rJZSeiaDimMZFG/fh8mjwhcXT8dx41AmJdJOAOUl7NONz9NIZWUVebfKmhdhkRrg9KAQbuCi++RkHCP/XCb3M4/LTqVdF8CwF1+Cdu2I791TarOEdkhsqBWVFeQXFdKtS3eZDi+qALVOQ1lpKUX38unepyc2j6CSqOWiVF9cSMWRc9w/cpzisydkPh8R0Tgjo0gc8xidhgzGJCom8bO8ainArs27yqntW6m9fgu1T4U6NIrBU55Bl5RAy17dmwt+YWwx+JFX+AB9ZSmJae1AaA3E2d+j4O7dPHlaTUpIkkYaCavWesnJuYbKo6BdYrJ0hymF5V3ZjHBzeRSkpKbJ7CmTcB/jJu/8Bby59zn955803LuOUq0gNDWNpKHDiOjdm7DEJNRCB9Qsa+fytZuYTNC2dRuZwCgKQK3byoqlXzNg4ChSenajUYbH+zDj4tbJ4xhKKji0fp08kYuYi+DuPUkaPpzW/QZgCGmB9HWphVsOjp/NpFXrlsS0iJIxPsKkYlBpuJJ1gZiAFoS2bisDkAXiR/RI7p47jeZqIZe276Cx4CYas47wbr2IH5BORM/ehLRq1RwNIRYsp5e7wnldfJfdq1ZgamySWXbx6cOJ6NWTVoP6ECwKQKvA5Gnx6tQcOXac3intMYf4C+sZNpHubgxj0aIlvDP/Ldll0mlEoK0Dg0rFxXNnJWUlJiYWpRCJC0SZWsOFk6eIaJdMi8ioZpPiw6zEWxnH8WZd4MJff+Gsr8UuTEaTnkCbnEzyo4/iNZrRi/dULp5ejh07QtqAvjI/TRQ/AnaucCk5c/wYab06YQgwyfdHjPDUXiW5R45iybnEye2/o7NbcClV9HvyWZQt40keOgR9UGhzVILovCvh36NH6NOvt4w3EBmhMiW0ppZvl37NvCUfoDaYZGEs106cXN2/F3VOLid/347X7sZn1DBgyhh8reJpP24KNoVGHEslbk92QnfuwFBYwKFNv2JSKGlUqOgw8UlMiUl0H/eY5CeJ98ohiBEWB3eu3aB/j+5SXyVQl6IArbJ6OHX2HI8MHiD1ukpxOBEkhqZGrmVnky4OgRINp8PjsMuF/tixEwx5ZJQ8TMgOlNKHq7GO7P378F6/yem/dmBUKPEF+OPXqzsNAQHMfHcRHrGWqsQ3dclx7JnMswxIH4pSKY7PIiTBi72hgYuXLtJ9QH+ZGSjkDyI419VUQ86/+3FmXeTK4SPSROAyGUl/5ll0sfGkDnlEdpWFjlOr0WG1WTh27CgjHh0pV2ZR9mhQ0VhTS1ZWFkNGPPLQdyxulYemhmquHjiI/Ww2Of8cIErko4UHE//MWFwJ8bTrPxSFGG8KqoJSib2qmBvHD1Nx4iS3jmcQZDDhDQ2ReXu++FimTJ8uNVnidwskWEleKWVFpXTr102us26FQ5bP5blFFJeU0mmIiOhSIOlZXii4c0eGKvfo2wen1y0zSIVRr/ZBBWVFJaR07gIG0cltdsXWFeVx7/BRqg+doORStkhMxpTUhvDRw4nr2oOkxC7SRetWe3D8FxeUW3Abm9VGt/adpD6ruQbxcv3uTZlj2Ll9cwEoeeAizuN2DsXnzlJ67DiFWRfw0xmJSE3hpgpGvjyNdj2649OKTrw45sDlC1cwmXUkJAsspqxu5E/LvX4Xj1tBSppwGYulxIHSaaM09zblFy9xZ9duqQe02d2EpqbSevyjRHbtRESbVtIkJ5IJ5B6YdQZfYSHX1q7HV1Iqm4MhXToQPmYwLfv2Jjo6AZfTh1aMnLxezl0+T0BoIAltWsutTuitxUg659Q5gkRUXEqSRNy5hBkSuHj4KGnJ7fGPjsAlpAMCc2d38N3X3zL+ySeITGrbjHm1u9Cqldw6n0n99avkbt6Eu/gB/iHhBKd1InT4CGLEGhMWJq+xZGd74NSJTDp0SCUg1F/Sd9Q+UeS4yb9zgQfZWVzf/CdNRQ/Q+AXQduAgzL16kzpkBGb/QNmd18kTfRNn/92FqbaWo1+vQGl1Yg/0J3HQQAJS25P+pIjcEehOsd945ft763wWltw7nN/0B77yCgKMGlKGD8PatSudHh1BkFGDvcmKXnRzUfLuW7N5umdfLn/9E677D/AF+tPviUl44luTOuVJ5AMrLqjFJnMOT2UcpUOnTphNATJ1Ra7N/xHaDh4+yOAhg9GIdVx0rEUzwuMm8+hx7LcLyPt1hzRzCvJKtyfGYklqSeKAgfgZQ3HYfWh0Ag/q4PTebbgL8sla/zt+Dh/hkYLVrEQxf/J4X1NlOW0DTTzapy/nDp0gr7SKjmPHM2b++3IGIuIGFCKU2AOZH37F9g2/kDqwN+l9+nNx52Ee1NWS9OSjjJw9DUSnVXwzrxaPV8X+Y8dIHzZYLhaidBAFgYg6OHvksMQQuTX65lGUmCFa6tn38QfkZJ6kdUJbenXpzrEde7hd9YD0+S8z5Lmp4PQHuwqvSYPS7mbDzJkUXbxEx+7d6NqlM3v+2k5JXS2jX3uFnk8/LpIimxdcr5qym/dYOuMN/N3QMTWVPh3SOLFtG3dqyhjz1WI6jxoLHiMNVidKf7Fp2Fg7eSql5y/RZ0g6HdPS+GP9JhoEX3fufJJHjaD5yC6YsB4aamu4UVRCckpnlA4V/qLwEe9wfT1/Tn+Z+pJ8WvdJISQgiDuHzlNcb2fSN18TM3iATNkQC4l46UsrS7mbn0f/Hn1kQdg84vBRJBxo9RYS0zriFIYOowGvQoGyupq1z07HV1NNmz6dCDSbKMzIIju/mFf++J3wnt0kGcDncUkjBVYbS8eMQWlroOOwPtLVe2LrPhrsPhas3YA2sW0zbVzojrQ6cgvv4a16QCex+MjWuPhMHkrz72Nt8hKV0Ep2XcT99fMoKblzD6VBQWTcw1OU0CJ4NBQV3qfW0UhyWgdZIDi8PvyUPmy5N/h12hsEKyCqTweMBh05ew5h1eiZsfV3WSiIrUhSRn1wM/cuBqNSouAER1q4Z4WQeM2PPzJg4GCS0jrIE2kzzN5NzbnzbJk1FxFmlDCipxwBX/0nE7cpkFnbN+MKDZUbafOW4OPylUuE+PsRGxMpHdfyBtjd8tQVGd+GgJhYbPKZcmNQeOQ44eCSL+QBqufEEZSUFFN+4ToOoz8z9+3DYdChUXqxWRowGc0UHjvBxrfnEBtkptPQPtQ2WLhy4iqq8Eje3LEZt1qDwuZCJUT/PjsXci4R2yqGSP8gDJI7La6/isXvLmDBwsWog8xYRCC7CLJFQ9apTFK6pUiXrrgrzUFXBnIv5dAyIQ5DgL+I/JJfWKvykfHLerK/+5Fwg4aOEx4hJ/cW5RduEZHSmYkb1mEzNBdh4j+FT82Zk5l079VDaq7+F8EjTqunMzPo3LM7Go1BdqGakZYeMn78gTObfyUi1Ez3MYM5ffocDbnltOrSg/Grl+PUaJoz+nxgczZx+tQphoiIA4XnYZagT+hG+GThByz87jsZFiwWL0tjI4FGDX999jmFf+6kVVgYKaMGk3n2NI23CkjpP4ghy77BLpBsThsmORb18dcXS8nZtJkeyW1pN6Anx85mUf6gnrT0wTy6+D0Q5AGFQnbLxAN38NA+hqcPRC1Owc3WW/k8X848Q+f0Abhl3JP9Yd9KzeHjR6QbXRxZNDIPXizeaulG7Tasn5ypiiVDKZvsLn6eM4vyExl0TU6g65C+bPtnDw9K6hk4diKPLHhXdt3dSrHle2Tn/8KZcwztIdjEDx9y4Z9rsnLhyiU69+knV1oxkdJK07OdlS++gC33Oint2hLftwu79h3E8sDKM2++TeLzU3CqVTKTU1BzHB47Odeu0LtXr4dB/82Pv7uynry8fJJ69aDeZkVjNKIXhzu7k8+emoK2poa01vEkJrVm77+HqGho4qXFi4kd+xiNPgUGlbY5MaK6hpWzX6f2zk0G9uxGeEwMB0+cJLfoAe989jktRwyTgeNedTPbuqG0gsL8e3To0Qmnwik7YqLP4iuqpLiwmNie3R+OjGXfE2t9DSVFRbRJSkSvaX7+HVa7pK3YHS5apSQ0T8bEy97oRGm38NnUZ9A21pDevSstgoLZse8gxQ4vS9f+gipZrHlKHCoxbYGiBwU4LTbS2qb837OvhPzCPKxuh2R/NxcsSlQuL9wr4KNpLxCqctO/d3fpkD9w4hR5D2r4aft2aNcKh5h/2b2ScV96rxCH00JUfBgag8g4VeKwOim+V05QYAuCoyOkI1qhFWcRF77sG3zy2pvgbGLS2DFYGxrZd/w49gB/Pv75Z5Qt42QOo9DgyzzAq1dZ9OartGzhT6+unfC5vew6fESODz/etAnMgfLfi2gZtcnA2axTJKUk4mc24/LYMahEoLqSO5lZJIjIm2B/OSERTmGxt5y9dI6YsHBahkXLAkouMkol7897lznvvofBPwCDqMLExXT4qNnzD+u/+AS9z8aTkx/nen4eJ6/fxNkimo//2IZHqRLbPW6c6JRqrt+8RFREhES6qeTuqEbh8pL755+s+GQJcTFhjB0xgtLbxZw8c5mwDp15edVq0Cuk21srFqWmBq79vpWtP/xIZFAQY8aNJ+vmTbKv36J1qySmfvopRARjc9tlyLZaFMJrNrH5+x9omxjPiPT+3Mk6z/kbNwjp25c3vv9GSo3sNit6nRHqmlj64kzq7hbSJiKSp8ZN4PDeA9wW2tSh/RmzcK50ncsIEiHgFTjI/UfpOnQIaMXTKbQnouRVkHnsOH3T+4tQv+Z2s3DbNXk4/uMqDv3xJ3HhoTw+ahRH9u4j50ERkYP78uqyZTK3WFTkgp+gtNRx8scf2fvnbwQmRTHhsbGc++MgJTl3UfzwzBTf3Vs3eem5KaQOGED5rn2s3vAraRPG03HUGKymQFzCPedxEOxwcOKHn7mbc5Nxs1+jU6duZP2xl7+3/Um/iY8w7OnHKPdUywVO26Qj2D+cf09l0n/UUArri/G5HcRqAqVTSHQj0ocNowYvNfX1hBuN+Bl0rF70HheyLzLjg8W0T+7A6a272X9wL+1G9WXYY6OJ0IWjNQZR7HHibLKy7YuvqC0p5ZlXXiOlQwoHdmzj7+1beeGll+j7yGCsare0/ouZlACCL5n9Fv7mAGa+M5+2cfEc/W0LO/bvpMfUSQwYPZpov2hsThcPXLUSpbRj0VIaq6p5fvFcouJi2L16AyePnGDarLdJ69eLKluVjPkxaPRU2JvIKLlD6w6dCNFFUF9eh9LjIFmn4+/Zb6O0NzD+/dfxT0zi3JLvOHXhGt3emkVU/z7YFC5sHjsud3OLt+xOHoP69qW+vl6O9vz0ZsorqmQOVWybtgRHRFBvtUoKRGu1ht9emSk7ppMWzkfXIoyMTz7jal4Bya+9RfzgQTRaaiSD1e11Y65tYNusd4kNC+LRuS8REhPF34u/4vbdYgbNeovw1FS8brs88dpMBvLv3SFK6aNL+/YUlNZI8X+UWS+5lV70RKQk8sBox2610tphoPZ+CeW2GpI6tJPuPy1azF4ThWUV3PdZMMVEYQgMxW634bM1ElhRwa7X36ZLUiIjP1wgi8tdc+ZRUtdIr48/wde2rRzziJO1RmngZk4ORoOSlvFxKLV6OQ4UzN/Vq1YyML0fScntcXnUMk/L3ViHvriIffMW0CU1kaGfz4MGC7+88RF2pZ5+nyzAFh0uxzX2pib0WhXVBYWEeBR07pDCg6Zq+X019Q7u5N/H3LYNFrXQvOgkX5PGBty3b7N74fsMG9Cf3u/OgcoKNsx+B1VQKD0Wf4gzNpr66jL0IsPMz487h45x9tufSO/VjYGL36Tq1m3++GwF+Acz/JOFPABCjMEofB5snnqKivKICg0lyj8InQNMSg0Kj4cVP67gmadfwBtgoC5QpIVo0JRauHv1Om1S20oCgODi6lUGlDYVZ85dJKZDItqQYFxag4yScNVVY792hdOff8GEkUNJnPkc1oJCNsxeTERSGp3eX0y5WYvK2yALGp3Gn4yjGfTq1kVC4L1KrdSiKjQuMjKP06VbT4ymQDxOJTq3lwBXEwUnjnP25/VMeXICLZ+fQNH5i/z50Q8kdu9N0hvTqDJopUlIsG21/6G6BHu6V1wbYqLCuddYjl5sGOUNbNu5mxEzplHlFFisYBmfoLDUcG33Hu5s2cbLzz9L2BOjyT+ZwbZPv6XXsFEkvPIKVX5GFEo3tsZ6zAol2Tt2UbD1L6ZOnkjElLFk7d7D/k076Ng/ne4vv0CJWzBGlQT6m/F5rFzNOkO6GOeLGA4hBXN6CFcbOSmKtsHpNCpc1Drq8fP3QycK5DNnSO3WQboWDV41Wrcar13F2atXieiegk2YJ7QBMk7K5GrkyPq1WM+e59UXn8M4uDun/v6HHet2MHT8k6RNmUilqB/lHi46YF4uZmYxqsdglB6BgvPgUfloslu5eOUyPQb0lzIktU+Nye4ixGpl/4oVOG7d4JU3ZkDPVI5u3c6R3/YzacbrqNN70WDUEiyiWhxN2JoaKLx9i0FdukqjhGD+mkVMRrWVm3fy8G+fgMtkwBQYhLW0jBiXl90rVmLJv8ec+e9ATAi7Vv/M5RMXeXzGTHR9e9BgNslAXJFB2OI/dvjmr5airq/inXdmQ2wsf6xcTe7VGzz7+psoktpSJ8T9BqMU3/vKyrHWVtG+W5osggV1xVPXSKDFQVVpOYk9enCvpgpFsBm3x01NQZHsSCclt6NREDEEptPsT2HhAwoqKghOSsDgHyg7/jqLFWVJIXt/XYurtox33npTfp5f3l9Ceb2Lkc+/iDktBYtRS5PPKVGaghftbLTROSkVn2DmivpGI/IB78gCsFVqO9wiUsmrxt/uxnM7j/0b12PyNjH9/XlSRvDDp0tRqP0Z9NRTNMWH4/Hzw6w04am3UnHnLgEGFSmd2tBoqZV7vtkUyPXsPJxiHY2OQhcSQIO7Eb2QKt0qYO/6jfgHBjBNHBbqqlnz/ffUut1MFMSVFuGo/IOkCSnU5UVTUMD3nyyhS98uTJr6HFibWLbsW9nUmDb3XRpNJlxaHWY/fxw2K4V3bhIeGkhgiB96lQqTUovC4SX/Vp5MAIhuE49aL5o9HhptVm4W3qVVdCwxWn9cVjtqsxmHRs2ytWsYOnoMYeHRaDR67BY7fo1WnFnnOPrHb3Tu0ZHeU58WYk0+XPoVga2SGfviK1jMgWjDgqmxV2OxVFJecJuk2JbEBkVJRKc4oKssdgozzvH7po0k9evKyy/PoCLnHsuXfUdwfDyTpr1IhDCxmDQUVz3AoIRbGadZ98MPTHxyIoOGDuX+g1I2rPiZ5MAYpi9aTK3CRo3XKcfdepeXBxev8cPybxgy+THGjhlN9a17LP/+e4LbJTJh6vOER8fKWJy66kqZzvDjwo8pLihiyISJjBs7njvnL7Nh9UraJLfilSXv86CqDI0w+3lB5VJw+9wV+vbpjVXtoMpSh8Hoh0qh4lJWFp26dMKucEnogc6hxs+jJmPXbnbu2smoZyfz6NjHOH/gEL/89htpw4YwYvJkGlyg9jNR724k2GXn9vrfOHVkL6PmTaN3794U7L/A9pW/oNgydJyvqr6GViltGT1xAqdW/cyV27mEDO7P+DffpsFjpFa4moJ1NNVXcuf0Kbp17II6IAyHzU2UORBXZQm7N/5AZuYheo8exvhHRnNm7d9cOXEBQ1gLci01tJ80jLGPjSDzpzWUXLiKCgONCiXthw9i+KOPsG/tz5w8f5b06S/RfdIEvP+xAKuq64jR+VOdl09V0X16tkvk0C8bKCwqYtCzzxOQ0Ibjl7MYMuQR6u9XE+gfiFOvxOxxsHnBAoqvXGfQiPGkD36Ef374jou5V3ls/iy6Pf44DdVNeJVqtCY15RUPKL5XQIfYGPatW4PK62XIuEmYo2I5deU6A8eM4n5duexwBfi0hLi9rJw7R4YKT5j+PG3aJrF9zRbO5uWSvmgGSUMH01ANoQHhqNxO/CvLObx4EZbCewx5+gmS0zqy57tV3K2spees2UT16ondZUOtVWIyaXGXVrDl/U9pKCtn8qzpBIWGsuWnddwtLGLGkkVEp6VS9l+eVovIaBQihqa0mH+WvIe9rJzHnp8pnWJbVi6l0NLI0Hmf4p/YHrNRg81hwaUFU009B+d+hPo/G/vwV54lMMDMkTUbuVFcyphvlmFMTMRjb5L5Xk4B7S6vYvOc9zDZfbw0+12Zk7f315+lI1nok6wGLaPnvIJOr2bnV19jK68kJC6O4vpaps+dAw4P+1dv4l5NLZOWfY45OUEWi4F+/uiUGmqvXuGIOAW63Ux4cx4eu42T636ixuVi6MfLoE0Cdp9dNl40Kj25OTkE6FTEx7fEKUK7RVi5RsePP3zH4IG9pGPT55ZncLRqD7XZFznz5ZcE4WX8GzOprW3gn6qDQiUAACAASURBVNW/omkRweDF72OLDMOt8uHzufDXqLl/8hwnl/+MwuHglS/fJ/tGDlm7juBUaxkx7w38WrdBrTbhaXISaTSRe3g/Zzb8JLOhXpy7hPx7eez/fTWEhTFo0VKcoeGEGDWofS7q62qovnSVKz+uJVbk9M18huLKcnas2ECLtkmMeH8BzuBQmqwuqVnx2qooOHOG/V+tIjGqJc/MeoOr13PI2L2LAI1w54oMMwPjZs3gyrXLXN69W36OsqpaEjt3Zsqs1zi4dx9Xj51G2yKcCZ99hC00iAYRsP6fGShCbSb7r7+4vnEtCeGhTJj3LpdOZHB+335CktNI/2Ap1XrRvamS0D2lNohjRzPoJwpArRanSsAXBRPXxqmTx+natQ9mYxA+h1q6gI0GB0fXraVi2z46RMcy6K3XOLVvHzfOXiS8Qwd6vfUmHgGIb7LiddrRa5XsW7eRsgMniQkJ5qn3XmP/vwe5sOc4rbt0YcSSd6TjTlnnIcIcgF7h5M/vv5Ujtq4JCTwy7UWObP+TnPMXaDdgEL1fnc0dq4XAYDNGvQZbbR2ZW36nZt+/9E5LodsTY9h3/ChZh07QZ/RjdHzhWSpV4l5pJCvaz9XIjh9+ouzMFfr17EP/Jx5n+/bt3DhynEh/0Um10aFnV4Y9PYVNG9eRc+YELQICxKWl74BBDBg+go0bf+XGrVw6pg/msVffpFThw6oXhhE7IaKAWvoNftdu0z0pgQ6TR/P3339z/fJdEnr2ZdDM6dRqFSjUCjzCkSjz4s4yaMBQ2QUVHUGvGhrtFq5kX2Zg7/4SnuRTqFG7XQR4HOxa9g3KC1cY1rsnsaMHs2H1GhpqHLRPH0on4TJWK/BarZgVPvx8Hr5duBhlWRVDBg6gy9ABrF69hpLr9xj+5BP0nP4MhXarCAvFT6nEZLewasH7hJTXMaBLJ1KG92fbli3k3yth8OQpxIweQY1GGKBstGrRAk9lKdu+XYb7+k2eGTee0C6dWbl8uUSEDX36KWIeHUGdTofD5iFCpSWkuoqP3potJSPPvvA8UdFx/LHxV2oL78lYn9raOuZ/sBifWcvq1aug3oK7yY7RaGTc4xOJjm/F0h9+pNxu55k5bxHWtSO1Yr1QadEJ01ptLasXLiTM3sRLTz6BISyEdWs3UGrz8sy781EmtMah08pxrpBV3snPkxrAju3TUPia1X4+pY/cvFvSBZySkirJUEKYonO68JSXsu6TjwixWXhj+nQ5Vl216TeKfApeXLQITas4HFodziYXQahx3L7HDx99QIBZycsvPS9JJmvXb8JiUzDv8y9xRobRKOJQ9SrMbifOmzdY8+GnxPm3YPqzz9FQX8HWndsos9mY/eVX2GJbUSVCgZVKgpxOrFnn+GvlCswGPa/MepPG4mJ+/XMbVSoVs7/6kqoAMwqhr2mwYXK6KLtylbViShUewowXnqeurIotv2+lweUiOCQUl9XG+++/z52b1/n1142S5+y2OyX2cObbc7l5MZvNB/fREBnE1LnvEBQWSaOQIvmZ8Xc7afzPmbrl889JjIvnhWkvUnI3V+ZINmiMzBKRYmqTpHjpA5WE+ak5/udv7P55Iz2iU3n5+Re5dO0cOw/uJzg6ntlLPqLRZJTUFp3FjkarYM/pAwwf0I+bu/7l2rkLRKel0GvCGPbcuEJiWhqxZj/UIrLN6cTfCTf/Pszfv/1Bi/ateWPWLC7sOcSRE8dRx0fw2ofvUedzohOTFYsDvV7H3pP/MrR/Opd2nuDapWzie7Sj3+ghfPzVF8z74COc2gCJlhTM31C3m5M/r+PU/v206diB56e/xJ69+zh9/Bh+Ci/1tXV07juAyVNf4PDvm7l8IQuPgAeo1bRJ6ci4UY+Rc/IkB48coUXXTjwzdw6NeiN2n0++6walhkP7DtG7fzpuo5kGl+hgKgh3u7j28wZyjh0mLDGWyTNe4ebfR9jx258ofhsxySfGIwIjEhnkT0NJMTajjrZPjKff1OmgDBDGP5yiDatwcubkEYYIfYuQxzfrkqVebP/ShVw8vBejVkNiSAy1l/JpGd4SZUgIeY01lCltRIcF4cm5SbR/IMawKIqqqrF6HLSKiaL42lXs/ia6zH6N1ImTaNIEyI6PUEeIruiNvXux3Mzh7JZNBJj0NInNYcF88nRK4lPSCNEKWoECm8qNwWnnoMgNPHicMF0QrYLDKcu9QanPRqfZ0+j54gugbXaDOsQJzm6j6FgGpZmnuL73bwwKBfqIOCa9/wG3FAqie3QXGlr5sgsJgdLawJ+vz6Apv0CebAPNwRTdKoS4cLrOmybRYAYCpeRImAC1DfVsmTMby+1b+JmMsqNU9aAMi9mfkYs+IHmQII2I/rxI8/ZCTR075yym8tYdvCY1waEhlOQVoYsIZ9y8t4js3hX0ZhmlolNpoLyEbR/Mp+raDVq1aCvdaEUN+eT/Z4+f+vkKSXQRoyChfZH4vpo6Nr0wQ2pA/MKC5Xi1prgEb2QEI5Z+RosunVAJjaGwHooWdXEpW99bxIMLV0mMa4fS56OiqoCwkACMWiN5D4rRtYzE6bKhra8hMiyEKpuNersD/6BgaTKpySvGP6Eto774EENia1RyFG2X2jQeFPPjrJmS1Ws2htHUUI9eacHhZ2bqsjUo2rTFpxBjBnGzVNy6cZsgnZLoeDHeaOakinvz7TdfMyi9P507CxOLaK2LLroby91cVrw4lSgvhAvGrs1BRUMDirg4pq9chTdc6Ey8+Dx26SauPnuRv+Z+iNnhQhcdTJPXRXF+CW169eSJrz7GGxiMUqa7I0/QTbevs/LdNwnxKggzRtLYZKGeaoxJCTy7fAMY9HisVlQGMVr0UXj4GEc//xpFdTUhbWMpq6+lyeGhRWoHnhLjh2ARHf7w3XLZuPfX35xevRmTy4fXbJDgdKfXgbOxgTi/IOwWK34R4bIYqasuJr5lrPRr5BXeJ7Z1WypraqVusE3fPjzy+ac4dWpcotsmQk1dPnJ27uTEyuUYGhuJi2pFpWCONtXSZuAQRn36jQyZFRMAWVmojWScyKRvj26ohFFC1Uxs1CicnD5xjB7deqPW+z+89uI22Mn8fTP31mzGXNMoaSUl4vtq1YR378aYzz7DoVDQ7A0TrlIrJ37ZzO2NfxEotK9RgRTXVFJT3UCycLh9+TEOgxGdQDyKsZbHRsb6NVze9Tf+dhfR/qGUVpZjMylJGjKUQXM/aHZxPtTUCEzbwR9/ouivXRhsTYQkxJNzvwDXf2Hlw559hq7PTsEldDhCwegQshcnGd9+z50d/yIGiuqYFtyvLCMqNIQAtRpryQP5PiuMBsprKwlpYSbAbKSyqEK+/y1i47ial4fP38ijzzxHu4lPS2mFxc8gI1yC8PDXJ19QuW0PCYGBuAK05FaUU+700X30WCYser9ZWyseZqEnttk5nXmGPkOHye7T/x4Tq8PK1UuX6Nuj3//XUjZXJ3Z+fXc+zoMnaBcUit2gIq+uhka9iXFvzKbNY2OknlWksUqEXVMjv3/wEVUZ54nxD0QVZCLnXh7+YeGMnTGd2P9H1HmHdVn+7/t878le4kBxoKAICiruvTW3adlSW7atrKwsW9q2pVlWluZKc6S5UQT3wgXKEFH2Hu89f903fj8/j8N/kAPh4Xnu5zWu67wmj2tZGau0LWk71no2iBfv0dN0CQrBb1KSV1VOs07HU8uXEzZsmJwSi+mpfB4ttax+cwn6G/lE+JWoTAHca2rgtqWBJ5a9TddJE/BIkgFyKkxlObtXrOTWmbO0C48k0BzIrTsFhHdsjcrvQ1XVjFgWqwMMlNdUENkqUsoJmkoqZUa0T6vjckkxyk4xPLb0DcKTkyVYWxhNhKRBxJ+ufOop2tY1ESG0zSq4a7VQHxLKE8uWEZXat4X0LKMl/RTfzqfZbqdHz+T/f/GFCzg/F4/bRY/4xBaJwH0TiK30Nqtefw1z8T2Swlvhttgpczm54HeydN1PRMYn4FcLha3UxODPv82aZe/gvHebLq1b4Xa7uV1ZjbljV54W4N+ocDCKWDfB+HXQeOMK6977EH1FM13CorA011HjtKBsG83Czz6Fdh1wSwMdqG1WKCjg+yVvoK6pIzYsQlIZihrqUcV34elPPkbRpjV+lRal3YlCqaDuv/CFP1d9je12EUntY1E4PNyuqiSwZzfqGhpQlzfQPjQcu8tOk91CSHQETosNZYON8MBQ3H4F2XWVlLQJ4pM/fsUcHCVNKQ7h5vZ7Kc48zJ8ff0JEs4vu0e2oKC+jzufD2C2BR1aJLF2DdLIK17PCa6PwRDq7v15DwF0Lie3aU9pwl0q/i8CkVOZ9KaD1OvmYSAe8wkvOtWPYCvM4v+oXwnwaan0KJr3+KiWd2tKudy8i5frdgkHIPtxe7m79h51r1qH0uuncqg2eynpuN9YQNWUocz56V75v5NhOaCRdTgqyT2PNv0vmd5sI1Boo1TmYuOhxDty4yKvvf4QLI1aPC4Nah8nv5NLPv3Fi4xaMXj9RYeFUNTbgU/mJahOGraEJW1kjbULDcTst2HwOTDFRVFbX4RORt+07kp9zjWaDil6PzWbYwgVgCBFqUCkfE7KPS0dO0G/wSLkBlmt50SY6rZz+9htOiiSd0DD0fiEr8FBdUYPilzff8s8ZOoy/31kmNXj2IANPrvyEG0oF3UWh51PLBAQxuhai932H9jNuzFgpRNQKPYB4LFwuCrJPElBXxe7lH6BpdqAMjGbBB5/g0+uwNNbz89tLCRVCfh8sWPkRBKmwVVWwY9nHqITrJSycaZ9+RJnWSetBI/B6AluMJzJAHHb+/CXX9u4iwaND+99kpsLXRKuBacTNeJBuQ4a1FFAKHzaPDZXTQ8n5GwRU17Fj+buEK9VogsLpP2smp2w1THtzMY1SSiy0ShBocbPvo3epy8ok2uIixGwmp7mO6OHDaD91Fp2HDZKaNZmr7LGhbS6j+cpFNLcr2PfZegw+FSHd2jH69Re5hoeEwcNRiew/YZ5We2ioLsNRVIC7MJ+9q1bhbrLQPiWV6W+8wTmvl7jU/gSLA8MloJQOfE2NWG/mU5t9ncPr/sDRbKXboDTGv/IclxyNxKcNlWYbcXmEiaK2qABFeQW1py9wZvUvqJUKWo8bgrd9DJ6wNox95LGWJ0KcS24fTlGwVZWSs3MPN/YcorGhmS5jRjJ08fNc8dqJ6ZWI+b7XVMRmlOcX4GkspTgzi5sb9skopG4zRzJm7mxwqLm87xBHd++QHXLaiBEMmDUVAlUy67Po4BkUDiWp4yeTPG0ipcEK2vZKAo+2BU+gclGTl4OuuZnLu/ZSsGc/TqeN3vOmET9+HFZDKNE9kqWJQsBABSzn8tUbBGh9MlnGLVn04p+dfPvZ5wwYNobUvn1b5BLiJFB6uHPtIm2cLk7++geVxzLlAT7g+SeJGD5UurJat4vDhGB33Y9vuniOWLeCQz/+Rs2lG1Q31PHAa88TOiCFuogQItsnSPq8dB97HdzLvkQ7pZrtK7/Afz1PHoSjljyHLj6ewA4JGKNaS2NBSxGioCgri1itin9XrKQxv4hah4sJb7yOuWciqrbRhMa0k1pEUavj8FORlUWr8GB+Wf4+3jslsrMb9fqz5BYVM3fiXLYtWUZAQzNVTbWMfX0Rrfr2lJqRNe++j7nCQaPNzZS338DfOoo2XTqhio7GLfDlItzD5+fqwX30DDWz6f0P0JXVSUTA5PffkKv30G5JKE2BqCVTR5ysCg4dOUJfEcMo1nT/50T1wYlDh+iX0hudABurlDI/XDhLC85k0tMDm998G39tDXadhjmCr2nUEd1/ECqtMJkIg5IowH0SAxXnM/LHq2/ht9to0voZ98bz7L9ymRffXynRS9UerzRTGbwuCo4cpHOwmW9ffI1ou1qy9xau+ZC7WjXt+4xCoTfKuEop/PK4uJOVSQevn59feplgtZZmrYZHv/iMWx4n3UcL97GYdQrpgtCc+ilKzyTW6uG7Ze+hM6lp1Ph45otPpKg8pMbFmrfeI0Ktwq7y88jKZTIz11deztcffIJOIGkNATyzcgVlVjuxaf0RSnSxqRDxplq/neKjR4mrbuLPFZ/jctoxxLYjYc5MLtfX8dgrr8liRZhthAnP7XBw4tRp+o8dKzWx8t4XLuSGei5fuMCwwcNbmiohUxR4GE89hcfSSWl0sfG9j1EJk0mrcGZ8vIwbLhcdBwxHqdLIRtvvttBsq8WSm0d4TimbV34tnanGzjFM/fAN8uwWevYfivBeO4SxTjxj9moqs04RW9LIho8+lRNcY5cYxr27mEKfh64pA1GrzS1aaK+PhsYyGm/eICj3Nn99tkqe1YljRmNJjqcuOIAZD8/DLSd0gjTgoqq8FF1VHfX7Mzi5aQt+h5Wo3gmM/+RNbE4PdfvPsnvNeinD6ZKWzLhXxJQNavafYuevf6LQGwhI7MqY9xdTZBURbv1AKdIzWjBltwuvEKtUULB+K9l7D+DxewlJ7s6YD5ZyvamJXr0HtrhBRTWvVHArL5cmh52eArYr7Rkt2u3r+Tn4XC76dEu6X4ALvaiXwjs5BFuayft9C3n7jhDgU9Nr4jjOBqloO3Y4SWnDpV5LKqtFpOqtK7TFT96GrVzas09OpgbPnU3HuTMo9vqI79lXSoAbENGGCvIvZpEUFsH+91ZQdi4bhVdB/wcmEf/oHEq9DqK6x+PTGiQYXyjmiq9do4MIXPhtI1f+PSBRRVNeWIRyUArNwcF0ihN4GyV+j0vqDK9eO00HnZajK76l6VoetuoGJj35OK3njMVqc5C5Yi11N/KpdTQx9ZlHCevfgwC9idMfrqU6p4gqr4uhzzzGPkc5Ix59mO4x3VGJrLb7MRins4/RQQ1XP19NfXYO1TYHj7z9DvWxHQhKSCAkIgK3wotPJTTIXq6eySJRF8T+pZ/iKy2jylHBjJeeQ9W9N8aE3vjDw2ThIxoajdfL2cN/cWDNd8QL82iDE7tLh79jF4KmT6bPzOkEGAVsCJpcDYRrteQcPkyCPpBdn3yJraQCq9fFzNeepzYumjZpqfj9OvQa4YzXgNvPpb+3kfXrBtqUNxOg0lBlVFMXYqQhKphla9e0kBO0amx+txzWXD9zihi3j4Pvr8BbWUulx80Ln3yAsmMbKU3a/uJSjG4fxX4ni1a8jyPChFGl4c9FS1FZPdRotTy7cjnFejsd+6eBKhA0WiwtzCey9h1g3Ijx8v9ssamLxtFB/okDtPH52PzuSjQ2N2pzECn9+wsX8Cv+3q1aUbB1C96GOvytIugyZjSanr0YPHVGi2UbhdzvKzUaDhw8LCNJROEhRPBKpQGnpZHjO7cS1FDH5fW/42u0oItqT9/xkwjp3ImSwgKyNmwkQsSbqdRMfvxhLOE6yooLubljL77qBiJatydx7ChsnVrRa84j4A/AabmP77H62ffXWq7s2UVsrQu910Oxp46BD80hoFeazGhVGVS43XY0ott3ecncvp/GnFxy9/6F0mqhTafu6Nt3wNoqnIfff0uun20SWqNFb3FyduPPXN68mbaNLnxON6V6PwMff4ygfoNok9qXBofMJEf0Xo7qAgqOHabmzFXyd58mVGfGavIw6NE5mNIG0U4EoIvTVxQ4BqgsvCVJ99cO/cvN9P2Emc34zWGkzZqDL6knif2HSCCsiA7yaPyU5ufQdPEqBUczuHvuAiaNVjozRy54FFtCR+IHDMdjgwCBqsFB1e0Cys5epiLzNMV7/yE0IABF5040hoTRa8o0+j0wWU7CBA5HCPTLsy9jv31DJiDcyzhDoCkYS1AwvebMguR44vv1RS0DtATnLoB7V69TXpzNub27qTlxifDgYJSxrRg1eTKR2jCO7N5L3pWLspuMS+zJ4HEjsapcZJ86ze3085i0gbRJTqXrqKGE9OlKZHxXlCpziyVf5eLmqZMoyms5tWkLjhtX0IlkgeTudB0zluhefWjTNV4evm6BFVGquCQKQINwH3cWGSwtL0Gvje8++5z+IyaS3CdVHvAtiC4n2SfSUd8tJfvvXdRfvEBweCjapJ7ETphA2IBBtGrdkQBhWxCwabVXBoibS6r597u1KEqqMQcHYegZR9ykMQSn9iaiQ7zk2BnVwufq5PKxIygKy8jesQvrtcuERYaj75VE1zHj6NhvEIZ27fCJiapW8NZcFJ49g7HkDru/+w5NfRMaUyBRaUOIHjiALmOHoo4Uy2ofwviPXUlZZhbFhdc4+c8uvIVF6ANMRI8cTHldIw/0GsL+dRtQ1tagCzASP2kMQZ3aoDUo2bNxM878ckyBEXR7YCKBcZ3pJ4xLgnMn9HtioOr3cfXIfny5OdIF7LxTgjowgE4PTEIb341+4gwwmqULWxi1RNNx6OhRUgcOwCg+LmXYLZ6hrKPH6JuSLGPNxLRWDEiFG/L8v3tRXL3CrUMHaL5XLNNcesycjS6hB6nTZ+JX6dD4PegUApbi4OT27bSrsvDP92sJ0mix61WEDEmhoLmJt7/9SRaAdkHWB0x+F+f+2oo7/xYXdv+LocmDX6ci9aGJ+GLb02fWfJrdfgIkC9ALTjsX9+7FVFDIya1bcdc3YIpuQ8LUGejju9J9wmicSq+kGAishcbu5WZ6Js0Xszm5ayc+twWnUU2fh2YT074TjZfyubz/KK6aKkwRwQx6bC6qQKPMrj26Z59IZ8KnN5M2fRatunYlbvgwOVHyGbWyqfRY68g9eAB19g0y/txCWFAgVqMOXe8kCQRf/OEK6dIVBaDgjAqnaebpMwwePlqaJMS1lxiYxkaJgRk4dJjcbNw3xVLbUErJ2dNU795P4fEsqUt0Bprp/+TjeNrG0Hv0ZGmYEsGTInG42VrFlX/2ob2Qx5XdBwkNCuKOq5lBrzyFKyqcIeOmyAKqWU7QwFJdTM35C9zbdZCizNMStO0JD6TXUw+j6hhLrwGjhHIUl8WF3qCltvw2eSeOYTl1Tp5vUToTtsBAahO7EdmnD3Mfe1zGKmp0KkmLqKqopPTMBSp27afk5ClCTFp8USF0mDMFc3AYVUcukCMyfw06tJFBDJo9SRaaBUfOcO+G0OV5CUuMp8uM8YR06Ux8gijc7kPbtFBbVsjNI4dwZJ3j5tEMCXUO7ZlA8MSRtO7Tl+7dRTMpiIdeyVDNK7iFxS44gL1lASyeB3GtbxTlSmlMareeLRzAFugkOdfOU3/9GsU7/8F6Iw+9V0lkYncKWgWRNHs6KYNHS3uVkPyLiWpB7mUqLpwnf+NWfHdL5Srb1zqKTg/NIrJ3Ch27JuHy+XELIxEeqvJvUHTsOPcOHKIp77aIH6ZTvzSMaSn0mDSW4PZtZciACp00xORcvojz5i3OfPMNgRYbCpUGc3xXWk8dT8cBg4ho3VlKdtCLYY2Vy1eyKDl3jvK9R1Dcq5L8y459U+g0cwJ19Q1c+nU7ykYLNc5meo4aSMcRfVHa3Jz5ZiPO8npsOg1dJ4/ksKWcRR8vJyYiFnuTDbMhRL7vzl8/jbUwl1sin7y8GgyBRKX0pePUaUQlJxPZtpU8C4X9yWFppODSVZy3irixYTvWO7cxhunoOXoEdE2kx/gpKMOi5ZpODOmMCjdF546x94dv4dot4sPbUVzSQJt+A+kydw6Rqb0whhlloyonZe5GCo+ko7lTxuE169A6hRnUSMKYYehSexAn4ldD20hyscevwuiB28eOcfiHH9Hl3yUqIIhyv0+u6Q09u/HY22/e32qIl7VJalQz9u5HV1ZF9k+/oWmyoAoJod+k8dA6Emx2rm7YhqOuAWdYED1GDSEmpQeNJWWc/XkzQWoTdz0eBj80A31CG5InjAFVEHarFWWwGaffxYl/jzBJoKbETSkOYFEJOxrIydhP461cMjf+hdLipENsF/lTK36c9ai/4NZVkuNjGDN4AMf3p5NbWsmgxxYwYuECnGa97FRbklh9ZP1H8R85YiQ+m7UF7yEmby4XJ7/8gt2/rCMxqSfTxk/m4Ka/8drcEmjr0mlom9KdhB7dyMk8QVFePl6dHodeS7hw1YwYwfH1mymvrGXyiy+ROHUahIfju3+QiVF/7tkztEfJ7vc/wtJUT9y0cQyeM5trd8pJErxChbA6igmLBuqtrH3uJWrv3iUmsSv90/pydMt2buQXMn/ZeyTNmiaU9DS67ARpA/HbHFzJPk+Y08mJr3/AWltH37mzSJ45i5z8OyQMHCS7Co/XhV5U9G43axc+QVnOTQaPHEeX2E7s2bSJUksTj326gm7DR+I36MWwBE+TFY1SzW8z51JXUkDihD4ywmz/LzupaXLzwvdrCEvpDeJaanw0KZ0E+r389sCj2O4UEzs8iU6dYrm2L4Pc4lIWrfuBsLSB4GuZvqKTBGY+GT8NX0U5E6aMwaBScuXYOW6UV/Pipo0Y4+PQm0W/6MfncKF2uvho5lT8lnr6jhhIeGAI1w6c4W6DlZc3/05AXAcU4nqKzteqgQYL381/mOrKO4yZPxecLq5t/5dQr5qGuiaZd9jvwSk43Q7ZQbkaGrELcWtwICPnzKCxqZkjf+0BcwAv/fgDgT26ye5EiNqFg1dX3cgHkx6k7X+aij4j+soXxc4/tqKMiua539eja9/hf/hpcbbeyM0nIEBNTFvRK2skYUXMBld/vYpBw0fTvVcvaTKTGzCXBW/RHT6b8xjRZi39JgzE7fVyeNsh2aS8unmLdLJJQKh4WFROaq9c5ctJD9G/Sxw9Rg2gwWbh8K4Dkhf30q4dSAaNUnN/MGCj+spVVi94ntZaDRPnTJYu4FMHMjDFdOIZ4fQzimAin1yRG9R6bmec4NsnF5IS15HeowZQW1bLtb0XUIZH8eyR7dhE9KuY8fq88rYu2LmHPz5bSWSQgYkzJlJadIfs9NP4LS7Mej3aiGBSZ0/mdmE+t4+ewCQ2c14f2vAwxs17kEuXs7mWcYYOPXoyPVtsUQAAIABJREFUb813ENwCahaUe61Ky+kt2zj80Se0DzQy8fE5XL52ndOHTxE3cBhzflyDQ1AAWuA/MvYwUySKpPWT0X8tTaZPJhZkZmbQp08qWgEclqRChXRCnvj5F/79bhUdW4Uw8ZGpXLiczdmjl+gzaiLTPv1MIpOUaiXYm6VbL+uX39i5/FNG9OpF3zFDOHj4MEU5hQycMoURH7+HT6FCqTW3nPI+C+l//M65tb/QITSUoTOmkHk6i5vnLjJs5oMMef8j7BpRhvpQel0y5WfHZ59z7sefGJGSTOq4ofz9917qCuoYN2ceSa8/C4HCfe2WebNY/ex5dznXjhyid7fO9EyK58aNGxTdvifXgoLvGNu1Cz2HDmL3np2oLE24rDZcfqU0aw0dPZp/Dx3mRk4uUx97ggEvvwQ6DV6lD5fTgUGt5fel71L4zz6G9UoioW8y+44d53p+CaMfeoQJS17DJ3A4+KXez46bsyfPMG5ASxLI/yHnPBYL57Mv0nvwkP+5gDWiAfU4Wb3oaRzXr9EzrhNd+vdm98HDFN+tYcHit0iYPguMaimBUPgFJNfB2qefofjEaWaPG09kVBQnL13k9M2bvPXtKiKGDpETB5Q6qSHFY+frZ5/CdaeY1Lgu9ExKYOs/eyhubOKJpW/Tbex4vMaglmfR6pABAZ8++hD1udeZM24s7SOj+fvgEU6XVrLk62+IGzVCrsjtlkYMYv1nc/H13LkoqssZO2QApkATp0+dpaKsFpM5ELvTSmr/PkS2bc2RAwfQ2FxyymnBS3L/NGI6d+GX9RuwOTx8+MN36AakyG2CANxLbmZNPYtnzqCdRsnw3r0IMhg5cvosl+saWLHuN4K6J7V8P0oxk1dwp7gAl9VBckLP/7mAxXb71u08HB4nXeO6y2NZTI9F0o7IAl7+9JOEexwM65cqz6VTV69zpayK1X/tQBnbEYvFhjkoUFjgoaiID559mnCfnUnDh0gZzl//HsQeEM7Sdb9CZCSY9DhtdnRaDf5bubz2+KN0iAxheFo/fDY3WZezyXPY+WLzRtRtomURLMxIomS05eSy9OmFdArWM3pAP5x2JzsPHcUf1Zrl69ZDSJR0ncvm3O/GeuEMX7+1hID/zvbZDzxASXkFV6/k0FRjxWQKkOakkRPHUmNvIuP4sZYsbB8EBgYxfsJEikvLOHz+LM1BRr7avBFChOhBNCgqaeLK27OXdZ98SKsgDdMnjedeUSnpJy+gb9OJN/7cDDrRuLlbKm23l9JD6Xz5zjLaR0Qwe8pkcm9cJv3cGcISk3jlp3Ut+BaNCDFwS+NX7sWTdDKaOfjdz9zNLUQf3ZoF775Hzt0SEoYOwSKG5SrRxroxet2Ubfibnz/8mFaxrZg6fQrnTp4m89w5EocN5ZGvvwK9Xspn3Cq9fF3czEina0Aw275ZjaWmnoCoKB56/10+W/U5Sz75sKUAFM2n/P7h8po/2fzN93TrFMPMKZM4cTSdkoICDAIab9RjCzEzcfpULmdlUZKXj0bAUax2OiT0kDzAMyczuFKUR7fxI3jwg+X4FGKTI+owKfzl7LmLJCWmyFQlSX8QZYLTyqlPV7J/xyaiEzvKAd75Xenknr+KYs2Eaf6qukpGPzCC/mPHcGfHv2z6axdtho9g0COPUGs2UOOyY9ApUTY2UnUxm4lDh9Ngs8pDX+QQCifk3t9/JffGdUbNmsmQwcO4vGMv/2zeRnBoOI0aGL7wEZJSk8natp2zh4+hVRmw6DWkPj6DIcOHcnztHxzeupuH5y1kyJRJlChtOEWUq8OL2+3lWl4eA3sm0ZB9TWZdGhO7YlepuH7qAuNHj8bqsNBQW0vrkEiCtXr+XLmSiznXmfHW63SK70b6xs1k7DvAEwuepkf/vpR5mwkMCUbd7MTqcpFZeIu+ycnYr+RKfpaxaycJrC0vvEtM+7ZogvUovD6C3TrCFFo+eeN1/GoF4+bPo1NcHAf+3CbFmZOffZIuAwbQ6FehUWkJ9vkxlldw7NMvcTVXM3f5y5iiojj6xS/k5BbT79HHiB00kFqvg3qVG2uQivBmO5de/RTzf9OKycufxRAWyLEvf+FaTgF9nn6CqN4p+BRmnEoldq0LTW01J1d8gd7pZNriZ2VE3b+vv01hdT3xz71AQM9ElCovHrcTrVKFqcnCtqXvEhVsZM5bzxOg0ZL++W9cvVlE3yWvENAjDpXCLVEAJqUBXWU9+1eswGBUM3X5awQGBnDkjY9wllRRq1Zhiwhm5juL0ejU7Fj5pcwODhBst/AQprzyjHwA9vy4nluFd5j39tvo2kVjFfO8/2J7FGJSWniPzPdX0q1Naya8+gxKvY6/3lhGtdNN6tKleNq3ky9woRv0uZXczM0hIFBLdJtoefN7vQKhoGbN998xfNgwunZPlOgJpUIhs6rrz53n8ndr6dgmnEkfvIytto6dK36m2a5gxOtL8AtmlVBkCau91otD8J4++p74tm0Z9fFirBVl/LVyDT6VnnGvv0xjUCB+UyAu+UpwUXnhPGe/+o7hfVIZ9MKTuOtq+X2ZkDmE0W/pUmwREbgczYiZlUFkRl+5xvGvviElMY4H3nmBmptFHFz2EyFtYold/AR1rYLxK5TofT5CnE5qzl/m6Pc/MXxAGv2fmUf99euc/HUbXouDCp+T6EEp9H36YfJyc8hd/xfe8loaPV7iBqUx6sl53MzNJfO3bagMZqYse4syv1tGQ4lIP2GQLz6WyZ3f1jN2UBo9nplHwYVLHFu7GWPrWHn9q4QL2GuR5iitysSxo8dIE7gXrVZqwTweFxqNnxMSA9MPrd6Exy0ITAoCrFZuHNhP/v79DB+aRuojU8m5eJnDa/+iXedEUhcswBYc0CKtcVpRumzkHDnK7X2HGT90CD3mPkDN1Wv8/sEqkoePoNOTc2k0mVBaRV2tx6u0c2r7Nip3H2DOA5Np/9AULh8+xJGfN5I0dCTtH3+CCr2GkCAjFjEldXvJ3r2Hqv2HmDNlIrEzxnPlSAZ7v93I0IlTiZs3gwKfQ5oBhDGilcPNsd83UH7mAvOmTyN68lju7NnDnt83ExwaQoXPwdhH5pA4ejhHDh7gxMZN6P0KvAYTsx9/nG7JSaQfTeff7TvpOWgQQ+Y/TqXHhUqjJEgAsBssHFj3G/ZLl3lq3lxCh6SS+c+/7Ny0l0ETp5Iydxa1GpFEIxCwHsm2O591hkn9RqLyiTWyQIIocdqsnL18gd7DBuP1K9D61BjtLukCPvzrOmounef1JS9D13Yc2LufY9sO8+ATzxKYloYj0IjLZ8fgcRHhcrFl1SqU9Q0sePQRdN27kf7Hn5w5fpqRDz5I0NB+eENC0fq0+JqtaJ1NbP9pDfY7d3jn1ZdRtg7n0JZtHD9+munPPYemb2/s5gD8HgUai51wm40/v/gUo72JFxfOR9W2LfvWb+R8biHjHptPSEovmpUtDUeQ20NEYyO/fvoJeoWbZ199Rb6AD/66gdqCUmoaG3FGmnnhvTdRaNVs+HEdlpvF2Gw21O2jmL/4RXSmADb/tpHCc9d56KknUfXsiCtYrHLU+IQz1urh988+Q+ds4s2lb4rKhd9XfkF+ZSMPPvciAXFdadAosKg8MuHqtkg/sjhaVr1Ck9tCmpYFoE1gYHok4Pf5ZcEV7PDiKyxix5rviTQoWPjWa3Iq+ON3q6mos/PoC6+giI7GodNic7sxOFzo71Ww6Zuv6NIhnAefWwg2G+tX/0JFrZPHX3+TxsgQrFo1JvHsNTVKpt+WH9cQFRnKU8Jw91/03ddffkGzVsuMRc/hjW4tqCFy8mi2u2jOzWHX77/QvkMU8195QcRL8cP3P1LnFtF0S6nSG/AZDfK9rhVa3etX2bv+Z3p0jmGy0M67PKz5+EvMPgMVDY1E9evOoy8/S/6d26xfvRZDg1NOmUPiOjD/+UWUlJTx6/o/uFdeydufraRJr0IRHIjN7SHQ5kabncfmr78ibVgqEx6aJTXV77z9HkFtOzPvlddpMBix4yNUr0VpaSbnRCa7tm9n4KiRTJo0CUtVJd9/8w0hUZEseH6RTLIRmw2FR0xs4WT2eVJ7p6C1umXMXrv4roSGRXDzwhUZWadvK6LmLOLwIUZv5sZf+/h762ZGPDaDIeNGUF5YLN3BMa3a8tTLr9BgUEuIss3rk9PiK2dPk9ozGbVXyfkz5+jWtSvmADOrf/6RV5e8JptswSJurKultTGQK/8cZc9ffzN8xhQmTJ9C/vmz7PxtPUarHRG22fOxWQyeMJbc45kc3bKDQI+SOpuNXtMnMmHaA1w/kcHWDRuJievG44tfoULpx+P300qho6K6hrMld0nsMwBHvQuT3ojb7yDK7yVn45+cOrafMc88SGJyErWXCvn1yx9QfDZlgt9pd5AYH8+UUWO4sG0nx8+cJWzYQGa+/gb3nAp8Bj1uTxOxGiXHV37F2X8PkjpuHNOnzGD3mnWcv3mDDjPGMev5p6W7U+nyEBnVFmtlBQcvnmTg6BE4PS45+u0Y2Y66exVcOXeOPsMGYoswUdlYR7vACMKb3exatpJr584SNzaNGdOms+OLH8kvLaHrQ5NIGj+GttEdJTdNuGO0AnHw5bdczjjJiOkzmDZjBj8tfZOSe3eYvPBRUqdOolilQGEOlJm2t7NOs/md92SIe6+xIxk8YCB/ffkDZfW1UlSZOGIk4UGtqWxowG1SoHHb2fLBJ1Tm5zFq8jgmTJjEV0+9itPpZdKiRXQZkoY3RE+dw4rRYKbwzm0q6yqIi++OWh2K3+mXEXSmpjr+fGcJamsTvQcNoXfaYA7+8DM5d0sZ+dpi2gzqTz0ebFqx+dYSXN1E+tNvo6quZsxzD9KqXRSbPv+B8iaL1Om1/Y89VGv3Yw4NR6nw4bh5nfMrV6BsttBr9sPExnVk61cfcq/ZwpClK2jTtz/uxjqJe1UY1Giqa9n75nJUzc08sOgxogKD2LvyW0qabQz48H1C+vTGJlIKTHqpw7TdzOfwh58R6FMw4pF5hJiNHP7hW2qtViZ99CGGHt1oVrkl+DMcI3fzC6lrqiexT28cfh96cyBWq5Obefn4NArC27ZBFRAoI9zMKg2NFy5w9tMVBGl19FvwFHq1ivM/fEOdw8mQFV/jiu2AX6zlREai209eTi6hAQZZAHp1WrkS0Wn0/PT9d4wbnEa37onUCcWLQk2oEiozMjjz6ad0iY6g99xp8gV5aO1GXCoDD3zwEZ6YNjjFQENCnx1Unr3IrXXb0LqdTHj5ceoa60n/eZvUI8xa+T4ukZfZ7CQgIFDmXQsNWvbaH2gfFs7Q+c9QWVNN5pZfsJlNDPv4K9yR0TIYXut1SeF6YUamJPeHGjRMeuEJqkvKOL16KyHtYhnwwVIsbaMpa2gkNNCI3l5HeeZJsr74iYToGMa8/hI3T6Rz6fAhDK0imbb8PRpCzFRiIyQwCH2Nk0unztKuayzh7VpLvVJURDS1d6u4cvUaXXr3lHgfszkYj0eAyn1c27WL8k0b6da6Ff0fn8f5S5coPn4Sb0gUIz7/llqjDqO7FrVX4F6CST92gn79esmsWJ9aRC06MSjtZJ3OpHs/kRAShNqukm7kAJWN9PW/UnXoOD06dqT/rClknTzFreOnadUlgUnL3qNMpcDmcxIabMZeW0XGlm3cPSK4eHGMnTuVrPR0zu87To8hQ4mdNw1Nu3aYlQE01dQSEmLgr1VfU38gnVH9+tF79gMc2r+P3IxTdB04hD6LX+Ouz0uQUduSftLYxPENG6lPP86Q5CRSpk5i165d8p5t1yOJYU8+gyc0nMrGZowmLX5XDSf/3ET1rmMM7NaTtAWPc2DDb1y9cIohUybT74nHqVK2ZPKK+79taCuysk6SkNwDhYjm8ysIMAZKE1HB3WK69e+NxenErDVLGLdZ5eOnd94luOgefbt3o+eDk/jz9z8ozCmhW58BTHjuWep0SmxCc+73oHJ5OJ95PwtYiOkFGFarlC7Zi5cvMnDgYPy+FnWgWGFFez389u676AtuM270MKKH92H9Hxupz69h8OQZdHloNmU+J3qFn1CtCk1zA79//iWO4nuMGTmchIF9WPvjTzTfrmLMrNm0njIaq0loKhXSLCfWbF+89iqhNY1MHzqMdn2S2PrjWuqbHKTOmkHUzEmUer0E+PUE+xRom+r445OPMJSV8+C4sYR1iWPLxo3crqhk/IInaTdmPBUen8wJN7hsBDdX8s07b6CyWZkzeTox7bqyfdMWcu/m89BLi+g4fJiMthN8QJ1Kzc1LV1GoVHRM6iHzgcWU2qjSczs7RyZRRcZ1RBsSSKPdRqBShbK0nF8++IBgazMLH56DIdDEb5u3cafawvw3lhLQPYEmtQK3uPYGDbm383Fa7PTvliyh7kKPp9Ao/lcAdu6eIFm3Br8Gs9ODM7+Ard98jdHZxKKnF8rhxY/i+ntUPPbaEjQdY/AHBuCwuQhXarBezeGXL1ZgMHh56qnHpAbwzz+3Y7ereOzl1zH1TKDCZUdn0GD2uKX04ftly2kXFMWT8+fT7KxnzfqfZfbt88s/whHWFqfGIDX7USol5RnH2P7Tj+j0Gl5e9Cz2mio2bN5Gg9rEk8s/wt62DVZRgDsdmJw2aq9cYNv3q+gQZGbhs89RdT2P/ccyqdVoePyt19F2iKLRLVI9RJMI185dJCIikqhOHRDp7T610K+qWLV8JQ89PI+gmNY0uhxo9QbMVgfNmec4sPZX2gQGMeO5p6m4eYmt6QdoDgvlqXc/wGmMxOETXEsXSp+d3JyLBIeF0rZzD2n0U1rtRBvNXP5nD3+u/5mwTlG8uGAhNadusHXbLiklenjpEuo1KgLCw7BUVxHq8FB2IIN9mzYT2r41Tz63SEL+161fT/e0Pjyz/G1qVW5caqU02LUPCCVr49/s+2sH5ogQFr/yMtknTrNl1w5iB/bhoRdfxKrSExQShsplR2+18cWLr2CpqSWyc0defOEFsjMy+PGn1aRNHs2Tb75JgxVUOj1KpUsyfS+dz6bfiKEU22rRmk2oPUq0HgVn0jNIGzIQVSsz9Y31mN0qWns0ZG/azfY/NtB9RD9mz5nNnvV/curaNbrNnMzIh+dhdygxBARid1klBubK+t/JPn6I9j078dBTCzm44S+OHUpH8dnD0/zWmno51YpU6XCWVmDXqOn39HySZ87GrQ1EGO5ER6aqKOHCdz+Sk35CIjHE6tBZUkmT2UD0/DmMXPAEeqFMEbpDmx2FScvO4/sZNXy0nER6Ra6w2iB1CldPnyJlUBpulVdqYQS8VACaD732NoVZmRjCjYQK0PHdWprUSjotnM3AhfNxYpZjdCFaVlod/PPOOxSdvYBaa8KkUGCwNVFua2Dc0pfpOnsGXpVexjY1Wy048m6z8YWXaCNcviYjZo0W670ymnUa+rz0FEkPzpUjZLtbGsVQe5xsfXUx5ZcvYdSoMPpVKBtdNGsMjFnyBrGTxkoIdE19NYFhkdg9Ns5kHmfE4OFolCLrUGxI7KiVbra/t4Tc9ON0jeyA2a+lrrIai9HAtA/eIzItFW+gSU5sxYsk2ONn84NPoSwpo9FVR+e4juTl3kQRFc7Epa/Tdtgw3Aq91NGK66poamLrow/hLC1HEx2L1WnHWX+H6v+yGad/8h2JI0f8zxXldNvQWe1seuoFmvMK0YcEEBkcTNWNXIydOjPq8xUEJiVKsbxK4CE8bnxl5Wxa/AbW/GLax3bF0lBHQ2ke5q4dGbNiJQGJPSTjUa8WkFA1t2/lozVqaCsgpGI/4vHh0WrIv30HS301qSliFaKQ7G+x5qS4iD9fWoS1vAp1hzj8bhcUXCcstiNTv14DIvLtftakWK/kXMslxKijdYcY/CpVCwYGJd9/9SVjhgwkoVdvXMLJphAbXQ/OG9f5+7VX8ddWY2rfliabHVt5LRFdEpjx7fcQHY5XLZheYsXpoujEKQ5+8BWqpibM7SNobGrE1+BA3zqa+eu+h9BQPG4FauHAdjhx5+fy24vPorLYUEW2x6fw01SZT2TPROZ8/ysWYwCBYgfmtEv45829+zj93Y9QX0dIl3ZUlFUQ7FCiiWrNjC0bwaSVeddC26XxNFF04DDpK37AbHFJ17YoliobynGEB/Pq3n/xanXYvTYMKgMqv4YT6cfpNSAFgyDKe72oVVp8fhEzdYaucR2JjIhsUUuI+DW1gmu7dpD12QrMLgcBnTvTaLVhKS2l+8hxDFv5FS69CHgRFHpxxxnIOnGStH4pqEVjKGOz/egUDrJOHKNnP2EOCRLSzpb1sN9G9rYtnPl2LWa3B3NMG5odDpoqa0gZPY609z6QkR4utQ+tWD153GT89juZv27E7HQR074NhUWFaAwmAjt3ZP4va1oI/Q7xjIoVYQPntv/F+XW/YXK6CWgbTW1TvUzG6Cf0r2+8g1enxuNoWZkJfdjBb7+leOdulHX1dO6RyNncGzK9ImXCBIYvekXgDmTmuIxzVVnYtfp77q7bSazShMpkpMregDJCT6cRgxn68hK84l4TnDiFSk4+MzKzGDp8sMwq9rjcknsmrsahQ0cZNXZ4S1SYV4G3yYrKpOafFSso3bWP1kYD9kA1pU1NOH16eo0YwziRS6pV4tMqcPvcKJ1uzmWdYeBQkVsuF6vSANFsb5ZJIEMHtESXCQenQESJSMeti19FlX0dk99Lc7CWu7V1mLWhjHt0Ph3mzcEvhPCSQuCW66Ktyz+i6MgJwo0mDK1CuVVURFRIK+Y+/xyh44bhES5gn2iwxP/v4scXXkSde5twse0yqCiurEQfEcXIhfNpO30STRodwcJR0OxAofbz2+KXsZ2/RBu9geCwMK4V3aZRq2Hm4lfpNuNB3LqWWEmx/qKxlJ/efJ3m3DzC0NE2pC2594qxRhpZ+OEywnokgVEmpMprfO9eCWWVlSSnpkoZhfi40KdW3LlHbVW1bErFBy0uJ2adBndhIeuWLUN79x6homA3aChtbMYdHMHCpe9iThUJJGIlKgptFTdv5+G0OUhKSG6BGYs/apERfFNiYOJ7tGBgVMIkI2jrJXdZ89YbqMpLCNdp8fh81AuNos3J+z+txZSYgFepRCUMlQ437tyb/PbZSioLrtMlpo2cZlY1WojomMAji19Dm9hDmpls9uYWrNHVbNa9/zHaSivRQSE0i0QqjxVVdATPv/8RijZdJIVAEiM0Khz/gZrXffwxnqpaYiMjsDfUUud0om7fmadWfg4dYnCqBFfaTYBOSfX5k2z6YiWKklI6BoXLwr+gvgFt7x4s+uZLCBDqUT8et0c24QKFEhXVisjWrSWdweFzo1dq+fzd5Tzx6GNEdu4gtawixUZo9Yt27uHf1T8TbnXTNiyYMkslpUon5j7JLPzoUzCEIV4H0giv8nDydDoJyckYTSJZXAZPgc3NvQN72bTmK3R6j8wCNtwVLloN6v59mfn1l7j1KuocLiL1GhlqUb5tB9u/+Rad00HX2E6UFJfjiwhHk9qdOe8tBZ0Wr0par1C73BTsPMDfq38kRKcm2mTAVlFBnc+DMS2VR7/4AjR6KZ3UiWfI6+PHR56QU3RrczPRYaHYq2sg3Iw+rTtzly4FVWiLW1ztxuf3cPh4FgOGDEGtlrh9OVYWT0HmiZMMHDIAt7Q/CsC4wAv5Off5as7v3C3pC1FhwRIA3iR4qv17seDDj/ApNKI/keFfwtB5aOUnXN6/l3CTlsiwMErLq6ioqEKxZdmb/okDB/HLsmWEosLW5ODpr1ZxTwHtRo6Qb6FGm40gk0bSxutOnkZdUc2etb/iabbQ5LDx4urvKdJqie7dVwJ5fcJwJ35hCg/HMg4zdOhQaRYRP5gocqwOD6cOHuYBETUnYeF+STdXORzUXb+OuqyUDcuXyfWdoPI/8f573AsIoN2godQLYrpej1oQUyzN3M0+Q4TTwS9vLaOVeCGo1cz8/GNu+ZpoN6A/KqWQ0rfY7HMyT1Nz5gJD27Xj56VvEGbSoQwLZOryd8kLNNK61yAcLoWQAMmv7yq/h7MoB+4Vse3Tzwk1BeMMDOWhz77g6n95xd2HCNp/C4jBp/JQWlVGYV4RQwcNk4ZPtyDlq/1UlxTgKSnGnnOLI9/8TLBSL52hU95/nyJbI7HDB2MTuhWvE7NKR31+PoHlNdiv5rD/+9UoRO5w726MX/IyebZmOg0aIu3losPCYUFVU4266A4lp8+yf9MWDFoNnZN7oI/tRHObDox55BGpRRAQaLVSTcX167Sqq6Xs1Bn+Xb9RAn07pqYw6NmnuaLw0rlvP3Q4JQjWqA+hJr+AkIYqLu/+h3N7DhFoNNChVxyDn3qCHJWWDj37tUT1iGJPARcvXZZh990TEqR5QEiphB71Wk4uGrWKhLg4FCIuUNzhCg9VV68Q6fSQsf4Prp89K9ckInS+76zZ1AaFERbfvcW1J9yZAuR75ToBeiVd4wQepkWHpvS7WfXF5wwcNpKUPv3uvxDEt+Oh8PRJOmn1HP5mFaWFeTQ0NTN6+iy6T5xCQ2CoNEc4lT48wqmlgLLsy3Sw+vl31WrKc3Lx/ZcZmTZ7Cj3E+k8D0fE9pPlEnkm4uZlxjG4h4Wxa9h7exibKK8qZ9sTDdBkxGktEW0wxMbi9TrT3g74rLl6mld3Gv19/zb3CAqkXm/TwE8QOGUKdyLiMjkCrNcm1t7D5FJ3IIjaqDVtffpX624VYfS4WrHiHP09nMWPxm5hbtZXpOoK/JaKXMk+cIK5Hd8yBgfJecHt8+BUKzl28QFz3eEJMZploJjVk+CnMOEqn/9BPG996U5o67pSW8cK776JqH4suuQ+uABNa6TITSTUqjhxJJ61/f4xCC3lfCC/0gSfS0+mbkoI+MEj+nlqicN3cPnGCziod619djF/lo9rSzKsfrsBqCiKwRy+IDMWiEEnPorx0ce/0edp5VGxY9iGK6jopxO5y6GVtAAAgAElEQVQ5byrnKu8x/+1lUn/pFo2kUID6XBSlHyXWoOfz514kOjSSmv8alJc/WUYVCiKHjcclzgupYfTisduovXqVqLJK/v5yFbV3yzC1j2Hiu0toDA4iJqXf/5oWxORN4eHS0QMMUoew4eU3CfPCXXs9C/74mhyPg56Dx9Jo8xBsMGNvEtnKWjIyTjBmzGhZCAj3t93jkffQ/v9o/TMnTmoxCdx36FnrKrHm3iSytonVr72OKSIIb2AAKeMnk2+zM3PJEqmFFtfX7/NKxNOpU2cYNmx0S/13/0vZLE1cvHiBwYKIcP/aizOoseoemvJSVBev8ufX38jEHlV4GAvefZ96jY6Q1L64VOJ35cXtaZZgdkduIaZrxexa8wsWhw1jTDTzli8l11JP/PBh98Ph1JKNV19ahLaqBveF62z9YbV0jhpaR/LIu0tpMhoJ7JEs40VFESa+n7riPPyl97BfyubAb+vxW2107NMHXd8+NIVHMGbuI1jFe1GpwOVsxnKviEibg3t7DnLu738kESGyRzyTPniTPKeNuJS0Ft1XiwmSvOIiGixWeiUltkR/aRRSpl5ZUUPpvWISE+LRBwjhfwsix11SQkBDE5f+2Milg4dl2ku7XsmMeH4R5ShpnSQ0g/dxFIIDWJiP1SZMIMn/J7+U93lO4U1p0EmOT5TmHNn4+nxU3LyKob6Omzt3cfXwUdReBanjxlIaHkTrtL4kDhkiGwhRSwqcTcWtm4RarFz8fQM3T2TJ6LWk0SPpt+AJ6v9bLUZ2jpPnvszCEQSCG1dprzFw+uu13Dp5Fite+k6ZQOojsyXbLyK2K6iEZlOJ1+OiKPeqDA5IX/kVlVevSdRI/2kP0HXyFBzhrQiIiaXRI6OhZYhB4bkTdA80s+u9T2jIu4PXq6LflAdImDONepOBsJgO8pPdckSkICvjBJ1iYiWkX4I5lFBTXce3337DM889S1h0ZEs6kdsl3w13r1yhlcfDwc+/oKGwkHqnlQlPzidk6CB8raIJi+4gTxERQykYmEdPZJDcO4XQsFCcNi8GoRH0Qf7Jg3SJMPPlU/OJVKixVDXzxJK3sSd0R9UxDl1wpAzXEDF+Bq2X7IvHSQkPY/sLr2Oss1JeZ2XWG2/QlNiFwITuGNRBUtIkokFFms+tw0LrF8DqF18kDDc2Wy3z3lxCbZd4DN26ozaZ0GlFagh4m5pZ++knLJo5kx3/pTW5Kitp9Dp4ZNmbNHTuQHB3kXYVJqVtCr+Iy1Nz5Ogxhg4ehsPiJCA4UEZQmgN0HDuSxYhhg1o0hJIu5Jac3JKrN2iPms0vvIqntgZvqIl57y2luk0EwfGJKLVB8rYVZ6rSYqPx+mWCLE1sfGc5nrpG9CHBMrJW8cMLi/xxkeFc37cHVaOFAFMovUaNR5fcm25TJktRtsiJFONXpcgC3r4Tyio5+Mt6TAIREB5EyqSJWNu0Z+CcR1vI1qJ5FskzjmZOnspg4KAhKHUt8VPiWRXa5Iyjxxg/cricBsrIEqVwYbo4s2s3zTdzuLB9i4wJ0wSZGThtGvr4nnQaOAQCgkXjIB8WEWl25eA/FGQdJy/9CMEiS1djZOi8uTR0jyV59ETpr3LZ3WgNWrKPZlC4/ygJBiPH//iFELMWl1nLgMcfprZrZ3qMEJ8vAB+gcvihuYGcvdupyb7I1X3/YhY79aAIEqdMJXTEEGJT+qART794NSrdVNfXcPNqAQP6D0KtFSgJPw5cOOsqKTx0hHuZJ7mTeRqjT4kxOJxBs2ej7Z1EtBAHa4QHr6UedldWcPfoCZkYcffUKYng0MVEkjx5HMGpvejYfxB2OfsTYmMnluIiSjLOkH88g5unMmSBFhYTi80cROLU6fQeNxal2diiGfd5sd+9Q8WJdK7t30/p9Vsy1zekUyfiJ4zHNKg/rRO7y5G7TqrWdFTfKqDmXCZXDhyg7HoeXreTdt06kDRpPMZ+A2nbvTcKt4ABa+S5d/XqdXxOL71SklpSAe8jwHJEMeX20TM+AaXI4hTiXpzU59yk/Pg5cjIyKLxxGY1eQ9tuCSSOGUNAam/a9hRoAgV+vxKPogUDo9f6Zei4KBtaegg3qz7/nAHDx5LSJ6XFnefz4vtPO1R57Rq16RnkHD3KzRtXCAkPIzZeuLpGEjpwCKFd42T2qwADiYKu+Nx5mjIukJ+eSWl+Pgqjjg5pKbTpn0rnccMxR8fgFFMvlRAyWym5lE3VqUtc/Hc/9fcKZe5ybFIvYlL7ETd6HLqYGFkACDeb2u8nL+M43quXObtnF5WlFRiCQonrO5DwpGS6T5+MPyRciv1F0q7abqX0/EVqL17mxI4dKB1WVHo1QV07UKVW8eynX6ENjsLvFpM+Yf1XsO+fvQwfMQq9MCLdn5yKn+/YiRN07ZFIq1Ch4fLLDFmcNm4fP44vL48jWzfTUFdLQFgYiQOHEp6YRPzUB/AEiXxLsVZsea6PCAzM4EFSpC+L7/t/0wUGpndvTGEhuBQtbCqdz0/OgYO4LlyQLvJGSw3awCD6jp4o2WZJs+bgNRuwywAkO8Eir3THHtS3Szm6YTNGjw+XVkns2MHcbKrjtW9Wgc6AzeNHp9ag8tjI3rML3618jm7dLgtYcWiPnjUFY6cudJ3+MF61BofLhklMAP0ezm7ZgrngNllbt0mHfZ1fQdKsBzF160bqZJEFLMBjYo3hwYKbK4eP4j51iSs7dmMWSRRBBro9OhNlx1gGTZyJqHrEfa0UkyI/HN63n9ETxsuDzq9X0ORwotVrpUZw8pjx+F1ilS4OPZfUHl3ZsQPr+WwuHz0qJ4/KkGBCuyXgDA/n0WXv4FVqpEPU7/Fg8TjJPHWKUcPHyGxdWQCKdKv6Oi5duvj/iDoL6CivLlw/45KZuEASIIY7EQju7tpSqFGBtn+91KgbdYOWFi/FCwQrBHcIlkAIBAgJceI6brfnhHtv1mJ1ldJh5pvvO2efvd/3eek/bKh0dsrC3CtMXw1c+Gc7ZF7n4v796PxN2PU6Boms57ax9JgwBac4JMjVx4miuY6snfvxXbrFlX2HMIhA+fAgOs0Yi6FjLEmjx+B+mNOLw4GrtoIbhw7TePkaF48cxhDkJ01GyRMmEJTQkQ4DhoPRXzZVVT4PvtpKLu/ZRXNWFtcOHZLxfKEdOvIgtBWRqQOZ/NTT2BVCWesVAB1cD0rJ2b0fsnK4uG8/pmAzhpg2tBk1ktZJyRKW7XB60ImsVB8UFpdQUVND525d0evVwq8nPDfcu11AbVUl/fr3lc+hUylMSm6a7uRy9+hxKi9e5s75DGkgMce0pdusaYR0606sOBAIfJlC2HDg7p1cmi0WevZOlE/E/yWVZd/Nwely0KdLT5mBLalJHg+lNzKpz80hc9t2GvLuSS9u665dydOoGPbkfHoMH0G9w4FRJxz1HvKuXqY28zqlB45QnpWNv78/5oRYoieMJKR3T6LF2qnRtxgSVQqKM69QcTWTa9t24CyvlJ3+dkmJmJN7yWI9XBAURBmgVOPzebh17QrVVy5TmbaPyuvXUfkbaNevL6EDBhKZlEpkV5E60XI2FL09UQCWZ5yn7NgpKnLuyqzb2ORkAvv2kfgefWSMrPIsPrdc/7MyrhIeEkZMfBuZSCPrlv/6Ap/811V+YsGThESGo1WrW/Zvl5vrZ09RfyuHrC2b8VRVozYa6TRkCNoe3eg1bizG4BDUaqG/FwWFgqxrOQSFBNMuJrpl430YN3n73CHqb2ZyY08a1rJyeY26Dh+Nf99UEgYNx79VZEtBKjcLG2fPH6L66hXKNu1CXVEv79Fu48fh7NaJlMnTMfgFy5d3q0QtAPmnTtCYfY3MnTuwPShB76ek57ixeHsmkzx9Jm6tApUwBrp9qBwufvr8MwZGR5Ox/A8CPB4sWgV9pk/B27ULKVOn4dEIk6iIKmhpI+/dvZeJE6bIKYK8+A/t5cf2pzNcYPckb8jbEj3rc3E+/SCNWTe4v3k3AV4flQo7KbOm4E6IZeDcx3BjkJdG1idOJzm7tmPLu8vZLdsxexUEh4Sj1epRfDR7tk/objqEmRjXL5WLB09z5345vabMYPQH70m3rAhF14kejtXOv598w8X96fTo3pnhA1P5959t3CwpYdT/XmXIwkV4RN6mSolSjrvgwrmT9Bsk2FHSYtmSB+n1kX72EKOGDkfpalmsnBoP2v/s9Tvf/oRL6QfoNTyJnt07c3rXvxQ/qGT4E/MZ+tKLLQ40cZHEizu9rH/yeQpuXKXrmETiYtuQc+AkN/LuM+HttxjyxNPSLSv2OafOS9N/MTs/Tnucdjoj0Z3iGDAgmd1/r6egvoqpH75HrylTQWOSr+912FAqVKye9xQN9+7RuVdn+nTrwYm0I9x4UMHUpUtInDGlxSkr7mWFiLSr4/6NfPr2SxGUTllUNHvdUvvyy/jJeCoq6D1qCHHt2nF0w0ZKm6zM//EX2gkQtMAeyHO4B53Vxq+T5+OsqKTb+P5Etoni2JY0qhqbWfjD10QPHYxPLZZHN2pXoxQj/zB0KqpmC8Nmj0Vr0HD236PcLatgyfr1mHr2AhG67nFLM4iIKflq3Gj0bie9x4zBaDSTefAElXY3C1esIqxnj5ad/mEPh8pqPp86g0Clgs5DBxNo9uPa/r2UNTby2l+b8evcCbdguOkFHFxFWUExWFxExrQDvcDQi16Wgvzb9zA4VUR1iGsBUnusyHZxSSU/T56Hxuuh/5NTUOq1HFy1DbfJxKs71qGJikbtbYFeCBTDrdt3JSqmXbs2D8dgorBS89vPyxgyeChde3eTkVnC2ShOm7YbN1k2czbtAvzpPm0iNQ315Bw+hl1n5LU9+/CECOxKS66Cyuem9mIW3854mk6xMSTOm8i94iLunbiMV6vnzb//lB06eQ+6xZzTQemxE6x69UPaBgUx8tEJ3CvI49KR0xjCI3lp22YpLPcptbJDoFMpeHD6OF8/9Ri9OnUgadJkqmoaOL51N4FtYnlt9y48WgEJfjjedzkpPJDO8lffIb5dW/o/Mpm8Oze5f/wEGnMgL+39FwwGmdfd0nGD00dPMDClPwqDcIe5JZFIYE0uXLxI545dMItoLjEft1vlf3+waw+rF39I104dSZ41nktZ1yjIuElwfAJPbFyFV7hWvcJvLcY2kJlxgU6piai08nfkZqdU+Dh76hTJKUlo9CJ1uSWPVunwcPb33zn02zK6xkYxZOpozp3P4MaFHLoPGcnUH38Ck0aiKjyOJkw+Ded++5O0n1eQ1KsHyeOHSU1dQUY27ZMSeXTtL7JIcjc7UOvF57NweNkyMn5fR1KHDvQcO4hj589y98Zd+o+bzOiPxYhZJWdIbptFDAg49OP3nFuzlqRuneg5ciAnz13ixvm7THjkcQa98wYYxIbpxecUXmZk3OTlLdvp3SmB3sP7cTojg5uZt5k0Zz7DXl8s+W8CwyAwSAIQfiH9EP3GjmnpWqvEwUIhi7ET/x5k6Nix/79tJ+4fazN73n+Pm6fP0qt7d7r1T2J3+iHy75cxZPo0Jr8vsoC1LWBzgePyOLh46RLD+w2QG4gUvItXtLRoAHsOFOMice+opSZLwGp/e+5ZnDdv0iW2DT2H9iPtYDr598pY8OZ7dJj9CJi02BQCJOtE3ezkjxdepiLrBiNS+xPTIYG0QwfJKsjjtc8/pcu0SS0OUdFO8bjlVOgX0Z26fZsRQwYS3TWBTdt30Fhr45V3PqL1iLEy9cEmjCyuZkz/Gba+mTUDe/4dpo4eRpu4tqzftouiWjevLf2BNuNGYVeraMKJPz50Fic/znqU5ru5TJ08Dr+4VmzZu4/KSguf/bICc1KyHNe1cOXA22jlWk4O3Qcmy+vQckiG5rIaCvPu0WNAiowtU2hUKMW8vrKK7+fOxdXQwNiRI4mMiuKvnTsodTj45Ndf8e/RQ3a4vCJLXaGisPg+DquVzh07Pvw7W5iLd4vvYXHa6ZjQRY7T9QKg7/TBvTssefYpAn12po4dJdmkh0+do7jBxtfrNkDHBNzC0CFWSMGqvF/Ci1OnExsUyPTx42RCyqEzp2lQKfhsxW8oO8T//8JHnLZzc1n89BP4+2uZPmE8ikYrabv3owgJ451Vq0EwRVXCAaxE4XRgvXWTV2dOo29ECLPHjqKmvp7NB9PxtG7Lkh1peLR60BtlHgFWC3VXM/jk5UXEhQQwe9JkSotK2XfkOH7t2vHm35sktkVcHzn88cG1MxdlDB/iICCc/Q+v/+dvf8Drr7yKqXUIzVYrJqNR3rNVZ0/zw+LFxIWGMGHMGEorK9l++BD62Bg+3bKlhWkpxsWSGavh6qVLxCckEBAaKNc7mRAvzHD/pvPHxx/TKtjIjKmTyLubz6ELFwnt0ZMXVqyQMhOxbvgcFhQqBTd27GT1V1/TPSKaKePGczk7i/M52YR16syLy1eAwYTd40OjVaKyubm1fiPrv11Kh4S2zJgyifMnz3Ax5xYRiUk8v+JXiTMTely91gAWJx/NfRLfg2o6B4cxccRILl+/xr7Tp2SS0NSP3sOn9eETFAWXA4VKx7mzl+iT0lfGebYQF4R+zE326Qy6921hh0q0mcKHwu3kwLffcmzLdpI6dWdAYjLZWVc4duk8/eZMY8aHH+CTe0hLbjaNTVxY9hvb1/xJ15QeTBwzjlPbD5CfnYviy2kzfI7memZOGEW3vn2p3H+Mzf/spt3wESTPnkmxyodNDX46FYEuN2nf/kJ9YQkDRo9gwpRJ5B47wsa/N9Gp70DGzZ9Po1Ejha5t/UxUFBWSlXONpEEDsShUGHV++OpEb8PD2YJs4jp1wuDSo9LqaDJ4CfB6Ofz5zzSUFNN3zlhGjBnBsY3bObYvnckzppMybBilTqvsAPjrzOianfy7fDW38m8y5H+zSR3SjwPL1nHy2Bn6zZxJytBRGJUmNP4mKtVWbv2Xq5e25Gu6tIlh5kvPEtWmNWd372LfnjTmPPc8XZJTaHJ7UOoEKd6LWaHir6++p66misdff4HYuPYcWL6B9JOnGP7G84R264Beb5R6NvEQ11bXUphzm4H9++LEKfVRar8A1EVl5PzwA4qGBsa9/rJMQ7i8ZiVnLl2lz7P/wySyd/VqHAo3HpUbY0U9ZavTqLpfwJxvF6MzGTi2fAP3cu8xduECDLHtUIWE0NhcT4SfGndBMWd+34zLZmXcK49jiG5F2mffUVhRTfKTj2Pu2g38Q3GKE7i7CUVJAbfXrcPeUMfjSz9HbfJn74dfk1dYQfILr2Du2hWLCP4O8JM3nDv/Ptd/+hO1w8HcLz9Cq9ew//MvqCgrZ8o776FvH0+tyiVzOrU2D5aKWpqrauiRnEi9zkd1UwN+ai3VBSX4uRREtYmmSuHAP9CEuqkJr7D+/7qWwLAgxixZhM3pZM/nv1PRaCHp7efQxLcV0xoUQoOp1XIj5yZ6vZ52MW1QqXzSzKBR+/Hbst8ZPngwXbt2wqF0Sh2UxqeWDLfbv/5Kp3ZtGPzh+3ibm9iy5EOsCjWJb7yFq000XqUbn8ACKaAp8xYFG/dhNhsZ9O4CWZivf/kTosKimLz4Jcp9TowhwXhdDsw+B/W37nL4tw3ExrRl6P/m4WiqZ9u3y2lweZn8yRJqzCZcGlEgeAnUeCk4cYSSPWm0bR3OmNdfpbigmMPLVhEQFkn3p56iSehJFTq0Kh8mRz0VFy6S/VcayYlJ9HlyBjWVpRxd+i3RraMY9tqb2CNCya99gJ/JhNrmIv9mLh3iE7B7PaiDzLIT7bE5uHfrNh3iEggIDKCospzosGACbTayDx7h4OpNTJw+lS5PTCfv+g3Sl20kPDaelFcXUOdvkBgNnVKLzqPk3PnzdOrbG7VwEgsbpMeDRuXj9JmT9EpOxmAyi8M9ercXs8VK0ZkzXN/5D5PGDKPDjDGUZF1n9++bad25J30WPUeR0os2UC/5ngH1FrL3HaLo+DkGDu5Pr3lTZDZw+vdrGDx8JNFTh+MMNhNg9MdaX4+fxsfxLVspPniCWdMnEzF1ONdPnmTPmn/oOXAYPeY9SqmIpAsMxOOwYXQ2k7F9Gw3nMhg3ahgdZo4l68xFjq5Io0//YfR4Zh651kaMQWY5kfBz2jm9ZSvlp87x/DNPETK8L8d2pnH5n8MMHjiclJnTcQUHUGStw6DXY7R6yLuZS3y3zjS47HhNOnzi5F7XTF15Je1iYtAIp6JKKYHv4R4ve1et5mbODeY/+xSRg1I58s8O0tPSSRkxkqTZU2nSiAJchUd0K912OeodmZwqs0FtCtF5UOBrrCcz8wqJQ1qg9QJRbHD7MDdZObpmDc6cHF7+30KZBXxg5Soyjl9k2JRZtBs1iko1NGKjTXAQxpIqDq3ZgK2sjPlzZhOQnMjhNatl13HeooWEdmwPYvNWqPE2N2N2O9m68g/qH5TyxFPzCegQw/4tO7hw/BIzHn+G0MRk6sxGytUuqds1FRRzau0azI21PDJ9EsqOsRzaupMbOUUMnD6HoNR+3Bfd2vBAlPX1xNRa2PHDj5i9Th5fuAAiw9i+7i8yz2Xx7CtvENy9K42yFBCaVhc1RaVSf+QfH41d4ZXGMZF84C6vpaaikvgeXXEpfNJcITonhgcVbFrxO06vh4XvCL2lhj9/+pmK/8awk+bPxxwfg12no1n8HWo19wsKsNssdO3cWbp9BXZMqVJzJz8Xm8tBh65dZUawn0+D+WHU3Kqln9E2yMCTr74oO8url/9BeY2Vua++QXNkBM1qJQa1Ak19E9rSSo5u2S4lFwteWAhmM398+omUvzzxvxep1igwhIVh1JuwPqhEVVbBuhXL0IYY+N97iyXW5s8fl+HT+DH2yaexxbSlTq1Go9WhqK9HmZ/P2W0baa31MUO8fl0df639C4s5hL4zZqNt30Hq+31NViL+i4erv3GN/RvWEt8mnJnPPCXRRz98/Cnm4HBmLXhOuphFVKxOp0Ph8nDveg4RUZEQ5o9LaMi9Xvw1erYuW8n0yVNQmAwYA/1xOBz4uV3UXs1k8x8rSO6bwrhnnsFeVMyvq1ahDg5mhvh3k0lmZ4uJgkKp4lJGBvHx8YSGh8jvTPTPIjQGrm/dzZm9e0gekMjcJ+ZTnHublStXY/AL4O3PPqFByDmETt3jkbKDguwbrP1zNYMGD+fRRc9z8fxJ1v/9F+FhrZj39LOExiZg8fpodtrlZPHKjt0c2LGd1HHDmD3nEUpz77Ni+QoSOnZg3sIFWI1K3CoFbrsdtcvL2p+Xc/fGLcaNHsO0+U9w48w5VqxeTVSnDjzx1isUKmz4DDqJmnLXW7l37Tapffth89olM1YYEIP1BjLPXaJHryTsBgN2rxc/nRaVpYmr6QfYvmUrI2fM4pF58znz737Wb1hPl/4pzHjuWfLqGwiJaoPHZsNY30jBzr3cvHieQTPHkTJiBIVHL/DXb6tR/P3IXN+Na9fo37sPk2bO4ur6DRy9epk2MycxfMEzuHUhNHm9WGhGp3Rx99xpBvfth9ovmKb6BnQuG6EaPQd+XMHxI8fpOXYUs2bPZvOPP9FUWCy1Yc0uJwmDUhk3ZQp//7GKq3l36DJlPLMXLaS52YlHq6bcJSJ9oPxCJkOSU9AF+1FVUykzC43NDrZ+9C03rlxl2NzpjB43nr8/WEpJYSmDZ8+i/9OPYtfZZRJC25BIKkoecP1OLokdu3J+007u3S9g2MJ5kjt48tBJXn75FaobqjD66STx3Ozw8NP/3qW+pJxxs6YyYPBAVv/6G1dybzD79UX0GTOcBnGz/ffFtvOPIL+wmDN3b5I6bAgqYTf3KvGqTdTW1nLvVhYDU1NkcpDQdgmXpO5BORe+/JDae/kMmPcMnf/rtOxf9g25hfeZ/vF3+PfshduslZFbTmsTkRY3O55/B09tjeyIdenTk40fLsXRaKPMYcMT4M+kxx6jS5fO/PrpxygbmwnwqBHhI8OemUX7hHjSvltBRbOVYe++TmBiIlahwdSosdvrCKmvYfeLr0FjA0MXLSAqMorD36/gVn4Jj69cja57Z+p9NuxKNzaXjbA6CweeewOD3cXUD97Ci5t9S79C53RQarNgDQpk8puvYfLzJ+2bH2S8knBQVrpdzHnvPSlG3btiNar6BvSiU2j2Y+Lzi1CotGz48RcMLi+eZgumyFAmvf6sdNldWr2bBquD8V+8gyYhRoKX3QoVCq2O7Jyb+BmNxLVrKzt2TkHp1/mx7LcVjBgyhK6dOsh4Qo2QBCi0NFy/zv7338asUkp2UklJCWf+WInaHMS4pd/gahNFs6sZs06NyeGg4dJ1dr3zJTGRrZiy5AVKy0o5uuxvvBYnjkA/6pVe/vfu25QUFrJrzTr8nF783ErMrUKY8e5Cbt/JJWPzXlT+gcz87guqzP5Y0aETQeuORspPn+Tsh5/RPTqaae+8Rs7Nm5xdtwWdOYi5331HQ0QE1WIsp3Di72um8OARzn2+gi5R7Zj82btknT5M5vatGNQqSkQ6REAAb33xGWdPnCYr/SiNlZWozDpC42OY/dIiLl64SEbaAdw19USGBKMN9Gf+4tc4fvIE5/ccoJXJX26Ioe2imP78U1w8d4kL/xymbccuTPloMfVmA/Wija4RgxsFF85doE/vXuiEU0qhkqN2rdLHibMn6dkvBYPRJMcmWoFN0qo4vuEvLq9ZS2KX9kx7ayHpe/aRsfuE7AAOfPsNqvRqPF4H/lo12qYmjq7eQNHuIwwWutR5U9izO42Kq7cxagyU2JrwbxvFvIXPsT9tD/kZVzH7wKxSEBkbxeinH+HwgXSyj1ym88AhpL71Eg0BZlxOLwqPC6Paze4ff6I6LZ1po0fR9fGZrP1pGfWX75I0bBRdXlhAU3AgKp8Kj7MZnaqZ9D//oHLPCQZ3602/R2Zx/MBBiq9m4bBZadZBq67tmfb0PP5av57SrFzJfxOygd5D+jNoyjjWrl5DcwlM7AkAACAASURBVEEZ9up6TAYjvVOSGDZ1Aju2bKMk8yb+Oj0erZJufRPpP3YUGzZu5uaVm6QMGc6kRc/RILJ0BelSp6Xe7eDq5SuMTmkpAK2iByI8JU115GRmMnDAIMkps4oRs8dD2H8jwbXvLUF/7RYThw4kblQ/Vm3eRP7dEsY/Op/OE8fTKKYPSg96r5sIt4/l7yzBcvMuCx+dS2in9mxfs4qq5gbqrVYcbh/TZ82R7NWvP/wE1X/dDsFCDAgxM6B/X7r2S2XnmvXcLnrAmKeeIWb8WAo8Ljz+BvyVSgLKK/j7g49Q5t3lxSefQN8xnlUrV3K3pIxHXnmD8AFDcJkCqK2qIS7QjLroDuu++gxPdTVPzJhDYHQCG5Ytx6FTUF5fJQ0wjz0+j3bt2rHy9xW4Gi1U1FRjjo5gypyZslj46qNPZXar2WDE6nMz9/H5REZG8uv3P2LwKLCIQjY8hOmzZ6PT6dm0Yyf3HlTw3LvvENK1Cw6DAZvQoCmVFOTdo9lmoVOPLtLk4POq0CiU3L99C7fTSecePXB5hL5Zjc7hwH4vj7+WfkmQvZnXFz6Dw+vl13XrsRr8mfnS//Dv3oUmYSZQKTFabbju3mfFJ5/RyuzHC08/hb2xgc0bN+F0u7D6vNTh5X9vLcZlc7JmxUoMPjUeq5V20RHMnDWdJruFTf/spKrZwauff40rOpp6AaAXhzWLBe/t26z6+ENi/PW8uOh5LDU1LN+wkSq1gVe++gZtm1hqbILXqCRU4ePBubNs+eE74kMCmL/gKUrLi0k/dJSKogr8g4Jwqjy8/MYr5Ofns+XvjZjVOprtNpRBJt7+aAk3btxg218baeMfQmNtnUwUW/zBEkTNsXvHTmn0ETiVoNbhPPXss1y7eo0Dh4/iFxrBgsWLsQQH0GTQYlOJ6Y+Sq2cv0D42jojQUDyioaEVY34n2Zcu0aVjB0JCA/HYrPihIMSnJnvfEf5euRpTqxDefuMNrh8+xaEzJ3DEhvLG11+h0QRSUd+IPtSMVqPi0vGT9E/ozM2DJ7lw6gydByQzYtpETpw/R8ekPhiiImhqtuLv1WGyuzi3YzvbV6+he+cuLHzrDf7dvYt/Tx2nfb9EXnh/seT7CnZikF8gJlMAuw8cIKZHNxStguVBRe/xYq63cu6P9Zzf9y9dE3vyrHDpbtpI9sVLcqSsFbSJsAieffZZTu7dy+GTx4gdkMTz331NvddHaX0tIWaDlCQd2H+Q5KRUAgLDabTacQhMmCicl68k++hhOvboyKQnn+DoP7s5fuwEihVTpvhEvqTZ5SXC6EddeRkNBg3t589h8BMLQGV8OEIVo2kvJ4/vY+SwYShkeI0YxLqgoYnTX/9M4aVMHG4Xeo0Ge20dwX5+hAT6U9dQS11zA35mfxReJdVqNe1nTWXEswukG05obsSiJc5xZ44fZ/hQkY0rTlcefB6B5lBw9tPvuHPhIk0ei3T7hjQ4sKvUpLyyiLhZ0x86tR4KEH0eMg/uo+76TfJ2HcBPq6cmxESnsSMpUXjlSVYAYb0+l/wn4pS89BcKz1/Ea7dgMuqwijxIvZIhbzxH0sSJD5P2NFgbm2V00oXsLAb2GyDjw0QB6FGqqa5tJC/3uuwAygSWlqEiWqeDrc/Px1lSjlMTjFY4V6vy0IWHMuzld4kaOBiPUch6H8ZhNdvZ9fwbuEvLUPmp8HmcuKrrCQ+PQBcWSn5pOW6PQuZilhcX0qVjR6kdKHpQBn4aTMKpeKeQSpeLud8vpf2YsVidKhTCpOv1YKqrZueLr2K/X4gv2F9qMtxlDzBGt2Xw2+9i7t1DOgNtOOTYz1dUQPobH2ARo91WrVCoRJzcPdlRE9qS/MpqHP4BOBxONLX1dIuLpaGpTma+Cj2bSqPHUlpOQlRrVD4XBaXFmFu3weH2yli8qKjWoFeTc++2RJeIQtdT1ogpMorHvvsMtRh7iDcvxipKFdnXb8g0jIS4WBRelzyJu9Vavv91uewAJgnuoXBjySg4DfXXMkn76B3UzRbsxiBpenGWFxLavgNTv/wO2kVj8dgwqMSozkXzhSv8887nGKx2VEEGOYGwVzeQ0L4992uqaLbbCTIHYhfAX4eTdtFtcTtclNdWowozySzgxrJK2qf0ZeonH0FkGzmOEs0yq9NFQ+ZVTi/5FMrLCe0Yy4OqKoxuJcGx8Yz6/msICcAlngmpg7JSeuoMJz/6CX1tEwGRITyoK0ev99Hc3ERUdCxl5ZW0ioqmovwBZq2WhNhY8gruUdXUgH/rVrjcHrQuDwmto6kpK6P4QRlRPbpQWl2F1+UiOjpadi9q6+okwNXSYMVp9dKhb19GfviuBH07RXqFNNz4uHDmHCm9ereAeoWBQGhrFF5OnT5Br34p+OlMqMQHlkYTO2c2/c3trdvRW5rwbx0s4bB6nT8JA4cw9N13cBkN+LwOmWygVHo4umodVbuO4iwoIaZLPPkl99EZjVRXVxMZGS1F+MGtWpFfUEiIOYiwwCAsDbU0WOoxRbY43EKMYXQYNISUN1+WGkOBePS43GiMsH/5curSDkFlDX4xUZRV1RCs86fr0OH0WPyq7NwLGaBY+JzUcWjlSqo3HSTCDn7BIZTXVaMPNKITaR4uGzX1NYRHtaawpBj/gAASYuMoyL1DQ2Mj/q1CaRQbktlEiDkAS3k1dpsNU3iIlBaEhoYTHhpOUVEhBj8jBrOZ0qpq6WJPSEpmxicfS9mLVymKNBWNNhuZl68yInWAvC+lC1tMehvruHn1Kn0HDJGaLKE5lfmgHgdbPv0Cx6HTRAhjRZCOO9UVaEMjmPjkM8RNmNgiklN6sNsa0GvUbP3wU2ynrhLhgojwEK7l30LdNpzAsBBqC8ok88zsH0hNQyP6gED8AwOorSgjzGRG6XBzp6gEY0ICIxcsoK1gtYnxoIgdFDy6hnq2f/ElNUdPERcQiNeoo8jSRE5dDYs+/ZxO4ya1CKHFh5LZwZX8/c5iGrOy6RLYCupd1DisKDq2xqXx0nz/PuEmE1qdjntF9wlvE0VoSAh3s28SGhgk96i6pkbatI+jvqGB+ooqIiQ+S0FVUyN+0a3lOm0trcKkNeDn78+9mmrcrUN5Zsn7chqC0BeKEbwo9PLuyVSszj27SVmL+CXebuGtW1IK0L6biGFUtCiDPF6a8++w8oMlGEtLaWM0Sgh9ldvNHa+H13/4kVaJgunaksgjXNj12dls/PZ7lAWltA8Iluiiu4X3COkYg0+nobK8ktbhrakpq8KrUqMNC8NPb6DpTj6tQ4OlaancbsMTFs6LP/4MweGg1+BUCqoF1GZfZ+NXX+K+n0/nqEiampqpdLlRJiTw4pdi7QmRfG95tnP5qL96kTUffURgfSNtgoKod9moE2ipNjHyAFRzP492rSNwOJ002iwEtQqXnfDKolIMGq3swIrrb8dDYFAQbouN8KAQ6mprcYiiV6z9ajXleQW0Do2QiK68B+X0HDmSSYJrGBAgR6VOOSSHjIwLdIiNJzJMyHCECswt94QjZ0/SrWcPgkxBMrBCimgsFh6cPMOKjz8jQmuQWcM1d4qoVLgwTxrA3M8+EllCeCT7QQjU3Fw7ehTF/RKO/7yCdv6BVNuaeGLJYgoC9HQcPgy7jGAVGeoeqaPO3vwXF3fuRllWR7g5iCbc5NSVY07pxuLff8LmcqLXC5e6QJh5OX/lKsn9BklTiEGlx2JtpJVWz/2NW9m7/DcMPg8hJj9Zf0hSSXiYNJOWFBTRLqw1zeVV2Iw6oqeNYegzT+IJCsEhahicErx/8fx5+if2R+nWtMTBSVOBg9Nff0v+0eOYHU5MJj8qFR5ulxSh+OuNV30zhw9j++efY62pQhURzpNLPqRQbSRB5Eo+lIK5hKRB4SU9/RATx4+V0SniK3E7bWhUSh5kXMJYWcWmd5cQbjZT7vPw4g9L8eo9KJ02Vr78GsEKPZXNPhatXEWexk18v35yrPd/E+Udbg/pZ84wevRIqScQ2g1pPqyvpTA7E01TA2u/+pJWei0ND0p4fdtmrtVW0XHIWHQeAaARmhtxGm5k728/kL1zNz09ZkI0JqpUUGJU0Xb6KCYvXEizU2SJGqTWwV1Zwf3rV/GrqeHA1z8iEk5rDPDiql+50VhFXO9kjJoQmcsqxs9iJJxxPZPRo0a1SOXENVb4qKwTHcB8BqeK+KCHBYhCS9XtXMKaqsk7fpL0dTvQ+HyExAQy4+MPKPBqiUkdIBdrlyy4oLm8CH1ZJYVHT3F0xRpiIsJQh5kZLfRJNgu5GVc5s/0AdpuLuL6JjH/heblY5hw/zblNaTI1oM2gRAzt4/C2imL4rEdaxGEPf+pyCwiqfkD+kWNcTjtAc2Mt8QN7MOSVlyhS6Gjdp7d0a0rnpM9D7Y1sgi1NZKUd4NSuozKiKXlyCoPmzABlCMd/X0vJhXPojHpM3bow/tnnQW0ga9s/XNyzC51WSfuhA+gvMonRc3TjJm6dPo7LZSFl7HAGzJwi9RnHNmwm73iGPBT0GjOSlEdmUmbWEtGhMypfC2JGVFG3r11HEWQiLiFOFg1iJRCF9jff/cjIwUPomyRimh7aAhUqck4coWuQjmO/rKD40n2qa2qY8dIc2gxKpS4ilsAOnaToXMTqCWVladZl4ps8nF25gerL2fIAM3LRPKIHJ4NRR9pvq7FcvovT5mDUoieIFt+3WseGz5biLK7A6nUx5JlH6SCgvH7B+LXt2JINL9JP3FCVk0Ubm43D339P0dXrqI0mBj42j5jhg/DGtELTKkS+H7Exif8x72IGXRU6dn+xlJqrV/DoYdhbz3OrrJRJU59iw+vvo6qupcbSwPhXnic+uS94tBz85gcsxUVUW+qZ+PKzRPVNkZrYNe8tkfqeB42VvPzNhxgFiFmlY+37n+EtrpGr/6NLFtMYGkCrfsm4TQHYROLKf9fY6PZx4eRp+qQkoRPZiA/rPLEVnjx5nKSkZPz8/B86jOWTQe7Jo3RSKtny2Ze4ix/gVCh4+selFANtBo/AZzJJ3ZSg91txUp6TSUJ+Hbs//Q5dTSMNHhtj33mem5VFpI6fzJrX30VXa8epUvHUd5/LZAQB1vrri6/kAbTaYeflL7+k3uhHVOpAqb+UzkwpSHKTd+4MMdVNrP/kCzwNzWDy57mff6FSqSC8dzcwSWiVlIFY8ZJ75hgp1S7SPvlaskeb9AqpAdZFRuC5V8yKT5bi71Hh1KtYsGKpHPN5c4rY9dtaNE4PDj8NUz56BYVJj8bi4+e33sOsM+DQKln029f4rM3Ybhfx94+/o3MpUAQF0Gf+DLIaa5j31mK5tItNSuhZPY12rly8RP+hg2T36/8aim1N9WQLE4gwygllptgUlD5qGiux3rlN6I17bPjkC1qHhdKoVfHYlx9R5IW2/UdJrIgAHQupQJW9HN/Ne0Sdv8e/3yzD7bAS1C2GMT9/IB3CjpvF/PHpt7QyB6EIDmD2L19CcyONmbf46/tfMKq1BMTHMuGd13mg0RCTOPChTrdFo/dAuoYrsB2/QPqqtRL7E53UB93AATQHBjFh6iwZQyY+gii/S8vuo/1Py+w+ep6jv6+SvDh3RCBjvvtI4k2K0tLZt/ovTP5mdFGhzPn1K6ioonLnCa7uO4rFYqF1Yhf6v79IbohFe45xePNOBPu2bd8ejFvyohTvF/y6jczdR3BpVEQOTqHbC49RpIGuPftJNavKK4xBkF9wX3YAe3Tv2pIN/9Ccef9OLl6rnY4iOUR80Ifi2OI71wn7T5qT8ftKSs5dROH00H5gf6rjowlNSSF5xHg8YowvcytdXM7LJFap5ZqQwBy7gMrpYODMcUS+MAuEqXLdDq4fPoPC4WHYzKl0fHy6LKAOvr+UiuxcrG4nAx6dQdTUMTQGBREV10Wkisu3I2TXeTcyaePzceSbnyi/el1qEgfNmUn0pDHU+5lk118YdkSSk17p43bWWWJ9cOKbX7HevU/Zg3KmPPskMbPGSRPH4R9WUJKVg9vrYdSj04kZP1iaMy8u20T5lZtyKvbUkjc476qge1IfTq/ZRuXNezTU1fPoq4sIG9NPuucPf7qM5oJyquxWpr/5Eu5e7dHHxxAW1q7l+j/MgjqZkUFcfBxRoWHyM/m8ogEDZ06dp2diIiqxFgjPgtshi9iszFPEq7Qcfmcp3nvlqDU6pr6yiJqECAxdO2KMaIfN6ZW8SJXHS+7+f9m3YjkRlkbCBOzZ6qLSrCfmzedoO2Y0gbpw+W48Tc0Y9Wpunk0nVqFh5+Kv8bP5KG6u54VvPuX3jMO89Lk4vAnsnWjsqEBvYHf6QUaNHItRGLjEdy5zHN0UnD9DbJA/G555Gn+VkpyaGt799SccYWZ8Nhtb3/8Uf6uAfiiZ+8VnVLXyI6xvEni1LfpGhRurrZEjR48xefL0lihacYOKgsLeRHlWBq2bbGxZ+LZszN0PVNFhUF8UG995yxcmRJFpO+RpwxMURI9xEzF1TyJx1HhcDhcas76FieWDf9MPM2HcKFkAul12NMIv7nZyYutmfPcLuZ22B1djE+pWEfQaM5SA9pEU387hysYthKmMGEyt6TV5KjXx0QyYOQO7iMExBUp7sN3hZv/xk0wYP0ogf+Sp/SE5g/NbN1J19yYXjxzA4LYR5qejlygU+/Wjx7Ap0r1rt7QUYoF6OLtplXRehZY1QpMTV3AQ+i7tcXaJ5bE3XkNEYwtKlEAyuKuquHX2JDcPH6Li7AVZAPqC/OgxaQz+A5LpmJyK0uuPtBdqVVRXVZGZm83w4cNRidGAGA+rfFRW13LrVj5DBqSiEaI1acDxonU4uLxpPdbbd7mSfhodPsLaBdF5zCiUial0HjpS3rTC2SU+b11ZIXdOnZZYl8Ijp/A01NMluQfd+iVJ/UduTi7n9hwhwByIKiyI0dOmotQbyL5whVtHzmA2m/FGBUFUK7qMGsPQ6bP/XyEv1qbGvAKKjh+m7FwGd09cwN9kQB3lT49pEzGkDqZt7yRcjmYMog1it+EoLSH3SDr3L1yl/EYxNqeVgI6BjJg4DoMqlBM791OblYnOoEOVEMewKdNQeFScO3hQiretlgbaD+5Px+S+uNHLUX7u2ROY/LT4t4lg9LSJOLwuzqYfpSbrrmRohXbtRPzIIYQPTSWiU2e0AkYpqnsH3Lp+DV+QkdgO8ehkoqHotKr5aum3sgM4oG8yCnGC8LjlyKUmL5fSI3vIP3KautwaVGo1kSkxtB81jJDUUZjj2qNQ+rD7LGIv5PbFs3gyc8n+Zx/22wVEtA5H360tvUYOlAXGkR17ab52j0D/QMJThHC/H3aLnbOHjlN7txCFXkNoSlfa9U0mdexktMGtQalv8S15fNw9dwrv1Stc3rELjcWOzeOlTb9+hKX0IX78MHQiF/Lhj8ft4v6lq9ScziD/8DG0lVW4dWAc1I0HFgsDY/tw51wm+VlZBLcOp+uY4YS1jkTd6OTQ1h2obFaZbdtj4kjadGiPs97GsX0HKLqdS3RCW8J7JtC3fz/ZYT68aQeGOmGuMJIwZijm3l3oOHYUroBAbNJtrUHncJFx4jR9+ibJKC6hy/F4fHiUbk6cPEa/xBT8jaIAbNnExUOcc+wQ1WdOc233PoIdXjxqNZ0nj0XbqRO9Js0Es3+LoUDtpknp4tz+NFpdL+bapjQ0Fit+rYKgQwTKACOdo2NIW78ZvdWNX1gY4YNSZPaz5c59Dv6zU+oS670ChTGZsG7d6DFxivQZKZUtYn1UNo5u20J4cSXH123EX63GZw6gzYhR6OPjGDh3Fm6vA7dIflAJW4SCc7t3EnzlDtnbd+NtrMUcF02bmWPRh4Rgv1XI3dMXqS8swxAWRPK8Kag0agJqHOxZ/bcMcheC+OT5UzEE+ePIL2fP31vRarXowoPoOm4w7ePjacq6w7nd6ahcPlQhQWi6J+CNjWLO4jdwKoXbWlx/BfY6C5dFAThkoMRUyAJc4F6aa8jKvMLg/oNQi0O1XPm9NFlryEo/gPLSNbLS9mJQqeTr954zHW1MHJ1GTZMFmsUg7GdQ2VTCzb0HicwqJmv7HkxCrxhmpP2MYWjMBqy3irh84Dhapw91UAA9Zk2Q3c/8Uxe4fPg4QWZ/TG2iiR41hNZ9kkjo3RdELJVLaOgUNFUVkXngX9yXr5N77ARmgw5TXCx3/Ex0HzWG8XPmgscpjTg2r42KynLuHjuJ7lIOt/89hNplJzqxB+r+fQiJjKLqRAaZh4/Lbom5XWs6jBlIiJ8/jaezufrvMVq1akW9Hvo8NU12wm4fPE3exSzCgkNQhAfQadZoArUGHOmZ3DpyFpXBgK5jDG0eGY8vvg1d+w1AqTDKjraA8eQVFGCxWujWras80PlE0ACQdysHr91Bl87dW0568rvxUnLrGoVnT9N45jxFGZfQ+JS0H5DKueZ6Jr/yCp0HDBcJZzKCT2NUk3HrElVZ16ndfgTuFqH1eAjqEEXbqYOwKzxc33WYiht5BBv9iezSkahRAzD6mbiyaRdN90tpslroNGIQ/kP7EdqnFzEde8nplSgYDRoVuRfPUJF5lcJ96bjKK3C43dI1HJyaQoehQwlulyAlWc1CLqFScD3jONbcXIr3HaHmRq7cNbsOSqXN6IFU1dRwbv12/BxeLHYb3YekEj8ylaaqWjL+3IauziZdzKaEaK64q5n6yCwO/7kRW2mVhNZH9uhM2JBEnM1WKvedpeLGXTRBAcQOTUWd2p3YIf0Jax3bUsC6lRKqfjrjPPHt44mIEAWgArW41i4f505foEOXbpjCzNLoJXAs+GwcPb4bRXEJ+Wt3Yr11n/DWkcT374v/oEQ6jh8DgaKTKDq84qzqIz89ncMb1uIsukO44JNW1tNx7Eg0syfQdvAwdG6hg1ajEXvjfwfTC/u24ldTz/V1e7CW1mBRQ7dxIzhZW8Rnf61tKf5EESgPZSrST5xkxNAhAv8ne0ROBWh1cPGfLfiK7nF560Z5ONdFRJKQmkJUSk9K7xdwbdceVNVitO1P77HjcSV1Jnn6VFC2TGKFmU+cIk6eOUHKwMGoPFq0EmDuReO1k3VwD56bt7m9YYecuul6xGP306FYNnmqr6KkkB7t2zF93DjSNm8nq7iUbvMfY/Zbb8sRn7g/7XYXfgYNl86dpk/PnnIMqtBppT1eaWtm63vvk3PhAsHt2jJ5wkTO7t5Lxb18DHqNBLP2Hz2c3t27s2fNRgoe1DLlnSUkPj5PkhxtPo8UeWrQcfn8FQb3Tvx/OXai8aOwefl73iKqC+/glxhNSkp3bqX9y+2795m4+H0SH50rOzOiJynGxaI6z7l6jmi1gv3f/4DP66bNsMF0GDyMg6cvMX/BM2j9dDIn0yfEsU4vf8x+isbi+ySkdiMhpi0Fp65wKTeXWd9+TA+BhhBuZXGjKMV36uHU5Qv0TU3BoGhZmEXXqrnRwrV7t0hOSpRndrEQeBQqaQtfPmEMnqpKOg4cTveunTm5eR25ZWU8vnwV8SPHyJxD6ZoSLc+mRj6e9wTWuipGzRhNmJ+R0+u3YfapqRNJK/5m2qck0r1rF9I3bZLZu0KL4jFo6TJiAG3bRHPxn/1czcvjxQ1/EjdwMA6PWm7WKoUHdUMN302ejrqxmT5jxhDz3+hXROUVNDXx+Lq1tE1OQSMccnLD9EF9A0v6DydMa6T/7FmodWpO/rMJjdOBw+YkMKI1KSLz0+Xh4v5/8dlFH8cNJgOJI0djNgdwYONWjF7hynXL7tb4Rx+T44dLh4/JTammqR6fXsOQSWMxqvVc2nuCcouVxTvWQXw7eR/Kh8gDd3NzUZgNtGvbFs3D6ywerp+X/8GAYYPp3aWz1GaKqtcpGJNFBXw9aTxtDX5MnP8s1XW1nNz3D01qDe/vOwaBAQ87Vh7ESl9y8RLL/vcmoXo9k+bP5PbtW9w4cx69wHo4XBgD/JnyxGPcuXOb6+cu4LM60fk0+Pz0DHtqFgVFhdw6fg63VsfifTvBaMLlUqPUiJ65l4IzJ9n4zAvEh4TSZ/okearOPXYcQ0Qrnt2+FY+MmWvZWPQ0kXcgnU2LvyBYZeTRF17gVMYpCu9l0VRTSYQ5jCa3lykvLSLr6lXuHz9PoEotg8E14cEMfnQ22TducuPQCSKNftIVqjTqeOSVlzlw+AjFN3LReZEJPmHhoTzy2GOkHzxM5vmrdB48kNl//CA7YjYJqRA9QLiYcZbUXn3QyoQBMb8Cp1h8Mk7RPzEFP8Hoa8EGgtvO6U0bOL5sGW0DzUx9fDZHT5zk+oXr9Bkxninf/SAPVbI1KiCMahebv/+R/L92kxDZmqTHxpN+/DCVV3MI9LYQPVvFtGXwrMmk7dtHQ3Eleo8CW2M95tAgZi18ik07dnD3Rh5Dp0xnyhfiFC5y5sR3KyQBTtZ8+imV/xykW1Q0faeO5e8dO2iusTB08lQGvf6y/LxiYRbjbgFI+f21xTQdv0SPmDh6jxnCnmPpFBUVyeJO7xTs3HaMmDqRTRv+xvWgVnb3rC4HrTvGkzJxJH9v3IjJ6kHT7ERldxPXpSOJU0azfttWmirr0Qq2qdNLQvsEBkway9a0NPJu5TFi7iOM+Pgtqd1VyhEk1OHh8uVLjEru9/+vsQqavFYuX79C/z6pModWIcLLH+a5fjx3Dv7lD0jt3pm4Xp2lRqyyooGFi9+n3YxZLcWKmA+Kwsvl5ucXX6Ii5yb9e/UiMbk369atRiui09yCQeakT6/e9Ovbj21/b8NVb0eh1dCgctK1V3cGJ/Xl519/o8bl4c1vvyV69AiJbhLMN+kM+i8taNkTT9Ccd5fhA/oRGdeOfw4c4M6Dat78cilx48ZLV2lDcyMBZlE42nlv9iysRcXMGDmG6PBWbN60Bb3JjNPlkoDvyRMmEB4ezvq16wgWEgabVWa39xvQn7CwMA7s2y8jzES6iBjJDRoymIiICNJ2pEnoV01VDWFhjrMsvgAAIABJREFUofRNSiY8MIRtu3bToFLywZqV0DUBj0bc+y3PY2VhOTarhbjOCf+v+yqeidL8fOnyj+3USf5Z8aMSQvCiQj5Z8BTa2gpmTx6P2mhg8559lDQ7WZa2F9q2bZEvOVsaBu47d3j12QW0CvJnaP9+6JUKjhz8V07yRKNBpdEwcsQItAo1B/eno1HoabZYMQQaGTl2FDa7jb2Hj9CAkh8PHAB/s2Ryivtf5VPgvJops4BjWgUzdFAqjc0WTonOpNrE29t3gL8fHnEKFogSn5vGzGssef45/JXw+OxZlJeUkpOVTW1FLSHBISi1KsZNGEdZWRnHjhyVY19BAVEb9UydMZ3CwkJOHD1Gq+BQHpSVYzCbmDvvMXJzc7l+PQevRyn58sJB/8jMWVSWlMsiSf2fOebNnVslIUCY9VrkZnDjUiYJCXEYggLkpEsrq3A4c/YiXXr0xC9AAmZaANFuJ3d37eL3rz6nTesw5k6dRu6FLE5kXMDQOZ7FGze0SIsEqN0hwb2UXMsiOjyEHct+IDc7k4SunZnz9lucKrhH6pAxaMSNJf6sXhSeDvI2buT3jz+hc0wCc+c+xrEL5zmZnUlkUk9eW/5zCw5SLRkqUip28fwlUhP7ohFUCzHUEudkt5PLP37P9lW/E5vSgyED+lNw+iKlt/NwK5VUiijehDbMmTad2/uPczkrm1YjhvP0Dz88lCeIWbgYhfs4fO4Y/YaNRCMHwi1buDCU7P34Ey7t202X+HZMGDOak2JaeO48ij8mTfVVV1cya8Zk2nfrRv3lTH5ev57oqRPoPXU6zV4dOikSb0LntnP/YgYDE5NRaAxSW+Tzugg1GtiybBlXrmUxceEzJPVJInvvQc7s3ofa55EMupQZE2SY8e3TGaz4fTX9J8+g/+RJWAzQpPTiEqgJl4/s01cY3W8IWpdPUsTr9R5CUHLl+9XcyrzEuPefpk9KD86s3MDJf48y+pHHSRo9klqfXUb9RJrDqKis4nZZPr17dqH+7h3qmxsJS+xOVm4eeVfusOCxJ3BYG9Do1TTYbTKjb9un31FSUszM916kbdu2nF27k/Sjx0h69lHiU0VXIwhrsw2jn1lGOpXUVdEjsSdelx2t0MR4/aipreNKYTZ9+yejdgr9osjvVBFut3Ppi09lluG09z/AHGDm3J/LuXgtm16LXiOkZ6IEfgaI8YZYCKwWNv6yjEZrHY++voBuCfH88/mPlGXflXoHbXgIkxcuIDqqFWm//Er+lSw0Ch3+bSMZ/9ozGA16jv62jmu3chn42nOEdO8uR4I6rR6ro4GQ5maOf/QlgWoN0957E7/Wkex6fQn3q+vp+c5baOJiMAuEuKDWixyVxmbSP/+OYIOJ6W++gcHkx46fvqcy744EpyoCAnhiyRK0ai3bvvmeprJSnCJPtXUE8999T+o6dvz6B5V376DxOYiOj2PmCy+hVGpZt/QHakpKUWhVhMZF8+RbL+NotrNl6W88qGtg8tsvo42Npkm4txQq9CoNOTdzUPppads2GrPQm1rtqLUmVqxZQ+rwwXSKi8VotaPXaalVePGUFnP6gw8Y1L0HQ55/HqvNxsYvPsNrMNH/9XdxmIMxSdCoA5WfhtyrV0hfu4H2HeOZsuhxvB4XG774AVWtBaXVSfve3Rn+3GNY7BY2Lv0edaMdr91HeMc4Zn34CuUV5dKkZAwIZNRbL0J4K1w2hUSpeJVOGrKukfvLSgb07kPqy8/T3FTPhrfewhgaRv/3P6BUa0JvCMXRXEeAtoE7J49zacM+BvUdztD5T1JWWcKO37/G01CDy+ah98jhpD75KMUFhaR/vRw/pwe72kNMaiIDnniEygeV7Fr6K0arA6fNQr+Rwxj62Gzu3Clg78q/sVbVodQqGTJmhDyoVT+oYtMvqzCGhzHhzRdpNOtpkjFwLYiCC2fPSg2gn0qPwSv0OV6a/XwcPXuCAX1SCBQaQIcCjceLyueg4PxZTv32G0/Pn0Onsf25X1jMxs9/o3PiQHouWPB/6HoP6Kir9P//Nb1n0iuQRkIgCaGGhBB6ERELFhTrqisW1F17W9uqsKuu3UVd62IvqCsgvaSQEEqoCRBCKqRnMpPp7ee9g/s9+z/nP7ue3RMiM/P53M+9z/N+3oUBrUZachgMEb++ul+3cPTbX1i6bCk51y/i4KH97Pvnl1iHgwS9PhZdeyW5l8ymbv8Btv/rSzROL9FxVkrnz2LyglkcOnqMrz5YR87Eicy45Xr8JoP00FNK77Qg+779nq4ftnDPH/6AdX4pDfvr+Pbtj6TqNvuKSxgw6qTiViM4oXYbNT/+hzPbq7lu+bVMuGQ+m7ZvlUpdgwiHCKu56voVpE8rYt+eKg5+8R+pArSpgixbdRsp0wrZV1nNnrVfkBDSotVouPzmFaSVTWDD5i0c3bIXd7eNlLg4rrp5BZYxI9m+cxd7vt1IYWkp0267DodGicorziotvUqvtHtZMLEYrThVgkpCGiWDYQd1Rw5QVjIdpS+MPqhC5w+h83vZ8eXn2OsPcc8fb8Y0Np1dO3ax+euNLLn6BkbMms2QMLxVCc/GANFuP//+51pOnm3kiWeeIHlkChu++57aDVvRK1SY42K44dZbiE9JZptowrfXEgyH8KVFccOdt5KRlMr679ZTUVnDnGXLyJw7E6dw4UGB2eMjxenl69ffQGEf4M5Vd8HIFH5at479Bw+z7LY/YhgzFrfBKK1LRIOucdl46+U1WAx67l15FynRSXzxr09oOdbAsMNBQvoIqfpMS0vjiw8+5nTNQVlkuOON3PHg/RKBWv/ZF5zYXIFJp8c0Kpmb7vojVquVz9//mJ7DZ6SViHpUPCvvX4VVZ+Ld19+mpbmdK2+/DcvEsTgMGlzCBkmlobupGY/bRXbBGOmqIAh8BpWGcydP4vP7GFU4DldQxFaqMfn8aFs7WP/2G+TGR3HdHbfIAuvdf7zB0HCIJTf+gXD6KIIGPepAQKLdis4e3l/7DoaRsax84B5UijDvrv47yvODsvmMz82Qn9Pr9vLPV9/C1yVKPQXWjCTufvhP2H0u/vHGm3T32rjn4UckpcuvVMqmQO90y2zir99/l9Gj07ju/nvA7eL11a+icKm4YdV92FLjcRh1uAN+jGEFwrT+208+omhyIbfdegs+h4u3XnoFxYAbvz/A6JIJXLFiuTy/PnzzXbzn+mRPmD5jElfecgO9vb38+9338ZzuxKjVkVc2lWv/+AfaWlr419vvEez3yKSi7CmF3HTHHzl34hTvv/cBSoORGx+8n944Iw6t4MeL6EExchUq4EwMScIPOIDWr8RitLCtYg+jx+URFRsto9VijAa0Ngdtu6r56ZuvmHbxLK68+koGzrbzzzfeZkR6OjevXIldqUBlMKEUyU4KFTXV1RSNL5RJK122XvQJMaRlZrJnRwUTxxYSqzWhCIUIasOo3G5ObdnFhh9+YM5VlzHv0iUcrD/MW++9R8HkySxZcS0eq4nBgA+1Ti9cXandXkF5cZkUGzl9bpmEFh8O0bL+Z3765ksWrfoDc+fNpnN3LRs+/hxtSIldo2TsNUtYdMlizmyr4POPPmHivAXMvOwyfCazXBcJ3hBKnZr1x+vILZlGwKeW2g1BbErwBzj79Xr2b9nIVXdcJ/eVrsoDfPjmWhRvXn1NuE10Y1Mms/jyy9j6ySdUHjtCzmVLmXX9jSiiEujo7yM20YLROcym1a9ysrKW6XMXsGzppWz88CM2Vexm1r13cfnK2+kf7EUnihSvQPyVbKvcxcVXXsqgZ5gh4cJtiCUo8iwr91A2vQRvOIxPpcCrUeLx+TlYVUt5WTlKnQa3UI+Jrt3lprmqjovmz2VI6ZWIXkxIiT4I/3j0CbrOtrFg9jzmls7g87VrOd7SxKzbr6ds2RWorPEMCPWTMsj5kw2sfewpYlU65s5ZxII5c3j/tVdo6+rgyrvuoGBWORqhwBywYUEvsyR/PbqPiWWiE1NLTzNjUMmQzc6BU40Ul5eKQbh0dzcFDPT29csCsKSsGG0gLPmNfpWWaLudbY88yGBrC8W33MqECeP5afXznBuwUf7YM5jyx8tcQLPZjMvhYKCvh77eLqYVT5YcHOG4L9Ib2ltaOXP6LAsuuYS2gX4JQ8cpVXSdaaX9bCdl8+Yz5BvGF/SRkBjHx598hF2j5rKrriXsCMmQbk/IicVm44uV95FiMlK84gpZSH3+/Bp6fAFmPv8c0fkFRKs0BMJBBvHT132eYNc5yqeU4vVrUarVuN19nO9sxTE0zNRpJTh8LomMmowmGo+fIOTySaWow+UgpFJgiIqi/vBhlCEFk4om4HDYUYTCRJujqKvbR1SMlazMDDyOYUxiUQvl0pGj+FVq0nNypcGpGHUZtFqOHDuMQq8mKzsjEjEouluNiTd+85ubPm8W4/PGyMNG2GMMqRX0Hj3MvhdewBqG5U8/TXtnJ1veXwtmK4tf/Du6UVmYAmEp4Rf8o5p9exmVlsK4sXk47DaJpFhNZg5V15Kkt5BZmM/5oJOAIkiSWs2+XRWkj8omNT0dm8+FWmSqhgJUH9iHdkQaSWnp6DxqlELRZVBwVqhv//4GI6JjueLRh2g41cDer9fhM5u46p9rGTTEYvQaCQU8hAwD7K/ZzYxxxcRHpdJnD2Mw6TCaXDzzxCM8tOpRYhIT6A0NSa8/nQsOVu8nv2A8cSkJ9HsHCAkCtj6Kql1VjMkrICExAZfPIQna2rCOij2VFBTlk5SSRFd3F3GxsSiDCrbu3k32xCJUZpPMW9arBeIVpKq6krxpE6TnVVRQJ22fHMYQ2yp3ygIwRm9B7VNKkrSgV1f/8B1HvviC/NwMLr77Bul6f/yXanInljL70UfoN+ikr6N7eJiw10vziROUFo5HbzVxxtVHSlISirZ+PnjlDR596klcYT8Os0aqv6ODSg5X1zJpQqF0vg8IQpBAbHQ6Nu7YydSZM6WtUJTJiEnEDvb2sOvfn3NuZyVFOTnMunkF2zf/Su2uSnKnl7Lg0fvp9PmIMcbi9/pwBYY5fuQwC0rLZYMzINan1cKwxyEL4SvmX0LfoA23Qdhc6TEMeTmy7wDjS6bg16vpC3nkuEvRa+dAxV5mzZktUWmnKkQwGELvU1Kzq4KLFi3ErwzR47VjMBppOXqSDZs2c/Of7sMvrn1ILXlWLmWAvbXVzC2fIYcFYQkhKHH4hjhwaD/lJWWEAqJY0aIVPGqvhx/efAP73lqWzC2n4OLZvPX2O/R2DLDwqhsoumI5/UqVtH0yivirfhttp05TUlos7bocATdWi5m+1k5aTjUxRxgXDztwBnwkxsTi6DzH6dONTJg9DbtnWE5DjEaTTJM50dxCQck0iUMIEZJ+2Emc28PHL63GJSyurric5MkTePsfr9Dr93LVH1eSObUMOyp8SjUhvZL2/lbaO1tYNHceIRElNyT2QiuNZ08zYLcxZeo0BvoHJRUpSmegr7md3oF+soqLpA2JtHvRGug83IjLMUxe8UTpaxsMBmV2cH/LObq7uxgzpVB6RTqHnVjMFs42t9ElogLHjyesUhMIhKRYrl0k8Tgd5BaOkchmQCmiBlT0HGsg4PWSXjiOYWGdpdVgCAREdAjrXniBpICHu2+7GZcyzLufrSOgt3Ld/Q9hHFtIn9uHRadD6fLQcfQEJpOBUUVjGPK7JJXTrNbQXHcEs95AplANu10yRz0m2sr+fbUSjCoaOxav14VNHcCQGMfOmr0Y9SbyRozGEFahEklbLicDZ07z2euvEquCVQ/8ia6Odj5b9xVx0Slcf/e9eNKSUKUm0+10SJXtySOHSUqIIX98PsMDgxiF+FBvoaaqltRR6cSOTJEpXoLSIBIzjlTWkpyWSlRWGk4h0AuHiTdFseahJ7n15ltIL8yjs69H/r54ng7WHiQrPRNrrJWgUEMLC7ZwSFqtZRXmo0+Ik2prlT+ENhimvraWnJxsLMkx+Hx+dEEtao2W7Xt3M25iAQaLQXJwleEwupCCul1VlJdOx5oQS0d3J4kjk9AOuWj8dhPr3nmb7Em5rFixnNMHjvLddz+SXlDEHU89iTPGilOrlkWmxRfk8OffseXrr4hPi+Whh//E9o2b2Lx1J1n5k7nnhecZiFLR4xFOEkYZTffGC3/jTw89zLBehVcgqmo1yt9swQ7uqGL6FOH3J4RdEcNzvVArb61hZmkJ6ngtLt8wWoUGk1JL9cbtTJ46BWViFHafT4YhCODmh/ffZdvPP1E0fgJ/XHEDW7/4mspD+0hbOIPl991LWGnCLSNYweJyU//+Jxzevo2cSXksu3IZe3/cTO3OKhSvXH9jmKEhzP0DpEWZ5UM1qFWTf82VzF9554VcTA3+oFOKFypefYvDm7bLhzEzJg7f+fMEk+IxXXEJS0RHJ6BIwXuR0GyQ3bVVFArLCLVWBkCLKDiBzh7atYPyyZNR6oXxcoQ06w34pIqldOYM/DK4SRwg4PW72VdTy9zy2ZHotd89in0+fn3l7xzdvJW4oIIkvQnv8BAuo57xN1zL+JtvlrR+8WCLTIvmumo+/ctfSFPp0Ps0WDU6BjqbCcdbmHH/nYxdtIhQUINSb5E2LsN+P3vr91FaUiIFESIZUEDOIjv5RMMpps4oI6wUOrDICNg2MCRHwKUl0/53BNzbz08P/1mKQUJxKTJXUtvXSTjayuzHnyZz1jypGhMFjhCvChXpyfYzFI7NQ+8NRAyWleI2DdFw/CTFpWWSjih+Xzz8tp5+Bs4PkDU2J8IHEGrTgIv1P/+IXqXjysuujPw8kjcEvb38cO9DDJw8SVzGSDrOtREj5PSxsSx46llGTJ2Mz+lBo9VKpVbHuXZsvZ1MmVhM2KmUir6wHtq62nE5PVJ1qrmQ/+cQqrXmFomMjM3KkmMEMXpzhoOcONOMIqwmLzsHoxSliP5Ew8mzp+V9zU5LQyeksio1PnWY5vYOQt4QY3Ii5qeRyDc4ceyENLsWowC5mqSMTs3Lr73FjLmzKC4aHxkBCzK+Rs1QUyOf33UHRqcbTeIobA47cdoQHouFWz/8DK8xCp1AU4SfGiEOHD9McuZILEYjJjGZ1xoIhUOcOtFAsjma6BEj8GvBFfRiUcKxQ/XEJ6aRkpQieSrCRDgQdHL8dCNxicmkJo6M+OVJZaOPll072LbmFfQiOzg6VjY6HreN5MkTWfa31Th0UVh+Dz9WBdlTsZ2cMfkkJ6VdyHQWwE+Y5559isf+9AjGKAsuzyAGo0k+Mfv3HWBMRi4mg05ocST3yu0PSJSleHIpOkms9eP3+WSG9u7KvWRmp5OWkiyfN/F8CWuFA4ePkDd+vBydidslXeW9YQ5UVpBXNgmD6JwFY1xMIFRhdlTvlCPgKJ35/8aTBKj47GOOf/MNOq8LkbMoCiZ9SE9OSTkXrX4Jr0olc2VFFLC4RhXbdzKleAoGoT4mLCMJLT4lzz/5F55esxoMGoaCPjQCpQN2bN7CnOmlaEX2sVR+K6QhvUAF5pbPIhwUNjXiGfVLVGnPW29z6Nv1pOpNWKKjaWxtlZv98gfvZ/SVl0QkkEJhIR5KMYLbtp05IvZR8J0FEq1W4gj5qK6q4qIZQnWrkEkmYiQlCNsHa/ZRPnu2bKDEcyr2B0UgyN7qaspmll+Q9whGmVLGJ+7ZtYdZc2ZKIZg4EMQ6bzhcz8b/bOSxp56OrHvJaRIcUj9VeyuYM2um3GMFKi5ui8tlp/7AfmkDIzcAGQETSQ349KmnGN5ZSaLwxYw10WYbxKc3sfS2Oxlz2XK5iQiVqHif4fODtJ5uYkLpVEKBIEGdShbWfrubg/sOML1ciDouUAzF+w46OFS/n+lzZ8rvL9WsCgXdXd3S/mLixCmEBb9ToOuC4uJ28c877iSqZwCzP4RfNPlWM7vbmrnp0Ycpueb6yPkhtJzhIGf7z9HV301RfgEGQb+XG6WCvsFBTjY3SbqNQG7k/hAMYTvfQ3dvDxkFeYQ1giUmeGLQ09yG0zFMzvh83AGfbH7EmmttPivXV4EQdYj7JYoHpZqWcx30dPcxbeKUCJVVxiZCmxCBOIcYNz5folLeC0lEPSdOSg7gCDFtEVm9QkkukqCaT/P5X/+K/+gxsmKipWq7w+WiyevjgX+8waiymTKWTuzjYk7Y2XBGFvrpE3KlGENs2eJqNB9uRKvSkD5WOCJc2M6DcLjhGMlC7BGTEAnM1Yble9Q3N0qB46SsfGQ8l7Sl8GNvOMKHq19C13qeJJ2BsE5Lh22QqPRMbhWGyUZD5DzWG+S2um9fDRlZ6STGJ0R0hALeC4TkCNcSE0PSiFRCYp2JUaNSzYn9h0hOTcGUFCeLHrEmxNp/79U3uPaa5ZgTYtGaDCiFUh3YtWM3E4uKiIuJRvCdxUhZfOfKA/vIzMomOSYhkswlfjkIh2r2Mjo3C0tizIW4vUiQRHX1LvInjMMcZY68p/yPipraA2RljZb55+6QD69SBDOEaPnuV/asW0dvxyny0tNwdPfjCCsYObOci596Bkwx8pkQl87k9tG1YSPfvPYysWY1Zq0Se28fDrWe7Euu4KIH7sepV+PAjxktgrH798ef5nFhQq9RSveHiClCiLrKKqZPnYZKmLtfSJcJhVRUbq1h1pzSSKiEW3gEimmBiprtVZSUl0VofiJ3QFD+QvDr269xfPs21HYvoxOS6Wk+I4WRaQvLWXDP3aC3RvYH8QwMOzjw0afU/vCDtHpKsFilSbnQEii+ePbF8OVTp/LjE0+gGXbI3M8Vr77MGb2K9KlTZHasGElKnojPw1HR/ZtjWXffE8T4QwyHPNzw6hraDEqSppSg1Qv/diEEcqPUKKioqWJO+Tz5EIq9QSx2cSF2bdvM0kWLIgtKKqBC+Lwu9tbupXSWUO7JxEA5yRZKrt01e1k4dxFq34WoFMEx8jrpOFSNYbCLX/7xMt6+PuJGjOTK1S/T4fIxQnTDRgODLicWo45D1bvoqT/C/MwxvHfvo8RrNUSNiOHS+1bSn5ZEXNFU8EWsLYToq8fm5Uh9HeUzS6R7uPjcgirt6huks/4UE6eXy6B2sTuLA7m7r5/GxrPMKpuGStwtsaHaXZi1Wtz7qnA2nuLLtz5E6feRMW4ES554lIP2YYrmL5EbW9AXRKVV0Xq+myNnGuXhJTRN+Pzy8OkQZNbWdqaXl/7X5V5co7aWs3Q2dTK7fIbMLFcZBbk0zKef/IvsmCTmLlyMW+ziOhXekIuhkw2kh5U0ff4d2z5fj9FsJGdmEaU3rqDblIApIxtTlHBSiiy2M8ca8DgGyC+efsG2J1KN1R3cjzPgobykRIphIlEUCo42Nkjri+JJU2ThLQ4AhUrNicZGqWwdmzeWYNhPWKGWI/L640ewKtUU5Y2L8Jbkiadgd1U10THxjBmXKyll4iXq12MH6zHrtYwWprQyhkJF8De7nZfWvCJ9AKdPmyqbD7HgBEp07vhhMlReKt75F/WbD0qrjty5BZTedRsnXAFyJk6X3auI2hGJGlUH96O3mhmXnXch4zhy+O7fd5DE2HhGjR4lrS1ETSEKpj27K8gcPZb0tHhJpYp8ftjy60YmF04gLj4Jt1olycniUDi1Zze5BgM/vfQ3fK3naOvr44aXnsM7Ihn96HSsI9JltJI2oMLsUUlEKXNSvozZEmMmoVgTZ+rjjz7GYw/cTWJqMgFvUCZjiBX6808/cPHsOWjNUZFNQNj8EObXX3/h4pkzUWm0DLk9mKPiGHK4aTh1inGF4zBoBZohSCthfE4nVXV1jC0pxmI0yesuidWeIJUVu5hcMlWiuuK6yMZFGfyvCMRsskYKQFnQeWmp20tGKMh7Dz6CZdiL0mDgWpGLGRNN9ORiMFrwOpzoBEdRgeRsLV66JJLscMEJQDHs46Xn/soTa/4q14EowH93mtnwyxauuXih/GWXw4PGoJeam/U//criiy7CJOwEXBGRiVfpoqmmhnyFibWrHiZeoaUvGOCPH7zNMecgReWl+ETBrBDlmRZzWMWWb3ew6JK58vPYHYPy8BFfb9PG7SxdMEsugkG3A7NRlu38/MMPXH7Fsgv7mqBdeiK84apK5i9Y9N/6SeyH/qCC79evZ9nVy2TPLGzyBaLU0XCSn9f/zP2PPyZznC+40uAMuNlbWcGi8lmy6RE5wTK0YWiAIwcPMEMWpBHCubggQ+4BBg4fJrNzgI8ee4o4sxlVcjyXPPEg54TidcJkwiYzXT4HUVoLQZuN/ZV7mbtkMSGFoLAIZrWK4Z4+Dh88xJyLFkYipAG324fX6WO/8JGdVyZ/rhViA7UKZ5+DI4cPUzxtGiqLsCEJ48dD7/lWYuwuBn/Zw8Z3/kW82UTKpPEMF+TiFxSWa66WC8fRP0BMdCKOLgcHD9Qza3G5BAnc4YCMPGw63obb6WJicR4ur0v+TEQDtp4+w/nuLqbNiHwe8RLLsLujk7aWVgonT0Qn4u3k1VFw9nwHXe2dlE+eCgIhFihg0MeRk43y35w8brwsQH4vAE83ncI5PMSE8aLQE/h2hJ/WeuwYCo+P0QUT5PkR1ERs09pOHmZUIED9ex9zautOKcaYsmQxbckxZC6aR+qEIpRqY+Q9/AFpIi6Aj9FFhQyHfGiUOhnhdqKuXtrXpGdnERQ+k9LmB441nJHnxpTxuZFYVbH3qGHb7gqysrLIGpkWKSqEx4HfyenGw2Si4dT7X9NaWUdHVxfXPLCKhIVlnDeoScsrlE25TPEJwbH64/K6jsnPJegLodJHEoe2baukoGAcSSkiMi1SAPq9Xtn85I0bS3RC/P9c/wfvu5+HHniQ1IxRElUT90sUjoITlz4ynbS0ZHmjhglIJfOuPXsom1pKsskaUUjLaL0w1TWV5OZmEZ8UfyGFK1IAVm3fTNGEfMzxlogCPqJ7Zs/OagoLJxMda4lEzl7Ib2/Zv48Uj4+fnnkRdf8gdpeT6x57UGbXSL37AAAgAElEQVQBq9JziI1Nw+++oN8QCSfbNlMUH8t39/wZnc2OI+BlxZqXOPnbSD9RaAFkXKYYxocJe7ysfvwZnn3hRblGZKqQRoETP7v2VkiAKEohuIrimRCMURW/btnKvBnzsYiOXfRuqiAePGzetp2F8y7GKAoScX9FFx52cnLvdtJ0Bj5+Yg3BnkF8nmEeeesftKl8jJo7h5DKjF8SL0JoRV56bRXJDjfrH38Jvcsvx8rzll6C4rU7V4UnpaXR8M1XWIMh/GoVBZdcjKswj7Llyy+gFkIq65HIVc0vP+M520Hdh18RI/gP8RZy55ajmpDPpKuvJYxeIKAI0Eqo6bbv2knxlFJMGqv8maioReDZti2/cvHii2ScUeQVlhtl1b5qppeXRbpjqUFQ4HO52VFby8K5CwWH+/+8DzwBjm/4jpa9O2mu3IFOnIpaA5OWXIZ2crFUAArzSPFAiUt9rKaSys+/ZXJcMkd/3CghcY1Zw6Lbb6Y/I5X8BRdD2CwvtP83G5hem5tTx45QVlYsNQgBAvhFvJvNxvkDjUycPkN2e2KFik7//88Gxt5ylrZdmzmxeSvDp7tQCeNiS5CiSy8iYcEi4sYVoFZoUat10k+us7ubM+c7mDp1qnQKF55V4pTtOt/FmTNnmVJcilIf2fjFCPp85znsg24K88dEMpiVyPHBjwKyDqpYet0NeMUCDAcwKBV4O5s5+c33DB04TmvtETmyDKeZmbD0YlKK55IypRhnwCkRQIUnyFB3L12dLRRMnEzYYMYr8jWV4vO04/J5ycrMRCE6c0G0DwVpbDolUa3CCUUyW1PsSQG3h9MnT8lkkdG5Y+QhLZa+GBM0nT6NOhhifF5eZD2I66PW0NB4SkLeOWNz/ru3iULkRP1hjAYt2bkC8RQFY8Rv8eVXX5c2MMWTJ/6PDYxQ3boOVVHz9Xo0/UrpGWbOiSZj7nSyL7sSowgc9/tRiUIyFKJqfx1xI1LJHJklkUSdSoPX6ebE0eMkJySRPEoggOLRErc+TE3NPpLSs0lLiUfplu4UEjw6cvAgaVGxxGdkSJPu3qEhUqwWztZU07V7D007djF44hTWxETiSqZhKRjL7BuWE7YY6SOACQNGj5oDG7eRNimPuIw03BLT1sl0g2effI5HHrsfrVYtOZBijYRUIaoqd5ORlMzIbFEga/AGRRxciJrKPZSMy5eqwbDBhMsfwKjRsmnTFgqmjCc+IVYWH2J8Itr/yooK8oqnyrG+uO4ShfKJv38PU6dNQWsS6P3vdU7EBmbq1GIZLfjf3V8RYO/6b1GfOsWB79YTLxIlg0HSF85CO24MJddeh0+nj5hKC95pMETl3moKp0yWo8RI2JySofM9rHlxNavfeE2+p7C5EtMEsbY2b9rKwtlzpSpQf+GAcnuRiSXzZpdGUFPxUgQIq7xUbfgZX80xTv26i0DvEPrEREYvuxhFeiqzll9BUKnEKcseNSY/7N1QTemc6ZFKwhRxWPA5gtRUVDBn4WzpoSf+zOP3oRCHWtVeykumR0LRxUuQ/JVhftm8iYsuupiQ6NI8frR6I84hB0cajjN1egnDQVHIiFgwOFpTy/Zft/H408/KAlAOGcLgDnhkAbiwfHYkslI0q6IAHLZFCkBhAyMWn1QdhnG5Bzm+ZTOODdtp3rZL+vx5TXqKb74OReZICpYulTGWASHqQ4Gt6zz957plnJfIZbX7PRg0Rux9/Rw+WM/cBQslOiwiGdVqLQ6Hh6rafZTMnynXiE7U2SGwdQ/Q1HSaKTOm4fF6CJlUOHwO/F4HDZu24dpcS3dNvUxnMWWOwpEziqSSyVx+801SbCTc1kQo7cDpcwz228ieli99wYYCPjk+dHQOSfRuavkEiVSJVzAQoL21FdugjUlTJssUCr/fj1qtpvVsCx2dHZTPmiVrCdFIiVFj67kOes+dZ3ZJmeQ8i+JJNBYNnS3YBocoKZgsR+m/R801NzfhcA5RVFggIwaFWZZ4nW48QdjrI2+cyD+/YANDiPZTR2kU1393FYP1x4hSG8gtK2XDuVaW/PkeihbOQwQO/m55duzgIcIqFeMmTYp4h8oyRsXx+noZh1k4QVhcRRa+WBdV++pJTkljVFqCjFaXCfEKOFp/DL1RT8640fKjC4BCQYAjB6rxN7VQ/cZH6PodWC1WKTCIWjCNCZddjMIYhdkYQ8gnVMMaqitqyRqVQUpqEiF/mKBeIc+Xo/Un5Ag6NS0RlUohCzpxG3bt2MHo7NGkpKXK6y9dQn5DONe8tJrbbr+NqOhouf+KVyDgp27vPjJGjiJt1AhZF3iV4lMqqKirYkz6aLLixcTswvMLkv4gCkBBU5Ff9IK6f8+urUwsKsASJQpAqV6UV27H1t1Mm14uR66yYRc/dg5zYM9O6OjgwEfr0AwOyYI6a3YZoeJCZgv/46CYAkTOUp8zSPP+3dj276dp3feEe3rRxVjJmD8HykqYdPllke8k9k2FQgqlnv8NuX/updWRzyK6Bw04CbCrtoKSacVEIZ7zSPSr+B7bdu9m/qwFCOhYuLooDUGZJrZp1w4Wzl6CPqRC4RKcjoAsAPf98j2DzWep+XojOreflIRYxpYVEzW5gLwlS7CHVWj10ajDIiY1SPWP3+BpOMmpL37CIJxJUhJRmowoXrjisrDDNihjqZbNm8ehjZupb2hkzNIlLHvueVDoI1nAQlbj9bD7yefZ/cPP5EycwuWXXcqGdZ/R2NHKpOuWc/HDD0VgaIE2ySgMH9XVVUyfJzYrhWywhNZXfOGqXzdSNn8OHp1WjnvFYxQI+6mprWZGyXREeqFAccQB4PP4qKjbx+yZsyP5lr/75zgDfHPP3Zys2sOUWaWUTy/jp8++pN0xxNyH7qb4yisI68wS/VAGvQyfOsPfrr6FqGCY4gVzKczJY9enX9HY1clFa55g6oprpU/a70aedk+Qw4frKZ06GY2sYgIENArsDjuNR48zvbREPqIC1RJG0P2DDmkEXSZ84S4YQQsDV5VjmLeuuUSSUnMnzmRsbi7bf/iYM/3nuP7lV8hevPhCxy5UrkqC9mEam5vIF12mKIiEIlevkgqs4a4BcoomRbpVcbAoIt3t6fO9MoNYHHaBYFgKltd//xXWgILFy66WK19ulEEvyiE7/7rpdmmiOu+yi4lLjGX9N5/T7/Xz9KffQlYWIYMod2WCJK1tZ/B5HOTmFuBDmFoKdaqXM8eOE3JDzoRJcmImpq7i7nY3t2IbGGCMKMQi0xn5OtNwWg72hVIugvqKe+mnufEIIYuOjHTh6xdJtBV64QMHDpFgjCFDcACF6j4caYAajx9DZdaQnZkVKXgF10Gj4/V3IlFwkwryZYyXfPgCYVxNp1iz/HJyEhKZNH+JHG0d2PILNoL86cfvIT5GrhGJdvvCnG1oQJMQS3KqyCAWHVcE0jtz6AgpMfEYR6YRUPml2k0gn4dq60gaM5bY2AQUvjA6rUK6yFVX7mRyzliMcYmyERHRdCH3MC2VVfzrvgfJio1l6fXX0NLSwtZv1pM3tZir3nodYizYdRHTZcuwi45jxxkxfhxBown7BT8482/Ny4tPPcsDTz8nR8CCmCw2IPE+tfsPMKGwCL1BQ0CKZ8KoVGoqK6opnTgVjVEjVaqC8yUD2WurGVcykbA6grpHLMyU7PwtIq6kfDY6o5lwSESOiZMzzL7qSsZPm4zOFLEgEFN+pYiCq9hF0bSp/2sErQyw4a03pBF0ltXCzMVz2VVZxcnGs0xYsIDFf4+odP0iTF5wC4IKqnbsoHjBfNlRi8mBLAx/Q6L++uzz/OWhx8Bswqv2o1CopdpPZBCXiJGroGmEFCiVkezpnbt2MW/WbDxOB3rhDyY+6EAf/1n7Pvu++IGCjNEsvOJKtmzdSvPRI5QvW8qMZx9hMOBFp7diFA+R08fxvbXkzyqXxYHnAuqr9gfY96uIa1so48PEGFFnEvwjqNy2kxnSzP7CGr9wUffs3s3MGQLJuuABJu4ZQXb/+gtlS+ZJs2efwGqCfjqa29i1eSer7vxTBHVXqwgIw/NQgL17q5g9a6Ys2MR9ETfM4XXIKLiZIiNYoNDiYBQRdE4Hb6xaBfXHuGRmGYkFWXy7YQPtLd3c/MADZNxwtXxoBSdOIMNul5sTh48xuWiKVONGTiMFQzYbp44Jh4PSSIMm85Khp7uHc+e7KJowIUKFkeKxMMOCxnKmiQmTJ16YWIqyLgheN49fvYK48w5mT5pKzsTx/OurdXTaenn4by+RXDxVcnMVIeG6oCbQ2cH5ni6Sx+WitkRF3Dq8AVx9PfT29DBmwgQG7U6irSa5FtvazkmPufGF4yKIlVaJ3xukq7eHIYed/PwxEcRa1HoqsPV309XRylgRlylggrCfgEbNmfPn6O8boLRwKlqhwBYesGoF51pbsHns5BaOlTdXLTiYCgVNzafwBLzk5RVIY3phlyKU7cHWM7x4793oBnq4fukSOfJfv2kL3T54XuSEZyRKVFMfVKLQ6rGf66J/aIj0MbkotWJ+IlgLftpOnyHOHE1Mapo8V2VFqtVwovkMRouZ+Ng4TIICQQQwaT3ZRHS0lejkeLQGUV6Ka+/Hc7SBR1feKZWuly++GGe/jfVbNjNgVPPW999Fsn2FYlsl1luQIw0npGXOiJgEKUIS68HudMg9SwQTJCYkyespUrK0WiVHjzbIzyL+HY1OpOlE7sFjjz/FqvvuJS0tCY+IldSrCfj8NBw9RGb6CKJEQRcOSuFnSK1i38FD5GaPISkqUTZ2v08U6urqGD06k5jYGHkuikmhsJXaWreHSQWFJKlMkbm5uLkiwu3IEXLGjsNgiDRWolfDG6Tjx42seewR8sdnccXFi2isOcCBo8ew5udy++oXYEQqw2KKpNRiJkj9+//mi7+9wuTCfBbMm0N9fT07DtSTOLmE+956Wzp4+IbtaK1R8hl44bnneep50bwJiyyRIy2Q0xB7qysomTwFnUZYz0SUx+JBqqraS9lsgepfGNfLszFMdWWVVNwr1boLYJzoAl3s+udbrP/sM0ZnjubeP97Bl2vfo6G5iYIlC7lm9UsR6yUxBRB/XW8PFZ99ys7135KUFM3yK5exbcMWDtYdQPHmlcvCzW1nWX7zdZSUzaDtP7/y8UefMv7SSylcshRndCJevQanq5/kYID9b/2Lk4cOc8VDf2L02DEc37adjT//zMTZc5ixdDEuTQi1WoNywEuiNY69dXsZNTYLr0mB3mgiNBgQNCgazp4mY0IhNp0an+ToiRGon9qaGmaUTkerUhMUHoQKpSR7VtXtY9bsOYS8YuNXSpm/0eXk1zVrCA8NseTGG8nJzePA9t18/tXnzL3+csqXLpadrSggo1QaHM1tvPfk88QnJzL79huYWDSJ6o++Z2vFHrJWLGbM7OmopN2CirBQfPUP0NLWLkeZ+pBCpiYIywqb086RhqNML50mBRpiB/7/RsGJzVqgUg5viFydlsrnn2C4vYPrn3oBy8gRVLyxmgOH61i46j4SiookcVgkXaidQSmg6OjsJDd/jBDvojXqsQ32M9DVC3YPozKz8FlEhrKasN2B3T5M+4CdtMwctDq9PF+c9n4O1+2Tn3tqSSkDgQApqWk4e7qxOl18/8IaLL/5Yl33zMNyNLzp7bc5caKJK+95BH36KNxRSvyasBRttLWcQasNE5uSilMdhVVvwjrsYOBsB+GARsb2KJMjWcOhgSFcPf2E3V7pD+a3GFAZDThtdmzd3WhDIeITEtDHxEgneYPPRVd3B051CFNCDMaoKImCiFFeT/cATl+QkaNzZOSV+K9VpeHwiSP4ojRkZGeiF5nZvv+NgisYK4LavahFJJbdjbm/n1+ffoKp+eOY88jDBB0OPnv0cZlfueSxh3DFWfEKRNUfQD8ckFYEHrWStKwMFHqtbEa8PYN0t7QTbYnCkhiLMsmK0zOMyuGgq6MLbUwiekuMTEgIhfzy+vd0tJNkthLzWzC7aHTE6CkwZMN5uoltb/+TovxxzLj3DgZbWvjP6++g1xq5/E8P4k9NxWY1YrMPYLL10n7qJCkZmfjNZjzRMSgDIVLdPr7++DPmXrEcU2wsWo0ofBTYh1w0NTWTm5sn+VV6s8gqVeJxeWXMUkFeoUycCKlDMr9XpNQcrK0hvygfpUnHsCZSLEb5tdTV1ZNSWEDYZMIXCKMXwgJ/iOq91YydNhGNwYBSeM5Jjl0kCm78tKlSKf97FJza56a1qpLqte9x3eVLyL/pCnqPN/DZ398jO388c++5BYdJjcPnkRyuqKCak42nyJw0XnqamVRazHoj/QMD/PLjT9xy9XWE1Aps+jC+gI9Y1Bw5eIjsgnEohZmrUiOBHPEMHzl0mJIJkyR9wynYdW4nGToje77+nqPbdrHi+htImFVG494aNr/3IeNLppJ/w5UoR6TS1+fAarDAoI0TJ06QWVSIV9jJ6PUE3cOM1Ko5UneArLwiDNZYhr3uSEMQVnD04CGmFBRJAYJgrIim2CeC3Q8fZkrhBNQatYyKE2ICQyjAsaP15E+ZgNKolXmlQnTQ2tbJpk1bue22u2TqT0ghkmFEgRKiel8N5bNnEhKUBSH4UKtw++yyAJxeMl36MgovTV0gTLJKzU+vv4GtuoaHH/0z5CSze8tWtn3zK1defxMjZhYTjrHg8Xikq0MgHKb51BkmZOfJQ2rI7yakEfuYh/YzZ5kqaBF6HT6jhp6hPil8sPUPkBgTj9lkIjouTvLz3F4f7ec6SU0ficliIuT3ofH5MLv9fP/PDwj1DnLn3XdDcjxbfl7P7u1bufmuO8mYPh17SDRLOuz9AwQcg9gcNmIyR+IKhrBa4jBpNXS3NtHT1c2Y8ZPxhxTodTqZZCOac5/HS1pCEtFRVux2u7wvNtcwXT3djEgbIZNCRHJFOOjnzKkGDFoV2aPS5XMxHPQxHA5xprcbm8tLdmYu6rAQAIbk9TjTdpZBj4PM8ZFCUudVybPqZMtJXCEfo8eNI+QLYQiqZBawrreX9198lnFp8dz453sliPDxK29gd4a5euVKVNnJKEwGGUln7xukvaNTpt4kjRqJV3DFdSKVykn/+R6JrKanpGIwCIGiF6Vew4nTjdIDMTklRX4ecVYatXo6mlqk7dTo8fl0nmsnWq0lWaNn8Ngp3nz1ZQrLp3DV8qvlWfPRR59IvvuKW/6AJTYel6iR9Bq8KgWnzzbLPS8rORVFMCiLP7VOS2t7Kzq9kaTEEWg1eom+uj0ezracJS0llWjRNAZDGI1GHM5hvvjuGxYtvkgKbGKihe+vArdrmOPHD5E+Io0ovQGTWVjQKHETZn9jI9bEZCzWeBQKDYpgRKW7r66G7JzRRMeL5CmhIFZJ+7BN+6qZVFBEhmDh+cIyl1fwyHfUVjN6bC6x0VGSB6wLKzEM++jYuY9NP/7AtKUzWbR4AfaWc3zy9lqS4uK445E/0aZw4rfqsLmdGNwhenbX858vv2PGZRdLP8Pj9Ud4Z+0HpGTmseymm1BGmWTsm9Pvl96KQsm88q47UahVEpAXSKigQtVWVMoCUIhKxdZg1Bvxu9wcqa2jYGwuUbF6eX64RHShKYr9+w/IyFetXoNRrcHdYydKrWXfb832+p/Ws+L2W6UnZfuJBr746ksSx47hij/czqDIaFNpUKsURHu9HP3ya+mhfN09N5E/vVjazHzy3oco1l56VdjpGCB7VAKXXbKEzeu+5WR7F8kzyrnkzrux63V02m2kpiXg6O3mbN1BymfOYFAdkrFiMcKaw+nmqzfeYtumDcxfdglXL1rKzne/4nhVHdHJsTQ7upi2/CKpgPv57X9zvKmVCdddw4xrriKo1RCQrvUqAkIdXF1LWdkMlBoNPn8gkmTi91FdV8vM2eXy/8vCVphWe120HD/I4jnzGep3YzRE4fJ6sQCfPP88x6ormDN/JpdfvZyPnlzDqdZ2bn/haUYvnkNX0C5VMonqWPpsQ1SdFYT3PKyi+xGeUSYL3T0DnGhoYtqU6TJTNhgIolIrGLQPcrzhSKQAFJJw0aVptQz0DdByrFFGwfkVfknGVRmjULedY/cTT+Ds7KTwmmWUlk7j2xefJ+AYpmXYicJs5ZprriUnawwfvP0efR1dMh90IOhi9p3LGT1mNN/97U0sXnAM2ul2O7jhLw+SkJrAh2teROX2owgb6LY5uPH+eygsLOSlVfeRJDyxfB6GQgGW37eK2Ng4PnnxFeIAR+dZ4kamMOOmFaSNGsm6l1ajC2lp7Q8Q0Bu444G7sEZbZN5ntEnP0FA36sQ4LrprlUShq19bi9Jmx6XT4tSruPru2zBFWfj49XdxdveTnTqSlvOdrHz6Yek798oLq4lW6TD5FLh9Xu5+9nE8Pg/v/e0VMuKT6GpvRx1r5apHV+H2Bvj6tQ/xhFXcuOZZosfmyBxMhT9EfFgric+2OA0jcjIxBRSoxT8qI2++/pZEAIuKCvAqfXKNmMT4av8hNv35z4yIi2HuQ3+mpaOdph9/JjA4RJvdiXnUCC79w/V4/T5+/PgLXD2DxJuteLQKLntwpXSb/+qvrxMn/KIMGno8Q9z9zGP09Hby7zdfJzd5FN1nezFGJ3DHU4/Seb6Tb9e+hyEUQhkMEzYZuXfNi1TV1rBx3ZfECHPXgJeMvBwW3XUnDc1n2PLl52h8ooALYUkcwa2PPMyho/vZ/N1nJFqN9HX3k5Cexa2PPs6ubds59ONPJJpMDHl9GBJiuem+Ozlw8CB7NmyRY9zBvn7yxhdw46qVVFRV8OPX35ESlyDRAcGBXPXk4+zYtpktWzYTq9ajGxgmdXQmix9eybY9e9j90Y9MmjmLhU8/gN1qwh9QoBNOnb6wRPXHFUcKQJVCIy1WRDEpo+CmTsVgtsiixRAME+3xUvXllxz54Tvyc9K59P7b2PLzL5zceUgavdsCHpKz0/nDqrvYuGED9TurMap19NkGmVA2jatvvYmvv/iSc0dPSi6s4Mxk5Odw2R+u54efvqO+cg+mkAJzQE1xyXRmXr2MDZt+Zet/NpMqYrBcPkbn53H5yhv57ruvOLZ9D6l6IwZ/kHETxzP1lhv46csvaDvaiE6hwh0MkJA+khUP3MeH/3yf9hPN6NUC7w4wfkoRS69ayvfffMW+Xbukgt0fVDKttIwl11/Hv9eupbaiSnrViSJ9wuRJLFx5K2+9+AIDPb1Syaj2BKTIrXTpQj776kuajp/EEFbKhJUZM8uZNHcm3/zyHypr9jPjsktZcMetuBQqjGEdPhEtpgixu6aaObNnSWBaFGxCnKccsnGk/iCTZ86QdAnBWRE2MGa7k2/W/A3FiUYWzy4jY/501n36KV0tvTIf2Rv0Uja7nAXXLudfr7/O8cNHI1FpgTAzZ82i5KIFrFn9ghzj6tRqPINDLF5yEZNmTufDDz9goL1dGssmxyYyb9EikvNG8/kXX9HT3CH3c53FxIKlF1M8ZwZ/+8szmAadqHx+zLFWFiy5iOSifD54+WUZd3e+rx9nIMB1N97ImLxxvPv2uzgGbLK4UBs03HDzDcTGxfDhe2vxDtolQGAbdvLMs89JB4V33nmHYbcLn9sjD9gVy69lVF4eb778d/rsNnRGg/yzlStXSoPov7/yCmqNnr6ePqwGE7f94VbUOh2f/vAdLS4HK/50H6PEKFZE8QUiE4Kzzc3YXHayJ46TQISwIRHgxakzDXgCIgquQDYgAjU0eXw4Tzay8aMPGGpq4NH77kZjMvPuu+/jVRiwuT3YPUP89blnGD7fz2cffiSnHCJSTUQCPvDow5K+8frrr8nxihBTiHt93/33yuv6+JOPEW0UUa1BdFFm7hEqXpuTdZ99jsPlQqR3Dfk9vPaPV3F0dPHBP15H7fKSmBSPWx3kjocfoKe5hZ+//xFX3xAGk1maqD+8+gWONzaw7ssvUIgPFAhgNRm57+67JBVg3b8/wyUaAyFC1Jt49LEnOHP6NF9++aUseLwuN0kxcdKGpv3ECT769BMscTHyz0R85uN/+Qv1+/fz3fr1oNXKdTJmZAY3XX8DZ1rb+OeX6wgmxfH0O28xLHKyVTpUQTENUEqAKGPMaIypsfiDPozBEEqVmk179zK+cBLJumg0ISG8CEnnj4q6CsYXjSVGWEGJaFm1Gu+Qi+bao0wSzZjViMagk84kUW4/jd//Iv34ErPjuO/JB9mzdRsbtu5gxNgJrHrqOXxRVgY9grkuAogM7Kuqlk0OFiOWlES67EN4/QE+ePd97r9zFUaFWk6pFJqIir+yupJpU6ZgUWnlgEBEwqXo9ex6Z62k1xVMGsuyyy7j+IGjfPvN95hFfB4h8sblcvWSpRzbVsmvu3aTMruU2558DJeYtmpVDHvs0tpo2+adFIyfgsYSh1NQ+lQhRqiU7Hv1bQ5v/IWcgiwuu/Vm9v7wM9u3bEPx9pXXhXE5UNu6SLVGMTDgwGOwUHjF1Uy/Y2VkBPC7UbYgZ+7YybyFCyJSekkQDmMK+9n26qsc37Ed/7CdzOhkPE19ZKaMwm9QYMNFm/McJoMe7UAQt85C7vXXMeu2Wy/MyCOWhb8XgKVlZf8zOvT5g1TX7mXmrBnyYojfFoNXIWjYU7GNeTPnYlCIjkNFQHhO+WHD089zds9OrCo/8QYDw112OsWmf8t1LFx1Bz6jXo44deKwdDjY+RtH7KKZ87BIY+GwzEYVG+7RQ8cpmzbj/6KkRPEkeDuNxyibXhqZ+xOSeXz9tkFajp1i+vQSiTWLkVRAZAH397Hl8afpaTiB3axFI3iDnR1kpo1AGRNPe0sn+mE/MWYrHQODZI7OkSai5+292IxBtBolys5+UqLiiEpI4LzDRquth5h4C46eDsZm5+BzC2qDV+akim5K5fEwMNBPTHoqvQ4HGoMJo0qLu6OPUWlJWFJMHG8+RUhrlJvnwLlORqakY7Gk0nKmLRI+JSb5glXp8Z0AACAASURBVNVp0hEdb+Rkeyt+UzRWrRFVcyc5I0fK4q99sEfOZgOiEEBLbHS8LKacrmEZAOoPBeR4ODU+CaMferu78etFOGXE2Nms1DPSFENbbxfdphBak4XAeSfGtJFc+cpz6EanyzG7QnLENDQ3HMcVq2bkqCy5/nSoJUr3xstvsKB8FvlTJxBUCcNpEaClpL9uP7ueeAbtsJOBaAuesB+Ta5hRcYkolHqamltISUvCZrczMORkYkERimEPTR0taNLj6O3rIyGgITU2AY8WOvu7MJiN2B0D6A1KEszRWLziIBlAHRslVcZitJo9Mh3vsJOegX60cTEMOIaItUSRHBeN32mjta0NQ0IyA143IYOStMRU9ENKelp7MFtjcAdcKAx+jCYtWoWK9vZzRCekYh8cIs6gxd7fS2pSMn2D/ejjhHl0SIqORqdnSj5S85kmElKS6eztITYthWiLhcCADY/DKUfFotMWCG283kzqUFAWrvZ0K8OhEBa7ihETJzH7H8/g1gtpiDjoVDIRQfjaFRZPRCsLwP+SAKnYvYtJU6egMwn1ruAjhVH5fDR++y3b312LSVgmxZrk50lJGkGSNQF/v4Oh3j4sVhMDQzaMUTEkJyYz0NmFQ4xUYs2yYQgMe6QFkM6glf5ZAi1z+J0YY40km62Ez/bjdXgIx5jpdTkxR8eSkTIK2+l2OZ5VJZpp6eogOzNTWmIY/QF6e7pRRVvoEUhcXDxJsQm4W8+hCATwqEK4hTI5KpbY2Hh6Oztw2wZIjbfS2XOOqMyRRMfGMtTejdfmQK8Vn8uLKSUJqzkKZ9t5yXsNqBUERCZnlBGzzoDF5aPvfDf6xFha+/qwJKWSnTwC54kmSbFRxVk53duDS2Ng7ML5XPr8k9ITTyQhiJcoUHfvFQWgGAFHJjySZTVgo/7QQSbPmyVNxAW/VjzDKl+Azx9+lODBo0QFg/h00CfQ1vh4UhOS8Z/tQOX1yWb1vG2ArKJCaX/j+Y1zqVcoCSrCDPjcGFOTMOh1BHr6pZmzWqehe7CPhBFJpMXGM3CimYA3gCk9jSNNTWRn55Icl8D55rMEfF6JIrrdLkYmJkubk8azp4iymFD4/dKnrmV4mKTUNEz+EC7bELHxcTSf6yQ2K0uiSIOtrWilHZaB7v4e4rMyibJYGGztlEVprNVKt92GOT0No8GI/XQb0Wo9Ab8fpyKIZmQieqOBgaYW4vQmPG6PzJdVxCYwalQGJ6r3kmyNQa/V0djTRShjJLc9/wwGwfUTKM5/I9+aJDKdOyES+SbZbCE4fapB5tKOGVdwQYMquJBB/E1NrH3qSQxdXcQoIwIKO3DK6SQnJ5dw53msYQU6hRq7x41hRDJGkdXadBa9GMOGg/S7naSPz8frcuHt6CJap8c+bEdp0Mgm3u0cxtbaSVp8Mv02O04FxIxOl2jxQFsnCQazbMotZjNRqYnSJkyMsuNiY3B7vXKykhyXjNvlwWYfQqXX4gkH8SrCpGRnyZG6vb2TrPhEvN2CnRwkemymPCOd7V3SEF14Aop1bklPk+KccPcABukm4EdpNtFk7yclJQWVbRiTAHvEfdfqMI7KwOV0M3CikdxRGdhcLlpcw2QtnM/SRx+WRtYhMVGMHLPSJi49NwdjsuAAgkEoqcKwrbKSgvETSYiKCLGkAbMCqupqyclOJ0WMjAlLgYlWradqTwXTiktl6tHvFENhXdfzwwY2rn0Hn62d1EQrducw5wNBRi26mKuffo6wUieRaIEaK0Nhtv/8E/OWLpGGzgMBDxq1Wf59Tz72CG+veTmiXo4oT2SS2p691ZROLcYgxCEC3BLooNfJ0XVfUPH5OrTeYeIsFmw2J4boOIwpSfT0dDHcdY6CkRkMtZxjSK0ma8UyZt97j+R4ixG4YAwKhULljkoWzF0cqaciwnIMLif7336Pwz/9SLRBRTjowy88Hrt7UXz0xFPha+bO4fNnnkLhsBM2GLnjhdV0hlWkzZwteS/u31QtOpGcAfzywy9cesUlDHqdaPQmXASJIcy5qu2kDA3yzTPPo3IHcGqjuP211xAxA46eNj5d/RxGlATCRu548z3OuLxkzZghyZfCR0wQ8EXETt3eGuaK95Uk5sj/uLweqqurZfTaBTW4/GJuv536ygrmzpyFQiUC3JSSb+nrc9F3/AjmgV4++8ujxOnV6JPiKbvqaqq7B1j24KN4lCLORQY/4OzvZvvxQ1w07yK0gmgpRkYqkUvq51BVNQtnzY5wEGRah0YGWdccO8L8uXMj6lFFGK9Cwbm+Hs40nJIeXeIlCJ7iYQn19aI+2URX3QF++uJzFIH/R9R5h1V9ZW37Pr3QexEUG0hTVFCRbi+xG1NMM5mUSSaZtEkymcmkTsZM6qRPejcaYxejWABFQEAElSKIqKggvZzevux9nPfzuvKPRo7nV/Zee63nuR8rcWOjWfb00zJdpL3qNFWf/yjH25rE8ax+5UWZBnLh9+DovZ9+JmnwkZMmctPfnpNGnLrySg7+9ys5wvWPH8Wtzz8jBa81ew5S+9UWgvVGImekEpw0Ht+YCIavdlH+5RYMVpgwOY2Mpx8G3TDVB/Zx6uutMuIoLDeDm/78GJicXNx3mOJvNqHWaAjLTGPB04+AbYDqA4eo+G4HgT4BRGdMYc4D90qdUOXPm6jZLWKmtCRkiMzf9TAqiL2ffMKV34plQHza0kWk332H1HnUfvc9JwqLUGi0pAj48MrVoA2g+fvv2bd/Nxp/X2YtWML0m9fSonYTN3mqdM+KEbkQPlfX1qPTw6TERLnZiXwK4an6z8Y3WZiVS/LMdNwC8yKHZm66G+qJG3ZT9uFnnKo4gT7Yh6lLspm2ehU49RS+/RGOxibMFivTb7+V+IULZGG/73d48aWTNbIDuOiOO4ibN0du5Ns2vkHH8ZNyBJ999xqmLJov7e373v2IrpOnJdty/iMPME4w0Nxqdr/+Bta2C3KUddOfHiBqbg7Yzex8+z0cjRfptZrIfPp+EtKno8OXXS+/ifnCVeksXf7EHxiVOxMsI3z373ewtXVKoPRNj9xPc9t55t6ynl+efArPQC8DdivLHn+MqClT5LP646uvo+jsYcBmYelzjzJG6Kv6TPz8l+dR25xSK3vzi88SM2Ys2DTsEEw+pYlrv9MAnn/xTSwhYZCRis3PR7qhhSpR7VBTWnSYmdkzvVnA/3PoKaHoQBEzMmdhDPDDJrdBB1osXC47zjhtIF8//BgqhZs+lZM1Lz5BSHg0xn4FW/75NobhQS71Xeehj/+DSoyIzG6+euav6O02hl12Vj71KK0dl8kqmMd/n35WCvO7HSYeePcl/AMCUQ4o+ezPz8l3oss6zEPv/At9QJBYldny1xewjgwyoLDz2BcfeA+XNgefPPpnonRGro0M8tDH76AICRXVPT++/C80NgeDChf3f/iGTBmiZ5B3n/gL8cYA+j0O1n7wGh6jHsO1fr7620vC0yWBtXd+9Iak9xuumfj8iecI1Brp18IDX70rsUHGjm6+efF1tG41Vp2Bu994HZVWI/Nrf3zmL+j8jLiCgpl1+11U9fSw9rlncChEGqow4jllMXy0rIKCufP/5y2Ra4JtYIgTtTXMmJsvkx/E4VMlVknzANcraojpGuanje9Ks4ElyMAdH/1T6v4MNW18//q76PUGhv313PvZO7gELqPqND+++R4GtQZ1TCRrX39BOvlNFXV8/6+3iQ2LwOyj5tYPXvFqAkvq+fWjLyVY1ydhLOteelZq1K5s/40TOwpxm214AnxY+9+3wTLE9fIT7PzqO3QODxHxE5i0eqnMpR1jUfDdex/KsX1g0gRWvvEPqT+8VlJJ+aZfMQyZCZ00lnmvPAG+Rto276Xo258IMhoJSYqn4JlHUBp96fqliKKvf0Kv0cqfM++lx3F7nFzeVcSBr34k1DeY0PETyXnpRRgaoH1fISXbt+GxO5iQlUX2M0/TbrYQNz1D4li8R3kPbc1NjJisJE/L8BpuRRtMGN9amrE6HaSkpsoWhUD6aHBytfE0oUMWmjbt4ExRsZxKJC/OZyAlhuRJifRtPUztzgNofX0YlzuLaQ/c7l0jP/+Rc8Vlck/MXLuC5HvWySSnEx9/x9l9h6VpLn3pXBL/fLfEejV+9BMtJ2q5qvGQtGIBaetX4G8wUrbxY9oOl0vlcP661UQtyoLoKA69+Dod9Q2YHVYW37KOuAVzQWek7N/vc7GhUeaHL77/biauXYp5xMz+9z6n98Rpwp0wb91KjKvnyGnIb8+9iutqN9f7+lh6/wbCl4qaQcWe5/+Jrb1DEjwW3r2eE44hlq1ezeF/vkvf6SZMgwOsf/wJ1PPny3SivX/7K/T3cXVwkJsefIjQ7Dk4IqMwjh4lTVdCFS7ywiuPljN+QjxB0RHepHSJAvBwrOSQNB0GBAV6NYwKgUhScKjkqNRDh4q4SSlSF5pWF/sPFTIjJxuV3ohOgFtsbgnLbj94hLiQYHY9/xzmnk76sXPL00/iTphEaMoUPBojCs0N46rbTfXhIySkJqONDJGSL7Hqifv3ytPP8+a/3vA20EQNeEOOV1RURF52jjTYKET3ThQsbhcNpcUk+Rj55pGHCVIoueJy89BLL8ON7/ntn5+QhzyRKrLh1Vfo9NUSKXLODf7YRG6zNEe42XHgEHPmLfIyQAVaz2LDoFbSc/QooQ4Ln770N3noUgcGMz1zNor3HnjQkxo3mpN7dkktXYCfP6l5BehTpzB17S1eQ4ewZ5utGPRaSouKvCgAoTPzuKQQW+Mwc+zbL/C50kHjtt0y3NgREk7q3ALCJ43lcts5KrZuQedyo/ENIWnOAgJmzGb68uXeGKkbtnChdThRUc6cfFEA3rB2eTwyZ7CsooL8ggIJllQI+73bhdVior7iOPm5OTKZRMaJiqfFo5BFSc+ZOs7+thuD0o1PVCjaqGh841NY+fTzOIU5QzwnVjsuEbLddo4pk6cTIMKVhZZCD61XO+g838KcbMHhEccZwVjR0dfXz4mGBgry8uQJ0ONx41Ao6eztoaWxmfxs4WL2dikd2LF2XOHCnoNcO1lLbXkpBo2CgAAjC1esQBkSTtXRSi4eKsdf6CUC9Cxav44Rj4NrLReo376fUB8/NBHBZCyeiz3Yh9YzjTTsPoifTotmdDC5y5diU2q5Wt/ClX1lMlFLkxCJPURPcFwMWpuH+p8PEB8xRhaqc29dxlCIh6rjpfSV1WHQ6LFGhTJn+TIC1AbKCw8x0tYhdTIBSWOZXJCJLtiXqoPFtB8ox983AN2ksWTftEjq7I7s2cvQ+YvS1xQ+egwzF87D7KehuvQoI1WNYLMTmDyelJnTUXlcnDlRRVfTeSl69psUz4JFi7F3XKPt9BkaGhpxqpSETRhD/NwCIufMJyohUQZ1i/tqVys5daaBQI2CiQkTsEqRgPck/v6/32R+dh7JM6ZLK6IXZDtM75lGzIerOFdUwvUrl3Bp3IQljiFrwVxMQ3YqDxTTV9sgdRpjczOJF39fCSV79+HquC7HRhMy0xk3OZkhq4mq0jIc13olDy4yI4UZ2bNRDlrZ9+MvqPqGseAmbn4OienTsXb1UXe4lOHz7dJl6zdxNJMy0qQ+78Cv23G3X5PRZq7EODIK8uH6CEWbtuPsGZD8x4m56YydnIjNbmHXpi1oB6xyvBeVkcaI3UpuciolO3dj6bqOT3AQsZnpUljvtNrZ/u2PGIesuLQqJq6YS2zcGHSXe6koPMDI4CAuPx8mLZ7HlJRUnGdbKS0spMtiQh8SSOzEicRlZZGw7hasvoJuJTKXhetZTXFRMdmZ02UH0Muc8y6IIohcFoB+RjkyFXAeAfppPnAIS1EldfsOYle66FU5SFkxl0kpKQw3X6F670EGzrcTOXY0o/IymJCczPCFq5Tt/Q1zd4/sXoakJdLV18OC9Nls/vIbNKKL4KMlZdlcxoyJw9LQQc3BEoYG+yUPK2lxAZMmJtBf2cDpkuNYbWZUYf6krVqI3ePAf8RG2c5CFMMjMrIw5747UOgN9J5uo+bQMVxmC4aIYJKW5hERG01v03lOHyxF02tGEehP1IoCYhPGMnyynrOHSxm8eh2/sbGMX7OI0IgInKcucGrfETwWO5qYMCKWZhEYGYK27RrHftmJcsSOf0wsKevWEBISTHdpKWeOlmDy2AkcE4ciYjSeUaNZ/+pL2FXiiCbdTrgs4jBcSc7ced6lWZp/3FiGTVSdPElmfi4uwUGU98uOq7+Hpv2HGamop3LbXkLEeD7ISNo9q2S8m6KujUM//UpYZASDBhXTNqxGr9fjONVC1Z4DuF0ughPGMW75XNlBs9W2Ur1rv0wFMY6JYtzN86Xgv2/fCc4UH5cOdldkEGnrhNnKiU97N/u/2USAwcio1Hii58/AN9ifCyUV1Bcfx6gzMmHKZM6Z+0kSYv0eM3XHKqQbXxcbIZ/bgNBg2ksqaSg6SqzWF9+YcOLvXCZHsa76Fmr2HSQ4KAhHgK9MTPA1+nKl8DgdJ8/K51IdE0byHcukjurq/mNcKKuSiR8iAWnSTUvR+/pwvvggrSer5ZjbGBvLmPkLiEifwfjZOVJv7vEIPbqC883NmEwWUgTfUAIgvBOj5nMt2OwOUiYLjIpY+QWR08G106e5fLSCobJTNB+twOjnQ9iUeJp9HIyLi0NT3crVUw2ofQz4J45jwvICyeds+XU/A01tcjqjExnHaxfJa1K3aQ+uS10YlGpipiThkzuFIB8/Lm/aT9e5Njo0DkZlT2P8wmwsvf20/lSI/7BDplSNzZjC1HVLudhxmZYDRxlo70CtUTImNZGEOdlSK1+36wBXm84TO2Y02tERRM3LlAVw3bYDqC73ou8zMSE9jbAVufSPDHBh1wGGzl+SvM7Ueflop8ZLR3DjlkKGWy+j0+uIm5HGGc8w06ZNpfHXQpwd1wkwGJgg5CKTp6DWqjm5bQtd55qIiYvDL24co/Pnk7RgMaqoKBlNJwxxolCqLCuTndPQyBvu4BsO//KSg6SmpeAb5C8NLOKUJwgSxSXHmTp5OoEBXoOWS4xvjSqOVRQzZtIEgoJHyTOswSZQSxoa9+1j5Fwzp7dvx3S9E22wPwlz81AlJ5GxZBn6gFBpirLbTPL9Ofh74tm8JYux68RKJ1pQKhQeJ68+/TwbX33dG0MppBoC7aKAooMHyM/JxSgJATfWTpuZisOFmBobaP5pq+yCtw+PsPrB+zHGxXCxpYUz2/fgiwKLSkFCdhaRM9NJWb0WtD6yrlW7bZI5uOtQEflz5uGr0uKyeNBoFQIRQNPuHfQ1N1Cye7uUEYyKGYPZYkPx7Yq1nqb2VsZPT2Z+TjYnt+6m+cIFMjbcyZwND4I+2HtiluZdJydLi5iaPg2n3g+FUiMLAMxmSt56kx8++JA58xZz08Kl7N78CwM9PZitVjxaNROnpJKXl0Phtq2cOt/K/IceZsFDf7zhiPOiPNx2OxUV5czOz5FgVeFAFTmlond6vKocMRoWXgl5x2Rr1Unx0SLy586R3SGvq8YuC46v73+Yy81NJGamyUJt62ffUnumgSffeZME0fnx8cPscWFUiNfVzQ9F+1gyfxmhHmGJ8/44IX84WVnOjMwM+VLLxUQgKQaGqWtqZtYs4QIWNb84bYvfH6S5+RyzRKflxszArXCjHDTzwx2P0NXaQtraOYybMIbS77cw1HFFun5U/v6k5M9jdOwYjmzdzHD/dexqJ061loUrbiEqMJJ933wvs4E1/gJC62DOinXyJd36/efY+gfR2LV4PDryFy9n9IQYNm/+mCHzdWwSRmukYNkd6JUG6g4ewDPcx/BwF7qIIDLWrsbhcFP9y24CFQb6Bq1YVFrm3LIGg0HHwZ9+kBxIrVaHFSUL190qhbz7N/2MXXSMlU5Ufv4UrFnv5UDt3421u1s69dQ+/sxbdwt2pZvf9m1D73FjcCqkmzF35VIcajV7du7H0d9LrLjRCiUzl98uRxc1h3bQZbHyt1/2wahRXneheA61Ss40nSPIoJXoAKEfFfdGUN8/eOc9cgvySEtL854f5H8u+mrP8umdj+L/+wubff8ahsxDlH//K74eNx69C5fRyNI7H8I0NMLhH77AV+VmxGGXUXEr7riPwe4+Krb/SqS/L/2mYQj0Y9balfQM9lO6axfBTgXGPhvBoZFkr7+N1s7LlB3ei8M8JNMhRLd55R8f4VxjE7U7dzI+JBinw4b5d+bg/Ps2cO5cK82HjqKxeHArDCj9AljzwH2cOV3HmYMHUAtNk85IQFQ0GYsW0TcwSGVREZb+HnR6BQHhESxadxdn6+ppKCmSyCa7VochNJzb7vkDRyuOc7K2DIXZzBhtkOz25K9fzalzTRzaW4Sv282EAF98/YPJWLme6tpq2msOEJ4wgbVf/QwGL59PjBQEeuVYWQXzpqfIDqgoRmUGNwpKSsuYOWsWWnH0FLo0sTk6HZR98F+q3/+OyfHxpN66mMPHj3L9VDNO0zDaYA2a4ABW3f0Ahwr303e6BpXNglWlInT8eBbfvp7C3bu5VluL3u2WUO7ICeOYuWQ+ZeXlXDzVgLt/kFEBfmgD/cm5cz17iooY6riMq29QJrfogwIpuOd2Nv36M12NpxkTEITa7CY0Mpqctas4WllBdUkJgYYAwoNjUAcEkX3zSnbv2oH1fCsuOZIMxz8olJtWrWP37j1cv3oZu3kQo07BqLFjWHT7ej757DOUdjOm7j6MHh+SUqcwe/E8vtnyPVevX5Y8RduAnemTp1AwN4tN27bSfKUTjUJFtFJLUnI8Y3OmSW3U8IVeClauIecfz0h9seBcygLc5tVgzi4Qchgva06sky6LjboTtczK9sJkhfBcIXAzFgffPPI4rccqWL5gAYlTU9mzZw9t9Y1EhIZgtZvIyM9kVGoChft303f5Ahq7cPkHMC09k6m5s/nws/dRMoLNNIIGI7NmZjNtZobUdg0ND0vYvGvIxdKbluE3Kohfd/3KcF8vgUY/Rvqs5M+dS3x6Mp9+8RFu+5B08vsoDOTNW0jwxPF8/803GIdNUuNl0miZmplNxoxMPv/4E9RCa+ayY/kdt7Ro8U2MjRnHj19/g2O4n0A/PVbLMAULFxI6Zhy/bNuGxzoizUQOMyxdsYqAURFs3raZnt5rMklDYVexYulS/AP07Ny1i/5Bi9Ty+Rq15OXn4Pv7u/3bwcN0dPXy6uefw+QUqU+UHQ8FXG5rx2w1kZCSKB2egmsrZhCdrRdwWZ2MT47/v96FDEVou8zLd92Lj83O+ptvlqPCX37disViJTAoAKvTzIpVy6R8Zu/u7Sg9Vux2J1pDGKvX3CqNRHt2bwPXoMQHGXxDWL5yLT09PRw4cFCanoTLWeXRctv62zE5h9m+61fsphEJalepfVm77ha6e7soKdqPZ3gAlUqFOiCYtTevY7iri337djHiNsl92q3Sc/+GB+lq6eC3vXswBOroNw2i9/Pn9pvvwNI5zN5du3HpRaylG41SyZ133S3B2Xv27iTAqMFucaBTBfGHDQ9xrrWF4xWlDFk7BXqe8FFxLFq8lEut5zlectRL+xDdsEA/li+7ievnznHqVC2DCgXP79oLhgBZAEodHVBdKUDQ4wkIDrshBvP+fllZKVPSUjD4CDe4WI1EKaam7EgZ09NnyLQxtVHtLRuwcKbiODNmzcSEBrPTRLTaTzq96777ie8/eJ9RUQHcdcvNVBUfo/jkSaIKcvjze++BqA9UIgHGS/84VVklkUlKHz1KtV5ODQVG67O3P+DZx570Ys3E+3gDL3Tw6BHm5OSil8EAComrFSXU8W/e4Zu33mJWSja3L7+FyiNHqKosw6N0SN3ihKRp5Bbks3//Llo6LpKam8eaF1/0YugkVNpL1Dh+opTMmaJO8vfWSJISb6LyrY0c2raF6NREli1aQtXOQpqra1FsWrTM0zHQQ/bqRcxavJiOLTv4cctWwufmkr/+biz4Y3Z6UOqdWIevc7G2ktkzZuDQ+kjlVZDQiPb08tvmXzjX1s5Nd91L2tTplO3cQdHOHZJervUPYMFt6xkfP4G68hK+3/wDmauXMyUvD5XeD2HiFC4us9VMeUUFswpyMUlytEeaBsS45viJSilKdoh8RZFr6FJIoHJDYy0ZU9NQCaecxczoiCAsvSJ/8BOu9HSz9rFHiRs7gdLNuzi0t5CVt64hJWsmPVq1hDe6h030mEeo6b7ClJmzGbrSL91/HqdbatUuX2wjbfoUMAo9hlt+zmD/EE2NLczImoVT7ZbuYB+3RjpdzzY3kzFjhozqUQn3pc1CjNLA5qdfwahVk/en24kdH0vx1z/TfLwCjULoogJY8uBDjB0/ni3v/Ye206fQBxgkvHnN/Q8zOmo0h779ictnz2CzDaIPC2bFHx8mMDiEvd99JVv5GquagIgYlj74ICHRQXz/0T+5cqFBippVQeGsePhZgoLDKfzyMy6XlzFRo8XpoyHv+T8TM24Cv/3t35yvOgsRUWjiRpN/920EBwVQ+NHHXDnTIFEEwWPiWPXnR2Sm8N5Pv+BqU7MEV6tCQ7n5yefkiWjXR+/R09REkD4AfWg4K5/8Mxa1m+8/+4DOlhYMDiUx48ez6rH7cSuVbPn0a6wX2wm3D+DrH8i6f70PIyNs+feLdAwMkvfkP1BHxaJx2fCoFQypVJw510Swj55R0ZGSqC5GWXqNjo8+/pjZc/JITk5BIQpQKQRxMXDuArs2fsDktBTmPnE3gwN9lH7wLSOXL+MxuvAZE8MtT/+dwb5+dr79Lxy93Vg9HsalTWPNAw8z1NPHljffxNTViUOlZMKMaSz4w130Dw+y+b0P8Rmwou0aJnFqOvP+9jSt7efY/N5baOwWmamZkp9H9t33yISFxp9/YeD0WYxuDwlZM8h96hF6rnRy8F8f4ewx0avREjtzBvPuWU/nlQ72FpdDvAAAIABJREFUvv8hmsERlB4lY9PSWPDAfTS3trLzk89wjgziVLuYmp9P9vJbGOy8zq6330QnRl2WYTKX3kT+8lWcbzvPju++QGUyozK5SM/JIvP2lTSdP0fp5u34DptwXb1IVu5c0h7+i4zO2/ru34mYMJb0x57jukEk47ilVsuhM1By5KAsAA0aJXahP/GIRAsVR0vLmJGZiUGrA6sdH5US59AgV6rrKPv8J1avWUXS2gU0NjRy+D/fYVS4GfaxkLogl/Slq+lobmXvGxuJDfKnfWSI3LWrSZozh/MNTRR/9iU6qx2rUsVNd95GWPJErrRf5sCXPxMinP7mfubevJLYOfmcbmxkz4f/JcrgIx2Iy+66g/BZUznXdJaKH34g3O5BPeRg1e134J+bwemaakq+3yJTTXpdChbceSdxeZmcOHaMkz9tJky40l0ulty8joSZmdRWn2Tbp58RGRKAXeMif8VNJOXmUnroCMc2byHCJ4ABk4M1d91N9JRJnKiuoGTXdomwcisNMks3Nn4Uh48UUVlShq9LQaDTzZp1awjLTuNoURFF3+0gJTObyffeRrdWg0dtwOPwoLG7KC87RubcHBwqj3Tea5RqXEMigq6WXMEmFbootQKN04HviIWfPvpYUJtZe/NqIsbGUnmklDN7SlCKKUqIjlv+tAG/6HD2795Oe1kZzkErUaOTWLzqZiInxFG4Zxv1x4okqN83PIY7H/yjFPXv3bGbs8cqUTkVhEeMYfkta/GPDebAb3torajGNmwhODqOtRvuxhAbxLbNP9BXX4dBFAjoeeCppyAmgu0//kBn5UnpXu72MfDQX58nMDicH//7Od2n6nDaLATEx7Hs9tsJjYpl2zc/cLWiCq3HhW9sGLc+9AAq/yA2//AT3WfP4BbUh6jR3HLffehCAti6ZRPnqitlgRkcPYZ7HvgDBj81P3/zNV2NbQRo9ai1Cu5/6nEI8uf7t9/lXMsFNjz1FxxjYxlSqfG4lNLt2nK+BZNlhMmTk7B4HPIQp1ZquNZwAbfFycTkJBlpplUoMIoC8Eonn2x8g6RJE7nn3rsx263s2LSF7oYLWOwWglLj2PCn++WU4ecvP2f4wnk5UY9ImMK6u++Txdrn77+DtbNdHqxUEVHc88ijaA163n/zHUyXulEptUQkTOLWu9bLadbun3/iQm09eoMvoUnJ3PXwQ1zvvsYvX36BrbmV6NAwjNHR3HLfH0RiA99+/D7DbhM9DgvhScnc+4eHsVwdYOs339HR2ojWR0vctDQWL1+FfcjFtp9/4eqlVjxKDxPSJrPm9lsZNI+w+dtv6W46i6/Ol4Sp2Sxfe5ssVL/7+lMs/ZfR+xvwGzuO9fffz0BvLz9+/Cn+IxasZhNx6dO49dE/Yaqt5eMPPsAQGc6aRx6l0xiEWYxd3aIh5KL6xFGZBBIUFonN5ZYNAJVGxbHSI0yZnIyPv+iTiY6YShpHaipqmD5zFkNC8W/QoNercA0O0lVbT/y4sSiCfGRGtOtKL5FaIzWlR9m6dTPL71zDnDn5XGk+z2eff0nQmDHcetfd6EQqlEqFTRhs7DZq6xtJTpsqx946P18ZOiH2oy8+/i+PPfCw7NQKFJfgwHp0ag4cPkhBTi4+4oTmEiIZDb5KN0c3f87p48dZctOtzM2dx5nyco7t34fHMoTJbmf+rXeRNjuTpuZ6vv7qC1ISklgjoOk+IqfaiUIwOe1mGi82MT4xFavNgI9fKDaXgwDLCM0/fs/pslJufvgBxiclM1J5is/+/TaKjxcv8ViGB0idEMf8RQs5vm8/R07VE5mbx81PPU2n3YVDq8TtsTBKp+XXV9+gpugwGTlZbLj1Nra89z61p8+StnI1t73wIiMDwwxZzUSPCpWROeWVFRTkL2C4346/XwAm8YUcA1TWlTJTZN85fXA6VagNOkasFo5XCsRBvjQfOERUmCiUbQ7OHK2UTC9h01crVfi6lfiabPz8xkbJ41q7ei15q1ey+fWXqTp/moXPPET2upvpH1GiUhiJCA6hraKC/zz6KMF6FXnLFpIxNYMdn23i8MmTrHnjBRIWFGD1KNGo9fgodQx099J6rolp09LQiMB0j0u2wwcGBqV7b9bsTOwajywA/ZwqCXU9fa6ZqbNmYlOI05Eajc2Je8jE5TPNzM6ezaDCjkstE3vo7e7mQvtFZs+cgcopDBxmfENDab1wkfa2i8zJy8VhHZGaAq3Rh/NtF7l+9TozZszA5rTI2CWZQ3nlOp3Xepk8LR1FgJGhwV4ClW62b/0Zm8vFujvvZtDqkZo7j8sGlzrY/ezLeCzDzNqwiviEBL79+1uMWJ0s/8dTRGdMxSpGMHo9WrWKhtpaiRKJn5QgM2FF9qLo8F2+2MHQ4AhpGTOwarwOr1C1nvamZroH+sjIzWFoeAS3WonWT8/Zs2clymBSSjK9djMKtwPj8BDGnh4+/NOfCfP1Z/n9f5Caz51ffcWAQsm6t95FGxuLUHiK1v6QWySNNBDkp2eMKAAd3kxVpU7L+598QlZBPknJKXiE49KjQONRcL6xSY6gUienMOK2ofC40FmdnG86JwXPY+PHY7GbUYq0F7eCs2ebJM5l4rhxOIYH0Ws1aPR6qurr0QQFET9hIo6BPjkSUul9qD5azvRR49GHh9HjMcnNUWcRjvZywuNGExwdQedgH9GBQbK9f63kOF+/spG4uBiW/fEOrvzuDv/13S8ZNW4C97z/FoQF0jvYLwG2YnMqLy4heWI8/hERDIu+j1ojNX5v/75R3X7vBoLDItBodKgdbowWBzXVVcROSUTja5QnTGmeUCnZX7iPnNnZqIx6rAbRT3LgYzFzetceyj79kpjQCNY8/yxlxYcp276d2LQ0lv1rI31GvURmiBmGWu3DkUOHmT0zDa1OiUulkI13lVvN0aPHycicjUGrR2G2oRcdBbWH0iOHyZ+eITEhYoTvMFkJ8Q2jqrCQhIwU6cSzK8V7qsDodFNSfIT0nNno/P3oHRnB3+iDq2+I/7z1Nv949RX6h4cICgtlZGgYLVqO7C9ibm4O6gBfhj12nA4nQXp/SvcWkjkvH49Ow5BlBI/VIp+xHW+8Q8ueI2SkTSb/sQ1898lHXDnbxqw5cyl48Xksg71yYxGjUKG7O/LbfhYIXXJAIG6bcG5a8QsK5LdDB5k+cwa+gk8nXZoeGVhfeqSETHEdfH0ZcdjQ6rTYRJpRcTFLly6Vm6XCV4vSKa6/le9f38j18nIW5sxmckEW2wv3UV5zlpS581ny5GMMqpWyEBCzHqXMYq5gdkGBHPWK+DKBwrAMW6mtriVndo6EUQsDl4i+G+nv4UpHO8mpiWh1GlwOhzRxma/1UXf6NIm5GRJ1JNYRrVLJtasiMeMSk5NT8dUZZdC8aNIMWEY42VBP7sL59A0MyHhA0ZPsutpNb0cX0+ImohIE9AC95OH1XOvkQmsb06dOR6FVM+i24K/RYOgZ4IeNb3O5qo4Nd95BRMIYNu3cRnVtHU++8AKxNy1h6OoV+Yz7BwXTVlsnoc1jEidK3IeIdhQsvb72K1y51EFa5iwZ+yd0sRqVhvNNzViGzUyKn4SPrx8Ol1Me3NsutsnDgEip0BsMUlLhI+RFbe18+frrGMxD3L5yOX5+vny7bRv13X088NLLhE+egklERIr1UKOhraUFs8VM0pQ0mTIkMYxKNW0tF2TnblJisnTFC+SI6veEmSvnW7Cah8jMmklvf69EuOg8Kr796HOSUlJIyc6QBhmRs201mehouyC/X9yo0dLMImDKSo2aujN10hCSOGWyXAeFBEqv01N9vJLIsHCio6NkxKPbbpNw+rbmFtmEiE9JlvL1oeFBgvz9Mbe189JjTxAXEMzDDzyMZ8jMO59/ynU9/OODd/EZO06mqUQEhKD38aW64jhR0dGMio3xuip0Pgz29XKm/Tz+wUFMGD8Oq8XiBT673ZysqSEyNIJxY8ZJPquQbAk+5iv/fIlFSxczNX06FptFOmJ93G4aDh7k5w8/IHlUJHfdsZ6mmhr2lh7FFhLBY2+8ybCfPzax3rkFR9JNTWU5EydOJCgsAqtLJHApJO6mWDBIJ6cQ5OsjjRcaoRd3C1B2FaMnjMcnOABfrQ7FwCCRaKjevoetX33FqJgwnn3uOc4WHuSzb75m8or53Pfai5icNokDcmtVhOuMlH+3lR1ffsOYUaN49JE/UX/8BJ/9vJnI7Nk8/vLLMqlLjNlFU0ncm5defZV/vPSSXMNdLqcEp4uJyYFDB8nJzUUtAO5uYfAUe6lD0gOyM9KJCvbD4bAwYLdhNBgo23+Y/ExvFJxbq6HTYiEiIJADn33Bvh9+ICM1mfv+9DC7v/6Goooy0lYtZtUfH2ZELQgRLmmgMgyPcPyrrzl96ACJE8dxy933cOzHrZSXHEPx4V23e0yXLzHKapEhw50mM4N+/mTd/yDpq1fjMBiklF6DHd3IIIfe+4yrVbX0X+tgTHAQjt4eLD6+xK1bT+79D3jBsILSLwjBSgW7ReTbvOWSR2cd8qD3E0wrD/sPb2LxvHng9PVaYfRayREqO1FJnsjdFJ1F0WIXHEC3jdPHKikQuZ5i5CrbnULNbGPns88z1NCA1mxG43DgNJkxRQQw9W+PkDR/CRp8JNRWhLiPnG9j0zPPEeWxo1IMS5fYyCUL6uhYEh++jaRVS7AL2brTia9aj3XYiiCzzxTRYiKj0O2Uuq++nl5azjSQnZMjM1CFTkaAPEf6BmR3Kj1rtswRFAkeIrGhs/0yHRcvkZ6dhdPlxCJOiAY91wf6ONPYxJzM2eg8Ntm2xzeIK729dF3uZGZaKgpxyjQNSlRMR38vLWfbmJc9G7XIs5SUcQ19Pf2ca79E+owp8oWzWUbwNfhIfIavjz+LFy+Wi4hYTMRiqRkyU/j4X7lSU01QbBAjJjOOfieaUVHc9f5rKGPCvG1lGfnhQ0vLOfpNA8yYNg2P2SzF4OL3m89dwGFxkTI5QVLLReqHyqamubkFh17FhIljpXlAjIbdej21Zxulc2pKahImlwtflQjbGsHe2My2196lv+U8Ko0CjV6HzeFGOSqaVS+9SOCE8XLUIHYiMYYWB44AXzXxo2NRK2TmkmzL/+f998maM0cGZN9IY5Ojg6PFZTI1JGpUOP2Dg/gYDHIxr6o8QXhkLGPGRINj2JvmqvXneE0dIaGhTBwzCpUomAVMWWvgUGUlYXGxTIwYhXFg2Dsa1Sg5VdfA2MhoAoL9MCnMaLV6NG4Nx0urSEhOwTfQgEYjRnVOGLHSVXmKvW9/jKu7m+BIP9pEBzQyjuCEBJa98hwenQKFUVw58Z3VVFeeIH5sHP6BfvI5FEuheCOf+uvfeOGV1zBqlJiH+gkVDEKrgqqTp4hLnkBQgK904arUGjweBcd/F96L3E2Dn+BbWTEa1OiwUfbDT7Rv2YOitw+lv45rvT0EBUUSkpzKsn++glVCVB2SUapCT+mhUjIyp0ugtEAtyHGLS0nJkaPMmJUlM4jddo+MgjSLLOCKY8zOEigljXQg+qpE8L2LssMlZC3yRqw5bIOotUIYbaRw337mLV0o33UxeFa4XbjMbja+vpF/vPyiN1PW7ZFOZ4VBT3FpGfk5WdjsTlR6EawkJv8qDu7dz7xlC2VYvUYjRkIuHH1DVG7ZweUd+1EO9GM1uKXLUmcMZsbixWT88W4wenXAIkPYpTVwrLSE/Fk5EsAqgOyC62dW6th1aD83zV0kP89uE0HwIj5RwW/7DrN40RzZ0VKqvQB8oQU/cqiUgvxs+cwI3IlecAOdTnb/859c3bePWL0WpVZNQ2cnA/6hpK1YxeonHsciIl4FTFYkcDiclB2vJLtgvpxKCgiBuBzmISs11aeYnTNLro9C6y4agWbLCOU15WQLfamUq7ikVtcyZKL8xAmyxBos9GoWkQttxGy1U1l9goK8TFxmEyoBoFWo6esZoO3aFZKmJKIQqRICP6PUYrbYqa04QW6WiIkUSSse6Uoc6B+iteUcs8TaKZJGxNMssl7tCn58/Bks9WcJElFzLhtdTjtXdRru+stTTJ6TB8JcJJirCiUDPQO0tJ0nI2cWHoWbQacJrcAEXeuj61o3U6ZNkxnyLotZplq0X77G9e5e0qelygJEFANKtZKLl67R2d3F9Iw0uY7bLXb89UZpAPno8cdQt58n2O2S4PEulwtnYhLL//QYo6dM88aXemzo1ErahQbQbGNSWroXJi2ygxVKmlvOyzUrMWmiN1DEG8RCY8MZFCqB8UjEZDehF2sDKt56fSMLFy4idfo0TFazRMyI7lL9mUb0KjWT4sd5s6vFddAbaWw+j8Hfj9ExUYyYhjAKlicKmhqa5QF14vgYef2Fbkmh0XOmtk5qMyOiI70P341Ns+FYGfu+/BZ3XSNJYVFyPbSJLPGx0Tz48j/QRkZ4/19Jy/ZQd6peZpyHR0fjHhmWvDvxRyVVNUxMSCQy2B+P04XDapMcxaraBiKiIogOD/ambsh0DCVPPv13GV0ZFuKLw2yWRZtKraK5uJidH/yHsK6rhKuVmD0eelQ69KnpbPjXGzKr2ClNF2K06pYF74Tx8YRERMpmhEzJUcGBsmKmTJlMqNBMCmj9jYjZ4zXVjJkUT2BQsDQSaoWR0+bm6u7f2PXZ5xiGBwjWqmX+rjs0AHdaPOv++aq3iNEJ/JOgilho+HUnJd98T8CImTC1noHuPlzhYehzMln93LNSCoPVBkIX/Xux9+qL/+CF117xrlMSTCrui5rDBw9K3JP4/mLjEoYrtdrI3v3HWLowF5VVrDFiSC2UaEqJxSsQa88Nra9do5PufoGNObl9J5Ei6nNkCJXajTPID9/0aaz82ws4ZbHuKw9jvgKT8/En1GzfTohlhEiDD4NDVswmK4rv//2CZ3XGLLY++QyhqLhmc3Df+x/QoFYxPs9L1x8x9xJhNMquw8DxavTXetj99n+knsCksrHh44/pUPsRMnU6KqO4zCLHwYXZYUbcgKxZuWhtanQii+VGvk1h6Y8sWbIQEMHxaqkFFJb0YydEoZfvTQAQmiOFmyG7haOVx1mQMwcfmTUuwrY9OB3D9Jw6SVBvD188/hipkbHYHXqWb3yTaoeZZOHStTtlFS46rqeOVtJXW0/26FA+/Ou9ROgN+PtNZPmr/+Kan4vQqamoFF6/o7j4nR3X6GxuIyMvC6ec4QvkiEJqG8/U1ZM7p8D7AHqNwPR1X6e5uZnMbG9gujh5mVw2hrv7uHKykRnCTWxQeUXFwJVr17jQfp6szNk3ZMNCOKyg9/p12ptaZafPrRfh2GIjddM/0s/5s+eYPS0DX3Hikr4UFx3Xr9PZP8CUlGS0mOQm1OtysnNHIX7ouGXNKqyOEZlEoVUZ6KirJ3JwiO6qara8+z4RYVGEJKWx8NmnaBu+xris6VgdNnSi9e7RceXqNRqutDJbxIKJbyX1CxrONV/AYbWTPC0Rq0KgJ1WoPX6cPdOM1QAJE8ZjlCWbGrNTTfO582hdbibFT0SlE5pFGy77ANcam4jFj6qff+X0rp3yBZq8eiXT166hU6shSiSHyKdKLWOTas824a9XkDx+HAox5hVizd+fpLfeelt2AKfNmOnFk9yQAZ6uPk2Izkjs+LE4jN7oLJ3bzanKarmQBIcG4eMnNn0Rxqqkpq4e36gA4sbGySxFUeDYbR5O1Z8ickwYY8OjUNo1YHVLiHZpZQWhE0YREx2FSqpAxIgrhJOVpxkfOZrwKMEUNGFxDROg8uPqyXpG21QUvvkfBttaGXG7yH/gQWJnz8TqpyNwwmiJIBEQ3kBNEMeKj5KamkiIwMdgx+Z24KsM4O8vvMJjTzyOr68GX61IbhFvayBFR8RpOJnokEBUYgmTYSZGjhw5yrRJibIzpw8KkPpTgQ5origjWeXPphdeZPhiK0q9njv/8RqmsAiCp03FYRQlg11qzXDpOXq4hIysmWiNOgmD8mpjVZQUHSE7IwuVr05qaL3uSdixZxeLFi9ApdJK9JLLYyfIqeVE8TGmTRPJJCrQi6hJERZuoLz6FImzp0rdsQIbBqEUMsPfn/07G9/e6K14LFZ5aBQ18o59+1i05KYbKl2LRCJoMFBZUkmeWDy1MKTwgquMqGg9VEySQ8HHT/8Ff39fTCoV97/0GtfxEDljGgitkEp8skqajEoOHGRl/nxvkohGJNq6MCmNHCk7yrKsXFwus/y+Im/VY1JQV1VLXr54p73QKvH8iw7pth9/ZvX6Vd7KTKSMiANNfy/W5iYCe3r48emnMWo16EaPIfamFdQMDHHPX5+ViBaNWDjddlw2O0fLTpA7Z6G3ALyR3OIasFJzso70gpmyUfO/NFTTwDDHKo6RLzN8Pbg9wquokGDwU/V1pM9Mx6DUohZpOhYXNouCk/UnyZmXIUBbN6x4Ooau2yk7dpzFK+dLF6WY0Ii7M9DZS+PZerLnzpJ6RGEGEInSFpOF6hqRo56FDZtc9n3Q0v97GpOhqwdVUzNb3vuAUGMQfvET0RVkcUHp5rZ7N0izg0x/8KjoudpDY2sLWQVZ8r0S5iLx2UOdQ1xu72DqrGnejV0852640N7F1d5eUjPEIdAtUURaNHS1XqOnt5uk9EkSDC3WL5HUca29jSgVnP3uG2r37MZpMjEhO4dZTz5Fo81JUrrQf4tfgknr5GKLKADtJEwR10c+WnLtb208j83pJmHyxBvaTO89EKYRt9PO+PjxaITsxrut8dUXnxMXM5p58+agFR0umeqipOFMm3y8JyXGeBEV4p1QGDhbf0HKoKdMjZfPleyBiGnFyUZ8/IzEJUTL6y/0uOJtFPnJ4QGBjBWMOqcoTAR3TiSWtDLqdyfvsdfeovvUKexqFxPzc5j5h3sZ9PchICpCcvWk6QKoOFbNxHETCIsKw+myymmO+IzaE6eJiRhFTEyEjDn00gDUlJWeIGbCGCJjg7Bill1ipVvNe698xB9uv5vwmFAZnSrTrTQaOepMiY7gt0cehK5rXDGbWfvUc/jMzKfX6E9E/GgZhCMLQFxUHati4vgEgiLDvRdSLD8q2FNeSkraZCKMAcikZ7s3wenIof1Mz8tC7SMgVHb0DpcsAjsbm4l0etj395dwD/ZxtreDP775GiMx0RhixhEYNsGbvStuohaqKw6QHh7Gl6vuIsKloNtlZcPbb9DoZ2B0ZiY+OqP8PDENGbKYeeH37t9rr76Gn97ovVc37vuhw4dkGpAwG8mDkULMObUUHaxgbm4WSpsNld6JTeOUz/qBwsOsW3IzCouASyrpM3VL+dPVshNEK/R8+sCfiPAz0Kse4bZnnmAwPJroyRmg88NltaH088FqHeHK2TNEms3sfP7vaAfEBCKIqTN+Pyy+/NB6z+SISC7v/Q3dkAW9byCJCxbhSZ/OtJUrZcdI9hvcVrBaOf3LdkYazlG3sxAfIbHy05K0YD4kTiHj1luwqLyJuQLGbLdZKCopYeGCZQiQgXXAgY9o4w9bOHqqiLz5oqNnwCVjptSMmE0cr6ykoKBA6vz+d9WGbSYOnyhjXu4cfGQsl+gMurFZBij/dTN9p2rprKyAnmGMyiCyb70T+6x0Js8vEPnvmPqHMYT5UVdezfEffiQ1UE914XcS1Gs0jiZxznwC580kPi/rhshTJ63VVrOd0+XVZM/Jly4e0fI3qlT0dXVzqq6WOcLC/j+3MtB57RrNzU3kFeR5I4sEHxAF3devMNLQzpTMLFxKJx6NAGpAZ+c12lvPM2N2JjalV0gvttSejqtcam1jRm4ODqXQCXhziC9fbGeoq4fMGTOlzkCpEn/HQ0tbG1e6usnKnIXd2i+dV2Lz+uqn7wjW+XPrqptlDqIonMW1u97QQH9VJdXbd2Bp78BuceE/Np7x+TmMX5JPUOI4PBpJcZNJIM0tLfTZhkiXOBYbapcChdLAufoGnGYrSTPScKqE91UstjrqTp1mxG2Vri9BKJLOKLQ01DWiEdq3FDHGEP8gccq3Sj6iyGU9d/AorstXZMtcPzaWhHlzGTdnHhEpKXLzFUuAW6Xh5OlGjFo3kxMSvDmvUmir4N9vvklOQYHMUJYTMNlFhqa6M/g7PIyfnIxdK4AOgtTv4szJOnz8gxkXPxGHzYJGsGVcCk4cryQoOpgxE8bK1UVoOMSp/HTdabR6JYkJCdw4EcjF52RtDbrYYEKjQ/GVfEobRmUwx0rKiR81jtHjonEqRelmkd2XhuJi3CfOcnr3bwwIALa/P2PyclGOjmHBXbejjAihT0IFDDITtbS4mCmpyYSEBGGSWcBiZKfh6Sf+wtPP/IUosTg7huQYwoaWwoP7yc/MlEgUjbjOolWhMlJSfJRpSan4BQfjsgs3nNi+HFQV7sVR30zFL9vwtdnR+frITXnS/AUkLV2GJ8BXdjHks+7WUlR0mNnZszD66GVZLiPAUHHwtyKyM2ZjELFcwkSlEHQcl4yImzV1Kr6+fvR6rPgojPIgV7y3iIL5i7xh6Sqrt7Ns03DkUDEzFuTJQk90TUXJ7u6z8ebGt/jHxpe9r5xkQoo4LBW7du9k0YoVjMjukDdyScTZlx4oZkH2XNBrMCsdWDARhJYTv2xDWXuWmr2FklNm02qZsWIVIZMmkbJ6hVxorQoFIzcoe6X7D7B67kKZIYqfVo5zRFZw4f593LxgMR6PHbtS5Hq6EcCcwt17WLRs8Y0NGZlMYXRoZCc3Q2QKS3bZDReg00b1z5twVVXTeqyUYcEkHBWDbtJkrELv9dKLcu0RxYfHaZOdlmNlleTOW/x/rFQhOrf2mzh58hSZBdn/R9ASuinT8BDlJ8rJmz9XFqii+yQK+d6+Xqqqqlm0cDEWqxk/vY8c8Q12DVJ7qpa8hdnysCE6U6KDOdg1wqULF0mdmozaoJb3Vlw716CZU/UnmZI7VSZAiWfB5XEx3DssE1TEuMvrCBdloRv71U6YGIguAAAgAElEQVRqduxi6ORJGo6U4qfQEjQxnsthgYybV8Dyu+6WCCHxnrjtTro6r9N+6SIzstOxyR1ZHIhdWK6bON/UyuycTFxum7fbBHRcuMrlrmskzpoq05zFEy5Yr2LEPzw8zIRpibKDK3rfongYaD1H05FDdB0t5krtSQwqFYGCwzotnfQ164hOSpZriCi6BIqntalBdgCTp82UnycMLeL9am5qweZ0kTg56f8Kc/Hnjafr5fObkpoiodviuumUOj54/z9kTM9g9uzZsoMozB6iO3i2tgmP20XK1Ek3csvAYXVxvvmSLC6S0hLk9ZUuY4Wa+vJauS6EjwuX74soDcWSWF9XL53OyRPFWiUSrIQIzcWZmmqJI+vcs5/+pmZ0QQKfk8CovFzGZWcRPmmSXGfFL/Gc1FRVExEeRnhUGBoReSiecuF6rmwkNiKaiNFR3gJQ8ARF+k59I34hgUSPi5LPv9cio+CNv7/BhtvuIlZ0Nv/nfHA6uVB1grbSYq4fKMR1vROzQkF87hxUydPIuuV2lCFBsj8kv5XHReXR47IDGBYV/f/NoArYd6zYWwAGBqEVJyBZALqpLCsmbvIkfMPD5XMjwvI0YlRdWITlbDNnf/gZrdOKOVhLTFYGPqmp5K9Zj0od4l1npAkVKqp/49LxEsx7i1F19Uq3e3D6NAIXziFl0QL8fAKkREylELwEN8/+5TneefPtG5Qs7z0Rvw4ePEBBVo7MYJcljtIpecPHD1cxM30WRn8Rt+fEikkeWI+VHKMgcx4qlw6lMNcpRZfXRu2WrQw3nKOx8DDYzAxr7WSuWY5y7AQy160Hm1J2MN0qGVRL2fatjDSepeannwhRqgkJHyWjHxUb1y7z9HRfZ9zY0ayZu4D6wkNU154l6aZlLH/pVbkYitfOrbSjd9s5+PI/Kfl1O5OmTWPJgiUU/bqL6lOnWPfoQ6Q/9AccGlDqtag8Fsn3ERy9qXlzsav85cNplNl3UHpwP7mLFsgiSUS9iEdOaHeqT5yQbl95UvK4ZbaneLgqqsqZlZstxyCCKO4dAVv48aEHaDxZy4ylK0iZmEz5pm00X25n6YtPMPO2O8DpDXW2GaDn/Dn+vWIV4/19GJUUL7OFt3/5E61Xr7D+lWdJvXmlDHCXUUoqvYwYOlpeQV52rhfoaHWCTo15eIhqkbv5v7xPUaGphdvaxNnWRqZMn37jpCqeHQ8Wax89dc1MTZ8hOwUiMkicuoVW5VxdC1MzZ3lNzOIr293STHKxvZ3J6WmyWyjNrBYnbpONlvoGErMzZESc+NlC8G/t7eNc83kmz5otf86QaYAAHyVbf/lRTnHX3/YADIouyw03d9913l2+Er3NwqzliwkJDePI5l209vTy1M/fEjglFYFDFIgfJxZ6e7rovNTBlLSpEpwsPllEiA1du85Idz8xk6cy7HChNGowKOxcam0Cs4O4FKGf8W50Ph43l842o/CoiU2cKF9qcQvVDit0XOS1m9cSqBTu4ztRutyUbvoGq0rDY7/sBmH5F6Gv8iSooqnlPHqDirhRMd6N9IbN/t/vv8uiBYtJnBiPQUBXhUEdD6fqahgdEEhsXKx83sxuM/5KLfV1pwkNjSUqKlYWyALUKTrF9XV1hPuHERt7Y5G5MU8WXd/wsBjCo4MZEvotrQaV00NTTTWxE0ajE4WPWlwfD2qPg9oTVYxLTMFHHyANU952jY1zhbvZ/vyrxAUGsXjDbVTW1NBWcxanry+P7NkGBjF68O5odoeJjvOtxISE4xcYiFMsHOLnuxy88vzf+PsLL6HU+3q7sqIL5R6hoqpMxhfqxO97NDIxQaVTcfRIMZmZudhdHjSiS2cVhioXDT//xJaNG5kYO5b5N99J05l6TuzZRNLMDJb891sw+HrbHEolViWSwzg9eSIGgTgQnyv6/Qoor6oiPT1DYoi8ebQwohKdqRPkpU33dnGFZlDwBD0KSvcVkTt/sZetaffi9rQ2F9XHj5GRkyMLe7sVtKIuN9l4deNrPP/6q/I90cuN17s4nzx6mGkFM8U8jn7xbKLHx+OiWOhnFiyW+dryHyPHKCPseOVlGn/9jczUKWQszGfPwf2cO9NEzsqV5D//LG6jgRHRuVCIQsFFyaHfWFgw36uBkixQca09lB05TFZWHmj0cgOXgfBOG8dLjjAlLweN1scLTxAnEbOVkydOkFyQL99pgS1SW71dvS/++Ee6T9aR8btDN31RPr9s30FLbQuLblvPnBeeldofsYyLb+Gx2qmurma6cPt6QyiltGPE5aL+1Gmy0/4/gUBsmCb7CLVnTpE1a6bcULzp3mKDdHP8aDmzCkQGsVB7CA2duG9WTpRVkJVb4J3W3Lh05pEBqk7VkJU/F6vDjV6YH8S6OmSi7nQ96dmZcs22OocwqrVYR4Y5XdfIrNm5cr8X75dwJGMb4f17NzBy5RpL5hYwZswotu7Y/v94Ou/oKqvtaz+n9/TeSEIKhBISeu9F6QJWrFiw19/16rVevXZFsTdQEbEBItKld0gIEpKQkN57O71/7h3H9y8jMMJ7zrvX2mvN+UwuV1bz4iefEjFrjkyHEqs3od1zdbXSXFfFyFEjUKrE09QQcHrx2u0ymi4jd/TA9kjplxGG1pYGWpuaGDZmLC6vX+qVRQPWUVNHb5+VwaNyZayvXsQrOz3Q0ckHd6/B2t7EiqWLiI2N4ctvvsUe1PDyJ5+hyB0xoLn9Z4TTWFuDy+MmI/sft68MAoCahgZsLjfDsrMHoMX/UCDKKkpQapRkCMOB/BQHmgqRMjM8N48xU6bJYYP2nxtrXUWZNLQlpg2WG12JilNCxeVLhEaEEZ00MBGTCbL+IE3lV6QWOSkrS0L3rQGbbNovFF8gNjKeuIgUzKIRsDoH1o5ll/n37beSGhXNskWL6Onu50+B6/r7O/DMNnH2WECvxuEGvUGssIvRmzQkDUqV751Uiwbhr9PnycrKxBARhj/gRSk7cD+F545L/aU5NG7gbJCwPvjPC//igUceJjwqWT4vcX8LCQRp3rGNz1/9r/y/3bH6ZorPnKHwUrFkYf7fz7/KTFu/aF6lCQSKLxYwKG0QlrBI2TjLByEA0QWFZGdnYwr9h00qumUCXCw4RWputqR+SEmJ1064wkjtll18/tL/yBqUxK23XM/+Q3u5WFeJYUgWj3/0CR59KGLoFip+WUeQoq2b2bDuTQYnx3LHyhsoPX6BXUeOkXbNTO5+5zXZF7iDQneulLGBbzz/Cs+8/rqUyHhV6n/g7D6KCwqZOGr0gEFRXs7dcn18ce8RRs2eI80BPoUHr9+BQWQiHz3EuKmz8DkVqPWCZSgenoej69/k9x82MXL4KJZds5Tj+w9xvOAcY5fMY+XLL4PaPBDLLUzCwQD7//sCe3/dTPakPBYvupazf+zl7OGjKN5bsigochLnr1jCpBG51O45wq8/biV7/gLyFy+nOajFL2JO4gz01Fzh9Fdf0dPYyKyV1zNh4lQuHjzNgR07yM/PYd6qZXRZjLR3d5CgUqD1eCgrKyc1dxSNChWW8EgsLi8dLW009jlIyRmKLSjuhwFUCpV0Qokimz9mtHTMCDGtUjjJtHquXiomJSURS0w4eqUSvd2D0elm7/ebJHl+zsMPywbr6MZv2b9nJxNuuIbRU2YQbUjB4Q/So/dQeek8B9/9gPiwSFY+/gTxKSmc27ubXzZ9y91r15I9ehTtfg8hEVG4uh00dHVzxdZNUmYmISoD2qBYBbpw+tyU1VaSlT0Ei9osDQcCDtnd30Pp1TJGTxgjo+BEk6M0qumvb0JV3cqI1HSZeSv0ZfaOLvraunH3e8gYkoNDq5QZghE6A12tbdTUVJM+JBuFxSRRIqo+B/bWDrx2J5bYKFwxFpQibLurC0dnN16Hl+iEZDRRMahUfpytVzldcIo+i5H88XOw+GLxeQL4DDbUnQ1c+OBjNF43t77+vOx6Dr2/gfKGZrLWrEYvclVNIXiCPvx+G121tSRikPy/QEQYFrMJV0M91sZm6XIKiU3EH5eEyqChr6EMr8DViA1dZAy+pESUai3Kxhb6u3roCgQJTU5BYTJJt5xOzCUqr1D0yScyPmj58y9LkfOOpx6j1+Yk/9Gn8aWkENT4JDBcTBLFRFKlV5GWmkrQ7Uep1eI1qPl8w1dMnziFYYMz0YiVlpgaGpWygUoXxVhEJkVbpJaus6kJa3cfRmM4Gp2FsIgEufZ2eXvp6+pE51GREJWAVmQ1+tw43X00NjQQHRqPOTqKPr0XlUaJyeXnauFF0pPiMUdG0qdSYzIbUfZ1c7WmCmdEKKFRSRi9FpQ+Hzqzi+bCM5Rt/JHhGYOZ9syj2Osb2PLcW5hj4pn87BM0i8QFlU5CYxUBB5WFhUxMziY6MoY2hU9mq/bXVHNw1x9Mmz6TxJRMXD4dBrOBrp5KmhoqSYxPRqszozKIA1qE/XRR1dhA3JChBAxGHB4foSo1YTYbjSdOcHHrL8yYPptRd9xHU/FFjnzwKuEJMeQ/9m/aDBa8IttagIA1GjlRGpuTTrhej0qMp1QaXCqlxKnk54/GpFQTKg4qhQ9fhIaCE8eYlZKFWa3GLlbwIhKqq4/Otg6iY2JRGELQhCdJLa3K1sbV4ouMGJEn4+cMhggpSWpqquTQycPMWLIYlVorV7nCzCAAwxfPn2bMqCx8ehV9FgNef5BIn4KLfxWTNDqf7j4nifooXD0dhIUFuLBnFzV/HGXFwsWk3LSMkn17+O2r78idMZOht95Eh8EgYwiFBlDttWNtbmZoTBKOPjvxael0tLWidtpoqquV7647oEAj0kgkdqWX8spyssaMw+byoFdopOHL77JztuQyGXPm0S2aRZ8wjnkId9g589tvVBw/xaOPPUxobga7tm2neN8pMvPGkLN6Jd0GPV5hThM5x2K1WnCeMVNF2pDYzAwkMvX5fVy6cInZeRPR+IJSJ+kThhh8XL1SQk7KICItIRI3IjJaxVakvb2LlMGZ0t1tiQ7H7bHTUn8VZ5+dzJSR6DUW2bk5PP30Oppp7WwjSXyOpjC0Irmitxdbf5+M31QbTETFRBIZZqClqU5uKGoa20kdOlbG5Sn9XuKNWjR9rWz6YB3+PitPPv4ImqQYtn/9FQ1Xaphz/U0oRuTSLEC+oSFoxJan9ir09xAfG41GpSXEFCndxX2tLbj6rQxOTkUTHka3SUe/04qjvga/3U5sQiq6kFACOi39tj6Cbidl1TVEDx2JKSoGu62XJLUafWU1P334IXFxkdy25k6IiuCH99dTVVnPsrvWoB6SiV0r5vBaAkEF1bVC6+eSTlSxSRbTV1FkKxoasDvdDM8eJou7yIhXK4I0NdfjslvJyUgnTGfA02dDrVBy7NRpmbubPmQoFjG1UgudZSvdbfWoVBrCI1MxGMKkfKm3t42ujmo0GhWmsFhi45OlXMpps9JYUS5NIBqtkZCoMPoDfbiCbmpqa1GbwohOyUGp0GH0+VB1tKGtrWLHN1+TMCiRm57+N7R28fE77+HTqFl45514k9PxWsLpsznRqYLUXikkNsqCOdRCmDkcX78fR48Nl8OKP+gjKi4WrcmAMdREU2MNfR2NWHRGYsLT0OlCZFxkWV05u4/vZMo18zDGpNDv8mMyWoh2u1GcOc22r74gc+J4bn7gfqip4a3XX8eYEMeytQ/QJl3ABpl5rVYGKbpwivTBqYREREtds9hQiaar6HwBgwcPJjwyQka+Cb2gMuDl8sVC8vJHyvzmhPg4VJ4Aun43tUcK2PHTVqYuWsC1K5dRW/oXn3/7JZ5QI6sffoSoQZlY+50y+tLg9XJi5zYOHNjFnJWLmD9nAbVnr7Bn207MURaWrL4eY3I8vU6nDEkQ78+GLzZwy91r6NWBTfSvOo3kLJYWFDF65Ci0QmMvqCJSf+ui7vR5xuTl4zLoUejUwtyLs6eD8uILDM/NJ2iKQhHQYXAFCdj7OHP8D/Ye3MuC629m9qwFlJwuYtOm7xg8Joc5K1fi0kWiMoTILOBgcz3Nf2znr7PHmH7XDeSPzaej6DIb3v8AxZe33xksLf6L8XkjuWH5Sk588R1n/7pMxsplzLvnPtxaC7agn35PLxaziksnDzNz4iQ0agM2mxOlWkeoVsf3L73I4d1/MGf5Im5auYpf/veuBFMKTIHPYiJj9jTmXruInz/+mqIrlUy44zbGLlxASGSo1DTJW5zLxeXiYkbn56MRkNJAALNeh7+jh82vvUf15cuMmz6RGxYv4fMX/0dDU6vkqM26+zZagzaZ/BApeHU9PRQXnmNC1lB2fPQlHS3tLL37dpwKFYXnL7Pi1jtwmy1YfXaMBhEoD1/e9QSVBX9x7S03MH3mHL579X2udnUw7T8PkTJjIiqTWbqzDK4APf29FNaWkT96DBa/HkVAgU+noKO7k6qyUqZOnIAq4MOr8OHUBdD12Pj1oRdw1TSy5PbrGTokiy/fXicnmA57Pz1+D/PX3MWkKVN489EnUAtDTriF+u5OrrvvAYbljOCD/7yIxuXCZe9BFxbCdffdT1h0DF9/+DGO3n5UAdFA+rn+zjvITh/Et2+/Sb2jmyVvv0jksFzMwSjJ+8PsQdPTyud33CmncjPvuk1yBo+u+4661k5u+nwdxlHDsAUFycONSdT3pg6+uOcpDAEFix+7B71Rx44PPyfY149LuCvDzMxbu0ZiY35/733sTc2YwsOwqZXc8PijuJ0e/vxyM+3WflZ/8BpxucMJuIOy4fVqFQTrG/nxnoeINBiZ/tBaNEoFR9etx42SRe+9jzIrQ67OxYRYrzRKWLSoqhlDs3H5BBtOi8fnZdPfzf+kvNGMHjZcius1OhU9Hiv9V6vZ8sjzpEdEsez+1VJLtOGd9+VnJDQYlqgYrr/1PhmB9cPX4nl2YjYY8f1d5J546VVqa+vY+s0GdD4vQbsTc0wUd7/yAgWlpfy0cTODQiNRdvbg+jvE+1+fruN8QSF/fLIBS2ws933+PorEBGwO/4B4XmWj/cJ5tjzyNKOHDGXcLStx29zse3cj4fHJ3PLJu7SadThVGokRMhGg6sBx9jz/HrEhYax+7d+cu1jAqS1bidEb8AgzkNnI2v88y+Gjhzi173d81n50Gj0xScnc+dAjnC28wPatvxKansKDH72DTUwugyrZnAg4++mft3L6ky8ZkT2EmWvv5eypE5T9+iM5Y8cw59XXaNELF7BQtmtxKzScPH2SvOFZhJlNcseu0uoQtKbjIug8Nx+zcB2rBePKjdtt5cgPP3Fl02+Mzspm6f23s/PPvZw9cgKl30+oxYAxJIT7n3merZt/4NKpYxKuK6axWTnDWX33ffLPyy9flNw1e8BHbl4eN9x0C9t++JnL5dW4evsI8bjIGTWcxY/cw8ZN31N+vJAREyex6r//oTMYQPD+heZUa/Hz8/r3KftmK6sXL2Pw1InsOfAnNYWl5EyewrXP/4vy/n4iw2PxOZwYg36+fuk1eo9fZNKYsSxYeysbNn5N27mLGHx+TGFmolKTuO6+u/n0049oFROZIDg9PqbPnM28JcvY9O1Gzl68wJzVNzLlzlvp9vuIMFtk2ojG6eKn9R9Rc/gYMyaOY8rS+Wz7fSeFJ4qYcM1C5jz6AH3CvSvc9wqVNLkV/O2UHDtNrHoV+LzCganG4XDxV+FFZk6YNpB4oBzQv+k9Hl5/6mm6Syq447pVjJ48mS8+XE97Tw/Wvh4SwsMYOiybOSuW8PEXn9BUX4XH5iTcEMWs2fOYMHs6765/F5u1E1tPD3EhscyeMVtG/n3+9QZau/qwOp0YQswsnDeXiTlD+fzzzyhtbmTV/Q8w4ppF+E1mubZ09nYSqw/y0UsvYKuoZPWKlQwePoSPP/6MuqtN3PPMc8TMmEm3Xk+/20OcTo+5oYkPnnkGl7WXG1atYlhuHq8+9zJRCh2Orm4USh/Lb7sRU3oKH368nkSDgbqKSsJiYlm1ejXRSUms+/hDmltbeOTFF0icPAGnXkefrZ9wpZqwbhsvrr2faKOO6xZeQ3h4GFu2bqOqrZt7n3uByLxRONRqKVESBrvqatEAuhmcnSUz6ZUKIfL3U1tTj9PpJmfocGnOC/o8GINB+mrreOv/niFWoeHptQ9KE9z7H67HrVHKLFuLVs3ae9dIM8bmLd9LrbYASptDonn4kcdxOBx88vF6CDhlFJ9aoWfNnXfjcbnY9O1m/B6lZGMKrfwDD98v1+HrPvpAJno99r/XCKal0eX1yjqqFQa4xkbeevIxUmIjuf3mG6Tz+PPvvsUbGspT696n3WTBrtQQZgjB6PZQefQQX7/9JoPj41l75xpaGtvZ+fsftLW3ExoagsGk5841d8iBxR+/b5eJOzrx981RPPTok5T8ffn+bscvuMxKXnj/XbzGEMld9QjHv9tDx9GTbHzzLQZnpHHfnXdw5cIF/th/gEB0NI++8Ta28GisYmodDEp5R8GZkwzOGExEbBxOsd4SKTkqNYVnz5OeLrR7kfKcFc2f3uWm/OBRtrz3IZlhUTz21P9RcOY0m7b/Slx2Bs988SVun4I2Wx/RcRZ6rR1cuVrCqEGDOff971Sev8SYsWMZv2oJx4vPkJ4/koSUdHp6HLgdCuJNoRRt3MBvGzfICek9DzzI7l17OHz6DEMmjeOOpx7DatbI+q41GHG7PVw4WyAzwsWZLb5HZp0Wk93J0S83cOL3PaQNHsaDd9/D4e0/cvLQPvRmHVYfRKUN56477+XM/j0cPH6A+DFDeOTTD3E5fXQL5JbZJCNXd+/fzZQJ0zARStAjBqhqFF3tlGz9kf0/bWbk2JGsXLWSMzt2c/CPPSjevuGWoIhbUre2kBMbT11ZJdqkRJKWLGLy3WtknI/YsomxuUoRZNeubSxfuHhgXylmu2JG7fOz+7U3qTx5HIPCJzlPyg47gxMHEZ4Ux6XaCjo8NjQCK9AfQBkbT+qKRcy+Y/U/m/EBoKnT6+GM4P1NmYpQk0itjAA7e/38ue4TCvcfxKwSD95Cd1Utmth4xty3lvR509BGibWNU2pN8NqoOXaK2iPHqdi9W2YPJgwfiTE9mzZDKLc8/ogMypah6bgwufs49uonNB4vIOAW+i2hU3TjiQoj96HbGHbdQpwIiGQQU0BJT2cXJ8svMnPqbEz/rAZcCmjv6aa6pJQZIstYinfFCsaKCRV7HnkBz9U6+m09mHQavP1Wqd0KjQ2jvL5G6pDEGknjcpMYHY3RoKOxrZ1et0fiEFz9/USFh5KUEMvlklJ8QSUWSwT1DS0SvWF1u+np7ETlcMgmxaTUUOro49oP/suQOfNlVJlgAnrFeLm9jq3PPIOnuYn+QICE0Fgcl1uIzchmyjMPETJ+lPy/KsX6VozSy+v47dnXcNQ1ookyykgzhcPD4NQ0DBYjde1N9AQdBN1uQh1+hqRn0Onqp6WnEy8KosOi6anrIGpkDtNeeARzVpp0A4qGIqAM0l9VzcGX3pECcU18BDZbP6FuH7q4eK55+UVMOUOkfkNM+/VBDWWXr0otRNawIXK0LuMBBXvpo4+ZOW4ieZLLJPaQwn7pp+10AQdfeA9NZy9Ks4Z+Rx96jYrUtGQ8ARdXKyuJiojBIzJRRaB7Rjo+r4vqujqZx9hvs0vgeVpCAoaAn8rqKhSWUHo8flwi/m7QYAw9VjramnCYhN5DicFrIC5nBDP++wzECJi6WECIeYyDiqNHuPz19zRdukzCiGzaWzqJ8YcSMSiNea8+K0KTZZyY0JQJR1v5tn1cWv8dFp+fToOHjv4uojUmfDYHMVFR9Np6UZk02N0OQsJCSE9KwdrSTm1VNUkZ6ZQ3NGCMiSNmTC7Xvvy01M/qlWIJKf2yXNyxi/OfbSTQ1YNWcDTdDhmynjp6NDNeegmfQScLnVKhxh9QcfLkGXJHDSPEYh4AsysGNC5CYzgpbwx6s2Eg4kicQH/Hpl3+8VeKPvuBCB94DUqq2xpJzkwnIiwMR0c73S0tRIWH4fJ6cChh+MhcutraqL5STpjJJLEd/V43qNVYTEb6OrsJ0RroFPzCqGiGZg7FXdWAs6cLh9on+VxRMckMmTmLYQ/eDQbdP6vbIEGlmy0fvEPweAHWyhrC05KxenxCRsOU5cvJvfc2qXtWiefjFsk/as58/i3VW/5A5/HQY/IhNMkZkXEkR0RTc7VcpP3hNarosvYSFRFJdmo6jWVX8dldkh3X4rBhzB5M/KR8ZojfR2gdxQMTeo2/dV0/v/I/nAWFKHu7CYmJoLGnl2a7jzGLl7L8P8/Iian4NohT0mO1ca6gkAnTZssGMCh0eiiwWW1cKBTmk5n/CPIFtkcImd0cev8jmo+dh45eQrQiy9SLLzqE5OR4WgS2IyyEdmsfHU4racIIJzJo27pw91sJalSSkxqSFE9UaDidJZVYxMVBp6WhpwdLZjZRcXHUFF0gQqUm0G1FHWKhNyqUhQ+tJXLa1IEaodYOrLucvXz6wnP4S0oJF6xUvZYuh5vaLgf3/OdFspavkKs0lU6Dyu5EYfew7d/P0F5yWXIlhYNauBcHxaXKVXN3WyNuvxNVhJn61ibSklOIDg2XzE2dWitj8axCehAdyZL71xA3ewpBgY2RhjWlfCYbX3yJvpJLxOkELklFVUcnISPzWP7gw0TnjSao+ieJggDVFRW4PB4yckagFOgiIWwKBqiqqpYN4PARI/+paf4BV25dA1+98AreslqiBUZbrZHPudekIj4hBmdlJdEmI2q9nmZbDxGZqWj1OqoLhQxFLiDpc7tIHD5EZvJ2VdSQHZ+CrbcXn0JDZNpQuvtt9LU1YzHo8HrcMgvYmJnBza+9Agkx+IRhUMgufB46CwvY+v77BBtqiDcZ6O/vwWU0osrM4q6X/ys5sEJ9LOuvw0nfhQtseeMdzN29KPqsxMTEUN/ZSXLeKJnQ1VZ1lRiLRSbziCzvzLwR9On+5hsAACAASURBVHR0Ym9oIcRglu9ztdNKX2wEr3zxGYRHyp5iQM8AdYeOs3X9egxd7ZIq0t3bg8cYgnHYSG589gWIjBhQfiqFIj3ImRMnycrKJiImRrqAlSL15u9ozIIz58iQeJiIf5SHPnRBL5U797Hj7Q/J8usweJG51l0mFenL5jD/wQfAECKJHQNxvW4KTx3Eebmc8g1bifYqae7p5O5X/0NDooW0qZNw2YOYLNFSHaFzQfXmbzn4xdeEBTREiHrc1SWjH00jMrlv3Vtg0g84oZXiM1By5Mhhxot3QqOR57si6MEkcDVfbKRwxx40VhehCgXunjYpQdJGhNPv8tHWIegVZuzdHXhMaoYsn8NM0Z+Zo+gX2CH1QPrPjoN7WTZ7CUYZXfuPCxsfpz78gOIDezE4bXLQ4vMEpb5W8e1/XgzeNm8evz7+BP7OTtyhFm5b/wHNviAJIlZIDTZZfhV4RYO29whLF1478OmJyZ0QeLjctBRdIs7v5+MnHpY3K6HEuf2tt8GswdtUyyevv0KIzkyvXcXjn3zCX55OcqZPReVRoVQJ0noAV8DHnsMHWLRgIRoh8B6o7GDrp63sMuZ+Bxsf/Q+Jwllj0rBMQIrbe0mcPWlAiKoR5dUrJzVbX3+XK7v2MsSglyvjRruTvohIMlauYuFdd2L3yihDlHixttfSX1pBkjPIt0++iF7wztLjWf36y9Q4+kiTiR8a/ML84AvSZ+3n8tUrjB8/Hq24BgotjBJa2tuoLiuXpG9ZGaXY20dfeQWhDjctp87zyzvrSYwMRxNlZslrL8vn13T2HAe++AKv20VUXi7LX3wZuqzSpbvn2w0EFH60mSnc/NxzMlOm4VwhP73zDuF6M6kjxzF77X0QZeLI1l9p3b4bZb+bxDETiZw6mSsRJubefJ2U0Ilz2C7MJ1dKybD2U33wIPu3bCZg9zFu/FzGPfwQ9b5OkieMQiEaKNEgBLT0lFcS7nBR9PMvXN29h57uTnJXLWXCmrtEOj1Hf/6JqoN7UQcCDMqfwPTHHwddkNNffEb1n8ew97vInDmPmY8+wEW1jdhh2UQgQOKiJfLQUl5Oqs/Iqa++perPfZIfOWH1zQxfspB2g464YTkDmiCU6NBQ8lcFWoWH4SPFnw8ErIsvy/tvvMXS2fMZOnwY6JUEfC6CAa/8/aM8Sgo+/5bm0xfos/Yw/c7rSFm6EDQm9r/8Mr3FBehNRjKvWcLQZSvk927/B+/RWlxEt62fBfetZcj110N1Dbu+2kh/cQWugIJpa9dKt7zQqe59+w06K0qxuv0svP8pQkeMwZ+YRMigCCkNFJ+jeCeLjx9hTGwK2599loayv6Rn/sb7nyBu3FhcMSL6KQ63dNAKEbuWhnNFpOpD2PjQQ2DtwhP0sOyBtVQ2tTJ55a38+K9/oW6qpcdtZd7TTzFoVD5CwPLH8y/R01xPh8/HqpdeIpCRiiY9kdCYhH+k2Qo8ASdNRZfI0Vr44vEnMXa10t7Xw9oPP6YrJJT4fJH6o0atEr+lioBbyckTZxmZn0do+AB0VWoVPV6OHj3GhLHjsIRaCCr8+AJOFAEXFcdPkhMaz4d33U+sCFNX+Fj14uOYYmPBo2Hrs8+j6Wiiy+vgzq++wK/RonJ62fLaG4TYbFQ2NbB2/bucvnSJGXMX8O2//oPR6aPd5eLBDZ/LYHONU8k3//csiUE/HU4bN7/3NtV6PUlTJxPUykhy/L4gTo2ChsLzDHV7+frxx2Rai1en4+FPvqS4qYERyxcMYDD6bGC0yCbt8sGjDFcZ+eKZf6NTeej3O3j4vbcHxIn2IOufeBLpbw4xcu/77w04lLv7+eZfzxNrDKfSauWBzV9R5Owib8Yk6adWYhhQ4/m81B49TIbXy3dPPoHf6cQ0KI1xa+7laEMTtz31L2lYFS5scZa4+vs4c66IidMXoNWK7HNx0QzQ293LuaILzJgz7x98jkdOAH3Wbtr/ugxX6vj17Y9I1JpRRVhYtu55AW+Esjq+efYlYsxheMJDWPbx2wK8Svvhw+z87Es59Q/PyOSal54DswX3qXNseOUNYs0haBMSWPTGK9JUETxygt/Wf4ZBacARGc51H71JqdtGzsTx0hcccAVk5nGLSFCprcRYfJlf170r5GaEZ2WTteJGqj0BFq26CQTiRCEtX7RX12Lo7MF3sZgf1r1LVGQI+pgolv73f1If1rZzP5u/+IyQCCPRmaksffUV+dm1/L6Hgz9uQ4MaQ8Zg5r38b9pDtcSlJWOXho4wfD4PrRXlpCmh/rdtHPl+k1yx585fwKj77qdOpSVjRO4/LlShYPdQXVaG0+0nfcRYdCqRVCWcZm5Kq6uwuVzk5+YNTABli+mlouAcWaZQLny5hdIDx2T06PiFc2hPNjNubD4tO49wcvtOWT+GzZ/FGHFB0Gq48Oa7NJw9L40rY5YsYsgjD8g6c+GDzyje8ydKt5epS5aQuuZ2MJkoeOll2q5U4BAomnlzGH73bVS5bFLzONA6qSR37kpxEUMNek6+8QZVx47JnOlZt91B0vIVtGkNDMrMktppu9sup1NXzhUwxBLBoadfxl9TS29vBwvvvRPjisWyvu194x26Ssrp6+ji1ocfwjJvhmT2nXr1dbquVtLn8zHt3rs5gJ8JS5cwLCV9IFJVLyz+CioKixC+5iMvP4ezpoqK9g7ue+1tXNmjUKdnYI6PwB0Q+k7hwoYTh06QnTWU6MQEOZsQNU3k3Z46dYacYcOIiouStA7hOzfgo/L0cXL+RjztfvYNbNVNtPX28uC7r9KaEYlhaDZmS8KAWdDnx6yGM79vY9+HnzLKrcJkdUr3dJMehj9wG/nXLUOhFPZW1YAzX2gwT+2T/cjmu/9FpDaEeredBQ+tYWdDKQ++8vJACLDQIAtJjEbD7/t2M3P+POn8HggxFTxfJZUnL5OmUvPR/beRERXClYZGnlz3AcQlgdXGN88/i09As5U67n5GyKKiMIvMd40Zq8ODxRCUqTi/nTjN3PmLBVtFGi6VvoExl+CMxvh8fPt/T6Lz+ehXGZi7ZBmKTx95MpioUtJ18ABGvxdPqIn48eOJnDCJUStW4BBNnkYvDRzipnlyzyHmzp014GARGiUxZbFaKdixC0dVFad+2SIjm0IiYxk1ZTJh6Uk0N9dxaucOtH4lUdFpxOaPwjRtJBMXLSHgUaMS1VHoZAiw59ABFsydJ5sJ+cnY7fKAObzlO3rKyuk+dBZlnxVNmIFhc+diyJvE0GWLZa/S2dFEZEI0CqeDkxs3U37wCIHWFjnnaHW7SJ40AW/mYLk+FWkWonEQfbjabeX0jt+5+PsunAUlWHQ6nFEm0mdOImHCWPJnzgGlYYBXKNzKvb0UlRQzaepkVAISKnUgCjo7u6i4UsHUKZMGNMCi8xeMpNo6zu3eg/VqJcViiqlREhIfQf6Mqehj4zl1+Aj2y5dltrF2cBoT58zHpLFQevYcDUVnZcEPG55N/sxZKBQGGkrLKRGfl0JFZGIqI8SNIj6c+vIr1O7cg9oTIClvPMUeDyPuuo0pyxdK95Mo1oJcIrKJq3/bSvWRw3RVVyLIQmERg0iZNIHklXOIG5UjdRQK0dx6oa28kqqjR2k9c4aOk6exhBjxpcWTM2UaBnMUBYeP0nuxQK4Z1HFJjJs9C6Wwzh89Qn/JVfQaExE5uYRPHEvMoqmEZaYTKoAyPqc0p3VVVlKx4zCV+w6haKhDp1fjTopl6DXzyJg9m/C/x/Wi0RMtiHD0VVyuQqf0kTk0E588bGXyo2RrLVlwDUOGDSWoE8ktIr8Tqk6epvVkIXVHT9NzqQydViCORpMucjvdcObQn1jrSrE6HYyYu4S0YbkofX4KhTvt6mVUInZu3AQGjxiJUa3jzN79dBQVYzBbCB01igkzZ9LfUM+lE0extTbgDCqJHz2d9Gnz5ApME6VH4NTEwSqMO2XHj+I4do7Le3bjs3XLG+6g3PEkjB1D3vWL8EcJ7dXArV1gbipPnKXlz6NUHjmMu70RnVlH6NBMCVkYNjiXCwcPo2xrkI1C2jXzScnMJtDQSuHhw/R2toPFQtrkmUSMymX89UvpU4rexSwdoX6fncqTp6nZd5jG4ycItfbiCvoJmzSRhMmTmbRiJUGZ+StmrQr5vp45XSBF+SHC9PIPfMXv8XP8xEnGThiP3ij8nkKZJhzLAQp278ZxoZSSPYfxtnZiigwlbdZ4mQjTdbWRsmMnUXU249OpybxuGeb4BLRWB/u3/ITJ7SQsNgZVZhod/VYWT5jK9m82SVOFPjKSuEljGZE/hs4rNez57nuyw0JxKiBhzhwsY8cy+sbr5KVHHNsKobfWwJEtvxK8eIGyg/sRmWFKs5mEcZNInzGN4Uvn4xbaVIFpCSgICGPa/oNQXM7hH77HoHSjjTAxYtE8TJZwnNUdnP3zMB6vTeaGjpo/j/CQMEL67Oz69kcMAlISEUXK8oWoswYxa8UiQczE5VNI+K9ILzr/688ozxdQtn+vvBQZk1LojklEk5nNmuefH6BkiRdRaFrtNs6eL2L81HlykChNBcEAtj4r54uKmDRzhpzei3mAyKL19Xdy9redaGqaOfXzb+isbpnuETtrNFFxMXQVlFBy+BSmoAq3xUTm6uWYwi14/rpEyf5DqEVqR2ICcdfMldrX3vMXqT59Dr0PPCYjw25eQUxkBF0HDlNz6hwKtQ5vXAzJqxZjzh1O/jRBRNDi+1sYr1cosXd1UbRrB96Cc5QdOkB8dBje8DCqDaHkL7mOeStulKxVvzogNXS2tlbObtuOs+ACV44eQaPyk5o7goi8fELComk4eYGqS5fwqb2YEmPInDyJ6LBI6o+eoub8JbQKDRE5OUTMn4FxRBYjJo9BoTJIoJewU7XXVFK8ayfOM6doLSzArNZgThuMbvJUBs+ZR3b+GOkCHqCyeaituIrT7SNteL5cMugkqtJLRU0NdpeLESPFBHDAoSTGIM1lxVzatY9AcSWX/zxKhMlM+piRlAb7GDokG/v5MtqvVKMLMaNLSyZy+gQsBj21v+7AfrVakhviR4/COG0iDo+XlgPH8NY1oQlA7JAsoqeMw2I2UrN7D3VFlwjqDSRPnIBi9EjyFi8iPj1DupYNBov8rly5XETNkUN0/L6DQFMzGpMJzaB0YuYsIHfhUsLj4gZczEL6Q4CS06fpOFdA0687Ube24nbbic8bTvqqZdQ0N3N170GC7d0yq31Q7gjipo7H43RQs2MX1vpG1JZQQsaO5s+Ah3+/+x4pYdFgd4FFYFOCFB4+RF/heXr+2I6nsR5FaBiWnJGET5vHqMXLMMZH/mOEFHPJIGeOnSYzI5vI+Lj/D+DwebycO32OoTnDCI8Kk5xhsWvR4uHiwX00nzpP6S+7CfEIOkoI8WNz0U3IIW/JInSWGNQq/YDHzR/k8v59nP9lK93HTzEyMYnatmaGL5qPfsYEhsyeLXWZDocbo4DEB92c3bpRNsY1u07RfLUeU0oS8RPyONvfxhsbvx5oAMUKVRpiVOz98wAz5syREXgDnMQBwP6Z3/bTV3aZ6n0/Y2+pRxcWTf60WcRkDKGzrZWTO36WIQoKfTgZY8eTMG4UeQsXE7BEDZQKUcjEpK+khOGjxuKw9RFjDiHocsiJ/uXfdtB49ixNx4/i7O4lPDULmy+IYt3yVcHmxlpyMpO55bolbNu0ict1deSuWsXKfz0LCpMUAos4EpNOy5kDh5gwc5Z0WYsNoXDJ4Xby+9PPc/C3HUycM50bV63k63feR+H10N3fK7VR+ZMmMGvSFPZv/oXTpcXMfeZhZt15B2jC8aORo1zhZisqLGTM6PwB25jgD4gJoNvFp08+QUVRIVPG5nPdgvl88+FHXGlo4aZnXmTUDTfJW764DghorIihajx2kqSIGL5Z9wGdvT0su3s1oSkJ7Dt2lNWPPjbgjBQgX3GNcPv5+rY1dF6tYM7iWWQMTmXH5p8oaWvh+rdeZOS8eWhEVqBfJDAoCVptnCm/xNgpgvUlnHx+tAotzl4bJRUVjB4/Rjpw5BZS/PsuP5/ffCe1JcWsuv8WeYvd/uXX6P0iRtlDUKdj9NyZ8gbz01cb8dnsA6gkpYIpCxeQmp7GZ+++T4TBRFdzC+awUK65+XoiIkLZtuFLAv1WLBqjTEkZvXgO6ZmD2bXpR0raWrl/0wYS8ydLG7lkK4rn6ejl61tupK+5gek3rSIyNIaTm36n5u8Vw8O/foslJ1uma2hE+oBY4/Va+d/8ZahtNlasuYmwCDMbPlxPiFaAb3XSATz3huuIjgqXgm53VzeRYeHY/T6uueVmGaN0aPMOGhx2ntv7K5pU4QRTExDOYY0Cz9UqPrn5LsIVKsZetxS9QcOBjV/j0Gh4/Jet+JMTZeyVeOP1fjWNFXXCd0B8eoqMI5KiXz989elnTJ49g9SswRJ+LFpG8f3sL6nglRvvIjUikiW3rsRp62fPtz+g8YorB+jjoph55y20tbVR+Nsu3O3dEiorMpdXPbKWnv4+tn6xgXCVDk1QKfU2dz39GBVVVzmy7XciRDKNWPeYNMx7+E6KSq9waf8Z/LoQntr9B+gGoK0D0cRWOs6d5bv7HiXeYmHJY2s5f/ES53ccwpyUzAO/fIs/LGTA3+lzo1EFubRtJ9ufeZXRmRlMXrWA4iuXKD5xgt7mDpITUulxunjo5ec4dPAAV44eQxcMYvU4CRmUzNzbb6G6vIbjG7YzNHc013//JR6fC214xECd8vi4tGUL2157iyEpKcy56QauVJRyds8OknKHc8NnXxIwhUgHozSgBVUUXfiLUTlZ6AWUWmRZKwTrS8WZs2cZMW70P3gi8ey9qJ0O/vptN1ueeZXc9Ayuu3s1R48epfjIKfQixs8oTETR3HH3vfy2dRtlhQVEhoVJOUVSxmCWrb6ZfXv3UnzyDFF6QZJTytv/0jtvYfuO3+isqCVos6IOuskeO4Lh185k996D9Ja2kDZ2Iks+epsOYRgR01QxfhUr0dde5eTWX8jNyeaaG1ey9fedXC2tZNLSpcx+7ikZb6cVB4q4fOpVfP3vZ6nevpepeaOYtnIBv+3aTm1ZCaEqPVqngrRhOUy9bSVffvs17aXlxFvC6GnvZtzEycxZsoTvtvzM0ZNnePK/r5Bz040g3MKSZCBuvR4+eeRh7H8VMzo7gxlL5rNh02bOn7vM6kefYOpjD+LXKqXEQUwNAk4XFy5ckFq+AeSHAIxD0O6V6I/Rk8b+g1r1owm6UDucfPbE/1F/toD5kyYxbeoUvvnqK2ydPTIpAq2O4Xl5zJw7iw8//wSbx0HQ68fsVTN5zATGzprJJx+9Tz8uqVnSB9QSyC/c3hs2bpTbEJ/LieXvpBmRdpGVl8NXP/1IeVMbT735HumzFkhNmYiMFOcd3VY+vuM2uqrLWbX0WqLio/j9wAFK69p47I13SJ6/AI8gKnghTBRIh413b1hBd1UFd6++maRBg/jwo4/R64347G78vTauv/UW1CkxfL7xS2JNZqydXRJJsmz5SqL/RpV8+tUGWrp6eXvjBrRj8+UkZuA2Jjk5PL9sMTp7PzctWUx8dBRffb+FBoeHN7/9DmVWFkGB25IgegWN9bW4PR5SswTvTwCHxPdcRUdtk2Qfpg/7hwMY9KATG6CmFp6/aTUWp5vbVq4gJi6G99a9Jxs7pWDBqbSsvu02PB43P239GWfAI9UT5qCO++5YI2VBGzZ/h03hxiCSfVw+blp1o0TubNy4AZ3RIHPFBaLm5ptvwIufz3/YjC8knP9t/hkiEgZW2LJRhd7zZ3jx/nsYnhDNMpHq0tPD9r0HcBlDeWnLrxAVJYkW4mzwdfbgqS7n+fvuIsms46G776K5uZXtv/+BSySv6AWMSsl9995DaWkJh44cxBN0Y9IbUTmCPPjAoxRcusz+grO0aoKs3/kHqEWu+D8rYF+Qpv27+fyVFwlRwT2rb6GrtZUdfx7EExnD01t+kmenX6saAJ4r4GLBedLS0qRRU1wx5fNXqCi5eIm05FTM4uwUPywGV14XVTt3sPG9dxkSn8hN11/PyYJCft27h+yxY3jws0/k++0RbECVcA+rqTh7lqysLPa99y6XC86SlpPNdc/+m6L6WjLHjUMtdzIBlIJe4Xdx9efNfPT6a6SLFKfb13DqxFn2HT7GmNmzWP3yi2DW4//HvS4qwMVTBeTnj5FSBolVFSoTX4DTX3/Ij599QPaQdO686WbO/3lcIm8EZ1hjMRKTnszixUs5vGMfl8qukj19Jte/9sbAGW7UDKB+1AF27vmNRQuXSLOk3+2T753IAj70ztsc+W07aZmDuXHVjRzbe4TTx06h+Hzp8mBbVzsh0RZGDcmioeACzb09+LLSUSelEVSGYxNh00YlBmWQ7soK4iJjUVmi5PRL4+nD39WJus9OXVMLyqQE0jLS6SgtpbuuTn5owhAQNJoZlj2E1ksltPV0YUsIJz4/D5tCR3e/g3CjBZXgPlVVk56SiEYnHD5eVIKhhYKW6jo6+7oxp4jYmzhaSq9g7eolVnzo8QnYDXr5UugdLqldEXFiUdFx9PY4ae3qJmVYBs2NNfRUVTBx7BiCBv2AzV5gJtx+nPXNVNVVEpOXwaBBSVQcOSNX0obcDPwhZiyGUCwqE46mbpR6g3QHmxJjCQixuy+ARa3DZXdRUnFV0unFiyueT8DjIl6hwnayAOz9xOUPJi4uisrDp8EukgwMtAX8hI0aQVhMNFeOnEDnFiBbBVafl8SxY4iJjaPq1Hn83T1YRAqBmNDkZBMdH0XZsYPE+wLE2QL0ep1ELZ6KJsRAyfY/UAmdWk42mtSh9HcGMeuNaBQOjN2tKM6fG8hOnj2T8PAozmz6ldCEJLqHZWGLikKlNUiOo17jQ9PUQmJNO/3NLWQsmCJhsvVHj2FR6rAFtXQolaTNmYrD66Tq5HFS1Tr0Hb0EtDoS5s3EoDdT/MN2whOS6BqeTrekySsxGszSyq+oqyP6ShmOnh6yBUvSbqP1j53oLGH0jZlAd2QEbqVLbuYsChMN1fVoRERPfCw2nwu1WkWIRse2HdvJGTea2OREXMItrdPhs1uJ9QTxF5Zi7Whl7PULsPX10rDv9EBmq9JHTcBN5vLF8jBsPXyCFL0Jt9uLy2ggcfokent76S24RFRQJDcEsWsUZF47nebWJnovFhPWZ2OQWkOn10bc8tnY3W4a/jhKmHCOjh5Fh8GCRhsq0RgRxiDBqgoiS6rklDt50Vya2jtpP15IWPIguodnYQ0Lw9bnJCrUQsDRQ0hXN4aichROJ9mLZ9PY3khbYRGxYRE09TlQJyagy07H47BjP19ErEIh14NdqiCJc2fS19KN5+AFmQXtGZ9Le6iJLrdHyhfCPD6U9fWoy8uJjoggYsJEauuq8JQUYIqLpWfkWHpDwwj6PfjERF5vlkat3CGD5URKTMtEDJRRpeNcwXlyRufJyCpxf9MHg1LoHayqx1BaR5TJyOC5E7h08S809b1yVdZs8OEMNTNoZD5dTS0Ea+rw2mw4jVq0CXEkjBpJTVkFhuYOlP122bSEJScQMiSV9uYmPKU1xAstlq8fTZyF0OmjuXSxBEVREynD8mgYmU6DWo0BE+FuP1HdHXLK7KitISk5kfhRIykqvkx7eRVJI0fSkZaMPyoGW4edcIMOha8Hf20tupJaspKSiB07nMMnjmB0ODCqNPQ6/BiSE9EPS6WivJTQ9h7CRHZ6QIU5Mor44UMoLavA39GPX28mcvIk2gjQ6xArNjUh+OmrqMBzpYphWenEjBjMqXPn0TmEdk1N5LTxtCvFHdKPQWeQa6eLRUWMmjgWl9+HNxiU5jSNH0ouXSY3Pw+PKH46FUqnnXCHE19tPbbyCkYPG0rUoASZEhFss2G0hHLVYSUxN4ewhFhKS4rlxM0gCnRQT3rGEMJjoym4cA6PS5gATXR29TFsxCjCIiMoKypCb7MTZTTQ39vD4OEZxAxN5uCxozi6XaTlTcQWN4hGjx+lyUiI10tsazvBhjp62xsYMXwICakp7Ny9B70xFG1SKp6MIfLnQywhKHu7SHH30Vl8gWBfDxPGjkVrDOHE8ZOEifPbLzTWflJGDEOZHMuJo0eIsTuJNhhp6e1m/NSpslHYs2sfCRFx6OIS6ImLpUucIyFmAj09hPT3SaKBu7uD8XmjiBAZx/v/RGUIJXpoDraoCPrFBUdoBjVaGtua8fq9JA9Kkpp1IdUwaPRYG9vkmZOUmY7L75HSkwiFAktHD12lZQR7u5g7Y6okDZw7fZYIYyiOALSpg2Tl50o5QOmlv1B4XNLt7FPoGTYiT67vzp09RahRLZNQRC2eMHmKNIdUXb6MVLy53RJBs2TFUuqaqjldeJ7whBQ0cYPoC0sgYA6jr6eHyKCPdJ+LposFWK1dLLpmAY7+fs4VFBEwWIjPG0ODwYRNpZWr/zjRo9RV0F9XLrXyEyaMw251cfbUWaLCIrF7vfQE/eRPmYTD66b4/FniRbPsdKPRmBk/cRp9/XaOXzhPv8pPYu5IApEJOFQDjuowvx9LawPNxZcwh5qZNHYMnfV1XCwtQZ+UTEj2ULp0FrwGs1zRqtVKSkqKGJSaitZokcBw0fzGhYdTdfESSZFRhOp1mGWkpF+6wR2OfiorK2SfNFVk+3a0c7GwiCHJ6cQmxdOn9aILCcHZK6gOJorrakhLT0XtdtJQX0NyRjp+rZbqlnbCIyNlMku6oHA01RMumMANTdQ1N6JPjic9K5uWyno66poJ1ZvkWdiu9GBXgtEUQm+fnerqRtKzclBoDTi9fvR6C/6eNlwVF8Ddh12tYtKEydRdKMHV2YNRraClt5OQrDSyc3JoKb1KQ2U9iYMyCUtMwmPWojLpsfb2oNSrqeqsJzwmnoBbI936PhEa4LShq6qkt74WU0IsY8aO5/KpAmquVKL4etnSxahMewAAIABJREFUYGNNNXlZQ1h8/Q0c/+Y7zlwtJ+baOSy+/yHQhtPZ30dkQij0dbD5vy9x6eBR5s26luuXr2DrV59ypOAcM9bcw4onnqLF7sYdDBKiU6L0ujlz/CgLFizE1iUybVVoBRJEo2bf4T8ZPj4fl14tAZh6u58wV4CN/3udi6cOM2f+JFYsuYbNn3zJhYuXue7eB5hyy2r8oSZqO9uICLUQrtew7o7baCkrZ9qca5k/Zx4/fvEZheUlTL/ndubcdCtBdST+gEY6iBqLCvjk4bVEqALMuHYu02fNZdv7X3H8wkVuffNl8pcvpsftkrDVGJ1BgsleX7uG6rLLXDN/Dtddu4RPX/+QS1U1rPrPvxg2azZBQ6hc4YmgdKu1n9raWoYPHUa4MRSP10lAG8Df1cqut96ht/wKi66Zy8jcPL57+yO6PT4WP/kIg+fMpMvtxBEMEBUZSXNNA90NreTm5tHj88qiJzJM2xobqaq6yrR5c6VIXrwQKoUfcwB+vnkNXc0NLHj+AWKT49n4zMv4NCamPf0sKROmEvAGJKjSrfVh7O7kx3sfIMITZOaNNxGbGM+mz96n3mrlupf+R+SoMTgEikGrRqXw4igp4dyb6/C1tjHzphvJHJzGZ889h9Ycyl1vfQBpg+hROvHqlOiNRhQ1jfx6z8OSszXp/ntkFuSBDz+lL+Bnybo3UQ9Ok9A9dVAlV22dxRc5uO5VAvZ+Ft3/iBx17/vgA1kwF7z6LtrsLHxKB36Fj4BCS4mIkdIapevLK7Jl/R6px1n/8YdMnD2T4cNGoHEr0IloOpWf+jNnOL3+U/QeJ6seuYvuzm52f/4DhvAo7nr3VRRZabQ6bHiDyClr2cVLmPUWUnOGUu+0yttzpiWS4mOnpMA8Lj2VLp9DYhBizGZajp/k+yefJiUxmnmP301VVRVFm7ahi05kwfvvYY2KkmYOkbkdGW6i6tBBTr+1jmi9gVX/939cLCvh8M9bCEtLZ+Ub79AnWFx+leQM6pVeLu3cwbn1H5Edl8C1Dz7E+dMnOX1gL5EiWP3Tr7B7XNiVghwYJFIXQvlvOzn43ntER0Uw//8ep6joIld++o3IlEEs/ehd6nUagio1Sl+AsICSM1u28NemjQxLTWHhmns4cvwYRX/uJWHEKJa8uo5ese4I9MlVo0Jl4dDho0yYkI9WQN2VKlmIhd7s2LGjjBJpMRYLQcGVE869gJdj322m4ZcdDI6KYsmTa/nzj12UnSgiKSeH5etfx6P009TbR7gljDCVQUoi0sbno44Mp8vpIESjR9dp5fO31/Hs889JlmOvzymfjzGgZN/Hn3Bh+zbGjRnJ+BVzOXXyDCV7z5AzeQbjn36UBrUKsyUcb3cPcT4XB7/8gqo9exg3bATTblnNTsGhKyogY8J4rn3mWawCX+E34HFaUan6+P2z9XTvPsKErBym3XE72376kYuFBUxftozZjz2OnSA99j6SIkLBamfr/96k4cR5JowZy4QblvPzps1cKShmyrJljH/gLrp1avzeoGQZmvGx+fU38BZcknns029Zxnc//8yV4hrGzp7PvLX30qtR4FeLPHa/lCacFlnA02ZIn5lcASv/H1PvAR119X1vP9NrJr2RUBNaKKGG0Am9iTQBEQsCduyIooKKCKioSBFURBQFKSJNOqH3XgMkhARSSJ9M7y/3xu/v/85aruVySTJ8yr3nnrP3sxXUuu0S4Nyri4DZiwayCnUwQBhefvzoI0KXrzOoayZtBvTml1/XcP9eKeOmvUTL8aOxu50yaUhEMNZardy8nkP/gUOpqqqRG29EhIWikvvk3r5F/z79cNkdco2MDguTG+LSV16lJieHKZOfIr5NY75a+j3OWh/DJj1P6tAR1Gh0BJVqtF43lppKVs/7hOrb13n+iXE0at2e7xZ+KTFY/Sc9TesRYylx+DGo9KjcNky+cpZ8OBP1g3KeHTWeuCYtWLpsKdU+K9M+eJeEzO7YAkE8CqVkzApt6JJXX8VTU8akCeNISE7m+2UrqbD7eWbGeyRk9ZCoL9HQMwqYfkkpK2bPRl1extSJE4h5hHP6eulyyjxBXp7zKWHNm+PT66UUQETK3SnMx+Fy0qpla7kuy4xXlYq7t29JioCIfBPXTJgi9IJyUPSAlZ99gtley7QJ4zGZzPzwy2qsqHl/0VeomwlpQzVavUFyJEUXV6PR0ya9I5VVVjRaHQajniuXLqDTqElrkYbLapcxiJEWM87rF/hixkwaRiUx+alJVNaWsnrjn3hNBl74ZC7BBi2oEagUBTQ0asnfu1NqKaMsFl4RPMbSMn79Y53suL20YAE1wlyh1hIeUGC02ah8xN1bvWgB8RFGXn7+eUoLS/nrn214LCZmLv0ehJFEIRBRKqK1Ru7vOsjqBQuJjQrn5denU3z1Jn/v2UuxTs3rXy0kGBePS6mQUZxqm43CI0fZ//tvaG21vDtrJkXXr7Jy3ToiW7dhyodz8JqiCIiOolYj17mT505Rr0EDEpMayXsSrlGjstdybtdONv+0gnomHZ99MIuco6f55a8NmNu3Zvbq1bL7abPZUakUGI0mrqzfxMoFX5DWsj6vTn+Ni9mnWb7+L1JGDGLqh+9LJ3ZYeLjsMiocbk5t+Zctq1bTrF4c77z+Ksd2bmX7vgMkZ/Ri+rIV2Ow1cr8UUyUh7fhk0iSq7uXRtmUKU5+fLNOTft22g+aPj+DZdz/AbgsRGVWXrhLwObly9jRdMjujNptweX0ISY2I9jy6dy8ZXTqhDNNSLZ4TtZIYUwQ7v13J37+uJrNbWyY/9xR/b9jEvrOnadS/N5Pfeg+tKgKPOJzqtRjstWSv/IFrhw+QktKQMVMmk71zF//u3oti2aQnQiZ/EOX9EuI0eqrLqwnGx1F/7OP0nDZNbkRCSOV2V6PXKji+fBnXdu0jVGol3mDCZatCmZxI1PBhDHxlOt6QRsJ0pTSFAEeOHZRsNp3CIBcmwVL2+QJcPnOaHn26SVmdjNQR44EaN3u/+prqW9ewFt8hPsJEaXExRMWSNe1lmo0dL0cW4s+IaY7R5+bkt19ye+9eKRpXB0LSyalKTqT1s+NJHzMWv08nO4NiUl126gJ/zf2UBBFl5KxC7fPhqnTijY2l/xcfkdCtKyq1MCf8J+OoKOWfxV9Tdf0KOmstIadHAjK19RvQc9rzpAwZJkG1GrNaFg9lj0auDx8US4xN3XgtWEesrS1j09fzyT96lFhPkChdGFanD2dUFP1nvkVKVi/pEBIB2T6VloLi+9iKq+jcsYMUIMvRoTtEVU2VdAxnZHT6v6g8cSr05+eTPWcetXm5lCicsu0rnNgPvSFGff41TXv0QqkTp3ovLl0IZVU5W96agePabcLDoqV9vMpVSVjTFEa8N4vwFmmE9AJGLEZMCnSVlfz5yov48+8SHRWLtcZKKODH1DiVQe/OwpLWEhELI7KbawX4OjeXsx9/gf3WXRQJ8dQ4bGidNiKaNmbAx7PQNm6EUSQPiJmigGgVP2D1e9OpuH2Txs1aypD3GJ0BXb2GDPlwLqYWTQQxWurNBLr46rXrkqnVpEnK/wG0RfTgd98sokefPnTskFE38hCTAL8H262b/DP7E2x5d4hNiiMQClFdYad+p06MmPsxREXIvFOxK9gCPi5duUaT+k2IihGC4rqJiMELNy5cIqF+EtGJsf/3jIsrVHDkKOeXrsR2Lx9VdBg+rxut04O5aQuGLvoWf2w0BjFr9rjkyOHK7p2cWPw9hho7Sn0YTtG+10Fs61aM/ugziInD7XRJ9yu+ILnZBzi08HPCXS48QSWGyCiKqirwJyTy9u/r8VsMqJRB3B4nWp2BGzt3ceObpSjKK3HHRFHtdhBn0kni/8B5n+ExR+Lz+zGpdSgCAQoeOdN2fTEXs9OBQhx8tFopm2gzeBh9Z35CwCTsH4JAL26YnkMHD9GlW4Y0zUh4eUgU8wGOH8qmfUZnjGZLneZFPLg+NzceRbWdWrIcva0WQ1QYZdZaGdbWc8wY2r08hZBejU9ZlyIhspJPnzpLZv++VPrccjMUYx6D3ce3Xyzgo7lz6sDfYvQjoyW9XNi4mUt//IXrfoEMd79XdF92cHqOm0C7116RnWinP4ROmEhDbvYs/paH+w5ARRWmiBjpkq7Xujmdhw+j1dhxhJQGFAoxphWvpZfdP3xPybadmGsdGE1mCiur0TRsQOthw8mc/DwejQqf14VZyBSCfrIXL6fo32wCZVVoI8K4W1ZKkw7tadanFx2nPYMzEESvNtZF6wU9bF2wgPKd+0gUuadmDbdKS6hV6Gg/cAhjZs/+P/C04GYGPV5ZAPYS0XT/y5hSQI3LyoWLF+jbrXcdzfx/n5CLzQvnY9t7iASFCrca7lZXYajfiKwnJ9JCGPpMAsshseyyoMw+fJiMbt3kJv0f64GaKitXr16hV++e8tcKDZoA/Qtn79Yvv6b2+BmZrexV+lBGhlEegqffn0V87/64lSq0AhghR8APWbtgLrXnzhAjvM3OAIRHcKSkkGlzP6PD8FF1jmG5NgQI1jxg9cL5hC7fxljrRq81UuK2oW5Rn8env0JCl25Scyu6Zmox0r5fxF/z51N16RxhAT9ms5kHNgfGFq0YNf11jM1SUUeG4/G4MGrVuO/dY92XXxG8eQu904lar+Whz4u2WQvGvvY6MW0FUUA8CKLaDnE7Pxen00W7tPT/lwKlgJt3buL1eWib1kaOcCUjJiC6uzdYM/8LdA/uY/H5MWkNVBHizKOOzWe//Ex0sxQUJiHZrwOk38rNk90xkXYhTM9uwUNSKbh28yYGvZ7mDRsLf1ud9NbjwXfnGr8I3Mv9cuKNZmw2Kz6THkWjJJ6f9zkkJkuJiMVoJFRdg/9uLuu++Rr3g/uygyUkBdYQGFq34bnP50FsvIS1+x1etIJte+YE//ywHHduHlEqrTRSeUxGQk0bMuXT2RAXJ80vGlM4XmsNvht5bFn8PbbbN0k0GAg63HgtYVzVKPhi/R9oYuOpdbsJE7nXgQA5+/aybdlyIh6Wk2Q0UmmrJhgThbtRI176fjmoDAS9AckIFTnZpy9foEFKquzUCoWAyhGQ1+nu4d1s/+kH9CVF1NebsD6sxhsVjbF/b56Y+YHUoQrNmswl8HvJ2bKFU5s24M3NoX54ODa7F0eEBV3PTkx8/z2ZdS/eI7G2CRnX9Q1b2L96DeF2O7FaNc7aSrxRMZh69mfk+x/i9nslskXeF6+br16YQkORdX3jBnFaHdVWG97YGCIH9GXEjA/qgOaic6QWfy+Ro36YLpnd0BnFgLkOEiDesyPZx+gr0n3EuDsopooCZh3g8NKfuZ2djb84n6TocIrKHmJIaUy9wf0Z+Nw0UIT/Z6KtW5Ou/PojJzb9RbiY/IgDYzBItcOJYuXCj0IjOmewadaHhDm9+EIapn63hEKthuQuXVBoVFL4KfQ+4i+Wc+w4LUzh/PLGTExeLza8TP1mAcUmPQlt26MU8FCUuBw1aEw6dh7ay+B+Q9A+OvG4BfdKJwS4Ifbu3MmgAYNQazRSZCvGmoaAl5pLlzAVFbPl83mEXHb88Rae+3E5d2qrSW6XgTJgQikE2uL9qnVSc/U82vt32f7VfAI2J+YmaYybv5A79iqadOss9UgupwOj3sztE+cpvJZH90YNWf7WFOIsejSJiUz4ZhEXKx7SIiNLYmScNi9hYVrc1aXY79+m9tQZzi36kWidmcrYCJ5cMI9ijZrI5i3RGET4V13FWFlZxp2rN8nIyCSo1mEQDgThCLRX8iDnLIoHRRz87ieUngBhLZsx4tM5XKqsoG23XiilqFJAchXk3y+k5G4hmZldQSBjHC4Mgrv4sJTzBbfJ7NlTwkgNGoHyCPLw5lWSgwFK9uxn68o1mM1G6me0wiA6WJZERj/7HEohqtGpcSi9VBTmEVtVTtWZ8/y7ZBUKv4JGmd0YMGcW10ruktati4zgcvkUhDQW7t8oINVfTsGebRz6cRVao4nEQQPp/szz3PMpaNa+PU6rFa1RQ0CjpPRuDo2tbm7vPMChPzZJR3Tzft3p/d6bXC3MJ627KHi1uLweNFotBZfO0Uyh5cratZz8ZwPmyAia9h9KxoSneKDREtuiKUoZLSFKBJHgcQ29WS/Bn0LuLt5pUYAsnjeffr2yaN29O446/woGgtw/d4JUJRxbvYac7GME1Cq6PD2e1MEDqBCi4AYp6Hyy7CegUZB96jgNE5NpkNxAPj8iTkXjV3D13FnCmzWQMUTBgIjJEmkRCnJPHaelJZztH8whUFIlgeD9po2n4eBBFJpiiG/UBJ3MlQziU/kovHGZFBVs+WwevltF1Dq99Hv1ZSzpbTA0bYIxQehbvLJQUKgslF3JpYnSyeZ3XsMnsCkeL2NnzeHvi9cY+fpbxDSoJ7umgjpfHKqh+mYObTxG9sycjbuikmKXlcfefw1degvZTdUaYmTInNflIaAKkH/6BGk6Pevfex9vRSVWt4fp33/PQ4Mec2YGAUMYBhR1qROhIPv3H5BpPSaj2LjqDPgC9CuSMTplZEgAr09R584WQvjbxw7Rwmzmh1deQ+/x89Bm470fl1EY8NOoSw8wm3H+d3dVXh8Hd+xm8JDh8kRtU/pl5JWnqlqafD5fMJ9apw2DxVKnABKg7GPHaK0x8vObM4h3B/AZNIz+bi75BGncNhP0FgmNFRGDSrWHOycP0zwQZNnMD4hBi1WhZuKiRdxxOmgv+XoC8CYWfyWKgJq7x4/TxO9gxZuvEe1xEQizMOrrxRToTDTtlIlbtFdkFJwTld+O9fJ1EkpsrP9kIdjchOpF8/g3H3PZWknX3iL/XGykdZFpHo8V260c6lXa+GXGB6j9fiJSGtNq3BjOVpQz4c238SlEb1eUwX78bjcnjp2kX99BMtv7f6ETIif84sULZPXMkmWcLEKE+a26EMftHFLsPhZPeUmO/ZPS2zDio5nkut2kdu+DS7oy9XLDqci/z/279+jatydOrweFTmieFFIXe+HyJdoN6IMbr4zUE4euB+X38OUXEn4pl8MrVqOqsmJolMiAX5dwuaiAlO79ZBibwGV5qmxoFU48ebdRXrjMxm++QxHwk9Apg7BhI8hTKRg2YSxGpQK1+E5uNw+ttZhcHu5v+Ifjv/9OYpgOZWIcQ775iiuVlbTt0k3aLQRTVK9WUXz/DgmCSrFpG8fXb8Rut9O4V3f6zfmAy1VVtO3QFZvDhcVkRKSbVFUUk6xUcfWH1bKx4XW7aNitC30+msHNGist07tI8b4okMWh4/bdW3LU26m1iLmsK7QDihCX7lzH4/fSoWX6f2F7Yl0KknvlHKkGA1dX/87RdRsxqLT0GDeGgvoxaJun0qvvYJwuj5RQCGHzmdOnsFgstGjZCrfNjj7cLJsApy5fJMxioWXjFHmfPAGvxOLcO3uWRpEWDn45j3tnLhDwqOj7xFOkjB1NnstKo/bNUGp1MmdYGdBQdP0WSVoN5xYv5MK+XQQMRvo/9ywNhwzCpjMTHdtIutsDRlGQ+rl69hAd4uux7eX3oLSKCreTbk+OJXX0EGrNRszhMWjDI6RFTFyNi2eP09Zs4fj87yg+dQ6VWs3Al6fyR1k+j7/9JuER8RgUOjkxwGXnxrVzpEVFs+v9T6m4ekNKep6dMwt3eispPYlJbiK7wULiIP7IsWOHSG3TCkt0LF6PnwjhhAoFuXhuP2kWIzvfm4M7t1A67Z+ZM5uHqQ0xpbXGaI74Dw8j6qFarp0/RvuISLbM+JjqO/dw6nVM+fxTKhKj5fg5PrYBPqcXjclAyOsm79olGqk0/DVzDqHSUhzOGl5c+AV3E5OI7tgRg0bYLEUqoAefy8a3C+cy5/kX2fD0q+iqbBR77Lz80wrKPS5iM7tBWAQuKWwUu5qff7duYvTjYyR1w1Frx2QRWskAf/+7jaz+/aTMQKTXyI6Tx03umXOkWqL55+1Z+CurKMLFG8u/5YbKT1qv/sJKJiEk4owcsNdQducyiYI08MoMdLVuNFFRZA0ehGLOWy+EWkRHceefv0nS6bG7grQbOAxV63S6PzlBctrk2UQEobvcHFy3EefdAs5s2EycQeBYDKR0zyA6sz2dR438vxBmeWpShDh06igdumaiVwsnYd1DIrInDx86xLDBw7HZ3DLZQIx1cFVzduMmrBcvc2f3fozigB9uoH6frph6dqbX0DFogyJqS1+XUuTycviP37BeuUjpmWMoPD4cmjAyRo7C0r416UP74Ve45UlbaDguHzvLll830ioqhrx927AI2rZaRctBA9B2TKfX8LEo/cKVrJQ4mYC9mjN/b6T65Flqs89gVmiojjTTcthgTG1b02n4MPwhATT2Sc1VdVU1165cp3efAXUCbW9d9qCg2d+9eJyzO7dTeek6upCKgMVC22HDSRowiJROGShELJE4kWmQ0NLS/EI6de1at7tKzkwQ28NSrhXlk56ZgVohOiahukKktobDa1ZRcOwkjlv3Cfl8JLRqQolWS7OxT9NvzNi6F0gcflRBqu7f5dy6tZSdv0DZ9RziwmNwBtS0GTSQxqMHkZyeRsjjRKG1YPfqqLx7n/v7N1JweA9VN65LEbU3qQFtho+iSe8BNEhrhfY/lbHIiizKuULh9t0UHDhG7a0CoqOjcUboSOnXi+YjHyO2ZWtCIbWMmhOxbEIjU7X3CDm7/8VWdJugSomufgtaDh5O44EDiGreREKNRPmnCuq5cuUa2jAtjVPEYihKdjFqDLBkwZf079GHll0zqdUoJTpGF3BRfvE81cePc2nHDqrzCwiLicYRFU67USNp8WisH5/UBLUowH0+MKk5dPIYDZPq07hBQ1k0CJMDLj83L57H0DiRsIRYwlSiJKq7N7mnj1Nx8BA3d+4lUFItR95hrRsSk9mF9hOnoo+JRe8UglPx6Cq5cjSbkgN7yTuYjfdBGUZTBKk9+xDethWtHh+KKj4SX8iFSmVGDFcv7DqM99hu7h8/gLOmHGdISXLHHuS6g3z40y8EjBpUIqJMG6IGH+cP/ktg11FKDh7HXVGD36QhdUQWpvQ02o0YSUhvwRwQXS7R3Q9y9cA+avYf5O6Rw1LYXGV30rJrH2IzMkh7ahxeoxmD3Nbquvr7D+ynW7cemA3CBCRIRkFUIT9HD2WT0TlDOu1E10d8BD/g0q6dlB05zKW9e4g2m6lxe0jL6kN4sxZ0GzMRLBb5volCTxsKcWTXXnp17wlGAyFNXaKoOGDM/vBDvl2yROIjRMaw+D4amWW8nYqjp7i5Yw/xnhAOZZD4Ef2IzexC95FPCuuc9JPJr6Rws/e3X1DeusXlXbtROj0oxFi/V186Dh1G00wRpK4lIIsrFeqAiiNiRHb1LNd2baWeRiHjDVNGTSTYIJU+EydKDqAwBChETjYuDqxZg+f4ZYqPn8ei1lGhChIxvKckCmQNHomzxoUxIqbuhRTf55dVuE+c4f6pszJez2vQoxGjRwHfnTcPt+TNid/hw+P1yAJwYO+B8rkUjVbh+rXaa7hw6QI9e/SRkBmdMDkIzabaw/YVy1Cev8z9k2fRa7T4zCZSBg0gum066f2GSj20mKqI3xGscXD+1Ck698iU2iIB3xavtr3kIZeuXaXzwH44Qh4MAoqvVFLrqODc1u1Y9xzDdSmHCH+Q8oCHppPHYezSkeZ9huBDg0VORMBbUcjJjevxnj1P/smTspMTiE/glimKJv36MeGFKXLuoHLUykLkfkEhV7OPYN1/CMfNG4TcVsJTGmHu0YsGPXvRukdvHC637MwGAz5ctnL2/PwzyjMXqLp6nfDwcEqU0HDcaBI6dSajRz+Z8a4XbMiQn+Lcm1zfv4+aoycpu3RVQryNjRsSPTCL+pldad2xu8SyOCSHNER+/h08dhftWqVL84GMi1WEuJx7QxaAbVu0kfuN6Jlrgn7Kc3M4s3kz1lOnsd7ORavUYGmawlVNiLFvvUnz9hnoheRDdo58XL18icjwcJJTU+vWfRnFF+LMhXOotFpaNGuOTisO/nWH3vKLl7hxYC85B3eiqrXjrPIR1ag5iVlZ9HzqCbRJkfLJVIj8wZCWe6cvSLhz/r+bMPhc1AQCRKelEZbejqxR4zElpEiDgjDihJReLp88SPnJ01Rsz8Z7vxRleBj6R0EDjQdlkdqtK3HN0mRnrUawWy1hnDl+iIpz58lft5lIhwevx0Ncl47sDzl547tvSYxpSCgo5A+Cc+XncvYeHpw+RfGuAyiqqtFYjKga1cfSpxddx0/AEpVclzHv8qLSqDh9/AgpLZsTEZcgn3OlqI4dVs5eOELNtavkrtmIRRwCtTosbVth7J5Jx8ceIzo+qQ6LJxFAXq6czObO/oPc27obi0JNhSJEUscOJHfuzICnnhYOTNAb/+MVBji5aweV129wYcPfaGtrSUqIIbZda3wdOtJ59CiiLFHykCa0nwI798msGaSHxZC7Zgv1NEY8ejXxbdNIzOhIh0kT5RrjUYvVy0cg4Ob8oaPSdCWQeBqjMKeKBQv2Z+8jS0TEyaXCVRcI6Q9yafsOam7mcfuv7WjFvlUvkpjObTF3Tqfn2HF4gzq0eq2sTYyPJG+H1q2m/MJ5io+eJswdkqkuIl1FMW/0qJDLVk2Lxgn079GN/Vv/5Wb+Azo+NppRM2eBXofL76/rZrl97J+zkOwdO2japT2PjxzN1t83cfXmTQY+PZpBr7+ADAIVr4UAGwl90ZFsMocMkJmsDr+DGLXYOOHA4Wx69e4rl3HhYFK57OANsOvjuezb+g9ZIwYzKKsfO35eS05RIZ1enMDAl6aBR3RkghARKR2Mm956l1O799G5b38GDxrE5l9+4kbeLca8/ipdpz0jZ8sCuyCWt5q8fL6Y9BwRqOjWux+tGqZycv0Wbpc8YMjcGbQXXDilgaDHhTdML0Oil016hYdXb9BjSBaHjfb7AAAgAElEQVSdO3Rg44+/UVRRydi3XiV94hNyPC4tu4ogtXY7F+7k0rptRzRBPWEatWj6gN3G0pGjUXlstOjdgQ5t0zm05h/OX7vLKyt+JqFvT5nTKzqhghRnLS+n5FYu6ZldJKvL7/fITmlhYYEsMtPbdZBMRkFAl9e6uprvpj6PtbSI4ZOexKLWcm79Vm7cK+W19RuJ79i+zhklsgfFp6yc1ZMmY694SOdJIyVg+vya9RSVVfL231ugYSMQ3UXhupBthDK+HDEEncJDzxcmydHk+T//Ie9+OTM3bkXTpCFqg9ioxYhWg/36NXa//gbK8kq6j39KAqhPbtnIPUct7+zajS8uXsZa/S9fk8IC5gwZQlKkkf4vTsRabSVvxwnySqqZsXUrypQkQgrvf3wzHddu3MRg0NGksSgMBUIyiEYRYuWypfTu1YcWbdNx/ddC14eCeK5f58vR42gQbaHXlDG4fT5Ord9LhTskf34gIlwW/f+VyFy8fJ6ExHi5OekEp0akYCiU3Dx/nsiEeBIaNMAtFxK1HINVXL7Kkikv0rxeIllPjKTwXgF3T56jyOlj5p4DBMP0KMXqIxzYSgX3du9h1+zPiLOYyHrpaSlSPvnLn8Q3bc6ENashMfE/mG/dqOfu/r38NeNN4i0GRr7zOpevXOPkum00aNGOScIpJyd1QotQx248t3Ejh+Z9SsvERPpMeo6L165y9J8NJDRvweQ1f4Ilus4FKevXEOf+XMuhr76iYWIUHSeN4Nq1G+TtPEHj1p0Zuepn/GHisCEGVOJhVnP06FEyRadPbET/gdBDygBHjh+ma8cMGZ8nsD0SferxcWz5Dxz5cSUtmjYg86nHOJh9hIJDV+iSNYT+i75CzmbFR3R9PG4uXDxHh97dCIqUE7UKv8uJ2qhnzscfMWfmhyhNJhw+oQEU2bs+/pm/kDMb/6Znehv6DMri4MFsLp29TsfBwxn82Sc4FEInqiDCqJcn6C2zZ3N32w4y0tvQdfxI1m/aRMXNu7Ts1IVBi74Go1kqX8TZS+F28Ofnc8jdsYMurdPIGNiPHTv3UJLzgF4jnyDzgw9EQ69uPC6C2r12tnzxBXd27qN723Qy+vbkt782UPCgjMcmT6bzqy8KIru8XZLjEvLw64x3eHhIJIF0IrV3JzZt30nhtQdkPT6W/rM/qHMMiqdfGcSGn5MnTzGoS9b/mxMpwel1cO7KRTpldJcFiCgRFOKZ87pY8fILlJ48zsjBA0hu15L1W7by8EENT738Ji0mPVO3Zotxo90p//XmzWu0bNMChXj2694wamqruH47h+5CY1i3HRFy2FEo1Swc/ySKklIG9OhKi3ZpbN66nTu37/PK3C+If3w41YEQ4SqdvDxUV7Li7elUXb/M44MHkJjahD82bKa4qIIPF32HuVMGCC2leJTF+xJw8O6gQaSodPTq3IX41FT+2PAXBXfz+Wbdemibjk9o7oRcQiRD2Kx8O/U5VNUlDOieSVJSEht37Oau1cOHi5dhbN0W9HXcWfmPy83MQf2INCkZ2q8P9WPjWL/xH64WPmT5jt1Qvz5oVfiUogwRseX5eJxu2aH7/3/u5udKg0dqs5byP4vwOEGXoLiY98eNoWGUkSH9+8jD8+6Dh8nJK+G79ZtAZAoLiZXoYGrUlN/NlxiVhOQEVAKVIuIFVUoZMKA3majXuJH8+QGrHZVYo/PymDNpIhGJ8QwbNpSg3c7e/Qd4+MhIOO+336FJU3ks0YkGgNML168y7/VXsESbGD58sDSO/b1tJ5qweN796VeIiZVdKa/Tg1angjs5TJ84jkZR4Ux9+mnu3Ssk++hJav0we9v2uhaTyAQXQd7+ADWHTzB3+is0rR/NpJEjsBU9ZOPe/RRHR/HFmt9RRouMYAVBl8gm1lB74CBLZn9IrFnDxCfHcj3vDkevXqNaH868DX/XcZvk2izWHj+XTh0nNaUJ5ujYuv1JPCf+AJfXbeLPbxbTNDKGcaNGcz0vjy1HDhHXIZ13ly+r+39VIQKqECrRQVu3nRWffU5Ky4Y8M3Uyu7IPc+z4GTLaZTLxozkQL4DV/2UZewNcX7uRn7/5mladWjFm5HAO/vMPR8+do2n/gby6aBEhhQ+FmEXL/djGVy+9SdHVm7Rr3pLnnprEtg2buJR3m8QubZm2+Ev5s4V/XxZ0IRUndh+mW/9+oPYS8HlQaQzyOp0/epyOXTvVhYdL7YsarD7OfPcDW1evoW3bVoyf8hx//vwTNx8W0WrYICZ89PH/EC2SV6i2VnL559Vs+eMXYjqmMHbkKC7/tY+rB0+h+PGxMaG8+3lMfOFp2nbpSN6u/fz0y290HjWGlv0GYhesK6USUSQmKZScX/UHOdeuM/ztV0lObc6tY+fZvmED3Xt0pMegHji0fmnqCBU7iIuM5/S16ySlt8AXKzSAAQIPyqTb925xEQ3TmmMnQIzJhKXWSZgvwOY/1nPxVg7j3n6dlAYpXNm8l7NnTpHQoxVZwwYQozbhDSmkkNpZa2Pb4h/QhNQMfOp54hMTuZK9m73bNvPY8GGkde2MI1zgUQIYFWpq7hWwat5cGjVszKBJ02iV2lq6Xw9k76P9hKGSERVnMOMK+inCjSakYuNn36NVahk142WZ8Xryz81cPX6C0eNHk9Rc5CbWnZ6DXi8VPg+XrJXUa9oSs9JCwOmTGaApSjXH530NzmpGzXqR8MgITizbwPWb92k8/kmiu3aiQu3BrfShI0jkI2t9ybkrtG3WFLcqgCEiDLvLQUV5ObXVVpLrJcvui0VELDncqGqtrPtqIRqDivEfvU2UwcyBL5aTV1BG02kvEp+ZQYW1ArVGdBIURFbaOPTxF9SLjaLPBy9jiQtn1wcfU1RcRrOnpxDXRQirQ1LsbBSxnDVVnFm8GKNJQ6fXp9GgfjJb3vqQ0rJa2r01A03LplTai1Ebtaj1YRgLi7k0ew7NomPpM2e2XLC2f/YpD2w2mr/8KuY2bSVmRoxSNEEl5ppKDi78lLTmjej+0hR5EDg49zsqar20futdFKmN8AVqJXIkpNZx/VoO4XojjRs2IqBS4fN5MGiVLFu+jF5ZWbRo2ZqAXylD0v32GkylDznx5be0b5VKr5lTKc7N4+xP2yit9dHjo1nURIfjDbiljssikgnu35f5jI0bJqM16/ELt19NLffvFUhHttZixhQbja22Fp0vhL/gAdsWfEWH9m0Y9O6rsoBf/8lX6KISaPXKdIJJ9fDZrZjUapQ+PzXnL5O7ai2pTRrQ+5O3KCnI5ejCbzHFxtNm5vvc8AUIN0fhtdmINWh4eOoEZ1YsJatXDzJemUZJwQMOfL0clSmC9DfewhYbgddXQ5hRh9fqoezsWe7+tYY2zVPJencGeY/SaQ4t/4HIhCR6vf8xl6uthEfHYBPGC71Bgohvrf2NYYP60HrKBIpy89j31UoMkUm0e2sm5WYdIUUtCoVAA4WRLTSAnTuiE3mWCpUcZYrWyZFjh+ncsTMmU5g4m6EVmbwhuL17D7c3bGL0qCE0eeYxbp05z95v1pLYtA3NXnyeKpNe5jSL0HLhjL149jSNGyQTGx1B0OshLMxM3v177N+9hynjJuELBglGmHDUWolHxakt27hz+Cjjx4+iweAe3Dl7np0/bSa5dXtaTH6KcgGDDwtH7fGiLntI7r+7qT10nGFDBpIwvB8FubdZP2cefYc/TsITY8kTg2ttOMqAl8hAJbf3/cvtrdt5ZdoLRPfvw8X9h9n89Q8MHT+J8KGDqdAKF7oSnQCP11ZwbPNmHNdzGDV8KI0H9uLaidOsX7KGgeMmENG/B6WhEIlRSbirrag9ds5u+Vty7p57ZgLhvdtxeH82O376mz5DR5E6cihVGoXsXnoVQZzKgHRhDu6SJWUjYl8THUir38nZKxfI7NZDFobagBqTP4DWWsXpvzdhv3yR6dNfguYNOLr/INt+28bIp6cS26cPJQGfzAwVHRkFPu5cvUxmq1ZEaLU4qqrQiYxphYcbt2/RqlFTifnQGY04yiuIQ8WWn1dRXZDP27PehRgjG/7axNXsi4x69gXUXTpSrdPJuEzxTgkY7Yal36Goeci7b05Hk1iPnes3cOnQCUY8PRlLt17kCfJDTAzuylKi7WUcXf8H3oIS3nzzHYiOZev27Vw5nM3AsWMxde1GKDaOyrIKYlRqzOUV/LNqhXRvv/HO67K7vGnlak6fv83E6W+jb9GcEreL8EhhaqzFUm1l25pf0KjcTH1uEsaGDVm3aAk5eaUMmvgMYemtcRq0uIX+SqOiMD9f4l7S0loTEB1WcSRSK7mbd0cWgE1bpeH3+tGH1Jg9fin72frzSiL0QV59/x1ZLC378lsCAT0DnngKT/1kag1aQnqlhPZW5dxB7XbTOq05KvG+qZVUinX/UQc8qFaijY4gzGgWiZ4yQsx66wZ7duxAERbBtDemy8i4Jd8tQmk00XfCMzy0xKOLTsRZXk5jvQ5uXePXpd/RKL0Vz7/8Ilir+f7r73CFDIx7/S2KwozUhkLUC4tAZ6ul8tIFdq3/nS4Z6YwYPUpidxZ9s4TYBk3oPvwxAgnxuIw6Smw1JBvNqK/msvnHZaR3ac7jTz8pk1aWfbeUe6iZ8OY7BCOi0YZZ8Ij4QGEmunKdXWt/pXOX1gx8egLBigo+X/Q9hsQmDHtmCt6ICGpF71vpxaBTUpaXS4xWT7wxQkaPVnprsVfV4MkvZ+OadfQZOIjBQ4ZifcS6W/zDUrxhKqa9+pI0LLkDPh44a0kIi+LK5v2cPnKE9gMz6TEoi5LSctav+JUUbQxTX3iZ/IADVZSlDuNmd5F74ix/b9vMgMlj6Ny9C97Scn5c+RO62DgmPPssZouZQDBQ13FTqPn8zfeJjYym68B+tG/fHltJOcuXLqVRWiojnx6HFSF/0hGo9aJHx+XzV0jv1B6v1iclBSa9SWbV5+fcplnzZqgj9BhMZmoeWjH7leQdPc2hAwcY+sxEmrdK437OLdauX09Ms2YMnzSJal8Qj0aBMcaMoriIqi07OH88m+4vj6Vzly5Yj+Xw21fLUfw2eFSouKqMhGYNGD98GBf+2iJt2DH9ezPirXew6aMorbWRXD8Oz8NiSk6epn33nrjVWtzCyi0cgk47W776nMM7NjN4WF8G9x9C9q9bOXfyEkFzGHk1ZfSfNILHhw5i17JVFFy9ic5k5qHLQfqQLEaOGsnahYs4cv4ck778hG4TJlDpFi+EhliVCXvpA67cPE2bBokc/fVP7t65Q9/JE2nSNZPDl67SvU9/7BU2IiIicYf8RAS8rJ3xHpeyj9J96OOMGv8kv3w4i9zCPKbM/5SUYUPwiyzaoAqd1oitqpzCW5dpERspBakeh4MB48YR37Y9F/Ie0K7fAG6Xl2Ey6aknxm3WKpZMnUrRndv0GzeWHt178dcPP3PgykVGL/qUzqNGUVXuItIcKV/qsPJKtr39AbZ7uWQ8nkXHHj3458sfuHK/jCEL5pPYsxt+bRClOkTQbSeY/4AtH87Heq+QSdOnkpCUyPdffCmjh+wBH06XmxnT3yYxOpZFC77EZ62ieVwUVp+dzhNG0rJlGn99/g2VnhCDPp2LvmULopJiqKiplA90nN3LT08+jyUQoPez44iNj+TfVT9R8ChDecz8r4jqlEGFsI8bzWhtbvQPilj14jS0Phej334dk97AriU/8NAbYNCib1EKsHO4DrvTii/kJ7yqhh+fmESKJZz+T0+UI5Tta/+g2OXmqYVfYWzWXIb2WSwReKvtKIvusfTFCSQY9Tz5ynsEXT72rVpBdUjFY18vR9M0hUDQRlDkAWu03LyaQ7TaSJNGTeoyNfEL6gWLF39H96w+tGvbAbVXhUq4UDUhqq9e5vfX3qRpVDjDn3lCusC+/2QRhsZNyZr7KcY2LfHhlTmWsTott/cKU8RiojVann33FRwuBz8t/FYyrwxREZTV1jDr008pf1jG6uUr0dkddIqNxe13MXruh+Tm3CR74xa85gieWr6SaqMRvVaJ3+UgxhLOnT0H2TD9XYb27knGhJEUltxn58oVqGLjeGbVKirDI7H7fMSZwlE+rKT6zBl2zJtDg+gIRr/3HlfPnufw+r9p2CmDAQvmUyqc9JqgLDLNGi05+/axYeZMhmX1psuE0dzOy+Pgb+sxxiXy6qpVFCvVeANKws0WvLW1XN25jXM/fE/b5HoMnTSZ06dOcWjPDlK69WHInK+p1ot+hnh2/GhUEWQfPEKXLh3Q6LX41SIezi8PLkePHKJdlwxZAIqoP1UwhN9j59qOnVxcupIOjRowYMqTnBfff9dhUnpl0W3WTGzhZoIOO2alAsujRISNi5eSt/MATeLjee7d19i4YR2XTp/DJEbE3hDJTRoz7o2X2bRlM9eOHSdeqaGeQiUhsH3efZEdG/7iyrmbtO83iN6vvYxPAIzdHnwOB3FqBQdX/Eju75sY0LUr6RPH8PeGdeSdPU+HAQPoN2c25SoN1faARI2YXVVsX/ItZfsP0r55M7qNHsE/u/aQe/UOrbP60/tdsUZqCditGINeIo1qfps3jzt7DzBi4EA6D87i97V/cuvSbXqPGkP3FyfjNJlx2LzolCoidApWvv8B+os36JrWgrYTHuP3X38l59YDOg8axpBXXqJGPDs6BX6/D4XXx+ljp8jq3R+FwBKJBogySIXXxsXLF+mX2QuVdI6pUQR8GNV+lrz7Dubrt+nboQPNh/dn1apVFJbWkDXxaVo+8QTeMLM0KJn1GgIeO7OnvUjY3YdM6NOf9iOGsezjWZQ4qmV6g9Bxj3zscXp0ypSZvwXFhRL30/SRnio9vTVpw/rVff/bBTw9/W0a9OiFLyycgFaD0u/DV1bCT59/hqroPhOHD6d+67YsXfAlrkCQx198iajuPdEIHFVVNXEGHaHiXL5/911MD2t4fuIzmBrUZ/mvv1Blq2LS228SltEFh1aPQWiu3R50ZWUsnPEmGm81z04YK+Una9Zt4sa9cl7/7AsSO2dQHQpKPm+ETou7oIAlM2cSXWPl5acmoomOYOnyFTwMKJn68RwsbVrj0+sI+bwoVApuFeTJArB9y7Zy/ChLQDXk5N2SI2ABIxajd0k48PpwPzIm/fTZJ0TarLw08UkZW/bL5s0UhhS8/PkXRLZoTWXAjy3gJFqvw379FotnziJeoWL6c5NR+L38+POPuPDLZonfpGP6q9OJUxhY+MknGMK0+JwOmsY15MmpU3C7qvlyxRKIiOCljz4lslUnqoNKfIogpqAXx7XLfPP+TJonJTNtwpPYiorYsG07pToDby5eTIUlDJPoAlodhLldlJ4/y8/z5tIkwsLzz0+h5n4xq//egj0uktcXfIEiJg6bmC5pNYQFQtw/cJgVn82mfVpDJj81jtwbOezIPsIDhZYZ33yPMjZBYlVEgo3wENzevYstK5bTqkEiT06cSP7FK2zbmw0xybzx7WLsEWEUeW3oIjQy2ePg2j/Y88ta0iOTeXnys5y6eZp/DuwjPKkpn3yzFIfGJMfdhhoHyvhwDh38i14Z7Tjz50ZOHTxKu6x+ciqy49BRug7oh8GsxmG3YtDqMKvN3PppA2t/+JHEtFReEcSFrXvYtX8vCZlteGHxQvwhr5SrOcuria5Xj8N7/qV3u46cW7eNwwcP0nHkIHqPHcE7c+Yw/7vvZISu4AyqAiGiwiLIXryMbWt/p36TZN5+5132rtnAtQsXRawI98tL6dCjN0+/9ALb//iNMyePoVaKBBcFLVu2Y+TIkRw6sp+tRw+QOqA3b82bT0WtjzBzOAGbDaNGx/592XQW71BEFNVOOy6fnaZmI7vnzuPSvj20zUhn2PgnOfTLBq6evohizYgJQh6NrbYSUyggI8s8ei2pE8bQceo0ORIVXUehYQ96HFzYt49eg4aAEK2KQ6NPjIZ87P/2C3KPHCD0sJQkQwSBKj/1klLRJ9aj1FFDXlEuYVoVuhobDRProXv0gJbW1FBmrZL4CrXbiz6lPrpBPeg77UUChMtMc43QJyvh4p5tFB49xP1/9xEfEU6u387keZ+Rq9XTsUc/DBKqGsAtWIBBP3s//oziE2cIOX3yxBAoL6dKHaLF1KfoNu15AeYhoNDISYzS7SNn62bKjx+l9OhxyR30msIY/8Es8iOiiOuYgUqQMMTUJuTD6Kph+6wPsOXcESY+VH4FtaXlxLRvTcvXnpVJKhZdtGQzithDRWU1Wz/8GGfuHYJ+Jz6XC787iDGlOR1ffU2KlAUrUuirBG1eWWNl1/ufY71+G4+vLgTcKXhb9RLQJcZQWVKOM7eYWHMENq+H1OaN0ap95OTfxqkTjCWwoORmWSUTvvqWpv361kWjyaazAn/hA459s5T8YyfqnKaKIC6XDRLiGD9/PsbWLXHIXqGSsIAC58Ucjiz/GmtujnTQut0eqSUK1kui90ezSWjXhoDbhV5fp1Ry38tnx2dfUHUjB4PZLF1iIbUKXWI9nv10LsrEJAHiqqNVBKDi8kUO/7iImps5qL06lEEFCrUPdYOGPPbxAkzNmoiLLEWxYsR8/fp1YrRmkhs3rotTlROsAN98/ZV0AWd0yqwbj8kbFuTeiSOc+mElnrw8LGo1DqeLkOgIpTRl9Lz5eONjJBZCGF90eLBeuMbOD+ajra6VJ3OrzSqZe1GxMXh1au7k3iVKb6a2phZDuIXmDepDeSnlFQ+p1qopczmIS4hF26AhY+YuIBgbQygkNG51HYM7+7O58esfFJ2/RGxyEiVlpViiLCR17kjft98hkFBPSiaUoSAWn5p7W3Zyae1PuB7kS11KQLjaVRruPSqwPtqzG7dBiyYkoqcEBN3BlT17uL1+M8XXrxHZqD55DwpJTkwitUsX+rz5JoQLvYpapjiKCc7J9X9we/3vaEvLCFeFYff78ccbUTdvybgF3+MXUxhBrBdjToWB44eO0aVrZ5mQIqKkRCKQLhDg1OFDtO3ynwtYpuaI6+/nyB9rKfhjI+E1tfJdr3A6USYmEJfZlUEffoxLRk6LpIgQKp+LC+s2c23VX+hFHJtZQ6XDilYIzvUGIgV4vNZBdcCDX60gMiaS+jEx+ItKqaosx6YL4dCq8erNtB84mJ6vvSY1UCFtXZ4xfhfZy1dQs+sw7sIHaGMjeFBTRWJKE5r17km7p58iFBktReQy5cHj48TyZdzdsoUosU6GfFT5A6hiE0kbOIQer7yCLeCXa5vMuvU52fv995QdP4v1wQPMMZHcLS4mpW17Urt2o9vUyfIeCnywFFh47exa/gNVW3ZjrKlFE26gyO2kwmCiae8+jP/wYzmC9CuEAceP2u7m1NGTdOs/sG40VsdHp9JVw+WLF+nbtY9wJfyXkiBkHy7+/GIevl2HiXZ50UVauFnxEH3TZnR/ciKthj8uE1jEmyu0SCqVj7WfLyRw4BxRNS6J8qn2OTA1T8YYHUFNaSX28hrMITVVLgfhbVMkbqjqwnWUXi9OdZBKsY4lJPLYs8/TuP9QCTuW+lqR+2av4vcFC3CcOY+p1oFBo5E6tGKlihFvvE678U/gFsB3KSPyCvEn6z+ejf9SDiZfAKcodkM+DE0bMXjaFBr07iPJAFIF4QtCYT7bflzOvTPHMImOpkJBpdtHZLM2DJs8jcRuPeV184b84rLiKH3A2k8/x3I9D4vTjVsRoDjgw9C+HSNefZU4weKTQHyhBwiRc/eWdAF3aCVkNf9JZJTCBXwDr99Lequ2dWQDSfkNUJt/m7UL5mPKu0eMNyBBzg6LieM+O++vXEm9Zm3/u7/CSOWhOu8O6+Z/jebmPeqhlmaYGq+d+pltqfQ6KSx8IPmrqionSr0OQ8v6EvXx8MxlCZzw6dVY1UrCmjXl2Y8/gfhkKV8RMGWfy4H1URd3oxhZ3s4jWa1FGwxyT/BJ+/Zi6GuvEZ7aXKRIIhT7eL1UXTjDxm8WYSwqI1woNLx+nBFheNumMPWzT1BExOATSC+NVsYa5h/M5sDaNTju5hCuUkgNoD/MQu6j7PpF6zbKglHAMTQqYVTyUXDqiMwmVuTdIyU8CqtYcy2RhKd35PH33oe4aOGLkPpX/DZpyDq86g/8F+9SPyKcUn8ZtWE6YjJ68sxMAV62yAh4KX8IBSm8dZQ7xw5w9ac/SI1I5J7VRY9nn0PfqwdRac2IMhrxeh0YRFHq81O4bht7fv1DMnLDFGqMrgBWVZDox3oy/MN35LUMiUhYkRXudHDv0llKTp3nxpptRBiM3FE46Dzhce4GXEx+5y2UKqM0tIvFUBv0c/7n37i4bQehykosChVBdwBjmInY1ERqrDWUF5ShUSpxB52YosOIb9yAmrJqrHfKqBebQEHFfWxxJho/NYKBzz0v2ijyBCIMejIqb99hevTqK6nZYvuTumevi3OrVnJx6za0VbVEaIwEQhpKRRbwpnc+DI0ZNoQ1M94m6LDiN+qZtngxhW4PDfqIyDcVNkG91on6O8C+3f8ycvBwfNKFaqjzKBDixqWDmCrL2DZrHskKEzX2AJO/W1IXxF5Tw/cz3ycmzIgz4GDqtwslqJSKajZ+vBBPWQWmpGhGfbOAUns1CX36gypMauKkqskN/yz+khs7tpGu0uOsqqTWrMPQphUdnp0iAZNhJlGQBvCE/DiravE/qIa8fDZ+NIPU6Cj82jC6P/kkB6pLGD3jTRwIIbm4Omoi/bDxw1lUHT1KC4UKv8NBgc9Lcp++pD35FA26dZLAT/F9xIWuLryOuvguhsJS/p37I2pnAE29aB5b8R03ygtIEzfAK6JupEqd6qJ7aCpKqLl8mR3fLkOHgtiWzRk++xMKK+00kFq/OuSEaHU7KkrQ5hdTefIC+35Yg06lJKxVI0Z8/J5EueQeP8+JRb8RFtJgaFafwQvngK+anH172LF2C9ERUSQ3b0RChw6URCfSe/w4WQ15gi6MSj2F1wpHykYAACAASURBVK7QxKgn5+9tnFy7GZ/DQ9PuXcl67y3uOKqp1zkdtxDeYsQcVFN5JZ8YXxk52zdxdusOGcId1yOTx95+l8u1btI6dkIj9FvyYQhQfuMKsYogZzds5uyOA9LC32lwPzInjKPI7Sepc1cZ6ybIKyIu78G1yySrFRxduZLC/dmyyEx5bCjdn3ueAoefhh3aEVR45AMdFKaIixcxajW0btVa6txFEaMK+ln05UJ69e5D5y7dJJ9LEBREJm3JzUskO+0cXbWG0qPnsLqc9Hz1eRr360dFyET9Nq3rog2lTNhLzqkTtAyLYf+iJRSfuSwFuf2fHkO9vj0gMozNXy6m6thVdEoNfZ4dR4PBWWCr4eiKH7mTc49yt4PHpz9HSu9ePNRFEte4mfy5IvdY/KJbZ47TPjaeje99jOPmPcl9Gj9rBsZWLfAlJaGpl4irLq4ek1tNxenLxJv9/DvnfTzWGvLKyxn3/iwO5Bcw6NXXiYyLR+/zibWJ0KM83YJz52ikM7L+vVn4rE6cj+7FsOmTMac1R9swBUNsEsGgpk6CRpBrh/bTJjqK9a+9ianCRpXPy+gFs6mtn4S5VToqowWzuLXiZAHsPbCfzj26YxBi5bpHHJXfz9Fdu2iXmUGY6CAoRDkNHtzknjxGus7AmtffJazaRaXPw8Ql86m2hJOclinNHm51AL9CpCd4eXDiLI014ax+cTphAaj02Rkz+3Wu5+fRe8goVr7wBuFBDeWOWqav+Kou1DsIy2bMlPKBSp+X939cTlEgQOOOXes0d1LPKh4IF/lHjtAYHT++/hbhWi3FTgdv/fITuS4HqX16SM2wcDWK3GlxAL23aw+NDGr+eOcNgu5aQtHRPLN0BdesDtKEjlkaKIJy/VTrlFSdOEVUlYMfP/mccIOJqkeRYC98PY98j4vUnn1ld04U8f8fU+cBFeW1tu1r+jBD74KKIAKKIkhTxN57i9GoiaYn56SYdpJzUkwx/RxPekzRVGPX2BWsYMGGiFIUBMUCSIcZps/82Xv8vu9nrWQtWcC099372c9z3/clXKVul5kr+fmkerRseOMdtHYn7rBgUp5exuHrtTz10j9xiaxFoQF0O1CYLJw4WcSwSZPkeyxpUjKHsJ2S8+eZNHyMl+EtXqpYYh3NtJddIr7qDhtWfCgzFdv0apasX8ul2loGZY4Bg0EelBxY6HB00FZWQY/yeja98wlBbgX+cT0Y98krMkWg+8wV1ry/iuigcOwBPiz85kNwOTAVFvPbqi/R+RpQR0fw0CfvUdneTtIQwWkX8RhSrMXdu9dR3LlDSNkNfn77PXw0SvrkDEU5dBhVagWzH3tM7jMBAkXphvZbd/DU3UFdXMaeH37A5jQRkpLE9A/fo7yjncQhQ+XWpxabvt1O580a/M1dXN+/nwN//IGPjw/B/fox/a0V1NxtJm7oCJlbqRDRQ9i4UXuFnhY7pq15HPnpd4FaJ27iKFKXP0lldzdpKcO8kUbitKRWUFpdIQ+QmSnp8ogs+w4KNxerynE57GQlpcjOrHSR46Ky8gJ9Bdv3i++5nl+AutvJ0AVzOROiJTQ7k5HDhStcXEBiItVNxc1KYlVazr73DZ2nS3F2dZE1dQx9nr5fdmBPfraWywdPEOTWkjJ2FIlPLUbodPL/u4ra4hLMFhcjZsxh8Ny5dGg1hIrDs0aDQ6GV1JiKc8WkhYRycsXbkkFvcjqY+rcn8Js0mkadntj4FPmaZJKQy8blMwWkBIdw6v0vqDt1XlrxpjzzBKox6bT5G4ntI3IPxcsVJjEP5UcPMyAygt3vvUfj5ctyfZj88DJOWM2MfvAhQnrEoFBp5O0oWOHFF09IN+7eF1bgvtHA7a52lvzrNVyDklFEisit3vckp4Lj6KC04BApIdEc+ue/aa6q4q66g9kv/g3tkEw0UfEEB/WQjSOhqRctj6KDW8n7/DMyWl34mtyYdL6YoqIJmjaJ4QvnoxXTDZkSJ3YWOzXHjxPnH8zPf3sRvcVBl83C/H88i3lgDEEDB6BSGtCpfb3XhMND2daN7P9yNf1tepxdZogO4YbSTmuoLyt+/8WLghPUHymnFVjJfWTE9OXXpU+jNdtpVXj428q3ISYKLHbWPfYMUf4BXGip58Uv/40rzIjKo2LDU6+h6nLSrtXx+KfvUuNrJS4nG5ziuYBd6+Ufn/iL8DFp9CQUUjd878vdTdXZw/Qz+vHd0mcI8ejQRUSSlJqK4scnnvNEalXUHcvDT6PApNPSM2soIZk5DFvwgFcQCrRYOzHqfdm/Zy9zp81EDt4cDpRuNWqlhz83fY/rdh01O/Nw3m4lumc/BmYNwz+mNzU1NVw8ehSnpQufQB+GjMnFEBPNrau1VP55kGiDP4ZQfyIHJdJrdC69Z8yUSfRuvVYeHIVB5NyubVzYsg1FZS2xkVFcbL7DjGf+jmpAMgnDc4QIDxxeeLNYbPas3UBnWQU39m3D1+nENzIGZ0QEAUPTmP/K85jwukR90OP6y9RxeddOzq7fSFB9Mz1CQinv7mDSk0+gTRxAbHa2xPl5O00OsLZz5Nc13D1VTN2eUyT1jOWux8rAmZMIEMzAUePBLoTeIulVQefN65Tm7+FG0UluFZ3FoNZg7BFFz/RM4sZOIn7kKC+YXeGQY06XqZXCX9bTWVrJlbxjhAYFoegRyOAxw3EYdNy6dJWbe08Q7hOIokcIOdPH0YWJirIyqs9UyCDKoOhQTL5G4mfOY9LiJTR3NRLsJ4BYSpprqjm7Yxs3T52htaSS6OBw6ZrqMyKHuNlT6J2ZgV16r1QYXDoaS6qpPbyF6uMHaflLdOzRalHH9iFm+CjiR08hKS3Ni+ATHSKXh/aaq5zds4Ub5y5QX1GHQasntHcYsZkZpAunWUycF4clc0Lc1F0soUy4mkpLuH2mkNCIcGw9+hA7YgxDps0kNDEel3hv5HFAS+nlMvQGLf3i+nkPCNIo5+LzTz9l9OgxDM7MluJXmVEnYkiKCug4XcS5zVvlaEDn50tbsB+pM2eRPnUuvhFRXhOIwN6pXNScO8O1I4WUCTbxnWZ5MkzOzaRPajJNdgtnC05C7V0ZdtwzO5WEQYn4Ktzs/3MnpnYb3UqIzkgkUnCC5yyWhA+Tox2dRku3x8qtkotc37OP6ryjBFg82KxOQgcmEZmZQcYDC1H3iECUu6Jz5e/WUp1/ktbCPVzM30V7Rysug4HeQ3Op7Lbx0lffovP1Ry82KGFWQSEZz/VHDlN5pJDOhk5U/gZ6jRhEZMZgsmbMRxUUfi93TNRFTkrzD2A6cZJLu3djEE563ARnZxM5Ipd0cXjQ++Irqgkhmld4yBNxL7k56HXezExJLXa7OHX4EOkZmWgDAnCKroM33ZJLwum3/wCV+/LoofbBqddhyEohoP8AJi96Uh4yRdag2DDFtizYr82FZ6k7cQZFRxchvXrg7hvG3a52hiemcmT7XvQOD9oAP8IyBpKUnkLVhYtcOFmEVsRdGH0JTRlI/5EjGTZjtsyVkzgv0UWzd3Fq2zZs5y5RmpcvR9fKwED8Bg1i4ORJpEyfLLMglWKR97jRdtm4dugwjYcPcDl/L0G+Orp1eoKHjSJyaK5kJYspguheikJIOhK3bMNSeoXSQwVSoG730TJ4zhSC+yfKbD98DLhEB13Qkk0tVB05zM0/91B3oggfhQJFWAjNvSIJy8zgkeWvyKOA1+vrwmmzcfxUEbmjJ9xjYHsXeZOti+Lz5xidM1oWJt4sOmi3t1Cw8Q+0J4upP34GR6eZwPg49DnpJI2fQELOWO91I4w4SgdtnXc5tWMXjtOXqT10nECXAt/oUILHpEkklaKulfN5BZKIo4sMp8+kEYRHRnL3eDGXTxTJIsUd5M+gmZMJGziQtPGTvRmbMoXARWfHHY6t34Cz4Dx3Tp/DYFDjF9+Xy0otmYsWMGbBAtrtXfTQGvCYzThtdk5u2kbDnnzaKsplLa+KDids7GiihmWTmJ2DWmtEQMnE2tNVdYWyIwdpOnWKmvPnZecuJD6eiJzh9M3JJS7LG63lVArWuZvmO9e5+OdOuvIKaL54GaVGhbtXJOFzp9J3xChSBmZ78+CUbtlYvXK9SnYABw9I9XZw7w0ayq9Xys8mPdHrAva2LtxUVZZQnp9H15HjWCuvYfCoCeyfwHkfmPHsM6Rmj7yHxFTicJgpu3aZK0cKsBw6K7uqkQEBGKNCiJuSg83t4uLeozjutMpYqdiUwYSNzMamdnNk23ocbe3oFT5Exvend24uiSNyCRHEHq0Wk8WG0cfI1ZISLu3agfXoUWx1dXI0b0zqR/CYEWTPnkdwj77e5qU4VCuclJ8/TsW+/bTsL0DR0IrW6IuydxQR00YzYuH9+ASKtcTLLRd87orCAppLSynZsR1aWzBqdAT3T6JUp+LRt1YQHZsof9ThcqFRuzlz6pAMg7YcPEVn9XU0oYHo+/UlZuoUMqbMwKgPlJ+XbOk5zVw+cYy7xZeo2LAfZVsH2iAtvYYNwSNwjHPvxxAYLevpNrcdH62CayXHOfbdGjxHiukf2pNL9Q0kTpxIwtwZ9BZoNz8fafg1ObvRCJLV0WPUFZ6k8eRZGT3l1KtJHDscZXI82dNn4B8UJfcgp13E/Ci4c+wQJ//YRMe5cnoFh3PxZg3JE0Zhigjg/heeA4OIxRPhKMJUo6Z4/35qDxfQcews1pZWuv18GDR6BOH94qXTvu7AYdrv1KOKDCdx5DAiU5OkhvvGgUKUZhfqoDB6pCXTc3QaqdOngD4IUYF3YMVg8OXggXwmj5niRRfKGAzx4J0U7d1CzYlCWk9fxHG3g/DoGNm5VXw79X5PQ+MNUlP7MjxrCKWnijlytoTMRQ8y64XldOu9cR1yofxLp3Eh/zBpw4Z6nWOihy7mnC4Xu1a8xb6tm8gel8N9s+ay+6etNNbWY7E6MEYGE5TUi8mTJ8j2qrmplbstLXJOHTMkk1lTZrDug09pam1mxouPk7xgLh6DYOhpUXgEaxSqz50hSqHjwOdraalvZtCU8WQvXcL5i+dJHzVKVuPyWOEShaCNL596iltllUyYPJ3c7GFs+G41l2urWfDmy2QuXigdeOIkKLosokwoKT5NpNqH/Z+sxtLRRdq8KQydN5OSi6Wkjsi9F7rqEfBeCapc/chT3K29wcS5M0jo149dGzZR/FcQ85NffMqAiRPotIrGhg5nZzd6lZrVs+Zia2sga+5YyfY99NtOLl67yRPff0v8qFypYxObpciOormdVYseo+1mHfc98RAhwYFs/+FXOpta0BqNMnB52pxZxPaO5bfvfqKjuUkaNETRMP2BxfSI6CGF2WU3bvHu5u0YE2IhQFSw4iZCwrg/e/AhzC1NjJs3i+jgEIrWbab6Vj2vbd2Com9frGIk7x/g/fmOTj6fMxWbqYm5Lz9Dp9nM8Y3baTW7eHPddlRiBKq2e117bh8ct+r4+IlFOE1dLHj6JUkN2P/TdzJf7p3NO1HHxd471Xnb9DTW8/bsOQRrPcx9+gE5Wj38+z463Vpe3bAeVZ+euBQW2dUTRzvhAjb6GejVq5c3i8slQoE9fP35Z4waPYbk1CHy2peNd4cVz43rfDjvfvoE+TF60UyZGbb9x414QiL4x86tmHz0khUrg209bhqKTrP6jXckyebR55+m5eYtDv+8SeL+7nZ34RcVzvQHF2CyWNm5bos0F/i4nRgC/Jn71FM0/JVPtu23X1EHhfDqll1g0OJRi56e+HwVVBw+wjePPs2wAQMZff9cmhsaObjmV0L79uOhzZtx+xq9m7scQXqkSeOX5U/ROyyAOS88Q8W1Gnav3UB4v/48v349doMPWlG8WgT/0kDFnztY98nrRIeGsPTZ1zh24gSFB7fTJ2UgT3zxIwT6y4OpiLgRsRdn169nx9tvMzCuJ+Mevp/LFZUUbDpAcs4Y7lv9DU6dCLXwxkF5UHKssJDModkyh1KMW+RnqPZQWHiUocIFbDDSLfxtYqxrtXFq3Tr2rfoPyX17M3bhTM6VlHLkz4PkTJ/N7P98RJvLQaD8W04wmTn041p2rV4j0WXzHlrI/n17qC65jLPDTKDOSGxSAsPmTiH/6FGqSypQWB3o1GoZDzF98f38/Isgb5Qzef4Cxr75qixu7G4nWuGSvhdcfHrNb4wbOpRhMyexaesWGq/WkjpmLJM+XIlHZ6Dd7sFXq0TjdPDH229QtmUzsyeMJXbwIPKPFFB24QrjH1jC6H/+Q1I6PJ0m6XbH2s3G997nwu48RmZlMWnOTNZt2MDpk2dYtvw5Mv/+mFw3ux1ODOLn7Ta+Xb6cjtNnGDZ4IEOnjeXnTZuprm4gd8YcZv3rNSn+l3leHrHQ22UHcEruBG8YvPhPCV2WLk5fOEd2zkgZQSJDt0S0ETZWPfEojkuXGJ+VSdrwofz4x3qqbjVx/3PPk/nYQ1hQINJZpQu7vYOvX3+Dq0WnmTZmDKOHD+eHr76WMVVmsxmVv5Hs3OEMGZLObz/9RuudVhQ2F0a1ihETxpA0eij//vJL2u608M+PPiZk6jjvPiFcQaIp8ddG+/6Tj9N9+QpPLFxAVExPVn35FR1WF8vf/4jg7CwICpRaQ1/RxWi7y7uPPkJIp5XRWdnEJCfx88YNXL91ize//IKA4QImoEYjdEqigd/exUdLH6T9Tg3LFi+gR2QkP/2+gSs3m/ji13VoBidL17ZZjLWFy7mxlTcWP0CQwsG8KZMI8DGw7s+dVJmsvPft9/gPSJEjBrtKFIxKamq8BeDAganygOkd7kF1zRXJ8+2flOwNyhbriYhmunOLV5cuoadWITW/eh8D2/flUdnQylfb/4S4GMxCq6nRoHA68Vy+wgtLHyYiNIhF998npTVbfl+HyuqQDyTMT/ctXIC5tYMDW3ZjtGnoEOz46CAeeHgJ7m4za9b+hNLXn7c2bILISC/rVkzcXG7MF8+x4vm/ERMSwILZM7CYTKzfvhOLzp93fv4dQiOkK9luEdFmCprPn+a95c8QHxTI4tlzaL3byp7DR2lXqVnxxzoICqLbZsPH4CdrtI7DJ3nvheeJiPbniaVLqK+oZnveQZoCA1m1aQv4+nmvWVGYOOzc3rmX7959h769wpk3ZwZXqqs5cPwUJn0AH2zdIacDdpsVrY94/g5pKFv52j/pHxfP8qWPUZ5XwP7DB9Emx/HKH794x0FalczJ1er1nC06TmZMP07+vJnTRwuJ6N+Pxf/6B7euVROVkITHLxCPVuONh3HaKV/9Cxu/+Ybg3qEsffQhjh48TOGp0/TLyOCpL7+WIAohaXB6lDKI/uzBvWQmJbHz27VUlZaROGgg0596nI+/XsWrH75/7yAgpBiiY+im8KOvZJReTO9olj26jLxDB6i4WIKj4S6hERGooiJYsPABzh/Ip+zseXmY6HTZCUyM58FlS9m77g8qr1YRk5HG/av+Az76e1IQ74nv9IkzZA8bhRxZitJG7MkeJ6c/+oh9W/8gdthA5s2ew/Hf91B9/jKK76fO9TS0NjBjwTRZ6FRt3sXG7buJnTqVwbNn06zT0mm1EKLX4m68S/vFMlL798ftb0CjVaM0m7C3tHD5zBkKzhcx7emHSEzqT+nuY5zcewiFUkWTs5uZLzxK//5JXMs7zqGNfxJk9KNVqWDkU4+TkJRM9e6D7F63jvGzJpM4LA1lzxBMAnJtEaYHC0WVZUwePQFtfTe3bzYQnTlEdgTKi8+R1j8Zg1qHTqWW77PabmXXrz9yp6mZGU8+i29AILVnTrP5j9+Yet8c+g4ehMLfD39fP7rrG7HgpuBWDWPHTcJe2UBrUwsxOYNpaL5D3cWLDEkegEovRsPdhCkM+Do1rPv2Z7pxMfGpRfgE+XJ8x16OnjhB7sL59B4yROJ3/H0DMIqFrKGJk59/jb2ziYXvPkdwZCR7P11LaXUd8Q8tpMfwLLqsJimyD1Cq8DPZ2Pj+f4kID2HkQ3PoERXJwR/Xc/PyFRxOB35RYcx4/EEMfn4c3rKXK2eL8fW4MIQEMfnRhwmLiODP736grPIaw+5fQkxaCkqjB4fTgsNkI8BsY9+nn8nxywMrXsZPp2XfB//mxq1GBj72OEGDUrE5RRqGrwxrVjfeofA/n+CjcTP3ndckE/H3F9+gud1C1rMv4hEsWoNCujNRGnG3trLp4xUkxMYwbskj+BqMHPzpe6qv1TLiwccI7Jsgs7M0OpGf4aGrsoIL335FmL+ORSv/KbuU619eSavZTcarr+Ls3QMP3VKE7XSrqKy8SoCvHz2ionALTYZbJOyrWP3113IEnJg8CLNHANA9BCqh9fQZKtb8Sr/eEUx9/Wm62trZ9elP1FucDHnzRbr8fQnT6FGau2W46o1LZRxYt5G0tBQmPXQfjk4Te1f9gKu1C5vKQ8yQZEY9OI+Gu03k/baNttqbGJRu4gYOYJIApjc0svXr1ag0BkYteQR97x50eNpRazwYPSpazl/ixoY/iY3qwYRXn6X+WjVHP18NRn8GvfgC15UqgnxFWJGYk9i5ffoklb+sYdLo4WQ8vIQbV2s49M0vKAKCGfLychp1SnQuOwa3mkACKTlyhHP7NpOTO5SxDyyj9FIpx7etl7X8bOHqFTl6ajd+RgNGu5vaQ4epWvebdAEnPzibmivVnPhmPQpDCBmvvMpdX9GtMkmtn1Zt5MjBI+RkZ8qOpkqpkexZj9bD8ROFDM3IQqc3SB2Rzo2kT5zbuJmb+/dz37xp9L1/IpfOFnPoqw30GjSEvs8s47bCRYhCg7LThJ/TTVHeQSovXGD8pHEMGpnFtYpKjq/fgbO5A3+jkfHzZhKYnkh5RSWFf+wkAA3mzi7Gz55OTM4QGhqb+e2jb0nNziHlvuk0qVxoAgyoFS7cbc1U7MvDXnSR6ePGETt5JOUXS9jz7VqGjBhF2JRJWEIj6RQoPr0Wf1cXR9f9ROupIh5b9ABRuTmcP1LIkY17SBg2nMj7ZmIL8MPZ0i4ZtAYlbFqzFvP128y/bx49kxMoKS4hf8N2+qcPIWPxHDr1KixOlzR0hCmU7Pv2O1RXq3hw4TxCR6SSvz+fI5sOkpg+jPRli2jTKuW6ZhNGAKWTohOnmZ49Fo1L4OGEoEpBh81EUck5snJz5QjS4NLgY3MQ6LKR99MaLBWXee7px1GnJ3N4y3YO/nmYsQseQDciHau/AR8P6Cx2gmwefv32W6wWE08++Tj+AX6cyjvMtePnJH+WyEAWPrqU0JAwCvcdoqboskST+YYGMP+xh3CH+lFYeIKCzXuZ88Aiwkdk0Oi04uOjRyfuU7uVn//9b8I98PDCBQQlxLPtp58pLyln+LRZ9Bo3gZt2O2q9DzqPA1XrbQ79/ivuuju89tq/IDSU377/nktnzvHAs3/HltwPp38QCpMLZYeVUJeCHz77D4FBOh55ZAlGg4Etm3dQcuEqcx9chiG2J916BbpgA862VsJazWz88ku0f6UwvPbPV8Dox88f/Yerdc3MfeJp9IkJEsVnVTjR6DRcv1ol0wtSBqXidHpLQKVawbXqq1hEDMzAAbidbgweDX42J67rN9j904/4q+w8//brchz4n3c/wGbXMPuxJ+iKCkURFkRLSxPhCi3uslp2rPuDHgPimHnfLDnG3PH7ejqv3pCM7YCBcTzw6DIUdhdbvvsV29VGSQ6JGCpybCeg8NjYuW0blWVXeeT5l7CFR+PQGSSRJ0TpofHcSfK3bSAyKpS/v/YKrvp6Vq36im6XjvlPP4urdy8aLBYCjEbUpk66KsvY8dMPDE9PYd4DDyA2hpVvr8QvPIoJixbhiI6gXWZmamTWqelCBXnbNpM6cjBTp4zH025m7W/rOVVbx4rPvsDkdGNXelAZVBi7zGgvXGHP2jUkpycy7clHoKOd/3yyCk1YL6Y98gRt/gY63Q6MagUau43ac8Xs372boWNHMW3UePybbPyy+jvcfirmPbyQLnc3geGh2Cx2Om0Ozl2rIW1IFtaWLjq7uvDrFUqgr4Hi/fkMSUmVa67N7cHltBEgei+nL7Bt6yayFkxh+OSxmBpb+PHzb4gOjGDewkVY/YzY1Go8SjVdtm6qb9XQJ7a35GfXXbvOoOSBdFutfL/mB5Y+vBS7w45RxE85nSjau2ktucrurduZs2wJgzPTqLpSxt6NG/HvttPabSLrwYWkZGbQermSfes2yqxjIcvLfWwxvfvF0ny5nJ2//sHgxMFkTxhPd48gTB4n/koNjXebudLUQtyAFKmi1Wj1ODw2wh12uf9dvXSWrEdnkjMil4ajpfzw4WcoVs2Z4WlraiZRcEVnzOLEus2cLy8ndNwIZr/0Ch36ADrE8E1jJ1rh4vD7/6Zw85+kjxzDwvsXcfj7nyi8cI4+C6aw9NOV3G5uJMjoj8EqRLxOCk8dY8SsqTR0t8tTUYhQdLabOX28kOyZ02gSwmqblSi9aONr2fzkc5QXnyF2+AAWL17IhlWrOVF6kTH/eIZxCxaitaglOFyA7pUmMxteXUHNufOMmDSeOTOms3rl+9y4eYNZTzzCsCeW0WzrpNPpJC66D82XrvDqrPuIDQ8nddxwRg7PYeMX31J67Rr3vfsWibmjCPGLxGyz4TYocLU2sfmd9ziXv4/5y+5nyrRZfLP8be62mJjy979JmkS3yobJY5NRAK3t7ZSUVZA6JBtfvxBMbZ0ECEGuqZPVzz0vbC0MHDqYQQn9yfvlT8puNzL6ny8RMypHUg8Ea9Ju7ZbxEHerasnNzaXZ2oFWq8Hf4E99VRU3b98kLTsTs9uOSwQm6400X7+JtbaOpMwsTALHJk4MRh3bt+yg26Jh0aLFdHTUY9CpZbSNprGVtX97AZ3LwehlwhWro/D3jdS1tjHtnbeJyspGrdXT3tUtTzzWa9Xse+M1At122bESbqOCXzZz22pjwqcfok9OkuxL0aFrt1lobWjA3tjAn7N+OgAAIABJREFU6GE5dHZ24ms04LJbqbt5m6Y2E336J6MI9KfNZMZXo8d8qYT811+kl78vg2fOx1dv4OSPa2h0uJj89fe4+sSgVwmBuhurw01l2RXCDIFERffEplPhcIuwSwWrvxJRKaNJGpiCGSVqhQKjw07n+WL2v72SaD8fxiydg9VmZ/tXv6MOj2Lmqg9wRkWgcLlxOR0So1dVWSkjTLKGDqW9rUl2cPVqHRUXLqANNBKXlCCDTzXCcKTQUXn5MjHRERhDgmh1K9DrfVCbTFRWVKEJ6Ul4nxisrja0QpTeZqa1qIQd/3ib1MR+THzmYcquVnDk9/Xoo3qy+PvVdId6I1pERpRWq+PakcOc/vRDemhULFrxFiWHCji/M5+g5AFM/upjbmtVMm9PHILUHjWXz54jITKC6IR47rY0EB4ZDp1dnDh9Wuplu1UqNEaDdE4qOrsp3bqVKz/9QN/QYCmrKCwo5NrhQgw945j5xQ80+upw0SwDen0UgRTkH2NE5hC0Og0uvR6rYKuq3Bw/XiBJID4C8+cQS5BS8l+PrPmJ21t3EN8rggnPPMj+/ENc2XeauCFZTPzoLRp91OiUahQ2O0Y3XDh/ntgBCUTH9qaltQk/vY80Wf3y/Q+89MorUmyvCDZis9nwVRko3LaTEdNnyRFji6VDahC1Hj37duwmc9w4XDq11MeIEb8BO9s/+S+du46R3S+J3McXsWHdb9yqvEb/7GFMe+stzAoVdrUPzU2Nsiv95zef03DkCDnJAxgzZxZbN2yhvLSK7NlzSX/ucWn8CRDvpRjFtLdSfbmMCZnDJCWmzWoiKDIKW109RcXn6Tcii26NAr2vL9auTkKVarZ8+An2Y0WMTE1h4OxxbN6+g/JTFQyfNpsRzz3BXZ0Cl1Ycfpx4nE7OFRYxZdg4WQAK7ZJbdGrsXZy5cI6Rw0agcotrX4PG4cDXZeWrf7yC7mo1Y4dnE5ben31HC6gurWX2g48wYN4MGgVGRuS4edxY7jRxu6aW9Mx0/IxGHAKPplTR1tHO+UsljJk6idbWVgIEn1mto6mhmbLKCkZOGE2HRfhUPRLz2NnYRnFJKYNH5uLSqFCpFbg62wm22vj6X2/grrvNgmnT6RkTzW8bNnKzuYMlL7xMaHoGDqOvfEyFw4LBbeGD5c8RbrIxPmsoCSmD+Or777G4XMz++5P4jxxKi0KJv9oPxV9dxPa/phjWjlZSUxNxOi1St6rz8ZO5hA0tHfRLS8Gu9ggvExoRrHujgbXvvoe+q40ls2bi5+PDpq07aex08Mibb6FNTaZVK6gtTrkOiwQKu8lCZv/BcuokVbEaBRW1V+lyWiWlQkRcGT0a/C1OXNdq+fHdt/G3mXjs4QfpsFlYt2s3t8x2ln/wET7xsXQL2pOY8jucXC+5TLCPgaTEBCyWbrSCx65ScvVKpZz89E6Kl+uaQcxo0VBxsRxDYADRfXvTJvSpPkqpe7x44hwalZHovgNkBFK31Yy/y0HHhfOs+XAlvYN8mT99moxS27EvH7Pen8fefBtlbB+6lEqcdhuCndFSfF6i7AQ95PGnnqLm6lX2HCuk22Bg+Scf0RZgwO0fIAeB9o5u7lRcoVdoEDG9wvDI6BwN1r/kkys/+5qp8xYQ1acPavF67WaCrHaa80+y5d//JTEskDnz51B/o5ZNhw/h6t2Hv330EZ0+Bpw6rWTeOy0mrpWXE90jit6xcVg6u1Fa3PiGhVOxcR0/fb0Kf381/3r2eW6cLuf37btwDkjipS8/RxsWQYfLhlVhlUjK+l0H+fnDT0kaMICnXnmV47v2sOHPrfQflsnff/me5qY6PMJX4HARpjZy8pfNbPh+LWE9I1n+92epOHWWNZs2YMwYyKpNf9DQKAL9fTG1dxCuNfDGsifoaqinR+8I3ljxJhu/Ws3xM2cY+FfkzJOvvYbQlJm6u/EN9pXSgcKjhYyZOAmT1YxCYPK0eiwWK2dPFTEkIw23j1KmgGC2E+bQcG71OvZt3EhEch+eWP53dv7+BzsOHWLYg4uY9/QzYAyUyE2dUYNvZycVa3+jYOdWYnOSmTlnFoc37aFYSGxWLZ3vwWyDxjYihLuow4QyOJD4BXNIe2ipFFALSpZD3Nj2do599B+aRQej6iaxwZEomtpwhAcS8ch8hj+8FAcqLCYLQYIpiou9h/YyYfIUyZSVPXOrCLzUcuLYEYaPG41dIbYVbxtd12Xm1MdfUXnkECqDE7uwZ3e7UEVGEv/oA2Tcfz8uhwqFRie7/Tqnm50vv47lWi0tHa0gnDtiHBcZxrCnHyV6+gS5+IgRh83hovPSVfa8sRJ/k1kGRHscNlxtJgL69qXfkgWkzJwt3ZX/+2W1sPfNN7l7uUS6d8WoydPuxj+2H8OefYroMcJRppAicDsubNg4ln+E6RNmyNcjdDjiMRROK3++/44c/fXy80dtdWFutUiX6MhXltM7J1sil2TDR7hEq69ibe8ibUi6/J6l24SPwcDdxnouXSln1KjREtMjjBQCodXR2kTn5SsMHipS63WYvSBNft/4ByH6SKaPn4xeHPGF01ecBhua2ffGezSUleHSicB9NZaWFkKTkhjz4gsEpwzyMpfFCVeg+urq2f/WP2kuKfbycbutmO+2EZWRQc6br+KXnOx9rUqFDGC+WFZKiNFIYp8+XuOA6AyqPFRdLkeNhtjkgdjv8ZyF09JxtYrD779OXXExvtH9ZCCttr2J8IEp5K74EH1SLBqZIivS+FVcvniZUL0f0bF9pUNMXD9qt4MvVq1i9MjRDE7PlMWxWCKVVhuea9fY+PKr2O7cxCdCcB/NODocxGRkM+XdN6FXz/91UzqVHk6dLqJfbByR4RHe5y9UzioV54pOEtYnmp7RPek2deInmLcoOXXyJDExPegR3ZsOh1uao8QVWnikkKiYAV73tt6Nwm1G59HQeuQURz78DG13N3cVVtxaJVqFgrDkZKa+/TYekYFms6KX2EQ4u3UHV9euRnO3EZdauLyVsvC8pYQXDoi4GT85WhYFo8Xh5nD+QaZNnig1mR4pBhYkHzcnCwrolzKIgKBwOdAVwnYdKip376L4q89x3LlNQO9YWlrb0QpH4+QZpPxzhZgqS3e6dBl7fCg6cpKhWeneQF3VPbeZwkXB0cOkZ2VhFLoXL6JCdh5q9u+n9Lu1dFyvwSc2nHaR/2hTkzVlGsmvLJe6Mc+9z0vsFsfy8hg1cwoi+lvQX0Qwqt1k5ovP/ssbb7157zHF5ivuADi6dz+jJ0yW4w6hG7Z4XKjtSo4dOsboCROlyNvsEM51pXR556/+no4dR3HcbkATEUjlnTpCe/Zi/P0LiZ8xA5dah0rIH8SXx8nRH1dzdesWAm3eQPaGtg504T1JnzOH1MeXYhEHMflMoNXcydmiIqaMmSA5q0qj3usgdcKxA/sZNX0SJjGe0gi2ilu6nrd/sorOPYfw6e5GEenP9aZmVOoAkkaMZurKFbh1IsZDvFoXSoeDs4VF5I4Y939B6kLD5DBxrvgco4eN9Cr4/2c87LZw8L+rqN+xl0AFdBqU8qAXm5BC1sSpxC2cL80ddqk3UNJa38D16hqG5ubKrDadTi/XoIaWu9xouMXgQalSDiBMP0qVhobWZiqqrpAr8FaiTy9SCzQGmluaqbp6jWHDvMHR4ipR2s2oLBa2rPyQ28dOytw4h9OKSankUmsbS1/7F0MWLJQGCgmNF4i9tnq+X/kuzotXCJZGEg/1pk5CBiYx8bFlRI7JpcPpwaD2lROv2uo6us2dDByciNthlWHDwg1z+0Yjd5taSctIkX4UYYjzEQ9Tc4Otq76g88IFfO0OdFoNLVY7QQnJzP77M+izM+Q95HG7JHqvurYau9lKcqJw+/7fDLj2+lXMLhuJSd6AaI34DIQruaaGn1e8hft6DQFKBW0iPDs0hEudXby1ejXBqWlYRai/j7jXFZSVXZYHzsR+Sd7P0GmXn8+FilIZu5QU1w+ntRu9eBE6Hy5duYrN4yItub/UiFqkTUPJlcsVBBgCiYuLl0uY0K9rbDY6Si+y59tvaDx7mr7h4XSZzZjVWnwHDGSRMFHF9pWiaoFZE5P7tqKTbP/yCxzXrhOs09MtDjkqFZFDM7wat17RElWo8PqwKSosIjkpnqAQP1A4sXR24RMQzBvvf8z8RQ/JqZCX4OORsUD1+QXkf78Gnzv1hOk1NJvbaVC4iRg7hvn/eh0Ewk0Y/YTGWaXgZMERUgan4hsQ8n8s5m4rtfn7OPDLjxitnfgLKUyDGVVIJJoxw5n01psyhcIkrluVAoPHSvW6zZzduJmu69cJM/phs7pxhQWjzkhmwQoBwBC0Me89rXHYubYjj/xf14Gpg0CVEntjI8qwUIKnTGCqkMo5HHLyIX+jpYOvnn9FstVNTXcQMAKXqRsigjGOzmLJK/8ApcBoKnG7LSjUarbs2CVRcAqHXWZFdknOlIKDhceYOGLUvRB+p+DLYHB6KP58DcXb/0Tv6cbR3Smfp494b9OSuf/1N+gwu9ELfSNgdDk58803nN+zC5upDYNgjts9WLutKDZ++JZnYloGG99ZSYhCTd2dRl5cs4abBp10kWo0WrlhGn3VKD12Gk+eIqDDxKaPP0fRZZIZVA+v/oaKjk6SxglH0z0GsSC0WM2cO3OKMcNyUQsyiF4rETPCVLJn105mTZ2MWrT7dT64FQpJzag7UkCYxcK6D95DJxZ+BTy65gdud7YTkpYGxiBZjBrdHhTtbZiqq3DdvMU3r71OSkwcbpeTmSvfotrRQcyoXLrdKrQqsSG5qD5RROfp8wxPTOSHl5fjK04iOh8eWv87JXdq6JOTi1FtlLoot9mBsquV7htXUDbU89/lL5LUJ55uvQ+LP3ifa7Zu+opFz67y3jAuK3db7lJTdY2RI8dgNTvQGzQIQkJ9TTl+5nZaz5ew99/fEukTiDo4lBlff8mtrlai0tLw2J0o1CpsSgV1t25jqm8mPXWwV3so9mqLk6aOVi7drJKdKR9pR3EL+iiNDbewXrvBkJR0iU8SGpdWu4k9+w5IdvKCeZPlhSmYg+L/t8rK6OnyULE3j6N/bETjcROXkczYt16n+uZt4keOlEWVUKyJaNg7pZfpp3JS8duvHNi8XY5eo/r3Y8SLL1HX2U3P1DRJJhECYaG9K79ai8vZQXxsLD7agHvwchvl586i8QslLikJi90uR2yicKw9eZzY0ECKvvuGgvwDBAUFMzhjKFmP/41Wp5Lg5ERQiRJbBNnouVhailGnJaFfghS7yrforzHBpx9/LIOg0zMFUsd784qN5/KhAwwKj+Dk119x4XSR1KwsfPQJek2cxC2lkrCEJHTKewW4Ek4UnSE6NJLIyB7ofKWaB0WHnbLSUkJiehDaM1KexhwukT+o4cypM0T2CKFnL+FwU8s1W1r+zxYTFdOfsN5+9zSJQoNpo/HsReKCI9n43HLam+9idliZ+cgi4nKH4+rdF3dAIFqdjs4uE75Gf66fOEnfMD/2vfIy9bcbuWsy8cJH77P19ClmP/8CPhGRUp+EwsvV3rP/GKNHZ8qAZoOPn3RKqzxmTh0vJHXwUIwGfwl6FydPtUpFef4BBvSKZuvy5TQ2NNDc1cVbX3+N1T8Q1eB0HL6+yDADaQJRkXf4CFk5w/AxGiSOTLKAPU4KDh0kPTMTY2CQDBzy6qOclB/Yz4CAIH598SV5mBHB7C998QXNdiehw3Kl5tEmuMoS3QdHducxZvpEOUYWaESxEfrYPbz8/HJWffO57AAKDaNKpZLxEHn5B5gwdpxE2ymUgjouEG5wbP8RRk0ZI0Xe3vLGQWfzLSxXqolqs7Fu5UeYLeLAG8BjH7zLdXMXfcaMRWY+OQULWDgVzTScP0MvF6xa8iBh/gEog4JY/PHHXDeZvD8vilSnB5XIyROh5/v3MmPSVFm/WEVotcOBv0ZH3q7dTJw59V7V4MFtt+KyW+gsryCkyyqnBB6tQhrnht+/kKIbN1n4j1dxq0XJ5ZExMA6rVWoAR4+dKDuMXhcwtHV3UFx8njHDR0kN4P8UJw311fi2teJbVsXqf72Jf3AQnqAAFn/0Ebc6Oug5PBePTofF7ZJ0HkGAENfz0Jzh6HyUWCyio6egrdVM4fFCpsya7N0UxfrgdNMoOp6VlYweloutqxNVoJ8shJrv3OXOrTsMGzYUq0VkDGqlBtnWUo+ztg7d5Rp+fv8TQsOC8ISHkLhgHhV/UWBmPvKYNJ9pxYVsNdN49zqhLhfXt+3j6O8b5fQhMD6GKSv/xbXWu/RJSUVlEOB7jZSiVlTX0tbZRnpWiryeRNEsDiO3bjTS3txGYnw/fI06FMLe7bLRfv06gQo1ZT/+xKmdu6UJJG5oFqNfeJ5rbR30zRCFrbi3vAWIoEzJGJhBQ+S6Ix2zCg/lVRVyDUwdMEjGWElLvstFbckZGcB87tffKD98DKXTQ8bkSXT0jkIZF0vmpCm4FGqp921v6+TG7duoVWoG9O0nbjX50AIocqGyDKVSQWpSf3lYFA9utTu4dvMW5m4z6SkDEHeD/OAdbkouluFjDKBX33g0WiUWuxN/jYrrJwvpExxE4Tvv0VJdTavdStq0qaQteoBWvYHg+P5y8hMoKCQWM9VnThDfK5ojH/6bmnMlUhs+6cHFxD8wl1aHleC+iaAUDmOVLDKPHixgYMoAQiICsbstGJU6RNny3Ntvs/yFV+gT4I+zy47BqJZ62fLiswwIi+DX51+UQIOGzmbmL3+W8LGjaEBJzz5JqMUJThTTCgVFJwsZMCgF/8BATCYbvr5CTOjmQuEB0npG8t3jT+FrstLZ2sXjK1bQFh+LKiaOgKBIVOKg43SgdFq4eq6IAWHBbHr2WfytTqpuNPDst99wJ9QfTUwfwsJicFpduDWifoC648fpHR7Ol0sW4++2YbG08tTHH3LTL5TooQJbKRIRFF7ajdXKjx+8y2NLl/Hr0kfkQd+idPHw+yu4Gx1KeGqmmKVgs7nw0YkjrpuCY4Wkp2ZIo624zhw2UOsh72ABo8aMFD427/UmdkGzSVJGYrU+/Lz0YaL0Wu46LSx5/21uhvoRmZGNQuknHeF+Piop0WurKKGHj4E1jzxNsEqLOjCA5LRUFKueeswT4+dLTd5+dDY7gZE9CUlJRZ+ZxdjFi+WmqxION2Eg6Gjj1O69NF0qoyLvEDrBwPXTEpeTQ0D2CIbNe8BrixeHf+H0cdsoOJTPlLETwel9BUIDoDIo2bVvN3OnTEUtdieHE6daiCpVFPy2jobiYsry9hGsVeMbEEDMkDQic3IYOHcuduHoExldQtz4l+7n+IZ13C0vo+bMGWzNLTIrJ0FgpDKTGH7fAglFtjk9clx3ueA4535eT6JOT/nRPFQuO36RPQgYkkLQ1NGkTZyKR4RDC06teCFtrZzYsI47xcU0FF+UIcrugAASx48hclQOg0eOkfBmkTWo8NPQ0d5GyfkLjBoroh68C3O324zGZuLQjz/SWVrG3dMXUZhthPWOISIzg+CJ40iZOOHe5qrAplDS0HSXm2XV5Obm/G8BKO7rWzfqqG29S2ZmBmqPG6VAXAF1N+qkllF0vrxtL+9n8PPv62QBtnD+dHmCFSNU8V633qjj4oEDVB4toLPqmhS6B0eGEz88h6RZswkdlCwB9wqFQHYraKq4Qu32TTSeP8uta9foMnWRmJZCUNIABs6aT9SQIfK0Jx7Y5NJQc70Gc1s9QzOzcAtaq8WKXumg9U49VfWtpGUNlfQgKfp3uTBVVnJu4xbar1fJWACNTkd8v1TCEweTNmcewYMG4FYJaqL4azoull5CrVfSP6H//4bhigtv1b8/kTmAGVnZ8r0XJ0fhcq0vOc/t3fupPHaMG3U1chMMiYqmd1Y2gxYsJLBPHCrZNfHQ7XJSdrmcYB9/+ibEea9lh1uO22ovXcZj1MrxpFdy60Hp8HC68AT9ByTgHxAkHXeyelaJ0/AJonsn0CM2DIdCLJFOmbt149RZqvccoObMWZqa6qW2qP+gwYQPSCbjgUUoe/SQ9534fBUODzdOnuDGzi2UFxyVXTGbSkVg7960KlW8+tU3EBwiBdIukZ+o8yHvUCGDB8cTFhqOVYz8hS4aK0cPHyQjbTi+Bn8U4psCM+WBsp276Dx7ltIjBzGZOzAEBxPVfxCByQMZumwp+AeiEzf0PWfKvkP5ZOfm4KvzlZxYCST0eDianyddwH7BwdJFKEaWOqWH8zt30HHsBDWnTtHR1Y5HryMhM5OIQSlkL35I0hpEl94udDgKPSfzj0gdjMjB8gbnIDvOX/xnlRynKAU5QRRECi+ebte+nUyYMkV2l52CKOJWofZoOLo/j6yxI9EZ9bg9djTitGGzUL5tB61nLnL6QJ6sZBxatWTK9kxPJ3XhQplTphWYLdkBtHNqwx+Yjh7nbslFWTBaNBpic0fQZ2gOKfPuEyiIe0WC6MRZOXj0CFMmTb3nAxWNVgd6p0cGxY6eOO5eRp94/11gMXFmy2aaTp3hSlERRl8jZrUKdZ8+GOP68ujrb+ERuY8KpJHFYrNy/MRJxo6biFoU3/fKya7Ods4XF0sTlGTR3sP8CTLEnm+/RnPpCtUFx9HrdDh89MSPH01Udhb9p0zDLddU8Tw9dDS1yZzLrNwseRlLl70HWu60cu1aNQOHpqPVeq1z4rPvaGvnVEEhk6fOkN+weawotVpsXWbOnj7D8NEj0YoYDKtFjkQcLY2c3PYnXSdLuHHmPGq1Ar/4WKr1GjLnzWPSA0vkeyk3UqcdS9sdDq7/A3fpFa4XnUPt9uAfE03w0FRSp04mOnOoN+9GoZMGgLq629xuvEN6dro8HIhiWLxLVRVVdHeYycga4mUki1xRtwPHjevk/fY7nmvXqTp3DpVajb53NBGjchk8fhJ9BmbIQ49H6ZGM8rKqCszmbtJT0//3vRfWKCHjcAgX8MAU71oic07s3LlymcqCo1TvO0D71WqCfPwI6NWLWrWHeS8sJ37EKFkgqWWmoILSi6VSNz9o0D3UnAK6uu3cuFUn/2RyQjxOu0tSScSHc+bMefx9fenfP8FrgLyXdnS1pBS13kDcwGSvAVvs424nrefPcWHnLlrOFXOrogKVr4GYjCEYkwcyYv5CtCE9UBp95JqnVHmov1BE0Z/buXPyNN236wkLiyAkvi/KuF5Me/hhr2lE6yPvAbEmnjt5luCwIHr1E8g6N1rvKslzb73JY48+ycCYGBH84L323XYunyrgyonjNB0vorW2Fo2vgT7ZGSgS+zH94UfRGINRylBz8eNOzl8UU6gw4uJj5TVrc7rRKVxcOnlYuunr84+g7hCTLr10H0eNG0P6lGkYQqJwWe2oRBal5KUfoO7UcRrz8rDerieoR2+MCQkYh2UxYfEy1D6B3ndNLj5OrhzK58aJAmoLj+LqaEZnVNJ7SDrBWaPInH0fBAd6i35h/HE6eX/5swzr1ZurW3ehNnfjMmromTUE/6w0Rty/EI8hWE49xHNRejzk781n/NiJMiLn//8q3JvPiKkTvN8SZyjRkvG4OLhlMy1nL9B+4KgEEXTrVfSfPBZS+zPmwWW4MHjvaatTkiRLt2+g7sRx6o4cx8fuxkes6QYjik/mLfR0NNczOD6S+6ZNZtemnZwtryJt5jzmvvE6bp1AnDu9LjGbm93vfcrejZvJyMlg8fzZ/PnjD5wtK2PMU88ybflyugTTUKdHcy849sypQgYNTsPHL9ibiSOOyGrBAt7DOFn4aHC73Dg1SrQuBxuX/4sTe3eRPW0Ec6dPZceXaygtLeP+l5eT+sgy7wXuY/DCmm1utv5tOSePHWTUgzPIGZbJtlWrqau/w7wVr5A2ZQoYQ6RrR2CUO6/d4KNpi+mt1TEwN4Uxo3LY9sMazlSVs+SzlaTOmYnb7pHzd1nBdtn4Zv7DOJpbSR01lEEpg9i3fjsl12tYsPI1MubNkYBteeVroLOji+rKqwzJSvdGkIhCTMSUWrv5fNYS1G1tDBmdRWZqCpu//J7alnaWffklUaNyvaR0hROPTk9zWxu3r9SSmpWBR+nEYhdINgPObgdF5y+SK1zP4o4Qrj2PGltjEzU3b9I/O9MrCheuQWDTH5uknm7qlEmgFW1N8TuisO3kg8VLcHlsjLxvInGRUez9eA0d3U7+vvZbjIP6S/eV2+ORXQaR1/i2iGPRq8mZPZ4gPyPH/thG7d0WXvh9HYHCWecUekHRMdRQd6tO8hDjEvp5+bSira3WcKuqFodCT2xCAk6nVS7+kt9Z38yqafcREmRk2BOzJRfz6NoddFg8vLl9M/TsgUMlTkqgdsK1ynK0wXoioqLQisAn7wrHV59/yYgxoxiYliILY7H0qD02HJU1fDR9IfERYUz82wPUN9dzdP02nHpfXtqyCcLEOMGbcSf+1LkzZ0juGYdvaLhIZ/W6g9V6ys+eJWZgf7RGkX/pQaVUy9Fe1YlT9OvfH4KDJWsWo5fhWXzxIr37xhEcGIDbaUYtRskuDY5T53jrkSfo178vE55eQHXZVS79mkdU70Tu2/Qb+GvkrSLGtkJXdjM/nx+Wv0hMjzAWvvoMp06epvTPI0TExrN4wy+gvcejlqmfKgoPH2VERgb8xc/1qEU5IOPoqb5wkfiBqXKsL3/HakNAb+u2/Mn3b75FTvYQRs6fwtGTJ7h4vITQhP48+esanGqt7KhJo6gajp06xsisDLQi4Nej8YbBK5WSUTskMxOtXiXNZ8KZLbosJ3/6lbyVqxg+ZDA5y2azO28ft4ouEZ+Sxqyvv/TG1omoB5HP5vBwtqCAzIljZJGn+B9msULBK889z6erPvu/TD/h+HO6OJufR6YYeYt/i58X0gWliiMH88idLBZPj3c9Et83Oyj84BNO78sjMTmBsQ/NZtOGLbQW15ExYjyjPnlf5qqJ+kMiSC1m8lat4sS3lRHjAAAgAElEQVR3a5k2dhTp08ayddcuLh2/wNyHHyPt5ee8+ZfiPRUdUpeLE8cLGD5+zP+cA3BZbajUOk4fOUr6mFxUao0U8cvTss3Khpdf5Or5YkaNyCV7ZC6/rt/Ilao6xt03n6mvvCTvK4G/dCtVmD0OLpw5z3hZ+NyrjsVG1e3gXPEFUkdkyWtfbHM68fctNn567nlq/4r5mTd5Iv0HJ7Nh62Yqrl7lqTfeJGbOHO/1Knc78QG7KDpxnOxx4vmLuHCvdMfZ2sGlynJScofJQtRHPIKo8tu7uHqplITcod5KUUThiILY7qDkdBGpwzLl8/euPeJecrPqwYex3G5k5qSJ9E3ow0/r13OtqYvn315JzLiJ3lwnWX26obuTDx95iPbqqzz90INER0aydu1PNLV08Mbnn8OwLNBp8Xg8snDqbLhLbW0Ng3PE4dN7T4uPsbupnbrrdSRlpGHpNkudnHiOtLXzn8WLsFvM3H/fPPz9/Pnx19/oVmt59aNP8BVGAb0Oq9Irdbh58xZ2UzeDEhL+bwSsgurrN+h22klIENFUHu97b7dL+cmKZ57F4LDx4H3zMBqN/LB2LU2dXXyyYwdE9ZB/X1bTHrjz/4g67/ioyvxtX9MnM5NJ7yQhCQmEhBAIPYQiXenSi1iw4Npd165b3F1X11VRQUEEC4oC0qVIqKHXhIQWCAHS62Qyvb48T/x9Xv41yMzJOc/5lvu+7sqb+Hw+UnoLduj//VFw/V7euEg1ieqW9MfYsWvY11RVjdfjIalntrwP/V4bKq2a2vNlREVFo08RHL0uCY583isqefPRxzBFRbJ06WO01dXwy6Zf0YTF8dra7yFUNLFdZAXx/2soOcQnb71B1D0z3XNPPU5NQz0bNm0mxBzBS79slqtSkXbgEw2uSs2F4yfI7d0btVHw9f7Ikr73TP717Xd54eWXMUWEd91Tdpd8XmuL9/DpX98hOSyCpx55nGuVN/hx+w7M92JQX1u7FvQC06KSTFdBAzl/+jyZGRlERIXJW0Tc6yEeN1Xb9rDq3XfpKRiU8+dyqeIyG3/bTXxeHs+uWSPX6ILTKK6NYMtd3/Qrq97/D9ndU5k3dw4nL5zl0OnTJGT24unlX8igAltXRDYGH5StXMOmFZ/RPTOZRYvnU3rmvNTqZvUfxNLVX4nQczCJ/F7AaufvTz5D05XrFObkMXXCBM6dO8fmnTsZfv9EZgvun1H7R8a3gOtrOLrvKEX3jSEoJGUBj9weiOel6ugp0oW0SxT8WgEw96D1ujn05VdsXvk1g3ILWDxvIbt3bWfPkYOMnDeLmW+/JSVcHoWATwtnvJVTn33Or9+uof99g2UW8P712yg7fhbFfyZNCzY31bJk8Uxyc7KpP1PKijXryJ0ynZxJE2kP0RHQixgfD2pLJ8Vfr0fl85M/uoiBBX2pPnOCPdt2kJCezahpM+jQqVDrtESqlLTW13H7bjW5+f1oszpIik4k2Gqnw2Wn1HKHmB5phGjMKPR6HBo/wbY2Tn2+DtM9J13vScPok5dD5e8lnNx/mKzcHAonTsAqSOcON9GGCDwNbRzfsgOr107WjBFk9c6kau9Rft/1G+lFg5ixYBHOdhduhRpvTDiXTp3jt399weA+fRg5fwpp6cmc2Pgrp04eI2/iKBKyMzFFd3UcAiYd5tdw7Odd3K2tZcozj5HWowd7v/mJg8dKuG/ZIkKF+8cQhk8mV6hpa7dQefUaQ4YMlus3kV3rCrqIcXg5/5+vUHVYefgfL8rIt/M/buHk6fMUPvoI+tRkwuOjsXscMk+yo6WNjnui97SsDIgxS21doMNFw+06vC4fid2SURtCiA4Lp+3WXXmgNVgthCXF0y0rk7b2doJ2N+dOnMSg1dKrp9BkhMu8VZ3Dhdbu4ufV3+BUepn/zrPEhEby2ztfcre2hQHPL8Xf/Y8kCjGJ8Hrw36mj7PuNhBBgydvPylH6b+8vp7qmnvteeAaX2Uh0dJSU7lRW3ZATP0NAQWxsLIa4KJxuN16bi9q79fgVShKTU2SWqFjjutpacVyr4uJ3mzCGhzDhb0/L77bhzU9ptTgZ9uyT0D0Fq1CDKZQYAwGuXrmE2qwhKSUFZUCEkCtklM+XX37J8NEjyMrphcPnkkWyxMBcvc3tVZvJjI9j1BtL8djb+eG9D1Fo9Iz50zJuO+2ygBN5y5b2NlwC6eENyJdBZGKsXGF52jqpqalBFxlGZHycXDELc0Lb3TpqblUTGxNHdEI8SkMIKr1OTnFv19zFEGbEYNCTkhiPweOj/XIlug4Hu3/YQLfeGYx56SH8Th8bn/2IsIgk+r70JA3hOoImnYymC3U7aTx5mvJftjKycAjDHp4p86B/ev1D4hNS6P/IXPxxkVg9LilS99ud3L1RRXpisjw01PHh+MSLrslK4+0awqOjMMZE4jPp0fiDqOpaqb1wieKNm5g4dTwD5k/h7o0bbPnqJwwJ3Rj0p6VYtHqUHiU+gcMwKjh8eL+MFTOpdQSUWsmTEm7gkpLjcgIYIhBOfg9qZQCl10nlnv00btjD4tkziZs4iJrGGtb//SP69C0g98Hp+CLD8KqEj1CJ1u7m8rWrxOX2kKL3CK0BrVJF1Z07nDh6jMUPzsXlcqEKM8mMZqXDxY3rlUSlJGIwmwk1mmVGs+DH1TY3EpWWhNPjJDk2Fm2HHX1dGxWHSzhx6BALnnyEpKI8rpRdYes/1zJq4jSS5k7lltKLV62QbL8wl4NLW3dQu/sgTz32MOahuVw4d5YDP2yhT/9B9Jw4FqW4nmIa6Q+gcLi5dqOSbjmZ0u0YGhqKz+GivbqODksHiT0z0IToiQyLoOVmFfHBAId27OByRTkLlzxE2sD+nDh0lG0btpE9eAgD58+iQy/mt0p8Wq00WZWeOcekgqHoFEocYiIgMq87XZy/UEr/kcPxKIReLYjR4yXR7Wfjx5+itXTw5EOLCMlI5WLxPnbu2M6oKVNIHDAYr9GI3hiCy2aTEVdWmxVzSiJqUwhqEfVnd+FobKG9rZ2Y9BQiYmJQBRV0NrfhtdhwOOz4DWriU5Kk47+9uZmOxkacLicJPVLl9CwiNBRviwVNq43fBNevoZ4333kToszs3riJwydLGT97ARmFRdR2dqLQqdGLRA5LOzvXrSFME2TRnFmExMdyYOOvnCw+yrQFizH37YMjREeIyUBHayst1TWYw8w4tUoiEmKlTMDS0CyjzWydNpKzMwmNiJBTwNYbN0kJKvjhqy9Rhxl48oXnIDSMdR9/SvnVGzz64kuouiXRadDTplbiV6u5U3kLf6eDgp695SQroAzKSU7FjUqcfi9Zudkygs8ocq1dbjTNbfz42eckhpl58pk/yYpCuMRbmlqYJDTtcTHo42Nx+dy0N7XgamlHpVET2i1WmgE0Gg1OixVbbbOsEcV9H5+cRMDjl+dsXfVtTCYzxrBwqTXucHVgbW/F1dQs+5LolBT5PhZTIH9rG8E7DWxY9z1JOdksFlnAlnaWL/+cTo+CmY89ibpbMs1CfyyKmU6r1B3/8MnHjBrUj0lTH5DGjv9++D/M+lCmzpmPLyISTUw0LnWQmpq7MvM2KiIcnTmU0IhwiVoT1IWS4gPki4lZSqLsexLNUXTcvUPL9XL2bt7IiEHDGDl3IcG7daz6cQO1omB+9RVZf9g1Gvwi9lChku+0HhnpRMVFyjQXofWOVmi4svk3SosPMKhwALPmz5F57+u/Xy9NklPnzcMZqiciNho6bdRdr8Te1Mi+vfsYNHI0U+bO4uKVUtZ+uxa9SsejT/2J0ORU6iwdqHRajD4f5dt3c+C3Hdy/eBaDCwupvVrNzo1byEhOZsDwIWiTYmTohcNul+vqjd+tp6m2gfETJzB08FDuVlXz22+78asULHz6CexmLe0+p9xMejqd1FZU0TO9Bx6Fj5ioMLxtLRiDSipOnSerdx9UMTFyU+HzuQl0dlB57Ch7d+1l4TMv0iOrF9UVl9ixYzth3RIZMW0qirg4PMLM47AT6/FTt2MvF48donDORIZNmsTd30/y9acrUayaPy9YU1VFQXY2U6dO4+CXqzh7s5Lu86YxadkzuIImvPe6IafKJacp14+VMGpoIWpTNJ0d7QSDdok7KX757/y+aQfDpkxm6sOL+fzD92iuqyFgt8vEhMEDhjFu7gI2f7qcQ1cv0e+pxcxY9gRBt4KgXkuLyoMy4Kf+2DlGCOGwQU2npQW1VkWIzsh3T7zE8eKDTHl0IQ9MnsLX7/yby9cqmfzcMu57eikOj1WK2kXhISZjp44dITsxlX0rf6C5pY2hix/E2C2B48dOsOSJJ6S13O12ERMeDi1tfP7qG1wvv8iEaZN4YPwEVr/3EeXXb7Dk3TfoP30KdqFf9PmJ0IdRX3WTE9cvMXTkCNQBsWJQS+Fyc2urfHmNKCyUBYRYQQRC1agaWvjtub/RcvUqRfPvZ8CQAr7/x/t4bU7uWttxhxiYsuARBvYvkN2W3uuUDDqr38+IxQ9TUFjEv15/A09HGxEi9UChYtyUufTO7cOK5R/R0lqPzqjD7vMybf4ievXszcoPPkQbDErOkzjc5yxZTKTZxDef/BdnaxuJ0XH4VCqmLllIqCGcDZ+spcUfZOLf/0LG+FE0WDtQqVWEC4r8PVzND8+9js5mY/bjCwnRq9m65ltsNhs1dgsBg4mHn3ieiBATv3zxGV6nBYwqGlwOFr30GjqtkQ2ffCHXXX6lB60+hCefeBmn28fqtV9iCPhJFABfnYIRT84loFaz/5tfsXrg4f99gK5nJpagmESLZ0xD+aUL6PQqMjLSpfhYrEREkbBixQqKRo0kJ6e3PISVGgVKo4qmY+c4+Nw/CXd7mfv6MppsLfz24wY8TjctThdaczjPvfIqDXUNrF/1FbbODkyRYShDjSx96SWqr93k0A8bZUqDT+klGKLjhb++y9lLl9j888+EGQ147HZpu3/j3fc4feo0xTt3Ske31hSCyqDnxTde48qlUvas/w5/azvp0UmEJcVR+NAMmlosbPv0R8zJ6SxZ/Ql1eiUqUwga/EQF/VzcvI0jy1fRLSKcWc8/zoWyMs7uOYLf6cHitqMLC+Mvf/8HR4oPcnrvPqzNzWhCdEQmJ/Hwn1/iSPEhKnYfRO10y2usiTCz7J9/Z+9vuzmz9wBRIprM6yCpeyLTH1lASckxDuwspnv/gSz64F9YdSEo/BrcKiV2s4oDB/cxsW8BRo0Gh0qgSARHTkOJyAguGIQx1Ig3KDSbXlS6IMfWrqdm5S/0DI/ivjee5dDOX7l46jShxlAaLVaSe/Rg8TPL2LT2W5rLKmlqbcEeoaNnQV8eW/IIP6xaQ8OtO/gdLoIuL9l5uUxdMp8t9w7k06dOEQgEZORgUlI3HlnyCLu37KD8+BmcThH5p6NX/1wWLVvKuuWfyTSDJFMY4WYT0amJjFwylw0/bKCpvE5m+/Z76XEsoSGEmkz4O61EqoJ8/Zc3MVyopG96OvmLp7Phl5+ovlpFwOWV676MrCxmPf4oP6z4koYrN7GJAibcSM7QAUxdOJfVK7+ks/IunjYrEZGRdO+VyZSHF7Jm9Zc0Vlah9vsJM4eS0zeP4Q9OZ/VnX3D3Vi2Fk6cw4U9PYA3R4VIo8ahVtLkcXDhzlomDCtGpVNgVogBU4rO6KLtQxrCioq6EEaVfitcjvT6p/bNeKGfRhPtJuoei2bl2FVcabhNQa1D6VQweVsiICeP4cvlnOGubsQttt1HH2JlT6Dt8CF99/gWaNjvtd+uJjIyU0828EUNZ8c3X8pkRcV+hoSYmTpxI//79Wbn8M1ru1KCT7tYgE6fcz9BhQ/jkn++jbLWhV6oIiTQzYsxoUgcU8J+//g2n0cyMp58hecRwbFo1RpMJlc2GoamF9597DqWllfkzp5GSnsoXX6zAJ6fOajqsDhYvfoiMlO588b9PULp9uAI+2hU+Hl72BPHx8Xz1yWcEW60E3V7cyiDzliwmIaUb36xahaetHa1KhdaoZ/L0aUTERLPh1y1UNTTxzFtvEd8vH5fRQJvQeavV3Ky8idfmYFCvXDllFd9PDEKvX6/E4/GQm5sroehiLal3u+m8UcWKd/+G2enh+UeXyinr8uXL0YSZaLC0SfPHc889j91iZbM4kzps0rBk6BbLQ08ulU73rz9bIRErAqoszoWHn3ycdpuVlV99hdvllTIpkYD14ssv4nY45DnoDfhkdrSIXPv7W2/jarfwxcefSF6mRqGkW2w8D86Zg9Pj4n/frMEXHcMLH36IJzGeTgWY9HpZwDaWnGDF22+TFR/L448/QtXd22zeth2n3YVOGJmCSl548UVu3Kpix9ZtONo60Ov1khf5/Csvc+XKFfZs3ykbI/FdzLFRPPfG65w7fITt27ZgCNMRcDhIMUSy8NmXpCxm8+GDqLO68+wH/6ZTnK1qLUoh61CoOHniOKkZ3QlLEMGMQdQKtZzIXr54kQEF+YRGmGhvbCRCrSEkIobLP23ms/c/IDY6hr/99W8c+XU7e48cwJyXwasrlhMMqCUlxK9XikEcl86fJz8+lfPfb6XixFl6Fw5k9LwZFJeeIX/UcEIiI3A5PLibOkhI7s6ej//LljVrGdCjN48/9yI/f/8de06UMGTaRJ58/59gs4FGTPu0+L1e9p84Ro/8Pnj0anQ6HYaAilC7h6PrfmDzl1/TL6cPT7/2Gge/XMHxI4elw7vT6ycxPYulS5/g902b2H/8EN1HDmbZqpV0tnagMRjRKwPYOzs4dOYUQ0eMJuAXqBql3MCZXE5+/+B/nN+xg745vZjxyCMc2LKNgwcPo/hy4fyg6KIDDU1ECJSH6OZiI0mdO53CeYtBESr3CW4xxSfI4eIdTBRmj6BOOhXVegVqSzuXP11L8+kybt++TUCjwK2FmMRY0rsny2rcWd9MwOFBrdbjT00iZu5kRi5agMzeUSpxKEU0m4ezxUcYP3qsHHMHxfRGr0LZ2cmh/66k6dJlahvvyqIyNqjClJJCjyUL6SOI2MLZ4nKiFuG7Hg+X9u/n5oFjtB04Iztle6KZjHFF1Gpg8TPP4ZfzBoWE1Yo15N73/knthfM42hrlNYgxhOGPCKdg2SP0mnI/fgTuwi8RAEZDCKcvnmHwwEEyeF0pVoEKBfVNjbIAvE+4dsTM2u/BowsQaGrmzH+/5s7JM1iDdtTqABqHi7TuqXJqV3GlEmeHF31QhbejjdyePTCFGrhx+y5tngB2j49Qk4GkpFhZfF0pv0xESDRurxe7wk50fBQZqalUlJXj9ynkxM0YHkpNXQ0ZaWlY2y0ovX70GhUOh4UemRlS23D3Ti0qn1puaEVUkC4tlYmvPU94XrYs+gWcWgDAuVXL/vc+xX7tJm53pxQn+wJeMrN7otZrqLp5G59LQcDuxhjw0Scvm3p7G7fFdE+pJeBXoPP56ZneXa60hVFG69fLA9wadJLTOwuDz0fF1QoCEXpaOqwY1aEYEpKZ99abqLN7y5We0IOJRJbSy+WEqBX0zurVteiVSmyhAfyIUaNGMVAkk8h9sTDJeGkrr+DkG59gaLTQ5u1AF2XEEXTTPTUV4TptvNMgBb+WDivduncjrltCF/X/xg25uhPaEYXDxZB+/bBYWqltaqDD58UlEpyMerKzs3G2Wbhz/RbhulBcdhdh4Wa6Z6bTZGnj1p1qlMKFZusgPjaCvOye3L1Zza17QfRiclV5p4bExB5EZecw+e1X8UeaceEXkg80fic39uzn8vebpBYzLDaK2tZm4lJSqK+pJTe5O62NzTK71mqzER8bQ3bPLDlFFp9faTDKF3R8WAQ9kpPpaGvhWtUNgiaDTEsRE4aM9O44Oy3cvnOLEKNecrF8aj0ZwwoZ++eXwWAGv1qu5kRu7/6jhxhTMECCzl0y31iBPqDmyL4DkgMoEjrkaaF004GNa7uLufXR9xga2jHEh1PVVk90Viph4eE4a1tob2xBbzTS2dFJercUElJTuGNtpfxyBTEhoQR9fkLCzRJTEqk10NzUiMPnxqsT+dJRdE9Lp6nyNm13G0iIiqOhXqBv4umdm0N19S1u3b6FxqDF4XbQPT2FSHMozdV3aW1pxhgbRaNIG4lNpfuIIgpfeQabQi2zm43CmIabI6vW0vDTLmhuo03tlQzU8OQk4iKisd24g7PVIiHQbZYO0npkkJiYREtzM9dv3pAvbEunldzs3kQZTLRX11JfX4cqwkizzUJ892Qy0zO4fvYiGrUai8clC21bANIHDWTWe+92rQiFGFWpkqyw02fPcN/wIjmdE7pY8RvwWJ2Uny9lWGFR195QOtncUme19cNPaC0+gaauBaMvIPVIyl6JUvdbd6qCeFMENfV18tyQJh6jiVqBbGprlR43h9tFz8we8vMLPJXgAfoNWq411pIzbLAU5FdfvEzQ6ZJTKjHlyuqTQyDop/72bZydnRJfIwxD6T0yZIFQXVWFWzRNIsXbbOJMZzvzXn+VATOm4xY8PMF+Ew9xayvr3nkH27XrxIpMdEuHnPqYuyeh1+jpuFkj4yrFlNXudBCT3I3E1BSuXLkqGwBh1hKfd/DgQQTcHm5duYpWxPApoaGjjZ798yTPsu7aDampFAVijc1KYv88pi99jNA+eVJPJqMNlSr5TDntdqn1E65gv9AGEuTG5WsE3F5ycvv8AUYXemuXNCn+/PFyQmpbUbdYUQk9sdnITZeFpO4p2O7UEarQoBOFjNdHYkZ3NIYQysvL5SpYTmD9fvr06YOt3cLtq5UkJSbQZusgoNPSI7cvHU47NTU38bqc+F0BwmPi0MVHERYWSv3Vy/jaLajdAdQGA7E5vQj6/TSdLyVSxBQ6HbgiQjEM6MvUF59DkZQkTx6F3y2vf8PREn7/9ntayy8TbxRTdy8BnYa4Xpl0tFlov1JFVIgJn9Bye1z0LxxKu6WDu9eruhJpFIIP60dh0JLcLYmqiiuEqIRhJ0BITDiGjDhs7R2YGmxo3WBxu7CaQwgrKmDac0+jFjIcUZmJOiEI504cp1tmd8ISo2UylEyAQUFxyRF65eUQbo5CLS0WwrPQwdXig+z7/keMFgfRCi2td+oxZXRDMzKPGa+8iF9pJKgKwRFwy8bk5KG9WM9f4tb6rcQF1TTaLMx85Vls/TMJ75uLRm1Gh44Qafhwc37rBi5u2wVX6tE6/ShEwRodSnVIgL99+7WMWQx6fSiETlKhZEvxPgpHj0Kn7HIMi0+v83g4/eVXVOzZR6jLjeVuDVqlgvTsnmgSY2hoaaXmahXdzFF4mi2o4qOJmnYfI594VJpiRTCDWayUFQG27dvDA+OnEHQG5dnuVvnRBX0c/OQTag+XYGxoI+jx0m5Qy8hSxU8v/Tk4b8Z0Vjy1FLNOQ+s96/fzX66irK6ZvAmT/8hw7BKVCE3btp27eGDyA1JuIyhUEuLSaaPl1DmibQ7WvfkmMWFmGlUKHv3nOwQMQYIOK+tefxOjG+xODY99+x0XHI2k3esKw1UickmIbJU4fH5279vP5EmT0Mp8QaEFCUi3UGtFGbrWNr549TW6h4Xi9dpY9OVKLje103vCZIkO0QtII35pEFn95ru0lpwm169B7fXSoPZQpfWROW86c//0AlariyhTmJSZuGvr6ay9QfBuNdv+/QGRei31ASd/2vwLt6urSR0g8kTDpeYQg4b6hkYul19kzLixXcIoiW9RUN/SyLWrVxk7fCRStKAIEFT5aam6SXSDFfvlSlb+531MBg3JWWlMfvNVeVbXlFWw+70PidCGoElPY9p778mkkqoDh9i/YgV6pYKI3llMefNNCSq9sf8AOz/8GJNeSWR+D2a+8TqCv9L6+2G2frkahUFHzKjBZBYOlqvZlquVnP32Z1mk9CgaxmgRah20cXv/QbZ9vJYwcxRh/XKZ/rd3uNVQS9qQQVjECk8l4BZ+2q5fJcka4MbmnRzdvBWv38PA6ePpt2QRaPQcWbVawoRDNFriCvoz8rEnpZOyYtt2jm75BbffRb9pkxix5FHZOBxZ+x3ndm6X2fBFUyeRO2OK/B2f27SJk4eP0OnxMHbhAgbMmk2Tw0NsTv8uV4WQDKrh7KUyQrQq8noKE4gwS3ShhP770YeMHTGKAQUD5CEcUHjpVAa4evY4g0NTOfXRF1w9eYq7bfVMf/VJcseOBnUYxf/8H3dPnJWC6LxFM+g7ZowMCdzy13/L31lTWxOz33yOZNFodDj45b8f0X6rCou9g6lPPEz2yNGgDWfba3/FW1ktExOmPreMiAH5Uhfy84cf0nnlulzVz3ruaRKKBssX9Nb3/8PdM2X4lRqmv/g88QUFeMxhmNO6SymbcHyJAuT64cNkRSax69V3aLt5B3vAy4y/PMP16mqKps9nx1vvYrO2SSfY5BeWkdG3P3TCT6+/K6HcnQEXD7z0OMkDCiAkkp9feoXW6ipsXgevfPQvFDGRMi5tw2uv01JTh1ev5eF/vos/Pp7wrN6oRdyQV+A0us6BfQeKGVQ0GINBKIO7/L7CK31o3wEGixWwQKgIbIPGRzsezh/dx5jQdH549BmMSiU32+r58w+fd+WEuzRsfO2vOFo6cKgVLP3gHTSxUfibLKz7z6dE2QLcaqxj5nsvca3hDuPHT2bFn14kTqGltqOVJ1a8j94cDnV2fn37fYKdLpw6FYuW/71LY+NS8M2f35CQY1+olnkfvIouLgJaHaz+y5sEOjrpvPfy+vNP67nV2kza2NE4pXGgy8HsdLTRUVpBslfHmsefITYmmiaPnceWv9/17Ftc/PT3/+Brd8iUhiUr/iUlG67y2/y8fJUEuQbMISz56C0Ueg002Vj56tuo3B4McREs+vi9roOuqpHPXnxFFs+quCjGLX2I36+V8+ibb0rrk1qA4kQR6LBTcuEM/ccMl1de5K8KzZmz08HlM6UMFxgYGZgTlOnTd9qq5QYi4tJddv4ZhwAAACAASURBVH3wucw9t4comL1hOe72FnQ3W/nslb+SGBqJLjGGyf/6i9T/thSfZcMnX8kCXJ8QybS/PS9jNj3lN/n0rb+TFBGNMTGOaf96S7oebWU3+e7jzwnXGyWjcf6/X4dQE7d3HeDQhq0YPAFMSTFM+uANacRxnL/Oxk+/RGGx0n1If8JmjuWMtZUlT76Ax+/HKFz5Pi8NdyuJCPi5U3yEjf9dTmqImZjUZMZ/8g/579ZvK2b7uh/RqrWkFvThvv+8Dc0tNO89xc51G9BqtcRkpzH+tadkakLtL7+x78dN0rmbNbSA4W8+Dx2dNG8ppnjzNprcdnImjWbg0nlYQrSk9Mju0nmLpBFU3K6qpMPtoHffPn+QdoTFAaquXkPh9JLZu0+XdlEjw4mpvFJGmtbI8c+/5dq+I2B1cP/C2VSHKykcO4Zbuw6yb/0m/N4Aw6fdT97jXSlV57/4gaslZ+TUrGDCKPKeXtiVWPXZOs7sKZbu5vEPziRt9lwZI3p41adcPHUKfyCEYRMeYMjiebL4P/j5x1w7foIQlYGhD0wha8lC+Wwef/8Dbhw7ISd5s158FuWoAhrNIaRm9hUWInQiizno51bFeamZ/+0/y2U0nfNOI0+99mcYMwCiIin520dUX6ygsb2NBS/9iYSJhZL/u/u9lXRW1mCxWFjw0jJOuusoHDmc3R+twlfTTOPdGha/sIzwB4ZJTf+ux17BVt2AU61k3LJH0I3ujycumpjoFHH3g6CI+KHs9HGSeqURGh8jC0DRQKgCKk4cOkFuXl/UoYYuSaUIBFZ4uH6+hKyoaH7602s4r97GrDMx693XqEkKwdA3h9CwFLx+BQZR0Hjg+o5dbPnsE1IUPsJcbnSeAPV6NSnPPUq/eXOlmTVErcHr8BKi8lJ2ci95EdGsfOgluodEUd/ezvxXnmdT5XkWi+btD112l6hYy47de5gwYZKUYHeZ6kSvHKDm8AG6hRpZ+8SjRBn01DjdLPv7OyjSEgg6Hax+8VXCHQpUDh0PvvcPOlPNhPYVGfaheISsK1Q0EC6KDx3ivlFj0QmSwR/NWNBuofXyRaJdPrY99jJGpYo7kVr6ThiF4utHnwommUOoP3sc673YHWVsLBG9+5A2YhyF02Z3Ca6FBVuIeNUqjpUco3BMEYLZ4vO6UYvpi0LJse+/w1JRzp3Dh3G2taOIjGTAxPtQJphpa67h2PofSYuIQ6uJImXocPwD8ySJXiX+fkCJLyi6KQ2HT5xhVOFgiYMICJ2oKJE9Xg6sW0PT5UvcvXgWY9CD19ZGwcRJhI8cT+7YSaAJwR8I4NcoZcF3/JfNXN62C/2NOxiFj0HrI3JQH7y90njwyWXolKESViu/m93KyV1buHZoPx3nzxOmUaGJDCMspxe9p08nTaAAlIILppZOHEEUP3P2NKNGF3VlyP6hWW5oaZIawFGiC5f6Y3+Xe8zSzpEV66i/UEZj7W28HocUseYXDsNpMlB7/Qb1xYfQocSc3ZvuAwbhN4VK0b73YlkX3zAzjZT+/QiGR1JVcRn7pTIEnledGEXhqNEoHAEqz5Zhrb6DR7DZMrtR67aTkZGBosNGy4nzqP0BdEkJDJl0H3WdjdTcrKL9UjWR5misei3JgwfQb9pkkgvycYjXi1IErfnpvFVF6fe/UnPiHO6WFrleUEWFMmzcfdLcce5YCe1XymXHoe2WyuBR4/E6A5QdO4G/8S52jw1j7x5k9OsvNXvXL5bSfKMCo05NWHwcgwQ7TqPh1LESbt+uJqDRoo2OJbtoBP0fmEJcdl5XFyh8Pyo4W34Jo1ZDdlamZJKJSa7Qun7wwfuMHy5cwIO6BNFKH3aC3L1aSu1Pe6k7egZHexseTQBtZhx5gwoweJQUb9qO2Rugw+XEnN+b3gUDMPrVlB88jq+6FqXQtfbqRopALQQVVJw7T83Vy4RHhhHXswfpmT3RetWUHz6B9fINOeFIHlxAWkE+da3NXC29iP32XVkwhWV2J6t/Hja7hTMHDxPuFFYHNfqMdBIHFDB6zlw08XFdp4MwoCh93Dp+nFtb93Hr8AmwOtGFmVCmxsqJdEFaluyKmyzNEjDcfdhgsjJ7o2myc/PkBex19RCqJWJIDvE90mQO5NmDhwnaO6VsILFPNplZmfhb2jl9+IhM+2j3ekgZNJD4vn0Zs3AxSn0Y+KUFTf4ORBbw4OGD5bSway8QQB1UcrT4MEP6D0RvFtM6UQD66cDLpRMHaV6/h9bTpThtnRAWQsygHFLSuuOpquXCwRI0Cg0enYbkwgJSM3sQaOnk6K+/EWL1EJeeTHtyKC0+O6P6DWDnt+uJ8IIxMoLIIX1IEy7um81UHDiBwuXDroasyaMIi4sl2NDO6b0HULo9WBQecuZNICY1kdozl7h56jzhSi1hUTEE4+LoNW4M/RbMkfe+OJ91Ek3j4ezmLdRtP0DduVK8YgJi0tFz1FA5wakrv0L58dPofUr8YUZS7i8iMjaWwLV6KoqPS8e/KSWO8BF90EWEEqhp4sye/URq9fg1aroXDZSra8vF69y9cl1qOYPi57rFEpnXm4deeVmmLKjEjS/crg47xy6epd99wyQupSuiDxydNsrPllIkkBSyAFTQ5Zv38dv363CVlNJw7Cyh3iB+s46kqUWYoiOwl1Zy7fApQpU6tLGRRBTlk5CcgqviDmV7j6IXOL4YMwkTBxMSFUrThctcOXaaSAGCjggjc+wIzBGRtJRVyu1NhNmMPi6ShKF5mMLMdFTcouLoKQwC9B1uIH3ScKJiY6g+eJr6cxUkh4ajiIvkrN5DweyZTF+wRPJHxf0g7iFLfTUlu3ZQe/QUbWVXiPAqCIuNJq4wX2rhbhw9SeW5MkIFXzU2gvjh/QkzhdF48AKtV6vlBEoVH06PqSPw+D10XrhG1dlSqZcN7RZP/OB8TCFG2s9cpupiOabYSFwRRrqNKyRt6CD6CLONUt9VgKDibtUNKbvomZ/7h/dMPL1QfeW6vPd69M7tMl2IGJygh5ob1zjx63Ysx0vx323CoFBhTIzlqr+T/IJ8ms+W0XKjGrM5nOisdMIH9JYYo9t7TtBZVSfP1OjsNMKGZOPDT/3Rc3Jq6PN56JaZSVrBABRaFeePHaKlrp6gT01aTh+S+uXi87i4UXIEW10DGjSYU5JJHjkMjUbN1V178NY3EaoxoE1JQjM8nwFzZhCTki5Zc2phaAr4KT99lAt7f8d+thxdkwWDw09oQizdJhRi9Tgo2/U7brH2DTcTn9eLsIJsOpraaS++QLDeIjWY4b1SqdDZyc7PoaHkPNYbd4g0mEjM7kHkkFyaG5poOngeR10LpthoDFndMRXmUzR/NqawOBnXqhD6Hz+UnjpOcq8MQhNi5J2vFSshN5w+eopeObkYIk0SmdKFaXBz7PetkipStWUvYZ0eTBojUbk9CRkzkEFzHkRnTsDv73K10+GlteQYx7dupPToHnomxOJqbCP/gfsxzJhEWH4/ok0xOG1eQozi/vRwds9G6k6doWHfWYLNNjkt7jagLxX+Tv6yZmXX+lfyfMQAQ0XJ8VMM6jdQTmSVBrXcxIkmrnTjT1ivlHJ62y8y1cp5D/HSvaA/UdkZuO02zm3ZhtkJBq+R1IJB6EYUMEzktAv3u4iUFBQOv4fDx0oYOXpcV7P4f5HUbjsnf/mBzvOl3Nn+O0aNFmXPVGocHSi+njEveOv2DfrkZ/HgtCls//EXzlbepP/CBcx6TkyKxHrzjwvq81FW/Dt5QwaB2dTlTJFuFQ8b/vwyFw4fZsCwQiZNmMiuDRu63Joil09MjIYPo2h4Ibt+2sSpK5VMefFVRsyfh8+klhwkAckQHe3hA0cZM6yoix0nSABaUDsDbHj8RSrOHydlYj5Tpoxlz/++4Eblbab85XUGL364yxklLrY3QNDlkvzBASndWf/WPwi6nQyaPZHEvr3ZvG8fDy97FhTCvaTvsvl4/Hwxfwl1Vy4xYc799MnI4OjajZRV3+b+f79N/zmzwScqagUBh1uuFc9cu8SQIUOlTkvE9YhXhc1i5erVqwwYMhiffC0G8eLG6PKzYtZj2Jqb6f7AEIYVDeG7d95HL0CMCg9Wn5vxCxaRl5fPivf+TWdzM2GRgsOuYkTROAYXjuCL9/+Fy2FBpfZLKOz0RYuICo/hu8++wme1ER0eis3rYdgDU8kvGMD/3nsPvVqFLxCQq1MhOE5JTuLn1StpbWzAGBFFh8fDA/NnE2eOZt/Xm7jZ1MQLG1YTPSDv/0M23U6w2Hhn0ixiw8MYMnsiao2Kg99tQtHZid9rRRsVysRHH0Wp1LBlxWqZiyp0YL57MWCT5ywgLDySNSs+RxVwyxeqV6NgwXPP0GqxsWP9ZlRWp5xMiBfkwIemEWIyc2DNr9S1WXl703qUGWmyyRD3tHB9VVy/RrjBQGq3bvIay20vSI3L2KJR9OrXV3bFQgslEiDsV27wxeRH6BEZy+in5tLsaOfg1h04W1vQCa2U2cisp5/G3mFnz1ffErQ75WfEZGD+0idx2Zz8umYtar9HDDzxh6h59NWXuXCxjOM796HzB3B0WoiMiWXZ6+9y82I5O779Ab1KSVA0EzGRTHhoIXXNdRzYvhlHWxvx0YkEgirmPPQQdbfrKd64B1O3ZJ7a+iOI3M4uLgf4HVwvPsy6F94gu1syM554iEuXKzi55yDezg4MJiV2dYCn//Mvzpw4w6UtezG4/bS1t5GUns7sR5ZSfvky+3ftRK9V4PLZCI2P4ul332L7lp1cOnJGBtS7bVYik+KY/dKTnDh+mgvbD5OQnsWjP3zTtYIUx5QA0Sug5ORxxuUPlGJ1MeH2yDtVzamjxynMH9h1IKn9BJQB3G4rJes3cvyDr8hKSGLmy4+zZfcu7l66RtBuR630EpEQzcOvvMDPP/wkV5IRaiNtnVZSszKZuXAexQeLKT13jmDQj83nJLd/XyY/OJWd27Zz9VwZBpUOl9NFj8ws5j70EEf3H+Tq0TPSRSempd3zc5j0yFx27N5F2dHjBJxuIqOiSMvMZOz997Pr111Un77KqJkPMuSt5/GHdUF5xakkms+VYmNwspSBffswbO5kftz4Cw0VN1CLLGWTksT0ZOYuWcKar1bTeP024VoTnRYrgwYPYdTEcWzaspm7d27jcNrlKrpP/75MnHY/X69eS2eTHY/dI/VymT2zmDxzOqu/XUfp1WuMnTmTGW++3uWqVSnxK0SGsItzZwTweag8e4UOShI+XR4uni9l8LChfyCKBHjcL7OVP3z6GRrKypkxfgJDBg1k3XffUt/Wit1uIcqkY1jhYPIHD2bNqjV01jZjVhvwOj2MHjOWfkXDWLniczxup5R9KNRKxkwcK93EK1d8icfixGVzYTKHUjBkEH2HDmLDD+tpq7xDuMEk17UFIwvpWTiAH3/8EWtVrYQYi9XmmDFjyenbn3998CGtgQB/+fAD4ooKpZxHPtQCE3WPEvDXufPwNDWxePYskhMTWb1qlWT+tVuEdEDBgkXzCA+PZNWKVRgUGtw2F8qgkoULFhEXF8c3a9fQ0t4iESB+rZJpD04jMTGe1Su+RuXVyRmAeKbHTRxPcmISy5d/Jpc973/1Jcq8HNAJl+sfBeCtW7gcDnrl9JLXXpw/4vVeKwgHbi8ZIgruj3eC/PxVNbz1yGOY/EFmz5iBKTyMb7/9Tn4+AawOCVXyxFNLsVisbFj/EwqnH6VfIYvSJUseloanH39cL7V66hANrnsSmoceWSKTp9Z89RUhSjXegJJWd5A///kVlDYrX3+xXBqwBAbGodTz1NPP4rC08uN336BSeCWDVW2M4rHHnsTRamH199+jSorn3c0buxzAwtEuspuDCqxnzvHPl/5MjCGEx5cskQ36geJigt4gVmsb8UkRLH50EZdvVbF9206UbqGTD5X30COPLKXm1i227NxGMESFPeCWwPFXX3uFyrJL/LZzDy6vAq3OiDksjCUPPUR1ZRUbtmwlukc6L3y+HGIi8ItUGPGGDSi4dPIU6Znpcn0suBAKgSXww+kzZ8ktKJCRpG63GKp70SuDXNq6lU/efptBvXvxxKLFnDl8gh37f8fcM51X1q3tWu8LLJBY0bo81J04TWJeLiXLP+TUyaNk5PRiukhfqqggf/ioPygmIjXHK0kP59Z9w3cf/o+h2fnMm7uQkqMlbDt0gLwJ97H4X3/vmvCFiIW0ik6Xk2NHT3D/uDHi9STPeFkAimHJys/57rOP6FU0kCnTJnNmbzHVl69Jw59YK0f0zGDWvfOgdG8xJcdOkzpsBA9/8nGX1EPYo4X5RK2m5OhBho+fKA3fWp3gMwYkALz43+9Tsv1X0nLSmfHgDA7tO8T+vftRrJ4+J3i39g7zFsyW4ur6k2dY/u1a0qZPofe4CfiVoXIS5PfYiNQouHH8GLlZWQTEutJopONedl/ovbHtsS1bqaysZOpjj9IjK4urJ05wcPsO/G4noVGRjJoxlbSMdG6eL+P7DZvIKhrN0MkP4NQFpY7I6fGiUeq4cOoCwwqGYNLqsXuc2DR+YoJKTn28Bqu1mQHPziQhOYaG3Uco2fU72SNG0rdoBAG9DqVChcYNVpudakszWenp6K0OrLYODOkJXKwo48qp8yyZt7CLLi5ddQ40Lq90NwcDXkY/NlsKZKt3lrB11x4yFk0lZfBATLpQebCEh4Zxs/Yu15pr6dm7FyaNBpXXL4HA9g4b169dk/gWq8JHQBVEFQxgtro4+sk3BP0eJvzlUYzhJso2/sbVI8cIUQVQRYUz8dln0RpMnPp1G3Xll+lsaSYuKYV5jz+DQqnhyO6dlJ85TojGhybSzKRlTxBqiuTi1v2UHi7BF/AQlZ7C/Y8vRSOi2n7cxI0LZXi8XhKysxj3yCKZWXl6+w7KT55GqdDKn5/4xAKJdDi/dgfnL5Yz4qXH8ceEo9fqCdHpCPjc0rSw+8u10kk8ZtkCIsLDKf7ie+rLyhE+xPC0bkz80zOSsnHo2x+lu7HN2krvfgVMX7wUh83Fvp9+oun2DRQKJ5EZyYxYtABNaDg/r1yHt7YFY7uD2LRujHtlKZZOG0dW/kJ9YxvDn34YEmIFLekP3hoyFskcapRAarEqFRgE8z3m1XdffyP1l6k90rD4nbIzFsW56/odznz6LUMLCsiZK9JhYMunq3A1NRHwu8gbOZSsCWPxO72c/WYjdgGxdXXQb8woRj34IK31TRSv+5GgtYNmayM5hQMYMXemhKLuWvUdlppaibTJyMuhaOaD2K0Oitf+iK2hSc5gMgb1p+jh+dypr+H3b4UJxIKzw8mQ0fcxcs50Gmoa+e2L9fhUWoY8uRhFbIScBrtcTjQGNVdOnKRs4w7uG17IoOnj6eyw8tN/V6ByugSmnvxxRXQfOwpnh51DH31NsMlCaEI0KXm5FM6YRs2dGoq/34C1qR5lCAyaMIrY/BwJTd725Xo8LR1o1UoGjikic/wwmuua2Pu/b6XLePhTS2jWKHEFgngEUibMQMmBg4zt3Q+9KMr1Sul+VGn1nDl+WhaAYsJgRaBPIEyjpuTnX2k7dp5JE8eTPrmIyps3OPj1z9AhOuYAI6dNIHFAHk236yjbsJuWGzWYEuMofGA8PYcPlADuko3bcVgsUjs3dPxI+o8aypWLlzjy01aCbh9eg4aJs2aSlpPN1dMXubT5d2kYcZo0FM6aTOLgXCpKS7nwyy70XnAJ+cEDE+g1dBDXLl5m/8oNctrTY84DNOmC+NUibUWJyenh5LadNJwtZe782cQM6EVFRQVH1m0mRKHAo/cz46G5RKQmc/lcGdf2lNBR34opPpZJs2dI16ngRJ7atZeAiBq8l5U7ZupE0ntncuH0BY7tOITb4UYfHcbMBXNITE7i5InTbN+8jd598xk3azadWjUWrRKvTi0LgrJTZxg/YChqkbwhTCACPi5IA6Vl9B8+DI/fK/9biMdHnF/BhlWrpKP84YcfIjohloP7izlZfETCmRVqHwsfX4IhPoZTh45Rue84atExmkJY8MRj0qj02/btXD58Aq0w/Jh1zH1sMeboCI7sP0Bp8QlC9UaUZgMPLlmIMS6K4h27qT9WKnV5wWgzC154Cn90KNs3bqal5BIx9/BLnUo/T7z0PEGNmkOHSzi47xDjp80gIT+PQJjQptmICDGibetg7afLSYiJYNbsmYRFR7B72w7ull7FZe8kNCmM+Y8skiagI3sOcOn3EvRqPWEpicxYMA+DwcCh3Xu5cKgErUEr3wPTF8zCqNdTvH0P109dkRrr8Nw05ojPr1Sz/edfuXPlJmOnTiO8TzadRh0W4fJWq6mrvCUz4XN6ZxMQRgtlELVSzZ1rVVKTnZbbW/IvNYouF7biTgM/f7WanlkZzFs4X0549+7aQ7mYxhr1JPRIYPbiuTLTfMuPG2m4cE1G7KXm5fDAgzOkvnnz+p9ouVktIy+j+2Tw0JOP0txQz87Nm6mrvCGBz5EpvVi4+CE8HU1s/+l7WqqqCKq0JPcbyqgHJqNS+Nj60/e0XrtMUKUmdUgR902eKocl3637lpbWDuY/8QTB+CjscvgSJBQlDWfL2L/5V3L7ZPPgnAex+dz88M06ua416jT0zM9k5P1j8WiUfLd6He47zZKZmjdoAGMnTpRGwU1iGFRxhbC4SDKHFzBqwn34rXbWr/mOznaH5G72HlLA/VOnyIJ03Tff4nD5ePSlF2gOUWPXyMwctAoV5SdOSRewKSYcv8+P1q3EYDCxp+Sw1J2GRUficjkID9Gh6LBy+/gpjv2+j+Gjh1M0ohCf081Xn31BQkQMM+bOodnvIqlHBjW19WiVGsrPXCA/N4ewMBO3REJQejJ2j4fL5VdJSUrBpNMTHRGB1dqOyuWh6vR5zhw7zoCiQkaPG8ete6ihDRs34VWqWPryC7Spg7SId6hGI5NCzh0/TUFuP1QBhXQA+xUKogIBiaU5VXKQ8U8voWefbNouXeHAL1sJdjjxhejJffAB+g4qoPbsBfb8up3UzN4UjBqJP9ookz30bVZ5351suE1iTg5qXRgur5+gKkik28OdTds5f3g/U59eyICBA6g8eoF1n69G8eHMWcHO2gaGpqQxcfYc9qxaQWljDQkPjGfWiy/hVRqos7QRnhKB2tHBz3/9B+d/28/owjHMn/4gG9as5sjJU0x+7EmmvvYqOC1dq2EpeoSDxw4zetJ4Olta0Cq16BQimSDIzqN7GT5yODpB3PcFZDFmdzo5eeIUw+8bLbVeYoomlntqt4cbJ88xfOwoWhV2ggEf0UKUrlDx6bKnuFpayswZDzJq2Ai+/t8KKm/XMPGxJYwXJhOjQQrqhYb0dnkF/1y6jIggzJk5haLCoXz08f+4dP06b33wAVkjiiQTzmrpxKwx0m7t4PDlC+QPGYharIN8QfSoaWuzcOHKFYYWDkMrEDBi+qhU0drcws2r1xhcOAybOigRAZpgELdAKFy+wcDhhXKiIyE/YtXW3Er1nTr6jR6Ny2XH5nLLVUBjdS322lZ65ffv4sqJKVxSAo0V5dyuvsWgqRO4bWtArVaR5NfTdruRuuZ2cgb0oyNgk82zya9nx8ZtaHRaJkyZhFPnl0LdUIw0VNfIdX/vATk0BjrQKpRE+I00XbtFdXsbvfrlE1Sp5OcXKJuqymuoXS7y8/PolNhSBSafitrrVXINktKrJ36fR4YQie6xpq5BXqNB/QqkI9vW2IQpJZXa8+ewu51kDR9Ek6VBRqCJ3NCaimtEOAMk9MzCr/biDQbRKw1cu1RBqyJA9+zsLiiyuP4KJWVlpSiNOjIyM6X2TABshclCuOtGjRAcwL7YlX6CioDkcVVeKCXJaCY9LRWnNijdcWa1lopzZXL9nZCbQ2dnk2wKwkIiuXT6IgZzBBm9euK1t0senEJw3EpKSOudTWy3BJob7xAjjAm+INfOlxIdk0RUcgJOhVMiYnTBEC6cOU9CtySiEmOwBZ1oVBqMXi1lJ86S2b0bhoQoWn2daHR6zCoTR4oPE909lci4eNRCZ6II4FQLR/tRRufmEx8ZJSPohGtRrdby79ff4ZVn/4w6ORGLp1XG1YUrQjl35BSp6ZlEZ6TS0tmAWqUg3BTJ2d376Z2ZjSEhhg5HEyFmo9TXHDt4mCF98yX2w6ERkyMI8Wo5W3KcuNxs1JHhuAWTUCUA6QFOHjnKoLx8Ikyh0oErGmgBKy4+fJj+AwZKDIcodkSMmk6j5MShA0wYPBS1Xk2ryodWo8HsUnBq/2EGF42UQmmb3YpGq0OnMXDy4GHyCvpjiIyg2WElPDQUV3MbH7z3T/7xyUey8/babVI+otToOH3gAIPGjJSQbNFYy8NVoeP0ocMMHDsKlyqIzesmRKmS9+2Z4oMMHD1Sds/Nng7p+NV7BDh6P/1HjZQvQJExLW5nndfL6UOHmDZ+vJyCeYXAXLhnfXCy+BBDJk6S7D+3z0vAFyBEpef4seMMHicSSBRYLR2E6UPQegQf8CiFD4zD47DLl5nQsInJXsmJYwwfOxKniC4T30mAiy9fZ/uO31j2wks4hQNYp5G/AzHVPHfsOBOGDpc/K+4RoSF0CuzTxYsMLBoumw7R7KkDfmkAqLxUypgxowj4PHjEVFmplBPTS+dLKRoxSj6jdp9H5k77OhyUlpczZNx9WF1O2VyJKZPC5qS8/BJ5QwfIAh+7IKsqcdns0vjWf+jgrolYIIhGqcbR3Mb1mzfpM3wI9qBP8ih1QSXumhbuVN2iz7DBuPHg9DvRabXs376XxsYWZojwASFeF9pegljr/x9T7wFfd13v/z/PPid7j6ZNszrSNEmzR9Ok6WQvvRcEZenF67ziRVQUEFEUceFPxYWoVwRBAdkd2XunbZomadI2aZvRNHucfc6f9+d7wH948HhAxjnf8/1+Pu/Pe7zGNFcuX6SkpFAJhYtfugUda5OzTI1fRz+YZwAAIABJREFUIrO8HL/TgR0fQUHBTAyNsbi8TE51JTMz04oEEhsVzcVTg1y9coW8ihLlFuVeXsUSEcHlkRHmV5bYnp+tEmedTxCXBi6fv8js3CJbcvNwGo2sCCbOZGLi3Dk8K2vkb9+h7r9w3SUxHB0dw+F0s3WHlgBKh87gczM5ehajx01uZqbyGpfflUP/93/4I9lZ2ew5cIj16RmMocGYzVYGu0+ofbClpJDZq7NqhB1hC2L89BAmo4Hk7enY7WvoHC6skZEMnuzFbDKTkbpVkTscei82s5mhzj6iwyOJTUvH6/fhNPqxmkwMdfQoO8/ItM3Y/W4lkC774nR7H+FhUcSlpeIQpIEouhoNjHT3kBwbR9rGjcrpRHTqJOE93XeCDdGxxCYlqwmgELKkA9Xb3E7yhk0kZqSzvrKimNERSUk8+ZUH+e8vfo7wxFjcdjtWh8CIoulobWBTegox0ZHq+pXUjcFEU3sHiSlphMYn4JMGlMeP3q+jt72d7RnpxMbG4PF6NHkYo4nGpnqy8nZiighSRX+IOOh5/PR1dCsCkGhReg1+fEYfYZYgen/7Is//7Gds2LqRz332AQbbevnHa/8iOS+Pr/70p3gtNux6vVq3Vqebpj//lRd/9Uu2bE/h4a99lXdef513jx4no6CE//3jH1i1z7PkcapiKMRo5Ztffognvvc9VkxgF2MekxGf20t3fQsV+SUKLy9rU3C6Vr+Rk8fb2F21B2+EH7/Rj3dF9kUIvcfqyJfrjw3F7nBgEyy20cSbv3iGV1/8i3IF+8ztn6Dub69wvL2Zjbfs54HHHlMYdrEF9VkMRLg8HPn+MwzW1rB1Rwa3ffw/6HjtCJ2Nreh+9unP+INW7TAwwqagEAVsN6cnk3DjYXZ/6pNgCVYjx0WWiMDPO7/4JedqmtFfWSFKZ0bnWMO6aRNxh66l6r8+o4C7IgwpLBG33seRpnp2l5cTabB9JNhrd0Frdx3791SAWwN3qjamy0lHexsl+6pwKhC8XzEhHfZ1Ojo62CtYtw8FS5UKpJPO3/yCrrffQrfsUKMsn9NPeEoqJffeycbrr1FClcseN0EmM+c6u/nn08+wLSiYqyOD4FpXQPGwLWlkf/xWsq69EbdTjyksjDWlGeuit7+L0tJCpWguC8uMnsW5RU4PDFGxe49iggWmMCzOLTEyNEzx7mLldavpE/tZnrnC5Jmz5MnYxi++suqUYn52jqGzFynfXaYOTBWczVampq6ycGGG/Lysj5w9xFNxdnGRhdU1tuVuZ5Y1grEgjoJTlya5NLtAfl6uhsdSiAM9r778usKj3XDTtRomTl2PjonxaVbnrpCbn8268ngFm9/IlXPCjFwkM3eXNlOVkesHsglDYnPkWGeXMOLUfdAEdydGzzO/uMquvF1aP9sASzodA2NjqiNRlr0dz7KdoGBNIHNocAiPXs/WzK24/Q7lqyrQjrGRYcIdPmURJ+8rYtaixXjm5Ck1DtqaKT6X2iUp4eX+fgxhQaRtEfX7gFiqDn7y058rGZj8ojyFuZUvkdg4daKPsIgwUtPSNIcNNbbxM9h7iojIROITxErNg95qZtkPnd19bNmcQVx4ODZxLFpbxRoWQveJAcwhoWxP36x0tdWIFi/9vf3ExiWRJPpcOPGLLhtmWru72LhpExvjE9To26LEc/V0t3WTkbKRiA3R2PVib6dXz6utrZWMzelsiNsguZzaA3J/6jvqKcjMIiFMyBhONXqVr8cf/Q7f+NI3sNmC8Fv9qpti90JLSztFecVKr1G0muXZWNHRdKyBouwCgqNDFDZM3EmMRgstTU2U5uRiDgnWIBFqj+loaWwku7gQW7CssoArBNDS1KjkPuTAVYLp2hSShoZWckuLCQoyastHkbO9NNTXsKeiHL3ZhF3de71yFmk/Xk9eYQmWILE/0jAryw4H7b09VFXuVp0Zi9nIutOF9QP/4x9+73s88fjjysLOahP8ofbZGuprKa+uUmLUglpVrHCdjvdra9mzb99HbhZWCR4eaK6pU0WmXzyCpVMp14Oe+mO1VFfvxyc2fx/uX7+XpoY6Du4VyzcN7qFikB8ajtVSVbVfObAI1klTjoZ3j9dScmCvKhoFwqy0/R1+6mpr2H/dAVaXVwkXnyd5jh4HDe1NVFZXBUg/6tUZHhziX2+8zcPf/LbqcgcgUGr01tXUQnWliMf/G6nhWnHS3d9PyV5JxP6NL7cvLDDQ30vZXsEGagmylNWiV9bb1UtlRRVerw+jONjIJGndTl2b4LyFCCVjcO3615eWGTh5ksKKMsXKFnFcncnM8uIcg6Mj6iDSLBm19bAsklhjI+SWlapCXp6LxBnRRjt//jzFu8uUdqJEJdmLx997n4Ur89wpmFOjcp1WqJ7JiQlmpicpKhFnEm2zy+8vTU1z8cJFcvKLFPTHITq1ZjPTlyc5e+E8OWXFmoWYemoe5icmcUrs3JGJy+HAKumr0cCFi+eU7mF2tmD3NDiJfE2cv8DslXkKiss17+DAPT0/cRHXygp5okwQWPfyR8Oj53C43ezYsS3wCtp+GTxzEoPfqzqGmjWRtkZ+9YffsyNzJ1VFu9EbTWoUKJ9ueHBYJYgiBC3PSjmuCOylu1/9d37hLrVFxeFBrr9/eEB1M7ekpKnXFa6QkDgGe04QFRLGRoHP6P3KYlS+BCcqAtHxqcL21Ros4ss72N1LVGgkyekZKsmThFoSfIFSbUxIICV5U4BYp2Tl6TvRR0JkDBsTU/GtruGwGDAH2ejp7iY+IZGkjUm4lL2ggbX1dX7+k59y152fIC09XYvjguWRkeipTtK3Z6jiNoB7UQdPS0cHyZvTSEzYFCDbaLe1o71bSwBFy1H+IuB62NRYT/auLILDQjQhbrlLfj3H3jnK7ooqgiJC1ZngwEGI38/An19lsKaGqfFhIs1G/CJPFBOHtSCXm7/xiBLEdolOuxNCDXDxrbdpeOn/cExfxORzawoo8QmkH7qevfffgzMiWHlcSHwQl+/vPfxNHn/scdVJl7WjnUc+eppaqBJcqQIqypkpWFEDjcfaqKysUPJNMs0TEW1pAjTWN1JZVan+2ilQEdmnPj+Nf/oVZ1oaFaQi3mTDNT1D9NZUYm+upuK+u/G5TegtwTj8kmD66fz985z419uErzkwO7z4vToW5hbR/d/j3/XfVl7Om08+iXVlFbvXzyee/iEzITbiK0qVx61f58UiXSuvm6HGZraHx/DC5x9Cv7SCz2rkvp89w+VQC1FZu7CZw9TFLjjWMQVZON5cyzUVBxWY2LUSgNKZfNQfP8J1hw4q/07RxxHD7RX7ikoA91bvVRtFw3bpWbevK3eC6/ZdEwBDBzCJjmWWTjYRvjjPP7//LPp1N5bYWK574tvMhBiJLSxkHasWNvx+Rjs7me3toSg6mn8++RSxIVY84Wb+4zvfYsJgILlwDzg0XKBg3icXHAyc6aN8dwFilqQMzdGxODfP2IkRygQToFg8GkB14eocp84OU1YppBHtbJRpysKVWaZPnqG4slKB+qUDKELRIlcxNjhKpfiJymmpRPclQZtgeuISpTLOUXZXfkw+lKBmx5kBiivKsaowqIX6scujXLxymbK8UoLVT+SF3Lz417+oEcitN98GBk1t3qFzMTZxjtXZZfLzC/EpI28xCjFycXSchYUlcvJytERA2M16GBw6jWt9nXzxLJbwIt0LrzhyjGBfW2dnwS7tcBFTenScOT+MYcVBTuYO5a2pUnmvh4mJi6ys28nNylaiucrJxGzmzOBZZZWVmrVVjWdVkHfD+f4BtS7ScnYoDLYUBFaPj8HefiX8mrpdgmogQvrhRz/8MSUHqigrLVKFg9p1kgD29SudteSt6TiNksD6MblgtK0La1wkG7du017HACt6P029jWyN38Cm+A3ojeLxqN2O9rZmNm9MYuPGZPwu6Xb4VBLR099FXFw0qckpmlyKkpNw09DWrEg4KXGbMHgDkcrgpqe9jdSUDKISE1WSJx0beQqtTc1sT99KUmKCdj2iJGSEusYmdm7dRkJsDF6vB4PZoPywv/aNh3ns248RFRyhBVR5LZOfo41HKc/LJzw0Aodga70+Qnw6upqbycvNxhgerlmsGQwq/jTVNFGYk0tQSJi2ntUH9nOsoZbs4nwlWmyWNp8EIWEWNjZQUJBPVESUxpeV9xbv3bpGckuKCY6wqqRFXtvg9dFSe5zy8lJ0wTYlKyJdR53DT/PRYxReuw+LyaSBvKV8MYmUwXscPnwIk8ixBO69a22dp5/6AY988xEswcFasri8RFCwlZraGvbs24vFYMQgi1ARyvy8dfR9Dhw+rLr2RmHly0V53RyvOca+gwfQmcW7V0tI9S4Pdcdr2Xf4EAY5LJVdlcYTq6ur5ZDYO3q9ChKt9rbHw5EjR7jm+hs1LJLyHvThcTioa2mi8tBBtTtl3cifiJPK+/96k2tuuTngZKK9vmd1nebmJvYekgRT6+bJhxs4dZLXXn+Txx79jrpsuW8yKvOsOuloaeHQvmrV5VNfIsSwuEr3iX5K91WoZ6gSN2nCLizT191J/gGJPTLaloiqx3VlkY4P9Cr33HhYYTilwJVXm7w4wdmJ8xTtrlDflxgjh+na7ILSHzx03fWBLafD6XIwP3+Vs2NnlTiuFMd6uUgRib4yw+mzI5SqWB4423UwPjOlNOP2lEoCK8ZWGov8vX+9zeLsPPfcfa/q8gVMPLg0Oq5Eo0VsV72OxGaJnZcvc/7CBcoq9mgxKZC8jZ8bUxp523JykH6tkB/kUJ46d4HZyWlKd1eo+y/6FWKPOT48ytrKMrkFeQE3Dk1SanzsHFdm5ykq261ceeRjSTw/OzLG+sqy2i8mYZkroQofA0MjKgHMyc3WWPFi1+uF0yf6Meh8ZOYE5GGUe5CP5577jSpsqw8dUPdTYpL83emTp9CZjWzeLgmg9voer4PJkfOqa7xl+zaF69bYpX76+jqVIP32rZmBFEMs3Iz0tncSHhpKuhTV8nnVS+no7uggKiqa5Iw0dfaaAmtX9DQjIiJJ35KBQdZgoLDubWwlMWkDiRkpeHUyEZJ756O3p5u4iCi2pGUEyGESnaH2+FEytm5hY3Ky+j05u4OsNp79yc8UNyArW1jGWoEpf9B8vIZtmduI3ZSonSHSafX56WzpIGVzGnGJG5VrkYQHMbFqa2kjMz1dCbt/uEbknY/WvU/urh3ER4WjMxhUWSdRta+5l5zMXEIigrT1o97bw1xfL9F+Hy8//igLZ89i8Ph44HtPsJSdgSM+ifj4NCVAIo9A7xKljg42GfUc+co3cE5OMa93c++zzzJjDCK6IB93qAWd0czS8jzhtmB+8Oh3eOL738NnkGRaFIHlOHLT+QHcoaqojGABkxv0ipgke/J4Uyt7iiuJkOcqt8YEC65VjjU1cnjfdYRrpOZAF8TJ+c4GUoKD+cPXHsd9eUbp3n7uF88wZXaTuE/sBYPEg0yjOKwvMjN8igy/kefv+TK2NTdBKRvJKStB95MH/tufHBLE2ffeIUkEHDGTvmcP3tyd7P7UnRrRQ1aDgB4ddur+9hLroxc48Y+32BQWiVPnZVNZISEVxewWJW+PVVNAEWckvNQ21VGSX0qkWeRetHLS7fXRXFtD9YH9WqcwkMo4fA4621qp3l0ZkDeQe6Fjzemgvr2d66oOoZc0O2C9JkjHphd+wdrgKcYbu7B4dHhMRnJuvh5TRR4ZB/aBOVRI7SognmhooP3lv5MfHUPbK68QHWTBqfey66ZrCS4vJXvvteAJ0g5eG4xfXWfs3AC7xf9SCb1It0bHwuKilgCWV/77wBS89cIKJ88OUbK7SN142UPyzK7OzXP59DBl5WUaa9Io4h4+pq/MsHhxml3Zu5SPpHQj/RY9szMzTI6do7CsmDm9GwtmQj1+JkbPcXpygv37DilGr94g2olezl+9oPQRy7KKCZJQrnwl3bz80l/V5rvppls1tpDOj1vv5tz0BZavrpC/UyzrNICtPOXxcxdZXFpRG0l08FQiJlXpyBDrdju5ubsCwVaLlWeHzyvqedbOTAUaFwcCn83CqTMniPDq2JGVpTBK8uoyAjs9MKBGKSUFJRjWXMquRkZGp4dH1OtlZm1TSaRMuiSBO917ApvVQlrWdnUAyt23+nUqAZTENkUStw+//PDTn/xMdV6KCvI0C5xAEBs4cYLgcNHlS1UbUQ4Lg1vHcHcPltgIUtLTEeE1l9+NI8xETdsR8pKSSUlOZU2asgabsnFrbWxkc9pmNm7arC1w2dR66O7vIjEhhs0JG5XVmzoUDD6aulrYmJREavwmrXCRwKp30tbRSkrqFmISNqiukeSpcp9bm1vYsXWbkhoJRHO11rtaOti6YzvhMeHaAaierpevP/oIX/jil0iP34hBFpoPXFYfx5uPULo9k6jIaFwGUawSbKyH7rp6tmVtJyQ2BqfRog5a2RdN9W3k78pTmCR1MfIMzHC0uYn8gnwig4I1/05J0PR+6gMdQHHdUGey7GsZiTa0k1NShDVEC2Lq+xLk62op212KwaJ5S8t6k9+vq6lj595Swqw2LAt2zUc5WMebR9+horRUJe1yuAo2R1wnnvreD/jBz36ubo0A2c1WzRO4pqGGvVV7VbiTQ1ddqUHH+3XH2Ve9T+sGyINX2aSfmtrjKvb49XJIaEmaJC51tbVUX3NAS+Y+bKMBjXWNVFZrVbhPOtQKweHh+PHj7D90jfq+a3mVkJAQNQGpqz9O+f4qdRCptEo6IX4jde8cofrQNTjdLjwGveaYYvfS3NRI9SHxFZc4q13/iTOn+debb/OYdCPk9SXplI9g9yu2/N59Ab2/wPpfX3YoDGBZVfFHSbNecrHldXq6OimsrtASVwWo1+GYW6Wju5ucgJyP6ke4XGpM3NTWTHZJPqEhonwga1OHfXGJk2JDWb1fQXUMQTY1npxbmGVkZJjyknJNkU3us0xP5mcZPDuiYC+i+aZiks7Pudkpzl44x56y3SoRlfUjCfi7b73N4twCd39StGf/3QyaHZ9icnKS3LKCj4pSuQ+TM1OcvzhBbmEBFr1RYeFF03Xq0gRj4+fYWZyH1RKkuoZmjFw+f4Gpi5OU7alize5QBWWw1aYSPdHXk+JWPXhlyeZXyeXc3AKFhUXafg40ukfPT7C2skLB/8+rVx7Z0NkxXC4P2VnbPuoQy3+cHjitzg0Rp1cdQLXTdTz329+xJWsHxRVlCtIhNCt5a9krUfHR6md2v6qKsOhMTIyMYV9eJycvXzmPyHYXfcaJoWFCbFbSxTVKLVC5z3pO9vQTGhZK6lbxzNXKKHnufT39REZHsSklWdu7gURMfKTDoyJJT0/99/r3wZmOHtXRi0rdoC7doyTPoLe/j7joGNI2bcLt8ii8cnhYCK0tTaSkJLMhaYOaRsl7yrs//NDDPPLIt4mMimF5ZU3tFZG+6WhtY+uWDOI2xGuyaYF/Ots6SEtJJy4+QWtEKMITtHV2sy0tncSoyH93YPVwrKWGvOwsYkJEg1Rb56L121zfSs6OXQQHhyrXOnUxAn84eoSZ/l5OvvUG8eKg5HIRvDWNmOv2UXXX3bh9YejNeuSYCjNDwysvstbXx+y7tZjX1vCF2gjK3EHEnn1U33e/Rp75kHX7wX595KGH+P5T30cnYugIVEBKKR/tHS1UFJYQJDJHCjrmV8Lldc2tVJVXE+Qy4HK40YfrxKWTN4+/xw0HbsQm+2pdTXbBt0rjqy8y2X+SszWtRKAnPjaSqLRkQvOzKPn0/bhFf1evDBuVB/SRv73AfG8/czWthPoN2DYmMrW0iO6pj93kX19apHD7dg6WlNL6zvu0njpJ7p23c/PXvqEo8HaH0J6lD77GO489QdO/3mZXSTl3/Od/8sYfn+fE0BAVd97F/i99EYIs2jjH7VE3tbWtlT2SiKmnKI/GrDwJWyVIik+n0YhTAoRk7R4nXW2t7NtTGYh22oZcc7lp7upi/569GOVGyHkjo3CHh+c//1lON9Vz7W03c7Cqmpef/R2nzo1y8MHPsveB+zQKtqqWdFztHeCHt3+aOLOF0kN7qKwo48ifX+Ld5mbu/9VPyf347VqE14PLDEsuOHWii90Fu7BIViJerhYjMwtLDA4OU1G+R1V6mm8lLM4vKYZqWXmxqOSotSYdhJn5OUZHz1JdUgorbpVUr1rh0uIsV8emqJARaqBdsGoQe82rzJ06Q650MM0m4c0SIS1Jj5/+U33kCvVfqfiCXednfPYSMzOzFO/MV9ZbamygN/KPf76mWsY3XX+92oaCvRQ7qQuXJlhcmCMvW0a3Oo0Qo9NzYfwiq4srZOXuYE3r2xGNjrHhYRZ8DnZk5mgB2691C0bOX2LWvkxR1g6CAzNXIWUNj57BvG5n686deAVH4fZg9JhUm3rYOU/G9p1KJcHp8GIIMjA0cR63Qc+2pM2EqEQDhcM6c36UEI+f7TKWkMPLL+mqnqFTp7FYbKRK4ibX6fGjM+l49le/omLfXnKysjBJuSgSRgboGjyFPiaMtITNqP60y4PXbKTr9ACRcYlsioomNHD/14x+uk52khefTLiMGWTWq5R2jVwZHYe4GEJjI1SCal/3YrAZ6Os/RWJCIsmJMejdAR94I3R09pGRlk58lAgpB05qkbHpH2Bz6mYiRe4jkCTJlpHqdlt6OtHxcSJfpxIo6xoMd3SzKW8H1qgg3D7xPNVKke8+9X0eevhRMV3BEkjcFnHQ293JPjGxtxhZ9K8QbArG5NAx0trL1vxCCDWp4OJUzx3q5MAvKCDKbCMokCitmqG+u43dO3OJEKcQv1fDYcoIuKWV3F35BAfbVAwTGJocXq2NreQUFxEUIg4TWrAV+bSjLbUKFytuIVanF73JjF0PR1paqN69Wx1+QsyQe+Q2uOnoaaeipER7AVWISAtMx3e/+SiP/eiHuFx+JUDvFDSFCWrqm6jeu0e9pyT+ck3ygGobmqncXaHkANWJGVBjeL+unqp9exXqRJIV9XOPn7q6OvYd2KcSLTlw5PXEe7q1poHyQ1VaJ04ONflDv5f6hiYqqqoVpFcSZJXwer2c7O8mRzQgA2tWkh+d30h7XTOlVVpHTDq78sic0jltbmCf+HurZMWvdZTOj/L+e0f5xhe/ou6vFBqyVgwOH12tLewOjHS1MaSOtXUnfX39VJSXfDT/lc+w7Fyjp6eLfeV7tKLaJ2x6PTP2dXpOnKS6tPSjMa8oSbjtq4ycPaOYym6PS/MtlgRwaZXh0yPkFWudOBk1Snoyt7bG6NAQlQUFIvuo3WcjLCwtMXh+lKLiAq0LGlj/VxeXGL5wjryCPC2WSLGnh/fee5+5+TnuuvNOLQGRLgJ65meucnHiErkluz7q0stIWTRXL05NkbcrT72+RXVg4dIFGekusiN3pyJNCBxAPKtnLk1xZfoq2YJLlvgemM6cm55kaW6Wkh07FaZPChz5GOcnL7I8v0zJDm3kKsgmqaFHxieUlFG+eO8qJIzWtR0dPYfX6WH7tu1av8SipFk5MT6k2MxFaZkYRZtOgrZBxzMv/omt2dlU5xaooZDB5cVmMXB5/IKauG1M3YTDLX7pRuV2cW54TI3t0rdtVwRdgVLYLDrGTl7AajOStCVRNVyMbhNGvY5TfWOERIWQmBajHHmMXqNKlPu6R4iKiSIpNQafkLd8RgwGHf39JwiPDCclZbMKm4Jn1Qs2sO8UcVGxxG4MTCUkCdRD50A/8QkbVCdOO121f/v7etmUlKD0Z1UlL196A09+90nu+/QDJG3cpMW8QDrQ2N9P6uaNpIRFKeKSR+9TdqEN/R2kp6aTHB6vkvsPJz0tXd1s2ZJOnMRmn0+Dauj0HO+spzA7mwRTiCaBoui1eho72ygSrH7ALl29jsvH0F/+zq+//z125qTzmfs/RUdLK28eOcLWkmLuEy/dzZtUjBKAQgheBv/4Mn948vvsyM3k3k/dRfORGmq6eoku2c1XfvyTQKMsUE1+gPUUqMrj3xMWsNJ5wS2EMby0tLdQXlhEiAYMCfhdO+hp76VA5MtCBD4XCKjo6G1sI79A/K4lSgZwEevrNP36V/zrby+yJTOLzz7wAK88/zz9p06SX72Pjz/1A7DYFCZcta7X1uj7/e9486W/kFWyk1tuuYkjb7yjHKJ0z95xi//M4Gnuv+duikpKmW5o4zcv/Jkdt95M6u4qHLZoDKEhrLoXiMFD9x//woXTZ/j4F79A4oZEJnp6OPLGm+wqKiOrtJhlq4/ImBjWp5awGswMnj1DfOoG/CEGIkIisKzqWVt1cuLyGNuKCliTObtsUotIOdjpamunWpw0fH5VOcoNdHq9tPV0U1W1F59DcmkdLpMOs8NO7XO/Ud54N917pwL7Xuo8Rf3R42SW5JFZuIuQyDB8fj+rC8sY19y89ss/EpOQQNX9tytc2NljLTS2thFZlkf5DTfi8xhY83ixW/TMry9xfmyE8l27CBNWvFjGWMxMryzRPzREecVudE6PAqML1mFubp4zwyOUihSDXL/fr7BBV8V9YWyUfeW7MS/aVQfwaoiOSwtzXBwZpzKvhBCPHGgOZk3rmP0elttPkrttO564CEJCQpnqOcPamp15s5+E9HRCQiJZc7pUw+ny1BRzswsU5O3C41xTIywBx7/+xr+U6v31112j9Pw8Hi86g5XxiYvMLVwhd1eOCrZKSsJo4oIYmi+ukJO3C7vBi9flJNKnZ/TsCIs+J1mCDXT40Pv06AxmhsfPM+daZVdmFkELDgweN54QHavzV7CfvUBmegZEhxNmDWZ9cIKpuTnmEoLRxUURH70Bl0uGny7OjA4r94Os9O2ErvkUJmk93MyJoQGiDGZ2pGUooo3f51c4n1MnT2MxWUlPS8Mg60NwcWYjz/3mOdUJ2iFB2OPFYDSqYNU1eBKDJICbNhNpl2ZHvgntAAAgAElEQVS2B1eohc7TA4SEx5ASE0/E2joIWyvSysWzZ4lZcJG+MQlfrFWxzTyXlzk7PoVFupHBNsJsQZiEKCPirP0nSIhPIilpA173Onq5/3ojPV29JCUkkhAfi8e1rg5TYea1d3eT8oGllQCZTUrxWT6XgdbWFtJSU4iIjcZlNqhDM8ZuoK+zlw07t2KODFEi3NL5FSmep3/0Y+65778JswUToo4tDx6bnvP9p8j0BxMTFY43LZJV+zpMLDNxYZrEvHxl0WcOCSI0SnAxLuqa68kuLFQiqcEucVYBZ5BoVjVTvG0H4cHBiukrh5EA5Nua28jJzSMoOEgZlyuoht5IQ32TAiyHCmbQJT4yHvzBJo611FFUUabEfa1LbsVSX7EYOSYdxtx8wk1WQjw+DF7p6unpaWliR0ISSfHxeK1Gxepfn1+lpqmFaz7xCVa8PmzBYThcLiw2K7V1NYr8IyO9Dw8dEQBurG9gT1m5cqDwejzoTEalE3qsrpbKvVXK+UHnFHiLOGp4qK+vY/++atxeN2699E31BHkM1NXUs/e6wzi8LnVo6nV+dUg2trSSlVOgLO3M0uXzupXq/qmuDtI2bGBDQjwhoaFMX72qsLsTl2fIzitizevHYTKqJASDn8aWRvYdrEbn9WD2SGrv5/TEeWqO1/Llez6rMkWfmNh7vZicbjoEo7e3QnUUxCVCbzCx7nQqGZiq0gp8Xslcdaojv+y1093bxaE9VRg0WUlcOh1X3E76Tp+msrBcdS+DDILL9GJwOxg+0UdB1g7F+rWFBHNlbp6Z+UUWV+1k7sxj0elCFxqqGKFOj4uRwdNU5herqYTMzeQ+T3/g7DF0bpRd0lnzSAdUp2LkldlZxi6cp0j80gWbbTSrffTOkXeYX5znjjtux+/14RPHDINJ2XiOj1+kqKAIrzhKqOaxh+m5GS7PXCFja5Yi/Vh9PkJNBhxL81w6P0pa0gYFmRAM9NiFca4sLWMKCsUWEY3PbMUaFcXc+gozi1eYn51RCaAQQES5QZLAC5cuKVmonPRMTOLQ5PEqT12Bz6yvrZCzbZvCt4rfs+wLcQHy2T1kb9up9DmdVh3rBi/Dl86p7LEofTsGuweL3ozLZOBHL/6JzNxcMpPSSItLxLe6imt5EefKAvalBVISE9gQL3qgcHl6mvHpGSXdZQoOV9aVhtBQLl2aZHVmHovVyIZtGxQ8xOgyYjMH0913Uu3vDWlx+ETU36PHZgyit/c00dFRbEzWEkCZbwvppLe/R+mabkreqE2K5JkZzJw+eZrYiGhtuiFnml7GsV66z5wgbsMG4qMS1D5xrK8QZDFycWwYm99HioyZExJYWlpien6etxrqKdt/gJgNyXiEDCRWqXo4MTpIctIGNoWGYxTxfimMjNDY3UlGegbxIVGYxW5VRqA6HW1dHWzZmk5sVKTqpPukgrWaOdraRN7OXDaawrC5hN+l4XhrBzrZmpulkkgl4OxYJ05vZbKpT5G78quLKKkoZXV+kb89/wIxJht33PcppixudDGhLKyvsjIxjWlslrb6ZrKuqaKwvAzLuoenfvRjbCmpfOyee7X4IrJr0u3zuPn1c8/x9Ycfxml34BP2vMWI0++lsaWJ0sIiQgUII1h3IxhdHi52nyJ5QzzBCUEKuz0/u4DJZ+Tc4FlleWqOsBIRHs7y9AJGp5ehvm5aOtq54VOfIn3bVqbPn1MyQkmbU7nxjk9ycd2JPihEWadGrDsYeunv9DQd57Yv301WQQ4Xuk7x/C9/g+7pW67zu1aX2ZmWxC2Hr6PmT6/SP3yB1IPXctu3vsWS2ci0fYW4hCjmJsa52NlDtThgmMRyzI5NgMwih/HUM7z7j39QeeNhbr32Rur+9Dq9zW0Ex4Vzee0qez5+Dfv2VvPSM7/l5Ng4+Q/czbWfuR+D1aaEP8XWR5hpHW0dVFbtVQw6BYmRg8TloqWrg4rqPYqppRp6Xq+yvhk82c+1hw+zNreoxp0KRef28ocHH2aguZmD11Rz/eHD/N/PfkXf8AiffuoJsu68nStrYjhuI9itJWpH2pooKysjAotivulCbVy6Os2gsH0LignzG9GJYJTewMzSAj0jg5RWViiGpd4nbFM9i1fnGBIW8J4K1lUZCyanl8WZWc4Nn2WPfN/rxG82KmKNiARfvjJDwY6dhNrdWEw61i0enFPTvPTgd5g6PcTHHribrK2Z6r6dn7vKnT//LqmVZcyvrCrWltfuZ/LiJHMzVygoLlJ4A9Ge8+n8vPqPV7FazNx4g8gASCfOq1jLFy+Mc3VhnhwhjQiuQ3p9ZhPnzp1ndX6J4uxcLGIH5nPjseg4fXZYAadlVK1amqLbaDAwcn6MdY+d7Myt6gCX61/1rTF9YoC3HvkRrtk57nz4C+j0Bv757AsseTw8+H+/xrItlZn1NTXGtbq9nB0cUhpn24RZ59Wp5FlvMdF36gQ6k56tGcL2lbNFrtPCiZMDBBttZGRkKCanx+vEaDDw3C9+ycGKKnKysxV2UhJtqTb7+wUDGEZ6SqoSLFaHptlE58l+dMFWCnflEmx34l1dISTUTM9b7/He939OkMHAXd95iKGxMTpeO47fFsy9v/gh4WKDtGJX4xajT0d/bx8x8bEkJiepkbwkgNLh7OnoZPOmZBI2JKg2v5A3ZFl0tnewOTWVhLgENYr2SWfApKNZRsNbUlX1LL6XwnqT1md3Vw+paelqpCPdFfFoFhzLD3/4Qz7z359TFks+lx2PfRWrzkvHS69x5nd/V9d/788e569vvMZgTSfJ23fw2Wd/hD8uBofHr8DZOp2bxoY6CvKkcxemnqt0rIR00axYvfnYwkJw+CQBNClPztamVvJy81UCKGBNr8xd9Uaa6hspyysmPCRUM2qXVEbnpba+hrLycixmC36XttfFHvB4fR355cVKXshnX8PidhLu8/Hqz37B4JtHSU1M5O6Hv8Ir//wHTS0d5FRVcc/j38IVHIzD5ZMGACa9XumSVYskghxcActKqySkx46zX4pJgUr4vWpfSMuzpqZGWQYK7tXokmLGwKreTW1DHYerq7VOv6S1BgNuvZ4jNbUcPnyN+r7JJSx46RB6qWtu5IZbP8bs1BRB+EkIDYH5OZ77zhNc6u4nL2MrH7/jE/zhL3+i7fxZ9t/+n3zi81/AbjCxotp5RpzrDpqamlQCKOWE7Duxzuo9f5Zjx2v4xuceVMQK6VgLVlrvcNLe2qxYw9IVl26heAELtra/7wSVuytV8awZDHhZWV/SROv37tU+k0+Hx+tnec1O/8AAhaVFxERG4JqfJ0xIdx8kpd+5936Wh8e466ZbVFfit396gb7pS1x39ye56b8eYN3rwyFB2GBgdnKSs8NDlJWUqumjQ8mlGJTN3ujIWSoqKpRwvM+oV93mhckZLp09x97iMsWhEq1Qadi89f7bLC4vcOedn1AJoBSBkthemp5h/OIlSovL1OeSbquoTEzPzjA5M032rjyVKM1fnCDE78P8ATv8yf95kPnTw3ztc19QXsA//d1vGHet8+mvf428fftxWazq/q85nFydmlbXmpObg0GvyXYpbOD4hJKjyskvVPJiEjulg3bh3CjLa8tsz81UXXS3X7q2Bi4PjuF3eMncmY3D78Mlsj14GRkcwOD1smvbDoXF1UkSgo5fP/9HdmTvZP+B/XgddsxuF2EGPee6OvnB/z5EssnGF+65T7Fof/6H3ym7tsf/3y8I25zCoteHKSISh9vFQG8vQRYrWzNElka6ly4lXN/R16UwfVs3b0Hn9asC2mDS0dHbQUx0NBkbUtF5pS0gWqVG2vs7CY8KJy1NRsNaTDLojfSKwkFULClJySrRlqJJCqS+k33EJyUSm5ioxOODbSZloHDk7y/z92d/yc7gKB687zPMfODL++yf/4hzQzRP/PbXuIKC8ZitRETFqYlZf3s3m5M3EZUQjd4gOEifYgOLn3paxhaihUAnhXOgw97V1kZGRpoak0uhI+eZeMe/3dJCbk4BCdYo9TwEAyxwp5buJlKF1BoTidliYsUpfuIeLvUNsyUlnfiUjSytLKmEMcgWxsjv/sQLP3+GuNQovvLwl2lubOLl198ks6SSLz73e3zrDhw6nRp5RyUk8O7bb7OruAivQYcp2KbOUtGDfPbpn/C/X/ofwmwhihTok+LE56WprYWSohKC9SZ0Oj/LrjUSrRZqfvErjr/4V7Zs3cw9d93F6c4TvP7av7CEh+HyecjM3s7tN95E35Em3qmrI/navXzmh0/hlhGC2YTH58QWHEzN8Tryi3ZjsIbj0umZW19kW0Q4737925x67x3y8ndw6LabqfnHawycHED3s3vu9Fu9LtbHR4j069Gv67DFbmT7DbeRc/+9auZsV0B1AXR76a5rUuMT8XT9ECZjEgXqp55muqeH5SvTCmDPgoedO7MxxoYyszbL4NgphSUyL/sxJ6WQePtt7P7knWqCIUFMOgiih6USwL2Vit2jJkACvrV7aGpvofJAVeA9ZRToZ8W+Rk1zAzccvF6b1Hm86kYbnE6O/uCnzHR14py9SKzVyvr8MishwaR+4uNUfPp+fCHRalohsIDJmUucuzRBZUEZljWHwqZJYjGzeJXTg4PsKSnDJKhMBQTRsbowT+/oECV7dqtqXbaRSBMsXZEEcIiSyj3CBVVYJ7mulakrjJ4ZJq9qDx7prOkE/QLTYh13fow9RcVYAsrrStF7eZ33H/0B82eGWF+fVx6FhnW/YlsXf/kBkvZVqSRMux49Vy9cYnJqipzSogCgScvT/vLSi1iDLNx6880KR2KQQ8fnZ2rsAvMLy2QJeSPQv5fgfW5igqUPqrUCSfSEAiUPwOJneHRIkT12icWY/KJg2QQQPXoBu2uNrMwtGITdrObeXrg4w+tffQL97DyLvhUWV5aIC48jdHMKVZ//NKH52XgsFk1Sw+vjvPhoYiBdbJTkVAvgoM5IAhhsYuu2bQE4tEbDOTEwSJAlmIwtmwOTAQ1A/eyPf6IO/ByxPAuQWKSddaLvhEpKFNZPrj3w0U729RGaEEPChjis0tXxuBRy29c3wJuP/gjvwhILZp8K6AanjoySEg5+80FIiFGdPIWr8eoY6O4hMiGGpM3Jgfuj0HJ0tLeQunEj8UlJAcyzBlYXqaPU1HTi4zZo16LGz35a21tJ2Z5OfEyc5pDj16lRZHuXsIbTiI6KUrg9BZH6YDz35Hee4Kv/+5DyY7bYxLZPKnonV47U0fmTP+C9usi0yYPbYiI8OJLN+buo/NqX8YtGli1UdWAMRh8tdXXkSQIYGqkSOXVNPmivb2BXUZ5iQKtRlwIH6mlqaCF/VyEhYRZ13R6/R+mYCWOtYlcRVkmExAFHJ8/FT31tDeXl5ZitNoWFUSQQYeMeq6Vsf6UCeWvDFsEZuxh/9XVaX3gZ4/KaqqYdRj0rQVaC0lN44LlfKmiJITRcuXKYDEYaao5TJSQNER4MYLXkIxw/8j6HhM2qfCs1yXD5t1bYuFXV6ATHKae4cozzUNtUz+GqfeoZqXmvTrodOt5vqGW/+j5qXK3YzV43NfV16n0lCRXSFWsrqgN56v/+Rtff3yDU4VVsZ9EBc2yOY9/dd7J9/wEQnJLRjMvtVXuysaFBkQE+WguSAI4M8u577/Hth76uvi8TLUnofGt22pqbqJIi3KjhqyTRXlle40T/Car27P03Bk28y8U7uKdLQSM0jqtOQSbsiyv0C2Zwf6V2VzxOLfF1Ojj69E9Y6OxHN7eI3uvnqteFbdcO9t9zJxsrKjQ9TqNNEWFWFuYYHRmhoHy3us/SXZRrWpi7wuiwwGTKFdFD+Xjj4+r0FFPD5yktEQyjJJFaLHn7nTdYXF3kk3dpZ4J2rQbGL08ycfEyZaUlH07wVXIyPX2Jy5OXKSwuUQ0C6RZKp9E/OsY7v/sDy/39WNbXlZ/uAhCcnc3Nn/9vwoSNqwoX7V5cPidYv3myC/M1/3CJkV4fk+fOM7e0pFjwamIZ2BOXz55leW2FbfnZ+ORgVxNvP+MDw0qPMi1XCHQ61SkTCM3oqdNqL6crh5CAaC/w+1//lswdO6iorlISWgYpohx2uHhZFUCuwTEs6w5NZiksBMO2FP7zK18CYfWazHi8OgwmE6cGugm2BJOelqWNCA1S0HvoHugmPDiM7SnCVg4wUnRuOnpbiYmOIX2jWNwFxpAy0u3rIixaiuQUDRsYwOp2dfcSF5NAisS2QNyUe3Syt5vYhHjl261+IBwB+yrTJ0/yznO/Z63rNOnh0Vydm8O8MZ5Ri5ev/+rnmFOElWzGbndjswTRV9dCWnoa4ZsT8ekkumvkwN7WDiXsHhoXE9B/1eTWOptbyMhIJyoxNoCxUngnjjY1sHNXAQlhYWq7f8i5q2tqIHP7FpIE9+x1qsmVJLiNdXWUlZRjtAWrpFYxk9dcXHnrfRpf+itz42eIDrWyML9ASFoqYSUlXP/5L0FYjIKVCTFIJovNNccpLivBGBys1riaw/hcPP3Ykzzz5FMfkfk08hI0tLRQUlKCVZoBCprsw+JaY+ClV+l+7TXc05NEW23MTs+yedt2QlM3cWXuKpPDw0rKzHHpKoYN8aTc+zGK7r0HdMFaXNMJxcTDsboGDlRfo8FyBOogknAeFyd//yfOHnmflQkhE/mxhYczcekyul9/8yH/p2+9mV8/+GVsMlLUm/n8L3/D+NwKm/ftVx9UbqZAMqQt33ysnsMH9ykMi7RYBQdi8TpZaW0m9gP9pdceeVSNri7pzHz+L39CWBuu2cv8+qtfISk4HLvbxN3PPsc5r5fk3WUKoqdJc+iVV2pXa7vqFH5Il5fVKGbezYINFOZeAA4gJAq7y053azuH9+5X571j3aHkIewLy8wOniJufZnffv6zbIoIwRgfTel/3EHz1VVue/DrSuldGimCQVmam6Zl8BQHqw9iWnKD1YTXAjOrC/T3dHGdeL0KpkzAFyYLS1ev0n76NFUHNbyQHHJyMMxcnuTMyBDV0kX48CTy+lmcneXk0BkqqvdqxFTB/uBVlefk6HmVYGoIfpkzG4U1gmfqEhc7W3n3t89iNfhIzNzGdd98lJl5J/FFwugLoGL1Pq5MjjNyZZry0jLhGGhfJnjh5RfRWXTc/vGPYVOHt7y5n3Oj51lbXCe7UIDPAdyCSBaMDDO3skR5YTEGuVAlWwBjZ4eUcXROfsGHEH7Vkr9w7jwOp52dOzPxeh2qCydJ6cKZs0S6dJx86WW63nwds9VA5sEqCu+4gzVTEMEyohWVclXNryl1+YXlNUp2FWsrVoGwvAydG1JVnIiQSvtfS0z0nOg7iSkkjK3bM9RhHNAt5cfPPMOevZUUFxdpoHMZSen09HV3YY6OIGWLSBBotj/CMj7R1Utc0iaiEqPRmWUNujG6HYw2tJGRupO6bzzO9MBpVpx2bv7y54ivKMcdEoopI1U9Jpc69F1cunRZSQ3lZWVrSvFyhgRDTVs925OSSN4kYxUFhlFj+NaWTjJSt7PhA/V9yXfVj/xCNqgneVuGklBQoVmuX2+grr6eLdk7iI2JUxpj0okwfvBonnjkUR784lcIS4jGY5DjxoMI65yta2BL9EZefvCbMLfM7OISn3/6SQzCtNu4AeJiFaZEEjdx4nj3/XcoqagmOjhaq/ak6LLA8eZGSnOzCQsP/VDTRX2Go0drKSupIDQ8wKwLPJpjR49RVlBEaGSElgAGWPNNjY0UFBZiDgpmXUGzDdhEZuZILbsrKhFTaK9JkkU3Oped6c5uEoxWfvs/3yB+xceS28XHnn6EN3o6+OSDX1e6gTL2kaRIKGRvvfsW1153i3q2OgFKy5jQCm8fP8q1+6qxqGlCAI/k91N7tIZ9ew9pCaMULXq/YuOJjuHBA4c1UohiXOhUN+JIQx2lBwQzaNSelQj9rrvo7+iipLzi30Q5SWDXl7jSe4I4r4lffvF/iREMtcXIfX95jrOTF9hStV8DLuoNePxip7mqEtJrr7tZiyQBDOnJ08O89c5bfOuRhxR298MMxLmySldzO3sPHNYaekYtsV1bWKK/u5fK6v2BBaWFoOXFBU6eGaR4927W3HaCTILEhJXJK4qgUH6wWnWm9FLAieboyjKr58YJHp/i9098nwhLEOtBVu796+8Zm5ogvUiKTBPoNGvAhaVpTp7sp6rqkHbjA2CwyxPTXLp4gRLBJEoKqGSo/ExNTnFp5ALlJYJ51DC68kKvvfEK8yvz3PPpewNCU5KCGLh8aZrzY+PsqSyTkKByT0m7Rs+eYWH+qoItqW6B7DuvHsfUDNalOabq3+PdPz+vEsDte6qp+vLXmVhaI7lQXIIkAEisdXNh7Bwzs7MUlVfi8vkx66XzDj1t3QTZLGSK36piFmlV6diZYVbX7AqHrSV5sh68jA4O4nW7lJmCis0KAKpTeo5r6w6y8/PUbRPyksmo4w/P/UrpAJaV7cUgnWkhfPg8THT1khyTQMezv+Z0faNKAPMOHaDgi5/l8vwVknZlaxIiAkj0+xka7mfNvk5+gVgD6nCJjZ5RrwhlAqEQ2RW1oeUz6Hx0d3cRGRVLeso2LTEMkOV6+9qJjItgc1qy8lbXrt+gNFFDgyNIycwIHCxaktnWVEdqahpxcRvRy0ORwt/vZryznc1Rsbz3+NPMjZzH7nQov/Smxcvc8oXPYpQiUySQpICW6UxzGwlJiSRkpKizcc2+plxQZPqwY3smsbFx/17PPj+tzc1sERmYDQFMoppICY62hh15uURHRCqsslasonC6mZk7iI8TmRm5xU70Jj11tUfJl1gVFqtRkVRzxMN4cyObo2N56SsPqwmWdLTve+RrrG9OIEIY1aHRigAo2sUynWqtrSWvKB9TRLiSzpGETkSwnvj2t/jB49/FLDHmQ6UKKUqPH6e8sgKT1YxeJxFyXe3HodpWtkfF88JnHyDI42RJhNK//12IFhy6jV9/5ouEOv1KGeGOJx/laqSeqIICdNYE1hx+Qqx+3H437zQ0s3fvfmyCrQ3sRZ3LyZXmZuJCbPziv+4nxGgkOD6RncIl+N1XH/S7F+ZYGRkkyCfWTS42ZOWw85aPkXPNDeqgXl51EhyuuHS8/crr3PixW9UmklxD9l24aHE99//wnh7kUk2DsmPzbUpWFfuGnG3MT04wUVuHfsWONSKWiB05JF93A4W33qgOQBl5GPUGXC4nnW2ih1P5URdIyjJpt7a0t1NdrWl6KRynzNpdDhqPHeWGa65VbhlehzgSiB2ch/ee/y1X+rqxnzyB0W3HHx6MPTyC6PxS7vraY+oACbQfWZ+bonF0iOo9+7EEBLfsZriyMs/owAn2i4CzBGGRLTFaVFXQeXpQ4YhU0aVhzrl6ZZYzZ0UfcHcgXgsK3sfVuaucGh2holL7fYVxlip54Sqnu7s4dOAQbrcIb1pUq9U/PcPrL/ye9YtjTPZ2EGo14LQaSSssoeKWO4nKLgGbsHrlxXxcGBtk0imj2FxCfWYtwzTC/732d+V4d+stNxIsmbZgXHQGzp2TTt8KBYLP+VD3TSekjnPMrS5SlJOvgbaV9IeO8dERZtzr7BQM4IdYeq+whs8xdXWK0rJS7dCUH3rg6qnTdL71NpN9fSyPDCt2qSPEwvY9FRRdfzMRuwpVJJcCQtBX3X3d2MIjyUzbjmHJq4FXzTA4MKA6kNt2bNViqogR+01a6zoohIytGZoen4yGdfCjn/yY3dWVlBQUYlYtEw0g39PdiSUhmuSUNCV3oWQ5XDDYd1JhH3fkZ7LgWFZjDLOws3v66fjb68z2DuCfnCVYdCGjQsjYW0HRjTcSkrkVl160Cg0YfX7qjwnmtJgIWxgWUTAXgd5wHQ3drWxPSmRjYqLG/la9YgMd7T2kb9pCgkrctPUg19Tc3ErK1gwS4+LU/0tHW8aT9Y0NpGdnEhOlfV+N95wevv7Vh/jmw98kZlM8q+51zBY9RpedkdY2ht6rZby5k7B1r+o0xRdkE7Ytg32fvhciwtVIURJAscKrra9lZ0k5oYYQbGKkazHgDYJjTS1U5OYQIjqO0lnwyXjbRK0IRxeWE6y8gAMJl+gV1tdTll9AcGioSlgUttTvVwlsUVExQTIaDly/1evjyBtvU1W9H2uE6A/6WVmaIzTERs+bb3KxrZvR2hYS7Do8MorNSmYtPISv/FhYwGLTZ1FrNdRi5OjxY1RfexMW6S0GCiCXRRh0x7lpX7UiGXzEwvHrqD1Wyz5JWKQLpPyW/Th9HmoaGtlffVCxXj8kLchfvn/kCJXXHdZ0xPxOwnQWrD5488WXuemOOzSxMK8LxB/Ua6f5lX8w39bPaEsnYQYLXpuF0F2ZbN9bQf4NN2kHb5DYzfnxOhbVCLjqwLW4vHolvisJyJlT53nttVf59uMPq0NFOrCSUjudDrqbO9hXdTDQ8ZE9rVOOC2IRVy3F84edGiFpXJ2jvbeb/dce1ljE0nWXI29lndqaWvbffKMW23wK5Ky6mA0vvsxcRx9jHT2KKRuZnsJyfATVt3+crWW7tW6AWeuizc1e4tTpASr27MNoMGukILFVnV3hzOlTlO4tVz6lWgIo05ZpJkbH2VNS8e8Y7/fzxrtvMLcyx12fuks1A+SHRsxMT8wwNDzK3oN7tMLZ5cRm0rM4dYlzY2cVwF91skS9WBxRZmb51x9/g2v4BJdO9WnM7MhYIvLKKLvhNlIK8vA57OjDJZN0c2FwCKfLQ3LWTvQmGeQrpSCuXpzk6tRlCkoLNZ9VlUDpGDk7xuqag7xd+R8OKtRzGB4+g8ftIHvnDu25qPhj4OyZsyytO8gtyVXXLxI2Nh38vx89RUlhMaV7D6tfdy9cxRQazOyZ03S8/R4TdS14rsxhs9nwR4YRV1bA3v+4jYiMrfjtTnShEeoe9Xc0qQQqKDYeky00wDqHM70DRATbSN2apl2/qmigu6+fiNxPxU4AACAASURBVKhYUjenaUMSTcqUnv5OouIiSE7ZFOgJaNff39zNhqRk4lI2aOQfEco2QltjLSmbU0hMDsjAyB5w2bl4qp+2t95h7dQIyxOXMVktxO7YQsfCFA89/RQJGZmaJFlgktRy5ChZ2VnK+UeY8ZqzO9QePUZu1k6SJHYGEhnJ0QQnvXXLFuKkiJXXCBAwVQKYv5OIsDBN1kmipM9A4/FG8gtLCInQYpWMjfU6D031x8jLLyAkMkHbj9J99Tg52VTPYH0TV9v6sDjcCreXWrSLiIKd7Ja8xyIWuGJyIUoHOt7/5z85cO0hdGEhgS63SLx5eOzhR/jxUz9UGHX1FfgMx2qOs6eyEqNJ5Ji0poPsu47X3+Z8Uzvjx2qJs1oUubL48D7CMlKYvjTNmeMtisNgMYo3dBrbbzvAzo/dBvpolbs6lhaU1uFbNcdUERhqMONzqOMNVpY48dqrXOhqZ2p4EPviIpHRcaysrqP7zeEb/VeW5thasJMbDx+k9dXXEaZNzn9+nFu/+ZjWCpBun7AAcdJx/F3KZfxgtikcj8IpuT28861HOPrKP9h34Fpu/o/befNPf2FsZISV9TVs4WHsyMvj+ptu4O/P/44zly5RdPsnuP5/vqxOM6lyBDQvI4iWrjZKK2S0qrE+ZbDldbhoa2+nYm+VaruqJaJ6rXa6+5oVKFO17JQqpAvcbv76X59nsKeHyhuv4+DBg/z52V8qa5c7Hv4SWbfdiscWrixewgU4bjHycv1xqiv3Ey8nn0zSgmHF4WS0r4+C4nwlQyIAT8EXLK2s0jd4ht3ibiDnn9ertPFWlhYZGDmjWrxKzNivU9XI4vwCZ4aGFA7qo+Ds9bO0NMvk/AQpaSnYTBEaY8fgV6ydn37yXmYnJrhGgm7GFt7881/p6uvh56/8hZDcHJy2UG0MubaoEuehy5Pk7izAIm21wLTub6+8gjXcynXXXaPEPj9MNcanppiaX2BXVg7BKhv14jEZ1P0R54ICGcUq4SKNhHPxwhiLTjtZ2cKUC5ylPrh46QIuk5PNm1IQyVsVY9ZXYXWJL19/HWEhNj52372EmCzU/+kVLk1N8cTrLymG1YKAkoNCsLhWGb9wjnmPl8wdGqNP1qyA1Qd6+jHHBJOSLlIGCqmoqqvBoWGMFhsZqWnqd1UnRafn57/5Bfuq9lKQmaMd4BqRkO4TvYQnxLEpcaP6fQHDy8/GBs8QGhtGnOjuKZqx0FBXWB44wVc+9p8U7sjmjvsf4OL4Zd75+2t4gs08duwfmvq/KRKXw4moBA709xO2OZn4xE0aG1EYwog/ZRvbUpOJj41RmmQ6xfE00NPXR0ZSOnExkeqcEJkAiRBtPZ1sTc8gISJKOcjIqEuwU21dnUoGJiokQo0MlXSDHn709NP87ze+xuraCuEhIl/kAY+LUx94af7yoW9Tkp3DHZ++m76+E7z76luqi/zFv7+gcHIevewsybNdtDe3sLN8N0a9SIvr5CVUct7YUE9VaTG2YG1cLwxYec7SjVeakyL4LsWYzqfwJs2dzVTmFhJstipckFymjLBbhLVaXKqsjwTPokYuPj2drS0U7inX2IuSOYh3qtfFv575MUd+92cO7a7glns+yd9feonOvpNk79nNvT96SikNrPi8WA0WTD4PnS0t7Nwjo0zz/0fVe0BHWa3v29f0ll5JSAhJCAQIgRBKElroXZQiKIIV6xHrOeqxHj2Wo2LFhoKKYgGUjnQIEJKQRgmQhDRCIJA+kzJ95nPvif7+X1wu10KdzLzzvns/+3nu+7oxiJfo8dBpgMLCAqaPHiufKaHxE0AiQYU7evwokydOl4c2jdctR9VdAidzKofpWVPln2v/4n4o4VjuSanrFc+/8MRqxRrkgTN5+YwYJzpQIrNZdEB8Ntj1r7xK8ead3DptBtm3zObz9euprq1nzpLbmf3MUzKVQJ4zhQnC6eRCSSnJwl2rM/qa3zaoLqvgyIH9rH5utYR2/7X+9GCXjLRZ46b60Dyis6lW0uTsJq+kiMljJ8n3LwpU2cl1OCktOyujuXy1uger2SITdQSZIHn4MN8YVloV7WCz8NEDq7h27jJ3Lr2DpPRU1qz9mJtNjTz+/L8ZvGCpLytW6cbpsqPxeCkqLiYla6KMaxSJDVoXEhRdcrqAkdkZsovfa/LmZlsTV2rqyRqV6Tswiq6eCvYc3kebuZWlC5f4ME2SK6+lubGFazebSUob8vewQo+L7vqrNDffoH/6cN+RwikOzyK7uZ1/L78dRbuZFYuXEB0dzafffE1F802++eU3tNFJYBQQbjtulw1Fk5ma2noGjMugBzVdwsyDCuuNVjpuNDJEZAErnBLQKw7PlXU1dHbbGDFUILH+76eypgK300bqoMFSR+ibEaq4Ul1Hjxf6DU6gy+3CX6XGiIvv310jdav9RospjHj/YkboxHutgofuWMbAkL4smXer/AWbd22jorWBb3bvgaAY2UF2KR2oVUpaLlXKAiB08EBsCq0PRizW5ouVhJtMRPWLltAor8qXUFx0/ixBoeHERYs1+/8wtqfPFcsOYGyfvkKgISdaKq+akrxiEgYmo/A3Sru8VsLNPVw4dZKhQ4fiNhplEolCyAd6emg5f5bnHnmEQRFRPHj33TIlZt/J45jVCj7evdvXPRaFujSOabhaWkZ4ZATKiCDcGh12mTSlpLLkHEOTktEbDX+7tsX/ky/W1KQk+gQJVJYPNCO+h2N5x0gZkYKfwU+ygwUSSu1VU3hUuIAz6RTPp0Elx/wC6Xb2+FHJurS63JIooRQHIKeLwk0/8eMXXxAeHMiTjzxC6cl8tv2xl5gxaTz95Re+9y9qFZVI9nBRd6mCfvH9cRq1KNU6OfVw9dj56oNPePa5533oHCEx6W1cHT15hCnjJ2KS7xLs4vfj4cgH77Lz2+9JHTGW+1Y+QP6OnRw/sE+OqlxaDVGDh3PvQ4+y78efKC4roc+oZO5f864M6vB9i+L+cXDixAEmTJ+Js1sti2+XzY1a4aHwzdc5uG0ziZmjWHjbbeT8tFUifhQ/z7jNW3OjgYmLZjM+eyItuafZsGkTYROzGDHnFpyaIKmD0fiDu7uN1vJzhAUG4jH40y86Dtu1JmxNzVSXlXGuvIL59z5IdHRfLhw5QnlRMfYeK1YUzL/vAaLiYqk9X8SPv/zIsMkTGZqZhVdvxOVRYNDppankRGE+mdkTsYv2qCDOKzS4rXYK80USSDZWoVvyiKgzJUJ7ePFCPpFhIURFxhFiCqDpSg0Gl4uiwznUNzczY9UqQiL6UH0inx0/b2LubTOIGpKIMyoMvV8AXbU3sDiclDnMJI9IJ6BHjbPHgVOroqOjnWsVlQxPT8Xmp8SlEIubEku7hYvll8kcMxadECw7XRLeKcSkotAT1HqHAPYK0K5KjbmtXWoAJ2SNw2UXcUNe+Rl6Ottoul5Jn/BQ/A0hsn1taWtC63GxZcP3BIdHMvWOuwgODOXIps3UXSojY8oYwgf1RxETiUtE5LR2cbWhEavJQHB0LA6rW2ZhBpj82bl7J1YczJk7E41H0L89qHV6ahoauNHaTtqwVAwOj4xGcxjU1F9roLutg5HJKWhl9I54SoXZo4Yum5WUYanSmS06U2KRbLp2BbvlJlHhYYSGRPmintqacds7+fHX74kalMD8++7H2tbJ2Z92cu1SJVMXzkXbtw/6+AHy5rdfu861mzfwRoejCAnB4VXJjV1EdtXX1dKtcEiWlXxAhdtao6Ps3AUMGqMsAP+KY3KbtKz94nNmTMiWgmuFzelDeunUFJaWEhoRTmxsP5QCoyKQC0oN1ReFLlWJTpD3YxLlxqhwdtHW1MAfe7eTlDKUcfNvRafUseWjLyVnLOvW6eDvR0BINFqViOGrp7WrE29UOAoRDafUyuQKtVYtE04i/P2J6hMhY5dUomBSCEhrEUmiAAwNl/FEPcJJq9NQWHCaIfEDCAsKkl1NsZgIcXFpaSmDEgYQJNy1TqGXVcmF8fNPP2bhvFmEmAwE+fmhcbnpunEDu9nM9s2bmTh9MkMnZmDt6mH/d1tkZmbWovl0aZUYQoKxdnWj7rZTev48cRmjcYvXF7o4hQqTySQLtMH9+8tRmFMlxhtemWeZI7Aow8fgJwoWEVfnFfePirzcXKakjsak0UnTiyheJTIiL59J6UL3oqXTJownCgJ1RnJzjjIwqT/BRgNhWgMOs0XGZ1WeO09xbi6z5s+hX9pQmtva2P7jZsmlm3HrAqwqBcaoCDoFiL61k6r6evpPysQiMl2VJtQaHd1qwRjLZdLQVLm/tmkc0lEsCn3h6p0yaZq8X4VeWIzgelReDh87xszJ02SgvcDqiEOd+Bx5RafJnDhOmof8NTqZBatwuzlTWMjwoYNQu11EBwZj67TQbm6lrLRUZrQuXLKImKEDOX++jC3rf2T29NlExcejCQ7EFWDCbrfjbmqnvcNC6OBB8hCkMgXg9SqwNDaTe+wYy5Yuwuq24TYqpeO0R6Ql5Z1mxsRpEh2idXhQGbQ0ODo5WVpE9oSJEsfiZxcxywo6LRZqrtSSOGSgPED5G40yScX3/k8zJm2Y3D7UCr1cd1RdrRzeu5sOczeL7riTqKR42YmsEBiuSdMJiUrEFB6B0wQWaxdNVxrl+h40dCB2rRDrq2S2uNIiouaKGTVuNDYReKVRSMdm080mamvqGZsxTjamBGBco1Gx+4ivALxz6RL5fGocXrmOVVyupcflot/gQdidNoxqBVqHA7XZQm1lBTEDEwgNCiFcG8DVy+WoVVaOHjlIh9nOU089Kx264v3X1lxk/IRsIvsMICQ6lmtdLVJl1FRVL9skEcOGctNuw6XVSYD61QsV2Ds6GD54kCzArSJaUq/hUlU1PT120lJG4BH4KVFRqKG8qgKXw0pqcjJqpweDV0RUKrhUXYfSz0RI/xjZGRI9RlVnF+cOHibAaCApPYVA/0CijeFcq76MtaeJvXt3EhXdj+XLV8p7ZPPmn2m8Xs+SJXfgxY++iUnUWxqxOe00115D7x9ASPJA2j1uLE43QQHB1J67gBEFA+NicXudMgpOvP+C0lJCQiOI79tfGiuEgUhoNAvLiggJC5Kge2Fg0zlFAajidPEZYgYMwL9PuM913tNNoFJFS8VlGQEXHhMlUzk8bWZCtHounC1l3x97JDdz6oxp9DhsfPHlVzTUX+Oxf6xGpdYRHBlJx5/g4pstrVytvsqAIUNwiOlLcACdVl9kZmVpGZHBYURFReESMGW1MHV4OV14WnIA+wWH43K6JT1CZL4fP3GU1NSh+AX4yX1L5BFr3CqKThWSNmasTCoRjF2P247e6aS5VKz9RkLjY2VEnqK9E43VTmNNDXv372XivOlMmDRB6ut/27wVY3Awk6fPkBG3Hgma9qFdis+VyeaWS6uW2ueezm5pltnw+Toee/QxafjsUbjp0Qi2qiAKHGb6+IkEuFUoXAocSjV6p5XyPb9TdfYst9x1P3F942m6cImzx4/j7Gyn2+Nm7KIlxA5Mkkbcrb9skukpo7LGogvyRy0JKg7aujqoba4nJmkQfkH9sQqig8JLpMfJxe+/43LJaSYtWySh7R35Z/jm/Q9RfDd7sbeluZHRIwYzcfo0/vh2I/kVlaQsu53bnnqSVsGvUQoYqwujtYsNL75C8aHDzL/lFm6bNpMdX26gqOwSQ5cs4q533qH1RjP+gf5oFW68ThuFxSWMyZqAyyPqXCUutxWHy0Lh6aNMEFR2px6HS4nCoKXbZqUgT3T6siVnShRcYiMUHcDSUwVMzZ4sMzfFiMboUaKzO/jiqdXUnT/D+KkTmT//Fn7434eUVlYw5bEHmPfcv+jussnFrG/fflgKi3l+7i0kxYSRPDlVjp82friRwsoa7nz/NRInT8BtNKFSagnwaqWzuLzsPOmjR6IyaGT7XmzA5rYOKssrGZ+ZhU7kcLqdWPVK2ixm6i5UkDF6rI+ir1Vj9bpkAdhw6TLZmT5Eg3Dkii6Iqq2dd1beja67kwWLb5UIkM8++piLN6/zxPq1JGWNo7vLLeUh4tSGxcK7ty/B3FLPvHtvJS4hkXXvfkPtzXYeX/s+AyZkofAPpFvEvTgVbN2yFaW/jlvmzfFx7lwueaPWXanH0tLOyOFpqBQKrB4ndr2Kuvp6bG1mRggmlhgmSC2IgqrqaunQThme6nP5ebzy+juq6/jgnvvwt9tZ9fhj6I1GPv7oI6q7W1mTswNneAAOm2AAQpgpUJpDXly4ApNCwZIH70ZnMLDuvbUy7PtfP32NMjYahXRNidOVh3PnzqExaBicNACjGEfLEbyasrPnCdAaSR4wUHZahfPWYdSw9vPPmDluEqmDh8rrLKLBhD6lqKiI0OBQYvvHyYJKCNtNHiU3Skr5+LFHSAgNZuWqVVi6evjq8y+xBxt5c88mugSTyaPA2maWXbnWovP8d+UjxIdF8o/nnuH8pXJ+3bRZ6jRe2PgVjtBA1P4B8rRpUyITG4ZExUo3q7h3JAbG7aUo7zSDYxOJjOyDXeiCBI9LpZL615T4AQSHhGAT2EeVQjpYi8Wf940nIjgUldS+CVmEjY9ffYX6AwcYm5TE3fc/QHFRCdt/3YqpXxQvHd2Bw9klMUDmphYC/QIp2rqLdc+/TtqgZB5542V2bf2NQ3sOMWRcFivefAlvZCidTpdkEApswYG9e5k5OlMulGLc53J70Kp15BzKYbxAF5lMONW+AtatVlJw/CRTU0fLsVWH2o1L68Pk5B06xrRho/H388em9srn2m21cXTLFg589SUpkX149J//5o8fNnE87xRDJmay4puPwNkjMSNiE3fb7Dy57G7Cb/QQGxTCA2++wk/r13P6ZBGjZkxn2WvPYdYocTo96Ex+9LgdHDp4gPlTp8kC3+N0ys/UqVNy6MgxZo+bgr43hUhkaou81GPHhIB6qs+VLZRoSrFeuTl29AizZ82SGCiXzYpBp8Nht7Px4485/euv3DF7NtPnzePLtZ9z6WI5t957F5OffUQicrrNFgICBbNMwS8vvcGZHQcYP2YM855+lDWvv05VeR3zl93JnCceE2RiWvHQ7XJRXXGZnVt/442XXsTlsKPSCcSEB6tTTENOM0Xonh0eNKII1Ou4Ye8kt6RQEhREyo7gKuq8Cjr+dOJX/tmFyRiX4ZPbuJ34+/vT3d7Bh6++QvmRQzy65A6yxk3hm48+pLC+khXPPM74VffgaGvB2WPDFBomNYv/XbIcV3kDt8yaw8hbZ/DSG/+hydzNI8+/wNDpk7jusKGPCJcT4sa6epqvXmNc+kh53XztJiWNTU1U19SRKZJAnB70IktdpWDrwd20WtpYuWwZapcHrWA9qjTU3bgpD6yjxo6Whaq9vY3IsFA6mxp581/P011Vz32LF5M2dCBvvPkabW4r//zf/4ieNpu26zflvRMg2LR/Tkr+vWgRqi4H99x1L+GxCbyz9jNavU5efPcd+g1Mpt3pwCCKk+4urlTVYjObyUwdLju8NpUHr17LhaoqrN02xgg+oGQVCh2mgvO1FbJATRs8GJXDhd6jks3ZC3V1mO02UtJS8dPpsTU1EazVsWvzL2zdsJ44Pz+euPd+HBYrX29Yj0Xh4v1fNkJclIzZE/egX1AolNfwzMoHJI3iiX88jl3h4q3PP8UbGsrL771PeFx/LMKlLvA2Fgu1l6vRe2HEgCSJexEFoJA95ZWWEh4SzsDo/nItcqjFwcJD0bliwkODGRjVF73oyroFDkfJqfILsvs3KCUFo0ZDR+1V+gUEce5ELp/+93Vi/I08df8D3Kiu55v139InKYFnN3wFgTo6u8woNCr8gsPY8K+XObVrHzHGQF594QXOV1xkw45taBITefn9DwgIDKSruxuNyYjDJeDouQwdPFSi3cSaLfisLrWC/IJ8UhKSSPAPw+sQhZVo6anIOXGM4akpBPqZejvFAgSt4FRJKZFxsYRGRxIgMsevXSdaa6B0z36+/eRjwkP9ee2ZZzmz5yhbf99O5OgUnvj5OzxtTVImI8gNSlMAOV+s56dPv2R4fBKPPvYYeTlHWffbFhJnzeDZN99Cr9XR0WHGLzBQInRee/U/vPziy2g0GkkgsIphiV7DwSOHmDZuIiFOlTRqdClBb9BxYt9eZgoGqdslp5x2txNTWAT523ZJqYBCSBn0GlyuHik72vnZOnZv/IH0IQN54P672fXHbjYf2Mvk5bez8omn6XZpsbmVqPU6VBYz+d9/z6ltv5GZNpx58xeQt2UnRbkFKL5atsJrsNvpunCOSD8TbT02QocPJ3LmDDKWLcFhENZmN25nBwFKFWfXb6LqeC41Z0oJFaHuYkrYN5aYFSsZdccyX8Sfx4lB8pocbN+7hwVzRFtfgUPwebS+tWDf3u+4Zc5ccIvWotB8qei2iSSQAiZlZ0vrtC/xwCOBmMIVNE2YMYSV/q/8XauN3PfW0FhaTEtjnWxBB3kNBA4exODV9xMqUgl0Qdidbum6aTlzkT9e/i8hDjPt1joULg9es4G4URnE3D6LpLnTaZNjHqMcjXa3WKQObawY88gxiY8y29HcQtXFckYJYLX8EZudgub2NuouVJKZkenT16qUMlS7rb2N2rJysoXgXawKorAStVVTK6fWfEL9qVw8PR14HTY0Kj0BaSn0e/BOErOy0YlIBumWAJpbOLLmI2qLcrC7GjEaDPQ0Kxk95xYiZo4nbqoYw4g7TY3S5mbbb9vwGtQsWDDfFz7vEQ5kL1dr67A3dzBIQFF7abjihC74XD3tZtKE1k8Wfz6nU5Vc9HoYNmK4HOmJfyO4Su6KGnLXfETnhQt0m9txuFwYQyIwpg0l8aFlRA9PkyNS34+XjvJqij/bSO3xE6KJJrmPfsZwokePIvGOeUSMGSmBqyqNQY7Cis6ck2LZlORBvpFcL9+s7MxZQjQGopOS/77+Hg28/+EHTJuQLVMt5Fyp9zOUnC4kODiYuP79Uep6Xa4uMBecpuDjj+mquozKpKfF0oMpNApT6hDG/vMhTDExmHzKHfndNxWe4dS739BTXo1S7ZQoGUNoHwKHJDPx6YchNEgCOEW6suiaC+hnSnQcMdF9/3ZnC5Zh4ck8hvZLxCRGz1Ls5xsBF4mYxYQk/PpESnu6L1TBS+GpU4yMH4RR5GX26rOFC/jjf/2TpKZm2ssuykW2qb0TfUAI/SePY+KrT2DXanFZLJiE61Tppu7oSYrWficZjTqDGnOPFf/wGJImTSD9mYfBqMUlFh9pLteSX5jL2KQh+IvFRyXwPALNoeX4gaNMTM8AMXaWLnKfvij3aA7jho8CgavReqUjVKwdeYePMmXYaPDvjZoT8z23m4Itm7n622/YL9fgrxZFG9j8TKTffivDHrxTjnrt3d3o5KZg5X//eIoRZnDXNtBt76TDZiewXyKDJmcz+okHpXZRuLylrt3pJv/kSd8hU0ZbCdSOCrtSycHjR5gzfmovZqeXhu32cEJwA6eIRI5ezY6UonnJOXqUSSKuUUgE/pJSuJwc2biRtoMHsZRXolLqcKi0BA8aSPLMyaQsmYdXbEZSMiFGgi72v/8xnceL8NxswqN00eZw0icljSHZk0lefrvv/QtIvNvN5fJKjh08zFOrV0tJi7yfpQbQLvXQU6ZM7Y0a8jlLe2w95JcKVupE+Tv/AnEj8DBnSn2jagn9FHo2oTnrYO+GDVhO5uKtv4bBqaBNyA5SBzN11d0MzM70ZRUL9JVYzNo62Pbhp3iKz6HqMNNu76Jbr0eTkEj20qUMmjtTvnebUqx5HhmLKeLXxqePlRITXwGo4MZNkQV8RTow/9+0le37dtJqaefeu5ajFJWqQ2ju1HS0t0kM1VjhtBRrsPgePR4czY1sfO9DFGer0bW34XK3Y4gOpSsinJn3P0TM+Gk+LbFcnt3YK86y64tP0VxtoKP2OkpFIF0GE4rB/Zl5953EZ4zrhfYqsLrd1NVewWbp8q2FkkcmWKlKLlVXY++yMmJI6v8P7l5Rexmry86IIUN80hkpKYHLNdXSWDd6zCifs1+MqT0evv/f2zSVlRHa1IKfSCax2vEGBhKYlkb2ijsITB/Suzb7tNgt+Wc5vulX2oqKCBBTGIWXZoUXfXoaS/7xGIEDBvnMJxq1zNMWOunI4FASRUawmJ7INq+SwtIzRISEERctiAU+8bFYWgvPlsoCMDE6pjcy0fdcnL5QiiYoQI45BbxY0iqcbiqPHOPILz/hqarEaLWhU+pxGU0EjUhh/r98pIS/srHFxv/9W/+jp7wG0/UWtF1d2KydqPv1xTlyOCv/9ZzsfPskO+K7d5CXV8CYMWNRCaCxkKyIKbkcARcwtP8AIoQZQ86RfZqhEyeOM2J4qm+t6nXwi/v8eFEBsQMHYAr0J1Cl871/h5vzv+8gb+d27FeqMPTY8PPoCI6PxzEojvnPPwNCxywiCYXRtaODquOnKNyyA09FLUbRuXfZ0Cb0w5A9gXmrn/CNYB3CQCrGrjZefvEV3haA6L+8Z71m2gOCNTp+IjpR84gfwZ1UKziwP4ep2RPRaNx4RJNMo8fu9VByvIjJf3kQXDZcepWUy+Su28SlfQdR3LyO0tGN2W4mOi0FQ+ow5j/5LF6nQjZTnF6PlBMd++47SnfswNR8k2CF8FuIPHAbim//84L3nuxp7Pv3q3ha2uj092fpmvepUamIHSeCxQVupZ0wgwGFxUxL3hkJS1z/yD+IDjDR0tPBiq++oqzHRdKM6b2h2U6ExNnm6KbgTCkZYyb4BNq9C5OtWyR7bGPaNMGmEikJYqaulBFDJ08LgfNkHyBX6ou8mB09kpE2a8I0DPLQ5ZUJGDi76Tp3nuDWNtY+9QQJgSEyiuuWD9ZQ6bXSf/xEHHaf3Vy4fi+cOkVHUQnThw7gg+dWEabTE2aMZ87zL1Klt5IwYTweMRZS6KUTyM1MFwAAIABJREFUrb3VzKXzZWRNGCcXTXEtRBaiMG9UlZ5nnKT696qeFdAkTCAVFUwUeqRegYjQQd1oa6bs0gUmjZv4NzVd8PqszTcJaG2j9uAhcr/dQKhKgzEonBnvvkOlt4f+IzNwN3diCBCfC8x1tQSK0+mpIxz68VNUDgexCelMfeU/XLE2EZeVIZtkGpXQMSrY9ds22S2au/g2RBKZL+zCS2NdDa4b7QzupeL7HBwKKmuqZBdzVFp6b10iujVwqboSc3cXaakjfALyXvREc3U50bYuynfuovjX30Uri2GTZ5D68MOc6zbLzpKqvQeFyYjV3UPDpYskaUwUfbeeSwe2ofS4GTn9VgbffjtVim4GZGYKlT2I/F2PkoqyC7j0agYNGSTvHXFLCJNn2aWzhCv0JCQO/FtcKz7Dm++/y4TJ2YwZJbKAfeJb8ZnzBeIgOIiE/vEYfUnJ8ru8XpxPnEZNwdtvc7HsAlaFlhl3P0TcxMm0hYUSFhuFSmyA9k7cflBRUsKQgD7kfLKWulPHpDlpxt0P0H/ieGzRoRgkKkEUIcKlJzp6p0mIiiU0NlrCTX15kB4K8/MYFhtPuIg5+ksk7IXcnOPEJw0gMibapwXrfZ+5+ScZIZxsopNkE8WAEodawWevPc9TS29n50P/wNJhw6YxsuTJp9EMHADJCSiNJvSiMhYg6CA1OXu3M2lIKuvuXYW68SY6rZHlr7xBh0FHUOYIPELHojP6UCEeD/v27JVcRbWIZOsNiFegIefYUbLTxmL0E+aNvxgZwlxxiDGjR+MXFNiLpRaf2UXuyeNMSB+DSSzmopjR+ADdZUf3MSLAyNbHnsbVbEMT2odFb/6HGqeNhGnC5ODrQHts3TQ62tj8zZc8desSPlx+DzGCGuD2sPKzL2jxOAkbNhiXXiPdzSI5QURsFBw6ylhxaBSdSK1Q5/nYQIIbOCN7Kuq/kEAiFcLj5kjOMaZPmdqryPTtR4JnKITnEzIzZeqPdEgKALBwDOblktRpYfNLb+Bv1dL4Z473fbs2kV9fS8ZE4YrttUeLu1Bp50phAX1azHz78qtEOt14TCYWrf2EG3joMygJh0aNSi+wDkpKi0s4sOcPXnzpZbmBe3shs0KKcSovnxmTp/mUP70i+LaeLgqKi5g+Kfv/rckxd1nILxUj7CzpIBRaYCGnENnKnefKCK+/xpY335Yj/0a1mvu3baOkupq09HSf3lopOIlquq/dQNlyE/uFYr75z2sk+odh6BvDrDXv0GC3EiOg7+JAKmDEagM93V2cLSiWWBopUhMAP5UvC7i2upZs0QH8S5asgN9276Sts4O771rh01VLAoGSy9XVNHW0kjYqvRfP48DeaUHpdqFpaMJx5DRbPvoArb8b3cA4lnyzntKKetJGThKeBCFVx2510N5RRx9PN9U/beLkpq0onSYGTpzM2Befos7cQn+R1atU09zThZ8xmLqrdbQ3tZKVLrSTwl8vBuhKyqsqZQE4apjoDPaeBxRQVlUhQeEi51yssT4Oo5fisvNojDoGDhiEFzt6Kf/xsOmLL1k8egz1v+/g5NatqHRaRt56K0Puu59ap4tEcT2VArDcg95goLrqMglaDYWffsKl/fultjP7jjuIf/A+2vAQEtOXbpFFrRHiHD2l50oIMvozdMBAqZLzSUIVFJUUExEsMDBx/ydg9ELBmSJCwkNJiIuTU6G/3Dwizzw2MZ6oyL64PXb8hP7NZqe1upZQnYa9Lz6P58ZNamsbWfr004TNnco1IDZhiO/woBWjcCevvPY8bzzyCL8+9k/0jTfpbr/JbU88hmNcBsoBiXIU7ecX0Jt/rCDvVB6REVHyOvgSeHqj4ArypEwmOiT87/QscbEPnshh+PBUIvwD/6+AReSoH2bMpPESdi1MOkbhirA7qLtwXmbp7n7mWbxtbZRcbeDV9evpCA5EHxWDPqIfHpsoyoXi1E1J7jEyE5L4+pY76ONwYnNaWPLfV2kU+8ToUahlo+yviD4rb//nTd5/672/zsZS6y0eVQGhnzR+guQAStmewI6hYue2QyxaIFBQdulQt6Gmx+0l91A+kzPG4SfinoQwXvahPNw4UUgfnR/rH3qUYJUHm8rKnS+/QFtQCCHi2VIJzJRTcpZ7LO20Vl2mv17H2rvuIlSYF4PCSU0fjeL1B+/wDg4K5cbeAwQKE4J/IMGpaWgzxjJj1QO+jHnBSPNaUdlslG7aytWTBbSdu4i9ow1dsJHYzAxMGRPIWH4H3dJW5JFCV7fTzu4D+5k3d6GMG3f1eDCqlbgtVk6XHSEzW1jXTVIDqFGqJZj2RGEBkyeJzpfPxi3+YbZ1kZOfK3EvIgtW/Aubwo3b2snRb7+nubgU88ULKDu6CNQFkCSYV+NHkrlwMUqxASqUkrpfeuoUJ7/bSD+lh/rS43LmH6SLJHbUKPrdPouE8WNRiOJDwKE1elpaO7h4roxJk33uXZvLB/Nta2+lrLjEB/H8K93Uq6Dl5k0uiAJw0iQfLkKc/L3Q3HyTc+UXmChfx+dwE49kd/MN/li/HhquceXkSfwcHmL69MM4KIn4uxeTmJGFSoibu2wQaKTz+g2Of7+R5tJCLNVnEU7KkOB+hKQMZfCKW4kaLbh+AoYtHlIvm3/ajNZoZO7ihTjVvo6qeF8NddXYm9oYLjplkpEm8A0KLlddlqfVdAE/ld+iz01SXlWOpauT9BEjfIHv4t2LQPaqcvJ//4W63FyUDU0EqY24vQZS58yj3+IFhAwYKDcd8UvFmNbc2MDxdV/Teb6EnroLmNRqdEGxxGRlMvrh5Wij+6ASpiMhQbZ7qSy7iMekJ0mMVURHWQHdCjhbeY4wr4Yh8b1cPxE3p1Ty9vvvMm5qNqPSxvS+f+G5FTqWfIKCgxmQEC9NPL4F0UtDcR61v/5MQ2EhzR0WXCojEYnDCB6SypRVDxAQHuxbeUSHy+CituwsJ7/bROuZs2g6muTvCE8aQsjQwUy6705UfaN87j9xJPVqKM45RXL/JEwxfeQZR+SPCvf66aJTDI6Jo294pM/85LtbOJZzjLiBSURF9/W5EeXSoOTY8cMMSx5M34gIFKILJQPZvbz3zGpGOWy0nr/A1Zsd4BdMn8HDZQd/7Mo7CAwPQyUy/VRg9Vi4VJJPzd791B07jp+lE63GQMigVPqOGcXolYsg0OQT+IuFW6Xh9OFjjBk5RmoevVolXfKOUJNz8igTR4wh0OgrAH39S4V04woYeUBAUK/j1CfRPp5zhLEj02U4vW9j8eVi5v62Gcvh/VzPK0Tl0GL2qOgzfhxx48czbuFiX/yROLnplVhcZt769z8ZZfCn9tBRAkUerc6A37A0YjLHMO7upaDTSMmFVqGTOpy83fvJzJ4m/9yjE7nZvntXFKrTJ0+TCRR/VXvdbsEBzGHq5Kl/mw3EfyuMHYcOHWTGdFHQefB6nVK+IYrA/d9/iz0/jxt5xei7VSgio2gdlkjK7NlMmyoICkLw7jMpuR1d5Py+mZb8Aq6dPEVQVw/aoCAMWZlEZ2Uwfslt8jns8rrRKPScPVPKwT37efHfL/mmBsIJLQ/jPeTmnWLmlBm+c5vv4ksdamFREdOyBVD6/yLKBbRY5LHPmDVHvn+nq5tAtQ6npZPjG3+k59gJmsRzptXSHRSMfvRYhs2YxThRgPc6F8VlcDa1cPCXH2k6k4+5/CK6jm60waEETBzHwCmTSc2eKD+vsDoJn/3VK/XcrGsgQ+SlS+i16KZ4qW+8TnVNDdlZE3yTHNGNdCP1ym3mDlauXOn7tV6PvM4NV+u50lDPiIx0ed8Ig4IwIdyorubMtj10HM7F3lAPBjcdfjoCJ2WTuWApgweO9cV19xrBmm5Us2/jOhRnz9B5qQqTMgCb0Z/wKeNJnT+LhFHDcYtNs9d9LPKNLR0Wxghgda+AXzyjlysrpXZ2dJovyq7X6M6FynJsLidDhw37+7KJ632h7Lx8auKS4vEXZgNc0qTzw5pPcNXUob1ciaelRd7mrqgoAiZOYuyC20gc1Osm7i3TKi6co2TvbpoO7MfY2iqvga5vNP6ZWQydN5v4tFR5f4siREzg6iqq5d0+dPCw3mfRt/OUFBcTHhTCAMHj8y070sNUVFxEaFgo8fH9e6MOfdVtSUmRLGAHDRbvR+jCnRKmX33sFBcPHqClKJfGigr6CaxMnygYPpTbHn4UU2CE78V776HXX3+RWMHzPJKL/XIVcZEhaPr2QTM+izHLbic0NlaatEQRrVPpKMk7TVLiQEIiImXh+tccJv9UrtRDx4gpSW93Tfyagzk5sgMYHhDUi7fxfWu5uceIH5xEhCQxuH1xfF4lZw8couLIYW4c2i8h3Ko+UXgiIonNHMecex4AnegACkevz/dx7PA+Luzbhze3GP8Os+SfRAwfiv+kSYxasghtaAjdkvEgzHVKnv/ns7zzxtvoRYxm7/0j3tHBQ4eYMH4Cep1Obr0urwOVV0nuoVOMSR+JIUSL09WDVziNxVp76DjThbNfnPSEwVV8WcIw+N1PtJ69yJXjpxAcZ5vCxpDJE9CnDCPz7ntBLUyBAkAtjLpujvy4kfq8kzQV5OEn8L6mQBQqDYp3F073NjU3MWLUcJbPu5WDn/3AubJKhi9dyjQRRK5VyfarrBMcNn5/8SVytu9kwuSpLF68jO1ffc3p4iJuXXUvY1Y/KvduoX0TBaM4uZ45lc+wURl4DGGyq6a2OuWLnTp6gKyZ02WbU6kUcd2CCeeSr5UhRqjyxnShEaNLu53Tp/MZIzpxkmkkfM/iYij56R9Pknv4MLfccxczp0xl05trKL50ntveeo4Jy5eDQyAsNFiVDjqvXOHNOYvp8ye0dsr8mYzNzmbrJ1/IrNgH3nmFpIXzfU+0XnRB1NhsLgoKhK5mkpxiiNauMKs4urvIKcoje+pU2eHQSLQtdLWbqbh4iVGZwvmmwP1nWoPeq6KnoZH6mmqSJ2TgUnuxu6wIvyU2Fx8uup325iamLV1Eesowfn37Iyqu1vLc1vWysEPjg/O2Ku0IktGaBXfSUVHJslUrSY5P5Jc1n3OhpoqXtqzHmJmGS6UWtzkam5vtW3fi0GlYvHgJajlC9cqN8OqfGsP2pmZGDBvWOyHxSLNKw9WrdJktDEoZKl2sYuES5vmO6zdoqW8gWXADZStOOKbErtPO8/PnEuRnZMlD92Pyqtn73le09vTw+OZv5M2IW+sj/hugo7aej+9aQaDbxqIHlhKsN7F77U9U3mzk1UObUSf2w253ohMPn0tNXVkFCq2OuIEDe6ewbnoMKs5WXUDn9JA2eKjktClVasnXWvfN19IolJA8EI9Si/AeBqKmrOA0scFhhCX0wyu0JF4nGo+SrjNneOe+u6UY+96XX+Hq1WZ2fPYDBPjxn0O/4dBp0fYIVpz0a9F26TyvLb6D4fH9uevxh6iuqmb7hh/Rh4fy9O6fwV8nWWIeaWQxUpZXyoCwWPTR0fK5EDFHYjxWcr6ExJhYooLD5RhSmIjEM1NQUiQd36KAEpxLsZELRUtxzknSBWDWTy+5b7K36fSy5r4HaM49SUK/vtz7n5c5mVfMrq+3EJs6nKd+/xarQoVBusLFKuakZNceNj71IqMSE7nriQdk/uWRbYcITxrAA5vXiQccj16ijuVfeQePkSl4bYJbp1VIDY5doZTdgrTBKXJDk6E8AlCsVMnxzPDUVNlxFx0T0THwV2goPpJDekamDH11KUS+qciohMOffsbutR8zJTOT+Xffw2879lKYW0rS6DHc/8UHMiFCLI6+TcTFw7fcil/5VWaOHs305bexe9s2SnPPSA3g7Lf/hcekkuN3CRhHS9GJU2SMmQhWe++4WoCKkUSBrBHpsisgfgSbUZpVzpWSMnJkr4sQ9PLG9VJy9CgjBbBaJT1+0ngkTsYb//0SBdu2sXDObKbeuoh1676l7GwlS+97gHGPPizPAW4hPPc40bg9rH3yaRryTzM9cwxTF8zh288+p6y8jiWrVpHx0AoEH6RHpaUbFw31V9nxy2+89s+XfScfOcLW4HKLrORCxmZk+BIGeqG9dptdJt6MyRj712QPtSj4OsyUlBQzdopIUbKjEaJ5of7vcvLZ6iepz8tl+eLbSc2axJrPvqCyro7HX3qZlEWLejl9vQxFaycfr36Cq0VnWTxnNhmzJvDhm29yra6Ff775JpGie2EQSUBOVErBGlRw+mQ+WZmiAJSRJfL1XNZuLl6uZHDaMBQiE1rE56k0HN1/kNbWVhbduezvAkp0K3tuNHH5cgXDJ4zxmRBEieOwo/ZoeXH+QuyN13ji4YcJj4rmvbWfUt3UyAcbNhKSlvl3ce9r5Zp5Zu5M9E4PK5fcTmJcPz75/AvqOzr577rP8UtJxCvzVkUBq6Kl9jptZgsJw4fJtBLBbRUO8taGRrosncQnJ/m6o7371o36BnmojEoUPDtRqColHP9GRZV0Xvcd0A+FGCmKcsbj5eT6n/j6zbdJ7hvOPx56mLZOB9/8+BOdCg8fbdkCAcESFeRboEXI8RUeW7qUSIMfj6+6H7fNzGdfr6NLpee9rZshOhhXr2Zb8DBrL15GZzARGh8nyxL5Mm4X1ytrCDD5ERETLe95MWUQspSGc5eIDYvEFC52GeEs93W6K86dISwqHEOfYB8H0+tE61JjyynhpUcfJTYulPtW3cvNpna+2fgzbr0f7+3Z66s2BapM3LcKBf977HHKT51iYGQYLzz5OFculbHu++8xxsbz4pafwU8tOXoC/SOu83mBykocgD4kGK9KI1FxYq0UOfAxcf3QCLavQhzvfXHtJXlFPu26Qe9bL8TYW6Mg/1QOI7NG41X5sCvCKCcs9Vd+2sHad96i/+C+PPboQxQeK2D7ngNEpgxj9VdfgL9AvUhEg7z+x37+ka/WvMe4Icn84/57KTywjx379tF31BgeWfe5DCF3/qmTFZQKkdzz2tPP89rbb8trICYPfzVfyopKSEtLk+u7ViXGuRIHQP7OLWTMmyMxc7KuFXGiolkgQNNiiiFPM+JzOWU9lPPRZ2z99nsyx47lzgdWsXPLFrbs2cXslUu586VXkRwvwb8SF8jSzYm1H7H9h28YO30ity9ayMFNv0oGo+KLpXO9VQ1XmHXnYiamjsRecIl1a78hfsYMkmfOw2IMpUfEECmt6B1dnPrxBzROF8ljMhk2NJXr5y5SeOQw4f4GRk7Mwts/BofKjbrLgt3cTsO1RuKGDKPB7iauX4LUvQk21eW2DhJGjsCpEWJT36hE2KoFy0osYkIALzUTwsARGEzRiZP0je5DcFQYOpUSfY8TZ3Mbp/7Yj0OlJGnWVPr1j5PdyVN5x+mTMZQJU6Zj7NHRbulCFRvC+dOnyfliA1PGZJEyeTLRsTGcOXmUXNGhyMoiemAi6gjBZlPTfrMDO0pqzG30HzIEtd4gsQsKczddPV2cv17LMGHhd4ooJoXUTlnNndSfLyd99ChZqIhIIaPNLR1GnVeuERAaiCouFD+DHkVdE8YeB39s24bbz0DG8tuJCA+ncNNWLp0/Q/KscYydNg1Lm4NugZ/pH07VmbNc3PgbfQNCmL7iLnmKKNq1i7KSQqbdMg9XsAnVgBhpouB6J5cqqmn2UzNm3AQMnW45VrHrFAjXd1NXO8nJg3woCXnK0XK1plZqA1NGDMeiF3ufG123A/u1JoyCBelnQNk3SEZHmc9fRmt1sn/vH6hCAhi/YjHhfv6cW/+zjD/KuG8JYQOTMbe4CevTj+s97bQ3XOH0pk0MSoxj9MLZBPv588cn30id1+hFc7D76wnrH4e920H75et0dPZgD/YnvG8MRq9G6hns/hrOX74k0xcGJiRIh7hGo5UF94Zv1jNj/CTiBiTQbVThdDowdjqw1zcSq/Gx5gwDo2XEXWdFHdruHvb8vpWk9OGk3DJf1rVFP/7OjRvXGHb7TAaOGIHnulW6ks2eHuoqLnJ+zz6GDRlC1m0LsFp72L7uawKMelInZEJIAIED+tNtdXCz4ipWi42wiGhMIaF04cYu2jV6NaVlZ4iOiSIyNBydWylFw26dmvz8fIbGJRIcFkq3treL09SB83ozEUoNAcH+2COMOOw21DfaKTueR1vjdRJHDiNx1kQsli6KN+3B6XaTtnwBAX0iUDRZCPYLoMNppTQ3T2Zfz5o6hZGzsmm41sCub38iLDiYzJmTsftp0MaE09rRge2mmY6mduKTBuHRaLCrVBIV5FApOHW6gGGpqfibjPL+EaNCIY3IP5XHmGEjZCqJy6DG63CgN9vouFxHjCmAwLAg3BFGzOZ2vNdasd5sltzP9AlZxKQPo7Wtg/0btxIcEsrUu25HHxxIT4cFtUYjHbDvvvwaWRHxpKekMGjCaBkztf2LDQxISmLYzPG4Q0zY9ErsHi+WVrMEno8cOUZyEPUGP3nYFNIRUQBOFOk+ShGZKA5qPo6kyNZMGy/AxQLsrsDk9GDqtHO9ukamJCi0SoIjgnF2d+O43kz5mfPUXb3K5DkziUoewM2GG+xet4mUQUPJmjMDVWgADV3thESG0fUndmn7jz+h7rIyKSuL5BEp1F6uYu+mLWRkZMjvUBHsh8tPL8eQl6/Uc+FiBQvnLxLHOQmeFRtSj91G8dkSMsZlyY6gWCeFa9LRbqGkpITMyQJoLHR+HkzCaNbejaXxhtxMokTijZ+errY2TG4Fe37fhtNpZ+6C2wiNjaegoID8nMMkDUxiwsx5Ug4gQL4Go4auzha2bvoZP5eexQsXoQ7VcrG0lMLtB5g3dz6KqGCMfcOlXKC1s5OKyzWyQ9s3YQAqAS52emUkmaWjg8t11QzJSJPPrFavxysCBvYfwWI2M+e2W/GKtV+Ytf7UUrlvtsgiNiDAiCnAiF+gv9TmdTbc5Oj+AygNau5csRKFysjpgnwK8nIYN3ECcUNGYAoMkTGfLls3nTfq+X3LVkLD+7Ly7ntw2Mwc2b+f6guVTJ89G7+YCALDQ2WjxWLupra+AadeR0jyALxGIza7U6JpbtZcwW6zMSAlWa5HKlEEujxcq6qTBsXY5CSZRqXVqfF0dtFdU4/e6SIsKIDw8BAcLgedre1UFJRwtqiYlNGpjMueTMifWtxNmzZRW3WRebcuICphEB4ZF6bAae2isaaCnMNH6J84WGLNNEonu7dvo+NmO9PnzJb3jjEoQBZJnV1W6uqvoQwMwD8xDqegD4iDlN1J/cUK/IwmohP6SbSQOBCJbnld8Xn6BIYQGR2FQq2QmciCB1VbVoZRq6Z/Qj+CAgOwdXZjb2rHeaVJdtIHZA5n3IwptLW1s2vHblobm1m67E5ikpO40d4mZSJdfyaq/PbDJnnfZU+ZxOiRaXS2tnFk/wFpBps6dw5dBhX+fSJQKTVUXa6lu6uHkKgotOHBsgngsouDl4JzpWeISeiPJjxYxoWKWDch6zlzPI+hg5Ix+flJw5RTHERUHqoulhEW6I/JoKdveAR6j5LWqnp6ahrZd3A/IxZMYersGVw9U84fu/bS7rSz4tGH0YeHcK3hGrEBoXIULA63Ah8177b5jEpNpbG8ipwDhzD4GRk1YRyGqHD0AQF0NLdL9/f+A4e45c5ltCl9hkCZLO5BehlGpqdLyohgBIpcX729G0v1eSJCQ3AbQwgK60OPpYOe9lZaG+uJiIxCH9JHToscbc1oXQ5u1tZwJCeHmUuXERWXQFNjM0ePH0MXYmT8tJno/fpi6RGp2S7CvQ6u7dlO6amjZCyZx7RZM6g+lMO3H32C4t3b53qbrl1jaHwcy+fM5+im3zl/uY74eXNZ+NS/6PLqZXC5XSsatA7OHD1MVno6gaF9JEHebuvBoNWx56VXOLJjOylZo7j3vvv48X9raKqrp8tuRxsSzMCsDObNXcAPaz7jbM0Vxj32ILPuXYFCI+KuhJPTIwOVz+QX+jh6WqU8rRqcHrSdVtY8/zL15eVkZI3h1hkz2fzJl5y9eIElz65mwiMPyopfuIWE98feYyH35DFGxiay54P1tF67wbyHVso0kCN5p7jniacwdzpkmoN/oAJFSzPrHn9RPgTT5s5h2rRZrH/zQ4pqq1nx6VvET8pCaTRK/prRKRpfrRRVX5BcP0EdEgtxq8olRwOtpRWMTUvHZlTJz+Uv8lNbzLy+8mG6mpqYs3wh48aM5pNnXqTFbOaRj98hadYUWhw2dHq9xEyYqy5zpboSf1Ts+uYnXB43tz1yL2H9YqmrqmNYxnjcSh1mexchUQbcDdd4d/EqPOZupt69lJTBKXz9wju0OBws/fwt+o4didLqwaDQyCK76toVrnk6SRqaLN28SrER6jTUV1TB9XZporCYFHIjidDoMV+s5n+rVqPyuLjlobsktmbjG+/R0WPnlV9/IXhkCnVt1wjQKwnBS3PZWZwOK/bWTvZs2IZWZWLlM09i9jjliK5/+giZnGFzWokIMtB9qYLXl9yPwu7ivpf/KTeEPz7ZSDte7vlprUywCMEgs5jFOK3scjleo1q6pv2VWtnBEaDsLz/9jPljJjBkyBA6DQo0GjUmUUyeKeft+x4jIjSYpc8+TEtbE3u+2ShP9m9t/w1i+tDi7kah9BBgtVJ/9gzBBh2NFy+z//vfiB+YzC1PPsTZ6/VExycQ3icGj1ONzd6FKVhBXV4+n961mhCdiUfefY0L5RXk/LATbVAwT/3wJe6IEKyiY+0RPgstp0tOE9g3nGiR+OFWShyDYFHmHztBenQCYZERtPkrcSs89NEYyft+M7+/9j6J0dHc/fIT5OSd4MjvO4jo159nf/4Zgkw0WJvx99NjaLNQf+Ys/SMiKNh3mJK9R0gcPJg5zz7OyfNnGSuSItQ6OjttaDRK/MMM7Pvya/a++iFD4uK546UnOXjkCAW/7WfI6NHc+8lbdBh8+BrRARAi0xOncklKS/ElfrjcaNXiO3BRcOwEU4daHvluAAAgAElEQVSPQS0yN/2UUjoSbIe9n6/n4NoNpA1O5u4XVrPzjx3s2PQLY6dM5cHPP8dj0tHlsaLXq9HYrZzPOUFqbAJ71n9P+elSxs+awdgVS3jjs7X864VX0AWH03GzVUYaGUNM/PryKxxb/zOTMjJZcN9yNu/cLuPqJi+6lYUvPE2PgL7LLpRCZroK8PLkKZNxCkOEyoeN1brFmOewjGTrsVvRalSYvAo03XY2vv0ex3ftZvrECSx9aBXff/QBx48dZeUTq5n03AtS6mKzdmEyiZF1D5UFpxnYJ5bNH3/KtevXGbdgDqmL53KopIg5M+ahVJloq28kJEhQ/r18uupByo/kMW98NrOXLuPzDz/gbGsjo2+Zw/KnVuPW6eWmIpQIYgM+e/aM1PSJPHGBwRBwWEdTO6WFhUyYPgUbLukSFXotk8XGm489jflSFUvnzmfU5Am89/brXDe3sOzRRxj74MO4u61yjdEF6Ghtv8rVM+cYEZrA92+8g9llY949dxCYksj5ujqyJ8+TrWyB7NKJroxBy+sLF9FaXsMt2TOYOmU66zasJ7eukkfefI0hM6dKPIxgyokitq3xBleu1pE+fqx0eBvUemzdVk4cyaG7u4d5CxZI84Nap0Zpt+FvdfDU0uWEdjtZPH0myX92mP/3wbtUd7byytqPiMnOxmFzyKInMMiPmzdraBEdRkMQ37z3oXTLP/ric1gjg6huayctbbwkQ4jcX5MwMTVe57k7VqDvsPLI8nsk+PrzTT9QYbPwv03foYnri1sUqVKU66WuohKX00HqiFQJpZbQcJWayxWX6bLZGDgsBa9GiVKjQNHdg72ugfdWP4PhZjv/efpZaaT6eP1XtKjdvPvDd9AnGgxGaXbx89dRXl5CsGBNXutgw5pP6devH3c89RhXnB1Y9TqSB6dj7XZiEIYqt4uO4kJeXPUwcboAHr93lTQJfbLxO65rvKz59UdckSF0eb1oVVrpWi4/c06igBKTEiWnU2hf1WqtTJHxDwiQxZVKQOI9dnRuN60XLvHO408T49bw8uqnKK+s4Lf9e2lRufl4zy753ttsvmuvUns5X3yaGJMf1YdPcmzHbtmtW/baS3y8/jPm33UXCf2TcNm8qJUiyEDJlT92subfLxGpD+DFl17jdP5pft2/F3dUKB9t+o4uodIQ+eTSx6IkX+SrJw3ALzpcupSFVlmnUFOYk0ty0kBZBGuNWpxumw8Ht20XG996n9HR/Xn4yafZv/13dhw5SPyYNP750ybZP29uaSIo2B+Nv57S3BziA4Io3byL8/kFDB2bztQVd1JScYER2ZNw6fQoFTq8FgcarZ6in79jw3trSAiK5NlX/8vh37az7chBBs/M5rE3X8WqU0ldrE6pldDtE8dPyHxtpUkv+aMifMDZdIPcHzfx6+dfkT5iFKsfeoydP/xEWWmJLGQtdjuDRo7iwcdXs/OH7zmSe5TBE0fz0BefyUlKp8ODn1YnecD7jh1k/MQpGNSCPCDuThcGl52cD97lxO5txKUksmLlCnK2bJfrteKdlUu9EQLkWFeHxtIt8Rua6BiSbltI+vIVUrAtDCsCDSF+Tom4pEmTZNdIoEE0Rj0qm5X8T76g48IFai6dQ+NworN6pZYsMCqS0vIyrjZdk/3mYFUwqui+RC6azaSVy/5u04vwZoGBKT5dyHgBpVWLUHoPdPfIzSd33QbOHTuOo7kFdbeVQIWKoMR44pcsYOj82WDQ0mXtlEJ2ldtF6R8HuLz/KF2nzhCo0dKhV5I8exp1Bg3LHl+NRulrtbroIhAnx974lOaCczK3191pJSooHKIjiFu5gGEL58nmtMfta+13WywcLy1gxpRpqMR4RgktShfmrg7aSisZPTqjN4dF6CAdqOwu9v73A1ouXaarsx2n2Uy0zoQuJorhj9xL3NQJtPd0YjAapQ3ca7Zw+VgueZt/x15Vh59OR7sW7nzmSdzRfembkopSq5WGm1Za6IuCPY+/QXvxRamhsFq6SAqL4VzrDWa89yIpc2eg/stNLCChdTVcdZpJGToCMewWPz0ouFpfg/p6B4OENlDYfMWOI4LNK2o4tHYD7TW1NHe2oRKdQZuDuFFjGHLfg0RlDOkdWTrF4JzO67Wc3baHC3uPoL/RhcKrRpcYz4z778MSGkT86JFSWif+VmKl7UIpFWt/pe1sBRav6LsqCHBrMA5OJO2VxwhIHCgLbTkKc0H5hXO4/DUMGpiMRlo+3RIls2bNu9w2NpthQrgtHUfiv3fTfvI0x7/YiKutDbPXRuPNawxO+P+Ieu+4qK7uffuaXukgqICC2EAQe8feS4yxx1SNxiQmT3ovT9qT3kxMMZpYUixJ1Ng7KliwoYKoNJXeZ2B6e917/H1f8zF/iZ6Zc87ee61139edhDGxM2OefQlNShw2hRB62wgRJpn8C9zef4xzf+8kRqmjpLaGrvdOYcTDD9BsMNI5uQd+ewCDUYEDO6Unsyn/dgvqqmaqbM24/D5MOjMd+meS9dITqDu2DwbQ/b/YpZM5hCfGkdA5SS5qsrMPnD56jIEdU9AILaExIEeZGp+Xsj1HKd+4i8aC67QK6ppZgz7SzG2/n+fX/Y4rJhSX1EeJathJ0aGD2E7nc+rPbbTXmKhqa2XY8kcIH9QXdXISkbGJQVOj/Dqd5O/ZQcO6PQRu1lLjtMj0n9ioWEJ7pjDmg1ekjEB0oZSSWu3n1PFsuvXPwBweIbWIYuQk5BpnDh9jeP9hQe2bgImJLoLHT8Gmbdz+5yCNhdexOi2oQvXE9Uwipn8/hqx4XnalW1qtRIaIkbKTKwf2YT10ivxt++gUEUOZtZmUhfdQjJdlr7+JM6BBpxBAWiGNaSPvz800b8um9fpNWvxOPAYN0Z060W5QJlkvPIFVDpWUUp2jEQe9A4cYOUnIN4ICOnEHxONyePc+xkyYGAQiC0eu0N55fZxZs57ywzlYS28SsNmk7CNpQC/iRwwnfcnjtAj+oEGIQDy4HQ1cPXKU0k07sV65IWP7atV+sl5fQWO4iWFZU+QwUdjMJKzcWsvpTVuo2ZuLt7hK8hDLm+pxJMcRPawfs995Db8qeP1yjmR1ymSbfiOHSTOQmJ6Ipdnd0sqF02cYLFzMygABlYBgiCByJzmr13Nz1zFsJTeJNJuwa/wEkqLIeuRBOo+bjkurkh9XXH9DSxXlx05w7adNKCvrcfi9NBpUzP3oLVojQunZWxgDNZLoYBZxiPU3OfjzWnzni+Xa0VbTKKPvwoZm0mv2NLpMGYstGNInp1H1VTUS/B6MiBOaMgV+l4dde/bRZrOzYOGCoHdGyAP9Xry3K9j3/Rpaj58jSnCq22y0GZQo+6aQteRB2g8aIeUqmqBhk7qacsqPH+fST78QarUFpzNxMaQ++gCa5GRSe/X/P02WTBGqu822j77AfbKQCHsAnVZLjRAS9OtJ33kzSRo1Ar8yGAEolEdFV6/hcTpJFwBt6QoXF6qkuOg6Do+H9D7p/2duVge82G+U8M8nXxNWUoP3Vq1scug6x5HdWsGzq1YS11vIo4JrgBAv3Covomj/Qcr++JcIm0ceYMN7daP3svvRpiTLTqFGa8ba5iFCr8FadIk933wH54qJDQj0ShttYXrCRg0ga8kDmLunSBC1VhRwwKULlzAbDPIAGNToBTOvT+edJSQqki5dku8uUx7M+Ll66Ajn/vwH5YUSwoU/QdA0DGDI6s2M559BFd0hmIDhF5pNN9cLzlGWfYIrq/+ke0gkzVYL8cP6cyVUwbwXniUioiMaVRDVonLDzcM7OfbLekIq2lBaXDTbHeiS4wkbkcnkxx+BmMjgKFasPQGFhL4nd+9GVFysHF/LaSlw8vhJCaY2RYbeBXR70QU8lOzcz6lf/0RfWovZq6DR7SA0vSu6QamMX/IoAVOMUCkFNYY+G/m5R6nMzqVqy14S9WZKmmuZ+czjeLolkjx8KH5NCAEhcVAKOZufU7+tpuLocVTF9QSaHfi1OlrDDLR1iWHF6m+DTmIhwZG6cAW52UcZIAxlJkG68ON0WSRe58yGLRTsOwxV1bhq62WMW1p6BuHx8bS0tXH29BkZterxegnt3J6kcYMYsXgxGKOl7EXArcUusv3gASaNm0rA6UcvXgrh6wj4OPPdSq6fOIqzoZqAy4VGqUfIRhS/vPVW4OGJE1m9eDHtNBoafD4W//IrZfVNJE2cIMXrNqluEL01H4e372f2tMnBObs4oImdxOWm4thJOni9rHrpWTqGhtJk97L488+kLgprIz+99QYmpR6bU8vSNWu41FxOt6whaH1aGS8l/j5hNMi+IFzAozDJAOKgoYSGOhpKSzBb7Kx9/k3CA2CKDOGelV9TVt9A0vgxMsEBo0YeZMQ2subV/1Jz7CQpigChahUVTjs1ZiNd5s3h3scew+nxYBCuO9zY6yoIlNxGUVbF5o++IlxnoM7n5Km//6So4gY9hovgcgE5VcpxUV1TI1duXGXMsJGonUG8RKvKL92+FVeKGC1cODKJ2RnUDbU04y2vxFpwnXUffEJCeDg6g5Z71q6VYeQdx4yU+is5fxCU9HoL6974AEv+FbqbdPhcdsqsLfScOoXu8+fRvnc6dqcbvV4r+p1UlxTQxaXk1oHjHPzuFwnmDO+VQvjADEpD1UxcsBBDQDgwBSZAxY2yUiqa6xjUb5CEhYquWpsCym+WoKyzkpHR9242oktqx6wVFYRaXZzfuJXC/Udw2VpJHzWIgS+/SnOLj4g+3eTndLua8Jm1WG7dYuuL72G8WU1XvYEmawvlGiV95s4lY858lHHtgzB1+Xy2UnH+HGmhcZz5ZjXFh07IQ2zXe8Yw4slHOGdvoktqP0LFUM7hR6HWUnj5EjZtgIxevSWIW2hu2lQqPvrmY2YMHc3QPgOCuhmPE3RKmgquEhnQceCTr6jKv4LDZWPcw7NJmTmLRsKI6pGAmGUGcEh9ZuOFAva88TnmumZChaY1wkQBPlImTGTK4ifQhBplmohP4Bg0Li4ePkD/pHS2LH0W9a06rAE3g557hA7jhtKoVRMV3wmzUgBKJYiNkyI3u1NHEpO63BU4C1NQgFNHsunfqSvhdzWDTgGTUSi4nZdHisfMP0+/QrRfQUFlMbPe/w+HK28z44lX0bUTsVBiAXPh91opO3KMw+98QZeATnaUKx1tNMVHkzlvFv3uvRe33oRWoQj6MRQ2inNO0FMdxrpnXyemzU+FtZGZn72OOj0FdWI8fq0BvfhP5L+63JzIPUFqfzFiE1pFsTKoJMLozNHjjBkyXB4gZbkr/S1eLh84THpYAv8+/7rs5BTX3+LBn96jJjIcc9cBGCLDJBjd73ag1Hk4vvF3Ln71Cz1UJtmZs5o05AbaCB+QycuffS03ZCnrcgk+qZWq3JMk+EL5ZelTREdFUuOxs+Szd6kI0RA+oB+t4vjhDxApkk68sH/PXkZNnygXfel4JnjYPrRrD7MmTb2LXRFzG9F28HN57wHSQzqyZunTdNKbaXK3MXfV+5TaLCRkTZW4GgFfxt0mhIPs+fxLajbtJcErDlYaih0WAkPTyZx/H33GTZIHIplV7fRioo2mU6eJbPLy2yvvoPcGMCV2IPOROeyvLGbB669gE99wQIlZocbdbEcI4YeOGiY3EZfXi1KtoamtmfNnzjA5a8zdXVE4BsXItRFLQTEJdW42vf0RRocbVbsQpnz5OtcdbXQdOVkWkiIC0dfWjEaj5/fX3sKfd5F2djeRWiNXm5vwZw2g17x76DNmJB6x3biVMvnOUleK8uZNlKdvsP3r1TL7VNepA9O/+4iCult0GZaFRWqJBQcCqqurKbl2lREjhqIRnT45nFayads2GposPP7oo/L6bWKj1qppKi8hvNGK48hZdq5cjVLEGvZJZeQ373CjsZYuA0fS6gWTqA9trShtLtYK/trpMyRrtZKvWep2Y5wwnqEP3E/7bsnYROavXqajc7sojy5+JXUb95L72z+4vR5SJ4yi1wvLuO2wkNCvP85A0NgipMAF169jb7UwpE+mfKbkxuX3c/H6dWmA6d2rlzQOBBRCh+rndv4FEtFS/stfnP17FxqFksHzZlDVIwZnpwQGjp2GXeDRVC70qgBVhdf45bV3SK5qIs4jtNkqarUqwqeNo+eMScSL3HXEuh/Mja4ruUCCH658soai/cdxetyMeXgBHR6dQ6XPTvteGdgEGPmuhuxc/kXCTAZ6paRILqzgqroCAY7lnSG6XRzdBTZGSowdhAhj4JmTdA9rx9E3PqH2XIFs+sx6bjnG6UMoVSvomHLXDOP1Y1D5KM7LZfMHH9O5wkIHn1rmJbdEGrkQGuDFH1dJ7JRMLBdpMUooyztEckQ0+554i/pLJahDQpjz4tNYerRHl9oZU7t2UsMo1xgREXf8OF27d6djuw54ZdiCWn7m48dzyOzbh5DwcPk+u3EijoJluSfoFh3Prideoa20EvedBKgH3nqJ+pQotN27YojsJNcpaahy28k/fIC936yie5ObEKsTpVqFJSaE+EdmMvD+BeDVyixjixdCNXD7xAESzWH88dCzhLhVWPw+pj+zjM3l+Sz539tyP3e7vWiFKcPnZ/+RwwwaPgyjMQS/X3h9nagUGi6fuEh6RAxfz5tNlwgz5a2NPPX2W9A+Uer/1q54loDLjSc8hMfffYMWHYRn9gV9pIBvYFC7sDqsHDybz0hBS/EJGHnQwCti7qwFBYR6vWx48gkJ8rbrQxgyehyKz5c+FQh3uwhcuoDR48Jj0GPs2pUuU6fRZ85sPAqRRiA8RwqZGJGz7yiTJ024G/wqhHs+BGsq548ttFwr4uLu7YSq1IRExtK+axc0cZH4fE5ObP+bcK0ZhTKUblkj0AzuybgF81GICDcxWhLX6XLKA+CoYSPQSXDx3U3c7+HQxvXcPJWHv7AUg9NNQKcgpndvEifPpOeEcRAioLMevEKIKdINNv1L0R2OlkXoxcSXEBlOWGoqzs6dmPvkk6gEXNbvEQZD/E2NnNryNyXZJ7AUXCNEr8MTokfXNZFec++hz2iBpNBKh7YQLjc0NHCu8LIEU6sFDFSpwCG6gNYmyi8VMmLw0OAiLETkAohdW8Ph3zZRffESTdduoPV4iIuOJKRzF9LnPkC7IYOD4bRCtCmCtZvbOPLjeqrPnMVediNY3cZEMerBB7DEd6DL0CGoNOKeiKXAT33xdU5v/Yf6sxfx3CiXeBVlhyhuqjyMWfEYWZNnovJpgoIPnVYmflQ01JKZ2RujQnwPfpxKBbdvl0O9lR5pGXfZV+JA6qOhqIj8rf/SeOEKDVeKaB8TiU3jIyYtg5EPPIE+KRmMPjBrcCr9WG5WULJ1L+c3/43O0khEdDi26DBGPvww/sRkOvXtIzFfIgNd4G1rC65w7s+/qTlzDvfNCqm1UiTHETW4N/0X3Edcp57B7cMeQKHRU1JURIvKS2pqGgbZKoBW4JNvPmXa8NEMyuwXLE6EYFbh4/bZc5TuOUL+ngMYnC50Rg22UBUJA4cw6v4VmFMSsNmbMYUJy4uP6rx8bv99iIs79xFiVFJltxA7YjADZs3CmJgiyfgS8yOjRtyUnzzJ1V0HuH3sFJqqBtQRJmzp8eh6pTBn2eMYQqNljSbjobx+Lpw/R4ekRKJiY6WH/K4MU1a3fTp3JUTkXGrE0+zDg4uy47k07TxO2f5sTG4PDnHaSGtP0Z0K7r+r/kAVGYVHRKxpBCPTy83jOVzfsI2y46cxqLU49CqSJo6i/eB+dOjbl/AOCVKoLJv6fhvFRw5zff9RCnYfIsYRQBsVhiW1AxGDMrlv6VIUarPoncmfEdd/5nQuaX0z0AoQdBAZLrvuAgQ9YpCINBMF3f+D0XnJ/Xsbzdl5lB84TkirHUWYFvPodNwJ8cx7+l2JLHC0tWEQyAVHC6UncqncfogbB48TqTfJcVPIuEFUaeDF9z7GZXOhNoSItRUCbeSsW0frsQvU5hfidNplkHry6KGE90lnzKOPYJMmLY3U9Sk9cEQEsk8SwmrRVwtGSQk8z5FDB5g6WqAYhN7u7m887F27DtfZIqpOnsNod2HDRfeZowjL7E3/2Y9KrZYIdheYBq+tmSu79lH190FaC4qDxgF1gKwVj+Lr3JGugwejNAVd0iJGDbeVsxt/4+bBHKrzC4gymrEEvDgTRH5tOg+/8yZO6RuVPWS8dg9nTuYyLGuYTDCRB3+Rveu2ceHcWcYMGnoX4B70TQZcDrav/oW201doOHeFjqYQGl1WOk0eQsLIkaSOnYlfBNOLOykKpjY357Zu49q2nVBRg94lYvV0jHzlGRTdOtE+LQWV1ixHuvIfdtRyeN2vVB84hb28CoNWSxM+2b1MnzaJ9HETcAQrAfm8NTY1UVxUyIghAyVSJ8hDUPLPzl3U1zWy9NFHg8YKrwetgIxX3ebQ+o005ZxF3WCVBYFNqyByaCY9J02k66hJUn8qBP5iYmSvquPKzj3c+HMLJqtVjkQd4eFMfO1llMmdCI+PQ2sOCYYSOB0468s58fsfWI6dx3WzRo5znSYdCeNGkDltMnF9B8jnU1yU+Lg3yspobbXQP6NX8M29axG+WlImAdg9u3e/280Tj5CblhtFHPp1A97L13HerpGHAFX7KArUDua/9BK9R07FIYDYOnH9bhpu3KRw9wFKN+9A32SRI+OItB5kPLoQfY8uhCXE4kYtjXKiwV585gjXDxyg9sBJzHYfTrcLTcd2mAakk7VoAWFdu+NTiF0iOGXIL7xCeIiZrgnxd5/8oMP25PkLEkvVuWPCXbKTcPt6uXX6FBf/3U1Dznl8dU1odXr8cRHETR7O0PnzMMV0lpBwcYeFS/XWxXPk/rYZ98nLRDh9MrkmMqMHlfGh3PvsCgxR7fAGNLLQEDvY5X1buXXiBOV7colRmeVZwx0ZQtyYQYxYcB/Gju1liSl+i+sX+uPu3boTI6Lg5NYrnLp+sk/kkp6ZSagAzN49AgqAy8Xduyg9cpziXUdIMIXT5nRj7tqZTlOzGDpvHogOYBClKa//4r49lGfncHPHIdIiY7lZVs64xYtQTeiPJqUzsbGdcTt9KI0G1D4f+f/8RvnRbJrPXcPV0IYpth36pHjy2ur4eOsf/3/MonhfRG58zgkGDx0qgfri+VGIM4vQom/djf3aDRr27UbrsOAyq0kZ0J+o5G40VdVz7cARqeWudDlp36unNJQOWfgA6EJxegLoRXSLwsff2dky59wso/CC3T+BATv+xx80X7pM6d49kgIQmtCFOksbiu8WPBYoL7nOsIG9uOeeqfz788/kXDzP4AcWMfPFV0SWVvBQcjcE9tKxE2QMGYJfLXJNRYEczNDb9PzLnDhwgNHTJzFj8iR2rd3IjcuX0Zr0tLhsDByTxaTxE9i37k+OnD7FpJeeYtRjS0AhxPnCrxYMas47dYqBA/rLykduIo5git4vr77KyUP7uWfSeKaOG8uW1T9z6mIhi157jz4PPIhH68MV8GIWi6rPjyX3lIzY2b7xNyrraxl17zTad0nmwOFs5j79THCNF64vUQV5/Hw/b5HUjtw7fwbdu3Xh79/+JK+smEWfvUfGhAko1WbpHpIt0dY2cgovMGTUCLlPiO604NM52qxUnS8gMzOTQKg2uEAIMN+dCuDDe+6joaaCe5cuoEeXzuz+bg2FhWWs+PoH4kXKgE6MREX2sQ9PQz3WGyVE+pVs/Xm91JqMnXsv7UeNoKzgCkmDBskcYLmk2pzyAt4fNxHVnYP2uIVTSe/ZnZ/f/pg6h4Ola78hfsDAYFamQOL4FDTWVtPotUvmnBxcCV6QRkPtzdt4qhrplJ6K2xyEEOvF8tDQwstjp9LOZGDiwnvoEBfNlpU/UFnbyLt/bIHUVOkoE+gcIeptulVBqBjLVlayd/NmXI42lr72Am6/B5tKSUS3VAIBjbShY3NAq4P/9BtM9+QEJi6fi9/r4sC362hxunl131aQWb16yXgU1tCKGzdwheukiUe6XAVkPODh+2+/Y9KgEXRL64FLtO7woRf393oZL0ycSZeOccx6+mHcuFjzxVeERLXn+T+2S0CxR86SQWFv49aFSyR36kLx/sMc3n2AqPj23PfiU9xsqsYUG010u/ZB3p8YSTe3QektXpm9gMzUrsxcfj/Xy27wz/o/UYWF8cb2rWAygUIcLoUN2MWVwkISuyVjNJmk/kbGvmkU5J08LfmAxugI7DK73I/R7+P6tt389PRL9OvZnbnPLubMpTy2/vIraX0G8ehPf4DQiOkCuAJuiUm6ejyXnp1TOPXPDi6dPktcUiIzXn2Oc2dP0m/0KLlw+mxOVFq9dJRd3/IPP7/6DsMHD2DGU4+QeyqXdd+uYcSkKSz65nMQcFVxAJeiIQ/nz+WR2jcdrUEXxNiIQ3gA8o6doG9GBiqTTvIbBfJC6faS+9MvbPr4C0YNHsC9j87l2Onj/L5xHWOnzWLO+yuDnAXRDhDvi8/PtewTdO+Ryt+ff01tUSn9x2YxYMlc3vr8I959+4PgdYjwedFpdDvZ9/VKdn27mmnjxjJq1mT2HTrEgW17ue/hRxn50vN36fP64Gbt8nLqdC4DhWlHFFbyFBmUCuQez6b/8MFSRC6JgW6XlBzs/+IrNv+0momjs5izcC67dm5j584dzH3kMUY//0aw2xwq8pJFSpGSyydy6N2pJ5ve+1gK/vsMH0K/ZQ+Rl5PNgFGjgjmiLrfs3NFm5edXXuZ8bg5Txo1l2vQZrF/9M9knz7Bo+ZOMXrocRESfWiXrN5vDyeWLF8gSzEwpTBMdKJG65ObshXOk9++LRgjMxYe1OxBC548feZT6itsMGdSP6dOnsnrVtxScPc+L77xL0rz7g8WqQRwyRUHv5sbJPLqGd2T9+5/i8riZvOA+4scNIb+ogN59BuJqs6MLDRPYBnDaeGP+PDz2Nq5bSjYAACAASURBVKaOG8+g3n3YsG4jZ/ML+Gjl94SLgkCAyEWHzg/NTY1UlJfSRxAFhPbb50Kt0XJ092Ga6puYO2e+JE/I9rRbrKpenp4+CVXAzT1Tp9C7Vzo/fvUtddcr+GLtrzCw313IdBCibWmsoeF6CZ0VRtZ8/rVMAlmw/DG0XeO5eKuMfgOH4RHGMbn2e8DWxovTpqDUKVh0/0IJT/75pzWUllWyesMfKARr1BwWlJP4/JTfLJWJH93TBdfPd7cLqKKi5LbkDSaldJXpQ/K7tFnB0sTTc2eh0wRYunQJCrWKX9f+isvi5NPd+yA0NMjFdDlQi6SRS+fpYAjBefUW+zdtQ6/XM++FFTSrXdh1Kjp2TrkrJREmDT8UFvLsww8Q1SGK+x+4H4/TxS+/rqfN4WPlwSN33y2zvH7BxL1xvYiwyDA6JrYnEBDO2uB49erFK4RFRBIbH49KjC2Fe7fViudSPs8/tpiUzgkse3IZ1ypu8YeAt7v9fLHvAGj1eBx21HqNjLMsKywkKTya05v/5eLxXKlnvu/9t/ngk7d58vVXCAsVCse79mOPV2KgXnvmKZJSe7DsyRXk5Jxk7/7DxCYk8sqvvyLbnCaBNBFbqZ9L5y/SrVt3QiIi7nI2g+t/3unTsjMYGhqKUtwr8e46HVTu38v7r7xIv97pLHnqCfbdKf72HztObEInXlr7i+zmiT+HcA+rIPfgAYYOHkb2d2u5lneBHulpZD21jHOXT9Nv7Gh5ZJNyDNG2RUnxb+v45sP36D14ILPmLZDXv2PXPoaOHsPDn3wUlMHIiYgwJXo5l3uawaJBJN590cUViVWBALkb1vHT/z5kxujRzJo+jRMHdnP8+NFgzr1fQVp6P+Y+tJj9O3ax/1g2aUMH8MiXX4LWFHQLis+gV3Lw6D5GjxknydkqUbiI/dvj4sjHH3H833/pkdaT2ffOJnvPEQ7s3o/iiwmzAta2FmbOnkZ6SmdqCwpY8/tGOo4fRc+sMWi17eQY2eqxEKJXUXgim+7iITdHEB0VjbuhDl+LhUsnz1BSWcno+xfI/L6Wwqsc3bEDh8OGOSqS4TOm0aVTEtXnL7Pp7610GN6fXmNGozBFYHP7JAjSpFRz5UQumWk9UWj8RJqN+Fus2Boayc7OptVpY8a8WURFhHHj3AWOHTxKj569SR08BFtkGEaTEU1jE/XlZVitLQwYOpyaFofM2wuJjeDapQsUHj7MzOnTUURFyQ3QWllPhErL4b+3EQh4GT9vGjExUVw5cYrdhw6QNnk0EYkJtI/pSKjaTHNpNQ5/gBsuK3E9uqIzmrC5XTK6Tu1w0ngqn4zuXXGEqwgJMWIrrSRcoWXX39sJmLUMW3QPEWEmLmzewc3L1xg0ajyqqGhCuneV4uHmm2V47aJydZDWLY3WRhdavQlNlJnrNwpR2i2YTEYiEjuhUWhxVzXja7Ry6sABDDGh9JkznjCzkZKd2TJ3sP+8GdJZG60LJ9wUQWVlHaX1ddjDDbJDK1hbIlPRoNfRVHYLnxjb9kimKQL0IQacJZUoGlq5fOIMAZ2KsY/MliiAC3/tpPpGKeOmT6PO6yN+4GBcARUtN6skJsHisdOnbz/qq+pkCkt4VAglRZdR2FvlwSchtRdOuwdnZROe2mbOHjxMZHIcvR+cIiGvl376i6bKWjLnTMITYqRdlNCOGGioruNaVSXalATC4+JQ2tyY9SJ9w8eWX9czpc9A2rWPwhGnl0EAgbJa7CWVXD5+hoQeXciYPQ6nV1REW7HWNDBmynQIDcPUKVGO9+0VNVibW6TjNS29D7dKKoiLj6fR00rp7esYlD7CjTraR8ei96px19poKLnNuSPZdB/Qi+SpQyUj8cCqdZhVWvpOGovfZMAQEo5CqcXSYuNySSkJmb1QGfTofQIRECBwJ7LvfE4ufWM6Eh5qpDVUgV5w7W5U4K5o4NyR43Tvl06PmSNps7eQs+FP7LVNzJz7oBx/h6Qk0HxnM7NVN1Jf20B8j+6ER0bTUFWLSYCc77glr9+4it7nISEqkuS4WKy1Dbia7NSXVnIh+4TsikWPzKSyspKy3Tl421z0v2cS6shwFBIs6ifgV5BXcJnkQX1QGQwo3aKHCSqRM5qdzYCkLhhE5m6UHoXYYG83UH6hgLJrxQwYPZyOQ9KoqCzn5F/baB8aRf/BWejuxFn5IkJosFhxtzikG7h9txRiomNoLqskon0Mxa5G/tm2lbmDs0iMiMRg0mGztuK2Orl68TJlV4sYNWkcSUMzuXH1Grm//0v3hGTSBRbFaMAY04568ef9AS5cK6KXQDIJ/aIvIFNyBNolN+cEGemp6A1q2X1SC41MbQvnTp6muqWRMdMnE9+jC2dP5pB/4IjMnBYGIb1YS2IiqHfaKa+qoa3VwbABQ3C3OWhtaKZTl86U1FVQWnyN1Ph4eXiNT+xIfVU1Oo+CEydOUGFtYOq9M4gIC+d2cSm7N20jNaUHI0eMloyxZr2KZq8Hm9NF0fUbDBkxArvDIaP+/G637MDmn8sjvVdPdFoRf6bH0dCIzubheHY2FbYmZt0/H3NkmMQ/XD+Yw6A+fYlNTcYUF0tAa6KsphqbwkNzQwvDUwfhdfmweJzoIk00Cm1j/kX6xnejU3QMPr8DS2MDfoeXvPPnKauvZv4D9xMdFkHesVzOHDzO+KyxxHdKIjQujmYV1NtbsbbZqKyrJaN/X+x3AMF+vUpGM14+fpq22kbGjMgiVK8jzKCnub6GNmsjOedO0qRwMu2+mdI5f2LbPmpOXmVc1khU7UOIFWNdN1RbWrjZUisjJjtHJaLwKGRxG9U+igvF+XhcLmL1YXRPSMTvaqW1th6vxcnR3BzsYSomz7mHqKhI/vntTxqv3mLGhGkYzBFEdYzH4vPRbLdxu7oaj1ZJQkZ32d0SUpAQlZb60mCOeqf4eMLNJkK1GhqrK3FYm9ix71+ie3Ri4sxp8rCyd8sOLIW3GTNsBBGd2xHePpaA2sDtxgZuW+sxh4TL629rbJWxiiqjmsLbRbhddnn9vZK74HVYabpdhaLFze6D+zH3jGfcvVPQqdVsWrsBhdXF6OGjCYmKxRAeiRMFzQ4712/dJCQ2iujEDjKvXhhDTCotxZcKCNHpiWkXRZTJjMnjw1ZTS1tDPfsO7CWhVzcmzZ1JjbWZf7ZsxeSErKHDCOjVJHZLwen1UVRWRoXFQkrXHrQPjZYgbWEU86gC/PDbWgYP6k9yVDSdoqJxWaw46xuxV9azP/swKaOHkDl8CF6nm+2btqJ1+Bg3ZhzaEBOGiHBaxeTD5+dy0TWSevREFybWJBVeh4sws5lTJ46T1LEjkUYDsSYzWpsDt8XCjWuFnLmQJzWzPftl0uy0s+Of7Ri9SiaPn4BH4aNzSgo11bXU220UW5tJ6JxMQkgMdRXVxCXGU9fcQOntMpmVLA6k3RIScdc1orTaKM8v4NzlfNInj2HIuDFcLyhi3z87pd5w+vRpkt8bMIps9AB2j5e8i1cYJCHooqmmwSOi/tQKzmzfytXzecycPY8+GRncvFrA8QN7aW1swBwZQe+RY+ia2ovqslsyojM2ph2ZAwcQCA0hIrYdzQ31NDusFDdX0DW9N0qRwSWMV/gIczu4sW0b+cezmb9sCb0HDKbkRB4/f/sDilVTZwYaKyvpm5zElEWLOLTqW87eLiduxkQWvfQ6bqcWpVaHzS9E2hq+f2YF5/cfYOqYycwYN55tG9eRc+kSw5cs4d6XX8MdUEtgsk7hRaX0cTwnm9HjJ+JptMsNXI57RSxS7hEGjc4Kin3F/xxeQr3w0zvvcubAbsaPGsjsqZNYt/J7im7eZuLy5Yx/coVk2bk9bnnq1RrUrH34Ac4ePsy0uYsYOXyk7AxeKbnBlBXLGbPwIQjpgLXFTmiIkbr8s3yw8D7CcDFqxkTGjJ3A+v99z6WSch758kPSZgiHm2yJBcWbBi3v3z9P6g8nj8hi4qhx/PDVj5wpKeGp776Qo1hdWBRWu0Pez9g7LuFPFjxIbeElpsyfyqgRw/jx/a+5UlrJ0z/+SPcxo3Hq1DgcbUQIPrJayecTJuCqbyJr2r307TeAdT+u4mJxES99v5LOfQeh0ou0CB0OrwOds5lXZ09B3dbAzDn30ie1Dz9+8B23m6w89d3nxI8dJTsZTrtT5vIW7NnNu88+TdfYdjw0ezadE5P47JtVXG9p5q31a2jXsydKgVfx+VFqlCgaG3lr5hz0Hjv3LZ1DQnwH1n70HTUtTl5fv4Hovn2xe9343C5ChOOx4hbv3jMDzZ3K8v4nVhASFcMXn31G6x10wes//SAhyahEDJkau7MVa9k1vnr8UfSeVp58+RmcVjubv9mAU6Hj9T83QGoKbY4WmVEZognDV1rK04tmEaFU8Pyy/8i2+X8//pBAuyhe2/ALREQRpg2l1dqKLtTI+q++lIL9pOhQ7n9qETarhb++24BHbeK9PXshvgP1TQ1iYkFUmJnaE8f4eOkSIhRKnn/lNWytDn76chVuk5n/btuKJyQUjTEMt8eL2yPcwef55pkn6Ryi4+knF1Nzq4ot63fhM4TxWvZ+cLXh1CrQ6jSyC1C6axcfPfMfUu4ctp577lmuFt1g429/o+7QgQ/+3kJLwI/Zr5ZuSF+4jvzDh1m//Dl6d4hj6XPLOHvhPLu27CYioQsv/LVNOoWbfILs7CIyRM/HDz5AXe4ZOphDeP6ttzibd5Ytv20lZeBgHlu1Ertag1pUuAqR5gBH/trMlvfepW+Hdixf/igXjuWwY08u8b36sPi3deCw4DCLVrRIzwnh3OrV/PDZ/+jbswfLH1vKwYNHOHriDJFpqTz+/dd4TWaMbqVMRPGHqtm1YR37P/yM4d1TWLB4LseOHWP/P/voO3w8i9aIrocVdYQZpd+Dwuch+/tv2L7yM0ZkZnLvw4/x1+bt5OVfJ2ngIJZ99pHkMXpswq2swqVw8MTcOYSVVzE0OZnZD81l5z87OHjsHOPnLWTq269LDaRLOnHdGLVmdr/2lgTFTx4/hjELZrH6t41cunSdoffMZO5/X6dF6IDtboyh4QT8Hj59/U1K9hxkysD+3DNnKpt+/5W8i5fpP2ES8z//UnZq69vaiBEOTJRsfv5ZTm7ZwLQxIxm78CHWrPqZnMtFzH3yKSYtXQIiQ1mwE1pbUGm8rHr3v3K0OmvkcMbcN5Vff1zN2YKb3LtkGWNfei4Yl1hdS7gA6lZU8tikySQoVYzMGsrAmRP4bNX33CypYt6S5QxftBClcBF7fWgES9Xv5v2nnqI29wyzJ05g0MghrN6wjrOXr/Dkq68ycPEjMv5NjN4kLN6tZNUTSyg/d4iZE8cydORkvln1E7k3y1n+xpuMvG9hsLOuVeDxC32ahzcXL8F15hIPTp5E71EDWPntt5y/Wcsbn35FF8EqE101YSqQ2m34bNED2IquM3PaZHqNHMT7X39FscgD/+xLkkYMl7nrwj2udrkpPZPHOytW0C0ykoXTp9EzJZkvvlvJjaY63vjmCxKzBANWdKaE80R0YPy8vWA2jorLPP/4EmLbdeb9b76VRqEXPv2ULql9MERE47bbJZLFVnuLN5cuRXe7mmceXERUbAjfrd/I1XoPn/78K6EZPcDvwKnzohdrf3UDz89bhL7FzrJHFmOMjuKzH36gxu7kve9XEZmRisJgRGXzovMr8Ny8xYtLl2D0unl66WICHherN66j0mXju82/SyMYImXHIbrcao7+tpWfP/mQHpFKXli2GJ9bzVe/bqD8TjP8k1/XYYqMQxsiulzgtDTSVH2TD555mpgWG689sQxvwMbHK3/AbY7nf1u3QZQJfPagG0alwHL+Aq8/8RTttUaeXLxUuqS//nUtreEhrPzjdzCFSLST1mySUWe1Fy/wv+efJfIO/PjNFU/jqm7i+9VrcUZG8L9du+Sz7GlpQRMVJidz1w8f5LPXXqKTDl5/9lmu5F1h096DuBI78u73P6APbyfXfcHv09wxkb3/4n/IF7nlUTG88PhjFBfls/6fHWjiU3nz980QaZQdX19LM6qIcK7t2M4Xb75FSmQML774MmdzTvHrtm2Ye/XkozVrcKt1oNFJzaaYUp3Y8Q+rP3yf9HYxvPLUCvLvmEK27NxNWEYaL/7yK4jnXjiXBEzZoOfC1q388L/3yezUjuWLF3P+0Ek2CqxL1kDe/eknAm7p75ZDA7XHzZHNm1nzyUcM6NqZZ5Y9ypF9/7LzUDaJ/UbxzK+/gd8lv3ufS2j6lLwzfwFNN67RMzme5Y8v5dDeA/y+Zx89p0/nhf99js3iwxQeicNjl+7pY4cOMGbMGPmZBBZMIOT0JiPHtu8ga/JEOd4V3XKlKoBWo2Pnh1+wbfUaRg/K5P6F8/hz8yYOXblI56ljef6jT/E4hU5XbBkqjEIG8r8PuHRoP2ndujBr9hyO7NhDzvFcFOsXLw7o3W5ar1whxB+grc1GREYaHefMZMA8sQgI94oo8UVQp5Uj366k+eJlKvMu0iUqBktTA2FpPYi6ZwaDHngIl0ctOU5ikxUul71H9zBp1ESUTj9arQiyF2OMAIcP72f61ImyQpPQTPEDTi/7P/uc5sJLWEoKCBcxMuIMG9OOnnPm0mfeImnQU5u0wYAAv5tjH7+F5XI+lso6XBaHjLqMyUiny+yZZMyaIw+c9jYw6pHE/n8+fp+M9mGUXbuAo7mZSG002uSudF68gLQpU6VvQy+4SULTXXWTYxt+oSI3B11dI36bk9aAirgB/UmZNZ1e0wQ4WoNdbCJGLTQ1cujDj/HdLqOhqpjW5mZ0KjMdBgylw+z7SJs8kTYbyAAFceYtLeHimh+oyD1JwOHFLvRRSg3tMtPpMf8+kicKs40aS4uHsDAN/opq9q38jNYbl/G31dJcU49WFUHnYSNJWTSbTiJrWJxE70YUZW/+k0tbNtFduIiLrmGxWNAmJGDo3o3BDy2i05BhEulga7ZK95Sz5AbHV/1AY+FFfO4WmhrqMOsjiB84jLQlS4jr209KPmUqh9uHq/gqed+tRHG7gqrSW9gFb61jHNqUJIYtfoSOA4ZJ44l477RGsFwuIn/DOi4f3kVElIamhnpCddHy709d/BDt+vSVgnDpL/JA7eXLnPxlpXSoO4prJe5FGR+FOaMnWUsfJ6qncOLdTXNQwpp33sZUVo6nohS3oxG1SoFWZSa23yB6P/44RkHXD0Z6yq55xekcLq39kYDkH1poam6lffdUtCldGPvsCtRdhFNOKfczwS6uzTvL4S+/wlVSRIjeS0NzM6Z2XYgbMITBjz2EOSVFaotEbrKw91edyuHUL7/gK7+Ju66eVruD8K49CEnvzdgVT6EXGcF342V9Gg+FBw9SuuY37IWFKFRuKQnQRnUgfthIhr/yGi69kEUE/VeqgItVLz9Hp+pqjHWNVN+qkil6USldMXTtyuTXXoGomLuVZlBfe/XQQa6s24CyvARVWyMKrRZPRDwdhmcx5sX/EAgNC4Y2yOmzlys7t1O+dw+1584RFlBQ32QhrHtPYgYOYvzrr+BValALUKoY76m9HNq4gbadB7EVFaI3BmiwthCX3JP2/Ycx5OXXZJqI1E4GKe9c/PNXGvZuo+bcOSJC46i0OAjtkU78sGEMf/pJCZhWSVhzgMaacla98TrDtGZu5+SiVwhotR5Np26E9c5k/Msvyhgsj0IZjAf1ermwbj3WA0coPX0SU7swmnweYlMzCO2VwdgVKwiIeEtp3hD2xgDHft9E7a6D1OadIS5MT7PXjiGtB/1mz6HnrIU4AyoUWoVMZFI3N3Hmzw24TmVTfuoUoSExtCp0RPfpR0z//vSfPxuf0YhKnLzFGEjhYve339B6NIfWoquYtWANBDCn9WPQnPkkZY3AYwpBKxihPqjIv8jmTz8m1evj1qXzGNqF0iiiH9P60W34aNIXLJIYI3G/tMIyaGlg708/4jh+Bl9ljYyYqg94iRjUl7RJE8icPhOPy4tGbw4+cy4/Oz78L4prZ6i5eJ724R2xivSBjFR6T5tO2pjxMtpNrOFKdQBLXQUHVv+MJu8S3vIyPN42HEY9xswBDJuzkPgRo/G7vXg0WnQib9tu44+33sRw5SquytvY1B684aFEp/eh/9SZJI4aD3fXWVF0n/57Kxf+3U47axuO2xWo7zjcWzVK9H3SyHrwfhKHj8Dl8qGTsaE6yYfd8tG7qK+fxXWzDI8dtAmdcKf3YNjChSQPHIrH7kIjx4c+LCXXOLR2LfqC6zjKSwmo3bTo9Jj7j2bsg48SI0DrCg9OXUDqqj0Vt/j3q29RF5XhramntrkJU6cEjGmpjH/kEZmW5XH70YhxrzuAr+w62374Dte16/gaGqTBxR1qQtWrG+Mee5TYjEyRTojWKaaBev7+7keq8nKJqr1BqKONlnobyg7xqAf1lQEGIiNabqLSkeGmufQau3/4AdXFAtQNdfL6lXEd8HcfwLTlKzCkdJaAfrfbjtagpS7/PPt+Xiu1h+FuH5amFkzJnfGmpTBl2TLCugTXQqfPh14ZoObCaQ6uW4uvtBhNowWaHIR17oJyQD+p3TaKtVCY9mw2tCYt1ZfOsWv1KtRXrxB2B9VjabAR0qUbgb7pzHjqKbRh0WAUubziWXOw8oN3iLS2wtl8woVO19GIplNnQrKmMOaRx1CaDagFlkdIyvxeqk5kc3jjb/ivlaC2tMkRqjGpE6r+GUxc8hjadvH4XH5UwkFtt1N4/AAXd27HfuEikd4AbU2tRPRMRTtsMBOf/k+Qwq/RCim/PARe37uHk1v+wF2UT4jTg8+hIKZfP+rSkpj5zDOYTSJq7i6E3ufl8r//UrBnD56rV9E5rLQ6mwjvmYZh4FimPPeSREfpBSdX3C+vm0+XP0aiQkHrxYuE+QK02uyE9ehByKgRTHh8BSgMUqKulBgOPzt37mKK4GnejWwVKhfx69iRHMaMHiYNuMEUooCU1ZxYvZ7a02epzztJ+1ATNdYWQjNSiZowivEPL8bl1KI3GHHbnRJpdXHDGs7+8zeGZouMkPVpdLQ6nChWv/JiYP74sWz75AOZiefwBFj65TfcMuiJGdAfj1KD1dZCB1MISqed2vP5xKJm44r/oLbZcWvVPPjlpzSEGYnulQGakODhqa1VdpWO5Bxl9NhxMixdipW9HgxqDReOHGNo3wEohA5JsAA9bpTONhwlxWhv3eLPO2HKOgHmiDLwyE/fU21ppX1/AT/V4/Op0QtAZn0TTaUXiHVZ+fnZZ9D5lZiTM7j3vQ+51tpM96xhMo1DwDqxO8k7chxnYyup4SbWvrSMpNgo7MYQHvz0M05bGuk+bJyMIXO0OogLMRBoacBaUoDyRjF73v4ErV+JJq0b0z7/mHNCxzJ2El6XEq3YcUTKRm0FyqY6bGfzWPfOf+kY145Ax1hmfvoJhVU1pIp8UFG9ipsrXqY7SRrO29dpvpjH3q8+J0SpI7p7Pya8+z7XayvoNmqYxKuIOkQlmItllegcPq4d3sf2le/SIS6CsNQMpr/4CqUuD1E90mWOrku4IwMesv/aRJ8QI4qi6+R8u4bI6Ci8Gd2Y8t47FNc30jmjL36fGHcJHRE0XblApCpA2b5dbP36SxIT44nO7MXYJ5+kSqUjKrknOrUpmEgjvtLqSkJsTZz68Ufqj+ZgsduJnzGVUc88wRVbC0k9RXScWhJlRFe1/uJlYnQhFPyzhYObf0ZhhIx7pzPq0SWU2QNEduqKXm0Ipt3Y/VhKrxGrc5D95Vc0Z18Wihvi7x3JoKeWcbPFQUKaWIQD6CTPJMCfn33E/KkTObTqG26dOUmrzcqERx+kxwMPUO/yYYjthNkQjtMRkGijppJCEjQedr/9XyznrsnNK/WR+dJ4UtbWQufuIkZJfzdB1kNxznFS4lPY+/IrNJZdpcLSwPRXX5AZ2NUBJaEx8YRqzPKAIHbxGzlH6do+mt9WPEPIrXrh6aXf00tImjSRJpWRsA6dgoWSPGD6KTt+jKTYeA6sWEFTdTlNXif3v/06JCdjiWhHbHJPFPYAGoOaemszW1d9zfKpk9n2/Is4qxuxalRM/u8rKDvH0zGlK2iMoAmT90roHq+fPUl6ZEc2P/Mc9pLr+A1qHvj0fzRFRxJI7ER4eDx6l0Ie6CxKF9fPHGeA1sjvz7+MsaqJNkWARd9/QYXBQHyPvkFtl+iYqwIEPHZunzxNYnQ8/z7xJG3NdbSpAjz21acyGzQ0ow+68Bi0XoXsIKvMKgoO7SbNZGDdsifR+HXYjCbu//xDmkPNdOzZS/IKAy4PCp0ai62RDV9/yVOzF7LmseWY2uw0+9ws3/gj+c1N9M4ajyOg/j+3o9Cvlp8+Rje7h3X/eZ72Ki3VHgcP/vwN1QYjHXoKcb8K291iQO93cCs3l0SNnl9XPEu4zYVNr+b+NSu5YLHSZ8QkIZ+VgnG1UpQpDipzjtGxzcGfr76FwqumWadn8aovqNapSRRZsWI1d4gyXEQpebh09BAZagM/vPwqZjE1CDHywA8rKW5ro8vA4TjQIxTPLoedxuqbXN6xnQWZA1j/zH8IF9dq1jPr0/ep0uhJSh8qE2pENKI0idmbsF68QGRVA7+/+R7hCh3WMBPzf/ueYxW3GDxinHQTyt6c30mguQXl7Zvob1zjl3few+A34I2LZd4Pn5Lf3Ej/gSOC4mahjlf4qGmoQNXQgPfkRXau/I5QYTSLDGPO919TUFtD9yzBHzTK/V5G1llqCaupRXvoJAdF/KOrFUXn9iz89nPyqxroPXCC7EyL99DmtHP26F5i7TbiKxs4vHYDPoebiIxUxn70Fqfra0gfOkoCh6Rm2W7F3dhIpL2Nuh07+Hf1z5hDo9F360rWq09T7LAzYIAYs909QOGlrr4CfWMTtX/vI++vv3E7rXQe2J9Rb7/Dtfp6Evv1xS/WHtGxdVqxlJWSHzChGQAAIABJREFUhJri1Ru4sG0nUcJEmNGDfi8/RVFbGz0yxN8fzDd2OZy47fXo62q4vn4Tl3ftlwlWCYMHMPDNF7jc3EBi5kC5kgtpr0iN/fmTT3lk9CjyN/xKwZGjBBQ6kkZlMejZZVQqAiQldA2mP4hplFZJcWkhSRodh9//gpb8yzTUVTBy/hxSn3iCGxYL7VPTQCmuX6wnTmquFdJdZyDngy+oOHFKYpP6z5pG+4UzscZEE9EuKRgDEkwmpej0QVIMWrK/+Q7vjdu0lNcxZfFjhCyaTYnTIQtjlV6GI6Lwt1J87hRp0dFsf+E12kpv4fGrGb5gPomzp2IJMREd3UFKXoIFroeV33/BwxMmsueV93FcvSabxZMfX0Jg2BACnZIktFshKANSe+uk5OxpukdFs/3Zl3HfrsThdjL7+adRjRhAa0QU0bFJ/2fAEYvQpbxDZESGsu7xZzDUWVD6VMx+9RUsmT3wd+kiR/ni44pnU0UrlWdO0TM0jA3Ln0bX5qTB6WHR22/QmpqEPjGRKHEAFM0FKQb2UZh/ls4KNRuXv0CE00Gzo4mlH75PdecumFLT0GiNQSexx4XfZePjT9/lrcXL2LhwGcZmG80eJ4u/X0kVHjoMH0FAZ5L4HIHu8nud5J08Q2avTIyiS6zT4XO7JVB816F9jBs/BtXdc5PMTXS5qRJGQnM4O555GXdNHU6jmkVff0a90kvMsCzk5iq/TBFR1kJdwTna3QlP+P3xZ9EK+HSnjvTs3xfFJ08vD8RoVRTu3k5Hs4CCqEkaOARdZj8mLF4ikQXil/LOhzK4PORu+YuCg4exXCmUkOOAXk+7Xj1pN6Qfwx8UgmIZUX5XqOoj98hhhogMXINe2uRFV8Njt5F/5ASjJky+W+UIB52gnNrJ/vEnLAWFVJ49S8DjxB9qlJl7SePG0H/yNBTGSJmzKh8sLxxe+z3Fxw7Smn+ecL0Ji9pMp2EjSB4/hj6Tx+JXim1XZBkruXbuEr/9sI4Us5nK7L0Y/W4UIeFEZmaQ+fD9JPUfLjI3gu5Inwt9WyuHfllDw5k8Ws8XEGo0UadU0GHYYLpNn0KvMWMkkDng9qETP1RVwb51a2gsLKC+sFD6ljxmPQmDBpAyeRKZ4yeDT8T7iPQHaK6tJmf7FkqzD6EsuUGU3kiTV0vCkKH0XTibxEGZuJSC8hNAmHyotbDx69X4aqpouJyLMuDCHxFFTGYfMmffR8/hY3BLb1XwLuz/Yz1Nx3NQlt5EW10vtfP1oQYSRgwjY8pUug0djlfkJDtcGEWbrrGeXWtXU30ln9rCAqKiwiE8ROoTB92/gBTR0fPp8Tn9KEwarp2/xKUdf9Ny/hzKspuo1BrqI0KJHTaYEQ8toH1KV1xuOxFCqOrw0FZUSvaWfyk/f5amW4WYo0w4wo1EpPUia/5DdMsUbDAFPq8fvVLN7XP5XNn+G3V5efhvtcjA7YZIDR2HDmDUwodp1z0Vt0Ip4dbC/LDpow9lpe+qrsArupchRtwmPdHpaYx48AE6pPX5v+sPmDQU5Z2l9N+/qDyRA7VWfAY9rZ1jadc/g2n3z6ddQqIsCIJuPy9XDxzm6s6D3Dp7AWdrE8aYcNpCDURl9mL2889hColD5VKgEQJfhY/8Q/soP3yI0sNHSfCrqbO2oOufgb57N+5f8RwevQmFQU+bzUm40Pns2U3xlm3UXcrH47Hj1qskBDspazgTH1uKX2tCizBkKGWj98MXXqC/EooPH5HmBpfZgL1LR7oOH/z/EfXWgVVdW/f2czQn55y4u5AQSEiCBnd3h+KlSktpC22pceu3cqu0pbS0OMXd3SUkSIwkJEEiSNyO69e10/f35W+a7mxZa645x3gGk6ZMxcPHD1SemE1GPPUeXD1ylNKj56jKvIFetMrVClzhgaSMHUnG7Jk4VToC5D7S925S2sk6c4yqg0cx3spHXl0vpTy4OyXin57GpPkvtxWAahFlZ5Go9oX7D3N35yFq7xRL37NRCd7J7YkTI88XF2IWqAi5GEm7JUj6lUN7MZ+5QPnV6xjMdpw+3sgToonp0Z3pgnHlIbZLwYmzIFfL+WjRK6To/Sg4dZYojY5Wpw1lp3hSR49g4MSpuDVCAO4hRRnL5E7ObN+CNfMGT69cx6OpVZJfyHumEtmzJ2PnLQKlGpNKPF0HequBKzu28/DceepyC9EaHTiF0SEjjXaDhzB88sy23FqHFZVahsVYx8Xt22k5l0lD0T2MdicuUSR0SyM4tSMT5s1rQ0HJ5LjNJmQuOyd37abs/CWaS+6hbjUi13rgnZ5Cp9Ej6TllKiZUEiJD/JRX3uXvr76mt0JDxblLqAxGvGMjUfbqgk9yCiOfeU6aDthVMqw2M4qWOknykb99L66Hj9CJ0byvD47+XYkZMYRBoyZiERnqbjPeojBtqefwb79jyxHO/hI0Ck8sPnq8BvUgrm9PBgwa2nY4l2CpQvZhYteaP2m5XUBNTgHBSjUyvQavLp1ImzSOpKHDMSLYqmK1cuKwtnL051Vort6mtaAQvY+WBo0M/yH96Dh4KOlpfcDbXyoAZXI3F47s4dKWzQzQB1J06jw60Y0MDUHRpxtJ40eT3G+QtH8Iu6DcZcLVWM+R1X9gv5lPXXEZHnofGjVKYscMpffEcQSHhKP1C8BtsSDTqHn68B5nt+/CcusOdflFeCplBLSLQZGUQO9nphPZrXsbnkcEewo3cUUFp1avQVd4j4qrmYSHBGEP8cPUtT1Dn3+OiHgRo6nEJBcjOTmVZXlk7tyOIzMXQ/E9PBUeqCIjoEsnei+YQ2hK5zZkktuKt0zG1p9XSnuoX30jZTduExWfKF2/X/8e9Jk0nsQOndr2UdHoMBm4d7+E2ydOU3X8PLKndfjpPXH46ND16sLgZ+cTFJeEFZUUI6hDKWn5L2/YjKaghOrbuYSHBeMM9UfVtyuDFyzAP7IdLoccuTjV2C08LbxJwdlT3D18DFl1AwFqHzSxsRi7JDNqyat4hYZhFvxXAZLAStnlC+QfOUbd9dvU3a8kKCIKd0gg3hnpTHhhIZ5i7REnT2F4Mrby9bdf4i9S2G7cQVHTgFLmRJ8QjaJnZwYK7WhIDCaniEcTyCm4feI4JSdP03QlE3VrK0anhdCuaSjE9Tz3Imp9EEqViJoTJyYD1y8e4/7VyzRfzJTg507BqUzugGxQL9ImTyAiop1UADqw44WdwhPHKDlxmtrrt3AbLTS5XIR0ScW3expTFi5ELt4/YdAT3QiljBMH9vH4Rg6tF28gr2tErVehjI3Ca/BA+j0zAz9fEXXbVtCJL+DD5UvpoPWh+chltC0WrCo5QakdiBrcjx6TJ2ATZhUPUbBbpQ5v7tUbZHTpDhrNvzVR26jn+MmjjBw96v83lFrEXiTn1p5dFF28SlNWDiqLFa+IYFRRoYT1703fuQvaWotyubT/engqyNqyjqc3s7lz8gyeLjnBMTFtHcAVU8a7Wxrq6NctnWmjR3Dh0EGOnT5Lz/FTmPLRf6UugtXeZmTBbOb4p59z4cRxkgf1Y+bsuWxd9ZcUMD1m1mRGvfGyxMFCLXhhYpGxkJeVTdrwITjVTgw2Mz5iFuiGa6fP0mvwIFqUUnoeOjHzazZx7J2POHxoPz0XTGLq1Kns+/JX8gvuMOT15xi5eBHI1JhNooMQIHUsRXciVzh7n39BShBZ+/233CkrZv77y+m2QDjKXFLnRWA4TFVVvDlyLH4omDlvIRlp3dj79U/cLrvLmK/eo/f8ZyRDn5SpKJfjYXewesqz1JaWMWT+ZHr26sn6r1aSX3SXJT9+RfspYzEoxKnaiY9gABis/DrnWUpLi5my7EVSO3bgwP9+I+vWTSmrN6JPb7DKwUOPSa6SzssfT5pMS8kDnn9+EZ06pvDrV59T/Og+769dTcTAXrjk0hCm7exrcfHR0OF4mG3MmL+QxPgkdn75A3f/iXZ79e/VBPTuht3ulNzNRpeF4rOXWDt/CV1i4+g/e7xEZV/3zS/cL6/ilwM7kXVKwi61L5Hi/Wgy8MmYiVL09rQlz0nRObu++ImHTx7zn4Mb0aR0oM3tosUmYopajbw9ZAQ+bjcvLF8qnVr2rv6T8seP+fnkEYgNE7+4zd1p08CTRt4YOYYgXx9efneZZH8/9ts6qo0G3j+0C6JCcFiNKDVazHYZssc1fDpsNOFaLfM+fJcGQyu7/viTupZmvj1xDMKDsIrZrCjTHA4Of/cTF7bswNdbzxtf/4e7+QVkbtwjLVxvn9oFPvq261dpabQ5MJVX8fmY8SRHhPPcivcpLivjwIZN2ER25dlT0rvschvanKJWJRQ94O1Z8wgOCuT1Lz4h9/oNCTeEl5ZFe//C5eeHXIyohEHPaaYqJ58vJs+jf1oas15/nqKSu+xe+zfegSG8c3B3Gy5FLZheoLCbuHf2PGuWvktSVBTPvf8ml69d5eTug+jCQnl3+9r/58a1m8Qoz5uPFy3mydnTJMdE8eon/+Hi1asc276LsLhY3v57c1tIptzaxnQ0wL2jp/nts/8SFxPD4vff5fyxU9zad5So1I7M2PwLbk9x+PkX7+F0cX37btZ+/Bmdk9rz6orlnDxwgNO7DzNw5CjGfvuFBAsXhahwNgrtxaU/N3Lw61V065jKMyuWc2DnDq4cP0dH4Vhb863U6Rermt3lwmSxcmLTNk7+72cyOnXipU8/YOu2bVw7eIrhY8Yy4b8ftsHIxeMVG0mjheVjJ+GlVhMRGspzSxZz+O+t3Dh9kSHjxzHgw2UgotQER9PtRGNxsfvbnzi9fhP9u3VlztLF7Nu0icvHzzF17lz6vLesjVWoE7pk4Ti1sv+/X3F97wG6p6Qx9Y2lbF69hivZuYybPYdxLz8LAULPKlz9Zqmw2/nZl+QeOEnntDQmvfYCv6z+ncLLN3j25Zfo98ZLEtdTpLmIeCsBY9v21nvk3Mimd68MJj0zg/WrVnPv5h2mL3yW9FcWgL8e0YA1WwRM/SlvzppLolpL3+QUxk+fyp8//sTdwlKeW7qU5Bfm/XvOFvpd4SY28strS6i7U8z4QUPpPmwUm1f9zrWCYl767CM6TRuDQydGVI42aKzdxspFS7h/KZvnZs0luVsX/tq4icysbD789ivaTxvTlvkt0XYF+cDMuuUfkJeVxTNTp9Jr1Eh++fRT7haX8umvKwkY2ke6l6IAlNnsyFwKPhMO44pHTB05kpRuaaxe8wfFpff57PdV+Azri/GfUZlOo5PcrJWXr/D2s8+SHBzK/CnTiUtJ55f//UBZdR0rfv8Vv/5dsaoEyseBUuBq/on1e3fyNGRPGnlhznwSUpL59ocfKXtYzrdrfsO7T9c20rn4EdC5FhufzJiNy2Zl1vRpdEzpxFeffsKT5gZ+2rgeeUpHqfMiIX1E0dtg5KNJ0/BqNbDs5ZdQaNV8/f23NCnga6GXbReNTeMpRcWK1HHlo2pemz6DQKWKhdNmEtuuA19+/DlPzDZ+2b8XwsVIVHTERJarhWu7dvLrF1/SMTyaN15bIunmf/79d5qNJn7evR2CvEEnoQCk6YbhZgFvv/gKkaEhvPTss7jtdv5Y9yd1Dgs/H9wH3uIwppEaAGqnC1NOCR8ueJ5IjQdvLV9KdUsN367+RVpDvtuzB6enGoVwl4uWttWF5dI1PnrjTULDg3n5xRcw1Lfw88YNGIP9+Gmn0Az+21ESB0ejFW7ms2zhC0RFR7H0s08pyMxky46daAL8+GTnNonJK+6/xPZUaVj35vtcPXaKxMR2vLP0TfKybrDn2CE8YsNYsWol+AeIJyutPwqrk6ozV/j01dfoGB7Csm++IO/Cadbt3Ea7Ll1Y8s234O/fdm+EH0CuoOLQMT5buowB3btJUX8Fufms2bOLoN7d+c8fv/2b5y51diQ4euWOQ6z89HPikhNZ/NEKLp84wfZdu+nRuw8LvvmyjV8sZrTCHe9wU7r/OB+/+Tb9e/filZde4sqZs2w7dJCwXt35cM1qqbS0uR2oVWqcLS18/uLrlN/IpW96V154dTEX9x/k1IXzxGd0ZuHK7yXHrtNpl+ISxSVlHT9DxpCh0qHcYTSi9NSBxUZh5nWSe/Voux7JWS6+SSXZP/3B1rVr6T6oJ3OencPW9eu5fOsmPSaOZ+HHn0n6S3F+EE1wWXMj13/8maN7t9J+TG+mT5/O5Y0HuLT/BLLf5y1w5xXk8Mzc6fTv0YWSc+dZt34jfafNJGXwaKrFaEDtidNtwdtu4ZrQ1TQ30n32NIKiY2gse8zBv/8mIz2J9IxUmlU2AgICsT81SpDnsooqdKGBeMYF4qXXUl9YhsLm5FFdLbrwEGRh/oQHBWITp6YmE6XZudxrrKPzi7MIDAzBcD6PGxcvoekYTr/hgyTXp3hxG/WeeMgUHP1+FXqFlr7TnsHHz5fK25nkZ14iJjqSsKR4LEG+BEZHU15chqu2gZuHDhEYEEKvSTOJC4/n0blMrmRexKNzHAMmjcJmMGJ22LDpPZAbBcJiF2q1hq5zJ6DRedJ86w5FWdkERAQR2SWZ1iA9wcHBGPLK8LJC5rVs6pw2MuZMIdjXn6cnLpObeZWovsn0GNQXt9FJndGKOTBQ0qhc/HM9wVpfJsx9QYpyKc/PouTObeLax+ETFYYmKgKdrx8P8ooJVKi4c/YMbrecgVPmEqAPIv/AcW7eziJl6lASe6VLukMRM2PWeXDx8CmqT2ST2C6Rvi8/g9lupfx8JpUFhfTqm4FZp0TVPhq9tzfGwgcoWyxcu3wNpb8fQxbOprWugZqT1yjMvUmvOWMITojCUNeCwsuXRq2O6qon5O8+QHRYBCmjhhEVEkr2lh1Ul5bSb+RwWtUuVFEBhEdGUpP3AFN1PTk3s1HpvRg9Zz5ys5Ocbfu5f7+MXguno48NprW1Fp+QYFpE5yPvLne37Sc9JZX4MSNR6zy5un07rU8fM3jEcBrkDpSJkWi99DQVlJF34RoP7z2k64ABRPbqSlRAMFdWbaK66iFDX52J3E+LvcWCV1AYzZ468rNvcf/IKbqkdiJp5GBJKnBt827JHTtw8jhaFFZCEkNQu5w055VjrG6WgKkdemaQ0LsPXm4V11dvosXQTJ8ls3EKjmCLCYVajfGf8eq9grvcPXCRPr36ENo3Tep03NhxEFtdPf2HD8Dlq8cjLg6T3U79gwfUPyyn7HYeqd26Etu7u/Te7fntL0nLOHDGGLyDA7C2mtF7BVLTapWyWT0bGhgwoB/hPTrjsjm5tGknbrOFXqOGoQ7Q4RXsiUygefLKaXrawFURBzdyBJFpnVEY7VxcvUEqhAa/Pg+TVobNZEar0iCzu7l1OYvK/BJ69e+Pf1oCLquVSxu2461S0mVoLwjwRhMVTm19A40PH2J4VENpdj4jxozHMy4GmVzJntVrCQj0YeSCSbS6LFKcot7Xn1qzldtXs3mSlcvIEcPx7RhLS309t7YfJlCrIzEjHc+IIBSB3piFJqmsmkunztEoczBy2mSCIyNoelLLiXXbiAoLY8ScKVRZGiVot9bHG6fBxrn9x2gsrWLaM8+gigmmpqqKqxt3khgVQXTXJDSRwXiEhlJV9QhZQyPlBYWU373H+GnTCUtJJb/wLhePnCY8PJShU0bSbGqSUnD8/QNoNVnYt203tuomZsyZhSYhnNKiInL3HKNTu0SCk2JRB/miCfGn5XENPrUW7tzIoeBpFePmzCQ4Jor7hXe5tvcYifHxDJ0+nsfmJswqFz4hgdwtvcfWvzbQ3jeC+bPnoQrw4s6t2xQeP0difCxeieEEtovGw9eb2sfVkmvy8tnzNDY1M2/BAhQqD0oL75J15hJJndNoP6w3IsNE5RBYXTHHhl2bt6Izy5g3Zz6eIX5cuXCBoovXSE1LxR3sRWJqMjoRTfmoGlWLjUsiiUmtZPTUyZjcTh7ef0DW+cukpCSTMaw/DeZW3HI33no9hrpm9m/dhZdSy/z5C6TiJ/PiJR5cv0lcxwSUKeEEJcTgNNmwNxupKS0n89IV4hMTGTBwEAEBQWRdyeTG5et07dOLtBH9edRQI2kDfbx0NDTUsW/HLiL9Qpk17Rks/2QaZ1++QkXeHbqK0VawN5Ht20k4saf3y9GZXFy+eFmaaIyaOAGNGKeeOUVx8R169elNlx4ZNBhNmJUKdJ46GsoqOX3oCCGBgUybOhmby0b+7VvkXhNpK/0xB2nxjgmTZAGmukYUtQZuCOxJWBjDBDbMKePSuYsUFxQxevx4AmMjpK636CjpdZ5s2LieR5WV9O7em4EDBmNz2rl+8RKtlY/p1r0bqjA/qcOq1Wqpvl+Bj13BmdNnCE9OonPPDLy0eg4dPkDl0wrGjh9LcFCY1NFReHnhq/Um78xVcq5eJ759PMPGjqTW3MSpE8dRtJpI7ZoOIT74hQbhpVBJ+fXqRhvXhKGscyd6Dh6IzOVi9/49PG2tZ8z4MYQGBdHS0Eig3pdAT28uHz1D7q1cUjO60bVnDxRKBXu2bcfdYmDCpAk8NTcTm5IkFfkiYrTw9FVam1vpNLif9DytBjO79uzkUe1jXnn9NQmLUt3YSEBIKGoUXD10iodFd+nVO4PEDu2lzOfdO3agtDoYPHyolFvuHeQnwZGflD7AWWPgdtYtuvTtS68B/altbGTz7u2YlA5mzpqJXnQi7Q4MJjOxQeHknrwsvQ99Jo4ktkMidqOJy8dO4q5rYsLkidR7OPGPDMNsMknfaWP5EyoqKkkf2I+0Ll1wtJr5c91aVAHezJj9DGq5nBaLUTIBCpTQD29/RICXLz0G9qdjcjL2FiOb164jJiqCXoP60qpyEhIVSVNts6TBN9Y1ovfxllzDcQntJCSbrdVIZekDIuNiUAb5ERgaQlXJA7zdKh5k51FQVEjf6eNol5JEfWUVGzZtxj82jlFTptFktKHUeeJUuwi0W6nctpvMy6cZtHQOaemdab1czK5f1iP7adgUt9VuIDYpmMlDB3F+/Q6KHlQQPmYUU5e9DV4BNFpt6Hx0UpZt+fWbdBUgaJWTFoMBb79g6fS56aP3Ob1rCxPHj2TyiDEcXL+XzGu3cXp50+i20n/sYMYOGkjm5t2U3MrDrFJIwe2dB/Vm5MABnFm7hcyc2/R/4yXGvPoK+IXTXNOCj84PGuspyr1Cx+AgTn/3K/cf3KfvK/PpOHwIZ67fZPjkGRjqm9D7+mI1t+JhNbPhxZd4kJtHj7ETGDV8JDt/Wklufh4v/fcz2s2Zg8BnO91yaaF0mpopvH2VKE81Z/5aR/WjR8xe9ia+KancKimn68jRGA1W1IIPZm2ReHtfTZ9Gc1UFY6ZMpF9Gb/7870/kP3rMvNU/0HPKNExNThSOf/VpDY+5n5dJsALObtlNXVMrY5Ysxr99ewpL79F56HCw2KVsQIfMgdpk4OfpM2msqGLk/Ofo2DGZzT98x8PKCt5d/StBw0dJAlWhHZPrtdQUFELdY/RWIztW/SKNVWYsX8rVohK0niEMmDEbh82B0WmWzCTUPOG9oSPwkcsY9+ICfLx92PPjXzw1mnn977UECMGyVYFO7SmNXB7lZuFpbULeWM/+Nesl8fzED5bTqtVgsFhJSU3HYXG1RVuplFD+kA/HjZFwAnOWvYPBYGL7ypVY5G4+3LYBTVpnaBGHJjloPGi+k4fSYsBS94jdm39D6atnytJ3aLALeZmC2K59EInawsig0VlxVtzjneHjCPX2Yv4HS3n8tJrjG3fR+E/nbcXBnXgKVpZNLTnL1WoFVTevosWI+UkVR9dtQePjy8wVH3Df0ILe35/IxEQJZaQQGhSZB613Clk0eSzJCXG88vabPMy/w/k/NyL38eHNa+fbRgMOD1wGC3I/Xx6cPUWUr5ay3BucP3aIoJhIxi1+mcJHNcTEpOIfEYfF5cJsasEvQMeTsyf5bMYM0hPaM+utt8i8mcONcxdQ+Hrz3sGdmG0OlLoAmg1GAgN8yTp1nIyoMC5t30HOifO0S01jzDtL+fyXX1j+5lt4hIVJqRXNT2rwCY6lZPc+fl32JkmxkSx4awnZmVel1r8+KpJn9+7Aptaglusw1jag8/cn79ghOsWEcfP0Cc5s386AYUPo8+Zirl+6Ts+BE8Eux+Wrw6V0oVTYOfLTt2RuWI+/Xs+zH6zg5LmLXDx4mIxBA1jwy/cg4pD+zcrU6DXcPnWCLmHBXN+zn0t7j9J76DD6vvMGJy9cYMSEKf8yrJQSsFSc5i/9+jtnNm4jIiiIFz96l03rNnDv1h26Dx3C+F++wmW3IBdHW6FR89KTc+w4naNjyd6yicvnTtJj9BD6vbOE48fOMGrss5KgXXAhhXZS7jCz65MVXNyynp7duzJp0SLWb9lK0bWbjJ40hfFffC65oO1yDW65HLXcSf6Vc6RGh7Dnt9VU59xl9NSZxE0cx6XCQvoPGyWx5KQsOatZuv6/V3xM/uHTDOjZkzHPzWPlN99SW1LB5IXP0m3Fm21rlNKz7ZSuVnPz+Em66X04vHEt9x4WMXr+DKxx4Zw4f423l38ndaOavFQIbKaXy8kfS1/nzqljTJ04hu4jh/LNj79Q97SFmc+/zMAlizGYDJLhTmxKruonGCur8HK6WPftj2jtcobNnIp+UFeu3S1i8KDx0NAEGqGjtUnMwZXzF1KXU8TkUaPpOngA3333HVWVj1n20UdEz5jyLxPWDVpPauobqC8pI95sZ+eqn3G5zUwV4Nx2MdyvbSKlz2gw2HFohJ7TJDlCV4wfhaPlKePHjiAtowffrlxFZXUTb3/yBSnjJ+J2iG6KEw+1gpqK+1jKK4m2Ktj28ypsCjnjnpuHPCGSqtYWUrv1BYOICxXFVVv04KdC/mC1M2XcOOLj4/nyu++o/0eb9dEP3xOQlgLBwdDUCn7eVD4sxlJdTUiTnT1rN+BSypg8fy7uoADq3C7a9+iJUZjPkKF1OHBXVfH67GdUjO0OAAAgAElEQVQI8JAxZ8ZU9Dodv/61jgYH/PfX1fgLHbaXF+bWJjz1Wipzb6FqaUVWXceB7TuQaTTMev0V9uZkEp+WTr+MAUhUfNGttNlxlQnywXwivH15fu5c5HI5K3//Hcs/2dTfrl8rkQzw9cEtYu50Hty5m4uH0YRn2VNObt2FysuT2a++TI3QJnp5SbgtgXFTuWUobHYMubksfX4+IUFevPziAprqatm4dSfKgAi+3robm6cemU5Lc2M9gb5a8rPPEyp34yq6x+71fxOS1IEpr7xGgcFASEw8IV4iD9wBXp7ShLDhwlU+eXMpIf5+fPD22xTeymXf0aMYdCq+PnxQ6rLaDQYUIonFx5uS61ckfW7FyctcO3+eyO7JjFowi7zHVcSmpOIdHIHNYpdQTUJzWbR7Nz98+Sm+Ub68vWyJ5CU4feYiwUnpLF+3Rer0CkaxyJnXBum5ee4g3drFc/uvLWSeu0TK0KGSgfBK9i36jhr174RBRM4aJadiyR8b2PDrr+hD/fjg/ffJPXqWXYcPETqwO6+tWyPiyqROq7PFjCIkiOxj++mR0J4r63dy8cxZek8dy6BZU/n4qy/59Pff29CagvNqd6D08OTEdz+wZ9MGQmNCWbFsGRc27+H2leuY5U5aHBZSe3Tlmbmz2LlrFwUFBZKcSIDv0zqkMG3KdE6cO8eJ61eJ79+D5b/9hq3BhFortNh2yal9+fgpuvbojVytlWIiW63NhHjrOPjee9w8dZyUjDRmTJrK6Y37KLyeg2zr7NfcOI08rshF57Tha5fjHRVH5KQJpM2Z2zbDV8gl/Yho0F49fppBgwbgUjqRiYtzyCUX0ZFV3/E46wru8gqUjWZokdFn4HBcocE8rK8mP/8GnnYbwRYXXVLTkIUEUFHzhPKSYjxFbKjBSHC3NALmTCBt4lSwCsChTIrjFOLKm4f2UnzgAMqsArw9PbijtjD6nTcxRbejQ4+eeEn/yoVFJkNjM3F71R/cPXWWlpoGNHYneqsds05LxMzJDHrheRA5piLBQ8QO1TdSf/0y2Zs24nH3PqLZ+tDtYPp/VtAQGUtCzww8xNoi6DMeblSWOs798C1Pr17H8aQehdkhIW58unXGb/40koeMRSdGJ2JPEDIIYwt5u7ZQJlxEpRXIFSpqfb0Z99piVDHxRHTogFyjwuG04lCrcdc95drXP2EoKKa+oRlzczPBOi2h6Z1ImDuL0P79pU1WXLsYQdBipGjrVu7u34dXXR1GqxFVpyRol0BAl94MmThZch2Lf2tTuGkpz6ds3UYqL12RgtjdVieBGj80HZLouGwRQWnd8fw3hc8u4p4qH1G6fxc5u3fjb7TRYrMhT+tIj1nTUbeLI6FDqpR3LIGdZS4abt+ibPduSi9dw2BxSsVnmI8Xfp3ak/racwR26gxmddvHJ5QC5U8p3rufW3u3421tkDoV6vSu9Jw9B1lUBHFJ6Tia29zTDqVI9jjPww3bqc/Jp9UuYLdyidFYIZcxbe0v+CWlo3O2fRMuDZTnFVBx/BB3DhyQ3j9RjHn36UHKxLF4tm9HRGw7EJosMY6SKSi/cpXcndupLSrEZDBIGIAonRfxA/oQ/fIC1DFJqB1to3Mx8b13PRvD2Ytk7dqBFivVlha6zppOcM8+BHTKwC88XFojxbRdjODKzh6hdtdunmTnYJdpMNrd+AUHEtI9nb5LX4Eg4XBTCg+EBBgvy7pG48lTlBw8SrBDTo3VROTUsZTYzLy+/H2UPr5YWlvQCM2axSmR7+/+vZ3GoiJcajmNzfUkxkUR1KsbqcvfwOwZjMYlk/ImBVy4NPM6VQcOkbtrNyn+vlSLCKzpY4kZOJSk1P4SjsUhNhTJAOEg79huHm3+G1NZBU1uD4xOJK5dfN8e9FzyAnaNFyoRPSg46AoXt04ew3ThMjf/3k3XsFju1zeQ+tJ8vLt3pmM/obtto4dID8xpoXD/Ie7tOILp4SPJBNVss+IbEYk51I+XNv6K+Z8RvadLZPTJqFeIvNLzmPYe597BwySG+lNqqSfxjQUEde1Jeqeh/0+BIDZCvdzBlc1rebx/L86n1dQYRKqQlqh2CST160/K889J5hOnQOdIfi0nN04e4O6R/Ty5kkWsy4t6p5yey5diCQ+VeHySLV6MS8VoUuXixC+rsV7KxXivUoqpcigURCcnE9W/J8mvzJO4pMIMI9bWOruNwlNnadhxgNbbN/FUO2jylqMd1Y9WT19efv4/kllFKCjE96tzO9j33Ze4b92gsbgYl0KJUa4iICmVfrPnEj10KCa1SD4R4AY7apuBa5v/puFiFk25d/FyqqnRyMn4eAnW0CB6pIkUIqF1skhdQVdDDafWbqb5XDaux3USK86iURHaJZXOo4cTPWZ0mzFE7SG5zptaDdw5fpqnO/bhuleC296MPVhHv3cWYw4Mo3P3kVhsMonjLtSNtqrHnFn/O3XXLuCuq5Visty+/lSpPRjx3IsMnDFHSiWSfFQ4MTdUcffgUZ5sPYKsslbKWjUGetPrzRdwhoeQ0jmjTWvpFIF2btxVFRz7cwP1126jaGiVsnRlwX5oO3eg/6xphPfo2ban2VzIPVRUlJfw8EomJRv2IHtSi4fWA1lkEN1emocjOoLw5DYygXhHReCisayEC+vXUnvxAl4mMzbRdQsKRt0lncELFuLfqZvEmhRiOdFpfVKSx6Mr18jbsBPH0zo8vHwI7J5KsZ+KPlMn06trX5QCjSb+YpsV070yDqz+E0tuiWROMBqNKIL9CerXjaHzZqFtn4RDFBPCzS1zUVicw9Or2RSv2kqAyY5Lq8AnNZFO86Yhi48jMC65LavXAb6CbnP5Etd2bKW1KA97cx1OhQuHvz8+3fsy+qUl6KPjpOxgrXjEOCnJPc+Tyxe5u24HOrMbm5cfPhkZxM6agT4unqTQcAn747AaUHqoeXDmDNn7j0ixp4omAzKrA5+EGHLdBt5b9ROa6Li2g49MxEfaKb2RRdW5K1TtOoawj5ZYa+k8fSzx44bjER1DQFi8lOIj3PpqF1ScPMb1w/u4X5CNh9sm3TOvqFh8evZl+JwX8QmNbIu4lMoBB3lZJ3h86TwP1+8mISCCG7V19Jg3j4BhQwlN7YRe44FOpZQ0usKwVXnwKDnHT1NVVITGYsfDYMOnfRya0T0ZuGAWSq9AaY3FQyf9v0uvnKPi0jVKth0jMiCIUmsTHccM5j5WFn/+CQhNststfUc6uYJb23Zy5/QZmu6VoWo1orO6aZeYgHdcOAaLkYKrWdJBRualITguipC4WBof1/IkuxBvDy+qzQa8OyfhP6InIxfMQ463ZFaxu63SBOvcsTMMFd4KsX//y7jHbubOjs3kHzsu6Y89rG4C/EIlXqxs59IV7ukTx7L+vWWoHSZaXHZeEbwj4YTtP0haHIwiK1OIUXFy8cRJJowcLQmnJZa1XSm5TMqqbuJvbmXzC2+SqPTFaoTJv/3RdjJTyln16itoRbKBlwczRZdAcHOaWvlr0TtE+wXQiIWZv6+k2mUhpGsvcPu0BQMInafZxeE1P5O7fQe98ETYKG60PiV21AjiJ0wlrX9/lMI+LnPQam9FKVdQU/wQ9YNyjn74LiEyJeqgSDJmz+GUoZ5Rr76IUq2THHcS1bvZwJkff+DpyVMkCYeMUsENQyNRI0eQMGkqKSJ2SYzeHSKQwk3tkyKU1Q9xFZZw7NOfCVTqkAUHMG7VL9wXIMnufVG5FSIABJPQkppa2ff+uzReuUZHrS82h5M8Uytp4ybQbfwU6UUUWbQo7LgULp5UVaKsMdF6M4eTX39OiKeGkJQu9Pv4I3JqH9F+4BApC1IskkLC4dlsZOvydyC/gGiDWUoCuK+RU+mlY9iSpfQcOQaZ2Js8odVhwlB7n2BLEwW79pOzbh/eaIju0ZVun31MRUMd0V16te02/95/w5Mn7P74A6wFBcQJTajDSanDRvqkiXSZOoWg5CQcJqFbEK41C7WFdwlSe3F1x07yDuyURqidBg4jY/GrPJBZ8e/QEYVbI+XRin2/qbiCbe+vwKuqnHinmVaricqAQKKF+PuZyQREtZekpTKRdqO08Tj/GtFeXlz65nvuXcjGAyWjZ8ygQkA1Bw0gXry3IhtOCxY1PCooYv+7y9E+rCA9IJSalmYqtGp6PDONbpPGoY6IaHPcCRyIGu5duUo7kR/5449UZF7A6bYzftEiQvtk0BTih3d4Ii63RipahFzo0Y2bnHr3Y4Jr6wlWyWiW26kI0JM6cyYdRk/CMzRUqnWFzFKrdPAg6wwdvHSc+OAzbGVNVNbU8eL3n2CNCkIZ3w5NaGxb5qT4iD0h5/gprvz4k4TI0ArUhpcnZT4eNAf48PEPP6D0D5QMAQ6XoMpbqLiZQ5wmgC3LluPbWCONWRZ8+1/sSbE0xwSj94vFCw9J6yRM6df3HST7qx9JV3kgbxFuYhcN7SOJHTOGjKlzket0/2cWxI2De5knSfXUsnPx2yha1TTa7Sz8+n2MQd5oBVzcLwys/+qXFC6y9uzk6o+/kChXoxN4H6cDc0oiHSeNo9u4MSi0YuQs8VikyULxxYt08A7j71ffxtPooMFhZfrn77Et5xrPf/aJpBVSGe2STqZe5uDq1p1Ur9xAB4sDmcPAE08Hj9Jj6DpnLn2HTpVeZfHbJXuaw0zFtXMkaJRseXUp3gY1Lo2WSX98T1XtEyJFR0/u2fYfiAVO5mL/bz+Qs20LSUpPgu0ePDU5sHZOo9us6aQPG4TD7ZDG9OIFNVobqSksJq7FzarXlhOu0OH4J+Fh+u/fU9r4mKgh/XCJtHKDDQ+NVrqobd+spHbrXjrrtNitDTzR2CmO9CYwozdvLv0SLMLq2+YJaDLWYaooJrCqgr/eep92Cl8MchVT92+n8MF9kgcLuO2/f6tVbJAGDv/vOyoPnCLJwxeFACbLXbiHdCV5/CjS+w1u4/Z5yHC5LTS11mJ5WIXfwzrWvPsJCV5BNCnczNn9F/kP75Lae4AUjeZwy/+NSpbzxxvv4rh1iyiZE63bTKm1Hv3UYRKGK6XTIAwiaMFTJn2/tQ9L0DU9RV1WzNbPviRW6Ytf+yQ044eQJ/R5L74uXb+A/uoFTqyhmk0ffUrr+SyS9YEorFBibCJ0xijSp08kKrWzpO9yC0Of3En5/SLCHDKaT2Sy4/tfpWSI4K4pjPp0GTl1T+jcTcR0qjCb7XgKxFB1NZs/+BTrlRySA4Ix2E0U2psJnz+RlMnjiW2XLh30JDuS1UVFWR6xHkrK/lhPzr5DUjRdohjzLX+dcqORmLQMXB6C7enGUwn1D4rZuOITAosfES/XoZSpeCCzcTtAwfzP/kOnbr2w2ezSdAmHmaI7t+mg9+PSd2sou5ApRcF1HjuM7ksWUGZqJqGjcJcLQb6o1l3UFhWwdcUXxJbWESZT0aJ28EBhpeOcKXQaPw7fuPa0Ck2yGLZIa9VVEvRe5H/1HSXiYKm2023aZLrMf46SFjvtUru0pThKDQwHZXnn2PW/r2hX0UioXY3Z7UG5Sk3SSwtJmzBWivmUKi6H4LO5yMq6SEZsIofe+BhjSTmPGmp57etP2XLnOqNeWEBEbHucqCQZk9ImDqsXOPTdz0TXm/EQeJJgLcXOVnosmkfPSZPRaAJw2uUoRYfU6aYy+zJRIcFsn7MAb7mL4qbHLPjiY4zxiXhEtickILxt3RQfvcpN1uV97P3+f3SttRHi1NCs9OSRVkfXV14iadgg9L6ikBYlvhO500ru2TOkJySzcc7L+NjcEm3h+S//Q2WCPx5xUYTqQ9pSnextVWbR3t0cWbmaBKsaH7WGSrsBU4gPdcF6Vvy1pm1f+b/Tv9PO/axrxHsHsGnGc4R66nngNPPypx9ATKiU0rV34TKUZhu1CjvP//ETeIp1xYPtz79DoFJPWWMti9av4qHaSEwfYZr0lCREUq4qLi6fOMvIwSNxi71VYtK0uf4fXDpOnJcvWxa+ToDcUzKhdB/QH9mm195yt1RVoHz6CJepGZdOgTo8nEFzF5I4dBR2Dz0Otbg9bY7i44f3MWHcmDY8icONRpg95C4ObfuV8huZyPPL8Gww46nwIq5jKsGpnbiRl0N5UQH+PjoaDQ2075qKb7tYqsrKcZc8xljTgMxPg19KIjHDBtJdiIddogP4rw3bDYfWrqY2Kxv37WIpML1WDcNfeB5Nemfa9ejeJq4VYewiodztZtPKP7CVltF05gSx3r64vIK4Z3cQM3Ekz7y1lGa3HZVMK3U1RYcwa8dW8vceQFZYKukdcs1NTF62FFVCEvGdu0s302ZxoNa7cRpq2b7yWzye1lF3KRdfhQdWtRJdh/YkT59K8qixtDbZ0fprpKB1c/0j7h0+xI3tO/GsbkGj0dHk7cWQefPxbt+BMFEAitXR0gI+HpIOcePPf+EoewC52UT8M0otrWslfuhQUmZPJaZ3L6n7p0QtYY0sj6vJ3rWDeydPE9LYSktLM56dO2IIDiB5xBgyho5qe3jCqKJxUF1awPntmzDcuYvjTiURvkFUtDQR1acXPZ+dT7AowP/vgavgaUkxhUf2U3TsBKEOBc1NrfilpNBjymRc0RFEdxOLkrj/YgQmp+lOCYd3H6K28A7OkjyiAwMwK/RoOyaTsehZgjqlScYWEZvlMFtw1dRxc+deCg8eIgknDc1NqLp0odPUibjbhRGd0hmFSyX9rbjN1BXlcH7dBlqLyrA9rkMj2Imxsdx68phlf/6BZ3zSv/FfSM6y5opSSvbvI3vHLpK0/rQYTfh1SafLxHF4J7eT+F4i4UImmF4uGw15BRxdv43qggI0hlrEGLPRU0u7gf3oNX0yQfEdseHZdkvF9RYWUrnvCLe276G93psmuxnPPp2JGz6UqB590IWGtdXTLjcqmYmnt7O5tX4D9dkFqBtFDJwaTVoMQd1T6TV5EvroBDALbpUUlszjmzco3r2HnMNHSYtL4GZpCe0nj+GBw8JrK95HrtdLBxqpHHXZKD57nms7DtEk6P7NddhlAg3QC8/0jvRfOAuVPgS5SyN5MgTJouj8OeqOn+PWrr0kBQXyoL6atLlTiR02hKBuGTTY3AR6e2G12tF6uLhz5gh5f23AdrdCKrTdOj2eqdFE9u7KQNFdF041lXDrC6SMmzvHDtNyJZOs/QeJDQzhQWMDPZ+fj0/nVBL79kau8ZCSLKS4SaeFG4cOk7frCM13ytAKA5q/Dy0h3tT7aPjwz1U0W2wEaQOkFUl0i67t34fy5HUK9h4kIS6CB9YmOghNaXoqnfoMxa3USAw2T+H/wcrZ9X/ScOEiT6/dIsDphUynxxjrx/AXFxA9eEhbPJQoAkXbBzs5Rw9SffEiNw8cITk0hocNTYx4602IjSR5yECcbgdumwWluKFyB8c2bOLx2UxMdyukDoJMq0GdEk/qxFF0nToRKwo8BKXfLDQOCi78vQN3Zg73L1wgKFDPXUMN8bMn8FSlZPHSj0C04UUbR6zxslb2/bmKhqtX4V4lvs0u3Fo9rR1i6D5nBp1GjMCpUqMU43ER5+WycWP9Jmou3+DJ7TsEewdQ1lLPsPdeRZMUT2L3nm0CeYcVl1P4VG3sW7uOxxezsZU9Qt9ixzM0EEunaFLHjaDPmHFYbA5UHjoUbjnOyjoKTp4h5+BBlE31YGqmTuVg2EdLsYeH0aFjBiq1HrPZiV4UOeYWDq38kfrMazjuVeBtQpIw5HjJ6LtwLsNmzsFktaERI0K3E9vDcnKOHOfOoZMSlFlldePy96bHotmSYzy8Y4pEBzAZRUKShtbaJxxasw5TZgHu6sa2LGAvDwKHZNB7ygTaJ6dJ4zEBAxFmFVdFFXn7j3L34BlURouUKGQN8aH7q/OQxUTQIbUbDpEWIzZ8lwNjTSVnN2zEdPE6iid1aD00GHQaPPt2Y/ALz6JPSGoD68tkKNwuWsofkLXnAI+PX8KzwSgVDmFdO5Gvs9N79nQ69eyDUjg/hdvUZedxaREXdu6h6dJtXE8b0Ov1WH088e6bztA5MwmKTcRmtqHWeUmFRW1hAeWnL1O4fi/+KGlWOfFJSSBl4igCUzvhFRuPy0Mt7Rci97s1/w6Z67dgunoTe12NBJBWxUbiimvHjDfeQh0a3fbei3a53EFt6U2u7NlFw6kr+JgFqldOh6HD0PbLILh7ZwKixeFZZKILi6+ZW7czuXHoGE2ns/BoseATGiTd/8p/OM8frPwBz8BgjFYHOq0PCpeb5tx8Lm/aLn0vYf9Ic4pqK+g1fQL+PdMJTu5IkFgLxfhXLLYmE0Xnz1Jw6CiyvLs0ParEHeqFKzqMkIEDGbfgBZQe/ritbilPHreVkvzL3Dx8iEd7ThCrDaCiqZXhC59D0zWN6J7d8fDV4xS0DpcFjVzG7eMnuLHnEPacUlyNrXgE+CCLCcZnUDemLnoRuVN0y8VCIqIEnVSeO0f+4ZPcP36JcL9A7jXX0nX8CIpsrbz23Tf/duKEIabt/bmxdz8FB46iKXyIsb6BllBvwtI6EN+xPWU3cnAWVUn1TTN2AtrHktC3O4V5d6jPLkbjVKDy9kIeGUT0mP70nz0dPL1F4CbNthZ0ai3ZVzLJ6NobD41aqjslj6S5max926m8coWnl7KlFBTvsAhqm1uQfT92kru5uYGk9nFMHz+aC/v2kpWbS8roMUz8+AtcCi31Rie+GgUqp5nzR/YwaMoEqTMoiNWi00VdA0e++pKj+3cxeOIIxowaw6G1O3l45x4WocMK9CGiTwrTZk1j9RdfIY6E5hYjbqUHCd27M2HcBPav3UBeYR6TX3uBXvNnSzoHs9OJQsy4dToK87MkFuGh79fQ/LiOkdOnkzhuNFevXqTP2NFtdF+RhyccyAYDa19dTEHWDUZMn0mX9C4c3rCJkgf3WfDBu9LJzu2txeZ04mF1Ym9tobC8lGBPHQe//4PG6lomvfocHfr2Jut6NhkSxkaNw2SSwsJFC/iXmfMoLy1j6MxJ9O6ewZ5f/6Tk4QNe/OFLEsYOl6C0JrsFb2Q0VJVT86ScEJWGvd/9ibnJwozXlhDcJY3su3n06NurLbNRPDFRtZsMfDbrGWoeVjBzwfN0iE1g7+o1VD59yrKff8B/cH8pQl1MkUSgfPOTR5iMrZie1HDwjw1SRM6EJS9Q+qgKZ6uVMXPm4HCYUXrrJECrOGJ/O1roFJsZ/eqz+Pj4cOTX9TS1tvLehtVou6XS7LRJZga9w8njshKUbiuNZQ858fsWPNVeTFq8GFlIIE9tBjp1S8VlNyAXdnGlF47ie/znlVekD3bxksWSg/Domk00u928tWcr8o7taLY0o1YrEb7EquISXFYnhqrHHF3zJ1qdnmlvvY1NrUCrcktaSbvVhUov4m3MWPKL+HbOYinCaNKyl2g2Gji07m9JmL5i8xr0ye1pFWkQHp4o7A4e5NxE463kUdFdDv+ygaigKJ5f/gGPzC3YgjTEtk9oQ/+IG2py0XD9Jt+8+QZ+Ok9eWPY690tLuCCi/HRalh89iFUk3fgFYDEZpdiwOzeyCPDx4eGNPK5s3ENAQABzP1tOSW01kSEReEdHi9DsNleW1UTpmcusf+Vd2gVH8MInH3Hy4jlOHDmIPjKQTw9txyqAFyrRL0dySj8uKqa9fwBnd+2n4PJNwqLjmP7+u/yw+ldefed1NOIUKzA+4rTZYufu/iP89cknpHZsz6zXF3H52hVO79hNVHJHFm3fIiGZTC4XTqcDjcVMcc5tEuPjOLR5K6VnM+nWtRsjl73G9cwr9BTZtV46LC4bGlEgW21cXbuZ0z+tISU2ganLXmffvt3cvH5dMiW8uXWdBPhtbDbi4+sv6ZpuX7pIt9gY9q3bQGHWTTr37sXYD9/lxLGjjJw0UboOKftbdKyscGvVn2xeuYq+/foy7eWFbN26lZLsPDr368Ok7z6TDnkOu13KqhYcxdsXL9MtLJYDG7dImqMuvXsy5t1lnDt6mMETJ7VpMcT6IO6oycqez7+maM8xenTqzMhFL7FpwzoKc27SbWhfpv/w2b96LAknLXW7bh05TtfoOA6vWy9FS/UbPYIeLz3L6RNHGTZpisQwVQpHt0AItFrZ95/PyTp2iv59+zFm3kzW/P47jwrK6DdqBMO/WiF1JgxWK7p/EmdkLgf5Fy7TURfAjr/WU1NfQ6/hg4nr1ZUDJ4/z8tLlbR06cRgQo0WzjT9fW0rVzVwG9uzDkOlT+OXHH6l+9ITpi18gfdEzuBUKZM3CqSxo00YqSu4RqNGxbe16aquqmLFwDvHjBnHi3EmGjZ0oZStLwGqRLWu18d2Li6i4U8SkkWMYPGAgq1at4vGTap5fvox244aCnxetVgtKtwzzkxppkiM3mFj32++47DamCexJ52RySorpNVDwBwUM3iSZmqg38uO852kqfcCc6TNp36sH3/34PQ1mIy+veIeYYW1uYkkXZ3HQ+KgGZ7MJT6uTtatWY7OaeXbxi3jGBlNS+5gufUUHVkT6icOPTErw+Gj+QuwtrUyfMpW0tDS++t83VNXX8f3aNeh7dG4DJisVqIVBpPgOCqHnarGx7re/UCg9eO7ll9EFB/Cw7gkJ/Xu2pUeIIkf8/sJ7fLXkbdw1zcyfNRtdkB+rt2yg2tTK57+vxLtnGi6HrQ0j4pTRmF8iGQaEyWD9n3+ilst457P/cPTqGYISYukxeLgkkXEbTag89bjzilj23IsE6PUsfmkRtbW1bN+zC4Pdzv82roP2cRL40SXSX5RQmJNNmEbH0xt3Ob73sISyemP5cox2G1a5mxAp4cQqgcEVYtR8s5jXZ84jNiyCpa8t4f7duxw8egTjP2P3FZvWQmIENodV4reKBav4wnmSIqOlaNTTR4+j9fPl5Q/fk+6NPjxMMlg2t7bgrRa4LCVNl67z3iuLSYiPk9zNudk3pevXBAXwxZaNEOzflpghExkB4RcAACAASURBVHA2J1dPHKVf+07kH77AkX2HCEvtyMK33uRBaSlRCXEowwNoaq7HN1CsJQ4qD5zlpw8+JT4ulsWLXiH78mV2H9hPVHonXvv9F4kEIEkURMHudnP7/Bm6dOzElV37OX/mLDHpnZj72itk5+bQuU9vVH6+NBpb8BOO6CYDBX/vY8MPP5PYIZGXFy/mxD9JHGevXSamezqvrvwRhONerCWSw9xN5pnT9ErqxOGVayjLK6R9t3TGvLqIlT99yxuffCw1IsThUGgkZQ4npz/5gYt7DxDXIZ6FLy1k898beFJeQVPlY4LDQtFEBTNrzmwuHTlJ4c0cWptbpHsenBTP7Dlz2b5mA48eP5LIDQtW/gDCRSx+xDjK6WLfwSNMmvoMRpMDjVYpjZ89nTaOvP8hx3ZsocuIPjy/8DmOrN5K3qVsZL9NnOFuaK5H56ehU1w0tbfzeVxbhzUmBllsAkbvECm9RmYxIFCK9vL7EtfU6KEiMiqa5vIq3A3N+IvToIeMJ94yKRuw5W4VKpMTmdVJk9uGo10Qap0HXq1WGksrUAsNhpcXpvBggkPDaM4rxkuMpOxmbDoFjpgAPLVaPKoNNNQ18FTloF2HjrgbrNhabYRFxVJdU01j3WPsdis+QYFER0RR+7ACeUszYWJcYrXSEhYp8dwaCu7gaGrCYDTiHRGGI8iHwIAAbOVVNJlNFLvNJKSm42NXU/WggrDEaFob6rBUVqGQu9FE+BHi509T/gMC0aK2Kah3WLG0C8Y/OICG63n4KtW0yv4/nt4yvMpr+96+t3uy4yFGiBASgru7Q4sVLU6NUlqon1Pj1BVoKZTixdsCRUpLcXcJgUASJO6+3d+uJ7//y3X1CzT72nlkrTXnHOMebpqUPjSJEYSZzTjziqVA5zxPI/FJKUT5DJK5RW4y4/B5qKotlowWLcwRxIVHUfzoMWqfG53gwCkVOKLiiAyPpv5mlnQYE9E6bmHhj48mKMxM0Z1s6e+aDFqiWrZq1qaplNT5HRQ+uE94vY3EFlEo40OkcqCxoJIglwJTU4AmWQBn+3gMIUHYruagsjvxGZTYdDKUiRHotVrJXSvSWrzRZsxhEZgsoFUYqBOOdI+T+uoS9Go5kWGhhBhMVD4pkca1KrdD2ogMCa0wKbRYb96Txnx1GgWuED36pGgUKjlWkSJSUYUiOpbImDg8jY0YTcG41Xrqi4swVpRgVCtQJcThU8hpKitD5/BjdmpxqlT4MuOQaVXYch5Tmp+PKTYcWbCOuPZpOBoaoaiakopytB2SpQB7ZZWD6OBo/Cod2bk5uAMWDDoliRHRBCwunJUWFFKnS4YVD+b01qj8MuovN3Mmm7RampQykjtnUlVVgRiPlzXVE9QpA4VSR1CdT3LKuYxy7t/NIsTlld4XkXPsDwSoLapCZfERLTNJyBJZUqykyyzPvU94qIlaRx12lZ+ozFRcLjfuinoKHxbQvncPKfvZVWlBqzbi0Wi4cPkCsZFmwoINhJiD0AaUWAprCJKJ7pIFh8KPNiMFv8+H/U4uoTojjUolFrWC6MwUGhrqcFdW8aSilMhendHqg1CVWiUguU8rp7yoAI3VisGoQR0TQuDfA7zlUTlR6mDc9Q4py9iYHCOBfG1lFaiVCuwyf3Nofed2FJeVYy+txeV0kpDZGpfLSZAodASbVBGgurIKlcMpbTVxKUmSS9xYaUPj9uMWhqh/4+50KbGUFhQRWuOScnvtRhVuo5rwVnE0WBqpLi+VnovwVq1w+2RoAmr8Tg86rZrqwkJ0TgdarZLgpBbU1NTgr7FiFijeOieR8S2xhhqw2C34qyulfFurwY86xER0VByVZbVY6p0E3DLatk7HZrPiE85zk4qi2jLp4OqptRAeEkZIXDQNpZWoyxsxK7TY3E40kSEQbaahqgZtYR0RQWYqZC6U0SEEgnTY3A6aautobGyiXaeuWO0uGhusJLVqxeOHeTzKvkOH+HiCg/UoI4OoqaxC3+RH51WhCKhQB5lRxITx6FE+Rpcbc7iRuw1FRLWMJSkyjoK8IlweOfUONwmZbRFH5qqKElJSEimvKaaksBCDUktMSCThhiBqistQODxS90ogioQbWcBo68oqMdl9eNwe3CE6FKEmjFFh5OXlEqTRUlRYTO+Bgyksq5CSjEQWfGVFGU1VFRh8HsLCglGF6KksLCHEpiBMYaKutonkzHbUyr2UVpbhrKnCL3cTnCIi0PSY1AbKS6tx+RTUW5y069yFqoY67F675CpvqC2nvqYGjUrkBpuk7ktlfgEmr1xK56jxOohJaikVFoW5D4nSGCW8TqPcS0JmGl6VnPt596XRvejwtWqdQWV1AxqtiQhjMLUPn+CxNSJm5iJbPDQihKwrN2gdGoe91o4voCKlbSYWmZcH+fcJDdbj9FppkjmIjouRgOSPcwsIeJRExCTgMeiw+T2YQ4w4rY1kXbtIqCkIkymIdmltkTk9lOc+xuSTo1FrKLXVEyvc3iYTD7KySQgKx2qzUud3Sd/f6nPzuLwIp9yDKSSUsNBoGkTkaXA46oCMsgf5KPxuAjIn6ekpUkxiad5jgr0aDJogqm1OklqlYJApKMrPR6eSETAqyHVWkZiWgr9RZD1bcLgDEuNPMBiFVMMu+tfKAJVFhajEmFEmJ6VVimQALM7Jw2jzSd+5IuCgRWICco+P+vIq6sorMRiN+HUqEjJaU+O0klfyREoHCg8NxyQiQ/0KlHoTPqcLR3klAY8DBzY69epEUWUJVU9KaKkIAYcMCzIp2lRld1Mrppd4sPrtyEK1hEZH4rG7qaquxxFQEBoRjV5rwKuUUydzoNOrcZVVUF9VjcpkoG3bTKqKSvHXNBHuVkjxhJUKN8kZbbBW1eJoaJLyqsU+69MqJZNfjcNCWUMtFr+HmOgY4oxhNFTVEhYRjsPh5PSJE6SmphAcEkyYOB9YGqgpKKGjOZaqsnLcIQYi4qORue00lJSis/nwKGXY44IJigzHX9WIpaQCs1JLrcNKIDGC4PBQDHYfVQ8eYfQr0AUHU6dVYYwIl9JBCirKcZnNyINDUevMuPx+rC4LsQQIk+grFmwJeiLCwgkpdZJz+iqyr4ZPDDTWltGvcyojhg/l8q4DnLxxh9bTZzD5/f9iDfhRCKxIwEmwzcXvry/n4u/7GDd+BENHj+LYlp0cv3KZka88x6A3XwWNnIaGRsyC9+cPcOPKRboMGSh1w/RqnXTKFrOM3KtXSevfD59WjcvnQwxjqWnk9EdfcPjXXfSYMIhnJk9k5+ffc/NBLqP/u4yBz85Ebv6/iBYxD7E7+WnRixTfucOAwYMZPnQYaz/9lIKyUqa//hodBZhawIDtDtS6IGpv3+WjOXOJMurp1Lc7A7r3YP/qdVy8k83Lm34i8+mnqW10EBoeTMDjQ97YyKpZc7FUFNFj3EAG9urL+re/oqSkhoVffEbSjClgkNNobSRYwH//NTusmzabsvwHPD1rAm0SW7Fv1UYu5+ex7M9dhHRoh14djEZjlIwXMoeD/zwzCbXTwbBhw+nWth1rPv6UOmsTz3+2nLhxIyV8gtPhQqs0Stfn+2emYamuYPScKbRKasmvP6zjcUUli39aTdygwbg9MunGy2U+7h8/zvoXFpMUGcLohc/QMi6ede9/i90e4K3Vq9EN6CMJQ5rsVoJEbmlJGV/Pmo+9qpyp86eT1CKWfSs3kFdbw8I964np2R2vwy9R1uVKLfb8fD6eNZ2gf2PCXn79HZpsFjZuWkOts4mvtm5Am5SMR62XUmDkYoB7P5+vJk+RDoxjX39JcivvWfE9PpWWt3fsQJ2aQqNbaBh1qNwKLHfu8v30Z0gI1jPzjddotFrZtfpn3Ao1b27ZCq2TcaoC+AI+DDIl/6z4gb9X/0RCZCjTF8+lsaaGv37agddo5PWDu6BFpBBxSvFoTruDigf3+er5+SSagli6ZCm1FdX8um07do2Kd3ZukLiEdmnYK8ZFapxnrrLildcxG/VMfvU5KqsqOPjzFpQxUSz5Ywe+0EiUDgFKVeKqrqT2/j1WvvwyKTHhLHz9JR7nPuLQ+t8xtWjJwr27wahr7noJ1pTCw92DB9jz9oekxrdg+IvTyLp7lyv7jhOelMoLm1bjFQdYiw+FIVhKCPjkheepvXGdzq1TmDJrFjdFfNjOnbTu0pmXtm6U3kW8zmawqFfFnZ372P3Z16QnJDB94WwuX7vCyb/+JqpLe2as+xZZUCSKOic64SrDz+mf1nD+x59ICg9hxrtLOPH331w7dQ1zYgov/ra7udJ2CSabFyF4urzpFw5/vJIOGW0Y+9oCDvz9NzcOn6Xr0KFMXf05VhUYRZdSTHqt9RzcsJEz6zbSs20m0xYv4sC+Axw/8De9hw1j+hqhE3biVStQilaHPcCyAUOJVmhICI9g0tRJnLlwjn9OHafL2JFM+fh9rFo9epVJ0rnR1MShb77l5tbtjB7Yh24ThrH799/IzX5En9FPMfSdt0Fk+gqyvhg9/1tgbvvkA67u30efzp0Y+vQYDh36h7PHLzN30TIGzJ/XzGUTbEIhd/A5WP/+B9zff5RnRo2ly/DBbNy6jUf38hk95RkGv7u0WUglYtEcLvCp2PHKMnIvXWVQ714MGjOczVs2cTM7mwkvvcDg1xbh1Zpw1tsxak34/8UCvTJxIikBP0MH9CJ9RE8py/hxTjFT5zxP15eWNI/GRFtZ4iXa+eDZKagKSujbsQN9R49kw/bdPMgvZdzcBQx9cSFuvZpaZwMmhUwqJr9+fhFNt3N4ZuQY2nXrxoo1aykor2DhG8toP2sKLlsjmhAhMhdTCQ/fzX2O2jsPGD9iBN2G9OOHH78n9+EjXv/sU1qNGyN1I3wBJQrRKXPYWD53Du5HucycMI6M7u357tsV1FXbefP9TwgeOU7qxkpsTmFmOHWYL957kygCzHj6Kdq2bcf36zaRW1HHO9+uIKZ7V+RhIsXdg9LnQt9k4Y2pMzHUNTFn/GSSUtL4euUqyp02ln76P+KH9ifgc0tFi+DQUVbDf6c/KzUrXnvxBZQqOZv37CS/vpZP168jpE0aHp0BpdaAz+pAVlTGB88tRGepZ/GCuaj1KtZs3kyjT8YH336PJrNz87UXMzaVDOuTHJY9N5tgt5M3Fr2E3xtg0449lDS5+GjlaqK698Bmt6AN1iGzWzn4088c3bqdBI2Ol2bPRalQ8/X3P0hrz9c7f4GUhOYuk8slolKgwc5rT08iOTScBc/OlODfqzZvoEoV4Mud21AnJ+JEgUmmo6moHFVDo+RWTg41smDmVKzWRtbt2E6jRse6g3+DQZgZhFRDMCQbcDzO4Y0X55MUbubluXOxVDayZvN2nJEt+Hz3r1KOsQs3ylAdblstBWfPsuqd/5JqjuSl2Quor21g7ZYt+IKMfH5ov4QzkYIchB5VpWXNK2+Qe+4SrcLCeeW558jNzWHHkYNYo0NYdXAfdSKsQaYhRAi3ayzcPf4Pqz7+kHbJsbz43ByuXLvMzj8OEPbvyP+T9dtBGQJ2YbxySYy8Bwf38ONny+nUIor58xeQd+suO/78C1NmB97YsFl6fgXH0y6z4bPUU3z0JD8t/5jM1q2ZN+1Zbp2/ytGzZzGkJrJs2yZpPcMrJBpiMgeX1mzktw2bSE1qyYvz5nL93Hl+O3YUTccMPt6+VTJ7aTVaHDUN6PwKvn31dR7fzSYtM5XZU57hwoG/uJJ1m5BOGSxd8yOSg0qcGXzNsqlbp8/SafAQfA47ipBgfML8YzBw4+QpuvTpJXEVXU67VPDQ4CD7u43sWbOOfsMHMGLGFI7s2c3hKxdJfXo0S7/6BndAjTsgk/xdWpuVE598wfFfd5LRtwOzZszk1PpfuXPmCrJtL7wWULttlN48T7hCjs/mI7ZLD0JGjqTrtKn4hajd5UCtUUsOtEtfrMGf95j86xdRez0S7yiicwd0I/vTecpkFHpzc4Cy34tcHmDvkf2MGT0WBQoJZizzBQj4/Zw88Q/9hgzCr9KKMBS04t+tTq598T2W/FwqqgtoqqkgVKknKiODiNFDyZg6Bb+orn0BNAo5apeH019/QeHFS7gaLPgsNkLVGuI7dcQ8fCAZk8ZLobteyWUl586Jc1z5eQMtBMMqN5t4AZNscBDXqROmUYPJmDQJr0AnSKM3N3qfh6srVpB77hRN1lq8NgdJwS0xtUym9bNTiBk2SBo7KlTid/OhqK7h+sp1FF68QEDmwFJdQ6TKTEhmO6LnTSFh0CA8zbYTyRujbmzkxIoVPLl8BWeTBVdtA6kRUUS3TSdlxmRCe3fDqZZLMUEqkR7ypJSrq9dSmXUTT8CGpb4WI+L37UzS1EnEDxkmOQ7FJEdQHS7s+pWqv4/iKHyE1d1AwOsjWGEmtn1n0mdNI7xrJ2kc6PC4pbxA15PH3Fq7mYdnzqBRiQOqC5NHI2Ufh8+eTPSAvs0B2cKRJdb4nBxyduzg7vFTuN0yXAEfckOAjKF96TxjKkEZbXHRPG5UBhR4c/IoXr+Fx5cv4DCrKSovIVpnok2ffmTMnYupQ3uaxPWUKTH4of76XfK2beDu8aMElEpcbi+hpmCSB/QnfeFc9OnpeKWcF7+EENn/3SqMomNZVoLF34ijyUK0OoSUPv1IfW428uQkVBqdNFETk/zK27fJ2rCRR6fPEqwPlgqXoPAQ4vp0p8viBVJWpTA+qVGhcLix3rpP1trN2AoeU+VtotHWRJy5Ba0HDyRm5kR0qa2l+yTcamIEUXvxPNm/7ub28aOEhQdRV11Py8hU4nr1pctbr+CNChGmUUnf4pa5yT92jIqff6UhJweHWYbV6yZEHUrywEF0fXMJjqDgZjG6cKHJA6x5dQmJFiu5Fy4Rm9iKJ+WlxLVJJqJDWwa/uhhZaLg0ZlGiwG5zUXzhGllrNqIoLcPndeDyetBHRBIt6PEfvIFNoUcfkCETByj8PPzzIA93/0Zdzl2p8yXkFcHRicT16UdncWDRaVGKh01g99V+svYfpmD1Tow2B49c1djx0zo+XUoO6bn8bawKueSwFzm9krZu107K//yb0qxs5KYg7DIFSnM4A2ZMIfXpEQTMwVIWrSgffA0NrFz6FhkeFc6HhXjsFixuJ+HpKUR070LvN1/DpdTiF0+o0ET7A+Rs2UrVwSM0PsrDqvHiUMoJjUshY+Ro2syfjU+jlsxdkohd7uTkrh0UizFaSSlKrZzqpiYS0zuR1n8ombPnSPro5vQsgTxycnzV9zjPXaX+4RMcShUOlZqI5BQ6jh1JxvQJuOXN77pS6KO8Xs79tIHHB4+hrW9CrQxQ3lBHfOfOdJo8nhZjhmHXGKViQ2n3U3z9OgdWfEcnAbl9kIVF78euVWGOTmLI1NnEC6efCDiXLNSi1m7i8E8/wumr+ErKJUBwrUg3SG/PwBkzaTVqhPR3Ko0eEcqptVg5+9MGak6cpOlxAXKdEadejzq5Jf1nTCGpfx8CRj1WrxODUo3c7WD38s8Jza+gMTcfh9eGUyWnRacO9Jg8icjhw0ClbYaai2faYufg55/huH4dhaWOKmsNAZORkOR0hj87n3CRBSyFijf7GS4e3c/p3dtJc/txFpVI3cYmZMT36kPnSRNpOWQgNunKBxC4aeHgFkkjjefOEy1TUlxSiTwqkkCbREY8P4+Yju2R6fR4/V6Jh974II/rew/ScOkW7tIyFHIfLr0ObYd2DJ47h7CunfAohNFRxLX5sd1/wJlNW6m9eJkgn5eq+mop6cXcpTODZs0mumsvaW8R5w9xhqp+eI9Tu7dRLtYSjxeXw4VDrSGyazcmLXkVTVwCfp1Wul1C73pozc+SOzispgpfZTUyuRZXkJGI/t3p8PRoSRcuIP0qhUpi8lXcvMWFHb9SfvIisWotdlu9lK0c1rcPfebNwpjeBqdYewIBNH4Ztvv3ObjmR5z376P6F7TvcjvRJ7Uk0CGDEXPmExae2Kxjk0DrUHzlNKd2/kL9rRuEuPxovEr85nCC+/al/7OzMaa0ku6TLeDGoPDTlH2Hgyt/wJaVQ6RSR21NE6FtWhPcpzND5j7bDGrWCGy3MJjbWffB/wiqs0BeIf6qajSKAL5IkUzSgwnvvIHTGCy5rYPFidHlp/T0CS7s+52a7Nto3C78AR8mYTDr3pGJzy9GHghqlnuJSazTTuHN8xz7ZSPaR09Q1jXh9clQxycSNmQQQ15d1pyJrgbhWVV5bWTv+pWisxeozLqD0SfDZ/WhT07E3S2NZz58V5JkBRAmRbHRuSg5dZ5T23ZhfVLQnJplt6JPTCD66TH0mjUDv9GE0+cmSK6RWLBfzn+eNuFh5Fy/RGxQEP7aJlSxUQSPHcDYRS+DXQ6iISa0gbIAJ46doG+vvmh0zdpjYYQS9+bQwcOMGTda6sp7Ay4pAlfm8PBo8+8UnblEYdY19GqF1F02tEkhYfwoes54FpstgNbUbMQT+J+sTRt5cukCRXk5mBRK9H6NNCmR7XjnzcDUocPYufxjjD4/DXYb8775ilx8pA0ZjtMtl66zWMiclcU48x9g9gZYv+QtwrQ6mjwO5q5fS67bRaveAyUUlk7TrCsWLetrN64wsHdfFAFB1oaAkKU4vVy5eJZhQwbh8wkvriiktJIGpfrCZSK8Pr58bj7xYSHUux28vP0Xyi0WgtLSMYRFNrtfpTlSHTU3LxEb8LPmrQ8IDiiRBRTMWLuGOxVPaDd2HELNIATgegXc/ucMmicFtI+KYN1brxIsWFnGUCauXc3t2hJa9umLWRcsHc6kjy8tQl5VjLaiki1vvYdBhJBHRTJ1xbfkVJWTMXiQtHrZ7Hb0eo20KCnLa7BdvsTPK77EqNMRHBHLlB/WcLe0lDZDBkhOUCkpjABVeXeJttlwPMhn3UefEBcchinIzKgvP+NRQyXJQ5qj3cTvK4wLWqsVc3UNj48c4uyOzZImMaNXP3q/9ipFci+xHbtLmSFCriK6rwe2bKR9kJ6Q+np2ffIlRoNRcrIOW/YqJQEfcZnC4dacpOHyOLEWFBBW18TjE8f558Bv0ohlwNDR9H5lKYUuF/Fdmh1igj+oUPoouXmNOJmMx0f+5tgvOzHpDXQcMpCMKRMpVsmI6iACzZu1bKIr6SwskkwqVzdv5M6ZI7hddoZNnkbqxEkUqdXEtOtEwOeXUgTEaCbvylVam+Xc3rGD7P0nUas0dJo8ktajhlJlMhOWkoZCdJQkDYSfzd98zbye/Ti2eSP3b1xCq1Yz6ulniB8xmjKdjoi2GdJeH5CM6R4eXTpH66Bgsjdv5dKfxyQm5Ig5M4kbNoj6ID2qFjHotWbpQC2e59JbN2npCkiO8cJ7t6RQkVHzXyBh6DBq1ErCU1tLn92cP+An5+RRMuJiOPXV1zw6f1kSbk98/XW0GRk0hkWgjAxHp9Ni81pRK9WUX7tCijqSS2++y6O8u3i0ama//wHe5CSaWrZC2SJcGpeKQ5Q6YOOXjz9i9qRpnPr4Mx5m5xDQaJj11jIUSQl4E+JQR7ZAKTdQb7GiNxnIvXiO9jGJ7H/+RSyP86Tx3tzPv8AVFYVfBK2HR0rcKXGPfS4b+ZfP0Sa2Bb8seRVDk4MnxaW8sW4tjogoAomtICQUjUCUBMSoCfKFgy4+nb3PTCPgs1PjcfDiup+xKNX40zOlDqaIkjKKxcTnpOTEX8RFhbF3yVKsdU6qnB7e3LWDImsj8b174BcazoAcj9NOlaWKY79sZ+6oyaydOJUWRgM1ThsL1/6AXa9F31ZsmKLYEMWyEpXfS/GJExK+57fXl+HyOGjAz+K1a8kprSBj3Hic/ubgR7lSjsNlo/bufeL8ajbNX0CkwCX5XczY8CN1Hi+hPQbiUShp8HgxaZQoRS76lQvEKhVsev4ltCoTVpWG5zev50FZMW2GD8bm8aILyKXPt9rrcBUWElZl4aeXl6D1udFERTD9h1U8bmggqVcf/Go9FpcHrUpJ8YNsCs+fZUj79vz40gtoDGocKhWvrPmZvOJyWg8ZhV36bPGq+7FVlaCrrMD4qJR1b7yLUaNGG9eCST98zZOaKlp1792MtxFSOa8fd6MV18NcQqtKWLPkNeJD4/CGhDJh02pu5ubQeeiI5s6xXKwNDqqqSjDWN2K4lcfmD/9HsF6FPimep9as4saDXLoMGg4KUcyLhrCfhtJCIgQf8dJ11n+8HHmYHl1yAjNW/8jtew/oOGgUNuEElczTPs4c+J3WOi1hFTVsWP4JLcMjMSe1ZNDXn5Dz8AEZw4ZL7lG5yy+NmQvz8mipVdFw+A/2rlxFsEFEYnZgwKrPuJufS2a3Xs2aPaEtxUdjeTGK0nIaj5zhn81bJJxXy969GPDh/8guKaVd7954Ax68SlHieii6cY0kUwiVvx1i77oNhERFEt+jC33/8ya55WWkdumFyy+XTJqCN2opfYLJ5eDe7t849/s+FF4vw2ZMIXHudAoaaohq3wG50ohGaOZ9sG7FKqb17UX5oX1c2bsXuV9N53FjaT3nGaxhZkJiWjavzdKC5eXhvdukmMPIXrGOnGPHabDWMGL+PBIXvsT9kjLSu3TCJwvg97lRKWXknjtNWky8hBO7f+Y8MrmCATOnEjZqIIGWCQSFx0nXxmn3otcoyb94ktTWrfj7448k1q+3ysLs117HNGwwFRoN5thENHpxGBUGETv5t6+SGh3JqeUfU3EjG6fVy5jnn0M/uCfyxAT0wWFSQSBx3GQBVnz6EUtnz+OvV/+Dp6BQyvae8tYbqAYPpRA5LZNaIRP4E7H41NdR+eCuBFQ+tOwd7CXlErpr4muL8XVtizMqmsjYJKmQF40IMQ25fe5vOqYksmXJEqiqxVLbxCtff0NlfDSKxGRCwlpgd7gxirQjv5uy61eJUavY+9Y72AtKCATUzP5kOY0dk3CEhxIdEitp/T0BH6p/1+HHZ8+RFBXD1jnPEez16RpmCgAAIABJREFUUGevYf43X1ITEYkmJQ1TeGTzPuQWpzcPGz56n4UvvsSuGbPQOJ0SWuullV9iT0lAntBKCuzTaoVusvnP8X9O0L1zd0LMYvrSXNSJW3/q9AUGDu6DLxBAoQjgclskCkpp1l1ilVo2zVtIuIBQ4+PZLz+lWCsnvu9ACOhw2XxSDJygWzTcvizlia+Z9zyhOj0eo54eA/sjW7VwbiBCpaby6nUCTU2S2NKQkkT00CH0nzWXgEwp3UNBwBeL9tnNP5N//gKN959gQIZaRJq0iKTF0+MZ8exCaZoikDrSRNTt4OzZkwzpOwCZTMRw/R+awwf/HD3MU+NGSc4YEc8jMdhcHg7/tIHyGzeovXObYLUSn0ZFWOtUkgYOose0Gc1jD6UCn9+Nwmnln59+pCzrNvnXbhBlDEYn0xCRmUHchBFkjh5DQB4kHUDExazKymH/8k9JEVqywlx8TjtyrRF9Rhppc54hc/BQ/I7mlrXU1XDbObRuDUWXLhPIL5Kqc5tWQ4vuXUh7ehTthwz+v8B0OR7hB62s5trGnRRcvkxNdQlyhWCJ6YjJ7EC7CRNJGzBA0pWLKlYmcyKrq+X0ui1kHz+Bs76KEIMBr9tPXNcupE+fTHK/gbh8KulXFgtrQ1EBF9ZvxnHvLvX372A26CRwp7lDJp3nTCe5W098Vj8KcS0DHk7t+407f/5JhMOF9V4eSrUKW4QZY2YavZ6dRusuXZGLwGufn4BKLkXeXftlNyW3b1FW+pigIBNatYmYth3pMGkSSb16NZ9upBOmE1dBAcfWb6H0xg0CtUKz4UIbGk5Yx050nj+bqHYdJViQ6IOIH8u/cpWCw8d5cvYUNJWi+Tff1a81Eduzl5TF3CI9U9rwBdfP63DRWFrEP1vWUnbpKqqSRsJCwilTumkzcgg9ZkwnMqV184WRyfDLfaz+7DNCqxpoyM2jqboUtUJJaHgLgtPS6b94EcHJydK7JdV2bgvV2Xc4v2kbBdev43PZMZnNOORKWvfvS6/ZzxIi3MQBgVcR0xI3Fbdvkb1lJ4337uKwVuHEjymxNcakFKYuW4osMpKAWzjQxAnfTZ7Iy9y3X+owRik12ITYu2UCEZ27Mn7JqyhCzVI2pZSdiof8k2cp3X4Ia9Z9ZG4HVtENTWxJeM8eDFj0IrLQ5pxeUVerPI2sWraUNK+SrNNnJACsUqdHawohtU8fBr38Aj5TyP8fsO5w23l4/hx3ftlN4927KD2Ce6hBHhVLm0GD6TttKkRFSYyuQMCHTOblyp8HyfnrTwouXibMJ8cYFIIvPIJW/QYwdMkSPEKj6nejkgsOlZM7B49QsusADbez0SqFxlePJyqKNiNH0WfuAlxatVRI+kQxo/CRe3g/dw/upzjrDmqlHnVwGD5zKEn9BzBsycu45HJUngBypYx6Zw0fLVrEYEMEFVdu4nfYkBv06FolktK/H70Fv0/qOAhfvx+53cKVffvIO3gIR1ExdrtF0hybU9NoO3QEXZ6eIEGkhcBfwiX4Ahz/ZRdFf5/ElfsQk1OAdlWoM1OI6tGN/gsXiR4/PnVzVrjK5+XUhp+pPHuC6rs5qAMqPBo9xvR0OowbQ+qQwWhDQ6UCX1RMXr+FAxt+punCNRz5j1G4XFKqRmi3LsR27cpAkd8pjHUyJT6/h6Ls22z7+itSZXKqcx8gE1WXXk9U+84k9+1P56fG49frpWx1kSiqctk5/P2P1F65ibOgGJXbg10tR9c1g3bDh9B93ATJlCCd1MX6ZndzcM1qai+dRF5RgcopoyYQwDSwJx3HjqWTONCJd1EI3mU+3I56dq1cAXce4Hz4BIXLiTfIgLJzO7oIHNSQYdL41xuQoREHx8Z69n77Hf4bd2gsLMBrUFCrlBHSpQv9p88kuWdffDKxNoAm4OX20X84sn4DKWodNfdzUQs0SrgZXWYq/WZMIbZHj+aOleAWiUXUamfnN1/B3Rs05uWi05lwBgfhykhm5Pz5pAmUlThAiVOCEqoL8zi5fTu+G3epf5BLsNmA3WBE07Erg2fNIj6jDT5FAJlSJgG2fCUl/PrtKhzi962sQWsyUiMLENarGyMWzCMqra2Awkq6VJk/QP3dbC7s30f+qTMYPV7cliZUocGEdGtHv5lTie7SBYcQ5Ivt2xVg7/ZdFFy+SHDxQzwlJWg1BuwmI5HDBtBpzGhSMrtKaKf/V9wW5Nzk9M5dOC7fxFNSSkhoEJ6QEBTtujJm4XOEpyQ2RxuK/7xuSq9d5cr+Q9IUxVvTgEqtwR8eQtTA3vScPIGI1DTcfhkquVyayhVdPMvxPdupy8vBU1lNvCkCt1ZPUM/uDJ07D3NSSnMXSBiRPE6Kbl/nxI5tWG7cRGO1IwsoCc/IwN2mFUOenUVEUloza1G0RwM+Vn32If7iYgy5hfhKyzCHB2EPNqPt2ZdpS19HYRL7vw20YizqJe/vv8j6+xg11+8gtzpRaLVoW8YR0rsrI5+bjy/YjF8mMkOau/25Z09w9vfdlN24SrAvgEmpIxAWRujgfox47jlUxmZqgFridbq4989Rbh4+TPWlK5gFkUKjR5YQi7dzOrPeeBOVIqjZ7Su5aO3cOPwnj06eovbKdWky6FX7UbeMJ6LPAEYuWtzciBcmJ0HasNlY9Z+3ifR4sVy7jdLrJhBmwNcinJg+vRj7wkv4NME4RbdWYon5OHP8NEOGDsHl9KPRiqqruTMusC59xOTNqMYvE/MNLzK/ixN7f+fe38fgTh5BXj9NHieJvbph6NaRIbPmgUbgeZq7u4KQcn7DWkquXaHqVhZmvQGL8MmI4uurpycH6qvL6dujLaMnTeDUz1s5f+MOHSZN5qn//EfSsDR36QXUzsWudz/izJ9HGDh6KNOmP8Oh777l/K2b9H3lZcYteQ2fT4FCzNcE58/n4ua1SxKZGpnIABZ6mGbN09ljB+k/6v8WmYAPv1KB3Onml2XvcfXYCQZNGM6kZyax6fPvuH7tBq9/vJzksaPALNhZwjEoMhX97Fm4mOxbN+g3dzJ9+vdh78ofuXLnFk/991VGznsOp0OJQiwOQO39XFY8PZMYuZIRU8fRsVc39qxYxe38+8z94iPSxo9rduOKJV7ivvj5ec6LZF+/zszXXqBn1+5sX/4dN7Pv8tIPX5A69v/GGDI/HoUclS/AqnGzqXlcyNglc8ho25ZfPlnB44cFLP3qU+JGDxWrXbOrTOin7H42jJlLVVkxT707m5ZtEtj46TfkPilmyY+rSReLsE8r/b92mQe9zc7XT83CVVrOlEXziI2PZsfatWTlP+C/G9cQ07evJKSVFg6/j7xjp/liwWJax8cz943FElJgx+r13C8u5M3Nq4nt3rn5hZY3n2MdldWsmL2YhrJynv/fWwQL1tunqykuLuWzX7eibNMKTCIFw9W8OdTZWT78GYK1aqYtno5aL2fr6rUUNVp4Z8c2wjI64BEDlYAfg/h1s/NY9exLUpTYmFdmodap2btyLdU2K+/t24o6OeH/Sp9mwJ73YSEfPDOLUIWGxe8KN2SAzd/8SHXAx38P70Qh8jXF95cCu+Vs+m4VR7/5iW7pbZm+aD4Bp4tdX/4ojV7ePvormHW4/B400r31SS/PW9PmEx0Xxazli3lS+Iija7bhUWj5358H8YRE4vLK0CpB6fNRd+Mm306cRWpCCyZ+uJgnZUXs+24Dpn/5YW8cEjoZ4RATxYMY0ULp2Qt8MmMeQ7p3Z/y8GZSWVLJ7zXZMLVuxaM8W/EFiuCnedFEZycg5foYfFyylW0oac999nYdZWRz65VcUUeEsOfQLbvEuBtzoRUXg9PDzC69QfOoKrTJSmPDpa5w/f56rP+0jMSWTBXu34/5/hxWxCNibePDHATa++R7tMzOY+u6rXL56hbPbficqPoHn9m5v/v6ipST+eN1c+vV3trzzISP69GHiS/M5c+QYFw+cJr59J57dtg6vRvSxhajBgyIg4/TGHfz23ueM6tefsS/P4+w//3Bk++/0HDmc8Ss/kXQsDrsVnbbZ5Xl27c/8vnot/fr1ZtIr89m1dQf5f16hfb9BTNy4EotCgUJsmjIxjHHw3OhR6AsqGNm7H6NmTuPwv1rkG0eO01u4a1d+QkCjEEt8s2bNYuevH37k0Lr1TBo9iiHTJnFw92+cPXKWwZOnMvqL5XjkHlRiBi84Wn45v335LQc3bWP6008zevw4/tixg6vnL9N/zChGLn+/WVMpKlxxqAjI2fbeh1z64yATRo9k2NSJ7PhpPbfO3mD8gufp+84yHCpxFAWDKJicNta9+xZ3Tp1i7KDBjJoygy3ffMvdO7eYPH8uPZe+Il1/h9ePTjxDhVUsHT+JMLmMkYMH0nXsKDau/J5bd3KZ9/a7dFnwLG5xuvTYpMQPsRauXrSE7CtXmDtzJr169WLN2rVcvX2L/3z2Ca0H9pOSL6R1x+qUWGar5i2k7P5d5syYSkbXTvy4dg2Xch7w2v8+oevkqRKqSZzlpA6AtZ5vlizmSfZtnn16Ar2GjmbjJ5/y4GEeL3/8PolTnsIjDuyiP+0Sbr4AX02ZTmNRAS8tmE9cRhprf1zL5bu5vPf9alLHDBcBM4gkdXH9n/xzig+XvY5Jq+a1V14mLjqa1d//QGFhER+v+o6QgX1ALZeMRBoxZnOp+HDM0/gaa3h+4RwSUhP55LtvyauoYuXWbYS26yztE16vv9kAbm/kheFDaPFvOseC6TNoERrFDz/8yJOSMr7f9xu0aSmx8oRURdrwrC7+O3IUMq+T15e9SkhYGF9+t4LHlTWs2rYdbWZbfAImIzlOhQOinLfnL8DtsPH+u29LnfHPPv1U0m9/u3sHpMRL31+MOcWB69zm31jz0Se0S4jlnTdeo8FpYdX6n6m2u1iz7wCERIBWAl9JkzFvwUNemDKJluEhvLX4FdxNDr5btRq7SstXh/+AUDF2E6MWAcYXaUzlvDxuAuERofznv+9JEYHf/rAatDq+/mULtIj4v31UjCAVOK/f4PWF82gVF8GyJYtpqmvky69XoAuJ5INDh5uffUVAGqOKA5rt0nXef2ER0aFhvPXBezzKy2HLnt34tAY+238AdAbpeRATEXXAz8qlS7h79jRJEWFSwsbDm9ls2rYTc8tE3tq5TZJgoNc0nw8CSkqOHOPT/75PSutkli1dSs7dHNb9vJ5WGeksFdm7Yh8SPErhV/ZC/r7DfPX2G3TISGbxq69QeCOLnzZvIaZDB17ZugGf0k9ALURoPmmkW37gCF++8x7t23dg/uJFnD9/mt+P/ElcZjveWLsONEacAkUul2Hw+7m1diNbvviCLj07MnvxS1w5epw9+w+Q2qUbL/20RmqISHnJQj7TaJP0tcV5eXTu2onZ82Zz+sI5ft60mVFjxzHn88+kZ0G8i2IbFcjwi3+dofew4ZLmXCb3N3eWPX5y/j5JxtDhiE3IJ35EPJxeN8dWrOD39Zvp12sgzy58gZN7drHn0B8MmPEMM5Yvl1LOZBptM8Lc6ebc/z7h2P5f6TC8F5OmTOGfrXu5duoCsrVTZwWePHrA5Ikj6NY+k6qsB/ywbiNtRo+l/dgxlAnciFqoiLyYPH6u/HpQGpsk9+hEemorbPfvcub4cbxGM+369CMkLp6ATISLNNHUUEtJWQnxcQkoAmqS4pOx1VkoqCih3G8hpUMmHqcfmUaDUydD4/RwfetejEolSf060yo5kYa8Ii4dPU6kOYTkzAyC0ltJgktFkwtFvYOsExdwaeQkPtWXFq1iKTl7hauXLhHZOYMeAwaj9+spra5D2yqW+9ducW39Hrq1zSRzRF/iEmJ4fPES50+dILFDWyISYoltmYhGq6OsuBSfzc3NkxcxRkcSN7g7waZg6i5kcz8rG1PbVnQY2Bu76F6a9NTLPOjcAS6t3kFMaAQZ4wZK2X6PT12i6mEBqWmp+HUKQlLjiIqJIu/GbSLkRrL+uozcrCdhYnfMsSFkH/qHB/ceSN3I9HZdkDX6abTbMSRHU/7oMff2/EmQzsjAedMwhQZxef9+bl26wNAxo1Fq1YSYwzAFB1NYUkrx4yIe3c4hJimJ1GF9JOxE4cmrZGdnkzZ2IKFJcdIGK0aBdq0CR2UdOXv+okVoOF0mjJCwHzd3HZRihxLbtUEeYZTcu0ajgZJrd9BYfNy9fA9NiIl+c0ejM2s4vvNX7uU8YND0GUS1SqWuqokWUTE0NdVjL63g6q4DUt5npsi2DTJxftN26srLSOnfFadGLl0n4cIqLyqRFuG74oCTnEqH4YNwWh08OnGV23m5ZMwbT0haSymGUK5U4NYoOLhtN7pHNfTu1JV2w/vidbm5svsA9ZVVdBszGLtORssOaTRVVuHILUJW7+TahRvEdkwn9Zl+BOResrYfpKa0hvbjxpGQnklTZRMGgwG3ws2jq9coO3qWNu3SyZj7FDWNtWRt24ff5qRlz67IgkwkJCZhtVgpLy4hYLXx8OpNklunkD6oF06rk6w/zvC4sppui+ZIeZzupjp0gkQvCBOXrtNwK5dObTJo07uLpAs9uWUPQWYTKcN7UeW1061HN+qKy2jMLSDr9CWULkju1xXzmC40NtTzZOtR/FYfbSc/RVB8PA1llUQEBxHw2rh/5Qq5py/Qb/hQWo4ZRFFhAfd27scgk9N+5FCqXA6S09pQWlaO1+WisqCQ8pxcMttnktSrM3WVddz54wxWP6TPnoQ8LozGhmqCNBrkTg+3/j6FvKCKzh060KpPR4oLC7mx/yjBRiPpg7oTMGmJS4yntLAQe1UdlYVlPL7/iL6jh6JOayG5r2+v24dKbaDrojnUiJ6bzU2QXoPVZ2HlF5/SK7E1mWkZtOvXh5riUs5u2UF0VCTRPTqhjo4gKDSMptoG6Z1rqKykrLSYbr17kNA6mdqyGq4eOo1PZ6DjnClYtGL8aMcgk0nO42N/HJIiszp36khiSjKlDx9z9cBRUlomktwpE41wv4aFUFVThb2pidvXb2FpsDJo2FDC4iOoLavg7J7DpKRnkjR4AB6jAbvdLrnYQzUKNqxdjU/uZ+jgIaS3akNZfj7nDv9BQkIcCZmZmGLjcGu1OJrs1Nx7yMlDf9ImvTVdunclMa01ubn5nDh6msjWrWk1YiAEiU5eIzqPF63Lz6Hf9mIMMtGlWxdSU1O5efEyN0+dJzMtjbS2GQRHhOKU+7FZLDhq6sm9d5+6+kbGTHiKkNhwbt+9w9lTZ0ltk0nHXv0IKNRYLBZCg42Sq3zvbzulrsSUCZMJVhm5d/U618+coEe/XijioqW0lvCQCMoeFeKoqpPQQPpgA7379iY6Iopr129zPeseyV26EdO9M46AF4PMh5EA9y5e5fzJU3Tr2Y1efXpiMhm5c/UaWacvMrBvXzxyGW06tZeMOCVFxTQVVXLz8jX0wSaenjIRv1bGpauXuX75Gn37D6FFq1S0hmDJBOL3OqX37NChvWiMWmZOm4HKI+fmhcvcv36Vzj26oo6JJimtDTK3n9JHBRKq7Oy500QnxdF7QB/kcgXnz18kN/8JvYYOJzSjDS5x+PO6UXu82EoqOPXXUWJbxkrZ3CajgcunzlB05z49u3YjJCYaXVgw2vAQ7ufcp/zBY/LFOt+uPd379MQcE8qe33/jSd5jho0YQ0RcEjKlRoqCC3hdVBY95MSxv4hPSmDksOEEq0z8dfBPnjx+SO+B/ZCZDaS1aU3AYqficZGULXvlxnWSOrejc59eWKx2zp+/ROGjQsZNnoQvWI9Mr0MhV6P1QXlWNjfOnCa9TRI9enRFppBz5sRpaoor6dqtJ+bYGEzR4cj1SvLuZeOtrObejSw69exNRpeO1DubOPDnQRpqGpg0dSbG8GjsHj9arRa3rYm9O7bS8G/C1YgxI+jasYv0uZdPn6eyvIRho0egDDHRIiYGv8Ul5eCKfOs793No06srHXt0o7K8gnNnzmJvtPL01Mk0Kf34DEasAaEXV1F+5jLlOfdo0641vXp1ldAqVy5cxmZz0GfEUHxhJonWIbPaqMjNw1JSQvade3QbOoKuA/py92EOp0+fkrLWJ02ZKcH1K5osGEKCkVkslJ2/wq3LF+g/aRQpbdpQ/rCYa+cvS6rU9l06Yo5rgSkoGGtlLfa6Jv458pdESeg6fCAxya2oqKjg2uWrOC02xk6aiNekocnnQqZWIwJXC67ew6jVEdwykrjYKCwFhVjLKnDVWjGEhiGPbYHSZMRaXY2/qQFL0RNu3spi0KTpxCW0oqGkkNNnTkmmqq5Dh0BoOE0iuszrIUGh5NHu/dw+f4oJr8yWsqQfn77B1tXrka2e+kygpriE9rEJTBg1ihO//8qdogJSnhrNuGVvgT4cm0zU33bkPod0iu/bvSfy4Kjm7EiZTaq4/3n7c078foj2Pbsx8/kFrP7+W4qLCnBZLFKV0KtjVwYMGMrv2/ZwKvcePV6dw6QXnxeTcKkqaZK5cDpsUhj5gJ69JBeRaAn7pcwLJTtf/Q9nD/9Fn+FDmDHpGTZ/sYKcR0+Y9uH7dJ83Db/CilzwNhqbO4NZly6RGBTKn6vWUF5ezuhXXyAQGsatrAfMXPoqTl+T5KQK1hmlqmPtsje4e+YcEwcOZsiwEWz5diV3SoqY980ntBs/Vhq/2L1e9EoNVeXlZGdn0bdHL8nxyb/MpmpnI9YmCxV3HtCzY+fmcZ1wYAoXYKOV5eNn4KisYeyU8XTr0IE1H31K9b9hzwu+/JTk8cJB58PjsKHyyyURet6jh4TLtfy1cjMet5eRry4kPD2Zx0XFpPfsLmE0HE4HEcLJWG/l/dETMDrdjB87irS01nwtzCWOJt7auo44EY6ukuTlkvPrSXa2FEYdn5RIkMgMFHgYhZeSR09QlzWQ0bYdGIXAXHAJZVBUzocTn5W+36RXF2DQaTm0egM2u5uPtm2D9ulY3HWSG84kV1KVkwuNdjzF1Zzasleqoib99zWajEpcCjmt2rbF5nRK0RgCDeC9l8P7C15C6/Xy4qLncbpcbP1lO1VeF9/u+xVNUqvmqlywneQqHt3LotEoIzIhFpVPjkKtodbv5NfN2xjXujMdM9pJm6Pf70au19Fw+SbfzH4ZLTJmvf8aDQ21nNq8G59fxut/HZHg21ZZc5KJ1uKg4l4e0UoD+WevcnXv34TEtmDEe4t5UFNB27RMqdJzaGV4vC6C9Fqqzlzg00WvE2MKZclrr5KX/5ADhw/hMqj59PAeMGiaO8pCr2j3c+f2LbRJcWhDggnR6CVzjsiBvnn5Cukx8bRo2VISNqMRaSB+Hh08wg+vv09cWDgvvb2UBw/us33tOjr06s3cTRsgWEuVqxadQYux0UnhtSxaBoVz869TZB05JWEXhr73CudybtFvgBDrq6j12FHJAtLh7caWHaz76As6pqYzd8F8rt28yW/79pLcvRNLt/2ExLERXX2hb/EpuX7xIlGd2iIz6tCrNKhEB8Fp5+7la/RLaYvSbG7uFIibJnQsq39m98ff0qddB6bPncXZKxf4dd/vDBk/nilffCN9vk/tRSGy8uqdlJ86T4uEeA5v3cHj8zfoM2oo6c+O5bt/da/vvf8RKHX4ahuQi+STUANHvvqOf1Zuomt6O6Ytfo7f/jzE8VMnGTp9EtM/+w8BtUoSPCsUIuFDwbl/jtJhzFBpbBIsHOeiqed0cvnceQb16YtCLzqUruZ75oVDH37KgZ82M2bAICY8t5D1P3zHuYd3eOblFxm36BWp24Hd0uwIlUHuqTOkmKM4sGUHZXmP6TtiKB2nP8Xp7Ov0fWqcZCPxVdSjEeMxg4wfXlxExakbDOzSW9KNffHDCh7XVTFm5jSeXvJSc762GN3KVfgbLJy9fo1OIwZjcdiJEp0Wmx2Hw86tWzcZNHAA8oAfmfhsu3BoK/lm4gyqb99nTP9B9P/3sLfqh2/Jbihl1tIlDJjznOQ0tbus6CNCcNRUU3r3ASmmKDYs/xyHw8GUF+YR1q0tNwvy6T5gYPMo2eFt7iYqvbwzYTK6J3WM7z+UDr178sF3X1Lst/HflV+T0r0L6I3NPyNT8KS4iCfl5XTo1EVqpsq9XmkM+ffRIzTU1TBn+nQUsgABn0fimQoW4IdTZxPIK2XhhKkkpKfzxaqvyVc5+N/6NcR2Epw+P02NNQSFBdNQWUHl/Yekqcz8+PGXaDQapr44H3dCGFV+J+mdu+CzuyUygSRlcTTw4ogxtGgI8NrshQTkMr7fuYVClYtvf9mAWaw9grUmIpcEF+/JY2qsVlLT0yVHpigYRLcvJ+cuXpeTzp06Nb+7ontndxCoqOat2c9hrnGwaOqzEnN1+dpVVEdp+W7nVrSxSdL+aauvkdiDxfkP0NhcKB9Xs23lj5jNZua8vUxKh/GbjcQmt8ZvsSPXCMqG0B4+YtmM2SRaFbw970Xsdgc/7v6FMj388Oc+EJoySbYjmJZKLl29RmSLGCLCI9Ho9Xj8ftxuFzl3sogJCyUpJbmZKSqg5k4HVQ/yeGveC7RWBvPGvBcoLS5i+5H9lJvlrDl6BAIa/A4X8vAgkPu4deMqLQ3m/4+q9w6r6krf9+/TC70LFppUEaTZUeyKJrHERNNM771M2iQzmZpJm0zqpJhiYhI1MVFjQ0UREQTEBoIIShGktwOnl59rHefzvX7kyj8mIfvss/ba73rf57kf2veXUbxtFzExMax46Wn+8+NnrH3kftkMcFlElJ2/LE4ulx3mH08/x0T8ePGpFzlTfoLfjx3BMz6UP/70nff9KVq4Wi12q4VjlRVMSk0lUO+LxmCkX+wBbqgvKSctLo6A8ZEymEL+ocnEucLDvPvHPxFpDOCNp1/g5KFiDp0oxZ00htcFycDiZtQicoMDUKgUVB8sIjkkkrLtu6k8coz0zCkUPPYgF1saSJiZK4t+nWA8ivxLtYaTv/zIx2/8lXT/KJ5+8Y8U7fiN3cdLyFj1ovhzAAAgAElEQVSxgLve+jsIdqrYSwTsGw+FxYfJvOa4D/D1l4cTh6gprC4Of7GJr/71NtOy0nnywQfY8e13tFxsYtThYNBqJTkrk3sefYx9X38vuYSJi2dy/8cfyqg5t92JUuZ6Wig6fJjpc/JR6P1wieABFejMZva/8y7lv24nNzWZgoIC9h0s4nh5BYp/r13tCdMbcTZfgWGB9XfIWfvE1TeRffN60PjJTVxkUdpxcKTwdwoWL0OJXubbKVRONBYzte9/I1l+9efOSTeMiODKnJ5NTMx4aisrJURY61RisboJmZpF2PoVTLvpJhTCloMCk9Ih/7vqY6UsmT9fCncddjNqrRqF1UrpJ99IDV/flQ5GrnYRotASPTWXwJUFxC/Kw2DUYLWNovWoUbs11BQWceqXnSjP1OKr1dDuqyIibzp9QUHc8ezTuORT4UHjccsT0M4336Kv+hQq4UDr6SM0JAzNxGhi71xD0rLFKNQ+DDkcKDVGhm1DnK04QUHefO+sXqVm2GWle6iPzpYWZou8STFWwolT48HS2UX1Nz/TUn6S3qvtuIdHmBgQij52PImPbWDs7Blyo9aJfMRRMwqrhao9v3P6t93oL7TjJyJj9HDD84/hiI5k/JQM4UOU7lfNNcOMwWSj6B/v0nuyGtdADxbrCJqwIFr1Cqa/8Ci5i26SOjyVXSHHS5ebLtI11ENuzlRv5I9azQge6i7WYjQ7SBMFoMB7iNGkj4aOmlrqNu2gp6aeq32duGxWQrV6ojOnkLbhNsJmTmUUlXRgakUec3sbNdt2UPfLbqL6bFgEpzBtAnlP3MNgRCAJyZkyR0MrFpbHSU/VKep+2iEZlIM9VyWvTBkShP+UScx56mGCY5NQOMVGK/KSHZypPyMzflMmpqKTv0XNAC7+8593uGfhChISk2WsmFs6+N1cqaiic9MeOirP0OM0YXfbiQoIIiIpkTnPPwPRY2UGsw0nwqfXXl1Nd2Ex1d//TLxLS+tgP1G3rSBx1QpcQSEypFyM9mSUsWeE9mNlVH+1DUVHL5cvNKD390UdHkxIbjrzX3gYdXC4Vz5jd6PT6jlWWUbQ2HDiouLl6c88akHho+fo8aNMTkxkbGgobpvFO35TQ83uAwzsOkb3qfN09FxF728kICKYbq2Kx7/aiCssBJs8KHlHBLVFBzCXVFH9/a+kGsO4ZBpk4hN34T89k9AJcUSMnSCvX9iL1B4rF37fT/OOQwzVNzE6MIhLrSQ0MQ6fjCTyn39IZvuqxaDXZsegM7Ln4D6yZk8jQB8kgbGCryayrMtLjzErfQoGUUAJY4jYiJVuKn/ehXVfBf3V5xmxmLCqPURMiickPY2Zz74gc2VNohOn06K0jdJ0sIiWPYdoKz5BrDGYmp4Oxt27hkaVi6de+qNMcfhffqrbPULZD9vw7DuJ/dIVLg90YjGqiUxPISw3gzmP3SvXplAGCkmHuP8//byFG25eK11+QoXmtDlkoXCgqJD58+ZKiYCAtwpRuti8q7f8xsDBShyXOzAJgbprlHGLcomYmcuM2+/B5hYvBQHGt6JUuzh/4BB1n/+IpbYRP7WOQa2KzAfvQJEaz8TZeVI7GipGpW4HFlMn1b/sxL67gquV5yRjr0Mh+KX+TMibxj0vvySdqVaXiPlTyAPo1l+2snLNGq9cwuGSkps+8zBlJ8ooWLAYu10cJF3ohWauvZPaHfvpOniC0cZW6fZvcwzjM3cSycsWkbl0tdSySektLnr6rtBaXMqFTzfj1zeCQqGg0WUm/6/PMxjkz5zZi+TIShxahJRFqbLx6zsfwL6TaDv65To0BetwToll8o1LmL5sOU6hnTZZ0fn4Smbm+doalsyaK++9GL2L//f3v27DfI2t9uBtd6Bw2XG7xF6rknKXQ19uxlJUjbFnxEt7GBvI6Iw4GQU3OWcOCr2vLNzE9XdcvURjYREtX/+Cb49JThPc0RFMevJu3LHjmTRJ4FsEk0JE2VkZ7mll/0ef43uiUSafCPzHYJAOpiczY/0aknNmYLO7cXlUaPS+XOxpp639CtOnZCMUrR67E61WS0XtaVn/5yanYjeb5H0WXbTBpkv88vZHjLsygv3iFVwWG6FZSWztr+OJD98lOnEKWp9AXNI95ubCxXM07DtE1+bfGSPYiw4HupQ4Eh65DcOkRMLDxqHXGBkxmfDz1XGppozyTT9hONaEsdcsCwZFTATOnHgWP7yBgLg4+dwqlFqpczt25pTkrKbGJMoCXGxiMuK1opz42FjiwqLk9WvUHtRKN3WV5RRv+onQpl48l7sk7889NgTNUpF8sgG/gLEyF9epcGN32yivLKGz9ATd3+4kzq2VWcYJy+ZRqBpm/R9fYlx4LG6XR7JVlUo3547spmrLdnzPdOAzaMfkcKCJjSJ4fg75G9bBmHDsFjNawYZFyd7SI0xKSmGijHxzS9OO+BiCu5eTlYOPv680NOp0SrQKD7WFB2Wyh7PmMqE2peR2+qfEoVqaw4IH75ZaOeFzcIrf4rRSe/Qol4uKadlZSEJACF1dXczZcCu9adFk3HQDCgzY7Xb8NUYphSr6/nM6SsoJuNCHq3MIs1qBYkIEV8P1PPvVZ/9Ph6dUSZPerpLDTJ8xE6NbhV6lRSV8Ag4nNZt/oOVoCSMNFyVb1mj0ISE9jYC48RJ/drr4OGqLC71TSXBqAsHLZpNzx3rQ+cups1oj3r5u9u7fx7IlN2C1ujHoNLjcLlQeJ8c+/5SBqmoGj1ejdnuwRwYz6HGi2PXHP3lWrCjgw4fvldmLJqebJ7//gca+fibOyvemxYs7LApYFezYs4+CgqWyfBJh114/gI3RklJ8HG6+e/5lgoMCueIy89CHb4HCIg0Vnz38NAEeDU6ljjs2b6aytYnMpctRCyGIOIiJGFk8lB0oYsmiBdgVAl/hRim6jBYLQxfqsbd28P3f3iZUIezxStZ9/ik1XR1MWrIEq8WK1mDALjABHg/fvPQ6PcVl5KqMUnDd4hnlSqCWhLtuZvGG+xixuwjQ+khHzUjbVaxtl9B3tvPbP/5FgFJBr8vKvb9up7v5EuHSQSd4VUosDicDI0PU1J1lYV4+SnF/hD/GAJ0Dg1w4X0v+rJkopJBeAmVwdHdja76C5VIrG//2L8JE8RQ5hoXvvcX53hbiZ83DZVVKO7c46Ns6+9j61j9o3n+A/PBxWIdHqBkdJmn1cpLvvJkxqZMx280Eaf3lAzlc14S/aYjeyjJ+//QT3EqHHFn752TQYtBx0y33oBfRekLk4obu5hba+jvInjHdm34hJHEqkSzVhqV/gKxJaV71qNKJU+mi/XIDUVYP537ew9mfduKrUhGZmcisP79M+0AvY7JysaPF5PDgo1FgutzKD394iaDWDjIUBoZGTJzVuZi47kaSb1+DT1QUgW4NelHdeFz0VFUTpvOhXGhyKiqwKF3E37CIuY8+SH3vAInpuSjFtctoLg9naqtR6lxMTkmHES/42nHtffr6G39l7ZJlZOVmSxaFiGmz46S19jTJmmCK/vFvuk7X4nDZyLhpPhn3baB/2Ezw5EzsSpWs5UWsV9fJSna+9jpjh0aI9agxuz3UahTErbyRBU8/ySAaOTb1E009t52rZaVERsXy66NPY21rx6ZRMPP+20lcvogOBYyJSUDp/l8Xx0Np+TGiJowhNirGu/ClUAwOlpaRGh/HmPBgWfyJ7rf4FBeOH2eSzxh+e+kNNAMjXOnt4JbXn2LvxTpWPvkCurAxUiokQKU21whNxUUUvfFPEpwqwlwa2i022mLHkXH7OqauWiW1MGLdi+QWFXZaiouJ9gtl07MvEujy0NTVzj3v/AXD5CRGg4MICB8nu+oiJcHhsHK8sowpOekEGPzBrvEyrYwKio8Uk5mVjn+wv3wZC2uL+PtCyVHSNeF8/eBTRPj40djdxpMf/Z2h0CCU8ZPQBIf/n15Zi52j32yk6ZOviba4ZYe0zePiXKgvJCXxp3f/g1OjkJpeAX81uG1cOnSEJF0oXz/8JD5qJX0uK4/89z36tUqCRVasCG4XuliRSOGwcaj4EPMWzZN4HLWIdrqe+7vn4AHmLpwrTS1ayRnw8gaaD5cS4/Djy7sfZlxEON0eM3d98S+u2M1EZc3GbfCVX6E4EGtVbna+/RaOH34nxu5B7WekqqcT37l5TF23jqR586VEa9AuuGEqDNi4dKCIOJOGX1//Gza3DV38WJJvv5ETHW3c/egzoPdh5Do+Suhay4sPs2C+yOQVm6bojqgYtNk5cvQwNy4WumHHde2eE2d3N+b6y/i3D/P1K39G43ITnh7P4vde5mJfNwlTF0p3sHi0RGoAShvfvvQyQfvLibd4UKlVnFc5sK6cR+Kqm8idMtOLR8MjAl/o6WzGV7DPTlxg65v/Rq9CwrsX/ftPtIwMEp2RKxNJ7PIlCwN9fVyqrSFv+nWThnh7GdVs2rYNs3WEhzZsQCFchOLw4LQzdOUKvn0juCrr2frORxgVSsIyEsh78wVaTQNMSJ/lRXaIWtjtwWztZ+NzLxBfcYFEaRiBi3oYKphF+m23MikpU/6ZPCy5nLTVn2K8SsvQ1v3s/vwbdAEGxs7IZPpzD9PhtBE1KRuXS41KrZZNz8a2NkZHhpmWPsnriBVyUDWca2qSRqPcyWmyg+ntfrtor6lhrD6Acx9/R0NRKQ6TiZlrCmiK0mCclMy0RWtwCvPM9dTTxoaz/PDya0xtGyTO5pFdombh5FyzmPiVK5iYmC6bkQLzJVJkWmtLmaDWUf/RFs7tL5HPxaxbVxG3YSWdzlHGpKReN5OIhoGa0upqggJDSY2dIP0i8kWuhGMnTxEUHEpSzHhvyIUwHSnstJwqI9o/iEOv/YuRumZMfUOsffIRdMtm0KMX2KPJDJos+AUISyicrjrOwY8+ZkzFeSZrfWWWcZtRzbFgLW9s+Qm1PhC1RpTfXnxLQ7VIGonh8JN/offcJVxaDWuffRzH5GjJYdVHio6e9yQs9JOC1ZeRlk5kYJD38RQdDI+b0iMlpOXkognyl6QEragbcHL55HFiQyP46f5ncLX0YFAZWP3qCwwmRWCdMIbQsfESJaYUJCu7g9qig+z5z3+YODRCoEWAdRQMRoXgd88aMtfdikHhJwHYQhar8dhoOV1CdFAY3699jAiPgfaBfu589Xm2NJzktj+/4kXVCBgfKrk+9x0+wuIFC0XkuRyueet+FxeP7SchIoxPb7qF2LBwml1m7nzlOQyJ41HanHx6/7OE2FQYfQJY8dqrdAdoCZ86FTRCQCHOUS4sTjOlZWXMz1soD+z/C69ROs301FQT5vCwdf3DRAQEcslPQWbBAhQf3Xa3R5RNQxfPoRbkcJ0PvgnJxCxZTv6Na1AK9Mn1k4IQtxcdOsx8YWZQeE8nGiFYHjRR8s1GWb2eKTyAv96AJjiQ4PjxGCcEM9jXSePRUsb5BeOyKQlNz8J30XwW3H6n9yESBgFxQHd5OL6/iILFogD0oBYhzWIh9vdz7NftXCgvl90oYZQONRrRjxtL3JpVZCxdLp2vMgNa1AnWUSp/3s7Vw2WMlp5C73Kjjg5BPzkOW2o0Bffeh1YV7I3WtIG7v58Tv26jtmg/XTWnCPfzweDjhyYykpzb1jFxyQqvfdk7BZC6mRPnT5I3Zw6+4sUiGgVK6OofovbMKRbmz0Utrls4iUVB1HyZ0i3buVxVTXdrC2N8/bF09xI7LZuEu9aSPHchSpeAe8haGtfwIFU7ttJyuAjHuXp8tXqcY8KZeddtDI0PJ2X2TIT/SSFGcmgZrLnAmb27OF98AIfAQfhqsfjoaPE4WPnC88xYsBy1S7TcvfuS0Nw197czOTNTUvMl6sgD7Vc76e3qIj0pEaNBCKScWJUuutoucejjjYycuYCyrYsgo4EhpZ2oqVPIe+hedNFxKLTBaLRe7tnA5Q7O7NpO3Y4d+F9qJ2pMJD2RQeRuWI8jdhwT07PQiidIth08DJ49R9m3m+moPoXCbJIveJNIt0hLY8n9DzM2OQ1GveY/8XTXN9Risw+TkTYFnNejcK75L/729nvMn5vHzOm5sjwQJ1JRN148dYLTX2+jv+oc/g43FpsZT6Q/43MzWXLnPRgmptBvdmDwkzhyrp4/x+ntP9FUdIAgkxm7w03cvAVEz18IqalExidIFItaKCCUDlqPHubkj9vpOlODzuXEpVUxEuhLeFYG6/7wgnQ6qwX/SIwylFB2opRx4yMYLwsrvfxMHg0UHj1GVsZkAsR1CMG1ysOo20xzVTXVX2yhr+ocihEzYeMiGAlQ0+p28JeN36MMCJUbjPRvKOw0nzhGzc9baT56DD8b2HU+jF9WwJhrIPOxmVkERwQJ7rTXGo+VxgMHqPl1D1dPnUVhs8j8zkFfPRE5max+8Q/S2OI0OVAbRX/Uw7Gyo2TnpKNyK9GpAv7vJbJv/wFm58/Cx1cvo7/EWEJMDaoLD3D15wN0V5zFbbOiD/HDODES/9QUbnz+VaxKLX1mC4Fy9GqS637g9300FR3BR2fgit1O8q23cmHUypN/+juilh4VfhXc+HjsnBBMr8KjtFWelAYjEYEVnp1BSGoK8x9+zMuMMhqkX0j4Z4S2a9bsqdhHbRi1QddBDPD7gf0sXL5EFq9u6wg+elEYOdn3zXeYD1bRXXmWYH9fuqxDRM5OJzgznQX3PY7FLXyjogsoRuEDNBceZHTb71wVZAV/A+1OJzc//zKO0Aiip88CXw1W+cJ3o7WZ2POfT7CeqGG48bLUCIoUBVf8OMbnZHPP83+UYneBDROPr84FlcWHmT19qndErTXI4mfQbKOiopzFc+fIToAsoEQElQr2fvw53UerGG1sIUCgbLBizI4n88YVTFl2sxwjyRRKcV8tA5zftZOeb7aia+3A5XbT7qNlyivPQEICqSlZ8nNKVtmICcXoMIVff0v3kRM42trx12kYVDrxmTqZqWtWyr1NZDHbRVdVGPGudtNy/jwzs7NkYSsNfSrY9tvvmC0j3HbrzWJAjkpUIVYz7uFhtn38X7qOV6PoHSRAb8DkseGfEc+iDYLHN0e6g0WUtLgd3b1tNOzeTd93P+Pb0SNH2PaYsWS//gLOuFjGRk1Er9dgt7tksWq/1MCBjV/TXVqFtbOLsKhwLpn6iVs0l+mrVzMue5Z8OIU3RPgTLl1qxeWwkZGc4K0ivWdqLra0MTpqIjE+Gl/BZxSLzm6l++JFDm7eQufxalQDw/hqdSgD9LRpbDzwp9eJzJ3D0Khddq7Ez9W2Rup27KJr01YC+4ZkAeWTnkr8Y/ein5xG6JgY7A6XjJTTKJz0nyvnyOYfuXRQYD6MOMQhJ8CHSMHjW38LIROivSN42al3UlPfQGBACAnRkd73mbh4t4fKszUY/fxJiI9GKDG8nDUbLWXFVO7aScPeQ4zV+UoDzqhGxdi501n64P0gcDWiyJFuUzh3qpzTv27Hc7iUCKsdq9VK1IxpnAny4aannyEsMgaL3SVzszWCBHBoNyd37KT/RB2+LjXDdjuacRFE5Al3893owsK8C9OpkJKdE1XVJCWlEhLk4712sXCtZkpPVJKclYVvWJB8r6uFSRQnpwt3UbVnD0MVZ4lS++AcdWKIHk/wvGnMf+JhHCKqTam5zm6F8zt20VNdxfnffyVCq8Yyamba+rW4F+Xhm5ZORMAYzCN2+Y5Ve+wc+ekruc/2HavB36WRa9E/IYY6zyh//uk7uV+6VBqptRQF7O979rN4odDXX3foiqrZ5eHwd//lasVxeo+XS9bfkEFDzLQsdBMiGO3t58rB40Rp/RnsNxGamkbk4vnMuftuUOhwu10opeTGxc7CvSxYsBQftUHeH4fSgwY7RzZ+TtO+QvSNV6SHo9tfTbfdguLTtes9bc1NzJmZxZJb1/L7xq84WHWS3FvWc/sfXr3uKr2uv/I4uVRSQtyMaTKhQoI8hXrd7uTHZ/5A2cH9LFi9jJsKlrPryx+4cPosDpUTk2uUWQX5LJu3iNIf97Fl9wEWvPgcq555AquAT8uBnfc9cqq4jHliJHqdxSe/TbuDjbc/yOnKMhY8fAvLli1g+5vvU1pynHv++gbZd9zlBQyq1TgcFjR6FXVnKokx+FP84feM9PQx544VaCID2HP0ELc/9Zy38yJukngp2xx8vHodV5sbWPzAGqZlZnDkkx85VFrObR+8yRQxbvlfILtWhXlklLLmGqbkTJMFw/++y/7BIZkPnJeT7dWriSJZYZE6kX/NW4VteJD5T94hEzz2vvsZjY2XePyjd2SCBwqhM/G6U522UdrbGwhwOdj/wX/RKpTk3b6W0Jwcak+fYdLM2d6Xt3CfCced1sDr8xZKR+Cqh9eRmhDPT//4iAtXOnh88xdEZWWDU2gqxQlfQW9vN+0jvUyclCpvr02wCZXQ2d4lR1xT0lKuF/1u+jyjBNtcvJS9hAkBgax88UGsdjOF//2W5tY2/v7rD6iTk733X+hMhmx0dbTg9HVi777Kyc++l27ctX95lRERneWAoIRELytI7DQSqmnnhWn5pMZEs+Tum+WGtPuzH2kfHuXZLd/in5Lk3ZAEc1jh4cz50+h9NCRNTMbhVKEQsG8P/HfjF8zIm0VWSir66/ysYc8onvZuXpmxnBlpaSx7agOdfV3s/3wTFquDV/fuAn8/XEoxstFK5EDj+dNET4rieNE+Tu/eT5hfMLc9/zI9Xf0ERkaj8Rd5lte/dRH/VHuel5ffQnZyCne9+DgXLzayf+NWVIHBPLH9Owi8jhSQ99ohO2gJSXFEhI3FbPNg0CmFnEdqMlIz0wjxMaIRLmWVB7fKScW+/fz4xGtkxSew4S/PU3ykiP0bvydlUgZ3bvxcFjfyRSo+s9nM5YoSYnMSOfTrz1wsr2bcuDhWvPCypN1nzhHrxPtywkcAPh2U/fATP738N3JSU7nzT89TcvAQv/93MznzF7L264+839N1fpkoVHcX7mXegjno1Aa5djRqpVyGJSVHyZ89E6O4FvG9iq9X6WDrJ59S9v7X5KdnsvaZh9i76zf2/LCFeQU3sPq9d3EoPJgNPvLF7zdqoa3sOOOTJrB/87dcOFtDjmBd3nU/n771Po/84TWJinDqRMnlQmVzsuft99n64SfcumolyzasZ++Wbfy28UfufOwJZr/yLC69BoVWx6jVjq9ey97duykoWCIPIC6LG5VOjd3ipOREKbMXzpXSCoUYI2lUWK6Nz7//4GNKvtvKLQsWs2L1KnZv28Kvu3ey/vFHWfDsM9g9HpleIxaowmHj5KFCstNS2PHpR1xub2PW7Pnkrr2HiyVlJCxdiE2w2nQalEIr5lDy0/MvUX2kmGXLljDv5hv49rvvKC4tZ9Gqm1n/8su4lGoUerU0rouOUNHePSxfulTumG6lUgY6iD2p4XwtM2dM/R/7QWrExDW9cs+9XK2tZ8Oq1eTPnsOXH7xPxemTPPXGn5m0bv31DouoSJW4RgalM3h8SCDf/eufMr5w6dpbiJg1h1Nna0nPnobZZsNP5IqLdWR28vdVa3BZR1lRsIQpWRl8sfErTp2t4Q//+hdxy5dJnqO4dlE39lztpfViA1NlB1BoCBUCt0bh3v2ys7ZqzU1ylCo4oNJNfy2W65GCAnw1alYtX056aorMBL5wDWfx/ldfoZ010wvpFG9AYXDu7mC0vY0IhZsv33lb5nIvX7ceV0Qk5zu6yM7L976zZIHmlAkbry9dhsFXx7rbbiU8PIwvvvmac5ea+fDb7zGmpcsd3q0VkXHQ0dyN02phYmK0LFztgqsIXG68JK85Nj5aXr8kE7hcuNrbeeSuuwjQ63jw7rvxNxrY+MmnmPsG+NumTZAYJztEUpeo13Gx7iyRInmrvo7927ZKzeANjz5Gp9WGSaEmQUw9JKVCuKet0NDEC+tvkyaTux54gFGbne+3bqW1q5tvd+yAkBCvflehkgzahvpGDEZfosZHSgmnRiKQoLamHt+AQMbGjpGdKaVDVA9WCYZ+9bFHiYkI5enHHqO9/SrbtvyMbcTGa/tEoohG4pfkjdCouXj+NBOC/GgpOUrxjh2MGTOGG157jfff+zcPPvciRh8RSSowWd49aPDa2PP5++5nSnY2jz7xJMdOVPJb4X5UQYG8veVHr65WJhmJj63iTOUZadT0CQ+QZxwB1RDfwPHjpSSlZxAU5O8dbYvTntNO3a4d/OWF55g/dzYP3LmBigNH2bunEN+oKJ7b9qPsPpusZox6X1QeFa0HDjMhO4OiTR9TV3+W2NhYCp59nrPVZ0idPguFSi9zs912q5xOVny3iY3vvses6TO56/6HKD10mO+3b2fynNk8+tY/pf5b9GlUCiEYUFB88CjTp89EY5B+ZLkUNQ6o/PAjPvjba6zZsJqVt95M0badHC08jN1qRx/oR2JuOmvXruXA1l0cKz8pUV8b3nnbuzeL6nvUIu/VsZKDzF66DBxeB7lL40HlsHPi72/x+6avmLNyIYtW38ShLb9RUlSM4t3lN3qG+vtYu/IG0hLiuVxfx8ffbWLisqWkL1rGiFuHQq1B6bISooaz+wuJjYpCHRRM2LjxXBTZwE4XV0/W0NreyqzbVxIWFoa5roVjewqlrkPks2Ysm8PE6Hg6Sms5VFyKf+4UJkzLltl6LrHxON3olFqqj1cwIzMXP40B67VYnRGFjTClmtPfbkOldhO9Zjb+IX54ai5Rvu8gkbFxRMTH4zcumsDQcK5cukx7T6d0fKanphFkVmI2mdCOC+T02ZOcKyll6dwFhIWNw98/kLr6OgI1OmoOFqP01ZK0Zj4BgYH0Hz1HUXEJxpkZ5C5ZjGvYKROgxGz+4pUWLg52kT4tB5fFjk6twW6xyv9P15UOpiQn4xoeISDIH7PWhe1qN83b9st1nH7/TaiNWgZLzkhBambeTPA1EjB2PONj4mmqbZAvDX1UMHGxE1PLWnUAACAASURBVDCarFLk7Ar2penSZegfweBREBM9geDgYBqbLjM6MER9RRWGED9yb1suC86O3eUcLTlO/OolRGVMxk/jj80qAI1qmf3aPTpE8uQ0lAK0a3PgazDKAG7L0DCZ6elYRk0odCrcvhqGLlziyo/7mDAhiog1swkKD6b+xz101F0kfe50RpSQkp2Lw+yk/+IVBp1WWnwdZOVMQdfSi8BdusMDuFB3AU23CR+1htiMFDn2uNzawnBHF1dOniN2YhxJS2ZLbUTdtkPUNjSRdvfNuMKC0Sg1aDQ6rE47TZcv4Rfgi4+vHwYff9RSIGxj84+byZo+lcSYGAJEUSv6NzpoqT5Df1El8RNjibs5H4vNQuvOI/Q1tjJl7ixsPjrCEhOktqyz7hL95mGskUbiJycxdOUq48LHSDdZw+k6wpVGfLUGwmNFPqaT5pZLmHt66T57gbiEicQtmIYGNWVf/ELP0DBT7r8VR2ggLodIwBHNFg01tbVERo1B7+uH0uiLw+YkQK2juqqSkLHhjA8Lx2fUhk6tZFBh5Up9A5f3lTAvfw7+05Jw22w0bNnHQHM7s1cVMKz0MD4lGcuImf7GVq4OdDNm+iQMYYEyx9Xfzx+F1sCls3X4DTsZGxRKVOw4ekz9XG5vwT5koqm0ioXLlhCYmUBfVy+NO0oYtthIv3ct1kBfbBaHBHELfebZc+eIiY1GazSiNvpgsdpQutzUieijhHhJmg8QkF8hKVE5OVVaiulUHYsXzMcnZQJW0zCnt+7B160mZvIk/BJiGAw2YDKN4NNlZrCnm3G5KagDjAwNDhESGExLYwsnDhxlSXoueoOe0CkTaW5vxdM9yJWLTVzt7mTq7JmMT4xnoKObqt8OofH3J27VYulQ7e4dQKvRYlRrKTtWytRpU6Wz0+X0YNAbcVitVJ2uIi0nQ6YmBIloRJsNH7WafTt2MNLXyw1LlhA3YTxN52qoPlRC+JgIQpPiCJ0wXhqRBodMDI+YGBgZJDlzkow6NFvMRIdFMXSpkwu19bK76h8cQFhQIKZOkQIxQNOFBtr6e1i+djU+oUHU1zWwf8c+IibEMH/9LYyqlfK7EC7D4aFB6s6cJS8nF5vI6NZo0IgIKpOJ8zXnyJgyWd53j9spGWNOkfhRdIjRkSHuWHerBBS3X7hIbckJ4uLiUUeEEJOSjE5v5MrVq/SZhhmxm8nITsfmtEt9Z2BAIMN9w5ypOk3ihBjGRUXKZAZzbz/0DlNz9iz91wyCN9+5Ho1OS2nxMZpqGohPzyAsJwNFcCB9g8P4+/rT39lDa+Ml5k6bgWl0BIeAdut0lB0tYWCwj2U3FkgOpcbtRmG1MXK1k1NVFbJDftPKG2Xe9Jmjx7lSdlpqvjzhgYxLTECr1tHU0kJ7T7fcn8IiQ2V6lehABQUGcbGuEeuoFQ0KUpISZc3Y0XgJnxGnLB60UcEsvmm5HLSXHCnhzKlzzF1WQGhyIhatFpNTJBRp6G27in1klMSEiZIzLfYwnV4nD+Z6g5YJ8dEym16YWwI0WobbO/j1560kTU6mYPkybBYzx/cUYqprJicnB0eYH9EpyRhVeuobm2ju6yRsbITc+/v7etFoNPj6+dN0qQXz4AgBSh2piQlY3Db62q6g7BygorKC4MkJ5N1QgGhCHC46wpVLbSxbcSNBE8bTZ7GgFTm8LgWNdRfx9w9gzPhxeNweVOI+ezzUnq/DLziQsJhx2GwWArUatGYLXTW1VBw5TO60bGblzZRynsJfdxFgV5KSkoo9wEBMqsjJtlB3qYl+h5X4pHjZKR8ZGsJoNOJRKtn0w0+kJKQQFzaGpJhYmaNuHRjE3NbJ+fo6wtMSmbogH5dCyZcbv0avM5A3fyGKQD88Gg1O8ZxqDZwsr2JCbByBURE4HXaUZiuB/n4cKj1GkqCEBPpjNZsJ8DGgHBmlrriEniutJE9JJTUlGX+Nnm3fbiZI60PK5DRGDCri0ifR3tEpo0BNXX0kpiUTEB9JY2cbY6Ii6e/po7nuEoFGf9kwSUlIYLinB0tPH4PNbZy/UMfkebNIm5pDy7Vc7MLCQzgcblbffhtmrQqnVoPVLuIjFVw4V0d2Zg5mpwO1XofL5cLXYqPzQDGtTXWk3zSH2MRYRhs7OHv4OJbuQRR+Rsbl55A8ZTLm5i4O7NyDT0AgSZlTcAf6EBUWhqflqswbrrUNkDB1GkJcYnG4UBg1qHp6MBcepe5EKRkr57JoyUKaSk6xSbiA37n5Fk/P5Rby4hNZXlDAke3bKKo5LUHE6//4GsMOBQqDTo7cQvUq3n3iCar3HeLG/AJWLFrG5h82cbyikjsfeJgFLzwPBhXWURFYr5MV6YmD+5m2eJFkwbkdbtRCpGA0su/wPmbOzcMgBWguNCodVrNVtnLn5M+XIdOCsySioFzmUeqOl5O7ZB42rVWyx/TCVWaHL+97hLPl5cxdnE/B0uVs/PArapvbWPvc08xfv9bb5RAnNYed1tO1vP3QM4QrVeRkJnPjkkVs+uwrKs7X8vi7/yTlpuUSDjtiE8RwP0w2CwfLjpKfNwej1SNjo4SjsL2nh/MXG8ibNRuDjAZ1yo2jp6eH+oYLzJg9E7c4XskZvwtTTw9Xzl8gc/4crCqRTyk4Pzq45vb624qVWPv7WLB8CZPTM/jsw/9ydXiEp955i4Rp073tdb0Ou2UYrcvF00tvQD9q4YaCZWSlT+azDz/ifHsrb/28mcDcTBxaDQP9w4T7RfC7AIcqXBTcdINMeHAI4LNKRVNrK72Dg+RMycLgEmWPiECCpsZGWQxkZkzBo/TgUShkzm5bYxMqs4Xo7AysOid2lwN/sSNf6eL5lavl2PO2e+8i0Mefr9/7lBG1mic2fkzk5Ml4LE5U/v447cP0Nzbxr7sewmC1seGR+zD4Gvnsk//SY7PwX+FYGx+FxSZyj4VfV8/lU6cY0nuITk2SL2txZNIqtJw7VSPBqQkTJ8oDkEOIxhUK3vv3v5k7dy65GVPQC7Ch2OWFfuzUScLCQxgTNx6L1oPS6UJnV2E/XcNzt97G+LBQ7n7kAQYGh9n42dcYwsfwxtdfwZgI2T2yOG1o3A6ajx3nm6deJESh5OEXn6TpShs/bfkZzzVg9puFu6RzemRkBF8x2rKrqD9ZhSoyhJDosbI5J4pYhRPKj1cQFxNP+JhI2QER6Sc6pZLjR0tIiI9jXFi41zUp5loaBcfKSkjPmYJ/eAhD9lGMAuBqhk+fepaawwdJGD+WBx57lPKKan7fVUhoTDyvbv9ZGmwsojFuUGMzD1K9cw/fPv4iswUn8aF7KKs+ya+/7SQ6PY3ntmySImhhhlFLULCH08dL5casDwnA7RaSDLWMfjx29LjcxATmyKkUyS0ujC4FRw8fJmNaNkGisLU6vfw4rcBnHGG2wKKo3HI8GKw2iOhaSt/8N7v+8xF5M6eTf8davvnlZxrrm0mbPov73noTt06NWTTqlR7Uw4O8uu5ODLXN5CQmsfy+9fx2cD+Hio4ya9UNrH/rdRAxSgOCcaeVzs1j+/cwZX4eHp1aCs+1Sg1qp4IDh44wY/FCFGqVLIiEgU446YqPHGb+ogVypCKqdZ3Q59hdlJUUM2PFQtnCMo+aMIqc81HY8sxznDywj5nZmay87XY+/+orjpw7x61PPcWNjzyETauVIzyjaK877Hz89NOc3rWHlfMXsHzlTXzx+eecqK/jlsceYfFzT0hXvKwaVXraGy6yedtWnnrlBcxiJzTqZFNJYbJRUXqC/IWL5XWq3C6p2RoeHqby1ElmLpwr90yVy43eo8DRN0T1ySpmSmap+PcG8fcNlNf/0fo76ag9y+K82eQvv5H3P/mQI22XeOhPrzP/ptVoff2lzEdE2Snddl6/awODVWfZcONKsvNm8vZ773Kmo40/ffg+CQWC6eoBcWANCMbU1cWZuvPkzJ6OWeHBrvdquIbbemhraGHWDBErKSaoXq3c7t276R8aYN1dt8uuiMcpClglnc0tDA70kTZzGqbeHpmupBBtZ60fLy5YhKq3h4duv4NxY8fzt48+4ILLyusff0Ry9jTcKq82UCFwGOYhHl97C77dAzy94R78/H35dPN3nO3r4csd29FHj/c6rUWnW+9DX1MTTVdaScubhlnpxoYHnVpHa10TLpOdLCE/cbmk9krIChoaGrA6bCSmpUjhvWAziuKq4WwNPgYdsZNTcVrMKEU2sdZA8Reb+PIfb5IUHMjDd9+FSqfnvY1f0KlS8NY33+A/IQanRisxMEqblcHmS7x4zz0EjJj5x4sv093Rzpebf2BIq+P9vbtlJ4sAP0b6+/ENCaWx+owE2E9MS8XmFkIG5AHoTEU14SFhTJgQLZ9p8d4S79mKsyfxDw8kPHasZF0KwLV4ps8Vl5OemIRx7FgYHQaD0J3aGThfz5PrbicnLIqH77iLlq5ONv72C7bwEN7fuhW32MP1XsOEKJDffP5pKvfuZUpIOC8/+AiXztfxwy+/QsQY/nxgHzKBwaCWjlwf/0BOHT7G2LHjCR0bhVMk9XjjEzhZVkFyfCJjQsNwujwyblGtVnO8+AipGamoQowSmCyMnTqXh+qScmZm50jkjZg62Z2jshiu3fIb7/zhFXImJvDYgw9ytLiE7QcKZcjDixu/xKNU49AKzqAb97CJ8l+28/kbf2VOUjKP3XkXpYcPs7foMDFZuTyw6SshOpScU9OICaPOyGvPvMg//up1AQtvg1MlmJpqDu4/wNy8udelVwo5DRAkjvJfdjP9hgL5e1xKMdkQ8jEDNfsOkrZwkTTUSRCAdNMr2fXuW2z5bhPZWVncc+s69n7zHaVnThJ94wKef+8d7MKkK94TWg36axKan557kQtHi0lLS2TNqjXs27SN+tO1KP5z3wOeCLWWgfIqAhwuqWOIzZtOwOJ8MlbeiNovSNLm3fJXWtj3+Zf0n6rl8pFKIo3+OJ02orOmEDp1Gjn33IvL4UTlZ5Q6GpvLxoEjRSxYsAi1F5gi27M2h4vfD+zkxuXLZLdKzu/E7mS1UXqiilnz868T0L2TSLPICD5+nPzF83CKN6hwL4pN2mzj5Kef036yiuGrV7AOjWIzK0ieNZeoBfmk3CIE7x56R4cI8QmipeoMu9/9lCiPm77GM+jcNqzDZqavXokqL4dJK26QwGobCsxCjzEyTP3ZagmelYFmbjcepYqO7h7ZSs+fNRuFaOt43Qky+7fhQgPZc2ZLsLJYsCqni96ubuou1pOXP8crdhcbqshk6h3g1Fff0lB8GLdthMH+fsneSpo9l4nLlhO9cKnUvQ2PCtyIFjo72P3Bh4w2NWPt6aW/ox1fHz0ZBQvxnTeTxIWLZMSM8AOJzv63X28mxNfA6lU3eNnQ8ltRcKmllf6BYXKnZEpHkFeJquByUxOW4RFSp2R65/FSGQ7tFy/Q5xglNWuKXMziNxncHmxNzVR8s4mus6fobLsktQVBxiCCU9OY8dRjGCeJcQWYRa6yj5r+ulpO/7CVy2UV8qVy9aogwoeSsXwxYQVzGZ+RI7OGxW6lVaiov1iPBQuJyUnyE8nUALeG2uo69PoAJgoOoKTfi9aagvffeod5c/LJyBEaQFFACWyJh3OnT6IZH0zUhBjZhhfKLgHtHqo6RdX3mxmoO49lsJ++/gHGxicRkpzG/KdfgshQ6TYWk3MB5hyqruLER58y3FAvyNC0Xu0kKi6FxEULGL9mMf6xE1GJ3GBRUrvcnKiqIDx6DGPGjJVaECHM1XpUVByrJDYuibDIoP/lxsmbfeJawPikmIn4XtsU/7emxFN/orSY8TmT8A0IwYEdPzRyv/ns2eeIFyaOyhMYPCrMdjfGqBiS5ywga91dEOYjOeI2BRiwcu73nQzvO0JLeaXUyQ3bbCRPziTw2rgy88HbIDhMOjyVbgFeUnKo6CBTZmbjY/ST1y+k2+L6jxWVkpU9HaP/9YxIUZm74bjguOXmoPERCRtiXYkZhJvDB/YytWABLo1eFjPCYBHs0ND806/0FBbKiD2BvOmy2wm+hkgKz8pl7qOPSa2fTe2VWjl729n4wh+Y4dRKreWAy8Kg20Xa7Dx80lPIfeJurOgwCB2OMDapYfeh/SxaPF+uHLH2xWdSOtUcPXCYaUsXyA1VDEqkCMXt5kjRYfIlgeD6j3i0Rx2cLC0mvWABozJXWSH8OigG7Vzctp2OokJaKk4Q5BvAkAcCc7IYP28+GbetxypAx2K/Fukw1l5Kvv8WT8VZOqpOye/XqtfJaMagrHSmb7hdumXVUgusprGunm2//cxLr70krTTimRZ/OUetnCitZK74XNd1V6KAco6YKD99kunzRAHolaVIZvU1Ltu5mnNkzpuNRQ6dlNIAROcwVd98z0hFOR2nT8mxliMsGPXsbFJX3ED67IUIUpOgyYgJoqWrlaObvkFVcY7h+otYHDbsQb6Ezp1BzNxZTC4okGYMMQXQGHwwjYxQVlEm4z7FS1Qc20W50dfdQ+vFNln0e0d1Yo3Y2b1rJ33Dg9x+zwZ5+Bffh1KhpKO5mfarHeTOnC5/g4zOcnkwNbZw8pff6Dt0CFVXNzazFW3MeJzZk0i74UZSps7z3gQZTgwddaeo+X0XliPlmEWSidB3hQTIzPjoObOZMlfEel5fO0oFTXUNmKwm2RG2SyuTRDjT0tSEa9hOuigAxbWLD6Fw09xwAYvTTkq6lxAgySsgu7UOp4P07Mz/3/V/8cY/CRgcRlN3Xhax3X19+CXGo8lOZ+a62xkzOcdrzrOJwg2unq2k+Ltv8GlqZfhCIy7hRE1IIDg/n/gF8xibM8WbHHd9nZw9eQq9Tk9i2qTrBivvO+FMVRXhQaFERsd4NdjXfyrPVuIXEUDkuHHyT8SzIlzaZ8pPEhkyhnFxsbIoF2cr4f6uOLCPnhMnGSo8iv+Ihb6BQcZkZ+BIS2TR/Q+ii4iVtbT4Kl1mJ5+8+RqRdivWspNouvsl0iVicgbGaTPIWrsKY1KMVED9j64gECxJ8QkERgkTiPeRFuuo8rgwyiUSEiyi1xRyjxA10fEjpUyekoI+0Of6Xit3Mg7sLWReXj56MaUTqT9GsUM7qfhhK13lVXSXVaI1mTGodfL+K6ZlMO/e+9CERDHi8GqzheegdvtvXC05SlfJcfyvNWIGBweIyZ1K+Jx5JK27GUIMEnHmRfp7+Ocrf+QvL7+G0mD0LgRv4ipFh4qYlzcHhTBwiR8h83G6OVFUzozZeViUbilhs1lGJW7tUOFBiaUTn1+85mR2udNGyQ9f0Xz6FBdLK4kOCMIzNMzYyUmELp5F7h3rGbGL4s8Pm82Mv0bD6a1bqN2zD9O5enRWJ75+QTicLhTf/ekvnpUzZrD/rbegtxeFRs/qN/9Jb5APwRlpMsfSZBrAx8+Ay2LiyolTxKqMfP3cK/jYHYy6LNzz+acM+xjxT8vA7VB57ftWMyqDVjJr5s7Ml+JlKUocFV0oF2XVJcyYPRWtSrhjnFKIKbhWFccrWZi/ULLFpLNLGBSsDk4WH2P+AvGQXt81pPjT5M24Gxrk65feQOeAwAkxFLz3DvWdbSQvXYzFC+uQG8rRnbvwGRwiOyyUTa+/itHjwD8qnJteeI42Hz3js2fhsuqF5hqLMDMMO6k5Xc6CebOupzV4H+3OblHoXSI/L0/2zkSGpFWhoLevl5ZzF8ibPUfGZImVKwWXV7tkm3tevmBoXRffO+w4ujvRdLXTV1HO7598Ik/zkemTWPDXv3KuvZOUBUtxyLgeUW+46W2qJ8hlpbbwEDs/+JxxIcGMmxTDwsce5JLbRWxuHi67QaKHxHji22+2429QsmbtCtxqUcQLtr+Cxsst9A6ayBYsLkT30i3HAQ2NjQxazGRkZMqCyyiePCt01DfQ5jQxOSdb+jAEN00Ij8wNFzCqHFR/+xXn9+/HNjzEklvWMu6B+2no7ydm2lyvTtpbn3G1/iz+I8NU/76H41t34KPXk7tsPtPW30yt0kncpKloHWpUMrIKLl6+wKhilKSURPlQiw1J49JwoaoejU8IcSljcaoE/kR8BgX/efNt8vPyyZgxw4uFEJJHB3K0qo4MZlxsnEQ3CCuD2gE9FRWE+es49P47tFdWMTpsYsMzz2FcspyOYRtROenyJS6jv+xuGkoOkDw2jO2vv8pIawumEQsFdz9I7OLFtAboCI6Ox9dj+F+wB2VlxwiJDmNs9Di5asURSGVxU3msigkTU4icEOpNq3Lb5OZXVlxCxoQEgsZE4pIaEQ9al5LK4hJiJ6XgFxHGME6EVcXHAZ++8DyP3HkjW/78OjR3M2J2cvff/gpxiVjCozGODxbYPqld0qnMNBQXkjw+hp+ffo7O5iuCOc8jr76GZUw4iowkdIFj5PXpRC63Eo4UHWTS1Mn4Bwb8XwGlsXooOVRKRu5M/ENEKSG+GSsjKjhypIhFk3LR+wfgEqG/8gCkpGj3HnIX56My+Ho3SLcDf5eW5j17iQk18t1jjxEg+J3+Adz4/pu06HSEZM4Ag9K76QmkV38zB776jNtWrGazSPgZNePS6Xnwr39h0N+XwLzpmEXXQpRnCqU0/xQWHSB/zgzUwhhyff3oLXBs7xFmLV4iZbdet7sLu9POkaIiFgstrVg48vkVyn8nRw8eYOrKAswCu4RKGoA0difNRw4Tq4EtTz+D0eTA7ePLTZ98QIfTSeDU2Sh81LJQF8MAVKNcPlxI7LXR2ZbnXpKOYZufL/d/8G9arWYmzJmDU6YQ6eR5rP70eQoL9/L0S0/h8QgQjHgDuhkatXDseCUFi70kBhnuq3RjGRrgxKkqZi7Il2tNvMBVCjVDPb2cOneOmQvmM+gYxUfjKwLt0I84GD11Fp/6WnZ9+AEKkQ8cGcoNH/yTiu5+ZuWJmM7r1YESenouETjYi+boSX559wM8QtA3Npyb3/0n7TYLYzNzZOdSIHccDhcuk5nztWeZkTdNGmm8UjMPLVe6uNTYynyBgZGHTHGwtsoCsHd4iDvvvVfum97SREFbaytNzc1kz5wmnbjiP9GjorflCv49fViOFLH740/QK9UEpKew8K0/c27AxOTMvP/f9XdcqSPMPIzpt0KKvtmMR60kJHsK+a88T4tSQWzyZGwukVyhlFrFC7VNOK+xRVMzkqQT3yHSbsTeWdeAY8hGZvr1WEzpQrVzsb5OjvXSsjJl7q7Yj0SH7UJ9PRa7ndQp6deP5W5E/s+WL75m4cSJtO/YzsWDB3CZLKQtX0zqsw9yVedDZHCyt4AVP0o4X1dGqr+R46/8g66KUzi1SrJWrSJ27Tq6DHoik+IZcdpRqNVyolBz8jTBAQEkJCZ6J1HXi+eq42VEBAUzITbeq9kWa9zlovzUcfwjAxgXN+E6JEccAjWcqaoh0C+E+MRoKZkUhwG1wknDmSoS9Xp2/vHPKC9fwdkzxOL7NmBcu5QrOiPjolP/3/1XwPvv/YWHF86j7LW3cAhQtRZm33EnAfMWYgoNJShmHKMeh1yzAqdUXVLG5KQUQsNCZeddFH8Ol5MTx46RGpdAeESUt2C/XhzuP3yIzIxUxgT6yfrDIRXCSk6WVpGRnoXCqJOpLeI3abDRUX6CKIMPm559HnXPAEYnrHzqcdxzcxgMCScodIIXe6oEgxPajx1F7OI7X3oVH7udntFh1r3xFwbDIgmclotNTD6vI3UUbjf/eOV13v3nv66XK4KI4LX9Hio8wIK8fElUEK17t8pNv9lMyeEKCpYskYEr4scu41nhl927KCi4SbqGRZqWbOW6HbScLSHaaODzJ17Fc7UPnUbB3e+/xYDKRlDeTFxqHxxo5PvaMtBDZ1MtE30C+WrVPYSgQR87To6+FR8+/qRHNTRA97GjjDf6oFLrMUycSNDi+Sx64D6so6PoBRRYbN1uJye++4mzuwsx1VwgWKPB4KdnJMCXiOVLWfHI4+AR/67c5RkyDVBaVcnc2fkY3Xpv5qYo6kYtlJYfJl+cwvFIdIvI2bS6bVSUVbBo1nxUooK57uoV4u2q0jLprv2/TUn8Y9sw+//7Hr2nTtFdUctY/1BGHA7Cc9KJW7uC1KVLxVaHy61E6XZzta6Ob/7+N1KDAmksPUaAEPLrlPgmxpN1112kzl0Cbq94UoiWR61wtrqMufPEw+69SnEOvNrbS33DZfJmzpYxWKKwEgiR/pEBWmobmDNttiy1rj+7dPf0c6a2hoWi8vceEbyntYFeir78jKYjh1D3Cou6EpPCQ3DmFDLvvofY6Xl43GqZwCO2T2fnFbZ+9AGjzS0MN7Wh84jcXwVjs9JJW7+OuGn54BRHIu/J5dvNO/HVwZrVBShE5JVchgoam1voHRghKzNLRjF5A6sUNLZcpt8yyuTkKXIDE9+ksMe3NDTR7hwhfUqGt/vhpWNgv3yZ3Rs/pq2yDG1frxQ6j3jchP1/TL13eFzVtf/9mT6jUe+ymq1iy0XVlossS+42Dh1CN4RLKAkQQgKkQAIhhBAuIaEG0ui9N4N7kdWrLdnqkm3JktXrzGj6y9qj+3ve4Q89j4xm9pyzz9qrfEvhKlb95C6il+ehF7EXtXFdjHe1K//IC80tTPT0ER0ejjY4iJj8bPJvvZGkxblKK/L/qvaa+nqM4TqylmQo/14JwALqa21qQx8UQVpWkmJNShIusfLZvzzD1pJN5K5d+/9Yh3I3a2rqCYqNZOHCRerwNs53Nocb6jn20Vt0VR3D4pzDotURFBZNWNYKNt57P5b0NAWwF3tKGYn0VR2l8qN36W+qxz4yREx0PKbQeKLy8ii9/y7MkfEY5frPl7GHjx1hYdYiEhMSlGxGYP1aaitqScnIIjZBvHoF5uBR+6equoK85Awi4uOxa+WuSLdJQ/WR4yxbuozQmEjFBlUyB0742wO/JEVvY/hEPf7hKUKFZR8RTXDWCq7601OSS6hkQGHesXPy68+oev0t3INDOF1uJDWErQAAIABJREFUTNYQwuNTCF2WxcW/e4AZtIT6rfMMQDh45AD5RSuVq4GsXzk6u2VUXUH2yjWEhIqWnU+JAU8CR6uPsH1ZoWLQz82vP8gPZQcPs7pkg1K9l/VIUJLEvOKddxmoPshEy0mMIzNozFZ8i9OJWruWi+79heJdCchbaVV6x3nk9lvJNwZxpq6ekJBQ5TQQn5FFSmEhReJ9rNGi0wp7PdAx2LdvHzu3bVKCv/L0yvU3+PQc/+4wxVu2BKpypUbsVQmiKOnvKBV/7/mLpipQP/u++ZqNV16mklcRKLboAh62X776CoP7viFoZBj9pB0nWmLXrCF27ToKf3Qrc5qAepYKJkYHh//7T3o++RLfhRHV8ZzV6UjMK2BBXj7Ft4oXsGAsA62CtqZ2Pv/kI373+MP/j1AgN1LEq49X1bJr45b5WBggm9nts9Q01FNSUjofdwIJ+OTkJJV1tWzaKuzmQDdVrr93yqEko/wn6xmoqyFcRHWNOkI2ryd7xy5WrtyKxjLP7pQzxznMx88/i7/2JBOtHZjCQnBYLESvzCd3x06WlG7EYzDhUpIXMD0wSndbK+s3S/EsN1DtRM4Nj9Ddc46StetUYh8IVi4lnD42NcXum29ViZLEPPnZf+4c5wYHWLl27Xz/UuKPG/+kjc9feAFXUy3jp5pJiIxiXK/FWrqWDd/b7C1cmK8OfcUuNMl0ppsPn/srYZ19THf14BSFiYR4jNnZbL7pZlJz87G5vBhNghKE3rZzTI4PU7iuQGbIqgsrr+6ublwzLrJXrJxXhQhI1nSqDqCH5Sty1feUZ0X+O9HYpLBe6UuXqivgcjmUp/w373xI7/Eywof7mG5vZWF0HMMaH5at69l8049ITM6d7zCKd7aNgdEODr/zBv7j9WhHxnEatLijYwlZuZbL774HS0K0siMN9Onh9Ikmgs1BZC4JFM/SAZcFNzZIBzCClJRF8yPvgApEXWMlYXHy+2T1/UUiSXqAFUerWZCYSnKGTDHERteDxaClu76G4x99wGxTI87es2RGxWOzWvCszeHqXzyAOSwpEEcUecPH3//2e4LHR/GX1WOZsSmRfE1yCqGr1qv1e2XCJYLt83u0trKCjNRFxC8ITEMCcDA/1ZXlqjMoQtaBB1gTKPbKj5GfvYwEq/Tr5J8C3+Lg/iNkrcghLD468CvPnIr1J7/dS8uhAwyfbkE/M4Nm2k5Sbg7a1bn84K670VpiA2oDbggRl6YvPqX74H7G6hsY7ztLVEoilvTF6LJXctUvH0DUpCQ+SK9erv/9d9/NKy+9NJ/BB9Yv1+/IoYNsLi5BKx1AjR+PJAQaIwcPHKNU5OCcHvQGLSarJLFe9h4+xLZN29CJ7rTsZXWBXJR98jqNBw7gOn0O06yT6MhQTPHRJJSsYd3//AisoXg1Rpw2G0FmI1/+6wUmmpqZOd5ApMSZUKs66zWPX7LT77HbKV25ks1XXU35P//N4bpaMi/exbWP/kEZh9vdfoIkBR0b5uM/PUnDwcMUF29m14038s2Lz3G0tpqL7/4JJT+5K8DwUVW1bPY5Ko6Xs3HLVtW2F8C1zmDCOTVFpTAGd+5QmmROvxejxoDDNcfxmmq2FG9UWJ3/2w2zbifHa6vZWlIauAgC/zOIbo+Nl+68nc7qaq6+8VaK15fw/l/+SkVjDbf+5RHyr7sO1cBV808XnO/n/m27CDcY2H7jdazbWMr7TzytMIA3PfMkeTt2obWGqeU7tWKZ6eX0iTo2FK0JCCNLO8JsoH9inJMdXRSvWY9BhWzlmsnY5Liya9qwphiNsIBVIqBhZGKchs5WNhatxzQrd1KHW5os9lmeuvo6Jro6uPW+O1i+ZDH/+ctz1LWc5vdvv0bChg3zw5z51N8+x9M7r8TzPeD7mntvJyMjg9cf+SPdw8Pc8o9nyRDPQEElu8AdAu988g1Wo4arL9qhDMulcvCadXQMnGd8fJpVK3IxKTcXgb5o6Tjby7TNRu6y3MBkw69Rk7zOM71MOO3kLVuOVa5/oMXAXH8/v7/ueoK9Th743YPovF5e+6uwj8/zt4PfQXJS4NorFX0f9A/y8M4riQ4JZvev78NoMPDP3z3FFH5+8ckbRCzJCugByVKtUN3SgsmsITs9DYNcTyWAZaaxpRWDKYR0kSzQ+XH75/B9rw/20ksvsnP9ZrKzc9X982uktwn1TY3EhEeSkZiCXgqL+RnZ0MmT/P6mG1iUHMNP/vAQw9874nz61Cv4tSZ+fWR/QM1fGK2yoMkJ7O2dPHLNTWRlLuKOJ35NU30TXz77FkGx8Tyw510Q9xebsOGMuPV+Kk80kJS8gNToeHTCkpMLLZi+ulpSF6URHx2NhDwPHkRxqryunOzUTOJj4lV3Tgliy/orq8nNWEpYmGhfBZjc8lZ/ffjXdH7xCYsTY7n/T7+nobqBPa+8x8LMZex+53WUzoVqoQXGbD1ffMWHv32SRUmJXPunhynbf4Dv/vMJafl53Pbxf3D43FhE7kinw+n3UFZXTW5+DtGWYDRC1RRMpUHD4coK8gpWEmo2q661hDe7VsuBqiOsKygkzCgjY3nJGNhPZVk5JcKgk2aVYDklI/XCd6/9l7f+9Cibiwu57be/5KM33qXpc5GZupQtT/1hXkvNH/Aonp3k/ksvI8GjYUlGOpfddwcfvPkudZ8fYf3WHVz+wp+VMoHHJXqFRjw+r4o9petFJ04weG7lKiCWYqLGv61ksypMpCSSOyOj6SMVx9hZtHl+fOpX/sYyhig7eEjBUgSPhUNE8AKG9a/+71NUf/o+29ev4brbb+XF//0bbVXN3PqTe1h5z13z3qlS6fmUyP7rv/ktp6oqKSkt5pJbbuKl516k9kAVt919Hxvu/2mgMNQa1S3u6T3DFx99zIMPPKBUENS91PkYQ2Ay1WqdAt4XvJNc60nnDI0NjWxZVxqYecizohGGrZuyigqKSzZgUhjO+UNk1snjP7+HvuZqbr7yUlXM/uvVf3GgsopHnvkr2ZdfEdj7wuaWnxPjvPDL+2mtr+Pm3TeydtdOnnz4UdpPdPOHZ55l4eW7VCHsF5kTLdhGZ2g/2czK4qKAo5CwaDUaLowO0917ljWFa+ZreQko8PW+PYxPTHLjtbsDibrbq8hUY4ND9PafI6dotdqTZtGAle92YYIHfnQLczMD3L77enJz8vnbU09T1dzC82+8SZwoJci6pUARLK3LyW+vvBzbyDD3//xnxKYm8fiTTzM6OM0Tf3+BePEa1mkD2G0vXOjqU4oISwpyVIEguCyB/3T1dmG3zZEn06558WYp1NrOdCpSzrLMbDUCFGy7xuOnu60Dn1ZDclZGYP/IWTfnZc+/3+ZfzzzNwqRwHnv4IXC6+OMTTzLn1/Lix59AVDRYpdxWWSP+7i7uuXk3MaFW7vvZPfi+t4/8w5P/q+YBz7/5Fvr0JLw6iRkBqMOpukYiQ8NJTl+kxtei8yrj4aZT9URFRJAm8i0BkJJKTeqb6pVvcHJikpq06NT5KzjmE4RFRROXnqSwjhphB0soP3CER++/j6TECP7w58c5WVvLW+++hyksgic++EgpU6jnXH1nP0/ddTv1Rw6xNi+HX/7ifirLy3nvk6+wxC3iL2+8GXD+kmmFPzD6l1Fveno6UbHRAbLNfApbVVtFemYGkeEx6jeyR+S1v6aM/BUrSDQGo5EJkmCwNFrKq8qV9VmQxRDQxXNKmaal66MvePLh35CVn8lDjz3M0W/28P57H5K7ag13Pf0MRMzDc6Qd7PZy4vW3efb3v2N10Sru/vWDHPzqK97+5EtWbLyIXz4RYPtKbPSKEPf3IfrxRx/jsScexycKCerJCDS0jhw9SOmGYgxa8SUOhAjRF6rcf5h1wt6V8ZqMzOQi+6HpWDl5eSvBHIjLyuvZ4+Hw88/z3muvUbp1OzfefDNf/PvfVNTUsPqSXVz16KMBhRMVawMqKuVP/plvP36XtReXcPFN1/Pdv97i2P5DaF654Wr/yRNNXHv1VZSUlNC+7zBvfvAROVdcTvrGLQzpgvBbzJi1bqL8LirfehvbyCill16hKN7j3V0c2reXsJgYMvNy0UWFE5uUREfLacKDQ+joaCM6PhZrTDgxMbGM9A9jtzuZcMyRmZfHjN+Py+fDYjAqO6Py6io2lpZg8PhV0qLT6bB53BxuqGFT6SYsDp/CiMwa/GgdszS+/z5+m40f7L5ZKd+Pn27jZG015qhgktLTCY+IIzVlEe2nWxjpPUN/wwmik5JYduXFWEPCGKpspF4YXDlLSFu5EqPWgk/wAiYdozMTdLSeYtOatRhsAWcAX7CZvokxTnR2sK6oSCWGArg2anWMj09wqr2d9evWo3fL+gOdhJGZSVrOdFG8fj1GmzyifuzSPBG9v7feI9piZvv1V6vNM9LSSXN9I0lZ6ZjDg0lNW4TZbKGjpZUInYXeqiZ1iBXeeCkWs5mBg7VUNzYRvmUtC1evUrrbHr8Gf1gQH37xqQLQX7nzIoJFzd7nwRFkoHvgPBNjk6xckYtWgMnSRjdKcOvFNmMjNztX4RLUtNpkoOtML3aHg/ylyzA5ZJzjx23SMdZ3jvqPPmZF2iKWF60mJiqa2r2H6DrdpsgAWqtJsWWjIqLoamjBPjCKc3AMfWgwKy7fitvtoXdfFSfb21lyw6UEJSehcwrx5PuZQbiV5o7TaH1uVqSlE+wMHHRzwSbqT51SY8rMRWkYBKDtcapq/9VX/8m24o1kLc5S1bjIEmiNBhoE9xIaQeaCFAVsFhKOy6ylu/kErd/tZfXqfOLWZCtbs8b3vsI5OsGyolXKY3rB4jTlhjDY2oN+2kXb8TpyitYQuj5bJQen393LyPgEK265DHd4EFqnD5MliCmtj6bW08RFxqoE0OLwojPomDH5KaurYlFKSiAB9Muowo/Loqe8vJxlqRnEx8Ti1WnVmFBvMNBYVUP2osXEBIepBFZj0CsVo2cf/wM5Fis7t23EkpWCWaOj4p8fEGsJxpQUTWxWGiFJcYyOjjF15gKeoSnGWntZtjKf6PXZuL1+qt/9himXk4IfX43dokdjDwiqeYMtqhhblrmUaEsIRrtbiQLPBmk4VFmm/H7DLFZ1UCtnMLOWA2VHWb2yUD33OMW5wq/svMqPlbGpaANGjRAB5CwW/T0TR77+GmffGbbv2oo+LR7P5Awd7+whyAspa3MITonHGhPJ2NAw02cv0N7QrLBeWy67GFKiFavz1OdHcXp9rP3xNYzrfcw53ei1esVub6xvpKBglbrGuu8txfwmHVNWDXuPHmRHsWh1Sm7mx6/XKezN4WNH2b5lG1pJPlw+BdiX57exqZHs5Ssw6fSEWqwKKiDkjn1ffYneaWPnzi2EJ8UzeV5cPb4jIshKRNoCFixNJywxjjNtXZjH5ujt6KZrdJCLrrua0MRY2k620lHWREJyChmb1zGj9WMyWpix2Tk7MKAA73ddsxuPQ6yk9Nj0XsZ1kgBWcFFxqXKhEAUFv17PpG2GxsZGtm3YFFi/wlX7FZHtVFsr2bmi2whWEU12utW9e//tNzDpPdx07Q8x6wy0NjTRWlPPwoWp6KNCiEtNUooOF871o511UVNdgy/YwvbLLsHmdnK+t4+mw3XkFa4hvmA5HquRKbstIC/p8nGmvZuVK/Jw+TzMmTR4DRqGR4bpPdPDmjWrFTFPbzSoseVXe79lcnKK66+9XhrKGJxeLBoDw4MX6D53huVrChQr2azXESFNib4LHNzzDaHRVq677ofMjk3QWFHFxJl+li1bqshP6UIe0+mUR7N7fJaTJ5vRhFop3bWDoIgwDn53gLGOAbLzV7Jwbb6ykxy32wgJDuVC9zk8dheL0zLwaPzMaf2qI9rW3aG6rTnZK/B43OoskvW39XSprrp06sVP2CI4WpGN6T+vmLNZBSKYPEVUSAgWL+x54z3GLwyQXZjNevFSRkPZd/vxDU+SmZmBNSkaY5gVi8XCyLkBtFNOyssrWLgqh0UrlhITH8eer79loGeADVu3EbUkjRHHLHM+Lya9ka7mNqLCIklITFQJiDRMNCY99Y31REdGsigxGb/I7ARqHJpOnCQmKobUBclq3UYRjFBwoS4F5YpLS2Z2doYIi4UorYmeigZONdSTnpvB6pJ1TNlmObJvP7pJG2sLC5nxOclcvlR5YZ/vPcuJilrlaLG0eI0yIPA6XXz5+ddMTbvYdullBMVFMTlnU7FEzvzG2joyMzIJER9zvTbAQ9BqqKqpJj1zMVHRUQoHafZr0Rr07K0oIy87l0RjKGaXYMUDMJDDJ2pYnp+N3+UiyCRjYC3BXi1njtXS0XKSldvWkpy5EL1Ox9fvfkjwlFPlH/YwA8EJMYxNTjDSN4BncIL+/vNkrFvJ8lUFuGwOXnvzbfTWSDbvulgRzQR2JC/n3BzvvPU2d/zkLrVugbGJu5Ksc/++vZQWb1Bi84K/l4mU1ePjTG09QQatylvSl2TS09mFc8bOSN8gqakLCYuLZsGCBZxpbcPo8dHb0krv+X4Kf3ARGUuXMtnfx1tvvElMairbLr+KYWldmi0Yg82E2e30f/Q5LTVlrL5hOyvXrWL4ZBevvfgqmheuvMw/MXKBxcmxXLFlG5VfHaS+tYeMXZdw6W9+gzPEypjXidVqZnZ0kN6ySopFbV78QUVLTLSgdHq+fPj3fPbOu+zYtZNrLrmcT//xJt2t7XgM4NC7Kbl0K4WrVvHBK29xsvccq265if95+GE8Gr0K4KKL5bDZaJBqdWMJdjWn8yufPJH4OFRbxYbNm1UFq9eIfIMPl93GqcZaSgQbKIhloYSqZpmfv916J+dONLF5UxGb167l6zfep6mtk9ufeoK0a65ixis+vWZCNGbs45NUtTdTVLQe3bRDsYrEa7d/fJj27i42rSvGZPdilCaIwcjQ6AgnO4Xtu15JIUqbTJKE8dFxhflYV1ysDFTUEGbOrcgdrV0dFJUUK1atVIhipTQ1NszAuU7WFJfArIzSAvZQOO08efNuzre3cP3ua1memcVrT79C39A4v331JWK2b8KvdeF0eTDrQxnt7qXDMaYOdt2cW1nKeTxePvz4IwxmEz+4+GLVeRFsiE6ro6/3HNPjk+Tl5SoVe/FAlCjQ09mNc8ZGdl6uwjOoQsrrpbe7h7nZWfKWr0Cnug5+RSLoPdNFqA7S1DhBtOikn+USuX8eufwqtLOT3Hr/nThnHXz730+YnvPyh/ffhOWL8bjt6M2Cl9NyrvU04wZIzEgj1ByMz+NXtPlTLWLjZ2ZJ5mL1maIBqDHoaDl5gmCtkaz0jAAwXqQMDHqee+klSjZvZNmKbPU7GcNYtHpqq6uJEJ/L1FTFLJTWul3v59TJRvJSUwkOjwyMKsSv0TaD40wPv73ySmIsBu595H46Onr4+p2v0JjC+f3eg6qr648JVjgN2RdtDXVo4kOIW5SoNBu14p3t9FB+vJqs9GUkJiQrX0aNQbogbqqrjrM4JYkFsbFotSY1pRLx6IrjFWSnpBMfF4fTINa7XoXNqq+qIUukD8LDFfZKYxRLPC9PP/EEjwqGJUx8OH2qM6w3GOn+5CP+8egjxMaEc9tvfkHZsSrqvqpiYWYOP357vjMoHRmbDb1fT01VBTErFhGTHK86EVLBanVG9n97kKJVxYQJEUwOC1m/zsPxssOszllBZFAIOnH30WiZsWg5eOwIG3JXqgRQBIRFs07j9XL06FFVLBksJrV+EVcN05upOHyEjTu2B5DuEjzlM/x+jj3zNAfefoPkpFhu+sXdfPTxF3RUtFFYso3Lnn4SQqR97sU958Ig3r7HjrB002o0VgNmjRBVtDin5zh2vJKibTvQa40Y7V70ei12o4f9h/eyY0OxwmJpPQY0WoMiSOw/LusRnUQPFiWy7mfKN0dlbQ1Fa9aoJVqtVvWMGN1+dUitFeN1hyOgMK1+avjiT49Rse8rCnOXc/kVV/Dy868ydHaCy2+9ncKH7pvviAl+SQczDg5XHGPJuvyAxZ/eojy+a+qbqKtp5Od3/UzhbYVVKmSEMWaoqi7jktIStC7B7hrx602M2KepO9HAxtKNaL1e1TFXouZDgwrasW7jhgAGWOLUyKgiWTVU17B1+w4BWQcGbwor4OOpqy5j6mwnl+/cxpoNG3jyL8/QOTbNA08+zfIrrlIdCL/gzYJDmBga40RLM9n52YRGBVjhszYbU6NT9PX0s3FtqWrASXfKp/MzMHKec72dlIpbj3hgCyRfp+fTvXsYm5pk9/U3qe6l3u1Th+TZ/j76BvspKlmPRutnbnYGvVZLn8hHCZ47O09h7gJkkgB7+1fbN6OfGeO2G69jUVoajzzxZy58T8T5w4uvkLRxU0DDU84ug5Hh7jP0ne8jd02+6trbNeJJbaK3vZepoUlKCorRilOHYIqN0NLVjs0+xcqc5YrIJ5ACv0bHyZ4O5rwespdnq2fW5NeqBKv59ClmHTaKS4uZmZ7EajSoxOU///oXq1auZPWGjcoaVCuqGfLq7OTOH15BaoiZO3bfoAqNv73yL+zmEJ77Zi+Iz7bo7nnc+DxOOro78Pg8LMlappxcxB9XJh8n6k8oNuqSjEw1OHFLM8ioo7a+Tk1DliSmKrcPr17cknzUNrUQExVPRtKiQBNKSPxaL8cbywmJDSVjaToep1NhWkW3rqXuJMkLkogT9rSSVZQJjZehmioevO0W0iKDeezhX9NQW8uX+w7iMIXwl89EKSE0cJ/krDabqDleRmRcDAuSk5RGanBYGH6vn8pjx0lLXkhiXLxSrpDzSMwhymuqyUrLIDUiFq1bPJ3lO2j45ng5uTkrSTBHKjtYwe4JPvxo9TGluRodEYpFvI+FiT4xTVfNSVbnFWD4fp1qL8ikyunl/Nsf8vwff09kahg/f/BnHD9+nA8+/4qVG3dw50v/DDwnfr/yfRbP8yMH9pNdkE9QSLA6g0RZYHJikpf//gI/u/OnRIWEBwwqBO9n1POduA0VlxDil/Tah0vvw+R0sPf5F9gn8ntJCdx1661UHKukrLwSh9/HnMtJ9rIsrrv8Co7vOcD+ykrStpdy5ysvK69sUVURHK3si7J9h1i1thhNUJiCgY3NzJKk0fDZQ7/lzPGjpGUkctn1oif4KXU1tWheuukGf0J4MGdqywmT1GTGR1reGmJLNrN8901CH1RTOQd+RJyj/tAxSkpLcAviRadVDWRsdur//bpycrjQ0a4AoQmGCHJz84jISKSp8wSnWhsUE8fitxKfv4rwXVsouOxS5UOpNo8IgtpcNJRL0C5lSkHo/IQpJt4cR6uOU7Jt8/xoSaMqfDlIKmqqKV6/DpNRbowHp9aAZ3KSzo+/oWXPHmYGutDMTBMhXyQ+Ad3mYi7/1S9x6YXT7MWKEZvDzuHjR7hs2y5V+atIr/cyKkG16SSbikoxyShB4RK1TA2Pq05fUcm6AKhmfsI5PjJBa3sba0rWKfKAjGIsMv0ZHKf5dDPrN29QKg8Ki+PzMzR0gc5znRStWRdg/8lHiLPWhQHKXnmFidPNDJxpR+/0Em+OYWHhWmKv2EnqpmI8ktAplIaOvvPn6b7Qx6qVqxTZRrqRgtf85IMPFBX/4isuVwmqvGQ8cK67j+mxCbJX5qjRgLwkuT3X1oNtZpalK3MQMuU8gY7u9m4cs5Pk5ubMi39Lji3ewa1Mz05SVLAGjcxcxS5JB8NtLZx95yPOlJcx4RhRn7VqUS5hGUtYftctBC1brLShhHno93ro6e3F4XKSsXgJZr24BMvkxkfb6VaMGFm8NFOmEf8PSdTS0ky43kR6RmYA6yEX1APPPfMsazdvJH9NgbqFCiHihaaaJkKjQ1iUtjBwWKj97KOhqV7hFlcsWRag+hp0+HU+usuPMfjx51xoqGN0dkjJDSTGppNWuIG8H98OyQnY56F+wiOoKDtG0qIkkpMEP6NR+pVmo4WqqhoWLkgnMTE2wHALTJeoqSxnWUoy0WJzJKKi6vCFyrJKxQIOT4hBLLKlMyjYw8bqWjLS0wiPilCVpAxufN/rkv3x8cf52X33Eh0VrTQeLUIX9Dlp++pT+r/7hvOnTzLqtuP1mchdtJqYJbkU3H0b/jixagu8ZPvuO7ifvHWrCA0KkXRajf9FuPTI4WOszVtNUGiQuv6K7+6H40cPsyY/RzkHBNxcNDj1Wg4fOU5J3iqCQswKiaDwfh4/ZWKAvq5Q+QVrtTJg0qgkTTowa4vXYQ3+/6n646b9i0849+knTPR2MKZxMuOEBZFLMKdkcPU//qYA8FJE6ZSXEuwVqaktG5TMi2BF5RP8Ti/HKqpYuUk8Z1EEMRVRdLD34F62bypBKw4D8sXkO/hQup8l2zfMrztwcWRbf7Xvay7bfpF60J1+KbCM6J1w6MAhNl20Te01tTklGOt8VPzrJcbqyhVWVKYDluAoEhavImFNEcvFf9QITtscpiDxU/ey59A+tu4QYWcffqeDYFMQtU1NfPn1t/z+kYcV/kfh5bww5bFRWX2cnaKUoCZFAZHf2VkH1Y2NlGwqUr9XkF8ZnTnnOFp2hC3bt6jCJ7DfNDjnXFSVVbJdsJDqvRXoDkaGaP78I7q//QLnQB9zdgf+iGgiVhezeMt2lm7fOe/eIdfez/D0DCdPtbC5uIi5ORsms1CsNAwODXO2t4/1awoDdqEBCCADQyOc6emgaM2q+R2oBmF8sWcP41PT3HzjdYFHOrBUes8P0NPbyYZ1a5UGoMomtVoGJycV3GbjGnHqmB9ryzSpp4uKD95hpr6Sia52vB4v+rgEItaUsO6H1xOVm6ee85npaULCQujp7WZ8bIRVhWIRF6BKCJliYHiMoYERSlaunt/4gfW3dp1h1j5FYd68XaY82H4N7R1dzHm85OSID/k8vE6wnO0d2GdnKCzID0AB5ItpdTz/8j9YvjybLaXz91E6thoNtrbTHHn7dWZL5SHbAAAgAElEQVTrq/APXwi4bS1IIqZ4k1p/UMZiJa2k7pdBQ/2JBkJDQ8hITUYjoxx5MqRobG4hKDiUrMWZaj3qHgC1tc1Kg3KRJG7KD8+H2yeKBSeIiU5gSaqQK+ZFFLRwrL6W+AXSGYxXeq5yrui0euoaThATE0dqUqrqRGuEHSI2kocO0Ft+hK59X2J2zKo4HpKaRrvPwCP/fA3iF6jz1SvJm9nIwbIycnJXEBMWgs8r76NViWBVRTVLMrNIiI5T+00muvIIl5VXkZWeTpI4hCi7ugC5Yv+RMnKyC4gLCQ8E/oB5CMeOl5O+aCGpiQlKvkw6/UaNherjFeSvyCUkOAitbDiBGLm8jH75LacOfsfZ1kq8zmnmXC4WrMgjZt1GinbfBsFhATa0KdBs+va7fWzcskmhQgJHrJgSePnVA7/i+Wf+/v+Hv6pmy95DZWzcIFq3AQtWp8aLyeem7b336T18iOHmE4pgNjPtIatgFQtylzM40Ed3xXFC5b1nXSSsWknQjlJW3XA9GEJU+HIqFDkc2HuQXTt2ibdFgNQuIDiRQnvjLXoPHGCqoxX/nB1tkFWd4ZrXfvMr/48uu4R//OI+LC4XLr+OO55/mXOTNlK2blVdIAFjq2fYD0e/Fa/ezcwJbcMgwcSHe2IYbfdZgqdmeOHue0iwhODxGrjuHy+AYQ7mpnj59tuJDYnAqQvhxldepX70PHnbtipGmghcBoVGC0+Aw4ePUHrRRi6o5ExHiCMA2j966ACl20pU8LQ5bJiDQpmamqHmeDU7LxLyhmTxXnximzQ6iqezh+CRMf79298QpTdgDg3l4nvv5r897dz0q98gE3gF1PXD2NgodU0N7NgiGLr/U+BwM2mbounkadasLsRikYrOh1dnYXB4XI1zNhQXqupL5vnyd0P9o7T191JYXMikMIw1BoKdIqEwTktHC4UbiwKRXKPB7tco3bn25mZK1q1F/394Ca2GwbZ2EvR6ur/Zw3f/+iehWj2pi5dQ8vtHODk5zJKSTfN7XIfTOac0wDo7OinMX43BMA/c9nl494O30VpC+OE1V6HzB7B+do+G3r4BHDYHGUszVXUlEPlIr5GJ3mFlabR640rcyitMECJ6TjSexmj2siQrHf3/McfQ0tbWjs0xS/aKZRiFeqyUjnV01dSRERxJ3X/+Tf2hvbidDjbuvIgVN9/CWY+LlFWrlcOAThMwcD/RUE9kcBgpaVmBtuM8OP9E8wn0OjPLl0lQFbCsH5vGSG1jE9HWMBYvXqTA/XLom1xa/vPXFyncsoWsvKUYjDLy9uJ26Ons7CQy2kJsXCRGg3LBVSYJTSeaCbKaycoSEWiXOlwkUW47dJSsJdl8/fP7GDrbxYzdxnW33UF8yUYGtDoWrCxQn6uCrc/Jyfo6kmMTiImKQ2exqgd7yulA1p+UsJBFSfHKt1ORETR6ysorWJKYTFJqMm5NgFgkCVH1kWrVpYxZGM+EVomCqMS8rqKKZSuWEhoeovyB5R5IJ/yhXz/MAw//XHUGNS7xxw4cyq17v2LpsjReu/kmNcbpHxrnoT/+DU1CMrb4WEIyUlXH0OV2oHF7aWhsZHFuLiaThSCdSeHoZER+pKyMovwCwoOteFxu9NLuFieKw0dUl9toEQqR7BMpRIx89/lhdmzahDYYZuYLiyCfn2OHDlBYUqi0JSXBF6dd96yWqopKSjevxve9pZ0CRWt1KrHtPHyAJZEhvHX7j9TYZMIN9zz6V948coybnngYX7AVrVv+RovbNk1lXQ3rN21l2mYnIkiS0oAKzXcHD7F5+2aVAOqEzSPPmMbLt4cOsm3nDiXuIQxy6aaa/Vb27y1jy44NAdEAkVCRzEirZc93X3LFzp2KLS/JutsrQj869u4tY9euDXhcDvR+gzoEvTY7I82NxGtdvPo/PyI+NIwRl48ff/iVGkHmXH5xwHZHuiBaDbOOWTV63rHzYhWPZCwt62842cxnX3/Bw797JGAZN8+MHxsfpeHkCbZt3apij0aB+nR4HTr27T3MzssDRbIMEuSRHJsZp6m+hu2lG9Tnyfqn5tzodCEcO3KcH2wrVt19cYeQrzt1vg9f3xkiRs7z74ceJDo0HFdoBNe88h9O9w+wbJMkyD6VWBrMFoYujNDV08OqVQWYjOYAp8MNUw43lXWVbNpeEvB0n3OhNZg43z9I95leSkqL8Pmcihjo8fg4eqiG3u7z7L7lRgxBMC36pDoNnf1dTI8Osz4nR0n2BFirWjoGJhi4cIHSNXloxGFIunF6I+fb2kjwOBnZ9zVfvvIPwoJDSFpZSNFDv6P1wjBLFSZUJgwOjGYTpzvbFNFxlfifi8aJJNRA1+AFzg4PsK6wQAnKG5WskZbO9m6mZmZYtTpPZf0+jQvhy57rvMCFwTFWr89XRYOQ+WSs29raRLAfcpaIu5I0OrS4fTqef/F1cnNy2bpxlVLMMJmkiwMdNbUsjo6k+pkn6a06roSCCy++nMXX30I/WpJWLMfjcaEXbUuxRqs/TXhkOAuTI7GIoKWwwn0+alta0IQKTnq5yu9DVTEG9dWniIuPJC45HL1RlAYCciQVlfXERcewJCNFFaqz83u9sqaezKRFZERFzieMHrx+JxWNDcTFJ7AoIQmDuLAINlCrp6O8gsUJsXzz8C+Z7GxTI+Bbfv0w77X1sOuOnxKzaGHAukwfUPnYe6yOrMWLSY0KQiOVjkwy/D6O1tUr2a7kOGElB4hLAuM/erRc2VCGRwhW1oXGZ0KvM3L4SAXLMhcTHxetCIdiMCFPd9nhCtYWrFZOMjJvlS60QIZEUDozLZ24hDg8Lrme0lX107n/EJmpSbx314+wOG0MT05yx4uvMBkSjWlhJpboSJUECy9cZ7Sw72A1qwoLCQvV4vc7lE/wnNPFb5/4E4/+/nE1qZJ9MO96ymcffcvlV12EVy8Ib+VCrHD4548eIzEqkv/e8T/o57zorfHc8MhjEB+lYtb7P/4Roc457D64+pn/ZTQhlqBlOZjMVhnaYDL6cbodHDxYxvbNO1AiDAJZFmKR1kvPsaOkhYXw95t2Ex8SgiYikqy8PDQv3XGn3z50Ad/gOeKCghQOI3rJMvKvuY5lUvWKJ6xkmFJV6uCL9z/himuuUhm5zT2n2vLBGg3f/uWvnK+tZ25wEItPg9vhIy5zETH5GdTXV+Lr6ydcL5ZAekyL0sjZfQPLtpRiFqYWWpyTTsVAPih4oV1blA6fhDZx6tTa3FQfO8qaLaW4nbMYQqxMzs4SZLZSvr+MTdvEm1jYWDIJdmHWafn2mb8wWN/AhbYu0uMS8Dpt9LocZN16C5fc8VOMwhacr4qcM1M0NdazIqcAc1i4wsQJMmvywiDNLR1s2CLaYLOBeb4uGIfDTc2+w+y6WKphr6pctA6RMfRwuLZKsZslH5dQEiw2TRdGONV8gsLSYgWGVjfG42VsbILzPf2sWbMmsH5VOgr7ZJY3fvMrPOfPM9U3iNbpJCoiBEvGIjJ338jyzdvUgaMqEYOGvt5eZoZGWbZyrQq+ThE6tnj57LNP1WF17bU/BM9MQMjWb6B/YJjB3nMUbVjHrOJf+wh1azl/uocZj4as/AwlPCkDGhkkDZwfpLu1ns1bN+P1i8yAxDE93d9boDk9HiVxIAmUEqb1G3D1nefz//1f5vr6ONvVTWriAtWqNyYlsv2hXxGWtTzwPVXF5KGvu5OZCyMsK5TgPJ856D00NTZg0AezfMkS0LnUAebWmGnt7MFvmyMnb5nSZhPos9Wl5W+/+xOlF11GwYYCJTUUOEt1nGhsweccp1B5BJtw2t2YjCaaqmqIWpBAQsoCPH4HZgkSPi3DdfUceuVVbH19jI1NKrJKdGQY4Usyufh3j+CPilEPudkkNbGXptoa4kMjiE9botY/Y/dgDdFx5NhhFqYsJmVBAnppGQkxChONTc1Em61KMX/KOU2I2YrWpaXpeDWLFi8hLDEKm9I59xOMhgPffsfawlVEiK2TiGp8LyCuN1l47OHf8bPfSgIYgVbNPHz4PG46jh+h4a1/4hroZ3LGjtESgik0gvTVRWx88NeBB1mAPpIlAMf2H1A4qIjogD+oYPZ9Jjh49CirCnIxmwwEiSD5fGvj0P6D5EsXPyaCKc8kwfog9E4DtYerKCxeH+hizzOQpR908Luv2bqlVCVzfsH2igi6X8/xA8fIX7UCa5QcT+JIIxZpZmq/+JwzH77J0IlGJY0SHJuAXWvEF5/Az197jWmHg1DpGspCcbPvyy/YuvMHaE3BAfzivPTKYRF83rpBJfYiExJovWv45ts9bNy8BbPFxIxzghCTFZ3PzJ5P97Dryl2BZth8x1MQu0eP7mVnySZ1fVWpLymND77de5itW9ZiErKQtBZVlezj6+efY/zoIaY729FKAI6NYzY0ho033kT2FZcrEpjEDPkD2e77D+xn66ZtaCQBkUma00v7qVPs2f8td//mflUouaanCA4Jw/c93lE8l3ftulg9PwH9AT/2ETunTnWxunS1TLJUk0j+3ea1UVV2hG1igWZ3BogFWgMDw1M0t5xi68Z5GIsihwTsv75+6QVGDh3AdqZXuXRoI6MJXpLNsm07WLKxGHNkeKDl5vMxOTZOy8kWioWVrD44cJ1H+0bpHTjLsqJcNFofQbIYr48Zm4OysuPsEsC7YNrds5gMZt5740P0Wgs/vPFq1blxzENoRicHONveSmmhWNzJNZYbo2VwfFZNWzZtWKuY9FJEue12tLMzfPC3vzJRXYHVYccxM4suMgbj0my2/eh/SCoomIcKBWSxevp6mJmYJH9xtvJVV+8P9PSd49z4BVauXaWmXKIdqvP46O/tY2xkjNxCkb2RjSLjcx0dtaexWMJIXp7OzLx6hQsn51tPEerXkJmYDEFWfG4Pfn0QL738GtnZ2WzaskZdS++8IP94Rwefv/QC7tZm/GMjCkZhTU7FszCD6x94CEtKCl5Rf1CUVi0nmtoItgazaGE8WmkuyL7ye2k53YI/JJjEdOlUBhQdgnzQ3diuuvxpBYtxe90Y9EEqnldXVpOYlKBcSLQGEUoJqBDUV9eREZdCSrywbgMdQxFtrjvdRGxCPCnxKfPXTDbbHGdq6tj/9ut4znXiHRshIiSUMXScj4jiz2+8hTY0fD7uy3nppqLuBGkLF7IwITpQOQiNxeOirrWVmOQUYqMT1TGh9Drd0FjXQNyCSBJS49TjJo4Xc3YXoriwdk0hEeGheL1u3DIp8WuoO1BJblYOofGyZyWpEEKSliMH91G8YQN6Ia0qqzzZdA5aDx2i/MMPcHa34hkbxWIIwrAgmehNW7nknnsDMCF16b24XB6++vowF/9gp8pOTXK2+324bTPc/8fHeOaZF5QMnNI+liTNAFVHqigozEYTIpAOFya/QWEBq177D93HjzHccoowvRWHXU9o6iLiVufQL3JoNVUsCLIw5XZhj4oi4+ofsvPHQjQLJPD26UmCQoM5VnacdauLMIiWnWCLhEfkC3gBN+35BoaHlDuQVWBPGh2aty+/1t8zcI6C0jVKnf7IP//DwbJy8m+4lit/9UjAQ1bocsrqco66Q3tZpfT4RBDIqMSbJTDuf+DXfPPll6y76Tqu/uF1fP3cv+g5fZqBuQm0kVbW79zKpTt28PFfnuVEUwvbf3wnG372M+UcMj07rTwSpSSoq6ylYLX4RAq42Ytf58RhG6f5YCVFOy4N4OTmK3nBopQfPMbadevQiTflvPSKJFCf3HsrnQLyvP5W5eTx+ROP0dbezmW/e4yca25U2DPlyOxx47LPcKq6mvxtWxjWBSSHo0UYYnKWhtpTFBQWognTqcrIiZnZ8UnG60+xpGgdmH24XbMY5ID0aWmqOUna0mzMkUE4lMyBDef4KMOnu5TDQYCZFpAO8ExMUn+yjVVri9BJoi3rl78ZGeGtu25m9MJ5Nt/9c3Jycnn+rtuYnpnhtr+/wIKSLcxM2giRakTjo7+rHfvgEIvXFTFnMKr7bsHBFx98gNUfwkWXXQZm6aBJUm2i+1Q7VoebRLEzCpHOi7hjzDE3OkVH7xhpS5ZiCTHgN2jUqLSns4VYt5uEjCVgmGemeR3MnD3H2ISNhXm5+ATjILWwT8t40wle/8XtOGemuePp5xWY9evHH8Pp83DH669hyslTGlQul7TjXbQ21ZEYHUVoYhJzJitzuAnFS09bG36Xkcxly8XdWx10PpeW7lOdpIRFYBLWbbDsQ8lanLz3ymssWbyGgvVFOPUetSa5m1XHD5KXkkj4Ahl7WHGJaKxJQ3d9PdboeCITEjAKi0tebug5dog3HvopkcHB/PiPf2e47wJf/OmPisj0P2/8G93CdLxurQIr47LTUl9LZlISpgWJTHm8mC1WSTNpOFbO4oxcgmOjEAscp9+F26Pl9IlT5GVmYrQGzWPfBCTlp7OymvCkNGJEdFWSRVV0eag6dpC8RUsIikkMVNrS5f1eNviPDz7IT371G4Wh0aqOrbSt9JzY8w0f/fZ+MlMSufHRP1JfW0/Z668Rl5TK7jfeg1BJuOYFGr0uao4dZXWh6O6ZA9NQIV9hoHzvXlaWrMMYIppS8oleNC4XjRXVrF8vkkOeQFQTDJ+Mu46XE7d4KRFy2CnZOtH8dFJ2YD+bS7YHmHnSoVBJgpPyPXtYf8mVgaRtbhadqA77/Hzy92dpeu91SlavYdu9D/Dp66/TvO9z1m/ZztY/vjjvQy5NtDl0Grda5/qtMqLV4DRKb06Pfk5L2RdfsuGHlygwuNYvWOI59Mqq7BilkhCJQKJ8ptKic1Ox9zsKNm/BaA5GK6ApnZ8ZvY0j+/ZxSenFgZghbTU1Y/VSfnAf60WsHS0ucUrxutB67Hz4+OM0f3uIS3+wi8KbruSdF56jo7yWnVddy7pfPoTHZFbkB9XRtk9SdfSoMnCX7y7OM0IG850d5r///S8/ffIRleJ5/S5FohG4SnNtA8XrSgIm3iaj6njIM1B79AgFojEmDEyvBo/byeBEH0Nnz7Aqfz04vAE2oSTOBjflFcdZXyRyOHoFc9DLOG1qiJfu+xnTrb1ce+01pBWv4sUXX+RMXTMP/eFPxAoG0GRQhgFmk57RC/0M9Jwjf/WWwPUM0eJ0zGJyazldXcvSbRtFSlQlUXPOKcbHB5kZGSd7aWGgq6DW7+D4kf0MDF3gyut2o1ddDY+yU5sePMtwfx9LJXaqZqeyhmFs8Az9A+fJXVWEx+1TZC+tHO5nOvjzz+5WxJkf7d5NcuZinn38j6pb+NjzLxG8vjRg0672uZNzZ9txTNvIzikKTH/UvB36O9qYnnOSVVCo4qmI/FjwM3CqmQiTlciUzIC8j5L00mLv7eTcyAXSSopUkSd7QuN2MHL6lHKLipMYJjNAgRxotXz02qskLUplnfjAy/Ms7+P24Kir5PGf30tkWDh33XmH6gC+8uo/sTvnePS5F9HlrFQYRrHvlI5/54kGLAYTSVk5gbmzc0ada+ca6xV5Mz47F7ea2og7jIP+qjrS4pPRJcgzKgxX2UN6RntalQ5fTFYWbq0ei0wfRMi6pkYRV2LT0wMYFrl4Bi3tzRUEhYeSvHApExOzhMRGoZf1HzjAw/f+lIUFK7j7nnsYaOngv2+8jjvSyhP/fg3CEvDpzGglp9D7qS4/zLKlSwkJjw+8v31G7a/mY0dIW5KFOSpOuWHpjBp1Trc0VFNQUIDHp0NvCRVgoIpMdaeqWJCWQnh4rJKCkoLA7IeW7/azYmOJGpEaTEFoBVvzvb911fFvWZyznMiYZEZHJoiOiVJxrPet13n5mT+Tkr+Cex/6DW3fHObDDz4mtWgltzz1FBiDldSRUZko+6ivLGNl3irQBwf2j2xSvZf7H7yHvz7/Ip5ZL0azRclHSeJde+QghSI2L/+vYb5Knp2k7vWX+ddzz1G8+WJ23/FzDv/jDdpaW2gb78EYFkRudh433Xsv+957n7LqapKXr+COvz4bKObluZNE1ufm2OE9lOzcBU5JVHWB1unUDA3P/42Dn33E8i0b2HXtdTR/+BmfvP4Wmvcuusrf0X+GkqsuYuOmUgaOVfLGu+8Rt2kDeRddgtcQgc3jxa21YfTaGTxRpzaGJSaBJZlLGRdMRN957OfPMzA7Q+bllxIWFYvjVDe1R48pB4mwlARyS4uJtprRnTvH0S/3EBO/kKiMDDQpCaRmLKK7ukZ5ivbYZslfvwGzwYzAU+2aabQuB4P1bWhcGpKWriA6Jpa+tlblU2nT6khdsRyf2cDY5BTBplBS8HL8r39gfHSIzb/4DXGxcYzs28PXn33OimtuYPHmHYx5NHj0OjQaN3OjQ8x2divKdnDeUmUTNNl4Ap/NhdMUTkJmOloLjMxOoQ0Og7FZvE3tRFuCMC+MJjVzEY2VFQwOjUFYDLnrShhXzD0Ndt8EzEwzfaKTYJ2JoMQEshZn0Fp+DJfbgzsqjuj0DJwaH7OzdoI0QcQKu/nVZ7Hbprnod39QSWPvZx9RW1nJypt+RMKqdUz6dIzbZtUe8k1O4Oo+q6QvIguyiYiPpvHAfgXQjkhIVxpULpGxldxT8EuzTlynuoi0WglJT0ZvNdDffpoLY5NYFy4jKjkVr8fBnG8Ol0mLbeA81rPn1QghsXCtArpeONXIxPg4xvgkotLSmfS70BnNWP0W9AP9nHzrJYLNRrbe86AaKx59+immZqdZduft2OISsPsMGM1mgk0a+tta0I2NK8JKbEEufo2fcw31OGxzGGNTiV+4UB0e0jUJMoZgOz/MXNcZJWcStXihqqRONVRzvLqO4h9cR9iCZHxCJTSKDIaLyXNniZqYUqD5RavXK5B6f3OdYtkGp2ehCQtXnVSnw4lFY2Sut5OT777CssxMSm69D5/dwzdPPI7fpCXvF/cwZAnC59ZjFfCtZ44LXe1K20oIGKlrVzM9M01vTY1KeCxJaYQsiMejdaAzajEYgjh7qg0uDLEgLJxFGZnYp6cY7+9ncGKS5LVF2HRSNxoIspqYnh5keqCfKLswOE1k5OTS3dPN9OgAJ7u6KLzsamb9AkOYU2NFiyWSvppqej56i41Fayi4fjcnTpyk9dNP0JmtbHrwYdptDiUxExISpCwGh7u7scy6iI6KJHrJIoaGhhjtOKfY2KGLF2KIDmfSaVfG9L65Oc6eaCZ01kVKdDwxyUlMjI4wNzbC+dER0jdtZM5gwuv0qwREXNPaa2uJdxlIiV1AXEY654f66G1rUtV0SPoyLNGx2G1TatRs0Rs5/P47zNSU84Nt20kt3sLg9wf9Z889SfryHDKvuI3ZsCjmtHMYDD60Lhu9jSeU/EN4ZAShSxdx5mwf0239mExWrJkpmKIjmZyaJDjEqrr7LZVVLMBAZkIy4TFx9PR0Y5sZw2XQEFeQr6Q4tHbJizTMGeZoq60jPziR2KAIjFGR9I0MMDrRrzT5kpbn4Q8KQWuyoJmzEeufo/yjjxmoO8UNN1xPQn4m5WVHafhqL6UXXYpu5WpmQkIIjYxkdHQIn8dB36lTLI+IJ8RqxR8XxtCFC9h6Buns6WXtDy9lWucnNDwC55xDHfp1+w+x2BRGQeZSgsIi6DzTxcjEINM+N+lr1uLwaggyBqtDZ25ugoH2DmLm9GQsWIg1OpreoT5G7MOMOmZJWboSvTUM5/ekoiCfi0Sti89efgnDqJ0bd99E6NJU3n73HQbrWigs3UrI+mJsISEYRRzT51QORp11TSQSruzFDClhtHe2YppyMGVzErYiByJCmXM7FHfBNjNCf/MpFhFBXsYyTGFhVDRUcW7oDKHxMSQvzcZoDRPVIuUpbTt/ltkLQ8oCKyl1IXGpC6lqrMHumUJrMROVksmcgP6BxJAggof7+eCVl7GYLNx2621ERUXzn1f+wejwMGt2/QBv2hK84REEB1tx2CaZGRtgpPcc0ZpQ8patUHG+vrkBn9aPz2jBGpuCJjSUaa+DuIhg7L3dnGlqJjkqkdW5hQoKUFdfozqZwclxuBNisUtb1wVxFqtyGbINDRNsDWPJ4qWEBEcoaZKugU4SxJs8fzUzbmGvuwjzeQgfu8B3775NZGQUd971E2Wl9so/XsblcrLzhpsYCo7AHRzKnMNObKiVC+3NeKdtWDUh5OfkMzM7QZcQQ7xOLDHRBKWlMyauLTjROexEzjqwnx/F5YDNm7Zit9toaG7gzPA5stYWoo1fwOiMnWC/Cd2cg/GzHRgU+9pA7rIcXNMuTnd1MK13EJGSSFhMMjYZ+5uNmKemoK6eiu/2ELMikx9edx2e4UnefOst+hwTXHH7nXhDEjCERzMt+EDnDP0dTUSJc5DbSOGKlUwPDnC+7yw2l4OUrCyMsQmMOewBHVuvg/Ptp9G5PAQZQsnOXI53do6TPW10uodZUVKEzy9C6uIPCkEuNxMnmogIDcJmNZCRnoV/wMaZc2fp842zWKxT/SasweHYZ2cJn3MwfHAvjeVHyNu1lU2lW7B1DPDGa2+gS4zi0rvuZEAmXAJ18LjwO2bobqohJiiU+LAkUuOSmBoeoqW3jS77CGu2biHIHKk87CdnRgkxaDldXqamRWEhMcoOdHpygvbmRjyzI/RfGCJ/22WkJi7Ce/Y8h7/7kmnNNIQEsWrLRYRExjA9Psa+L75kYXgUGemLMEeHE5+UxPDgMNLIm9Q5SBeHr6AEJZkuvtUpWjjz0YecrCqj6PorlVvTVGMr/3nm72he2n6Z3zYzwdLMZLYUr2fvJ19w8mwfy6+5mqseeIApqatNeowaN2a/l3ce/DX73v+Qi36wi+0lm/jmrQ841dvLiqsv4SZxIRCdLK0JFfnx8e3R/WzbugXt2LQS/VV9XLebT+57iLK9e9l86U5KVhdx4M3PqBVQ70N3s+XWG1VAFYPzEKnQ9QZevuMnNNfUUlS6nhuuvJJ//ulpugaH2HTvPWy77WZsRi9B5hCcU0emdW4AACAASURBVLOE6U18cvedtPx/PJ1leJXH97Xv4xYPMQIEdwju7u7u7i2llLb8qlRpkVLc3d0dgicECx4gWEIIIZ4c139nwvumV/mUKzk555mZPXuvda/r12jYsTOdO3Zg97+LSc3Npd2MmTQeMoxcoWnyM6LVKNC7PfzQpQfW9Pe079mTVo0bc2jVam4mJ9Pt55/oNmEsLocFj1Lc0A2osgvYOu0rUq5fp8egntSsXoOjOw5x5+VLxi76g3o9umE1iwNfjc4orDg5/Dp8AnmpqfQdPZiqFcpxePVG7jxLYdLKFZRu3hh9eIB06hocSpT5RSwfOghPfg4NunSWbt3NC/8iz+Wi73c/UrldB5SBojAX2gUlzrdpLBs1Gcu79wybPkWCH8/t2MmTzA+M3bCWaq1bYBB5mB43RSL7tNDCvB4DUGTlMPXLmdhsNuKOneJe+jsmrl9NtdbNMAjHp3DcGQKxvnzDb30H4qeAXlMmojPoOL5pCymZmczZsZWSDerKiD4xFvaZ3XjS0lkwdgQGu53Rk6djLSzkyuH9pNstDP93KVGNmqDQGLBLDASk/9eJWzBkNNFGP/qNH4tOq5ZcozfmIv536gR+5cuiN5vRivGVSsW7O/f5tfdgyvsHMnzqePLz8rh46Dipdgdf7N9BWI0qMmXFz2SUpqA3N2+zfMRYSgcF0feLaeQVFnBi4ybsWh3fHTiAukw0DqcZf71BcibfJ95i6bSJlAkIZNSUmTxPfs7V44dx+Bn4au8unOHhKJRauXlqtApSrl1nyahJ1CodQ7/x40h/946z23egiY5i1qF9KEqEobEUoFUrZdGefDWeLZ99Ra2IKMZOncTrV2/Ysm4LJWNrM33jMuxB/tKQIRavVqAP9h5k+3e/Uz4ykgFTxkjn36XjJ/GLKc23B/ZSpFLJ3FqtVo+zwEzS6RMc+HEOtWNK0X/sBO4/SubEgcNE16zN5DXrcBiNaP205OVnE2wycmjVOs4uXUuZgCCmzfmc6wnxnD95jpg6dfhixyasTpuEfxuMetl1O7pxE8d+W0zzqtUZMXYkNxNvcXDPYSo1bcb07RtwC4G0SiUzvAXZ/sjiJcRt2E65iEhGfj5Zat6unj1P7datGbdqBU6VUmpIhQFJrzFweOUy7m9YReNKFeg+ZCQHT5zi0eMHxHbsTO8//pYMtMysD0SGBaP476DY+Nuf3Nl+iGrRpRj3+RR2HjnElZuJtOvVlzE/z/vUpVFL0bzDXsjWBQuJX72Fno2b0atfX85cvMCBE6dpM2gAIxf8KY1RAu8hOlAqnZqlM2by+MgZ2jRsTP+Rw1i/fQv3Hz2is5iSfDsHn38ADodHOsx9hbkSNv/q+Ek6NqhP6z7d2LJ5C09TP9C4dx/6zvsZi8uJ2WqhRGgwqv9YUT9PmMLrY+fp3botvYf15+9lS3iU8pLeo0YyaO7/5BjQKzJFRVXkczL/81kUxSXSq0lzmrRsxuHTJzl15Rozfp1Hg7EjcQtttseHoyAf/8BA5g0eivnBc3q170idFk1YumENj1Ne8OWfv0shuVMtnKlCB+lDYSti5ddzyLp6ne4tm1OvRVM27t3L/ZR3TJv3K9X69CJXwIwNWrwuB0YVTO83CMPLTPq2bU9si4b8sWQRaTm5/LBoEVVEt0Onl45Pm92M01nEj+Mnonv4miHtOlG+emX2nT5BXFISv65cQYWOnWRH0mGzyexzhcXKt8NH4H7/kRH9B1C2YgX+XPYPH30O5v6zUO6FLkE98AidoR1tfi7zpkzG8/YNo3r1JqZUadbv2s3DnFx+XrOOiGbNMDvsOL0ujFoVnvw8pvQdQGCWmVljxuIfaGLh2hXkaJXMXbCAiqLTKjKVBZ/O48b8X+Tot+PGY8wtYMKAwYQEBrNs/TpSbRaW79lFQLVqIOQJ4iu/ADIz+XLEaALsbsYNHY5/cDAL160i1W1hrcggLlUau0It9ZPi9Wfcuc1v06dSPSiQPu3bywLw9PXrPM7L5/eNmwmsUROvVovDaceAh/cP7vPz1BkEWjx8NXGqdElv2Lkdq5+ePzesRVMupjhPXpyjdgeZibeYM2YcFcRaHzOW7KwcNh86gCXYnyU7dqAOEckboisrusQqnsedZ8Hcb4nyqpk1YbLEh60UPz8qmOUH9qIMCaXQ5pBZ7EEGE+9On+fPWTOpVjqcicOHknzvAafi48kKDuZ/y1cQWr4KToEpUwintIsncWf5cco0akbGMHXEGLLS37Nm82aiYmvwv7VrwGjAqVShFRNCl5N7hw+zcO5cWtWuzYjefXmQeI/9ly+ibVabb/5djMm/mOigES1eq43Hp07yy+wvqVa2HN/PmsPlkxc4euUyqjqVWLx/N1abU0qm/Pz80Njs3Nyxg/0iS7pUOMP79CHp2m3OJiQS1LQxny/5F4z+8tzVm7SobBYur93I/lXriI6I4Kvpn3PpxBmOXjxHpY6t+WzJQoqsdvxDQvF43JIrGr9yLWt/+4NOrVvQr1dPjh49yr2UFEo2asqMFSvxCY6g0AiLzDePjbvxl6jXrDk+hUlOPwUFQ0SynP19Pkc3bJTw65EjhnH23Fn2xZ2h0agBTPzhR9yaAPJzrZQMDIV37zm3ciXxJ49SrWZlBvbty8U9R3ly5z6KteMn+oKF8SD+GoECNaBUE1GnHsGtW9F8+BAcGpHcKbJ3LehsDu6s24bl+UvuXr5EsIB+uryUqBtLQJ8u1OvTC4NKj88hsBw6zC435+/epGPT5jK6SqBa3Go3apWP+H+XYnmezKOE6wSrTWjsBkKr16TMsF5U6ytcLG7JxJIobp+Sx5s28fjaZXLev6Ig4z0ROj/KNWhCaI8e1BrYB6tM6gClwyW7GXc3bCb38WPJenOLg0inQRUdRWCr1vT7+ms8SmE/EYxNq9Qw3v5nKWnXEyhIzyQ39R1lw0KJbtKI0EEDqdipfXFrV+qyFKjy80hcvpaPt2/z7mUyeqUWhdtAhebNKT+wK6VbN/ukZVMUj8g9EL94KR+fPCb1TTLWvFyCNSZqtO1AmUGDCG/WALdWjCt96F0+vG8zuLVtB9mPH/Em+TE+j8jSNRDTpLFMCClRvwFugcIpFmWhzMzgxqLlmJ8+J/P9Byx5uZSNKEGGXkOlL6bTpHc/DMKE4HZJcVDRy1c83baLD7fukJryEj+9SepvqnTsQPjA7pRuKEDQoqMkoEZqyMzj/rp1pCTcIKMwF7PFTJDOQJ1uXYkZNpjQWjVlIorELju85D9NIWnvAbKS7pP1IgWtWkFAZCjl27SkVM/eRNVrUOxkFVMPnxPny1ek7T7Io5PncHk8FOblEh7kR4X2bYiZNAG/chXRuRzF2AKNgnd37pFz/Byvr1wjvyBP0unLRpUnVQFt//gfZRvWReO2FY9ElEYyEu+Se/wUjy9dJA8H2XnZUpNTumEjqk2ciL6cgKVaZPSdyMFNu3yDVyfP8DohEXNWlhTbl61RhZKNGlJ7+DB0ZWKk8lAoj0SX+uOdJF5t30fuo6e8z8zE6bATExUpX3/5qROhRCQBHvEcF0OZn124iP38VR6ePovZbsXhU1C5ZgNKN21MtRG9ITKkmOcv3ZkKPly8ztN9x0h9kIRVZcPucRAeEkaeUcfkTWvxBoZL7IQU4FscPLl4hvxr53h04Qxqn4pCh5ey9RpRpkkz6g8bjjfI71M0oEtqVJ6dvUTakTMUPH3Gh8w02QkPKVOGym3b0HD8GPAPLB5dSVOEkwdHj2CLu8njc+el3TTPYqNx6+6E1qpLtdFDIFBASMW3i7hGO6lnz/P69Hkykp/w5mMaWqNRaiMrt2xFzekTJVJICMkViuKorxu79uCMO82rK5fkGMPnF4g2piKv/hsp/7RvJ2ahq1OJrAKhWXPw4MgJMk9dIv/pc/Lys7BoFATHVqd6m7Y0GjRChqpLq66km9u5umkz2tuPeXrhohRiC81W/S59CKpRi5qjh0mNkOigCNOL90Mmb24k8OrsBV7evo3dYcUQFETJKjUp16IZNUYOxKlW43Uq0IuD0+nm+q6d2K5c5ENiAl6HDZcpgPDWHYho0oRGA/rg1QrbkrQiUZSTxbPzl8g4ep78J8m43FbJ07NHhBBdvz4Dvv4OmU0p4etCY2Tj7MrVmO49k8+/kDLne73Ubt+d0s1bENOjMy6tCo3Uswp4fw63DxwmI+4qBW/ekJmfTahAEFWrRekmjWVeehE+/IXzwgvuggIubNqA4/pV7C9fSGRJjkJNlT6D5euv3bW9dKgXB116KMz8SOL+gxTGXcf++i2FhQUYS0YR1rAulVq1oGLnzp8A7iKiD6wF2ZxfvwHl9Vs4Xr2iyGlGERKCo0RJGvXuS52hw0CsFZOQ1Hgg4wPH1qxD8/Ydb+/eQ+XzYoqKIKReHSp3aEe5tq1kxrTH55MIJvO7DK5s20pe3Hn8iwpl9rA3NJxSXXtSqWNHyjdugFcj9k6vNCBmv3rNte270T5+xseHj+ThqysdibJWZZr17UOZukKjJ5AIwpym5OOzxySdOUHulSs436VL05KANse060DtTl0IrVUH7DbwF5opD3kPHnBj/0Esdx9ifpuGw+sksnZ1HjisDJ4zm6qtWlHkFMWoUcrrMp88497hQ3w8fxpjYb4sANWlymBs0oLWo0bjX7a07N4LG4LIJ397+zZ3Dx/D9TAZ69t3eOwuStaqAVXK02bYYAzCBSxErUJYqVLx4U4iT+LOk3rxAqr8fLkl6cvEENyiBU379sevTMVPAHehufaQejuBxKPH8T58jj31vXQYR8bWwlWzKi1HDiUwphReuW6VKJweXlyJJ+36NZKP7cPPZilGcVWoyBOjP9P+WiCfvSKbEBZ5CNRrST51krdXr5F16y7OjznSSV2pSWMc0VH0mDYFIsL//z4o5C/vLl3ixdVLJB0/SEmTQU5ngmrUQN26GS1GDMMQEFK8VsR54fPy8vRpHp6/gOXxMxyZ2ag1OkyVKhDetSOxPbsREB4utY4C1ROg1XP7yHFSL18m7/olApwOrA4XkfUaoW7SgvYTJ8lxudVhQ2lUovd6ebJtH88uXqLw/VuyUtNkoIW4OL/RqZi5ZHGx3EY4710eSS55tfcwGf8FZ9w+e5RggwaX10NEbEOMjdvTcthIVCGC8gBeSzYak5ZT587QvmMPYUP6ZBlRYvC4Sdq0hQ8JN3l7+y56vOSZcyjbvCHBHVrReuQYMgoshAZGonG5JRj7yf59vLh2hadXLxAgEq90ArcDijW/zfUNa9aKc9/NQ11kJt9gZOSihaRoNEQ3boBTFH8KLyJiWWjrzIkP8XMr2Pf1t6hdDqw6BcPXrOCJy0X5ZsIh5kYnji+PGrfNyen4a7Rs3oJAMasUj5ZYS7YispOuE2krZMOsrwjRBZDlMTBp41aef0ylcvt2xRoHg1GOyl2ZBdhu3yFE5WPdN59TwqSTDrQefy7gjdlJ2fZtpEZD/BeEAUWBjaKb9/DPyWPtN3OoUDICZUgQdfr346K5gD6ff4bZ6ZCcJDkiT3lBoCUf170H7FmwjCC1BlOwibZL/yUz34qpWnX8QgNkB1CIwr252ShfPMOb8oKdfy9A4VbgX7YagxYt4tnrZKp0FJm/Ql8khuUacpKfE+p0kXH5EidWryDUz4g+IpKu/y7lTWYOpZo1RjTpxYZhQo39ZRr6nCI+XrnGhc3r8Neq8S9bhtbzfiY5J4vSzZqiEcWx/OkKcp4+oYTXTc7pcxxcupbwkCDK1atKcIN6PA8Mp9XgoSg9gplU7LDNfHSfCKeV1+fOcW7rbvyMgZSKrU+rGdN57XXIUGmtV9ivhV7Ij/znrwgy5/F03x4ST56RGqUm3TpSfcokUpwuStSsjp9C2EUE5kBF9oNkSlg8pBw7SdLhA7LLWqZFI+qMG0NWQCD+FSsVx4oJbpXYlJKSEA3r+6vW8uRqvEyQadm/C+VHDCfV4qOUyCwWwaFCu6RS8OZOImX1Wq7+u4yHl2+gNwTQccgInlgsVOzdVb5+vbCOC02Jwp+UG4lU9NdxZekSqVPTajX0GDWEEu3b88YYRFjV6sKGJFNdhIbxw427RKr8uLV2A89vXMLgb6R+3x7EdO1CttGPwMqVJMZGokgEuuvqFaoYjZz8Yz5ZL95gdzsY/uVk/GJjyQmLwRAdg1E6P0V33Ef6tWtE+5m48MsvZKank2130ffz2XKz1lcohV8pEX8kvhR4bR4y7j0m2ujPoZ9+IDftBQWWfCZ++zWnXyTTfNpk/EtVkiObT3p0MhOuEaFycW7+7xS9Tcf6n5O775zvUJavhL5yZVyBBlxaEZ9XnFX97MJlqvqFcGDO11CYx0dLAVOXLpCjSuF800aVKRZNCamlq4Dc+0mE2jycmPcTVkc+WU43U3/5hw8qEQ1WB01oYPHzLxENXp5cOEd1gx8bv/0an9OKw+Nj2qLlFLrcqGtVQRdRUvhf8YrOgAhdSXpAWO4Hznz3DXqFgld5FvrM/Y3LmR/o9dVkHCoVKp9H5mOLdIUXp89RyRjEphmf4af2yZzRMeuWky4C0oX2TWiFxEYiCkAsvL92lZJeNftmf4lK7aVAp2Ps30t5h5pSdeuBiEATlkP5vMGLS3FU0ulZMuMzInV6ebGd8O9yMtxOwpvWx6PzQysSRi1OPF4FvjevMD1/wKEfvydcq+etw82wbbtJsVmp2LwBhQ4rGq1GGlMELPvVuTjKe1SsnDGD6NAAvIEGGowZwuXXrxnx1Q/FuttPGCefo4CPiTeJeJfFznk/odR60JcpTZ/fFvM630w5EZcp1rlIPhFljtvK21u3KJdvYfncuQQZ9Lj0esZu2Ezq+3TKtG2BU3q4ldgKLHiEnu5dKsZ7Cez+ZR6hBhPK6Bja/7mYp3Yb1VrUl+5oqfj1ufGZ7WTeuUN4+jtWf/890SFhuP39GbB2JamZ7ynTtJlUALq9GpnJnP3uHap3b1HfjOfoquVoTGoia9WmRKO2vPNp6DRpcnGigsKD3W3FnJOFX0EhLw4c4eGxE3hz84mpWZM2P/xAtstOibq1cam00hjhc3rJfZ9FtMdDwYHdHF/+L0H+AUQ2aEL9b3/keZGZ8rWqoDRqi4sot52sl6mUVWh4tXYDd08ex67wENa4Di2+mkGBXk/J0pWKHVHC2qvVkvLsLiVVHjIPH+LE2tXoTSZqdelK46mf8TSniGr1RGyo2KsEZxDSUpIprVJzfclK3t1MxGUzE9upAznlymCsUY3Ylq1QquXVE6fZxvuXqVTw8+Ph37/x8uI53G43sb36UmnqTN4BIdHh6PyN0sDidlrIeJZMeaWaq4v/5U3CbXwqDVXat6XOhFEU+psIE7pnYS4SoeB4efEgkUrBJi7+9QepNxMk+L/bpKmEdO9JjtpI+Qo1itOGEPu/h9TUZ4S4XMT9uYTsW0kEaU3EdulC+XFjeK9VYioRjMkUIPcSwatMuf+EiiYTCX/8ROadmxLp0m36Z5yyumkwaAjR5cqg1Igix4fG5+T1lcuUi4nh2NRp5L19iy8ggFYjh2Ns0ghTpYqoTH5oVaI4LuaAZd68SUSggaPff4nt3VtcVicDZ87GHFsHfZXq6PwCpL7W5yySEriMm4lEhUWya+xENEUW8px2Jv7+B+nBJQirXw+1n15CzQ16kbAOL2/dp4Jaw8mZ09HlZlHgctHvfz9QJKL/ypRFb9Ci8RM6exdqt5XshHuEh4SyauRQQg0Gsi02hn09h813E/ni7wXCNFB8gRNGEy+kXLhIxRJB7J37BbaPaVi9HqYu28Bzs5EKbZtjNxTf83Q+W/EE9fwFmeOtVIpsGSU+uxM/p5OMe4lEGUxsmTILP8GE1LoY+Oc88gIDCW7YSMbAWR1O/IW73Grj9a1Eyuk0rP/qC4JQYlfoaNG2PYp500f4QuwubMKB6B9Els2Jf41ahHXqSOfx46X4W+z8Cp8Ntd3OjfXbeHnxKkVPnlPCaMAito+KZQnt2JEukyZ8iqIRzl2H/MMvXb5Mm06d8VjdqIQ1Wxi5rEXEbVrFm0vncKW8kLpbT2AkfpWrUaZ1S9oOHyFNJrIBpVKiEYDotZt5GXeBzLRkaVgIMvlhLFuRMv2GULdPb3zCgSPdWmrIN3P+n2Xk3EuStzRXUSHGQBNZRh0hXTszfO7cTyFbChQeHwpzIXH/LuRt/DWK0tIJ1elRej1oy5Sj8oiJ1Ozb+9MYCYq8ThT5OVxZvYK061dxfHgvYbpeXRAh1WtSvU836nTr8slGKODOGhwZHzi9fCVZSfewpr+VNx/BFxIdh+ojxlG9cyep0RCbql4s1Mxcjvy9AOvzFxQJJ54YPxh1hDWoS2SvntTp3kO+fnFYKkW8Xn4+R/74mfxHD/Hk5ONx2gksGcrD/AJ6/O8PGvfuiU8kkwijhkB/5Gex5/efsAntU8ZHVAoNCmMQIbVq02DCGMrWjUXpthQ/uAoTOc9TuLZyGfmPH1Lw8SMGnRalVomxchUafz6LknXqoxa9UZ9Al2gpePSMK+s2yQ6jprBQjrl8AQbCGtaj1ujRBFWrgcEgUm6Lz+SMO3dIWL8W2/NnmDM/yjGMTeMhoHotOs38joBKlT8VRKID5eHjkwdcXPEvBU+f4iy0otH54TMG8NJm46uN6wmvIgpM0QEUbSiRHXuPa+tXkP/koWRWCler8MmH12tAs5nfYIgpJyLsEb1u8X6+u3qTR/sO8/p6vMyLzivIk0VZycYNaTR+HP6VKstnU0RBCWBt1oMHxC3/l4JnySidThnPpQkPIKRWHdpN+wb/mDLF6T7iA3PZSLl2mQfbN/Px0UMcXg+agBCcxmDKNW1Gp8ljIMgfg9YgHZ9KhYpHZy7waO8hMh7cQ61yoND4MIQEkf7fNv3Nrt34/CLQC/eiUNsrIPn0MZ4d3MGHe7cxKrU4FBq0pctRok59un05G4KN8mIn1ou4QNw5dIw3ew5R+OQRWpXQ3bpRRJekbPOWdPx8Dgh37SeOm3BjPzh2iMfrNuNIe4tN48KsVBNWLhb/itXo/9MP8m/SSd6i6Li5iD90gOf7D1P48gU+lUsm/4RHl6V0w8a0nfMVXrUgjApYgsDqwKUtW7GcPkpu0h15S9WFRZJrCsZesiRfrl2GXa8rRrvImC8ft3ft5eXR4xS9SMao9fLRVoRfzWqUb9mGdpNm4hHYFmmLFTWRnYStG0k7dJSClOdog4y8F/qrGvWo0qYD7UaPlS7dT20HWQQeX7Oa1AsX8WVkoHE5KXTYKd2gAZENG9B68iQ5wvPafRjFpcwHB/76G+WteOzPnqD2ePAGhWApX5mKnTrTasQgPJriDqBIJxDMrwsbt/Du7Hk86aki+BVFoFF270s3ac7In/6UrFR5lxE1tdvKyWVLcFy5juV1CvipyBKJAhWq03roKGp07y4jyxSiMyXcsfYijq5fz/tzcSg+fpQM5CKvG1OFCjTpP4BavXvhEmlPTjdaocew2dk9/w+UtxIgLVVqvz54wNikFTV79aJOt/a41Uo8wvWoVGJNzyR+7z5Sjh5ClfMRo1aNXafBVbo07ceMo2KHzjKWSpaMoqnkKGL/gvmo7t6i6NVzlP467EY/MhVGOo4aT5PBg/EYhIWq2JFlzczg2Oo1WJMeYn31igg/Exa3mxK1a9Fy2FAiW7fGoRRKPI30ghW9y+DY8mW4Eq5hzMtBrVCSo9KhadiMlqNGUb5JQ5k5Lxzp4lMofJnKhbUbsd9MwPruNZogHUVBRhSx1Wk7aBjV67cCp2h5ilxhN4U5qRxdtxxLwlU0+bmoDSYy3D5KtGhFj3GTiKhQrdjoJ6oJn4u058mc3rwZd9IjXGnv8Ddo0UWFkZCXxcxFi6jQqLkswEUnUa/Ukf7gMefXr8N18zpBNrO84NiCQnHXrkePGZ8RWrkCNo9dJgSJC2vqvUTi9+zl45UENGYB1zfhDQ/DVbk8/WdMI7J8xU/8WlFAuUl7co8z2zaSde0yJQReSKQK+QehrNOIgdNnExQQhcKgkW5w4aK4nXiBawf3YUu4S2CRA6NPiyayFIo6dek7ayaGiNDiuF+RtuNVkXLlBuc3bECV/AB/m1mGKrjCI7ml1DBvy1b8I8JkTSF6mIJ/l3bxLOc2bcSdmiafPWGwUEZFEd6iOW1HjsAUES17tQJsZ1SoeXvxInG7tmJJeYjBbsbgU6EuWQpfgyb0m/UV6oBgWb+qBR7JaeHR0cPcO3YUe/IzlEJjHxiK1S+IqPad6TZlMgQYZXNXbm92G0mnL5B08ACOxHii1CqZL+6JKo2xbUd6fj5TGmycHidujRujwkv8pi28vnqVzEcPZUSh3i+QLDFJrVCOn1asLI5k84n1UtwsuHv4EDcO7MGc8pBI0QG02jHFVKFEm950mjgJl1H8qW6xrGXsm0hdqt+sKUq9HgPa4ohcl5vrm9by7MpVCh8+J9xoIM+aS0RsDYz169Hts5mgNhab67zi3fNxYfMGHp87g/3FUwIELN8QQEGRGcXiwd186RnptGzdnN69+3Nn7S7Ox10ndvBgusz9TrY8HcK4JLpN5nx2z/uFS4eO0K1Hb3oNHMqZf5Zy41Yi7SeOptXnU8FfQF0Fi0QUECoexd+kZsv2eBU6CcOVXStrIafm/kL8iaO0G9iVNgP7cmjpai7dukv3GZ9Jh7DH6kAVYMCtcKA2F7L/y595fDOR5iP70qFNS+JWbeTMpat0/O572o8di9frLmaJiV/idLJ99BDJhOo4fDz1WrTk+B8/8/h1Ch3mfkv9ocOLMzedXtQi0cTuYvOIoXx49Zguk4dQJ7Y2F/9aReKjV3T+YxGx3XsLcoJ8SkSEm9HnYHmf/lhSX9Jp9ADqtm7D/m/n8zT9A93nz6NOj564nQo0WtETc6JyWFnYYyjOwnw6zxhBbLWKHJz7C6/eZTJ41Ro5WjEKe7nogNh9KCxmtowfSvbbOHJr1QAAIABJREFUN/ScNIPKsXXY9+sPPH37mgmrVlOyWSvZElZIJxLw/iPLRozAVZDJmJ9mERwcwKZf5vMmx8K4ddspGVtXRvvIU1Pjw576is2TJ+PKzqTf55OILhPDrl8W8Cgji7E7txJVpyF6r1NGYdkVPgy5BfzRqQcGpY8hf36P02Hl2rJVpGfmMG3rLvxq1ULYCjTCYOJV4nr2ghWTRmJSwNBZc2XqwMG//yTLWsT0ndtQVq6GW6GV+6Tb4kGTlcmPvboR4a9hwryvsBTlc2zFBlILHczYcwS/cmXRiBNB1vgOClOSWT56FNFB/gz/3xwyP2ZzYuVGMmwuRmxYR2TtWNw2MwEGA3a3C/fbVH7t2oOKMdEM+GkOOdkfOPHnX1LfOGP3ITyR0XKUKxHFHhXZN+NZOnEk1WJiGPrtb7x7+owrWzeR63Ew49RRfMGhuL3KYp2J00deUhL/jhtDdLCBiUt+I/lmPBc370YVWpLJew/jDDChFcWZvAQ6eRR3lk3TptK0VjUGfTubR7eTiNuwH1WJcKYd24NNa0Jl9xSzFb1Wnp86zcEf5lOmZASDfv6cpIe3ubR+CwERpZm0/xg+rb6YMygcti4FD48f4/DPX1O3ckV6fPM/7l+9wdV9ezFFRTN2m3AB+8l4K9nB9Cm4tXMfp3/4lboVS9Hjt5lSanFgzU4q1m/BsA3rZaSQ2OXdDh8KPw9xuzZx4/eFNKpamS7ffsHls+dJ2HWCsrXrMHjlIlyBIbisYqwlxNJ2rq3fyLlla2ncoA7dvhzHqVOHiN+1h6ZtO9H1r39lcLkc94kvLxyY/wdPd22jTf0GtPhsNieF/CP+InXbdaDDTwvAT4/T55bpGAKMdWHpcuI2b6Bdk1jaTRpK/IljHDlwkibd+9LnzwX4dFpBqMBPNOQ9Lvb8+D+SD+yna9vWNPp8OlsXLeZ10hMad+pMl3k/4tWJgqU4qkmk8hz6/Q+SjpyifeuWtBrRj327t3A37hwd+w+k3dx5eNQGfAp18ffbitj/8zweHT1N/65dqDW4J4fWrSE56Qmtevej+bdzpfPVbLfLlBusbjZ/NYf0+Kv07tyamr3acHDzRhLj79Np6GjaffM/3BqRsFMcE6qw21k16zPyr11hWL/exPTswppFi/nwKo1uw4bTcPo0+f0unwBkqAQ0lVWTp2J+/ppuXTpSo1cH1i5fyOPb8Uya8w01RkzEK1AgQp0g/jHnsHrGDCwPnzO4Tx9KdW7D+r//Ju1lGqNnzaZ8/374AvyL+adyQ7SzZOx4XC/fMHZoP0q0qsXmxX/z6MEL5sxfQkS3AeQ7wOgnNJXCIGnm1+GD0b94xYyxYzHUrs66lStJffmGz376mXChn1aryPN4CVcZ0RRa+bFHbzROB1OnTSKoTASLFv4pL96z5/2KqVMP3OICoVCiEi7grEyZouTNz2fW1KmYokuxftFimU/+08pV+DVrjkd0Y6TMygPp2fw9ZiyuwhxmfzEZfZiOZSv+IeVjNn+s3oqpVjPsLrWU0EkY939F6y9TRuOndDJ10kR8SiM79h7kyYtn/LVxA9p6sRQpxEBUXzw1e/WW2cOGy7jPb2Z/idlaxPrNa8gvyuKXNWuhSj1cAoskWJpiDTx9wrejR1EurASTJ02SndzFy5dLY8n3q9dATFm8nzKClR4r1sTL/DLzC6LCY5g2eYbELP06fz5eg4Hfd2zHExGCQy2ueSLn24njThI/TJ5KVFgYs2Z/QUFOOouXrUAdEMkP67dDaElcn4AIKpuNrEfXmff5JCpFhDFrxiyy3xWwbMVGtEFhfLd9OwSb8GqLQwlULjcFZ86z5Pu5BIYF8sVPP5F/7xGb9+whx6hh3po1KEtVlC5ucaFRumzkHN/L39/PpUytukz/8htexN9l395DBJWMZtrKZbjCQsjFRbBoLditpB05ytr584kqHc20b+bwMe4yWw7sR123FrNWrMGnC5KufzFs0fvcpB7YzqLvZtGkWX2GTp5B6sX77Dt+Hl/paL7avlVKojzCDCqaKS4nD9as5tiWjYSXjmDi3O94dfgcB46fJCC2OpOXL5MgaDlMUAlyhoWbKxZxbPtWKtVpyOiJM3hw4iL7Dx6hSuvmDP/jD/Dzk/F8gpgqctMTlvzLid27KFO9EhPnfM3z9Ts5cOwY5ft2YbDIFNYFFp9zEuTuIfHGGRo1byKlTGKvkJgip4cbfy9k15bNtOvagb6TJnJ67152HTlEx0F9GPHjL+DUgUGQPEDhdHPqt5+5fHgfLTq2psfAgVzftpOEC5dQrOjbyfcq4x2dh/SjWY1YCq8ksX71Jir17EHtXv3JUvlhFqJijQO9y0zSoYNoPV6qNW5G9XKV5Gz95oWLKP31RFSpiH/FCuiNwmmaw8sXyWQ7XdRq2Z48dSAucfP1FhFutfNs3T4KU9PoPGkQ0TFRPI67xr5jJ6g9YCAVxSJVanAp3Nh8BUSpNdxetYvM1He0HDeU6pUq8PbwGU5fiCOib08qtm2DTq2hIN8iRaB+5gIebFnOx7epdJk6myoVKpNydC97Du2jwdQpBNaojVLjJyOUcs1mKgf4c23BAsxZqXT5bARlS0byaOsR4m4kET5kFFU6dcVaUCi7jHaTEn1ONhkbt2NOe0WvLyfKvMynB89z5MJlqWkKqFUbnS5Q6go8iiLEgCt+yUbyPn5g0K+z8VP5SNt+kOsJd4iZOAFTzZoyr9SgFbQsLcrMdG6uWYjS5aD/t/MwGUzc2bGRKwnXqTdxMuF1G+IV/CO3D5vXSbDVyoMVq9C6LXT8fARanZrkw2eJu/2IyhNnEFqzDgaHG4/bgVPrRZ/9kcdLVxLgdTPwuy/QGvQcW7yCB+kfqPLF5xiqVkFptcsbvks4TN9n8mbDTjQKH82/nkpgoIlLv/9FWmoGdad+hrJyJZlNa7bYCNMGyxFYwqq/CQsOpPus79ArNVz9ZxGvUt8Q+9lU1FWqY/ao8SpUUrdjfZ5Myq6dhPmr6TN7gtQ8HvtrBe/MLqp+8RXeqFLozQ5hqkapV2BOfsLDlaupUbYMbadPlLiRo/+s4EVWHjVnf4E7KooQgQ7weXD73BQ+eEzmnkPSNNDsq8ly9HPul99xuhRUHjsFVYUKElJst1gJUPuR9/CedAHXqFSJFiNnyDHsqb9+RxNgpPK0CXw0mdBp/fE6RQHlo/DRY57v2E6jWpVpOKSb1HZtm/s7ipAoYqbPwBIShtHhQul1o/bT8PH+HVK2bqV+5Yp0mDiKwtwi9v++FF1kScpMGUmuyY9ATGgcTvzUTt7fTOT2ul106dyBakO6kJmTzuWVa1Aagqg3bTYfVWqUHjPB/v7YrT4y793j+Z5NtGhYn4bDR/H+/QdO/LOIkuUrUnXUeD6IglFc7Ox2NF4fhUmPSdm6m97tm1O1fwvevknh4L/bCK9UiyqjR5KrMyGcEeKy5FAW8vziWazHz9GtRQtq9uvBixcpnF+1hYjKVag6YwxPLRYiAqJw55sJ8jp5ey2ep4fO0K9fb8p2b8qzlIdcXL2KUuWrUHWUcNYpMQr8icMuMTPptxJ5feIIPTt1pnK7brzPSGffkt8oW60GtYbNIEOlE41pXGYzJXxaHp06S+rlOMYO7U3pptV5ePc2h7YcpFqztpTs0o0sofsJLEFRbjYRWi+PTx7FmpBA/+7dpKg+IyubPctXUqtVS0r160G2VotCuCBtDqKUPq7t3kfWzQeMGT2S0s1juXLjIpcP7CS2WQsi2/cgW21CodWhdtqJwknc9p1Yn6cxbMggAquW4sXzpxxZvYl2vfoR0LodRQGBxcSLnDxitH5c2LoV85NHTJs4nOAapbh65TKHth2mRvN21BgyjI9KDR6FBo3XTaQOzqxdid+bV4wZNJDA6tW4Eh/PiZ276TNmNOp6sWTr9KgMgTiycqngVXDr4FEyk54wZcpkAmqU5fDxvTyOj5Pjx+Cm7SnSBeBVKKULONJr4fDKVZjyHYwZMxZ9hZKcPHmCm8dO033wcAJatuK1zUbkfwangvfplFQqObNhM56X7/hi+gQ0MQZOnj3B9bPXaNdvFNp6LfGUiMZss8s8eUVBKpe3bKBkViFTxoyDUtEcOLCPx/fv0bpfH4wN6pElMBuBJWTeb/lCO3Hbd+O12Rg5bjSmMmHs2b2FlFvX6DNiFJ6qdbELV6nZit5uIdKSz7FNGzHo9EwYOx6DVsfhQwd5+fIlzXv2xl2xCjajH2qtCq3FRsCHHE5t2UZYoInRIweiDlWxZeNqkt+8o8PgMWjK1cPtV0LmuQowsCEthVNb1hJdwp9xo8eg8I/k3/kLsDqK6DhiCJYKpbH7B2CzeDDZ3PilvefCzt0EmozMmDoVhVbNsmULcLvzad6rJ84yNbCbgiWzLsjrxvX4Pmd27qBihQqMHDlKagA3bdpIdk4O/SZOwhFTgRxhShEGHFshpvcvOLl9O1GRlRkxfKyMSV2/cRNZ+Xl0HjUCa0xJ3MEm7I5C1Hk5aJJTuH7gKJUrVmOIMBq6Clm7YQNZRU56jJtGfolSFCl1mHRaTC4zufcvE3dwO3WrV2L4oBHYChSsX79D1iI9Ro8kP8iEJjKMjJwcQkXqyr0krh4/QkyDWvTo3RtvVhGbt27hSU46E+f+j0JNIDbR0VZBqM+OJ+kaR7dvpV7HHvTqNQjnh3yWLvqX4MhIuowfwyOVh+CKZclNf0u0QkHef/D4uP0HaduxC53atMX7Pp2lm9aTXzqctmPG4wsoRa7ZJfdCfcFHrIlxxJ86QGzzuvTs3hfvOxf/LF+Pf62qNB/cn/fC/R5WQuZ7B1jN+JLucGDLBrqMHkLrVu2wvshgx/Zd2ENN9Jw8kfciOUx02H1u/G35OO/Hc3T7NroOG0eHNl3ITHrBrl17MJYrRadxo3lkMUsKhNJpJcBixnbzNid27ab7yOE0ql0X74s0Nm3fjKtKGK1HjiLbHYxXIGU8osPu4sWTBPQKLyVLRFOnQlU5zRI+h+cvUiT9QWQTR5YvR+aHbC5fvoTRpKV5y3YYTNHk2F2YdV4i9Ape7t3JgysXGDh5HHUa1OftpWtsXbESxT8DevjMebmUiwhjWLeenFi3nXd5RcT07E7X2d9KF47AX+UJerfSxf1LF2ndtKlEB4iWuCxVLVYO/jmf80ePUbd2bUYOGsiW5f/y+OVzek2fTIfPZ+LT+5PtsONvNKArLGDnFz+SmpBIzdhK9OzZnRObdpH0NpV6E0bT9bPpoNZjLcjFGGqUbqqds3/g6Y2b1GvaiL7dunFyxWqevH9Pk2++pMXwIcWuJTH0F0kMWdns+/Fr7l+5QqO23WnXrAWnNqzk6ftU2sydQ7MBg/F5VGiM/rg1CnyZ2ez7ag7vEhNo1a4FTVq15ODipbwqtNHuh1+pM6gfZjHDEzcXj4ug7DwOT/2Cj/fu0qhzK+o0aczm5etIt9oZ/MvPVOzUEYvbhzHQD4XKhf31GzbP+ZGMJ09p1q45nVu04MBfC3lbZKbrP4uo2qUTPrtd5q/KUUNWBsunjMGS8Z5GnXpRu2o1Dq74h/e2IoYvXUpM0xa4rD50Jn9sKh+a7CzWDBmJ8kMGrXt2olZsTVb/8gcFRn+6LFxCuTathK4dj8OFSqQxfMhk3YChBFlttO3VHY2/kdOnT/HMbGbUqpXS1OMW5hjhivUq8bxKZemw0ehsdjqNGkZoSBAHViylSKVkzMrVBMTWkiNqi82GCT2e1FQWjB4kdYFtBo+Sxe2tvbvJsVuYvHkjhhq1KTA7JbhSoOFy7z9i47gJBNosDJ0wSnYiDq7fSIFfIEO2bEVbuQpan1fCWEUcVN7NW+yYMJWSKjVtBw/E5vVy+ugx3v3HLBy1bi1B1SoTKECgLidKrZ7XcVc48PlXhCgUdJ40BqvTwpmN61GGhDBt1368EeEyAs4rYpd8Wl5eusjWb2YSGRBA34kzyUz/wLmN6/AvFckIoVuqUEHiXGw2Bzqdlienz3Dyu58IdjoY89kkPma859zeAzjDI5lw8DAFoYGSDCaKLYEPeHnmHMdnf0MFkx/9pk6SBdT+fYcIrlmdsSLqLCJcRslhK+4ep56L48AvC/AHJnzzOddvXOLamZOUjK3DyK27sAmhtdStFYu9E/fv5eSfP1A+ooSEnt+994C4vXup2rAJI1atxW0yoTZocTkdaJQaTq1YTeKKtVQKMDFoTH9uJd0l8fYDDGUrMmnnbpwCi2JSywk2NgtXNm3kzpJV1I4qSZexo7h6+TIJVxOIrFeHkauX4AktIYtjGUeGh5N//s29zXupXa4c7Yf04vL1OF7cu0WJqlUZtm0ndpcHvSAEiF9gsXJy/ToS1q6gfuXKdBo2hn2HDvLiXgJNu3Sn2y+L8eoNODw2dILZqdSx8/ufSNl/mKZC+N6rLacunudh8isqNW3NoCXL8AgjiWhiOkHvtrDvj99581/Xs0m5SrQcPoLTR49yI+kesd0703/RfCk78Ti8GA0iB9Msf/67M1epV74iLbu148CJg6SlvyK2Ywe6/DYf9AJArcBnE8kWHnbO/R+Pj52ied1YugzuxZYdO0h++IwOA4fR8euvpQZPvJVaoRE2W9nw9bd8jLtCh4Z1qNOmAXuPH+HRsze0GTCMzt//JE0pIqlQ6A50bisrZ39B4ekL9G7SjGpde7Bz3Vqevk+j+5SJNJk+GbNCiUall65k8vNZNvUzLHee0rlpM+q2bMy6HRtIzXrLiNlfUmXkONB/cq06nWDOZd3Xc0i9dIM+XTpTpWl91m7Zwqvnb5n1y29U6N8fTEYKCnIJFJ2owkIWTpoGj1/Sq01LytUrz8a9O3jzPofP5v1FydZdINSPQnuxtFJhyWHhlEmoE+8zqnN3wmPrsGDJIrJ18OXCvwmvWw+fKbDYr/Yf7Fzgkv4aOw5tTiH9OnUmpnwMyzeuJNOVy5cL5hPcsCVePzH286G0WlCbC1g4bSoFqW8Z1qcP0ZFRbNi6nbe5ecxdvISI9h2luzXjQwZR4eGQ/p4fho0mssjB8F5dMYTp+HfHBj5q1MyZ/w8RVZpI56cgKTutLjyZb/hz2kT8MzIZ37s/foYQ1u/fT5ZRwbS/fiWsQUMBXBFeKTSiw/vsGXPHjSfcq2Bsv4EY1Wo2H9hBsv0DC3bvQFW2mkw3MhiMKJ0uiu7dZvkP30u017D+/WQy0Z7DR4qJBUuXoa5QGZdeh91uw9+gpujuDRZ8PotIu4GJQ8ZgdbvYdGAfeXoV89avgwoVyM76QHBUaLHp5eZNFn42i3JKExP6DyAnJ52dZ05SFBXJ96s3oChZTh7pPosXhdZLeuJZVv7+A8FWG1+Nm8aH5x84cvEK74wafj2wR8pV8q0W/IKCZAc89/RZfvtyJqXKRjFy8GAyX6Zy+PQZ8gIMLDpwEIwheEWMqUqBymUhM+4k/8z5hoohMUwYPo7nT59z6NxZ9OXLMHPtaggLo6ioAP9gf2nseHroIEu/+R+NS1VgzOhxpCXGc+D6JbyNa/PlilU41EGyeWYQI/g8My+P7mXL4j+ICgtk/JBRvEh8zoHzlwloVp8vli+RYHS7GJOqVLLBcXvlSvatW0lUqQimjB3H3fPXOXnxMuXatWb833+BSBoSEiLRMrQW8mTTWg6sWE25UhUYMWwsFw6e4M6LZ5Tp0IIh33wF4ZHFI2afC7XNzpUly7mwbSc1ypZj0JgxXDl8mPN3blClR2uG//03+IzF+4kordxwaMFvHNu+maY1a8r67PrxM5y8fpXaIwcy7vdfBJpBxh2q5LTIy41z52jWXHCaBSgfHFqf3DPOLJjP9QP7qFG9Mr07d+b6qXPcS0hEsXjkEF+4VoczORmt2SY1N6FVq1OmZ09qDBgodinBlsXySYV1/swpenXuWpz/LDoaSi8qs5n4nfv4cOc+qbcT8RWZ8TcYKV+/HmGtGlNz2GD5c+wCMyAs714vVxetIu/effJfPaUwIxN/fSjV2rdH1TSW+gP7gjgAFQq8dpvEowhBftrNW3x88gR3dg6hRhOlGzfE2LEd9QYPENVNsd1dzDmtVuI3rONN/E0K0zIpysykdEQItmA/PE0aMP77H6Sr0WV34dHr0BYV8XDrNl5fuEjh61TseXmYAgyUbdGSEt37ENOhPW5DsetWjD2M+QXcmr8Qy6PH5GS8JysvH21YJGUaNqRMq+ZU7tWjGND4/5yQuXlc3byd7HsPeH8vCYPbjZ9eT0zz5pTo25sKHdoVU9CFpkmEUmdlcXXbJl4n3JRw5o9pqVQqW4qQ2tUoM2Qw5Zu1kIWKmNgIZEXRm5ekbNuF+f5j0p+nSK5c6fKleatUUGfGLOr26S4/L0lU9/nwvXlL4r8rsDx8QkF6hvxsikw6SrVpSfm+vSnbqD4K6XcW9b0e29MU7q7fgPP1G54/fiYt7SWiQyndtBGVBg6mRL06n+YjQuOmxJbyksvr1pD5+DFFhUXSECBwERWbN6Hu+PH4V6mGR7Ca1OK3QP7Tp7zcvov8O0lkC6akuYCYijEE1atL2ZFjCK1d8xP1vTj27WPiLd7s2EPatZuofGpyzBaMMdG8xsOQv/8kpm4t1CIaUCa96Hl7NZ7cU6dJv3WbjIwPMn6rWmxVAqpVpeGkaSiio/BgRyedk2oybiSQcvI4zxMSKTBbcTgc0m4fUrUydceORVO6NE63R+YKK5UKUq5eIfPoSXLuJJGVniE356p1qhNQN5ZqE6fhjY6S+g+B+hbv/9tzF8k9cpJ31+IxFxWR5bBTRTCjalah5YSReILFmEFmZEl378vjp8m4cJ03CTelicLqsFCqWgVeOG3M3LQZT1AoanFxkOxJHY+OH6HgxnkeXYnDIUw5+UU0bt6KkrXqUnfSFNBrcXodaLTiJqvg/vFTZJ+/TNr1G/jhJjMvm3JNm1CySVPqjBiF3WDCqyt26Bo8Hh7v3Ycn/i73T56Scrk8l5OYJs0p1bIFsWNH4NSqUSuVUlcmLhyP9h+i8Eoi7+8m4XLaeJ+VSd0WzSjbohnlRw6TIxiVWLsirQMFFzZuQJN0k+dXr2B2+9CHlCAsphxpLjdfbNsh90a1kD+IBYCP+B17cN+4y/tbt3C6zWQ7zFRp1YqYJs2oMWAoPo0ei09MshWofS4ur1uL3+3HvL54VboarXodpdu1IbxZY2r2743XoJdL12kuknF38Vu2Y7l2h7SEWxKbI3iglVo2IbxhXaoPHiTmmxJs7rELFqaam9u3UXD9Km9v3cRqN6MODqFC09aUb96Syt0+pSuJYldmw3q5tmEzeeevkpP8FJVeQY7bjio6muj6jej32WwICZTMZJlQ5LRwacM61PF3MT94Sl5WDqoSJSjXuSORrZoT06E1XqNJ6uHcZrOEO1/etBX1/Rc8OX8Jk0GPJtifwOoVqNSxLeW698CnN6IQellxiXZYuLZjGzlXLlPw6iX55iJ0YRFUbNGOMo2bUK5lM9QCwC5eu8eNIyuLm/sPk3/phoQee1Qe3H4GKrVqTdnGzanUo69c50KBIhn4/3FejyxeiCb+Fr7UdCw2J4GVK/LAbadev750njCpmKAgrZBevO9SubpnHxmXbqDKypMa5MCyJQlrXZ+opg2p0qXHJ62yJDvjy8zkxLq1ZFy7hK6oSHZ2VMGhlGrRVmqnSzZuJPdmGT8oLp+vX5Gwaz/Oq7fIS05GHaCj0F9L2e6dZORmxYZtixsLnySk2WmvuLBxHa7rCRhzCrCKyUTpMmgb1qZe396Uaihcw8WRieL1WJOfcGHLdrxPXmJ+/VZOkio0q8fVogzG/Pw9MU1ERJ9UtEoJx4d797hz9Aiv484S4HFjsVgwlIwmuG4j2o4YSYBMRSrOvRf/v7p+iVcXr5BzIRFtnpUimx1DTDQRrZvQqF8f9CI7WBQHwhjkdfP2ZgIPj5+g8OpNAm127NZClKWiUDdvQutRYwkoXb74pJdJoD5eJZwj+fJFcq7E407NxOjToS1dmhI92lN/QB+MZUrj9XhkzJ+4zLy8fI23N+N5fOk0RrcDj82JsVQZnv6Hhfph1Rr04VHFr0UWEA6enTxKRnwi6efj8eUW4VSpiKpTi5DmDanbvSvamHLFD774stt4feM6Ly5cJPPCFXSFRXjcToJq18DRqA49vvgCm1eLyaSVUZlCK/fi2EH+j6jzDo+q+sL1O30mk94rJSQkhAAJvffepRdpAqKigr3Xn1gRRbEAKiBIld6RGnoLhEAgkAIhvbfJ9JnL3sO9F//weRSGMyfn7L32Wt/3fg8vXaA88xaWskqp1Y3u2Aljn27SbCIKKPlgisetro57J05IFE/exTNYysswqA0EtW5DaP9B9Jox04M0EiB7oWcwm8jY+A+1GbcpuHIDS009Rr8AvOJacsVWz5c7t3vg9xqtBFIoGhrJPXaS4rTzPD6dhqOhFqteTVSXFIJ7d6Hr3DkevaYwXzpV0Gjm5t59FF69xOOLZ/G229GjJaxLRxRDe9FxyiSUCqPk/2qVQpKh4ODBw4wZOQ4aBWRdgOs9uZDn16ym8sZ1Hl+9gt7hwi8gRHKIFduXfeme3L8/f82fT6Aw+uq0PLv2D4pq6okaNACbyoldIXL1PPXMkf1HmDR6uDQ6CSeSyWXGR6mi/GI6PhXVbPrsQyJ9/Kg2u5n1/fdUaF34J8VKS7N4kUQOpZ9bjenaTYxNTfz+0gJahEZRbdUy4/ffKXbVE9G9Ew1CoIpO0rzdVU0UZlwjRuFm49Kl+LqcuIxePPPTz5Q2mAnv0UVo/WUEjsupxFHTiKuoAk1BIatffpnWEeFYjHq6zZnB4YYqJix+UWb0SZclaqwVZTju30NfXM6a9z6nWXAwCl81o79aRp7ZTkS3rtK5JJw/QnrbUJBPSFUlZOew+t2PCPAPwR0Ty1TBGizKoZm4HuFuEGuASkflw0foikrQ5D9ix6dfyHxQbbNoBnyQ9CFnAAAgAElEQVT8McUNTUT2EouGxbPIuJWU371PqFrH4+MnOfz9ciL8fFGGhTBq7W9kFD4kvkdfhCfIw0B3U5V/n5CaKkrSLnN01QbZ/o7unoQ6MZ7ysBj6T5vmQfnIpA4XpVl3iNSqeLj3AOfXbJLOv8gBfRn85WfceHif5B5d0QgThcuNWxmA6VER3sWF3N22g7wzl2UaQfP+3ej2ymIem63EpIpkD4/rUMRXFN3KIsrLn+wdOzm9/g+8DBpSxg6n3fMLya1vJDypHUa9lxTG2hQOaXQJrWvg4uq/qM54QHVNFcmje5O6YB4PGxw079wZi9sqnzmBR8k6d4YOERHcWrOeq9sPSr3ToMUvcNvSSMLIoTRr3xovtQ2lQoPbaqDybg4hCjunvv6Ghts58kFOmTyKZmNHU6PzJaB17NNIJ6GjU5JzPI24sBYc/245hRlXpeh34JyZxA4cSF1wGP6xsZit5v8XBfc44wbNtDp2ffApzuJaapsa6DtvAgkjh1FuDMM3OuapY9iJ2qXg4ckztAgO4czHn1GZnYNZq6PnKy9i6NAGa7A3Ea1ayRA+8Y9W5IxeTCfWJ4gD731ARdZtHAonC5d9yrZrlxjzxhK8RByTYHM8ldHlnztJywAd+z77mMaCQtD7MHDhy/i17YAtMAi/uGa4lQKb5JLf7XF6BvEKLRve+QBNeTWNVjPPr/iKCn9vDO3bg2+ojKUTAgW9w8rD4ydp4R/KgbfeQtlYQ6G5iVkrfqbc11/qNX2jQqUZTGBa3FYTZTdu0tyl4I/X30Jf04BKZ2T68hXUuh349+kiC1Jx8HE63MJISHXGDWIaKtjzwbuoHXaKmxxMePcLdmVm8vy3n3qIHCLBwO3CoXWTc/ESiXYtfy55A6WAo4cG8Ozy/5FvtdBSnIbVOtlBcytE7KGF0ouXiam1cfDjzzHYrTx6Areet+kfrldW0WnYIExi2qEQGkMFTZZ6iq+nk6D14vcFL+LXZEfh5cO0n1dRrXQR2D3Vs4G4BfXAgclqp/F+FlGVhWx7/x2C1FpKHDBrzToyGhroMKiv3FitjSZ03gZs5joqbt8hyqpi9ctLUTns+LaIovPc6ZzJy2PeGwIDI+Qwnj3TZKqi4XYm0YVVrH/7fVoEBFDqdDFt7Z9cr6qk3bABcu8WzFZhvqoz18pIzIQqE3+8/QG+ChXqwCAm/vgjFXYrId07egouSYmHxvoGTA/uEpKTyfqPPyTC6I/FP4RnVq8jq6aGpJ6dpDbJaW5CpdPiMDdRcfs2uqx77PrpVwlSdwUEMGvdWnKLC2kl1gadAbtbIff9R3l5hDQ1oLt+jS3ffI1WrSEosS3Rw8eQY3MxduFcGZOp1YnsdQs1RYX41tZTe/o8u1f+TIBGR2jbJAYs/5qC6kqapXSQBYLIE1ardTy4e59WaiVNx/aza8V3+Bl9iOzSgw4vLKVIo6Nl+zbYzI1ovUUXzcTjx49ohoKi7bs59892aYiL6d6Vvm8vIddppVVSMi63uBa1/DHfv3eXFmqoO3aErd99h16rpevo8XRY+iYPisqIT0n1bLxKJxZTLbUPCwhX6bn36x/cO51G9ZMRdafxYzAltIaYKHoOHeJ5fuQGq+H21RskB/jxaNMfpG3aIBmtk994m4CRE8hzuoltmyDTn8TPwG21Upr/kAi3gks/r+LByTOyLukzaSLNZk+jQukkJDFBti3qqxrx9fWl/EEOoW4751d+T96Fc9gtFqa89jreQ4eTb3HQMiHJs9GLDpfTSu7tW7Ty8uHU599SczuLuvoaxr7yIgGjh1GsURIREYlKaIRFQohSy/3rGcRr1Zz86lOqMtOxOh1Mfft9tj4uo/+c54huFiXrOTGdUSgF0eE6LaKi2TPnOZxl5TQCk95YQlObVhgS4tEKALpDhP8YpFk078IVYiNC2b5I/P5iadKY+vY7NKWk0hQSSmh4uJRCi4OekOLkXb5CrF8g6196BUd5OS69kmffe5vK6GjC2ndA5+WNzdSE1sdjdMtIu0CH4GC2zZ+N7xPNeoXZzOxlX1Mb1w5tyziZHS8jACWnz0np2SuEB4Wx64XnsdVUYTcaGLp4ITuL85n77rt4KQ3YrE7cOoOU4N8+dpr2Af5sWbSAECVU2q1M++ILSgKDCGjbBr1BJTuMZrnyKyi4cI1WBi/+eWEeBlMjtU0OyU5NV1hJGiryw4V5TvyErTRYGjh56QaD+w/B+DRTXFbCdisVGRmEOF2snfccMb7+VCu19Bg4BMWXcxa6vZtM+DzMRW814zR6YQ4IIGnCRHrOeha3Vvo75d4i/qIzB44zfPhQefK2u+3SiKC2NHFk1Woq09Mpy7yOUanBrfKXzsO4ccPpN3sKqMWWIMKP1SIIl+PLf6Lw0kUcpQVyNNmk9CEwuR3xowbTfdI4bDoBqFChs4r+qYJdK77h8aULqPLzCNLrqHU6CExsS+LwcXQQHUCtDZsI+Nb6QG0TO1aspOZmJq7cHAJE6LVBR67bRuKs6UxY/BIKl5Stek5eTU3s/+E7Hl2+iqOoCl8h0nY2ENAmkYSxk+g6YQJut0Wyl1Qixqaxnn8++4y6zDsoyirQ67ypUurRxEQzaPYUkocPkgWgy2pHIe5FfSP/rlxJ6ZWraAtL8NHqqFYrZSZu35nzaNG/D9KlIYpGsRDX1PP3/5ZRnXEL72pBEFfRJNhVzaLptGgh7QYOlcWcYHQpxWJcXcGen1fy6OwlvKtFRJASS5CGIoWLca+8S9cxY+X1K8TJ0aXEWlzMphXfUHLtOgH1FsKCQrlTWUVEty70eW4Wbbp3Ake9J+rPaaQ29xGn1vxCyZWr2IsqZBJLhcJBQHJbRixeQmi7ZBkTKBcOpxtzQTG7f1zF44uXiFa48Pc1kt9UhzahNeM/+JCQ1m1l58kzU7RTlJnB+Q0bKLlyA22NCJnXUGN0EpragfGLXsevdSJ2Wz2ap7nRj29lcGztGgouXiFG5ysXnlq9nkK3izd++J6YdsI13OQZiTr9yDt7gUv//iNd2F41ZjQ6LXU+WuniHP78q/i1aonTVS+7N+IEVnzxGuc3bqfw2nX8XDZUOhVmHy+ie/RkyIuL0YZHYHPY0Ykur8suMSfpO3dSmXkPrUmAtTRU+0FEl05MWPgGAdHNsTlMEj8jFsqiC5e58s8/PLx4iWCDAZNSSUNoGM1792DMglmo/I3YlC50CuF2VXF590Eydu6l6UEORvGOCg94RBilTw4l7/+5BrXI8BUwOwFgVkDO6f+4vGkNZTevEaTW4VAbcEa0ILbPAAbPmy+dby6FxdNwExy9U6e5smM3VbfuEKnQSIOCq3kEIV07Murlxaj9QrA4HPgKEKndxt09+7i9ez/FGTfw1bmlK9caE0er3v0ZM+857ALzoBPCcDs6h4P0g4e4vGM7Ddk5RGkM1DdYUEa3oFWf3gx+fg74idQKAZzXyfi7Gwf3k7fxDxoyb+CrN6DwC6bSJ4K6wCDeX/8bZrsFg4iEFKJ5lZ1T27aRvecw9odFBKjVlDbUoIyNIWX0SAY+O0cWIE/b8aKvx7E1a3l86D/MD/LwEWmQPr7UxbSk7chRDJs+HZdGABccuEXYvMLN4b838GDvQZz5BcT6BVNcVQ+xcSQMHshAcf1i/CuSFkV3QAH/rvwJ18XT1N64SqjBi2qVlsbW7eg2fQadB/VDZfTEXkpbrLWevavXkHXwGLr6JsL8/Sk1NVDqpSGhXz8WvPexfL5FKo7BW/w5C1u/+xZL+i2qM+8QajBQIxqJbdrRb+482gzsi1ujQiduqNNKo7WeIxs2ULT/GMrCEiIDgqixO1G3TqTdyBF0emaspwAUN150YR1ONn37Jcrr53Hk3idQZ6TMrcae0o12Y8fRbUhfycpTyWffha28jH3r/uJxWhquiiq8tUasGj3EtqTXpGfoNHLYU4ulJ0u6sbyE3b+voiLtJFSU4+Pri9PoR6HCi+7jJzF64XPYXALALYwUdqofPeK/9RuoOHsBd2kZIb5+VIgM9KQkRsyfT1yP7rhFN17cexfUlFeyR7qkj6MrL8HP24cqrRf6XoPoMGYcbVM7oBIuV2mgc1D1KI9dv/5K07V0NFV1+Bv8KXe50HftSJ+Z02jboys2hwutiAgRn//4IVt/WkHD9ctoG+sICw3lXrFAcw1k/PMvERzbEvy8cChsiLZJ1d37/PvdD/gWltLwuFAaG+0BAdy3u1jyxTI5rUDrMYEIzl1R/kMO/PYL9ScOEatXo9PpyLM4UHTtw4x33iMgJBilmKXLOa2LohsZHFq/npobVwm0O9DY3NiNRrw6pzDshQX4to5FofJCLSYuNii4epWzu7bz6NwJ/ER6k/iZaA2E9OrHrDfeQekfLFFbImNaxLXdOXeBU39vhsx7GM1maSpo8NYT1KcnoxcswD80XE7rXBaP3ObOhStc27OLpnPH0ddVoVCpUDZvyVWVgWUbNuEb6I9L7Fsy9tFJ5n//cWbzZlQ5D/B1uai32bAG+hHSrxejFi3AN1y4gNU4rE70Drh18hTXD+yl9tZlfNwOGpusMr0kuE9/pr6yFJWP4O49bWG6XVw/cIhr+w/RmHmbAI0Sk8uCw9+XhOEjGDJlOprgMA9r1OXAabNz/Ymx9PymjfhmZxLqdkoMjD6hLa5OvZj6+luejppNOKQ9HfP0f/dzdfderPfvSm2/26CjTK+mLDKYlRv/wW11otCK9VaDw2zh1n8nuLR9G8oHd/Cymmmyuwhom4ymc1cmLV3qKe7tZkxeeonTO/P3Zu7s2Ytv2SO8bDZsSh3OiCjipk0iceBQAoPDJW5VJRIMlE52njzFwIHD8Ja+eAH29PBnj69Zw93jxzEUPsZboaZRZaCy0Yzix2nz3QUPcxjSryvDp0zg5G+/cej0KXrMepaJ734gMl48C4RgEDhsZJ67QLuu3UDEt8g5iVhoHBx6600ObdvEM3OnM2jKTI6t3sbBo2eY8OJL9Fu6CLycT4PXBS/IyYHXP+fc0WOMevYZ+jwzhq2/reW/U2eZvvAFBr+8WGI6ZB6QqBEsVv5+7W2uXrzA2KmTGDJuLBu+Xc7JtAss/mQZXWfNxGFrQO3rA26tzMj8Y85MCrPvMnrefDp36sjen3/k7OVLzP7qK9pPnuJxTIqFSpxc6mr57eUXKcrPYfSkiXTv34fV33zB5fRbvP31zySOHQcqD9dJuD5Fl+6H0eMxVZQxduFM2g8YwE9vfsjt7FzpdIro3xen245KaAWsdmgw8f2CBTTUVjN49HB6PwEu//reB2Rm5/PZ6r8J7SbupxgZi/QNAaBV8eXQ/midNgY/O4uUbl3Z+NnHnL9+neX7D+Mt8iCFG0gWdBb5QP5v5EiUZjPPvfgSEU80fB8unEvDk1Plp6vWEZDSyXNiEac6cZxSqHi3Xz/8vLRMenEukZERbFm1mivXM1l98BiKuBZ4srBEQLbQfVlZOqQfkaHBTJg7n5DAIDb+8AMP8gpYue8oREaC0ROo7TTZUD0JrH57SG/CjF48t/QtVE4X23/6gcyH+ay8chXCIj1ICDGaELiBylKWDBtGfFQkM597TiaN/P7bT+SVVbDqwCkICPRcv3jeGi1SJ7Z08BAiw4N59t3XMVnMbF+1htLyWn7euQ+ax4DK6gGyqrxx37vPwvEj6N6lE+PmzsPcZGLd8uW4n8gMPj1y2kPJF9FxAuxcb8L0KJ83x4+ke7tknnv9fYoePmLjiuU0qhR8ceokBAR57r9FWHud1F+6wKcLF5LQogWLPvqYh9lZbNm6kcYnL+Gy/Sc9+aVCFCTwp6WV1OTk8970GfTs2pE57whXbyabVv1JUHgUH+zdLbWmCHe6KHAamihNO8+3H35EbPNmvPzpR2SmpbHx19+I79iZhes2eXIgxcsuJARWO7fTTrJiwXSG9OjG9KVvkH71Ojv+WEdEXCKv7tgjR/7yWRD33mnn2vr1rP1xBV07tGf+Sy9w98YN1m/eRmCLWN4RTj/x+dJxa5Wff3fvXr5//30GDu7L1MXzSDt/jj3rtpHYNpUXn9L7PdBlkU1qJ23VL2z45VcGDejPjBee58yhw+zfsp3U3n2ZKVAJ4v5LZIxAo1jZ+fsv/LfiSyYMHMCwF19h17oNXDmbRp/R4xn1+bceeYUcCZnk4nbg66/4d9PfjB05jAlznuXEzj0c3LGfIRMnMeJ/H3u+r2gbincRJ7uW/Y8j27cwftxoRj4/n42rfuXM4ZOMmzaDMR9/ILNW5eFBgg9tbP7kMy79u4+xw4YzeOY0dm3ZwpkTJxgxaQrD33nXI1cRJ2Txc3NZ+ev9d8jaf5Bpo4bTedZUtqxYQdq5q0xdtJj+i18BoS2UG74oAE3sePsNzpw+wdQZ0+gzejh/r/mLc8fO8uyil+j72que+y9mwIKtaDPzyxuvkn3jCjOnT6Pb8JGs+m4Ft67eZNFrr9Np3mwPxkZc/9Mx4bdz5lJ9O5vpEydJnePaVSs5ceIEn3y7nDYTpnkKZCmXEHruGr55cZHcMF+Y9SxRPbrwl7g/56+x7JfVRA8b6rmf5ibPAc7h4McZ02moq2PClIm07dyBNav/4NShk6z+Zyu+gksog3fF/TfLJKgvn51CQ2mRzLptntiWTz5fRmlJOT+v/ROt6Fh5GTwdRoPg79l4ffBgAjVanps9m8jkJL79/DNuZNzk7z170Yi1UGin5fMpyBMu3hk7GqO5kTcWLcIYGsZvP/7E5fu5/L5jF3oBalYpsdbVoROdZ7uZN/r2wVuvY8nixQQGBfPzyp9Iz8lj3YGDstCXPFfRUamsknvgO8+MkTXbO++8jcOt4I81f5J/N5dfjh0FwfDUPXW5ip25oJSPZszC2dDAp59+ijY4mDdff106ir8RmrjwCE/hLdbO2lpUjbW8PHE80V463n3zDXmPP132JTUKNSuPHpeHAaFbk++6+BkU5LNozGhaJbbmlcWLUVntfPfdd5TW1/PzhXPysFdnbsJPaNfMDrh9n1emT6dlmziWCDd5TSkrvv8B95PR7pcHj3hkGD7iQOaQHTpr1m2enzSBdi2a8+bbb1H0uJA1f62jxtTIT2fSQADExbMj76WDmvPneeXZ6fTt2ZHnl75K9a27/LZxI2Veen7avB0CROavsGALzIlFRj4+N2kiw4cNY/5Li8lJT2fj1q2oAv34eMd2eW+spibZqROHk8qzZ1k8by69enXj1bfeJPvyFdb9vZHAqOa8/cd6KeHx1CZirzNTcvQob764kL7D+rLolcXcPH+FTRs2Et2sOUs3bfFIrsQYWMD3HHZubFzP6q+XkdKuNS+8+Sa5x8/xx5btBHRM5e1ffgdvf8/aIwo1m5n0Dev4fflyOnXtyqKlS2WxufnfHXQcNdSTjCZRak9H2HY7Z1f9xt9rf6dz324sWrKE01t2sePf3aQOGciCr7+T+5VcCMWZwGkh7Yfv2bByOcOGD2TKiy9ydvNONu3Yw8BpM5n6+Zee50Fcu9kMXkoOnz7EgMHD5fxF41JKVqpwkp/75iv2bt7E4GdGM2ziZE5t3UPaf6dR/DhqmruqtpJBo/rTrUOS1CBs2r6VyH69aT94BDZ8pANNoXGicVm5ffokESGheIVFERkZQ9mDfBqLizAV5kq9S/9JE3Gr9dQX13HuxDlCg8PRBPng3TqSlvHR5F2/hKuqjvL7xbhEvuDwARjDAsnLucetS1eJ1AcSEhKKf2wUwWGBlD7IxlRdTdHjYhxPxmzthwzBYPShNDuXu+k38fP2xRjkT1TbBIJCw7l7PQu91UZx5mXcBi2JYyeg1elw59zjwpGj6ANCiU5IJLptAjqtjsLMbDlmvnUnHZ2vN53798M3wI/HD+6SfvEK0cEt8PH1o3nbFnj7+XDv9n3sdY3U5T2UTKDksUOklbz0ZhYF2XlofQNkFFBy3x5ocUvCudrp4PqDLCmY7T92rOySld2+x930W4RENsc7JJiw1i3x9vWnICtPjqRrczNR+3nRbsp0mVkr4L4l2Tn4BEWh9QsiqXtXXC4npQ/uU19aQklBPv6hwaQO6C+D0fOyMjnzxDzQLrEzgYHBtE5qhUKpJC/nEXaTmfysO/hGBNNx4kgsNjPZp05TW1ROcHhzND7eJHZOkizExzeycZjN3H2ULflV3ceMw2Vz8OjMOQqz7hPbJlm6uxO6dZJjnvysfJoqyqjIu0lEy2iShozGYbHx+ORx6dps8vbDEBZJm5SO0kGbcyMdt6mBh7nZBEeE02vkcKx2GzcvnCP/fi6JrVNRqbW0T20jtYe3b2bJhSbvXhaRbeKIHdYfu8vB7f2HuHs5na69BqL38SUptQ1KQWq/mI7C6SSnKJfg+JYymkpote4eOIK5sprQVq1RehlITulAo6mJvNwCbA3VFGVfI6ldMs1S+8huU/renVRWlEmwbSNKEhOTpHGnMPMWSptFOj2TUjoQm5Iq2Usn9++Vp7+4uHbYnW7admwjx8Y59/MwNzRS8jCPxI4d8G+fIDOFr27fg6WihlZt2qLy8yE8OQFzfT01t+7K+3YjP4f2vXsR0yZRQnsv7t3Po9x82oncbD9fKe6trqvnzoNH2Ez18vnp0bMb0e070VBXz9V9ezz63oT2uL28SWzTmqaqKqqFm6y2mpziR/To34eY2BbU1tZy/Oh/GLVexIRGS9hty3ZtKSkqwl5ZS9Gjh5TVVdKhf0+CkxOoKS8na/8xjC4FES1jcXrpiWnXlsbqWqoy7sruwL3SIjoO6EtkQmvqqiq5tGc/vgYv/KOi8QoIJL5NIvkFj6israOyuAB3dQndu3UjoEVrWbCf2PkPpvomUnuNRuXlR0yrSJqqK6i+l0NDfR0PGyvoOqA3oRFh1JdUcHHPUUJDwtCGh8rnqlVUM4rzH1JfXU1hyWMqHQ2k9u+NITICU2UtD46ekbpipb+RsGYxxLaKIyf7AQ1V1ZQWFmO3Oeg+qD/aiGAePy7gzuk0QnwD8Q4JJSSmOdEt47h56yZ2Uw31ZWU0FJczYsxI3IEGqsX33XeYyLAYmZ0d1rwlIcFBFD+4Lw1rebnZOP29SO3fC4WPF1XF5dw8dEYWra27dyEkLJzEqOZk3bgh831zCnKosNYxYOxoXEYfTNX1XNtziJjgEHxCAuXPMCgklNycHBqra3iUm4eX3oseA/vjCPDi7t07MnHCz+CDf2iUvP6AsHDuikxuRxN5WbfRu5QMGTEch6+evAc5ZJ08J7NUXcHB+IaH0yIygsdZd9HU1nPv3j0s3gYGPDMas8pOTuYdam7lEOwXDCGhxLdJIlhn4P6dW9icjWTdz8Lg70ePgQPRBgZz6cJFsq9eIy4qWh4u27RNkv//5o0b8vBZ8PARCp2WQQIRo4HsO7cpzcgiIigUrX8gbTp1ptHlovDxI6irIi87C//AYPr06SPdwLfSb5B1K4OWrdtg1htp3TaZIF9vsq9dx1VeSWVVBa4QX7r27Ym/l5FLp89RdD+fFq3isRgMdOjUGafZQmlePorGRu7l3EUTGUTPwQPlePjW5WvyOYyJjEAXHkRUYjxOrZoHd7JQVTVQVlhMQGQEKT17YNUoybxyjccXr5Pcug2G6Ej5TjSK4qailLrCfB49yKZdu/a0bZssTSBXrlymqKiQ0OhmaIPCiW3VGqNKSe7Nmyjr6nhU9BivhBYkd+kkuztnj/6HtaaWsOgoHAHedOjSiaaqWvIz7+LjUHH3/gPCk5NI6pKC1VzPvfR0ah48IjoqBr9mLQlv1Uoa67LvZOIS0qLCh7Rsm0jHHt2paWji0qk0dHUmwkNC0QQG0iqlA9VWC/cyMjDU1lJZVox/fAs69+iG2uzkyOHDPCotol3HTnj7htG+fSplRQVS295UWkKNqV6uI7GtW2N0qzh58DAOi5nYuFaofYwktW0riR7lJaXU1tdx/9FDUvr1oUXLlqisVk4fOSINWEnxSXgbAohoHkut007+g2zc5aWUVBQS0yuV6NZxaO1K0vYfgcpqOnbsRINeT8t27SkpK6PgQTZUlVFS+pguo4YSFh6Jq7KR08dP4dCraZnUFpdCT2JiGypKCil7JPa6ckprKmndpyfNW7ZEU2fm2J59cs1q3zEF7+BAomOiqauopPxxIdXFZeRXlNF58hh8g4PQ1Fk4+u8uwgP9CQ+LQucVSnKHjuTm36esMBdbTQl1pmriu3chKqY5zloTZ4+n4XKqaB7fGq+wEDmRqy0po6yxmmxLGW17dkOj8kEh8rQFI7O8grIzaWReuUjnUUMZNHQoWWcv89cvv6FYO3Kau+hxPp1TEhnZvzdp+/dyJv0qnefMYuQHH+N063EJRIOtSdqR17/yMpcOH6J//4GMGDSUw1t2cfFWBiOXvsCwBQtB4wcOAZUSHTY1615awrVjRxk2pD9Devdm/+btXMjIYMzrrzBoyRIPoVyMi1QWScXf9sIbnBOcwYmj6d+vN/+u/5uLWZlM/PAtTxSLsPPZFFLXIzokv86dzp2LZxk1cTzdOnRm3x9bufXgAXO//ogO00RMkx6lQDTYLZizH/De6Mkylmv01JG0SUxg76bdpGXe5sXVK0gVsUVqP2hohEDBMHOwYtJMCjNuMXbscPp078H639dzKfMO76z+ibjxYzywYSlqFR1SB19OEs6nPCZMHk9q6wR2rlrD1dxsXt26hkSh93DocVaZUAUEyw7A5yOHUFf0iDFTJtIhoS3/rtpAZk4On+z4k6C+vSTEV6XR47bUo3Er+X7IeGpyHzBl3hRaxcWybtU6bj58yMrjezEmJSLTzEVnyqjh9tFjfDb9OVJERu2kcUSFhLF59SbuFBfx9aEdGDu0l9YEl6kOpb9KMsxe6tEHH7uDl15ciM6m4NCG3dwuKeGbc4fRJLTCISBLdjdqcSouLebtYQPx16gYPW0aXjofdv+xg+L6en44tQdaRuNwK3GINrponfO9w3MAACAASURBVJdW8N6gMQSoVMxYNFtS4v9Z/w+1uFmx/1+IjhY2Cc/1C+hZaTlvDR5HiFLNnAWzsNisbF6/DYvRwGcHd0BkONhFd1p0X6zsWPEdu775gS5xcUyaOB6V3c321Ztp8vbmgzP7cAQH0mR34ytOrVYnTbdu8sbMCYQZdCx9aSkF+YXs3X0Es0HLl2cOek61IgFAaHS0TiqvXOXjybNpExnFlHlTKS4tYefW3SiDAvn89GE5ynGZ7CiFq9Jll87Ob2cvIjYoiFkvzyOvsIBd2/eijwznvcN7pGFDfl/ZbLJScOQwXy1cRLtWsUxaOJvsrHuc+fcoxshoXju+D3Q6XE3/9/NdfPX8fB6dOkKb8DCem7eQm3fus/foaXxateCTvZs9HakmoVcR3VkrWfv38+3Lb9IzKZmZMyaTnn6DfQeO0aJTKou3/OXprAmKqug06VScX7eRXe9/SfvoZsxZsoiT585yYM9BUocOZNZfq+T9cdiVqMXnWxq5vG4df338KT06pjJ2zjTOnTnPhV3H6TNmLKN+Xe4Zu4n31mKXwvRDq1ZyYPk3dG7Vitnzn2fv4eOcvpJO6sABPPfzd57rNzk8HSeVhbcmTkZxq4AurVozae5kduzdw+WLGQyYMpnRX7wPxqefLa7H7WDvV99ybNUfjO3Vl2GjR7Jn927O3rxBz0njmLj8C1wKJy4hXjfZUCv07PvsU9K2bqRTm3imz5/F+nWbyLiZx4hn5zD0f4Lfp8DuMKMR36EJ1n3wERl7t8tc0nHPTGH7/kPsTzvD/NdeZ9DLr8gugc3RhNZXYHTsrH/tbW4dOUH/Tp0YMWIw/2zfzun0W7zw4Qd0nz8LvIRNyNM5tRYU8vz4iUQ6FPRJasfIESP4Z/MmTmVm8Pwn79N13rNSJypycHUi6q7RyprXXyPzwF5mjBhKj149WLtxE5cfFbPw/Q/pJgTvAgUghFRifbZp+XHuAoounGbq6FGk9ujN96tXc7e4iHe++pJE0ekTTFcBVBMvmNXJqtlzyc64weTRo+jZsQO//L6G6w8KWfbHH8SMHiw7X26XHYXoOtgcfDFhMlX3c5k19hk6tk1m5drVXKsqZtma1TTrIcwPQiAvJh9Kbp4+w2cLFtJZq2fm8CG0aJ/Etz//xJ3qBr75cx3hPXvIZ9Kh8miZqXLw4bgJqErzmPLMGEJaxfHrxn94WFHJrxs24tW+g8fUIp0nnu74a8Js12Ti1flz8VPA2j//pqBJwVcbN+DbK1EC3JUujWd/Ka7g3QkT0FpqWTRrJnqVnr+27OCh1c6P27egSYrFYbfKaDFpvmqy8srYsQRVVrFk3hwsSgd/7viXUoeKVZu3Qnwr2U22611o3CrO/LaNPz/9Hx3C/ZgycSya4BBW/r2BYouJDbv3gJB1iO6U+A6iw1NexJwJzxBl8Oal6TNw19awacu/VGv9+W7vTmjhJxtrSiEhsgu0UwZvzJtNcy81i6ZNlZFpv27cSuUTQ9Uv/x3zTI+EG91kksW1JfMWC8aNIzUqhnkzZvCwrIR/Dx/C4W3k2507IDBA7udCOKWwuag9e50P5s0j2lfF228sIevhY375az3RcQl8uGePx8Iq1jexniiV/PXue5zevZvEsHDefXkx9zKusXXvQTTNEvlo7y7wFUNnIRkRMgQFOUeP8sniF0kJC+SthQvJy3rAb9t3YuzRjU+3b5VTR0+8o1J2+nLPnOajRYvpHtGSVxe8QPrt2/y9ZxexXTry6vo/PLo9sZ4/nWTc27mP5W+9TefEWGZNn8bVaxnsO36c+G5dePGXn2QXVLyzcr1yurj673ZWfvIZXZrFsmTBfM4cP8y+E6eI7z+CF35fBT4uiWQzOMS0QcWyKTMozLhBt+RYpo8fw/lT5zl67hIJg4fz3C+rwKCk0WLCW+Yuuzi76ldJ7hjTZxDTZjzLrn/+4dztm3QYP4w5333pmQJI2YiIl7VzZOUqtq1dTe+UNjw3dSr//r2N8w/uETdtFC9/ucwTCiCg0ZJV6+DQ/77i+pGjtI9rxbjxYzh5YB/XrlxGsXnuS25/jZLs86cI1Cgx19fQcdhQjL17kjRmHPgEYxXjBJdFkrtvbVhPze3bXDlxAl+FGmtNE32mTqapS1t6TZ0JVo8ORkyOFQ4z1/9cT+PtO1w/fIQQgw/mBiudx4xE0zOFdpMmeX6jeGZVDhyVJTzashfL/VyOHtiDv7cRm8lMrynPYEtNkJR4HGJ8opF1o6LGxO1/1lKWfpWMq9cI0HihaXSR0LcPQZNHEDdsqLRtPNXGk33iFPfXbybZ18jhozvw0mtR2XV0nzwZ5YButBWIAMtTCqbOjbmsiHs7d8uswqoHObgazTjsCvrPmI6+TydaDhwAKr0na1HtxFZYIDNwKzPvkHnxPEE6A3qXgg6jh+Ec0JF2w4ajcgp7tkYmotQ9LKJw3zbyz52mpOAx7gYLXjY1PZ4Zj3HcQCJ698Ih8yk8009Lbj7F2/ZQfPk82dnX5IQ2wDuCxKFD8R8rXHrdUDjF9SuwK60c+WcjruuZKAuLKct5gLvJhrfWj9RxY/AbP4iIzl3AJqyF4NDYeHzvGlXHT5J36gxFWffwcqiJ9IshftAgjM8MIbx7t/8nOnWIReZeJsX7d5B7Lo2qqjrULh0+Sl8SBw4kYMIQQrt0kgkAQrMmEC6V6Tco2LpHct7Kawox222EhDen7ZAh+A/uTbOOnaTrWFyQw22mKP065fuOSXdtdUkhTqcLn8Aw4ocOwm/MACI6dEL1lC5uV1nY8vNyIotKqbyajqmsHIfJTkxEHHHDh2KcOgLvhCQprRVrgcYORU9guMUn9nLv+H9oG904rQp8I2KI6N2dZjPH4x/XGq1YVYXhQAcPL1ygdOchHl+4QH1TBY0WM83j2xE/dAgRE0bgFd0SvRCJyAfOweMzaVTsO0r5zZvUNVZTUVNNuy490MbH0nnxcyjChTlEhdXkwMvLRd7p/6g8dIzss2lYnBbMVgdt4lOI6dGT5tPGo41uhkqMnsXkzQ2rPnibru5GSi5ewt7gpOnJZhOc1A6/LqmkvjALpbcf3uJBE3nUehdZp05Q/WS0mHPyNCqHhXqTmYRufQjqmELKnMkogoM9o223G4fTRM6J0ziPXSTnZBr11gYaXXbiOnchrFsn2s+ZjMnogwZvNAoFCoWZW7v/pfHsBe6cPg16FfX1Znp16S8TZlrPn449IEi6boXwX9yiq7u3w7mTPDx1GpVLT63NTYsevfBL7UDXBTOxaDToXaJAdlJnrmT5628wVhdKyeWrWDFTUldP5wEj8UpKJOWFWTgNQij+dBToBZd37MR5/DJll9Ol4L/e7aTDiOHok+JJmf8sDoHpQC0ds2KRPLt6Nc6b1yjKuIoLO/UWFym9R+HXPoXkF2ZhUjlx2s0yN1fhUHNmw984r5yWmeCOegcNSg1txo7Gu00inYVjUKCIRPqOSMixmDj79ybMaVepvJWJWu2k4sm4u93oZwjo0IF2U4RbVi1rFfF9s7Nusv/X3+mOFyWXr2Our6NRo6DN6OEY2sTTc85sGfslAhjF2mCuquL85s24L1+i+tYN3FYzFqM3zYaNIbhrN9qPHU2DvQmFVoG3Ugd1Tv5b9Rv6u+kUXrsiLXf1Wj1xo4YR0qUTKePG4laJDV8UFQ6ZyXtu4yaabt2hKvsujfWV0h3cvM8wYvr2I3bEAKrtTTKDWHQdBJD51J/rMd+8TfntLNmNNxsNhA/pT/OePUkZNlYWZzKsBzeH9u8h58gx2pSU03g7E5O1AU2zGIL6D6bVwMHE9umLVWGnzm0mQHDSCuu5/Pc/WK6epCbvHnU2tzQ4CWJDwoCBxPXu6xlnyhvqojrrNtf27cUk8slF197aSHBsIsG9RxA3YhhhPRKpcjahcWnxUxpwZudx/p9NVF09i7uqgoY6E+rIGAIHDCJ+6GDienbFJYHPMhKIexk3uHf4KJw+BwUFnrSOmGh8e/Wj4/gJhHRoj0PpxK50InJvdq74C0fWffyLsqkvyKfO7oKoSKKHDSRl+HAi2qZ63Mfy9jh5cPksOefOUXD4OLrKKowKF9qwKPx6DqPLzKkYEsOpdpjQOdX4aAwUXr/GnUMHaLiQhiknF61ChzEhCUuPrnR5gmlrGZ/4FDYsFn8nDy+ncfe/o9Sev4KttEzmgeuiIojq14de06ehbtaMWrEOKpT4K/WUnLpM7vGjFF85jrWiBKtdSWS7FAK7dvHsR8ltcYmoQ8kzdvDrO++S5GUk59Bh9I31UrIVlpyCvstA+s6fhyvSm1qnCb1NiY/GyJ1jRym9fJGq08dxFRVLQH9Yt+5YenYjdfJEQiNEs0AoRxxSx5x54iiFwk189DTqWpP8uyPaJ2NISab/gucgJIg6m1Wmt/urteQeOEbBubNknzyMGOramlxEtGuPvmsqfWbPBNGgUWs8Dmfhfdi6GVt2DoUH/0NbVysTjZp17Y6x2yA6zZiKPVAjjXJuux1vt5av5i1kcHwrbuzZQpBaQZPZTmi7jvj1HUD3WbNweRs8z49IpREF5sZN2O7nSXyUYPYKxFtwx3bo+3Wl25SJkutps9jkmVipUHJ5/Ubqsu6Ql/YfvsLP4FTL6F57t2QGznkWVKLOeNoccbq4vW0XpZeu8ejEGQwuO25vJWovLYoN73/snjKgL3u//p9M+hAxO7NW/kSZwUBYB6E10+BqaETp62FiFQphv0rNXx9+gJ/YSLUGxr77Fg/9tLTo2QeahK7LBX4iGL2R0vPnCdfo+GHRSwQajKh9/Zi5/FvuP86ntYgtcilxKBVSBiROZ/VnL+FrsvDXZ8vw0enQB/oy5t03KVM7COva1dOxcmuwCvp4XT2m6+cJMZlY9f6n+Kn0hEdGM+Sd17mvtBDbpzc4RTic50bcSztL1bWr9IyN4bcvP8PXoMdgDGDiu+9R5K2R2AXqnogzhEZH7cRSV0lT7n0sd7M59P0vaGwugkS6wndfczfvHm2GDJG8QtGZ0msUWIoKcec+wpb7kJ0//4bO5SY6oRX9XnmBErVwE3f3dJR0RvkvkzCQ5N+l/uZNdv28BqNCS/OE1vT/9EOyq4uI69dPfl+bxYFBo6Yu+wGGilJKb17jv60bcZrMJKd0o+fzz1NsVBIpTr0W0a3S4lRZ2bttE611OrxLKjmwfBXBXr7SUdvjvbd4UFVMfI/eHo6M0IArTBTcTUdEgWcdPMK5rbvRuzWk9OxP+9mzKddCaEexKHnCqsWLLaK0/EwVskj+b/MeVE4NQyZOIX7yMzzSOohKTaWpySpHfaKrVHkjnWCXm8xDBzi+c5uEtPYdNoqkKZOo0CsJSWwLjW7Z6ULj4NGtdJqLnMvf/+DRiXNy9CwcdG0XzuORrYHm4vkUBazQ46pt/Pi/93hz+GjOrv6LoqsZwvNM92cm0Gz0cEr9vfCPi0fYKoTcTHyJovQrRCmtpP20ioIzGVIiNvylhURNGs0tex0t2nZC43BgEDoLp4NHFy/QPCKSvR9/RGNurnRMjntuPuFDBlHmr8e/ZSt0ogCXgnqBUDhPrK8vuz76lKZ7edLRN+Wtpfj16ExdaAA+Ma1QOFSemFeVjewzx0kICeff19+ksbSceouVqUtfI6RjKhYxXgoKQyWihYQ81u3ity8+4uWJI9n+6usoyyzUWJ1M/uxDVCmJmFpGYPQOxkdoXMX3Vdu5m3aGNhHN2fjSq7grKjFbbCz88CPczaMhKRZFUIAUiislksXBgzNpxHsFsEWgSGrrqXPbmffd/7BGBuMbHw++QbitShQiZk1h5t7JYyRGN+P3Z+eiEnpBrYGFn3xCo58v3p07grcP1joTOiHUVrlkIkqyQc2fC18izOVDvVvJ1K8/ozI8gKCuqQh+vs5sl52HenM1m1as4KXJ89g8dwENlWVojT7MW/YNFi8d+gFdcatUKAS0VBQsOifZ586S4DSy8cVX0WvU1OJk4aofKHfaCO0qyAFG6dxVi+/rdlB2+TxhDgd/vv4aisYmlD7+zF3xM5VuF8GCxi86MRLdIrYeFXnn0oh1mFj3+juEWvXUKpTM3PgbefYmYjt18ZiohHPX3ICXl4ay6+mEl5r4c+mbGI0amrRqnlu+gmKrhcjePTydTnGAcFjJyr1D1vGTTErsyNolb6JXKlGGBjDzx294UFVBfJ8Bnm6AMPlYmnCrnDTev0dA/mNWLn6ZZsEhmAwGnv1lFTmmRuJ69fZ0TMT1i46VDZqys/HKyWKdSNRw6PBJaM2In5dxq7KU9t16Y7M7sdvtGI16uRaSX4D7dDr7167FpnPiDg5g1ve/UFJVTUS3TlIAL88+dgvO0lJ0ldU0Xc/gz2+Xy8Iwol0bxn3+MTmlZcT16OfRgskdzc2mLRto5+9Lh+omtn31NY31tbTs3o2Bn39Kbl0drcT9lB0olxzH2sob8Kqpo/7EQXatWoVO4UV4t84M+OYjbtVU0K5DVym9cLlc0qxVVVGIb0UN5VsPcH7zNtwaB9GdO9P7rQ8ptVgIbx8vJT1O1FLaYSkowru+geL9+zm8caM0KMWJJJh33iK/rpaWQktod3qeBa2KwsJcgposlO3Yy5n1m3A5HfSYMJ7EF5+nxGolPC4OhUEcOBy4GprY89cWxqZ2JP/ALi7v2YvTDH1nTKX5rGcoNWoJbxmPXRzkHXbJDszPukUrtYHbP/3F9b0HUOhc9BGF3ORZmIxeGKIDUXoJvqRIM3LyMPMmLdQaLv/0Mw/SzmF3uBgwby7hU8ZT7eUtwcISPyMTJ1w8yrxE8ydj+aNffMujK9dlV2rk3FlEjxpCra83ushINFpv1OL3W+xU3rxNsK+Rg8s+oDQzEy+nnkEzZxL0zFCqfI2ExsRisdjRaDSy2fi/99/io9nPcfbjb6nPzqbCWs2U117Dq0tfzCHBaEN9UOp1yJJaFCxpp0mOiGD3q0tRVlRSXVvPhDdeh4E9sYSEERYcib2hSRoGxfXnXkyjVWgYuz/8nOLMu/Jg/cIH76NsEw8xkRAWKh3DgkwgCt6SsxeI8PVl4/tvYisuRdngZt4nH2Pvkog5IhjfwDDsDjdKhQKVSsHNi2dJCQhl3yvv4ygopNxaxQs/r6TaK4iAlPa4/EQylwaXxY5apeH3Lz7jhYmT2LBgIQFuF3mV5Sz99VdqgsTv7yiHLCqpLRVvjJOci2eICwlj49zFKKsbcHnpmfXdMvJ8lLTo0gWlxJyIZo0nnLfy7CWCn7jaNyx5BZ3ZKuypPLv8G6qCdAR17SQ5rGLy6VYoqK+soCY3lxZqIxueXYS/GAS0CCCqbSyKZYsWub3MjZhuXCZQIUZ7OngSnxM9dhwjnnves8FKs4EDbFbObd1KxtGj1N+7R5D4C8Si8sSWnTRjEn0mTpHZq/KX5M/YOPnrbzw4f46q/Fz8DUZqahoITUggYegg+grujVpDk82GQaNAYXdy/odfeHjpKnl3bhPi54/DZicwPpb2U8aSLPh6Wi/5krpE0eiEwyu+5uH589hLK2W3zWqxYYxrQdKcyXQfNx7cYkMWYzAFhTdusmP5d4Sq4eG9DAwiqs2lIqh1Ap2mTab9sFHgFKJNsbY6ULps7P1ppdwIleUV+OuEoNaOvlk03efMIHXsaCkCFjw4p8Ms9nwOfv41BZeuYi4pk6DUBnMTAW3i6Dp7Cm2GD0fm1GgM1DqcKE0NHP/lR8lfEz90o0ojcwC1zaPoveR5WvfpK00tIiNVrqy19ez5/jvunT+D0lqPUaPFblcSkZIisRGtuvcUrTzP9atdHNq9jZt79uBTXYexugGV002tqE1atmDM26/RLLUzWBRPI+JsWKqK2f39Ch6cOUu41oitwYJbZSA4OZnOc2YQ36cXbpGdLDldTmpy73Nw1QqqMu+gs7jRKHQI75t3YhyD31qMf+s49CqD1MuK4l48hEfW/knO1cv4Cbu724XdJbpWbRjy6gtEJrX38ItE50HvJv/2TQ7/8qtMIrEXFEswNUFBuKIjGfXGEkLiE1CIAlZObcxs+W0ldeevSLejrsku0RBu/0D82ycz4NUX8G3eHKMooET7TOEm98JZzq5fg/lBDvpGF1q9NxY/H1ytopnw1YfYfXwIUXh7IqCcTh5fusShtWsxPXyI2tSAVqSNBAQQ0D6ZoUtexCeimewMeQouF7fOnuL6th3knDpDcmiEPE1Wq1SS4zT5o3dp0howakWkhWeEffXwPtJFVFtZuYSqWgTgMziUwLZtmfLR+6B/yoeSL5iDL5a+TKzAiNzMxKg0SG1cjV5HVO/uDH51IV7+IRjEtYjIK6WDi/v3c2PLblRllaitVmnu0gQHE9ShHaPeegV8fDybsvgzKgcnt2wlZ+8Rmh7kyaBzm0pBjbeeFj27MWnJKyBg8EJ0LSYEiiZObvuHnP2HcReXyXfZJpatqBiiu3Rh6NLFT8X0T7saCgcnt27i8aH91GbeJdI7hHoH1Ab50XxAbya9/ZpMx9aJ67FaaXCZ+OSll2nTCK6CYgm1FZuyIiCYFr26M/CVhViF+1XEailF19nMgT//ouLQaSz5BfgE+FJlbpJMtWbdujLqrddwKIRI+ukp2dHE/rW/U5x2FsoqsNfWo/MLQBXTgqgunRm2YJ4EIHuKP7dMpti9bi2PT/6HsqCYVroQysxWyloIXe1Yhk2ZChodDqsVtRg9Yeevr76Ga/dQlVZgaaqTn+cVF0+7oUNIGTX8/99/l4PcvLv88tlndHDraLyfi1Gvp0mjxBIeTNcxo+k9dYZnTZAGCDeWxkp2r/6d2rMX0VfXoRCxXKLei2tFz0kT6TpqjGf8Je6NyYTK4Wb7jz9QceEsuqpaooyh3K+rob5DS4YsnEdKaheZayqnAzYzdlsT275bgW/mQ6ruZuPyVWH1NqAOb8awWbNpNbCfhPuKrqHCbsddVsGOn1dRmX5T8tV8/LwprK/DKyGOZxYspGVKZw9g2enC5bJx7sIpjqxfR2RplUQRBfr5UeawoU5Oou+0qST16iMj9ERhJfT99tIqNi9fTu31S5JnF6jxo8Bhoz41jjGvvEjL2ASM4vkU3VFzAyVPNK5HV/+J381cVGUVWLUO6vRadAnJDJ8zh+bigCLcr1oNSqeTpocF/PvDShrSMxCfIl7rcrcTZWI8s19/g9Dolk8B2mIk10hFdTH/ig3+5DmilFq8vbwpNJvQpSQzcsF8mnVI8fD4RAFitbHjl9XkXbyIuugRkRod3i4D5S4nlvatGLP0JcISWuNWaLC5bRgVGvIybnD6z41Y0q4TrTdgUlmoUinxSU5l6pKlGFtGeYIKxMQVyLl2mWPrN9B4/QbRei/532v0GmxJ8cx+821Cwls85RUCDXWUFD7g7x9WYMm6T6TOC4NKI0H/muQEpry2FGOzGNwCISTeR5uDwstXOLblH2qzb2EU7EGrGk1UJOaOrRn+/HzCwmNQqUXBK345+XXlcupvZaG+eJsYnY5qZwOq6Ei8klOZ/trrqIJ8ZSNISoucLq4dPsiFf3fCvfsYLTa0BgPKmP9D1HnH1V3d//959+CyEzYhCwgkgbBJQoDsnahxVf3aVqu181utbR3VVuuorVbt0jpatVp3YpbZjLDDhkBCEkggrLDH3fPnOZd+fzwe/kPw8uF8znmf93iNaGaWJnD/k78GrwatIIaIA2me5kJdFQfffRdXTy8JIeGYZ8yoQkKJzc9l10MPwvx5+ITlm2DFerx0HD1G5YH92Pquop61EKQIQB8fx2xqAvc8/gt0gSF+geU5jcBThw7Q8OUhjG3dxGn1WFUOHKFBxBVvYttDP5ATj/8jm1mtPPOLh4kSPJTmNkwej8T2EhWBMiWZex95FIUxxE/IFMoTHien//O+ZCwH9I8QolAz43KgXBBDWPFq9j34ICpBDhHjXJVHnqfKT77gytlKzFeuECBcxPSBmI16orauY8/PfiyJhw63B5fHhUmr5cTb/6Tj6Am4dJUwowbffD39k8Monrxlt89pnmHT6ly27NzBuQ8+5FRVFct272Hf40/j0gdg9vhJqqqpad578kkaTp1i6/Zd3PTDH/DpS89z5Bvl/X0/+Qk3PfAQmIKkHa/L60Fvt/P+I49ReuwgOx+4k9tuuYXPXnyDxpbz5Nx7B7c+/FNpXC6Uwb2i3rfaeffuH9LV2Mi2H/8PG7Zt47Mnf8+5pma2/+rHbLz/XrwBJpwi6XKIqZySvz34AM1V5ez77l1s37GTz577E+evXGHtj77L1gfux+1RotCIJAputHby5LabWRAezE0/vptVa7J588U/UfONgPV9Tz1F0W13yI6eiPFWcfC+kQP4/d47mBzqY929e9i1fQfv/ur3XLh8jVt/9yTZu7fLbptIiKYsk4R/47/50r7vYB0a4q6fPkBySgofPvsyLd2XuefPz7Fqh0gAxexaLUfAaouDx/fchGd6nN333s66gnX8+4kXuNB7jXv/9hKL1q5Gpw2SWfzYzAwhNhd/uu07uCdGueMX97N0eRJ/eOI5uodH+NHrfyStSAhKq/F6fALiQ+WRr/jnDx5heVwMux64k/SMDF775XNcGxnn0X+9RXTqclSiu6UQDQGrbOX/et+dmHw+fvT4z4kMjeAfv36F3qkpvvvOqyzJzUEjXq5g/ym9OK738eSttxOi13L3z35EkCGQf/7mZa5PTvJy+VHUsdEovArcHi8e4aQyOMIz224jJsjEvb/9X2acVv716hsMzZj57X/eIzIpxS+AKa5LlY/xK128fs8DaGwWfvriE5LE8upjz2NXaXn55BG8YWEofQpsFgcGk4p//v55Tv/lTbKWJfPTZ55gcmyKd3/7Os6AAB7+6n3UEZEYZbtQVIFuzBcv8tvv3EuoUc//PvsU05OzvPO7V7EZdDxXcgB3QBB6wR4VTHedit7aev7+4MNEBQbw8KvPcPFyJ2+8dvCLFAAAIABJREFU+jeZBL742cfowiP82AuVCqvCwZVzdfzl3u+TviiBH7/wOE2NTXz06jskrEjnoX+8jmLefFknyQQZN50njvPuLx4nOiyER199npqqOr7664eELEjg8WOf49Ro0DoEE1TggpS89otH6f76CBmrVnDPb37F8RMl1H98gojYBfzk329CiAgaAsriQKtRUfPFQT564jlWJiTw/ccfpqGliXf+9jaLsjP51Ydv49bopNm4z2pDYdJw+rPP+OypF8hOTeXBpx/l4IGvqPniJMvXruXuv7yI3Rgox1ni1YoddOSNv3P05T9TkJ3F3Y/9L0e+OsLxf35JzqYtfPvdPzGr9BEoMI82u0zAT/37A4688ifWZGdwx+M/57133qejtIGcdUXc/srzfia0f84jzeMfuvk2AjqvszEzi10PP8ThLz/n4IEjklh1z4vPSDyZNIIXgdJs5tA773L4b2+wpbiQ2354P++/9S5dJU2s3bWLnS8/LRMkoUnqnjajNqr4+KUXOf3BR2wtLOL2nz/Mv//0Z86eLOf2732PzY8/4serCbiHzAFdvP3M09QdOMDudUXs/fb3+PQf73CippY7vv8gW7//gJQDkrexZMt6+NMjP6fzbCU71xVy8/338Z9XXuFgaRk/eOrXFN93r0zQfE4vCpWasd4eHrnvPmkjuSEvly237eONl/9Ec+sF7vv5z8n/zt0SwyWDlWwiWHnpBw/R39jMvh075Zq89de/U1Z3joefepqcO+6U6+jSqUWPC8U3hfIfv/c9Blpb+O5tt5O+uohXX3mFuqFeHnz8V2y4ZZ8/YRGtCiki7OHpe78jWZ333X4bmds38toLL1Dd2sELb7zB0k3FeITQv0qDUsx1bW6evftuZvr7uPuOW8nIy+Z3zz9Hz9AIDz/zLGm7d80lRP6cqPbwfv7w2K9Ij4rh1p27WL56DS89/zwd13p57s9/ZoGYhqiV2IWTkdjU37D1f3HrPsla/u4dd5KanM7v//AynVPjPPbSS6QWFf9/9qX0OJ7lB3v3ymT3yUd+xvxF0Tzz+xfpuTHOy2//k/mZmX4oroCVifc7eIOH77yLYIWC733nXqLionjm9y9IXbhnXv8rkdm5/1+g2OvF0dvNz+69h3Cvgp//+KdojQG88re/0/uNRdpf3n8f47JleH1eKaiuFrIcb/+Tt176PWnLFvPgvd+WUIe/vfk2vYK9+/FHaBIT/CoMMn/yMdXSyS/v+x5Lw8N56IH7sCudvP7WW0xaXPz9089hQQxCMU3jEiNLBeOtLfzqoYeIDw3l8UceZri/n9fffBNPaAivffIpBIb9fza9x8tATTXPPPIz4sNCeOLRR+m72stb//oAt9HEHz/5GMJD8Ch9qCQczMdgzTme/OEPSIqdz+NPPMHgxR6e/dNr6JYk8PrBr/zjd3EOZfGp4Lc/+TGdFZWsW7iUnzz+GFcbqnj7ow9RR8Tw7GefgVGHVeQM4sd9CrqOH+eZn/+ctCWLeezpp+mqq+Wv775DUOISnhfPL/235xRfPG6aDxzgr88/T/KCGH752GM0na3kXx9+zOK0TB4WygRCOkdgf0THzeul7dBR/vjEE6xNW8FDjzxMxdcnef/zL0grKuKnf/wDSL0/UUGJCsJO5VdHeOcPL5MeH8/Dv36S2gNf8MmhQyzMy+NnQsnAoJN2igJuo3R5+M1990mSzpqcTH746M858+FHHD5zmrg1uTz657+ARzMnKO3//Kq3/sV7r73G6nU53Pezn/LVP97lVFU1mbt2cv+zz/qVWOTzCHytixNvvMU7f/0zxRsK+dEvfsnhV//B0ZNnWHPHPu797VMSzyrGqkILUaiunHziOapPHSd7VwG77v8Wn736Co211She/59v+S6cb+fWvbvYuGE9nYeO8PmhwyRt38HiDVuZNM6TRtQKj41otYL2A1/hnJxkzZZtBASb5GigtKIclyGQgt17GfEIYLVG+rCGuNx0fHFI+hBm3rVNMrLoHKKitArPwhiytwmMnojYKrwKH/ppK9f2n8ag0xBevIr5kfPRdA3TWNvAVJiBrD3bGBN4GrVO6q2ZHB7OHT6ERu0jd8d6wgJMTDRfoLKmFk9iLLk7dyD0sYXavNiElqv9lL7+Nts2FhJXlIY2SM9093UqK+sIXrKUFeuKsCrVUnRV4KVNs1aaP/iUkLAAFt9aKD1zpyou0FTXgiktheVFBZiddrRi9KHwYrA4af5gPyFGI5k3b0av0zJyroO65mb0qxJJzM3G6/Si0RikeKZ9ZJzmrw4SGRZE3p5N0rrpRnUL5dXVzF+fy+L8XBxWLxq9EadYnxkbnR/sJ25+KMm7/KDo602dnGtqJSY/h4UZmTLhdQodK5OWasFGqmkic2UKy2/diFel4NrZVqqrGli5YyuxKam4HX7JYW2gitnB67QdPkZCTBTJBTkE6gPpPtNE66XLzNu8mri0VJixye6U1qiRGl3nj5xgycIEcm/ail6lpfnAKdq7uojfXkTw0oVolTq/Ubtey3jnZbo/P0ZaShJLtufLM3CxrI6m9g5W7N2BPioandZPg/fgYvLSZXoOfE1RQR7ha1JR67RcOllHS8sF0vfuRB8bI/Y2YaEhOGfGKd+/H3dPL+uLCli4NhO72cG1kmY6rl5j0e3bUUfPIxC1DDJCImaip4cLZWdZlZlGYnEeWoWaxs+O09Z1iewH7sQXGoTJp8Oo1mG2mrlx4TKXjpWw8RuZoOj8FGw+J81nKugdGibnpr3SKFxgVQwBAVg8NnqbmhktqWLL+nWE5SRhsdvpKWmisbWTwge/gy80FKfdhV6lQuWySpeb3opq1gj27ppVuBwe2r8qZ2B8kqS7duMNMaFzeKXUQ4hBz99feIGlpgCKhe7k8gSMGgNt7x5muHeI7T97kEG3DY9WJEUeDBoNF6vPMVLXyt4d2wlKjJUK8hWHTjBut5P9rZuxKHyEKA2yw2JxWrjS3IK54xJrV+cSnJqAXqGh6t0DCKnDxG/fzKRWhdGjlt7gepWXltOnsV/sZveObegT4zCL8/NVOWavjxX33sykwo3e4SVEkLJ8HsoOHsLV389O8S6TE5gcm6T1izN4XD5y7tjLjJAMtdvRGfXYfS7++crrrAmP586bbsIRomV0eorakgrsXh8b7tiHWa1k2uVEq1AR6HRTe+w4iplpdu7ZgTc8AI/ZQeO/j+HWGUi4ZzdjSh8BdgUhahV6hZ3TB/ejtTjZd9M+fAFGxm+MUX+qFENICMt3bsGiUeOwuVD6PIQFqjnw4fuEoeLWvTfjVqswz1gp/7oEhUZH8b693HBYsAtVCr0eo93D8f0H0GtV7Nu9SzrCjAzdoLSiEn14OOv27GTW45G2eMJFaejKZb74179YnZrC7ftuxqmG69eu01J6Dl2YcP4oxqxR47G5CNVpCVI4OfSff0sW6He/cx/DU9OMjI5RX1WNxmCkaNdu+fzTIql2Owmanqbq8GHCTSY2b9hIcFAol69d42hpKfHJySxesVyO5NwiAXS7pQj4kc8/Z0lsDDs2b2ZmdorBG8NUnasnMiGBpemrUAcG41KqcZpthLig7NAhIoIC2LplI6awQJraWikrq2TJyjRZdAh3FjG6UrucTHR1UH7kIPlZ2WzZsk1qyrW1tdNUX09CcjIxK1egnheOWRBfZmcxzUxRfeIYkbGRbN24GZ1XTXtrB+XVdaTl5xOXsgyb14PH42FeYBDDl69QW1JCzqqVrEhLxa3xcfFKF/V1DaSkZxOVvAKlKRCP8ASamkQ5NkFDaTmxUTHcdNMebC4LTS2NnKutI3/DZjTRC/CIuOx0Em7UMXmpk+aKMpYvS6GoeIOMSyWl5VwXjNW8PIyxsdg0atxaDWqXmKR9jGd2ihVZGWzcsAGFzUPp6TKuXRsgq7CAwMXxTDmFC5aSAIWayUtXaa89R3LyYvKFcYBRzbHjx+nv6SNvwyZcUVHogkPQCtLI7CwjXV1camsjOSWVnOwsqQl3rq6WxpYW1u/eS8jSFLqHhgkKDEDndjHZdZmmyrMUb1jH8tQUNAoVB/YfZmLGSs7GjThDAtAGC7wvOKemGOy8QM/5dnKz0lmRulyKHdc1NnO+u4c1GzZKprhL2PMpFAQbjLz7l78QotWycU0+yYsX4fY4OFNWKj2EC3bvwRwUgirA73+umjXTU9/A5NAQ2Xl5REZGSJu2qqoK+oYGWbdjN/bAUJxz3eZAlZLrra30dLRTWJhPWmoK5vFpTp0qkVp3Rbt3YzZoUUltPXDOTNNeU4tldIT8jAwSFiWgNBg4dOSYJALe/8Mf0meewiHuXHF2UdF4sgTr+ARFG9cRHxOFwmbn4OFDjNqtbLvzTsy6ANwKFXqvlxClkj889hhrcnJYmZNFeEiInJZ+9uVnjCnd7Ln7f5ia9WATzWC1F+HE1v3VSWwTo+TsKWZ+TAS+CQuHDh5lVqVi475bmNWqcTidBCpUhGq1lB45gtU6y9otGwjSGQl3aTn+9UkmfF6Kbt6Nw6Bl0jxNgFpNhN1L35cnuNTaSN4921i1ZhU93whwv/fmGyhe3nOLzzU9SWpEKHu2bObk5wdo6xsgYcdObnvqt3Jcafd40QUpMU/M0FlVTd6mTf7KxD3H1rRbKa8+J1/MuMffNhVDD63NRvup02RtXS8xObN2M4HqIMn8rSgtI299MW7hCahSSb0a68g4A52XWJafAyaBh5ERQlqiVFZWUbBzG2NeBwaVkQCB/RyfoqG+ltVbNvoze7vVP2ZSw4mKM6zdtBkDOjx2j6xOO5pauVBbx/889IB/Ui3G2uLzJ6ZpuHSZFevWMaEUKAQloU4v9usDjFy6SGLxajxqmxSI1QiSggPKTpZSvGsXPpUPm9uB2+VkZngE2/UbJOZkS8ag1+NEqdRgHZug42IXOevWMivGCEo1Rq+a4au9jA8OsCJPkDEc/lJYYGJss5xqrqdw4zaJNXLanBhUWgauXJXJd2J2hsTISZ07hQbL9X4uTE2QmJuLXeiH+8Bgd3Ly00+J1evI37vdL4ws8RI6ZkamudBxmby1RQjSld3hRuN10d3RjkmjYoFgEwvNEFHJezVM9A/RNzPJ8qwMXD6Pn9bhtDPY3SPFgYWshRhrCF0nMUacGhqgY3SIlbk5uJ1eTFojPpuTy63txISGErYoHuc3VjlawRJzwciFi8wEmwhetAivUicPqdbpoaepiUVhwQTER0oMm9Vhx2gMZap/lBsjkySuTGdG6ZMYH4/VzN9eeokH776L0IQF/rUUVahPzYWWNrxBAcQuXoRRJB/i35x2Ws+dIzFhIaaoSL9RrNkqx1LTg/1cNI+TlpGHy2YnSGvCNzZFU0MDWevywSTGbn6FdbFGPU0t+MLDCUtYhFJrlHKRYgRXV3KG4pwsMGjwuCwo1CqU2kC6mjskvmzRskRmXV6MGiVem5WWqkpWr1nj35dCy02AEvWBnK9vxBgXRUhUpEwmlB4XGq+X5558gl+/8JzEXFkVHoyC3WxXca2yhtjMlfiMOgkYVusNMljU19VRVLzeX0WKTSLY1iod7dXVhCYuJjAqAp1G9khxWy3UV1dStKHIrzcmsVoCTqHgfF098zNWEBAa5rcXlFOkSS42NrBGYM1kh0/8g06OKGvKz7IoIw1jSBBKjxuTYDPbrZw6foyte3fJEa88t+LW9Klpr6piQVYawYKUIvCUShWDowP87e9/4/lnfofPasWn8KEU+nUuD/VlZaQWrEYdGCgksmUHRCnsj06fonj9emnZ5ND40AnClkNHp8D/FOehNhoRlDJBArHZJ6itKmP9+m1gFUa0wnlZvkiqTp9k1eoCAkJC56TvxLximnPVZyks3ChHOXavWxZAoqo5X1bJiuJCed5EQ9vlc+OenKWjpYW8okJ8DqscX8s18kLZ0a8pKtqIwhSATZBG8NFaXUNrRSU/+On/+vUaJbdLiPnq6DhbxeINBZLVKPaaw2zH55mm5+J50tJy/GN8ndHPIHVaOFdTS+7GrbKZN61SoFUr8Ixe52JzA3kbt/j1HUWnQ/ioOxycq6snV+CnRQdQAFR9XsYHBhke7Gf58lQQWDbRlXXapYRUR1sHORmrpa6qRUC4UGAbnWDwwiUyhMapw+rfJGKfuz1U1dSxbuMmPD6lfFSPw83RT98nUKdii4ARia67ZLO6mZ28Qf/wEImZWZKxLZrxQq9tqq+LmckRUoUmrcCcm50yFor90NjWRqbQYp3roCndXgYudEls34IkoeunAGHt6bQy3N/H7LSVZan5eIVPjM6H221nrKdbkvKWrBAwGXFOnHKjmMdHuNo3wMq8Ynl1iC6U6Ipda68nQKcmMjFFMqZ9bgWKgACunW+WMTMxPQOPSiLQJEv6P2++SlpqMqvWFfshKZKxqWLg2lVmHXYSly+XTitiw3ldbi60thIdPo+wyCjJevXplCgMWq62taA1BBKasEyOIAVCW+11cbmlieAAEzELE/3v0GWVQvEDXZ04fSqiE9NQC0Hsuf1/ruQMKYlLCAwPxud0oRDQFNRS0kcTEkzY4ngp/m0Uf4DbRef5JuZFzCMiWli7iTgroBpuLl+8hDEwiNiFi/zQMfH1DWz2N7/8Bb945GFMEfP8sVbihr20VVcwL2YBYQtTJITA43JjUHg5X1PN8uRlqE2iU6kWm1xOSbovdhAQOp/IJcv80ptzeO7KM6dZuzoHhRhHiH0vJlU6A43VVcQvTyUoOhq304lJ7BGPh9racjKyMtAJzUBBkhO4f5+C5vIqEhOT/HeCiHlyHOXh3OkScteu9bu8CAay+B1GHQ1VZSwW0l2BkRiFzaJLPOoUv33217z4xz/OQdD855BAHZU1paRn5WFUhaESkA4B63N7uHz6LCsEzljjkKQxpexCGaT2cWJWJvogEWt96JwuCT85W15C8U5xr/tZwVg80qe4oaxEOnlpwwL9e1NMH2xuzj79IhWff0FS8kJuuXU3p8tOUFVdgeJf3/2+b75Ow1BtJVq7DbVGT0xGNpGbt5Cy7zb/DpcGCT55WMvOlLBJiHuKhEuAooVYs0rBkROn2LzzJglnkrhY8d5tdprLS1mzLh9vgMZ/YLxemZDVlNeycet2fP75kZSA8dodVFdUsnZ9EU6NuKb9EVLp81F6/BTbtm/HjLBzUmDwqHBMTFPRUCc7l2I86L/YPFgtU5S0NLCheKscE/+XOVlbVUttbTU/eeR/ZTdMiLYKHCFWO6X1DazZtNk/wQNMogsyPEZnSwM5GwrwaNz4lKKOUjIyPErv+W7WistUWPII7As+JsfGuNx6nvz1xZi9TpRqnbTLm5mcoL22ka3bt2GX6ZObAK+aiYFhuq52s1psLGHELp5J5aF/sNevFZS5WhJYBM9PqMwMXrtOT99VCtYXYvc40IsD5vYwMzTM+YEB0vMFa9j//Fo3HP7kE3S42fWtffJzRWC2eN30XxvEN+1ieWoaNqGwoZScBa50djAzO0mm8MuUzASRxELf9QGu9fVTULhWBjBpAui10Xf1GpYZG+kpK1AKsWPxrwoPTe0teAP0LEtagUYkpB4vWp+Svp5rjE5PkJGTKSttqVTu9HC5uRl3WAjxiSlSd1rcdSL8XGhqRY2LZRnL/fZTc4ZqjecaiTJFkJCciEMllEJcBKk1vP7yH1iXm+M/qFLoWy1xK+U1NcTExrNwgWDdevG6nOg0ShrPnSM4MJSlycv8zy52rtNBQ3Mj+rhIEuIFaUSFwupEo9TR1dCAOjaM2EULcbjMBEu8iofmqmoilyQSEbtQrr+4jwxKqCwvIyEukkVLBN7GT50RpMRz51qIiU4gdkGM7DY7PR4Cvqn0KkrPsDg2hgVLhGSEuBD87+BMRQUZObkECgwaXnnpC9LCLx95mJ/96pdSr8rj88jOl5ADaaqpY/Gq5QSHh/tB1eIcKXxU1FYTv2QRkRGRaFH5g4PHy9lTJ0nJySJEqOIjGGtWgg0GTpw8xspVK4iOiEAhAp6ACzg9lJ2tIn3NGvQmf7IonlLs/4qyM+SmLidICmX72eXCleLw6VOsW1eISadH4/PicwuHHJ+cHGQU5GNSG1GLICb2kM9LWXkpeZuKUStUaNxKvLMWrDoFjz/7G34vxFLxyqpcyo34fFSXlkiNQaVaLx1+VErhIeHm5PGv2b15i5zpiQ69OElCNuj04a8pvmW3tJ0TKyq6sGqjh+MlX7N5/TZ0Ii0UF7LA6JjgyPEj7Nq6V5IuPCIXMMCUc5TK6nK2FG9DrRSKnwJ2rsAxOUN7cyvZIpFXKfEIZQW3E61KTemZEtYXF6MW7EKJwPLhtFmoPVtJ8catcqRowV8gdna0cOrAQR775ePyonSo3agVWtxDouhtYvWebdhFoTe3/mOzQzQ31bO5eJss2gQ2WUyN7LYZqsvL2bR5l9xPUhVI1BbmGzTUVlG8YRtKaYvp/xoaGOTKlSsUFKyTMdUnxrpKJaMjN2huaWHLls1Sp1MlWXs+RmducL6+ic3rxGWkwaFRyPxtfGScq+2dFArsnig2NB4cPhcTE5Nc6LjA+qL1eLwKCW8R9+yh/f9hdmaSu799PwopjeS/fPv7uunt7yWvoFhq7okQKf7lanc7Y+PDpGWvli4d8hpxeZkYGeNCzxWyiwrm7g/x672MXO1jcnhEauKJACkTT1x0X+3APDZLdnqxLEadAX57zSuX23FMWvyJrbjUjGLXubjY0SQhJ1nZhTIPEFvW7fJy/ep5LNYZUldmoRQ447nE5HJXB7PWWVZl5eHxSR8seV7++trzZOdkkl+wEYfdjW6O3FXTWIcpNJjUxGV+Q4u5yHGuuYEArZ60ZSvkZ9ucFvRGHe0tteh1ASQty5TIFrH2aqWPxvoqAgOCSElJ88NWFWKHumg+V0V4eCTR8SmotApZFAhkQ111FdExUcQvXCBjmkLI4fiUNDY0YJwXysKkpfLZNeJMqKC2qZLwmCgWxS3BarMRaAiQWPWKiioWL1pMbGyshCIJEo5AEDz77LM88MD3iI2P9TcXlEocDjNNDdVERsWxaMlKeSYEr0aj8nG25ATLEpcRHbtQTgSE1bl4EaeOHSIvfy2BodEyBxPPLq79M6WnSc9YybzwUBnjpcm8F2rO1ZCQmkLovCgZw/SisMDL0dOHyV9fSIghGI/Xg0qpkTqzNRWVpK9MIyQ8zK+m4RLOWirOlpSSnZ0ti9j/vhWH08rpM0fZsHELWm2o3IOCo+Hx2Hj8paf53TPPo3P5IVZirCL85o+ePU7BmkLClOF+eM4cBLnqyHHWrs1HGWqUjmlqwRXwwvGyM6xeX4xOEyD3saDJiD+49PQJiouLcbs9aHRi04pE0EFZbTVFWzcwY7URYDTIzxLvrPO9T7C0dHK9uk5aFLqD1SgCtCg+efSXPqED9f4Tv4SpaTRGE3e9+hq9FgsJ6zf6CRSi/ehz4NVpOFVewuaiTXIzSSyG243HYqa8tZWCwo3YrU4CxbxdFB02BzVlZyjaVCyrLunPLCzMPB4aTlZQtGGLfy4vINtet3TAqDp2huJNG7ELw3qpxO+WQsKNjY1sKChEJfBP0sPKh21qmqr6BjZtnetIit/g8zA1MUbThfMUFa4X15ysMIWYcEtdAydOneJXv3lcJhri9xo8XiyjY1S2t7Fp81ZZ6MkLQw1joyP0d3SSJTqSehGufVhdbuxmJ5daLrJ6TYH/+X0u3Bo11/t6me0dJi0ni2m9mL6rZTJz7Wo3o4PDrM1fjVKlkBgHgeuYuD7Apau95K1djULMnMXzu1zcGBni4lAfmVnZBAovQbMdbYCRwb4Bei/3sHrDOskidvmcmDw+RgcG6RkZIS1dsFZVqHUK2Xn45D8fE6ZWsX3vLrwar8RbOpwueruvyy5mSupySaBwebxo1Eq6u7owj02QnpeNU0hYoJQbrq3lPFafi+yMDNTSvk10VF10XbqMw+IhIzMDh8OOTlRqCh+d59twGjUsXppIEEImxx+1W5rbJItsRVYaVoXfK1bn8dIrOoA+n5QmEIBV8WUVCWBnO4E+L0nLl8lCQV6aPgUXWy+i8WpYmrZcFiczdjsGvZ7XX/4jW9cWsjInG4+w5VGoZBDqvHARpV7D4gULMIkujfSMttPR3kGYPpTY5CTsSoc86Cph19PZjnOeicUJKdJzWfwnsoWm2nPMj40kfukirB47OrVIojy01NYRHhlDfOwif5dGNHHVUFFbQVJMDAtF0Psvd9qnoaG6nvnRcSQsjpNETrdXXLIKGupqWBQeSZQwWBeBQYw4fApKys6SkLyEhJhY1HL/+zFoTz75BL/45eOEzJs3Z9XoQ2l1SuHYuMTFRMXGytjjdrtQqtRU1dZKsdWwkFCM4uYS0RaoPH2S1NW5hISESS9RKcODi6q6KtKWpRAqg6H/+9g81Mmx2SqMpgB5eYvXa1N6qK+tIXfJMnlRYTJK2IWQOjhy6iT5BWsJNwSgkk46osdl53TVWdYUFsnOmZRv8XpxuR00drSxODWZ0IBgNHMEnEmHlef++AeefOopTGqDLFhkh1SppOL0CXK2bJD6fCopW6eQVlwnS06zffNmfELKQerBCQyQkoryStYVF//fJe0T0wf1LCUVpWxdvxuRlYuCRcA1XCYfx898zd71u/xBVhJkYNo1ytm6SrYV75J2fTLzdzpw65SUnC1nfWERagGdETZxwIzbwYnTp7llmxCC96KWBasPp93CmVOn2C4kt2SirpCj+cbzzZw4fISnH/u17Kz7AoSQkgLXlIXW5nZSszIxiTWe04gaMQ/S2NLA9qKdOO0+VHq1fL0utwXRHdm+ZY+fNSy+tDA43E1P92UK1m7yMwZFt0/pY3h8lNb2NjYXb5hL7EUe7GRqdlYKM2/fsBm3U6RIgkSqZHhyiK62djas2SwXRi6RRslA7yBjg8NkC3KFV3g2+/+8kYEwahITAAAgAElEQVQBui9d9q+/SIHnGncHDnzExPQ4373vR5KYJ9Q9RI55fbCP7u5LFItOq3h+v6oLXT1NTM5MkptbiMcu4pdOvpv+/j56R4bIzMuTeZs4KuK//p4eJgdvkJe32r//hFWn2kd3/0VGe4dYm7l5rgsqeHE+zne1SM3N3GW5MsYIq22vwsVA3yXGBkfJzZ7bP2JJPV66r7Xj9rlZnLgCtUonBzoilF281IHFOkt2Rp7/+cX9go+3//UqicsSKSzcJj3L/+u1WtfZjNZkYPniZDwewSiViE0qGmqIj4whaV6cfx+LqYLXSceFBjQKDSlJOf5EQ+Q3Sh8V1WVERMSQtCRZDmcE4Vet9NDSWEV46DwS4uc8f+eOdWVVBTEL4liQkCDPi4ivogNb09xISNR8Fi9ZjNrlQSUOu8LLqeqTJKWtIDokCu1/CwgF1DU3YQoMZGF8Agad1t+T+YY38sTTT/Hg9x5gcbxIML143G5UeiV158qJjoxhQWyKXH8hoi9sAMsrS1i6JJnYqDiZ6ImwqlB4qK0pYemiROaHJaAQ1YDYEi4v1VUVJKcmERY1XxZWwtFJbTTRUF9HRGwssQsW+lMNMWVQKiivKyU1YxXhgeGyuTJXa3Os7DTpq9KJCp3nx4LKAeEUrRc6yM7IIlAk6v/NytVeTp/9mlUrVzEvKM7/bgXmUevl0d//mief+i2hokSTZC3RlPRwsOwQ6wuKCSXU/30NWOwOGs/VkZ2TgTZAL18hFjsKUYSfLSFv9RpCdCZpLasUGa8CSk+doLCwUHbpVSKWi9a4VsPhihLWFhaidnvQqYU0jRcDDobKaojXh/HBLd9maWw03d4pVm9fj+KdH//Ad+PKFRTDg8QEBmKdNqOPi2P5vlvI3XOzHywqUniNl2nLNGfLS9m5Y7cEbAp5DJVo53q8HDhyhN17b0EtdpoIhlJA1EdteQn5m4tloiRjuaijLC4aymoo3Cx8IgUfWvRyFUxNT3G+sp6CrVuxiptIqZFJps1i5lTJGW7atdu/aKIlLzaX2UpVXT0FmwS+TeAN/IKftqlJmtpaWCulD+RNisdip72ljYbaer73vz/BrlVic9kIFfeR3UlJdTUbN2/3P7u4WAI1zExN0FlbS74QEJX8d/HDahwzNirKq9m0c8dc0maXINCJkVGutl4ga0MxFpXCv/guD1PDI1y6cpnC9SLo+XBZhF6Wnpnrg/QNDrNiTS6zDgs6rUp2caaGhzjX2coWsT6inSQiud7AyPUBqVCfUVyIcy5mGHAxeOUqvb39rBYkELnIQkpFwXvvvM18o4Gdd96GR+2RgUTtVTF8uZfBkTEyhbiqNP0Wa62i72IX1pkZluVmY517Xyavmt5LlxmcGic/PxeFaGEJCyuNku6Ll7GaXazMzsStFOmiVzLoulpbmPW5yMrKQSFvBCH3oKK9uQ2dx0dSZjpWlXgeLwH46GpolT+TLCzrxB0tBDhNGurr6zC5PSzPzZI6kaKbJVibPU3npfxQfFISTp8DrVGP22rn9ZdfYcv6Daxck49D+lmCwavkXGUVEQvjSBAdQNk1ElHJS1d9M5GBEYQkLsGmFaILQi7PQ21ZKdFpy2RHzIAYs4luk4K26jpi5s1n3tJFuJROuedEgl91uoQVi5YRHLvQby3o8+AJ0lJZV0liRBQxCfFYnRaMQiDa6qXxbA0LU5cTHh0pE1uP1yWThbqzlSyNW0D44gTMPqe81HROn9S4nL8onsjI+X7rb4tZigY//egvePxXv8YwPxyXWgw+fag9Pmm1lr1uNfrAAMlkE044ImocP36CNevWERgQKPe4AOyLcU5dRbnsjOjF9/8b9hQeKsrKyM/ORhMUiNnrwChE1R0KKg4fk2dCEzTHihWXqQKOHDrIHtHJEjJEYoyh1ciuQMmZM+SsXU2gGNkKSzPxpXRRfrZc7hFTsAiGIg74xyuHjh5m/bbNBOiNsqq2Tk2hF8SYxx/jt795hkB9gAzaUqjV56X2bJl06ZBn/b8kJTWUl56haH2RbHmJJFgtR7Rw8sAhtuze4x9xSskesT8Fpucrdu++TfbyvMIJUQ82r42qijI2rdviJyjJRq4Xt8pMefVZNhRuxWMV+lwCZK7A5rFy+MQxbtt7i/+syM6mErdOy9dnTrJtwxaJNf2vOKnPYaG2roa8vHw5rpebVq/jwpUL7P/yS5786SN+sodYCKUK+7SZqrOVbNy+098lljI5om3u4uTpk2ws2opKa5BaxuJrZmKEnvZ2cvOLwe72i2WrYHy8j/aWZorXCfF7HR63Qx7TWcssjU1NbNqwAYfTITFoarUai81GdVU1mzZu8nuoixeu8DI6MURbSxMbZedxjiCm0eCeFbCdSoo3b5LFv9VtR61QYBseo6uzk9xN6+W4TzBFxWj29OnDTJtnuPmOe+YmJ/5jekNMQy53UVAgpi1+L23xedPT/bR3tFEg3otPhc8uOOMwMjZGV88V1hQX4RLUIY9bwmcGr/UyfH2AHNGZFV9itKGBC1fapH3liqR8/7vVeHArXfRcu8LUxAy5mQKS4U8AFQoXfRc7sEzNsjJr3f89i/jF/VfamZyZYvmqHBRavXxMkZ90tjVJ/Nqy5BX+Dvocc+HF5x+nsLiQtWL9xZ0jMhAl1NRVYQgMIG3lSvmYbtEYUapl91V02ZIWJ/n1AWVXyUNLUzVhoWEsiEvxn13ZkvfQ1lKPRvx8qr+zJvNCr4vq0lMsSlhE9KIU//OLjahR0dbQgD7AIAsvldDvE+fLp6Cxvo7ouFhiYmP8MB9Z4Ho511pHyPx5JCUkyffu9bpRatScOHWSzMxM5ofPw+FwSC9ju93O7//wEnfd+S2SksTPz9XDXhelZV+TnZ1LYGCMfx1kb8dFRUUJSakrmB8V65/QCsSEz03FmeOsWplO4Lx4nBY7aq1K+grXHD9BZk4W6nCTENpBN1fglp08LTtlcsQrkjMppQKnzhyTk6LggFD/O5GIMCcnq8rIW51HqMB3Wm1S6UFMkg4cO0pudi6x4VH+kb0cb7s4evIrVuetJiw4zv/8cknt/Pixn/LqX96Qjh1iauyPG26Olh6l8BvR9UB1uN+aT6hhKIUO5iE2bd2MyqCVnT6lZFs7OV5VzqZNm+S97R+/CXiBm9KSM2zYvAmfxt+5VAuvYaeDr8pOsXPbLgyCVutyYlE6CVJpKPn7O1w5VoqudwSjsJwN0zEwNYrihZu2+0ZGbrBt62a23vktql7/K2dKSll7261s/NUToBWXiPC19cu6NH72BVnbd0h/VjGMVYkRsNdHU9lZMtcJppZEQPndNAwGOs+cJnVzEVOeGUyGQNQiMnlV1JWXkbdxvX9lRAIie7kKzp04Q654Yca5sYTII51u2uvrWCm0sv6brovFE6SD0grpozftnCXQaETgPcRl0lJbxar8vLmq2u/mMHypm9P7j3LPDx7CG+bfKFoRCNxeLtU0kJS/es7VQ+CjHPJzztdUsmJjkT/Iii8hmzJrp6XjPKsK18rNKv8Giw2fw0XX5csygRIdNCGDqRTQvhkLly93kpifhVsp+oLiEnfJcd2lzi6S1uTh1fpkDBAJikuMkrsvkypGseKzhfae1Y51coapgVFiU5bhNmnxCZq+z4VjZJzxKwPErEwH4xx20uaibP9+KXy5/lu3YNeKaw00QmdvdJrusWGWZKb5PRNFRWlxYRscZtQ6Q1xqIk69HH5KTIOlt5/h6XGWrBA4kzlmptvLzNV+LE4v0cmJeDWiP+pCOWNhrH9QruP8pYl+ppxPicfmYKi3H73Hx7yEOKmbJPoIWrwMX+wm2KbCkJiEaOGIsaFI9gba2gkWOoZJC7FrxPBdgXbCxkR3P7rQEAIWxvkTc5Hwml3sf/Nt1uzYRHjSQhw6KcmM3gmDja3S9k4fHoRHL5wThMOHlxtN7URGxkNYMM4QMcbzonM56TrXQELiEvRC/V5quSnA6mHw4hVChURCXCQEC0iDVwaly+daWRaxGMLm+2e/Ui/OR+vZs6SLLqtRgztQgBEUKC1CULqBhWIUFSQudsFKE+vvYaC+idj05XhNGmw6sf6gt3kZampjXkIMmmhh1D43W3J4eO2xX/Oz370osTGzJmH+rUJvc3PjfCeRy5P8GBbhijFX5ddXVpEjiiIh6CrknuZK2ZazlazKyfcnYQJ7K1mrCpqPHydjmyjSHJgNGmnOorNoGK6uJ2qd6IrPzV/E83sUNJ06Teb6Inw+F84ArQSSizqutbyC9NX5/ktLdInln+Cj8vBRCkRRJ0aSXgdq0VH1KumsqSFV4GFc4mz5nSKEDMmzL7zA7373gnzfzhkz2mAxjvHSWFJCVtH6uep7jrmKipqjR1m9Z6dcH49GLbE2Speaa5W1LFyXN8eCFN14v5hs7Zkz5O/YhcfrwynOlkh+3C7ayspJE1gtkaCJsajDgsKookw4Im3dJQtRhUkwrv3vpr6q0r/Oc6/KPw5x8PWpk+yQ0lQKiWsWLS6f3UJLWzMZArYgvi9le9xyCvD+e+/xy8ef8r8mGX/8CV9jRRVZQoResvHn3oHLTt2ZM+SJxFCwiIVgtdaIemqC620dLMzM87/fIB12tw29z01zZTUZq+c6WUYhieVG6XBzvrGRFeJ9idgozq/oCE9Ocba6mg17duETHWur36HFIjF6AyQvS51zZxItbb9W3PnmRlasXyu7gnIXisJ6wszVC50sKsqbYzWKpN9H7cGDjI2Osuv+++UdMma3EGIwYe67hn18gqgk8flqWXg6v9kLSoeF7kuXSM7M9a+DwMyK3TAyRV/PVRYKnPR/Z6gWK2YRI6eniEpZglrENpFE2W0MDw/g9XiJiVvil9QRCZHDin1ykv6REZZkZOH0CfyoeE4P3v4BpiYmCROxSuibii+rBfP1PjnuDFq0SHoZC6iSuKhne3okcD9QwCsE3kww1V02Pnvvn2SkpZMiil7hyCFRGj5mL12T/1/QgigwzXWbLHbGr/RhDAxEEzMPlcEg7wkh53P92mXmRUagD52PWsiuiIaBw8HE9as41CqMCxPkiFiAkeT3u7oICwsD8Z8oLMSetToYudhNYGAgBoG3NmhxiTPhdNN3/gIJ0bGoQ4UTiEg8hQaPg/6hAUnqDDeFSm9in8oroQItlTWkLE1CJ0alQtdSTowUvPbsc3z7/vsIXRDt38fiaNusdLY3kihxpYGSHCmf3+lkoKuDsPg4VJGR0tdWJ6oBj5vOkhJSMzMhJOT/CkaR1F04UUbK2tV+T3qNv/gXI9/zZ2tZKfRubRZp0epPkH201NWycnkaKuGRLBJbnVrGy5ITxyksKEAtMYF++S+xt2orKsgvKJhjls8lYz4PtZWnJeTLXxyK2CNiuYXXXvwdP3vuWSzi3aLAJDp0Ch81Z47LUbImaJ7/s0SrW6Xk3PFT5G4RCZ3YUD4UFoGL1lFbWSY/3zk1g1bop87JUJ0rLyN3YzFO4V4jtr/QP/UpqDx9ggIRGyQuUxSNogh1Uv67l6k8dYqsLQVsu/Umqr48wOHPv0Tx57tu8w0PDbCuYDUb8/JpP1lCaUkZUWlpGOITMMYskB6nzfUVeKYmMcza0ASY8MTFEbFwIQOXLjI5OCxfnCkoGH1IMKkpKfRfvMLM+DgDg9eJWBwP0cEsjI1ntv0akyMTdE4MsSglidAAExnLV1BXWc3o2CgaU4AEyws/YOHf2d3UzuzMDFYRVQK0RC5JICYyir6WTrw2FwPDI0QsWkBA7HzmR0bQ336Rsf5+ZmenSUxORG8KIDE5iabmFjqa2whWGYhfvBhFVBixCQu40tqKfXwKt9WBQbSu01Ila0ckhCqPh1mXDZdOScjiOKIjopg4f5Vp4YdqmyUwIpzY2Eg5JqsvOYvVasUi7J9UsGLVKqKDw+ipbGR6dJxZhQt1RDARqUuICp9PT0UDCquLWaHuHWwibnkihgAjfRcvMTs6Jg+BVq8lUeAaIuZT9Y2tmFGpxTI+gybAyNLcTDnWbKiuxCRStUkbAcEhRKYvIyAggCvldcyOjePUKtDHhWNKimeeKZjJ6k68FgfDAv8YKjxhE4kNDediZSNul4frtil8QUayigQu0UV3ZQO2iWnUAXpMkWFELl1IaGAQ7aVVeO1uXGoNLo2K1Nx0NGoF3c2tOIWshvCVdzjI3rAejdHIuao6SY/XeLwo1ErSivKkM4HAmChn7SzwmdDqDITlLpfg5s7yGkkEMep0jNinSdleKLsRPaUNeKatuMTlHGggY00W0zdGsVwe5Pz5DkxL4yA8iOScVbhmzAzXtuMz29AGB+Az6UjMz8Aj/q6KejwzdvSCuWjQkJC/ApfHwWBrJ56pWZwzVkIi5rM4J0OOzs/XNeMz2wkSHW69ipVb1tI3PsyF8x2oZ5zEOLToDUaiCzK5MTPJTO8gM0M3CAkwYVa6SNm6jqGhIVyXh2QSrzAaUAQaSM5egdLhpL+yldmJaQwLoxhXulm1aR3DfdfxXBniescllq1MZdpjZ2HWSiYnJzFfG+BSSwfJScuwKL3k3bqdjs5ObFf6GbrUQ0xsLEEhwaxIT+Na/3V6rvcyazYTbArEYDCSs2Y1bZ0djM9MM3qtn5Uh0QSHBKFbGs2N8VHcQxOYxyblZamdH0Ly+jVc7bqCuaWb2ZFxNFHhBMdGsjQliZH+QWZ6h5gVEJIQE+rgAJbnZ3FJQAoGbjDa1098TCzh8+YTFhPJ0PANZqdmGBkcIjw4lODIcBIyUum6fImxa9exjU/JMyKeNSU1la7eHjp6uxkcHGR5whLJzExYliSLMIvVzGD3VdLiFhMeHk7QwmgudV/BM21hfGSMyJgYtCFBRKUu5cpFocE3jXPGIguBwIh5LEhcwo3BIWb6hrBbbejnh6MKNJGUtpzO9nack1OMX+8nQXj4xkQTGBNJ24UOlAqf7CiJsXxoWBjzF8TR1tGO0+7AYTaj96lIiI1naVIiHRcvcGNqErvHP4oPD5/Hmpw82SET8kiXui6SEBFNXHSMZCTWtzYzPDMpPYgLlq0iyBRE6JJ4LnZfwjI5zfTYBPPCw4iOjiEuYQFtLa2ywBKWi2LCHr10MZEpS2isryfY5WOwo4vowDCWrkjBsDiWho427NPTWCenWRARQ1hEBOGLYmlqbsI7Y5W/Q8Si5ORkIiIiJPxGdKinrWYJbVixfAUJIRHy82e9DqbNs1J6J3NFGlEh82hvaWV8YlLiH7XzQ5kfFUX8/Ci6mtuk8oFDkKeCDSSnr5B/m4BWuGcsuOwODEHBJGakE5QQTWVlBZpZmxTlDtYFsCg5kaDFcZypKMc2OUWAVkdwYBDR8XGyqKyurJKxRCSaxoAA6dlqMpmora2R8CIHXpwGtXwnsSHhNNSdw+nzcmNklOCgYHJWZRCi19PS2IjFamXW7UQzL5S0jEx0wvO3ug6tzSnZmMqwIFJWpckkqLW+Ec+s2d+d12pZumolhJno6GiH8WncU7OEGwNZmZWJxaChvKZ67vn1hISGkVewhqGZcToaWwhz+EklDoOKlTmZEkLQXt+EcsaOxmhgVO2R3zcptFzq6GRyalxq4gqR6fzMbAwWFx3NrQxPjcnJgDs4gNycPMzXh+luOy9JWELNwqbwkrU6H4fLJT/fN2XBZAzAE6BlWfYq7EKWqr0d+/AYRqWGsOAQVmVnMzw9QUNbKzan039GNVrSM9LpnRqjta0N34yVIEOAXP/cvDz6+vqYnpqisqKC5JXLJZRhVXo6zFhloj46PYnd50EXHETxmgKpytF9oUtKhImzaDNopGev+foNRnquYZ6cYH5UpIRUrMzKkL7l17ouYb8xKRNbRZCR5FVpDIyPcGNwEMfoJHqFkqAAEzn5eXQPXOfClctYnXbCQsIknCQ9PZ2egT6uXu/F5XAwPzRUTgzX5ufL5+/p7WXWZZdQG4VKJZne0zfGGR4eomewV+4/Ieq8atlyLGKdL3TRN9TP4sx0Zk1aMjKzGGzuZPRaH3rBRlar0RsNJC5L5lpvL6IBNzk2QfSCODxGLcuWJjHe2YPTYadj6BpRC2LR+BRkpKxg7PoQ1wf66ZsYITpxESqTgfRlKQw0dUph7MHxEQwGA4tiY4mLiGTgei/2sUlutF3g4tVLZN+xncL1RfTVNPHhG2+j+N2O3T6V1Ux6RCg7Nm6g9KuvuTI0wpBGw/DkFIVp6ezcvIlDRw9w5fIVHFYXGq2epJUruOmWm/jys8+4eqUb66yFkNBQlqamsGPTFk5/9hXNrc14woxS0y03M4sdGzbz5Xv/YXxqinGFi3HzDIWrV7Mpr4Cqg8dov3SR6xonSp2GTSuyuXnjNg5/8B+ujwzTY5+UF+b6giIKcvP58sOPuXSxC1NoCHa3mzVF61gjdPQ++IDJGyNSHHHWPMPa7RvIzs1l/4cfc2NwWHIDxDBRjAjWrl7Dpx/8m7GxUSkpoQ0wsG59MdnL0/j6vY8YHR5m3GfHFBkuR2SbN2ziHy+9jt3uZNg8jSkkmA3rC1mZlMyn77zH5OwM4wqnPKjbCteTuSSZox9+xuTEBIPWaTQRIazaVMiq5Ss5+ta/uXHtOi6lgrDoKPKLCkjPzOTVV/6E0u2RWmwanYatt+wiJCyUzz74CJ/Lw+yMBVNgMFt27SQmLpbPP/kY6+wsY2NjkpElDNOjQ8I589GXDA4MMKlxY4qPpHDbJhKiYvn63Y+ZGB7FrdfIse3td+wjUK3l2H++lM4QIz4H+nkh7Ll5L0E6PSc/2Y/bamNiehJtaCAbb7uJyPmRHHjzfazTFqxKH8bQIG659SbUSgWHvviS8cEh5geGotbp2PGtOyRu8tAXB3BYrSh9XgxGHTfv24tSr+WLw4dxmW0oRmcJCgpmx313ywLg0zf/KXEMTqcDXUggt33/O0xZLXzx4Sd4zHbCjUHoNBruuOcO2fr+4v3/YHE4MWsVBEXO49Zb9+G2WPn6s/3SOcBmt0pj7pu+fbcEoou/V61QM223EZkQy87b9jA0NEDpkaOorS5MDgURUdFsuus2BsZGObL/IE6zlSCNFkNIANvuuoWhb8bix48eQ+9R4RuZITo2jr0PflsmIDVHT2Idn8Tn9RC9ZCEb79jLwOgIR748QAAatC4IDQ1h77fvYHhggJJPD6LXGhi2m5m/ZAG7bruZ4cFBjn22X2oXqt1ewiPms+Pu2+m/cYNPP/pYjhJFl0oUCDtvvYlL13ooPVuO1u4hxqWRgfhbP3qA07WVtHS0Y56dlZ8jfv7O732Hc+1tHC8vl2PmeRMOYiMjue2RBylvqOHMkWNShNngUxEZE8v2u26jrKbanxSZrUSYgggyBXLnd+7l1JkzXLpwkanJSTkGik+I59bbb6Wmvo7S6rMSE2hweFkYHc+d99xLydmznKqrwis6Kz4fCXFx3P6tOzh06jiNlzvR2Nws9RiJmxfJ9vvu5uMj+7k2OoR5chr9rEMWmDu//S2+PPk1ja2t6Fw+IuwKFsTEsO+h7/Ll8cOcO3cOo0qH2uohdfkKNtyyi4PHj9Iunn/WLMVixThq07497D9wkAv1bbhcbgKjwlm6dAm7ijdw6NhRWod6ZYfWNGUjZfFS9n33f/j8yCFaLnTJhEXrcpKbk0Xh1s3sP3yQnqtXsU/OEK8LJjc9k9Ub1/P+px/ROXDNL+mBhuWpqWy9eQ//Et/vuUKQRk+8wsDC2Di23nkLb376AU2XLxATGIahd5otxRtZtWM9b378PsMTY1inZwjyKthavIHVBWv561tvcW1kBKVC9f9KOu/wrMo8Dd9f7+m9J5Q0CIHQm6AU6R1BCIKIWGZ2dHbcGXfd0R133BlHp6gzKhaQIgIWQKR3JEE6CQkJCem9fL3X9bz8+125DifkfO/5lee5H9GgTH9kGsXjS9m1by+dXd1SjDUpKh3jx4xl7CNT2LZ3N7Ud7ahValQeL4vmzqVgZDGfbv8cfzAkrm+KKFkwey6jysr454f/pM9tF8grqSFb8Pg88ocOY9e+r2i2DRLw+CmMS6GsaATjJo7j7x//C0vYh9fvF03uigWLKc4vZNeXezB7Xbi9brQRGYsXLKCoqJAPPv6YTrNFrO0MgQiLFy0iq3go//jkI2xulzDypar0PPbIDDILh/Hpl7tp7R9AI1eidrlZs3IFKbnZfPT5pyJUQIobjJapWbFoKampqez4chfNgz14/F7xjC9fuJh4vZHd+/bTG/ALukB2TBzL588Tz+qBg9+K39ft94kp/NpVq8Xq78C+r+no6RXas8TkBGE+lAqL7w4fpk36/4/IGJaQwqKF80XTt/vb/Tg8HiRVV25UAvPnPk5Yr2bfkSN0W63C3RsrU7BpQ7ngwu47sB/7gFmgU+ITEliybInAzBz74RjmwUFROMQkJbBi2XKcg1a+OXgQqyS7USlJ0OtYu2QZCk+AI8eO0mjpF420Rq7gqdVrkTsDnDx1miZLHyFZhJSYaMrXrqWnb4BTp04zMDgoztOM5FRx9ncM9HDg0LdEpMg55KTHJLB6+Sr6BswcPHGcHrcThVJOkk7HulWrMNts/HD8GE6PR8RNJ+mj2LRug2h6v/xa4g7qcAd9pKemUP7kOu5VV/P9seP4VWoUahUZcbGsW7aCzvoHQkPbE/SIgl1qsFbMW4ija5Cv9u3Dr1fjCfgYnpnB0+Xl1Ny9y6EfjhBQKgR824iS5599jmu3b/LDmRMENNLGMczwpHSeXlvOlR8ruF5TTb88IN7XxRk5rF2+kqqqO5y9dEHUJNKAI1Gp599e+jVXz53j0vWr9PqdyFRKctIy2FS+gZMnT3H56lVkJqNAVeVnZ/L8z5nhFUdOUlVzl46QB1c4wPDsHNauXM1PlyqprLjyUCMbCZOVmsyWpzcJc8kFKfJOHsIUG0ui1sjLG7dSeei40CM60gyENHLG5uSzYckq8T5ram8X99/vtApkz/2dBhQAAB8ySURBVNNPruf7L/dTU31XkEqC4TBDc3LYvPkZfvhyH3X3akViSkglIzkvi9UrVnD2m++5XfkTsk9e+EUkSQY9p0+TrFThCoUpmvEIoZws7FY7zSfOEbFYMCVGUVQ2moyCAhobmrh37RYehxOX18W8xQtJz8mhuqqKhpp7OPvNJOhMTJs9k1BqjFhndtyoJWBzim3X2OlTySgpFB1/w/XbWDt6yE/PJr+sBE1JLvX367Bfr8Pe1IlapWLa/DlEFedSeeMafbXN2PsGiU9MEJ2TKSlOaPu6G1uxWm2EDFomTZnMyCHDhMbl1p2bWMyD5EidenIS0RmpOBwurC09dDS1ik53zpIFJAzJ4uKlS3Q1Ngl3cVasdP1JaLKSuFhZQW9TG9beQdKSUxk/daoYT1+/dpUHt6vEaiw2IZ6SSWOJykql8tIl3M1d+M12VEolcxcvJCojmVM/XqCtswuHxHVLyWTSxInEpCUJbZatZ4Ce3j5ShuQwftJE4bysvHSR+toaYmOiUchkPCoFtOs0VN+5S0tVvTgApZXIo/PniM6qrq6Ouqu3iZKryUpMQW7UYSrIprW3i7a6BmSeACaNnsWLF4vxfGXFZTqbGtGp1RgNJh557DFCGhU3bt2k80EzYb8frVYjiimH3SZetl0WMw67mwRDDEuXLcMi5T1fu4q1tROv00HGkCymTpuG1+Xh2rUbdPf0CYdwYlIyE6dNJqCQxuYXcXd2P2SMxcWwYNFiUbT89ONl2ru78QcDQow8efJkAj6/EJ9LL9agUkZq/hAmTZiI1h3i3PdHsZv7MUQZiU1LFbqnEWNGU3m5Ap/ZitflIiMvm3ETxqFXqTl37jz9Nhtef4jU1HQemz0Lu9fF+XNnxcrH7/NQLHHC8gsx+OUcO3IUj7TYlsnJys1hbFmZSEU4f/4sDpdNFKT5JaMYU1ompqqnT5wS+cYul4uRhYXMmDYNh83O6bOncfm92AJeho8dRfHwAuK8cg7tP4BkEhuwDDJ53CRGjizB4nQIvaveoKextYlJ06cwYfQY0cFfPHselz+AiwgZRQXojXoK0jO5/uNl0YB5ZWHSRhdSUlBE7KCPk999L7SYPiXkFuUzbdpUWu43UHVLyiZ2YPZ6GDFtKmNHluJv7ODqpUt0u8xisiq5hWdNn8FgUyc3Kq5ileIgY41EF2RRVlpKsKmbn85cIKJSYvF5yB9byuiyMTTfrROaUVtfH2aPnZHzplNSUkLfnfvUVdzEPeggYjCQPLGUUePGYG1soqqiUhi9/BoFCaPzmTxmHI6KGmqv3qQ/5CFgVJOYl4VGoWBUchZXLlfQbO4loFczYdajFOYNw1LVwO2frmIJuQV7r2TCWCaPm0jv3QfcuXqTLnO/uP9hk0oZMTwfy516frpwEe/P7mKfTMG0R2ZTVFDM1Z8u01JTg87hxh4JMGzVfJLT07HfqOXBtds43Q58ahXFjz4mppMDNTXcvlIhngV9QpyY2I8YXshg9QMuHjtFRClHHm2g5NEpDBs6lPuXr1NXXYM56MavUTJx7ixyU9JpuXiNtoZGzBEP6pQ4wrEGMqISGKtM4vq5y/TIvJAYRd7YEeLZarz0E3XXbj7EhBgNjF60gMzMbO6dPIe5tY3uvk4xuS1bOA+93kDHlZsMPGjF0t+HKjGe4fPmCMyOufouHbX3MPcPEJ2cyMgZU8jKyKThx+vUXb8jXJC6xBhGzJxMVk42t06fp7u5DbvbBVEGxi9dSIw+ioaj5/CbrTR2txKTl0bRrCnEmKIZuFFP3/0WBvoGSMzNIn3SKLKys7h//goP7lTj87pIHJqHPzWJlIRkEs0eai5XMuixED0kg9GL54vNRHflTbrrGkVBEjTomLx6NSqFkt5r1+mqvy++N9rEOKasWCjWcN037tFcXSfiF2Mykhm/VDIcyrh3roLBlnYxZQvp9YxbsUKsX5uk3O6mpod6/WgjExc/jk6noanyKm019SLByZiQROm8OYJLeffSRTobGoTsICYzg8K5s4j4Q7Sduoirq1tEmssSoyie+6hwmN47fkGckXKlnLjcXHqUCkaPHk3ftRtYO9rxSxDkhFjGScg04OapC6KRkO4/NS+bkTMmCy2dxB0NWOxiBRybmcXwx2YKneDtI0cIDloI+kPE5mQw9LGpqNUq7h4/TbDXQsQVIj43h+y508XU+e7REwTMVswWO7kjihn16BRxVt06dg6f1SbWqCn5uRQ8Mg673cb1o+fA5iPiC5MyZCj5s6fjDfi4dvSIQJMM9vQzbGQxhVMnoFaqObnnG3QhudiKSRvASJJJTLcrj5zEqFQJvWT+2DISikegVWuo2L+fsMWGSqEmc0QBCWNHCknOlQPfkaY24R5wklNaQvqjk7C57FzavZcoyQ3t8ZIzsohR8x6lqbGJB+euETQ7xJQzr2wExuJsrE4b9eeu4OsawBBWkV44jPyFM2nv7eLO8TPI7G4MWklTPpSSGZNpb2uj+vSP+Mx28fyXTplA/vTxVNfW0HLzLq5Bi1jbjp4+neSSEh40NNB2pZJA3yAxOhO6pHj6TSpKx5Ry7dvDosFWavRkFxYy8pHp3Lt3lwfXruEdHBCGqtGPTCF9Shl3a2t5cOEGJk+YmKCCkVPGER6VQaNkhLp4jfCgA01YIXBs2eNL6R7o5drZC3gGLSTFxFFSNoa0EcNpbm2m/uotrH0D+H0+5i1djDzeKBqdipNncQ1YyUpOQyWZ1D7//X9E1k6dycn/eQe5xUZfyMHT296HRBPBQQfbn3uVTK2RHlcvGz94W2i0pG3s3577HanRCUR0Mta++d8iOkraaf9l/bPkJKXiCPl5+u9vC/OIpDl6f8vLZCekMuh1senD9x9yccxWPvvtH4g3RNEf8bLlH39+yLezOfnXc78hUR+FIiGK5X98XWTzSp+/u+lX5KZk4NXIefLPbz7UgPWb+fSl35OckMSgVsbGbR+AdZBQWwfbX/8/0mLj0CRGM2H+LBrdZkpHlfGvrb8jJyGVsEnHwjf+E6H6tlp5a+vLonj0qWDl669CtFZEnX337jai5BqU0SaWv/O2EHTab97h8LsfotNosMZr2LztPYlbQODngnbvm39Fo1ASU5jL3Nf+A2xmvB09vPfKG+SlZWFITWDef74iHHm9Fy5z7vMDaNVa5JlJLP7TH8Bppa3iCmc+3YNBJietII+pz2+GpGjunzhD5effofCGKJ46ltHPPgXxBuoOHuHStq+IUesonjEJdUYSuqHpmHv7uLXvqFiL5Y8dzeQXtoJGRceRHzi792sRWJ8xeTSPbdoolO+t+77j0qGj4sAcNnMcE57ZKFA5zUdOUnniAla7k9GzZjLpuc0iAaLm4PfUfntCOIjHLXyMEVueEjqGusNHqfz6GGqUjJ45laLyVUgU5ot799L2wwVxiBUunM2YDeuFGL9m517R+cg0KqY+uZT8RfOF4PneV99wcd8h5DoNo1bNY/yq5eCJ0LB7HzdOncUV8jFryzp67FYmzJ7P9V1fce/yVaH3eOSJRWTNmy10npUff86dihtizTRt6SLyHp8lNBgXPv6Ejh9voJDLmL5uKWlzHxVSoMuf7eTuhWvotDpmLltI5pIF4LJy7qOPab9+W6yspz2xknSpMA+FOfPBh3TerkWlVjN1+QIyJe1oOMLJd/9O//0WMf1Y9OtnyBlVAhE9V/76Hk0tTVi8Lta/uJXoMWVCG3P8rT9jt1jod1kpf+VFoobkgcrIiVf/B7/VQ6fTxor/fEkYneauWM2pP/wfAx3dNPf38O//+BMaKftSbeDbN/6Io61bOIw3/PoXkJECqSl8sfV5jJ4wLl+ANa/8GnVGOqSksGPrVnT+IH3mfn751usgMb78Mg68+gZKX4TGwW5+9elfxEoVl4wT//2/DJqt2OQhnv/LG0ILhNzAvl/9BqXPj0MRpPzt36GIi4Gghv0v/paUsIE2m431n7zzUEPoj/Ddb/+LgNtLi6Wf/9j3ORh00Odg/x/fFtNbd8jPhpdf4PadW4x7ciM71j8lGGduwqx78/cPuXRyFR+99DJJsXHiYP/V+399qH+0+dj+338QsNSmwW5e2f8peJxg9vL1G2/iDPmxEuGl9//1UH8UkbPr+RfJ1OkYkAVYue2vuAM+JGLgzhdfJlWto8vh4KnPP31ohurpYedrrxEbHUeb3cyLez55yOe0+fj01ddJiIoVk+LnP3nvIeppwMknv/kt6VmZYovwtHQWSpzFnyUHf//Nb4g2mQjqlSz7xTP0tnRQPHwiO5/7FbqEWFwGBRvff0tEj9FnZ8/rbxKtM9Dp97L1wG5xPlLdxPbXXicrNQGbVsbyf75DxOdD1u/k839/lSytEbtayfK9O8BqJnznLh/+/g9ishE26Vn0/v9Bby902fj0T+8QFRWFUxbi6U/+DnYHVDfz4auviXWyRSlj9Z/eFPGcXLjBl++9RyRahTo7gVV/fFU4EyOX7vLxH94hMz0beVIM895+jXBfD/LmPna98w/U8gjZE8twjxhKcX4RcdXtnPrsC9x+OznTxzH2lRfFc9V36AwX9hwgaLORUzaaSa+9Kl7CgwcPcXTHTrG9mLhwDiVb1on3zcDJnzi252vBmB02oZRxvygX2rzWHfupOHycYMBH4SPTGfvCC0LL17tzDxcOHsStkjFs6gSmvLBJ6B97du7jwoHDAlU5Zt7jjHjxGaGbrv1iD7dOnhLxmnmTJzL+lV8IDWTXB19w89ARIooAeTPGU/zSs0ILf/fjPdz+4TSaQJipixfTFGMQ+K/6b76j8tBhtHo9o2Y/QvG/PQVuD1f+tp3Wq1Xi/ktmT2P45hVCV139wS6qTl8UxIKx8x8nb2O50IXV//Mjai9dxhkOM37ZAvI3rRZmyap3P6ThTAVqpYHxK5aQ/PxacDu48td/0VxxXRiGxi2YS+5Ty4VG8M57X1B99pLY0kxZMY+UJ+cKZur5D3fTXFGFya8WYOLYjavBaeHs22/TeasKLSoWlq9Bt+gx8b049ZcPRTpIMBhkxaZ13Da3MuPneNmf/raNxht3iKhlLN26BaMUdypXcPnNt2i+fhNDUhIzy58gZv50sNk49uqb0NaP1xlk2cu/hLkTCHmcHPn9WwRaOwViqfy3/w45iZCYysFf/h6dI0hLWwtb//e/YNxQ0ah8tvUlkkIa+hpa2fznt6AgTWjy9rz0W+JRiuLxhTdfh2Ip4k/LtudfFilQUgG+Vbp+borQHe56+pfoJNyQxcyzf3wThuQK3uCezVuJDkfo93vZ9Pp/cezWFeY9s5k9T24kVW3gwYMOtrz9JxieKbSG2559ngSFEqfPw4Y334BojeD4ffT8KyRFtDi6ennqg79CtkkU43/b+DyJUtyb08Vz7733kMGs1fHhMy8wPDmd9pZWNr77J8iOExrid1c9LRpLp17BBqnOSEsEh4ft//Yq0TINGul5Ky1F9taWdZEYXwRFdQv5SUl0u/pRS8HS2akMdA+ibrWLQHl/2EHKkFTkiXraO3sloijqiBKvz4YmVkfcsBz6enpxNfeSGhtPe38nWQVDMKYk0NnaiaO1j3hTjJgYGuKjySgYSsv9BwS7rOi1eiwyP6a0eBIzU8ROXz3oIUqrp8PWR3bxcCHir75ZRbRHRbwxmsa2BxSUjUQnFUQ1dWgGpTxhHRZFEE1SLKlDsmmpq0c94MQgV+IlgE3mR5OZhMfpQT8QJFqhxeZzEpeVKjQndbX30Nr8xBqNtPV3kj+2ROBMOls6iHTZhY7G6rKTnJNJOErHYHcf8m4HBqOBDrkTY0osw/NyuFtxHYMzQkxMLM3OfhLzMkhKTaTmRhWpimihXbT6nOQUDUEZraPpXgMmt1zY+fuDblILhhDWK+lt60A54CDRYGLQZia3tJB+dYj+7n4MvX5iVToG3BYyiofi1Mnp7+zFNBggRmug1dZDJFaPKiWOSCCM+343WfHJOINuEtOS0Ri0tDY2ofKFxSq2K+KhcEQRJn+EztpGIi6/WO22e83kFQ4VOpDOxjY8Fh+xCYlYwx5i0xNRGTU019ST7JMEwSYG/VaMafEo46JouNdIQlCPUmJWy/2kFeVh04bFFCpV+n0jchw6ObFpyYJ1aG7vwRRSC3Bqt8xFbtFwNFIBePUOGfp4URi2he3kDssjJqyk6XaNeLFLk8F+KZsx7Cc3LpmB5k7SYpNFDrNd7mdY0TABz2xvakOjNIrCRxsfTUJaMgG/h7baenL0cXi9bizqgJjiWGxOWhtaiJei+AJBZBoZmUMyBeKi5uZtEmVaVAoVTqWMtGF5eIMB6qtryTQmiK5XkWAgNTtdOMzv3aomxZRAWK2gX+1jRHERkY4Bmmrq0cdLRHuZ0NwUSMJyu5vWxmaB5YhopesHGD5sKFic9D3oJCThJeJi6NeGcDisjEvLpaOugei4BLyKMG5ViJyCYfT1DtL5oI0UXQx6jZp+ez9jJpTR1dMt0gPilQZkMgVenUZMBzs62zH39BIjl6INEUBcSUPrHbDTcOceWcnZ2AnQrnQxYUIZwbo2OmobMcYn4lREcBnlIhHAeq+FwIANeTgi7sUep6SoZKSYANLvxhhQYZMyT/MSSc1KRdHWRX9jC3pTrJAluHWQPSyP3vYu+tq6iNWZCIUlralEBY2IZ7i9oVkUegM2G5rUBKENa6irx2a2EGOMEhzDmJR4UpKThZbz9tWbDB9SiNnjIBCrIjszjXBbDz0t7egS4zBLU67kVLJTM3A3tGJvayc52kSX30GoMBtTQgK+5k68HX1ERRQEJOddTibx8XEoOzvormsgMS2LTrsFY14KCalJ9NxvwWNxopZYoFLsY4xOrB/9XWYGOrvRGo04Az6MyQlEx8dhGRygv6eXaGMUnrB0VvkwKNRkhfVEnH68MjnmkBdDXiI52Rl03KjCN2gVGjopEcSWFENqciqqxi7kAxYU4QADET+eIalkDBtC+5VbaKxusUq1RsKYM5JIyUzHV3MPpU0iEBjocdnQDE0hZ2gu9y5cFb2+FGkm6a+NmQkkGk346zsIOzxC++czaFFlppGenMbgT1X4bXZUKdF0+a3E5mcSqzPiqWoTqU0qjR4LfkLpRvKGDKHuVCWxcrXQDTt1CmrCHtISU8nocaMy24iNj6LW0o1yTAGG2BicVQ3I+m1kJyTRZrOiHzUCpUaF/U4VMRKqyRhFXXc7OVNKUSlV9N1sQBeQPjfQ6RggflSeKJrcdR0YQzJ8AQ8OhQxDUTFapQpPVS0Kr5dIlI7ekIfkkfnIA0F8d+pJlhhsKi1dfh+6kuHIFHJ895tQ2JyiEWl2WImaPEYwKAM/1ZASkqFWy+iX+aF0GH65DFtVAwlhJVp/REyQGxURMnOyUbS2oXZ7hayn1TFI7IQCsZofrKglUa4THEanBjQlWaKRM1+5R2xEJbBdLrUSVcEw0Xw6r94iSaPDIQvhjdajK8oj6HLB7UaSwio0GgN9ijDBUXkCTO6+Vk2KBLSUqfBoFciGJgpGr+t2i/h3FbIwDnUQ5cgM/BIe6FYDacpoNFIMkF6PujgPp8+Jq64ercdPgilOyIFkuYl4I2H677djkmvEBk862wZ/zmrPzxtC99UakvUmQrIQfoMOTUE+PrcX21UJ+h9Pn8tBOCEKTWEOPocT2d0mYiXIhtqARYrRm1QkNMrK+63EiVQ3aSKsJmXcCNrbu/A39JGg0KOSy/BoQTcyh36HlZ7qBpLkWjINMdj8XnQjh2L3OHHdb0HvDxNnihYw/ej8LLoGB3D320VxHwn4iU6IJSU/hwf3Gwn2OsR7V4Kzy2OjURUUCI1j6G69SOgwh3yEow30hrxCh+epaxLyl9ioBHwGHeGh6VgcVrz3m0RiSFhiEEbpSSwcTndPP+YH3aToolH7fKhMGrTD0+kY6MPdYxHUFUlSZIyOIi45CeuABXt7L3FaAwG7g9jsFCJ5ibR1dKLqcokEq26/TRhvolPjsfYMYr3fTbIhFr1WS9ODB8h+N/vRiK2vn7z4ZJ5csoiD+/Yw0NeD0+NFoTcRn53HqqXLOLZrB/beTlxeBxhNRA8ZwcJFizm+ZzuOnm48Lg+qqGhihw0XwOZje3di7+nGJ65jJLlwJI8/Po/vd+7A2d8rXrZyvZ7UwiLmPj6fgzt2CdyDzWVBaTSQWTySObNm8f2OHXgtg+Lnwzo96aMnMH3qdE7u3C6iUyRdB1o9uaPGiAiefdu343fY8btdyPUasstKmT5tOoe2bReuKXfYh1+pYljZRKZPnsKhT7cRcNiFYUFyaQ0dO16sZg9+vg2v3SI6jIhWz4iJ0xlXWsaR7Z8TcNhwBbzIDEYKJ0yjbOxY9n32IUGXjYDPhdpgomjSDMHl+/qzzwm77QSDLsI/a95GzJxDceEIjnz8CTKPG5+04lKrKX10NsXFIznw0ScoAwE8PpdANpQ8OoOi4QX88NF2gUuQChq/WsOUWQuEvuDwZ9sIehx4FXL8ajWT5ywgNzNLfK4MBfBFQviUaibNX0xGWjrff/oJ6oCPgHTY6XRMXLKEuMQkDu/ag9zjRh7wIdOombp0GdFxcRzevQu514siFCao0jJl5RMYo6I4vuNT1CEvwbCfoEbPI8s2CGzH6V2foAp7xWRFZoxi9tK1qORKzhzYS9jnwifx/LQ65q1cgzwU4eyBfcike5FLqAwts1evFV+K0wf2ovB7hbA6pNYx58lyMcI+e/AbketpkiuJqLXMLn+KAbuVH384hNLvEa7isFLNgvLNDFocXPr+e2QeJxp5kIhex8zyjQyabVw9+D0Kr+dh2Ldex6KNT9HZ1UHlsUPIPD40ShMRnYF5m56io72FqmOHxaQmotUS0uhZuWkLrU1N3DxxDJn0DEqOTr2BpU9vobmpievHf0Dll1iBKhEZtWTLc9TW13Pr4mnkTidREuLbaGTus5vF6P/+hQpCNhtavRqZQcvSzc9wp6qa6h9/RCnhFOQKlAYTSzY/JzJ8a65cQBsMognKRYTV/Oef4eqNn2i+ckkI0jXaGBTGWJY/vZkb167QUHkBmdeNWmtAYYpm2eYtXL58mabrV0WskVajRWE0sXLLs5y/eJ7W2zcIuewY1Dr0cYnM37CJi5d/pPHODXA7BXhbFxPLgi1bOH3mDN13qwjZHJgM0Wijpes/xbGTx2m9VyP+P00qA1FxiSwsX8fxUyfobLhH0GEnSooxS0zm8Q3PcOz4Cfrrawg67ehMUejj41hSXs7RH44w0FCPQriCVcSnpbNgzRqOHDmMpakJv9OBSqslPjOLOU+s5fChgzibH4jraw16sSqbtepJDh06hL1Jam7sGPU6YjMzmLHmCb799iDulnbCNidR+igS09N4bNUSvj70DX2dbcIlqJdryMjJ47GVy/lq/36cXb2EnHaiNUrShwxl8tJV7D/wDd7uNoJOh4gDTMsbwvTFi9i/fx/u7g7kUqi9QktOfiGT5s/lwP79BLp7CHgkV7GWnKIipsxdwJ7du1A4rQSkQkehYkjhSCbOW8zOPXvwDHQT8jgw6HQMLypi/KzZ7PrySzwWs0Ah6ZRaSkaWMmXGdL7Y/QUulxWfT8JZaBhZUsqkqdPZvWsPLpuVkM+DQaWieNRoRs+Yw/YvdoBzgKD0fdHqGFE2jpJJU9m1a5cU9SLOTwllVDK2jKKJ49n+xcMzVe4Pog7LmTB1CrljS/niy52EXDaJVoxREcWEiVMZUjqKXXt2EHYPiLNHq45jwpRp5BUPZ/eXuwj7fWLaq1NomfKzlntIUSHbd20X7u+wVKArNUyZNp3s/AK++GKnmGpKEhW1SsnM2XNIzMrhKymz1m0Tn6vURmbMnkNSZjpfSteXpqahCEqlkcfmzCExNZ69e3cLckNIMqepdcxdOB9DjIEDX+8j5PYiD8tQK3TMW7AAY0wUX+3fS8D3MJ5NwqEsWbIUvV7P/gP7hbNaKtY0Cg1LFi4RUpsDB/bjC3vFylWuVrNo0RKR1rN/71ei8JXQRJLJY9nKVfhDMg4dOkgk6BKbiAgqnnhirZhAHT16BL/PKTLn5SojK1asxO9x8MORw/hDAWQRufi7r1q1CqvLxpFjRwSsW0KyaeQayteWC5D3qTMnBUBamiRK8aJPSp939XHm9Am8PrPQGKq08Tz5xHp6Ozs4e/Y4vpBLuH9lGiPr1q6nt72d86dOCWmOSkoq0SjZuHETD+41U3HxIj6/A7nkqNUbWF++kabaeiounEMpuV3lCnF2bnp6M/ekWL2KCrw+Pxq9AblWy/r163hQc5eKHy/hDflRqDWotUY2rt8o0pyuVF7GG/YLSoQ+KkZoCWtv3uBa5WXC4QAypQp1VALl6zZw90olt25cFe8hCaukjo5l07r1VF04JxJ5nBItRKNFHW1i04YNXD9/idrbtx86zHU6FHEJPLluHdfPn6G+6jZBnweFzogsOpkN5Ru4ceYo9dXVuAPSAEWHMS6ONWvXcPn8WepqqomEg+LvJZ1569eVc/boCZofPMDqtKKJMmFITGLtmtXi/dTaeB+3FIFnMKFNTmft6ieoPPId7Q11uKRwDmMU6qR0Vj+xhnPff0enZHKT6i2DCZ2kq16zhtP7v6KnvRmH3yF+Pioll5UrnuDkwa/pam3E77WjNBrRZQxl5Yo1nNv3Na219/h/7hGZ0VoR7fcAAAAASUVORK5CYII="/>
          <p:cNvSpPr>
            <a:spLocks noChangeAspect="1" noChangeArrowheads="1"/>
          </p:cNvSpPr>
          <p:nvPr/>
        </p:nvSpPr>
        <p:spPr bwMode="auto">
          <a:xfrm>
            <a:off x="765175" y="-623888"/>
            <a:ext cx="46672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5672" y="2713415"/>
            <a:ext cx="6576334" cy="36339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874" y="1169843"/>
            <a:ext cx="1965425" cy="518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52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315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6204" y="365125"/>
            <a:ext cx="8477596" cy="3724737"/>
          </a:xfrm>
        </p:spPr>
        <p:txBody>
          <a:bodyPr>
            <a:normAutofit/>
          </a:bodyPr>
          <a:lstStyle/>
          <a:p>
            <a:r>
              <a:rPr lang="ru-RU" b="0" i="0" dirty="0" smtClean="0">
                <a:solidFill>
                  <a:srgbClr val="1A1A1A"/>
                </a:solidFill>
                <a:effectLst/>
                <a:latin typeface="YS Text"/>
              </a:rPr>
              <a:t/>
            </a:r>
            <a:br>
              <a:rPr lang="ru-RU" b="0" i="0" dirty="0" smtClean="0">
                <a:solidFill>
                  <a:srgbClr val="1A1A1A"/>
                </a:solidFill>
                <a:effectLst/>
                <a:latin typeface="YS Text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79" y="419751"/>
            <a:ext cx="2227825" cy="61011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48000" y="665018"/>
            <a:ext cx="842356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Земля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в представление русских крестьян, наделялась человеческими чертами. Её называли </a:t>
            </a:r>
            <a:r>
              <a:rPr lang="ru-RU" sz="2600" b="1" i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«Кормилица – мать-сыра Земля».</a:t>
            </a:r>
            <a:endParaRPr lang="ru-RU" sz="26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3057321"/>
            <a:ext cx="8521726" cy="241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830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15389"/>
            <a:ext cx="7162385" cy="281263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    </a:t>
            </a:r>
            <a:r>
              <a:rPr lang="ru-RU" sz="2600" b="1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Макошь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Почиталась она в неразрывной связи с водой и растительностью. Изображали ее в виде женской фигуры с птицами в поднятых руках, внутри которой произрастало дерево, а у ног или по краю одежды проходила зубчатая линия, изображающая воду.</a:t>
            </a:r>
            <a:endParaRPr lang="ru-RU" sz="2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3080" y="365125"/>
            <a:ext cx="3066425" cy="34246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495" y="3885594"/>
            <a:ext cx="3879897" cy="24148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5846" y="3789736"/>
            <a:ext cx="3977234" cy="260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246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5302" y="365125"/>
            <a:ext cx="9458498" cy="2095442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Птица.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Считалось, что птица приносит добро человеку . Поэтому на концах свадебных полотенец всегда вышивались птицы в знак согласия, любви и мира в доме, то в образе горделивой птицы – павы, то в виде изящной утицы, плывущей по волнам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383" y="2460567"/>
            <a:ext cx="5176552" cy="3374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96" y="2460567"/>
            <a:ext cx="5691204" cy="375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518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764" y="748145"/>
            <a:ext cx="8628611" cy="2953098"/>
          </a:xfrm>
        </p:spPr>
        <p:txBody>
          <a:bodyPr>
            <a:normAutofit fontScale="90000"/>
          </a:bodyPr>
          <a:lstStyle/>
          <a:p>
            <a:pPr>
              <a:spcBef>
                <a:spcPts val="450"/>
              </a:spcBef>
              <a:spcAft>
                <a:spcPts val="450"/>
              </a:spcAft>
            </a:pPr>
            <a:r>
              <a:rPr lang="ru-RU" sz="31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29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Конь.</a:t>
            </a:r>
            <a:r>
              <a:rPr lang="ru-RU" sz="29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Хранителем домашнего очага считался конь, воспринимаемый как самое сильное домашнее животное. По древней легенде коню отводилась почетная роль учувствовать в передвижение солнца по небу, которое днем мчится в колеснице, запряженной златокудрыми конями, а ночью плывет по синему морю в ладье. Фигуры коней и ладьи изображались на подзорах и полотенцах.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178" y="3563281"/>
            <a:ext cx="4917143" cy="27989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8970" y="3540422"/>
            <a:ext cx="4750111" cy="28218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7375" y="334908"/>
            <a:ext cx="2537843" cy="289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53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4955" y="176962"/>
            <a:ext cx="4099735" cy="6104427"/>
          </a:xfrm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Дерево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древнейших символов, Древо жизни, так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b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представляли </a:t>
            </a:r>
            <a:r>
              <a:rPr lang="ru-RU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предки вселенную. Они думали, что на небе есть райские сады, и растет там чудо-дерево с волшебными плодами. Древо жизни, дерево, рождающее новую жизнь, было символом жизни, единства рода,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продолжением и благополучием.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87" y="1712421"/>
            <a:ext cx="3043499" cy="45689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3294" y="714895"/>
            <a:ext cx="3269154" cy="4035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668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Вода.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Животворящая сила воды, питающей Землю, изображалось           </a:t>
            </a:r>
            <a:b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виде водоплавающих сил, а сами воды – в виде зигзагообразных  </a:t>
            </a:r>
            <a:b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ru-RU" sz="26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полосок.</a:t>
            </a:r>
            <a:endParaRPr lang="ru-RU" sz="2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719" y="3946569"/>
            <a:ext cx="6783878" cy="24189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2461" y="1467220"/>
            <a:ext cx="6397986" cy="230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9382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308</Words>
  <Application>Microsoft Office PowerPoint</Application>
  <PresentationFormat>Произвольный</PresentationFormat>
  <Paragraphs>18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Русские узорные  полотенца</vt:lpstr>
      <vt:lpstr>Полотенце играло в народной жизни важную роль, оно сопровождало человека от рождения до глубокой старости, как бы отмечая главные моменты его жизни. Полотенце всегда было очень сильным оберегом, перешедшим из языческой традиции в христианскую.  На полотенце вышивали узор красными нитками - это был древний оберег дома от злых духов. Все полотенца имели вышитый узор.  В вышивках воплощались  древние народные символы и обряды.</vt:lpstr>
      <vt:lpstr>Солнце считалось как источник жизни, обладающей великой очистительной и охранительной силой. К нему обращались с молитвами о плодородии и благоденствии. Косой крест с загнутыми концами – солярный знак - солнцеворот (смена дня и ночи, времен года). </vt:lpstr>
      <vt:lpstr> </vt:lpstr>
      <vt:lpstr>           Макошь. Почиталась она в неразрывной связи с водой и растительностью. Изображали ее в виде женской фигуры с птицами в поднятых руках, внутри которой произрастало дерево, а у ног или по краю одежды проходила зубчатая линия, изображающая воду.</vt:lpstr>
      <vt:lpstr>Птица. Считалось, что птица приносит добро человеку . Поэтому на концах свадебных полотенец всегда вышивались птицы в знак согласия, любви и мира в доме, то в образе горделивой птицы – павы, то в виде изящной утицы, плывущей по волнам.</vt:lpstr>
      <vt:lpstr>               Конь. Хранителем домашнего очага считался конь, воспринимаемый как самое сильное домашнее животное. По древней легенде коню отводилась почетная роль учувствовать в передвижение солнца по небу, которое днем мчится в колеснице, запряженной златокудрыми конями, а ночью плывет по синему морю в ладье. Фигуры коней и ладьи изображались на подзорах и полотенцах. </vt:lpstr>
      <vt:lpstr>Дерево – один из древнейших символов, Древо жизни, так                представляли предки вселенную. Они думали, что на небе есть райские сады, и растет там чудо-дерево с волшебными плодами. Древо жизни, дерево, рождающее новую жизнь, было символом жизни, единства рода,  его продолжением и благополучием.</vt:lpstr>
      <vt:lpstr>           Вода. Животворящая сила воды, питающей Землю, изображалось                        в виде водоплавающих сил, а сами воды – в виде зигзагообразных               полосок.</vt:lpstr>
      <vt:lpstr>Название и предназначение полотенца.       Древние славяне считали, что жизнь человека имеет начало и конец и полотенце сопровождает его всю жизнь от рождения до смерти. Родился маленький человек, бабка- повитуха принимает его на полотенце, которое любовно вышивала его мать. Будучи ещё в девушках, она позаботилась о своём малыше, снабдив полотенце богатой защитной символикой. Это полотенце называется родильным. </vt:lpstr>
      <vt:lpstr>Свивальник. Новорожденного ребёнка пеленали в свивальник- узкую длинную полоску ткани, это тоже полотенце.</vt:lpstr>
      <vt:lpstr>                                        Вытиральное полотенце.             У наших далёких предков существовал ежедневный магический ритуал очищения водой. Утром - от ночных страхов и ужасов, вечером - от дневных тягот, забот и усталости. В обряд очищения входило и вытирание лица полотенцем и называли его вытиральное .</vt:lpstr>
      <vt:lpstr>                                             Свадебное полотенце.                 На свадьбе жениха и невесту родители встречали и благословляли с полотенцем в руках, на котором были хлеб да соль. Вышивали на них птицу-паву в знак любви, дополняли вышивку растительными элементами и маленькими птичками. Это пожелание молодым добра и счастья.</vt:lpstr>
      <vt:lpstr>                                         Погребальное полотенце.             И в последний путь, на кладбище, провожают человека, неся его на полотенцах, на них же опускают в могилу. Это погребальные полотенца. На погребальном полотенце изображались символы души и погребального (жертвенного) костра. Погребальные полотенца после совершения обряда отдавали в храм, на помин души.  </vt:lpstr>
      <vt:lpstr>Современные полотенца.           Народное искусство хранит вековые традиции, передаваемые из        поколения в поколение и сейчас они не утрачены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Алексей</cp:lastModifiedBy>
  <cp:revision>22</cp:revision>
  <dcterms:created xsi:type="dcterms:W3CDTF">2024-02-08T17:12:34Z</dcterms:created>
  <dcterms:modified xsi:type="dcterms:W3CDTF">2024-02-11T10:34:22Z</dcterms:modified>
</cp:coreProperties>
</file>