
<file path=[Content_Types].xml><?xml version="1.0" encoding="utf-8"?>
<Types xmlns="http://schemas.openxmlformats.org/package/2006/content-types">
  <Default Extension="bin" ContentType="audio/unknown"/>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5" r:id="rId2"/>
    <p:sldMasterId id="2147483720" r:id="rId3"/>
  </p:sldMasterIdLst>
  <p:notesMasterIdLst>
    <p:notesMasterId r:id="rId61"/>
  </p:notesMasterIdLst>
  <p:sldIdLst>
    <p:sldId id="325" r:id="rId4"/>
    <p:sldId id="326" r:id="rId5"/>
    <p:sldId id="266" r:id="rId6"/>
    <p:sldId id="267" r:id="rId7"/>
    <p:sldId id="268" r:id="rId8"/>
    <p:sldId id="269" r:id="rId9"/>
    <p:sldId id="270" r:id="rId10"/>
    <p:sldId id="271" r:id="rId11"/>
    <p:sldId id="276" r:id="rId12"/>
    <p:sldId id="287" r:id="rId13"/>
    <p:sldId id="273" r:id="rId14"/>
    <p:sldId id="274" r:id="rId15"/>
    <p:sldId id="275" r:id="rId16"/>
    <p:sldId id="277" r:id="rId17"/>
    <p:sldId id="278" r:id="rId18"/>
    <p:sldId id="279" r:id="rId19"/>
    <p:sldId id="280" r:id="rId20"/>
    <p:sldId id="283" r:id="rId21"/>
    <p:sldId id="281" r:id="rId22"/>
    <p:sldId id="282" r:id="rId23"/>
    <p:sldId id="284" r:id="rId24"/>
    <p:sldId id="288" r:id="rId25"/>
    <p:sldId id="285" r:id="rId26"/>
    <p:sldId id="286" r:id="rId27"/>
    <p:sldId id="289" r:id="rId28"/>
    <p:sldId id="290" r:id="rId29"/>
    <p:sldId id="291" r:id="rId30"/>
    <p:sldId id="292" r:id="rId31"/>
    <p:sldId id="294" r:id="rId32"/>
    <p:sldId id="295" r:id="rId33"/>
    <p:sldId id="296" r:id="rId34"/>
    <p:sldId id="297" r:id="rId35"/>
    <p:sldId id="300" r:id="rId36"/>
    <p:sldId id="298" r:id="rId37"/>
    <p:sldId id="299" r:id="rId38"/>
    <p:sldId id="312" r:id="rId39"/>
    <p:sldId id="301" r:id="rId40"/>
    <p:sldId id="302" r:id="rId41"/>
    <p:sldId id="303" r:id="rId42"/>
    <p:sldId id="304" r:id="rId43"/>
    <p:sldId id="305" r:id="rId44"/>
    <p:sldId id="306" r:id="rId45"/>
    <p:sldId id="307" r:id="rId46"/>
    <p:sldId id="308" r:id="rId47"/>
    <p:sldId id="310" r:id="rId48"/>
    <p:sldId id="311" r:id="rId49"/>
    <p:sldId id="314" r:id="rId50"/>
    <p:sldId id="315" r:id="rId51"/>
    <p:sldId id="324" r:id="rId52"/>
    <p:sldId id="316" r:id="rId53"/>
    <p:sldId id="317" r:id="rId54"/>
    <p:sldId id="318" r:id="rId55"/>
    <p:sldId id="319" r:id="rId56"/>
    <p:sldId id="320" r:id="rId57"/>
    <p:sldId id="321" r:id="rId58"/>
    <p:sldId id="322" r:id="rId59"/>
    <p:sldId id="323" r:id="rId60"/>
  </p:sldIdLst>
  <p:sldSz cx="12192000" cy="6858000"/>
  <p:notesSz cx="6858000" cy="9144000"/>
  <p:custDataLst>
    <p:tags r:id="rId62"/>
  </p:custDataLst>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0DAB"/>
    <a:srgbClr val="090D9F"/>
    <a:srgbClr val="070A83"/>
    <a:srgbClr val="1508C4"/>
    <a:srgbClr val="1F08C6"/>
    <a:srgbClr val="002E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003" autoAdjust="0"/>
    <p:restoredTop sz="94684" autoAdjust="0"/>
  </p:normalViewPr>
  <p:slideViewPr>
    <p:cSldViewPr>
      <p:cViewPr varScale="1">
        <p:scale>
          <a:sx n="81" d="100"/>
          <a:sy n="81" d="100"/>
        </p:scale>
        <p:origin x="475"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notesMaster" Target="notesMasters/notesMaster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34E75BA3-B7DF-4618-8E2C-7A183682EFA6}" type="datetimeFigureOut">
              <a:rPr lang="ru-RU"/>
              <a:pPr>
                <a:defRPr/>
              </a:pPr>
              <a:t>11.02.2024</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8469D729-7A36-4663-9BE8-BB7E7E94F7C1}" type="slidenum">
              <a:rPr lang="ru-RU"/>
              <a:pPr>
                <a:defRPr/>
              </a:pPr>
              <a:t>‹#›</a:t>
            </a:fld>
            <a:endParaRPr lang="ru-RU"/>
          </a:p>
        </p:txBody>
      </p:sp>
    </p:spTree>
    <p:extLst>
      <p:ext uri="{BB962C8B-B14F-4D97-AF65-F5344CB8AC3E}">
        <p14:creationId xmlns:p14="http://schemas.microsoft.com/office/powerpoint/2010/main" val="4380504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Образ слайда 1">
            <a:extLst>
              <a:ext uri="{FF2B5EF4-FFF2-40B4-BE49-F238E27FC236}">
                <a16:creationId xmlns:a16="http://schemas.microsoft.com/office/drawing/2014/main" id="{F6DDD022-BAC4-E76E-9D82-FD5532DBBF54}"/>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Заметки 2">
            <a:extLst>
              <a:ext uri="{FF2B5EF4-FFF2-40B4-BE49-F238E27FC236}">
                <a16:creationId xmlns:a16="http://schemas.microsoft.com/office/drawing/2014/main" id="{19492289-176A-6CEA-DEEA-8D5C2B881F4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ru-RU" altLang="ru-RU"/>
              <a:t>Автор шаблона Салиш С.С., учитель начальных классов СШ №53 г. Актобе.</a:t>
            </a:r>
          </a:p>
        </p:txBody>
      </p:sp>
      <p:sp>
        <p:nvSpPr>
          <p:cNvPr id="10244" name="Номер слайда 3">
            <a:extLst>
              <a:ext uri="{FF2B5EF4-FFF2-40B4-BE49-F238E27FC236}">
                <a16:creationId xmlns:a16="http://schemas.microsoft.com/office/drawing/2014/main" id="{E5219BAA-D7F4-9C7A-DD08-15F3EF82787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BAD838E5-BFC6-4931-B96F-F7E24FDB0F88}" type="slidenum">
              <a:rPr lang="ru-RU" altLang="ru-RU"/>
              <a:pPr/>
              <a:t>1</a:t>
            </a:fld>
            <a:endParaRPr lang="ru-RU" alt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Образ слайда 1">
            <a:extLst>
              <a:ext uri="{FF2B5EF4-FFF2-40B4-BE49-F238E27FC236}">
                <a16:creationId xmlns:a16="http://schemas.microsoft.com/office/drawing/2014/main" id="{676CFF4F-314D-2EC6-0928-B15F3680B4FD}"/>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Заметки 2">
            <a:extLst>
              <a:ext uri="{FF2B5EF4-FFF2-40B4-BE49-F238E27FC236}">
                <a16:creationId xmlns:a16="http://schemas.microsoft.com/office/drawing/2014/main" id="{EFCD777D-F294-1B45-46D7-0A1390E4545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ru-RU" altLang="ru-RU"/>
              <a:t>Автор шаблона Салиш С.С., учитель начальных классов СШ №53 г. Актобе.</a:t>
            </a:r>
          </a:p>
        </p:txBody>
      </p:sp>
      <p:sp>
        <p:nvSpPr>
          <p:cNvPr id="12292" name="Номер слайда 3">
            <a:extLst>
              <a:ext uri="{FF2B5EF4-FFF2-40B4-BE49-F238E27FC236}">
                <a16:creationId xmlns:a16="http://schemas.microsoft.com/office/drawing/2014/main" id="{D023DFC0-0843-4551-64A9-8050614777D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21EA44A9-4B92-437B-BBE9-B33ABDCF21E7}" type="slidenum">
              <a:rPr lang="ru-RU" altLang="ru-RU"/>
              <a:pPr/>
              <a:t>2</a:t>
            </a:fld>
            <a:endParaRPr lang="ru-RU" alt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8469D729-7A36-4663-9BE8-BB7E7E94F7C1}" type="slidenum">
              <a:rPr lang="ru-RU" smtClean="0"/>
              <a:pPr>
                <a:defRPr/>
              </a:pPr>
              <a:t>26</a:t>
            </a:fld>
            <a:endParaRPr lang="ru-RU"/>
          </a:p>
        </p:txBody>
      </p:sp>
    </p:spTree>
    <p:extLst>
      <p:ext uri="{BB962C8B-B14F-4D97-AF65-F5344CB8AC3E}">
        <p14:creationId xmlns:p14="http://schemas.microsoft.com/office/powerpoint/2010/main" val="28873825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audio" Target="../media/audio1.bin"/><Relationship Id="rId5" Type="http://schemas.openxmlformats.org/officeDocument/2006/relationships/hyperlink" Target="http://sun-shine-kz.ucoz.ru/" TargetMode="External"/><Relationship Id="rId4" Type="http://schemas.openxmlformats.org/officeDocument/2006/relationships/image" Target="../media/image2.gi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2.bin"/><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2.bin"/><Relationship Id="rId2" Type="http://schemas.openxmlformats.org/officeDocument/2006/relationships/slideMaster" Target="../slideMasters/slideMaster1.xml"/><Relationship Id="rId1" Type="http://schemas.openxmlformats.org/officeDocument/2006/relationships/audio" Target="../media/audio3.bin"/><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2.xml"/><Relationship Id="rId1" Type="http://schemas.openxmlformats.org/officeDocument/2006/relationships/audio" Target="../media/audio1.bin"/><Relationship Id="rId5" Type="http://schemas.openxmlformats.org/officeDocument/2006/relationships/hyperlink" Target="http://sun-shine-kz.ucoz.ru/" TargetMode="External"/><Relationship Id="rId4" Type="http://schemas.openxmlformats.org/officeDocument/2006/relationships/image" Target="../media/image2.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bg>
      <p:bgPr>
        <a:blipFill dpi="0" rotWithShape="1">
          <a:blip r:embed="rId3" cstate="print">
            <a:lum/>
          </a:blip>
          <a:srcRect/>
          <a:stretch>
            <a:fillRect l="-9000" r="-11000" b="-7000"/>
          </a:stretch>
        </a:blipFill>
        <a:effectLst/>
      </p:bgPr>
    </p:bg>
    <p:spTree>
      <p:nvGrpSpPr>
        <p:cNvPr id="1" name=""/>
        <p:cNvGrpSpPr/>
        <p:nvPr/>
      </p:nvGrpSpPr>
      <p:grpSpPr>
        <a:xfrm>
          <a:off x="0" y="0"/>
          <a:ext cx="0" cy="0"/>
          <a:chOff x="0" y="0"/>
          <a:chExt cx="0" cy="0"/>
        </a:xfrm>
      </p:grpSpPr>
      <p:pic>
        <p:nvPicPr>
          <p:cNvPr id="3"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46568" y="44451"/>
            <a:ext cx="613833" cy="460375"/>
          </a:xfrm>
          <a:prstGeom prst="rect">
            <a:avLst/>
          </a:prstGeom>
          <a:noFill/>
          <a:ln w="9525">
            <a:noFill/>
            <a:miter lim="800000"/>
            <a:headEnd/>
            <a:tailEnd/>
          </a:ln>
        </p:spPr>
      </p:pic>
      <p:pic>
        <p:nvPicPr>
          <p:cNvPr id="4"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770467" y="471488"/>
            <a:ext cx="406400" cy="304800"/>
          </a:xfrm>
          <a:prstGeom prst="rect">
            <a:avLst/>
          </a:prstGeom>
          <a:noFill/>
          <a:ln w="9525">
            <a:noFill/>
            <a:miter lim="800000"/>
            <a:headEnd/>
            <a:tailEnd/>
          </a:ln>
        </p:spPr>
      </p:pic>
      <p:pic>
        <p:nvPicPr>
          <p:cNvPr id="5"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3716867" y="496888"/>
            <a:ext cx="406400" cy="304800"/>
          </a:xfrm>
          <a:prstGeom prst="rect">
            <a:avLst/>
          </a:prstGeom>
          <a:noFill/>
          <a:ln w="9525">
            <a:noFill/>
            <a:miter lim="800000"/>
            <a:headEnd/>
            <a:tailEnd/>
          </a:ln>
        </p:spPr>
      </p:pic>
      <p:pic>
        <p:nvPicPr>
          <p:cNvPr id="6"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4423834" y="44451"/>
            <a:ext cx="613833" cy="460375"/>
          </a:xfrm>
          <a:prstGeom prst="rect">
            <a:avLst/>
          </a:prstGeom>
          <a:noFill/>
          <a:ln w="9525">
            <a:noFill/>
            <a:miter lim="800000"/>
            <a:headEnd/>
            <a:tailEnd/>
          </a:ln>
        </p:spPr>
      </p:pic>
      <p:pic>
        <p:nvPicPr>
          <p:cNvPr id="7"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5522384" y="334963"/>
            <a:ext cx="406400" cy="304800"/>
          </a:xfrm>
          <a:prstGeom prst="rect">
            <a:avLst/>
          </a:prstGeom>
          <a:noFill/>
          <a:ln w="9525">
            <a:noFill/>
            <a:miter lim="800000"/>
            <a:headEnd/>
            <a:tailEnd/>
          </a:ln>
        </p:spPr>
      </p:pic>
      <p:pic>
        <p:nvPicPr>
          <p:cNvPr id="8"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7304618" y="44451"/>
            <a:ext cx="613833" cy="460375"/>
          </a:xfrm>
          <a:prstGeom prst="rect">
            <a:avLst/>
          </a:prstGeom>
          <a:noFill/>
          <a:ln w="9525">
            <a:noFill/>
            <a:miter lim="800000"/>
            <a:headEnd/>
            <a:tailEnd/>
          </a:ln>
        </p:spPr>
      </p:pic>
      <p:pic>
        <p:nvPicPr>
          <p:cNvPr id="10"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8015817" y="171450"/>
            <a:ext cx="406400" cy="304800"/>
          </a:xfrm>
          <a:prstGeom prst="rect">
            <a:avLst/>
          </a:prstGeom>
          <a:noFill/>
          <a:ln w="9525">
            <a:noFill/>
            <a:miter lim="800000"/>
            <a:headEnd/>
            <a:tailEnd/>
          </a:ln>
        </p:spPr>
      </p:pic>
      <p:pic>
        <p:nvPicPr>
          <p:cNvPr id="11"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8600018" y="82551"/>
            <a:ext cx="613833" cy="460375"/>
          </a:xfrm>
          <a:prstGeom prst="rect">
            <a:avLst/>
          </a:prstGeom>
          <a:noFill/>
          <a:ln w="9525">
            <a:noFill/>
            <a:miter lim="800000"/>
            <a:headEnd/>
            <a:tailEnd/>
          </a:ln>
        </p:spPr>
      </p:pic>
      <p:pic>
        <p:nvPicPr>
          <p:cNvPr id="12"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9495367" y="425450"/>
            <a:ext cx="406400" cy="304800"/>
          </a:xfrm>
          <a:prstGeom prst="rect">
            <a:avLst/>
          </a:prstGeom>
          <a:noFill/>
          <a:ln w="9525">
            <a:noFill/>
            <a:miter lim="800000"/>
            <a:headEnd/>
            <a:tailEnd/>
          </a:ln>
        </p:spPr>
      </p:pic>
      <p:pic>
        <p:nvPicPr>
          <p:cNvPr id="13"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0943167" y="188913"/>
            <a:ext cx="406400" cy="304800"/>
          </a:xfrm>
          <a:prstGeom prst="rect">
            <a:avLst/>
          </a:prstGeom>
          <a:noFill/>
          <a:ln w="9525">
            <a:noFill/>
            <a:miter lim="800000"/>
            <a:headEnd/>
            <a:tailEnd/>
          </a:ln>
        </p:spPr>
      </p:pic>
      <p:pic>
        <p:nvPicPr>
          <p:cNvPr id="14"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1478685" y="82551"/>
            <a:ext cx="613833" cy="460375"/>
          </a:xfrm>
          <a:prstGeom prst="rect">
            <a:avLst/>
          </a:prstGeom>
          <a:noFill/>
          <a:ln w="9525">
            <a:noFill/>
            <a:miter lim="800000"/>
            <a:headEnd/>
            <a:tailEnd/>
          </a:ln>
        </p:spPr>
      </p:pic>
      <p:pic>
        <p:nvPicPr>
          <p:cNvPr id="15"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136651" y="1125538"/>
            <a:ext cx="406400" cy="304800"/>
          </a:xfrm>
          <a:prstGeom prst="rect">
            <a:avLst/>
          </a:prstGeom>
          <a:noFill/>
          <a:ln w="9525">
            <a:noFill/>
            <a:miter lim="800000"/>
            <a:headEnd/>
            <a:tailEnd/>
          </a:ln>
        </p:spPr>
      </p:pic>
      <p:pic>
        <p:nvPicPr>
          <p:cNvPr id="16"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2194984" y="892175"/>
            <a:ext cx="406400" cy="304800"/>
          </a:xfrm>
          <a:prstGeom prst="rect">
            <a:avLst/>
          </a:prstGeom>
          <a:noFill/>
          <a:ln w="9525">
            <a:noFill/>
            <a:miter lim="800000"/>
            <a:headEnd/>
            <a:tailEnd/>
          </a:ln>
        </p:spPr>
      </p:pic>
      <p:pic>
        <p:nvPicPr>
          <p:cNvPr id="17"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3807884" y="960438"/>
            <a:ext cx="406400" cy="304800"/>
          </a:xfrm>
          <a:prstGeom prst="rect">
            <a:avLst/>
          </a:prstGeom>
          <a:noFill/>
          <a:ln w="9525">
            <a:noFill/>
            <a:miter lim="800000"/>
            <a:headEnd/>
            <a:tailEnd/>
          </a:ln>
        </p:spPr>
      </p:pic>
      <p:pic>
        <p:nvPicPr>
          <p:cNvPr id="18"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8551334" y="730251"/>
            <a:ext cx="613833" cy="460375"/>
          </a:xfrm>
          <a:prstGeom prst="rect">
            <a:avLst/>
          </a:prstGeom>
          <a:noFill/>
          <a:ln w="9525">
            <a:noFill/>
            <a:miter lim="800000"/>
            <a:headEnd/>
            <a:tailEnd/>
          </a:ln>
        </p:spPr>
      </p:pic>
      <p:pic>
        <p:nvPicPr>
          <p:cNvPr id="19"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1432118" y="730251"/>
            <a:ext cx="613833" cy="460375"/>
          </a:xfrm>
          <a:prstGeom prst="rect">
            <a:avLst/>
          </a:prstGeom>
          <a:noFill/>
          <a:ln w="9525">
            <a:noFill/>
            <a:miter lim="800000"/>
            <a:headEnd/>
            <a:tailEnd/>
          </a:ln>
        </p:spPr>
      </p:pic>
      <p:pic>
        <p:nvPicPr>
          <p:cNvPr id="20"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95252" y="1373189"/>
            <a:ext cx="613833" cy="460375"/>
          </a:xfrm>
          <a:prstGeom prst="rect">
            <a:avLst/>
          </a:prstGeom>
          <a:noFill/>
          <a:ln w="9525">
            <a:noFill/>
            <a:miter lim="800000"/>
            <a:headEnd/>
            <a:tailEnd/>
          </a:ln>
        </p:spPr>
      </p:pic>
      <p:pic>
        <p:nvPicPr>
          <p:cNvPr id="21"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817033" y="1798638"/>
            <a:ext cx="406400" cy="304800"/>
          </a:xfrm>
          <a:prstGeom prst="rect">
            <a:avLst/>
          </a:prstGeom>
          <a:noFill/>
          <a:ln w="9525">
            <a:noFill/>
            <a:miter lim="800000"/>
            <a:headEnd/>
            <a:tailEnd/>
          </a:ln>
        </p:spPr>
      </p:pic>
      <p:pic>
        <p:nvPicPr>
          <p:cNvPr id="22"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2292351" y="1701800"/>
            <a:ext cx="406400" cy="304800"/>
          </a:xfrm>
          <a:prstGeom prst="rect">
            <a:avLst/>
          </a:prstGeom>
          <a:noFill/>
          <a:ln w="9525">
            <a:noFill/>
            <a:miter lim="800000"/>
            <a:headEnd/>
            <a:tailEnd/>
          </a:ln>
        </p:spPr>
      </p:pic>
      <p:pic>
        <p:nvPicPr>
          <p:cNvPr id="23"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3128434" y="1373189"/>
            <a:ext cx="613833" cy="460375"/>
          </a:xfrm>
          <a:prstGeom prst="rect">
            <a:avLst/>
          </a:prstGeom>
          <a:noFill/>
          <a:ln w="9525">
            <a:noFill/>
            <a:miter lim="800000"/>
            <a:headEnd/>
            <a:tailEnd/>
          </a:ln>
        </p:spPr>
      </p:pic>
      <p:pic>
        <p:nvPicPr>
          <p:cNvPr id="24"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3763433" y="1824038"/>
            <a:ext cx="406400" cy="304800"/>
          </a:xfrm>
          <a:prstGeom prst="rect">
            <a:avLst/>
          </a:prstGeom>
          <a:noFill/>
          <a:ln w="9525">
            <a:noFill/>
            <a:miter lim="800000"/>
            <a:headEnd/>
            <a:tailEnd/>
          </a:ln>
        </p:spPr>
      </p:pic>
      <p:pic>
        <p:nvPicPr>
          <p:cNvPr id="25"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4470401" y="1373189"/>
            <a:ext cx="613833" cy="460375"/>
          </a:xfrm>
          <a:prstGeom prst="rect">
            <a:avLst/>
          </a:prstGeom>
          <a:noFill/>
          <a:ln w="9525">
            <a:noFill/>
            <a:miter lim="800000"/>
            <a:headEnd/>
            <a:tailEnd/>
          </a:ln>
        </p:spPr>
      </p:pic>
      <p:pic>
        <p:nvPicPr>
          <p:cNvPr id="26"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5571067" y="1663700"/>
            <a:ext cx="406400" cy="304800"/>
          </a:xfrm>
          <a:prstGeom prst="rect">
            <a:avLst/>
          </a:prstGeom>
          <a:noFill/>
          <a:ln w="9525">
            <a:noFill/>
            <a:miter lim="800000"/>
            <a:headEnd/>
            <a:tailEnd/>
          </a:ln>
        </p:spPr>
      </p:pic>
      <p:pic>
        <p:nvPicPr>
          <p:cNvPr id="27"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8064500" y="1500188"/>
            <a:ext cx="406400" cy="304800"/>
          </a:xfrm>
          <a:prstGeom prst="rect">
            <a:avLst/>
          </a:prstGeom>
          <a:noFill/>
          <a:ln w="9525">
            <a:noFill/>
            <a:miter lim="800000"/>
            <a:headEnd/>
            <a:tailEnd/>
          </a:ln>
        </p:spPr>
      </p:pic>
      <p:pic>
        <p:nvPicPr>
          <p:cNvPr id="28"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9541933" y="1752600"/>
            <a:ext cx="406400" cy="304800"/>
          </a:xfrm>
          <a:prstGeom prst="rect">
            <a:avLst/>
          </a:prstGeom>
          <a:noFill/>
          <a:ln w="9525">
            <a:noFill/>
            <a:miter lim="800000"/>
            <a:headEnd/>
            <a:tailEnd/>
          </a:ln>
        </p:spPr>
      </p:pic>
      <p:pic>
        <p:nvPicPr>
          <p:cNvPr id="29"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0151534" y="1338264"/>
            <a:ext cx="613833" cy="460375"/>
          </a:xfrm>
          <a:prstGeom prst="rect">
            <a:avLst/>
          </a:prstGeom>
          <a:noFill/>
          <a:ln w="9525">
            <a:noFill/>
            <a:miter lim="800000"/>
            <a:headEnd/>
            <a:tailEnd/>
          </a:ln>
        </p:spPr>
      </p:pic>
      <p:pic>
        <p:nvPicPr>
          <p:cNvPr id="30"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0991851" y="1516063"/>
            <a:ext cx="406400" cy="304800"/>
          </a:xfrm>
          <a:prstGeom prst="rect">
            <a:avLst/>
          </a:prstGeom>
          <a:noFill/>
          <a:ln w="9525">
            <a:noFill/>
            <a:miter lim="800000"/>
            <a:headEnd/>
            <a:tailEnd/>
          </a:ln>
        </p:spPr>
      </p:pic>
      <p:pic>
        <p:nvPicPr>
          <p:cNvPr id="31"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284818" y="1876426"/>
            <a:ext cx="613833" cy="460375"/>
          </a:xfrm>
          <a:prstGeom prst="rect">
            <a:avLst/>
          </a:prstGeom>
          <a:noFill/>
          <a:ln w="9525">
            <a:noFill/>
            <a:miter lim="800000"/>
            <a:headEnd/>
            <a:tailEnd/>
          </a:ln>
        </p:spPr>
      </p:pic>
      <p:pic>
        <p:nvPicPr>
          <p:cNvPr id="32"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3854451" y="2287588"/>
            <a:ext cx="406400" cy="304800"/>
          </a:xfrm>
          <a:prstGeom prst="rect">
            <a:avLst/>
          </a:prstGeom>
          <a:noFill/>
          <a:ln w="9525">
            <a:noFill/>
            <a:miter lim="800000"/>
            <a:headEnd/>
            <a:tailEnd/>
          </a:ln>
        </p:spPr>
      </p:pic>
      <p:pic>
        <p:nvPicPr>
          <p:cNvPr id="33"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6769100" y="2147888"/>
            <a:ext cx="406400" cy="304800"/>
          </a:xfrm>
          <a:prstGeom prst="rect">
            <a:avLst/>
          </a:prstGeom>
          <a:noFill/>
          <a:ln w="9525">
            <a:noFill/>
            <a:miter lim="800000"/>
            <a:headEnd/>
            <a:tailEnd/>
          </a:ln>
        </p:spPr>
      </p:pic>
      <p:pic>
        <p:nvPicPr>
          <p:cNvPr id="34"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7351185" y="2222501"/>
            <a:ext cx="613833" cy="460375"/>
          </a:xfrm>
          <a:prstGeom prst="rect">
            <a:avLst/>
          </a:prstGeom>
          <a:noFill/>
          <a:ln w="9525">
            <a:noFill/>
            <a:miter lim="800000"/>
            <a:headEnd/>
            <a:tailEnd/>
          </a:ln>
        </p:spPr>
      </p:pic>
      <p:pic>
        <p:nvPicPr>
          <p:cNvPr id="35"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7954433" y="1954213"/>
            <a:ext cx="406400" cy="304800"/>
          </a:xfrm>
          <a:prstGeom prst="rect">
            <a:avLst/>
          </a:prstGeom>
          <a:noFill/>
          <a:ln w="9525">
            <a:noFill/>
            <a:miter lim="800000"/>
            <a:headEnd/>
            <a:tailEnd/>
          </a:ln>
        </p:spPr>
      </p:pic>
      <p:pic>
        <p:nvPicPr>
          <p:cNvPr id="36"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8600018" y="2057401"/>
            <a:ext cx="613833" cy="460375"/>
          </a:xfrm>
          <a:prstGeom prst="rect">
            <a:avLst/>
          </a:prstGeom>
          <a:noFill/>
          <a:ln w="9525">
            <a:noFill/>
            <a:miter lim="800000"/>
            <a:headEnd/>
            <a:tailEnd/>
          </a:ln>
        </p:spPr>
      </p:pic>
      <p:pic>
        <p:nvPicPr>
          <p:cNvPr id="37"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0104968" y="1985964"/>
            <a:ext cx="613833" cy="460375"/>
          </a:xfrm>
          <a:prstGeom prst="rect">
            <a:avLst/>
          </a:prstGeom>
          <a:noFill/>
          <a:ln w="9525">
            <a:noFill/>
            <a:miter lim="800000"/>
            <a:headEnd/>
            <a:tailEnd/>
          </a:ln>
        </p:spPr>
      </p:pic>
      <p:pic>
        <p:nvPicPr>
          <p:cNvPr id="38"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1478685" y="2057401"/>
            <a:ext cx="613833" cy="460375"/>
          </a:xfrm>
          <a:prstGeom prst="rect">
            <a:avLst/>
          </a:prstGeom>
          <a:noFill/>
          <a:ln w="9525">
            <a:noFill/>
            <a:miter lim="800000"/>
            <a:headEnd/>
            <a:tailEnd/>
          </a:ln>
        </p:spPr>
      </p:pic>
      <p:pic>
        <p:nvPicPr>
          <p:cNvPr id="39"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41818" y="2735264"/>
            <a:ext cx="613833" cy="460375"/>
          </a:xfrm>
          <a:prstGeom prst="rect">
            <a:avLst/>
          </a:prstGeom>
          <a:noFill/>
          <a:ln w="9525">
            <a:noFill/>
            <a:miter lim="800000"/>
            <a:headEnd/>
            <a:tailEnd/>
          </a:ln>
        </p:spPr>
      </p:pic>
      <p:pic>
        <p:nvPicPr>
          <p:cNvPr id="40"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2338917" y="3063875"/>
            <a:ext cx="406400" cy="304800"/>
          </a:xfrm>
          <a:prstGeom prst="rect">
            <a:avLst/>
          </a:prstGeom>
          <a:noFill/>
          <a:ln w="9525">
            <a:noFill/>
            <a:miter lim="800000"/>
            <a:headEnd/>
            <a:tailEnd/>
          </a:ln>
        </p:spPr>
      </p:pic>
      <p:pic>
        <p:nvPicPr>
          <p:cNvPr id="41"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3177118" y="2735264"/>
            <a:ext cx="613833" cy="460375"/>
          </a:xfrm>
          <a:prstGeom prst="rect">
            <a:avLst/>
          </a:prstGeom>
          <a:noFill/>
          <a:ln w="9525">
            <a:noFill/>
            <a:miter lim="800000"/>
            <a:headEnd/>
            <a:tailEnd/>
          </a:ln>
        </p:spPr>
      </p:pic>
      <p:pic>
        <p:nvPicPr>
          <p:cNvPr id="42"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4519085" y="2735264"/>
            <a:ext cx="613833" cy="460375"/>
          </a:xfrm>
          <a:prstGeom prst="rect">
            <a:avLst/>
          </a:prstGeom>
          <a:noFill/>
          <a:ln w="9525">
            <a:noFill/>
            <a:miter lim="800000"/>
            <a:headEnd/>
            <a:tailEnd/>
          </a:ln>
        </p:spPr>
      </p:pic>
      <p:pic>
        <p:nvPicPr>
          <p:cNvPr id="43"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6024034" y="2706689"/>
            <a:ext cx="613833" cy="460375"/>
          </a:xfrm>
          <a:prstGeom prst="rect">
            <a:avLst/>
          </a:prstGeom>
          <a:noFill/>
          <a:ln w="9525">
            <a:noFill/>
            <a:miter lim="800000"/>
            <a:headEnd/>
            <a:tailEnd/>
          </a:ln>
        </p:spPr>
      </p:pic>
      <p:pic>
        <p:nvPicPr>
          <p:cNvPr id="44"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7181851" y="3078163"/>
            <a:ext cx="406400" cy="304800"/>
          </a:xfrm>
          <a:prstGeom prst="rect">
            <a:avLst/>
          </a:prstGeom>
          <a:noFill/>
          <a:ln w="9525">
            <a:noFill/>
            <a:miter lim="800000"/>
            <a:headEnd/>
            <a:tailEnd/>
          </a:ln>
        </p:spPr>
      </p:pic>
      <p:pic>
        <p:nvPicPr>
          <p:cNvPr id="45"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8111067" y="2862263"/>
            <a:ext cx="406400" cy="304800"/>
          </a:xfrm>
          <a:prstGeom prst="rect">
            <a:avLst/>
          </a:prstGeom>
          <a:noFill/>
          <a:ln w="9525">
            <a:noFill/>
            <a:miter lim="800000"/>
            <a:headEnd/>
            <a:tailEnd/>
          </a:ln>
        </p:spPr>
      </p:pic>
      <p:pic>
        <p:nvPicPr>
          <p:cNvPr id="46"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1038417" y="2878138"/>
            <a:ext cx="406400" cy="304800"/>
          </a:xfrm>
          <a:prstGeom prst="rect">
            <a:avLst/>
          </a:prstGeom>
          <a:noFill/>
          <a:ln w="9525">
            <a:noFill/>
            <a:miter lim="800000"/>
            <a:headEnd/>
            <a:tailEnd/>
          </a:ln>
        </p:spPr>
      </p:pic>
      <p:pic>
        <p:nvPicPr>
          <p:cNvPr id="47"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231900" y="3814763"/>
            <a:ext cx="406400" cy="304800"/>
          </a:xfrm>
          <a:prstGeom prst="rect">
            <a:avLst/>
          </a:prstGeom>
          <a:noFill/>
          <a:ln w="9525">
            <a:noFill/>
            <a:miter lim="800000"/>
            <a:headEnd/>
            <a:tailEnd/>
          </a:ln>
        </p:spPr>
      </p:pic>
      <p:pic>
        <p:nvPicPr>
          <p:cNvPr id="48"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2288117" y="3581400"/>
            <a:ext cx="406400" cy="304800"/>
          </a:xfrm>
          <a:prstGeom prst="rect">
            <a:avLst/>
          </a:prstGeom>
          <a:noFill/>
          <a:ln w="9525">
            <a:noFill/>
            <a:miter lim="800000"/>
            <a:headEnd/>
            <a:tailEnd/>
          </a:ln>
        </p:spPr>
      </p:pic>
      <p:pic>
        <p:nvPicPr>
          <p:cNvPr id="49"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4519085" y="3295651"/>
            <a:ext cx="613833" cy="460375"/>
          </a:xfrm>
          <a:prstGeom prst="rect">
            <a:avLst/>
          </a:prstGeom>
          <a:noFill/>
          <a:ln w="9525">
            <a:noFill/>
            <a:miter lim="800000"/>
            <a:headEnd/>
            <a:tailEnd/>
          </a:ln>
        </p:spPr>
      </p:pic>
      <p:pic>
        <p:nvPicPr>
          <p:cNvPr id="50"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6161618" y="3313114"/>
            <a:ext cx="613833" cy="460375"/>
          </a:xfrm>
          <a:prstGeom prst="rect">
            <a:avLst/>
          </a:prstGeom>
          <a:noFill/>
          <a:ln w="9525">
            <a:noFill/>
            <a:miter lim="800000"/>
            <a:headEnd/>
            <a:tailEnd/>
          </a:ln>
        </p:spPr>
      </p:pic>
      <p:pic>
        <p:nvPicPr>
          <p:cNvPr id="51"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7397752" y="3584576"/>
            <a:ext cx="613833" cy="460375"/>
          </a:xfrm>
          <a:prstGeom prst="rect">
            <a:avLst/>
          </a:prstGeom>
          <a:noFill/>
          <a:ln w="9525">
            <a:noFill/>
            <a:miter lim="800000"/>
            <a:headEnd/>
            <a:tailEnd/>
          </a:ln>
        </p:spPr>
      </p:pic>
      <p:pic>
        <p:nvPicPr>
          <p:cNvPr id="52"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9387417" y="3665538"/>
            <a:ext cx="406400" cy="304800"/>
          </a:xfrm>
          <a:prstGeom prst="rect">
            <a:avLst/>
          </a:prstGeom>
          <a:noFill/>
          <a:ln w="9525">
            <a:noFill/>
            <a:miter lim="800000"/>
            <a:headEnd/>
            <a:tailEnd/>
          </a:ln>
        </p:spPr>
      </p:pic>
      <p:pic>
        <p:nvPicPr>
          <p:cNvPr id="53"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0151534" y="3348039"/>
            <a:ext cx="613833" cy="460375"/>
          </a:xfrm>
          <a:prstGeom prst="rect">
            <a:avLst/>
          </a:prstGeom>
          <a:noFill/>
          <a:ln w="9525">
            <a:noFill/>
            <a:miter lim="800000"/>
            <a:headEnd/>
            <a:tailEnd/>
          </a:ln>
        </p:spPr>
      </p:pic>
      <p:pic>
        <p:nvPicPr>
          <p:cNvPr id="54"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16418" y="4087814"/>
            <a:ext cx="613833" cy="458787"/>
          </a:xfrm>
          <a:prstGeom prst="rect">
            <a:avLst/>
          </a:prstGeom>
          <a:noFill/>
          <a:ln w="9525">
            <a:noFill/>
            <a:miter lim="800000"/>
            <a:headEnd/>
            <a:tailEnd/>
          </a:ln>
        </p:spPr>
      </p:pic>
      <p:pic>
        <p:nvPicPr>
          <p:cNvPr id="55"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2313517" y="4416425"/>
            <a:ext cx="406400" cy="304800"/>
          </a:xfrm>
          <a:prstGeom prst="rect">
            <a:avLst/>
          </a:prstGeom>
          <a:noFill/>
          <a:ln w="9525">
            <a:noFill/>
            <a:miter lim="800000"/>
            <a:headEnd/>
            <a:tailEnd/>
          </a:ln>
        </p:spPr>
      </p:pic>
      <p:pic>
        <p:nvPicPr>
          <p:cNvPr id="56"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3786717" y="4538663"/>
            <a:ext cx="406400" cy="304800"/>
          </a:xfrm>
          <a:prstGeom prst="rect">
            <a:avLst/>
          </a:prstGeom>
          <a:noFill/>
          <a:ln w="9525">
            <a:noFill/>
            <a:miter lim="800000"/>
            <a:headEnd/>
            <a:tailEnd/>
          </a:ln>
        </p:spPr>
      </p:pic>
      <p:pic>
        <p:nvPicPr>
          <p:cNvPr id="57"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4493685" y="4087814"/>
            <a:ext cx="613833" cy="458787"/>
          </a:xfrm>
          <a:prstGeom prst="rect">
            <a:avLst/>
          </a:prstGeom>
          <a:noFill/>
          <a:ln w="9525">
            <a:noFill/>
            <a:miter lim="800000"/>
            <a:headEnd/>
            <a:tailEnd/>
          </a:ln>
        </p:spPr>
      </p:pic>
      <p:pic>
        <p:nvPicPr>
          <p:cNvPr id="58"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5592233" y="4378325"/>
            <a:ext cx="406400" cy="304800"/>
          </a:xfrm>
          <a:prstGeom prst="rect">
            <a:avLst/>
          </a:prstGeom>
          <a:noFill/>
          <a:ln w="9525">
            <a:noFill/>
            <a:miter lim="800000"/>
            <a:headEnd/>
            <a:tailEnd/>
          </a:ln>
        </p:spPr>
      </p:pic>
      <p:pic>
        <p:nvPicPr>
          <p:cNvPr id="59"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5998634" y="4059239"/>
            <a:ext cx="613833" cy="460375"/>
          </a:xfrm>
          <a:prstGeom prst="rect">
            <a:avLst/>
          </a:prstGeom>
          <a:noFill/>
          <a:ln w="9525">
            <a:noFill/>
            <a:miter lim="800000"/>
            <a:headEnd/>
            <a:tailEnd/>
          </a:ln>
        </p:spPr>
      </p:pic>
      <p:pic>
        <p:nvPicPr>
          <p:cNvPr id="60"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9565217" y="4467225"/>
            <a:ext cx="406400" cy="304800"/>
          </a:xfrm>
          <a:prstGeom prst="rect">
            <a:avLst/>
          </a:prstGeom>
          <a:noFill/>
          <a:ln w="9525">
            <a:noFill/>
            <a:miter lim="800000"/>
            <a:headEnd/>
            <a:tailEnd/>
          </a:ln>
        </p:spPr>
      </p:pic>
      <p:pic>
        <p:nvPicPr>
          <p:cNvPr id="61"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1013017" y="4230688"/>
            <a:ext cx="406400" cy="304800"/>
          </a:xfrm>
          <a:prstGeom prst="rect">
            <a:avLst/>
          </a:prstGeom>
          <a:noFill/>
          <a:ln w="9525">
            <a:noFill/>
            <a:miter lim="800000"/>
            <a:headEnd/>
            <a:tailEnd/>
          </a:ln>
        </p:spPr>
      </p:pic>
      <p:pic>
        <p:nvPicPr>
          <p:cNvPr id="62"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69852" y="4735514"/>
            <a:ext cx="613833" cy="460375"/>
          </a:xfrm>
          <a:prstGeom prst="rect">
            <a:avLst/>
          </a:prstGeom>
          <a:noFill/>
          <a:ln w="9525">
            <a:noFill/>
            <a:miter lim="800000"/>
            <a:headEnd/>
            <a:tailEnd/>
          </a:ln>
        </p:spPr>
      </p:pic>
      <p:pic>
        <p:nvPicPr>
          <p:cNvPr id="63"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4493685" y="4648201"/>
            <a:ext cx="613833" cy="460375"/>
          </a:xfrm>
          <a:prstGeom prst="rect">
            <a:avLst/>
          </a:prstGeom>
          <a:noFill/>
          <a:ln w="9525">
            <a:noFill/>
            <a:miter lim="800000"/>
            <a:headEnd/>
            <a:tailEnd/>
          </a:ln>
        </p:spPr>
      </p:pic>
      <p:pic>
        <p:nvPicPr>
          <p:cNvPr id="64"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5389033" y="4973638"/>
            <a:ext cx="406400" cy="304800"/>
          </a:xfrm>
          <a:prstGeom prst="rect">
            <a:avLst/>
          </a:prstGeom>
          <a:noFill/>
          <a:ln w="9525">
            <a:noFill/>
            <a:miter lim="800000"/>
            <a:headEnd/>
            <a:tailEnd/>
          </a:ln>
        </p:spPr>
      </p:pic>
      <p:pic>
        <p:nvPicPr>
          <p:cNvPr id="65"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7372352" y="4937126"/>
            <a:ext cx="613833" cy="460375"/>
          </a:xfrm>
          <a:prstGeom prst="rect">
            <a:avLst/>
          </a:prstGeom>
          <a:noFill/>
          <a:ln w="9525">
            <a:noFill/>
            <a:miter lim="800000"/>
            <a:headEnd/>
            <a:tailEnd/>
          </a:ln>
        </p:spPr>
      </p:pic>
      <p:pic>
        <p:nvPicPr>
          <p:cNvPr id="66"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8621185" y="4772026"/>
            <a:ext cx="613833" cy="460375"/>
          </a:xfrm>
          <a:prstGeom prst="rect">
            <a:avLst/>
          </a:prstGeom>
          <a:noFill/>
          <a:ln w="9525">
            <a:noFill/>
            <a:miter lim="800000"/>
            <a:headEnd/>
            <a:tailEnd/>
          </a:ln>
        </p:spPr>
      </p:pic>
      <p:pic>
        <p:nvPicPr>
          <p:cNvPr id="67"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0126134" y="4700589"/>
            <a:ext cx="613833" cy="460375"/>
          </a:xfrm>
          <a:prstGeom prst="rect">
            <a:avLst/>
          </a:prstGeom>
          <a:noFill/>
          <a:ln w="9525">
            <a:noFill/>
            <a:miter lim="800000"/>
            <a:headEnd/>
            <a:tailEnd/>
          </a:ln>
        </p:spPr>
      </p:pic>
      <p:pic>
        <p:nvPicPr>
          <p:cNvPr id="68"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1501968" y="4772026"/>
            <a:ext cx="613833" cy="460375"/>
          </a:xfrm>
          <a:prstGeom prst="rect">
            <a:avLst/>
          </a:prstGeom>
          <a:noFill/>
          <a:ln w="9525">
            <a:noFill/>
            <a:miter lim="800000"/>
            <a:headEnd/>
            <a:tailEnd/>
          </a:ln>
        </p:spPr>
      </p:pic>
      <p:pic>
        <p:nvPicPr>
          <p:cNvPr id="69"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629834" y="5422901"/>
            <a:ext cx="613833" cy="460375"/>
          </a:xfrm>
          <a:prstGeom prst="rect">
            <a:avLst/>
          </a:prstGeom>
          <a:noFill/>
          <a:ln w="9525">
            <a:noFill/>
            <a:miter lim="800000"/>
            <a:headEnd/>
            <a:tailEnd/>
          </a:ln>
        </p:spPr>
      </p:pic>
      <p:pic>
        <p:nvPicPr>
          <p:cNvPr id="70"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3128434" y="5422901"/>
            <a:ext cx="613833" cy="460375"/>
          </a:xfrm>
          <a:prstGeom prst="rect">
            <a:avLst/>
          </a:prstGeom>
          <a:noFill/>
          <a:ln w="9525">
            <a:noFill/>
            <a:miter lim="800000"/>
            <a:headEnd/>
            <a:tailEnd/>
          </a:ln>
        </p:spPr>
      </p:pic>
      <p:pic>
        <p:nvPicPr>
          <p:cNvPr id="71"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5977467" y="5394326"/>
            <a:ext cx="611717" cy="460375"/>
          </a:xfrm>
          <a:prstGeom prst="rect">
            <a:avLst/>
          </a:prstGeom>
          <a:noFill/>
          <a:ln w="9525">
            <a:noFill/>
            <a:miter lim="800000"/>
            <a:headEnd/>
            <a:tailEnd/>
          </a:ln>
        </p:spPr>
      </p:pic>
      <p:pic>
        <p:nvPicPr>
          <p:cNvPr id="72"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7135284" y="5765800"/>
            <a:ext cx="406400" cy="304800"/>
          </a:xfrm>
          <a:prstGeom prst="rect">
            <a:avLst/>
          </a:prstGeom>
          <a:noFill/>
          <a:ln w="9525">
            <a:noFill/>
            <a:miter lim="800000"/>
            <a:headEnd/>
            <a:tailEnd/>
          </a:ln>
        </p:spPr>
      </p:pic>
      <p:pic>
        <p:nvPicPr>
          <p:cNvPr id="73"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8064500" y="5549900"/>
            <a:ext cx="406400" cy="304800"/>
          </a:xfrm>
          <a:prstGeom prst="rect">
            <a:avLst/>
          </a:prstGeom>
          <a:noFill/>
          <a:ln w="9525">
            <a:noFill/>
            <a:miter lim="800000"/>
            <a:headEnd/>
            <a:tailEnd/>
          </a:ln>
        </p:spPr>
      </p:pic>
      <p:pic>
        <p:nvPicPr>
          <p:cNvPr id="74"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9541933" y="5803900"/>
            <a:ext cx="406400" cy="304800"/>
          </a:xfrm>
          <a:prstGeom prst="rect">
            <a:avLst/>
          </a:prstGeom>
          <a:noFill/>
          <a:ln w="9525">
            <a:noFill/>
            <a:miter lim="800000"/>
            <a:headEnd/>
            <a:tailEnd/>
          </a:ln>
        </p:spPr>
      </p:pic>
      <p:pic>
        <p:nvPicPr>
          <p:cNvPr id="75"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0151534" y="5389564"/>
            <a:ext cx="613833" cy="458787"/>
          </a:xfrm>
          <a:prstGeom prst="rect">
            <a:avLst/>
          </a:prstGeom>
          <a:noFill/>
          <a:ln w="9525">
            <a:noFill/>
            <a:miter lim="800000"/>
            <a:headEnd/>
            <a:tailEnd/>
          </a:ln>
        </p:spPr>
      </p:pic>
      <p:pic>
        <p:nvPicPr>
          <p:cNvPr id="76"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46568" y="6070601"/>
            <a:ext cx="613833" cy="460375"/>
          </a:xfrm>
          <a:prstGeom prst="rect">
            <a:avLst/>
          </a:prstGeom>
          <a:noFill/>
          <a:ln w="9525">
            <a:noFill/>
            <a:miter lim="800000"/>
            <a:headEnd/>
            <a:tailEnd/>
          </a:ln>
        </p:spPr>
      </p:pic>
      <p:pic>
        <p:nvPicPr>
          <p:cNvPr id="77"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185333" y="6503988"/>
            <a:ext cx="406400" cy="304800"/>
          </a:xfrm>
          <a:prstGeom prst="rect">
            <a:avLst/>
          </a:prstGeom>
          <a:noFill/>
          <a:ln w="9525">
            <a:noFill/>
            <a:miter lim="800000"/>
            <a:headEnd/>
            <a:tailEnd/>
          </a:ln>
        </p:spPr>
      </p:pic>
      <p:pic>
        <p:nvPicPr>
          <p:cNvPr id="78"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2241551" y="6270625"/>
            <a:ext cx="406400" cy="304800"/>
          </a:xfrm>
          <a:prstGeom prst="rect">
            <a:avLst/>
          </a:prstGeom>
          <a:noFill/>
          <a:ln w="9525">
            <a:noFill/>
            <a:miter lim="800000"/>
            <a:headEnd/>
            <a:tailEnd/>
          </a:ln>
        </p:spPr>
      </p:pic>
      <p:pic>
        <p:nvPicPr>
          <p:cNvPr id="79"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2901952" y="6043614"/>
            <a:ext cx="613833" cy="460375"/>
          </a:xfrm>
          <a:prstGeom prst="rect">
            <a:avLst/>
          </a:prstGeom>
          <a:noFill/>
          <a:ln w="9525">
            <a:noFill/>
            <a:miter lim="800000"/>
            <a:headEnd/>
            <a:tailEnd/>
          </a:ln>
        </p:spPr>
      </p:pic>
      <p:pic>
        <p:nvPicPr>
          <p:cNvPr id="80"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5367867" y="6310313"/>
            <a:ext cx="406400" cy="304800"/>
          </a:xfrm>
          <a:prstGeom prst="rect">
            <a:avLst/>
          </a:prstGeom>
          <a:noFill/>
          <a:ln w="9525">
            <a:noFill/>
            <a:miter lim="800000"/>
            <a:headEnd/>
            <a:tailEnd/>
          </a:ln>
        </p:spPr>
      </p:pic>
      <p:pic>
        <p:nvPicPr>
          <p:cNvPr id="81"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7351185" y="6273801"/>
            <a:ext cx="613833" cy="460375"/>
          </a:xfrm>
          <a:prstGeom prst="rect">
            <a:avLst/>
          </a:prstGeom>
          <a:noFill/>
          <a:ln w="9525">
            <a:noFill/>
            <a:miter lim="800000"/>
            <a:headEnd/>
            <a:tailEnd/>
          </a:ln>
        </p:spPr>
      </p:pic>
      <p:pic>
        <p:nvPicPr>
          <p:cNvPr id="82"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8600018" y="6108701"/>
            <a:ext cx="613833" cy="460375"/>
          </a:xfrm>
          <a:prstGeom prst="rect">
            <a:avLst/>
          </a:prstGeom>
          <a:noFill/>
          <a:ln w="9525">
            <a:noFill/>
            <a:miter lim="800000"/>
            <a:headEnd/>
            <a:tailEnd/>
          </a:ln>
        </p:spPr>
      </p:pic>
      <p:pic>
        <p:nvPicPr>
          <p:cNvPr id="83" name="Picture 4"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0943167" y="6276975"/>
            <a:ext cx="406400" cy="304800"/>
          </a:xfrm>
          <a:prstGeom prst="rect">
            <a:avLst/>
          </a:prstGeom>
          <a:noFill/>
          <a:ln w="9525">
            <a:noFill/>
            <a:miter lim="800000"/>
            <a:headEnd/>
            <a:tailEnd/>
          </a:ln>
        </p:spPr>
      </p:pic>
      <p:pic>
        <p:nvPicPr>
          <p:cNvPr id="84" name="Picture 2" descr="http://img-fotki.yandex.ru/get/6207/94689460.147/0_73c4b_aa133b18_S.jpg"/>
          <p:cNvPicPr>
            <a:picLocks noChangeAspect="1" noChangeArrowheads="1" noCrop="1"/>
          </p:cNvPicPr>
          <p:nvPr userDrawn="1"/>
        </p:nvPicPr>
        <p:blipFill>
          <a:blip r:embed="rId4" cstate="print"/>
          <a:srcRect/>
          <a:stretch>
            <a:fillRect/>
          </a:stretch>
        </p:blipFill>
        <p:spPr bwMode="auto">
          <a:xfrm>
            <a:off x="11478685" y="6108701"/>
            <a:ext cx="613833" cy="460375"/>
          </a:xfrm>
          <a:prstGeom prst="rect">
            <a:avLst/>
          </a:prstGeom>
          <a:noFill/>
          <a:ln w="9525">
            <a:noFill/>
            <a:miter lim="800000"/>
            <a:headEnd/>
            <a:tailEnd/>
          </a:ln>
        </p:spPr>
      </p:pic>
      <p:sp>
        <p:nvSpPr>
          <p:cNvPr id="85" name="TextBox 194" hidden="1"/>
          <p:cNvSpPr txBox="1"/>
          <p:nvPr userDrawn="1"/>
        </p:nvSpPr>
        <p:spPr>
          <a:xfrm>
            <a:off x="46567" y="539750"/>
            <a:ext cx="9172704" cy="584775"/>
          </a:xfrm>
          <a:prstGeom prst="rect">
            <a:avLst/>
          </a:prstGeom>
          <a:noFill/>
        </p:spPr>
        <p:txBody>
          <a:bodyPr wrap="none">
            <a:spAutoFit/>
          </a:bodyPr>
          <a:lstStyle/>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cs typeface="+mn-cs"/>
              </a:rPr>
              <a:t>АВТОР ШАБЛОНА САЛИШ САЛТАНАТ САЛИШЕВНА</a:t>
            </a:r>
          </a:p>
        </p:txBody>
      </p:sp>
      <p:sp>
        <p:nvSpPr>
          <p:cNvPr id="86" name="Прямоугольник 1"/>
          <p:cNvSpPr/>
          <p:nvPr userDrawn="1"/>
        </p:nvSpPr>
        <p:spPr>
          <a:xfrm>
            <a:off x="-48684" y="-26988"/>
            <a:ext cx="1681871" cy="246221"/>
          </a:xfrm>
          <a:prstGeom prst="rect">
            <a:avLst/>
          </a:prstGeom>
        </p:spPr>
        <p:txBody>
          <a:bodyPr wrap="none">
            <a:spAutoFit/>
          </a:bodyPr>
          <a:lstStyle/>
          <a:p>
            <a:pPr fontAlgn="auto">
              <a:spcBef>
                <a:spcPts val="0"/>
              </a:spcBef>
              <a:spcAft>
                <a:spcPts val="0"/>
              </a:spcAft>
              <a:defRPr/>
            </a:pPr>
            <a:r>
              <a:rPr lang="en-US" sz="1000" dirty="0">
                <a:latin typeface="+mn-lt"/>
                <a:cs typeface="+mn-cs"/>
                <a:hlinkClick r:id="rId5"/>
              </a:rPr>
              <a:t>http://sun-shine-kz.ucoz.ru/</a:t>
            </a:r>
            <a:r>
              <a:rPr lang="ru-RU" sz="1000" dirty="0">
                <a:latin typeface="+mn-lt"/>
                <a:cs typeface="+mn-cs"/>
              </a:rPr>
              <a:t> </a:t>
            </a:r>
          </a:p>
        </p:txBody>
      </p:sp>
      <p:sp>
        <p:nvSpPr>
          <p:cNvPr id="87" name="TextBox 2"/>
          <p:cNvSpPr txBox="1"/>
          <p:nvPr userDrawn="1"/>
        </p:nvSpPr>
        <p:spPr>
          <a:xfrm>
            <a:off x="-21166" y="6669088"/>
            <a:ext cx="1635384" cy="246221"/>
          </a:xfrm>
          <a:prstGeom prst="rect">
            <a:avLst/>
          </a:prstGeom>
          <a:noFill/>
        </p:spPr>
        <p:txBody>
          <a:bodyPr wrap="none">
            <a:spAutoFit/>
          </a:bodyPr>
          <a:lstStyle/>
          <a:p>
            <a:pPr fontAlgn="auto">
              <a:spcBef>
                <a:spcPts val="0"/>
              </a:spcBef>
              <a:spcAft>
                <a:spcPts val="0"/>
              </a:spcAft>
              <a:defRPr/>
            </a:pPr>
            <a:r>
              <a:rPr lang="ru-RU" sz="1000" dirty="0">
                <a:solidFill>
                  <a:schemeClr val="bg1"/>
                </a:solidFill>
                <a:latin typeface="+mn-lt"/>
                <a:cs typeface="+mn-cs"/>
              </a:rPr>
              <a:t>Автор шаблона </a:t>
            </a:r>
            <a:r>
              <a:rPr lang="ru-RU" sz="1000" dirty="0" err="1">
                <a:solidFill>
                  <a:schemeClr val="bg1"/>
                </a:solidFill>
                <a:latin typeface="+mn-lt"/>
                <a:cs typeface="+mn-cs"/>
              </a:rPr>
              <a:t>Салиш</a:t>
            </a:r>
            <a:r>
              <a:rPr lang="ru-RU" sz="1000" dirty="0">
                <a:solidFill>
                  <a:schemeClr val="bg1"/>
                </a:solidFill>
                <a:latin typeface="+mn-lt"/>
                <a:cs typeface="+mn-cs"/>
              </a:rPr>
              <a:t> С.С.</a:t>
            </a:r>
          </a:p>
        </p:txBody>
      </p:sp>
      <p:sp>
        <p:nvSpPr>
          <p:cNvPr id="9" name="Текст 8"/>
          <p:cNvSpPr>
            <a:spLocks noGrp="1"/>
          </p:cNvSpPr>
          <p:nvPr>
            <p:ph type="body" sz="quarter" idx="13"/>
          </p:nvPr>
        </p:nvSpPr>
        <p:spPr>
          <a:xfrm>
            <a:off x="1775885" y="4508276"/>
            <a:ext cx="9120716" cy="1296988"/>
          </a:xfrm>
        </p:spPr>
        <p:txBody>
          <a:bodyPr>
            <a:normAutofit/>
          </a:bodyPr>
          <a:lstStyle>
            <a:lvl5pPr marL="174625" indent="0">
              <a:buNone/>
              <a:defRPr sz="3200" baseline="0">
                <a:solidFill>
                  <a:schemeClr val="bg1"/>
                </a:solidFill>
                <a:effectLst>
                  <a:outerShdw blurRad="38100" dist="38100" dir="2700000" algn="tl">
                    <a:srgbClr val="000000">
                      <a:alpha val="43137"/>
                    </a:srgbClr>
                  </a:outerShdw>
                </a:effectLst>
              </a:defRPr>
            </a:lvl5pPr>
          </a:lstStyle>
          <a:p>
            <a:pPr lvl="0"/>
            <a:r>
              <a:rPr lang="ru-RU" dirty="0"/>
              <a:t>Образец текста</a:t>
            </a:r>
          </a:p>
        </p:txBody>
      </p:sp>
      <p:sp>
        <p:nvSpPr>
          <p:cNvPr id="88" name="Дата 3"/>
          <p:cNvSpPr>
            <a:spLocks noGrp="1"/>
          </p:cNvSpPr>
          <p:nvPr>
            <p:ph type="dt" sz="half" idx="14"/>
          </p:nvPr>
        </p:nvSpPr>
        <p:spPr/>
        <p:txBody>
          <a:bodyPr/>
          <a:lstStyle>
            <a:lvl1pPr>
              <a:defRPr/>
            </a:lvl1pPr>
          </a:lstStyle>
          <a:p>
            <a:pPr>
              <a:defRPr/>
            </a:pPr>
            <a:fld id="{89C765BC-02B7-4F47-986E-B7E1E38B9082}" type="datetimeFigureOut">
              <a:rPr lang="ru-RU"/>
              <a:pPr>
                <a:defRPr/>
              </a:pPr>
              <a:t>11.02.2024</a:t>
            </a:fld>
            <a:endParaRPr lang="ru-RU"/>
          </a:p>
        </p:txBody>
      </p:sp>
      <p:sp>
        <p:nvSpPr>
          <p:cNvPr id="89" name="Нижний колонтитул 4"/>
          <p:cNvSpPr>
            <a:spLocks noGrp="1"/>
          </p:cNvSpPr>
          <p:nvPr>
            <p:ph type="ftr" sz="quarter" idx="15"/>
          </p:nvPr>
        </p:nvSpPr>
        <p:spPr/>
        <p:txBody>
          <a:bodyPr/>
          <a:lstStyle>
            <a:lvl1pPr>
              <a:defRPr/>
            </a:lvl1pPr>
          </a:lstStyle>
          <a:p>
            <a:pPr>
              <a:defRPr/>
            </a:pPr>
            <a:endParaRPr lang="ru-RU"/>
          </a:p>
        </p:txBody>
      </p:sp>
      <p:sp>
        <p:nvSpPr>
          <p:cNvPr id="90" name="Номер слайда 5"/>
          <p:cNvSpPr>
            <a:spLocks noGrp="1"/>
          </p:cNvSpPr>
          <p:nvPr>
            <p:ph type="sldNum" sz="quarter" idx="16"/>
          </p:nvPr>
        </p:nvSpPr>
        <p:spPr/>
        <p:txBody>
          <a:bodyPr/>
          <a:lstStyle>
            <a:lvl1pPr>
              <a:defRPr/>
            </a:lvl1pPr>
          </a:lstStyle>
          <a:p>
            <a:pPr>
              <a:defRPr/>
            </a:pPr>
            <a:fld id="{A1749CEB-1F0F-4B13-AA9A-13292092EEE9}" type="slidenum">
              <a:rPr lang="ru-RU"/>
              <a:pPr>
                <a:defRPr/>
              </a:pPr>
              <a:t>‹#›</a:t>
            </a:fld>
            <a:endParaRPr lang="ru-RU"/>
          </a:p>
        </p:txBody>
      </p:sp>
    </p:spTree>
  </p:cSld>
  <p:clrMapOvr>
    <a:masterClrMapping/>
  </p:clrMapOvr>
  <p:transition spd="slow">
    <p:sndAc>
      <p:stSnd>
        <p:snd r:embed="rId1" name="Svoya_igra_-_Zastavka_2013.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Заголовок и объект">
    <p:bg>
      <p:bgPr>
        <a:gradFill rotWithShape="1">
          <a:gsLst>
            <a:gs pos="0">
              <a:srgbClr val="070A83"/>
            </a:gs>
            <a:gs pos="39999">
              <a:srgbClr val="0A128C"/>
            </a:gs>
            <a:gs pos="70000">
              <a:srgbClr val="181CC7"/>
            </a:gs>
            <a:gs pos="88000">
              <a:srgbClr val="1508C4"/>
            </a:gs>
            <a:gs pos="100000">
              <a:srgbClr val="1F08C6"/>
            </a:gs>
          </a:gsLst>
          <a:lin ang="16200000" scaled="1"/>
        </a:gradFill>
        <a:effectLst/>
      </p:bgPr>
    </p:bg>
    <p:spTree>
      <p:nvGrpSpPr>
        <p:cNvPr id="1" name=""/>
        <p:cNvGrpSpPr/>
        <p:nvPr/>
      </p:nvGrpSpPr>
      <p:grpSpPr>
        <a:xfrm>
          <a:off x="0" y="0"/>
          <a:ext cx="0" cy="0"/>
          <a:chOff x="0" y="0"/>
          <a:chExt cx="0" cy="0"/>
        </a:xfrm>
      </p:grpSpPr>
      <p:pic>
        <p:nvPicPr>
          <p:cNvPr id="3" name="Picture 2" descr="http://img-fotki.yandex.ru/get/6207/94689460.147/0_73c4b_aa133b18_S.jpg">
            <a:extLst>
              <a:ext uri="{FF2B5EF4-FFF2-40B4-BE49-F238E27FC236}">
                <a16:creationId xmlns:a16="http://schemas.microsoft.com/office/drawing/2014/main" id="{0969DC4F-390A-106E-8FCF-D67FF612A704}"/>
              </a:ext>
            </a:extLst>
          </p:cNvPr>
          <p:cNvPicPr>
            <a:picLocks noChangeAspect="1" noChangeArrowheads="1" noCrop="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46585" y="920751"/>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http://img-fotki.yandex.ru/get/6207/94689460.147/0_73c4b_aa133b18_S.jpg">
            <a:extLst>
              <a:ext uri="{FF2B5EF4-FFF2-40B4-BE49-F238E27FC236}">
                <a16:creationId xmlns:a16="http://schemas.microsoft.com/office/drawing/2014/main" id="{3ED79D29-DB29-29B9-D0F8-FE5112863B50}"/>
              </a:ext>
            </a:extLst>
          </p:cNvPr>
          <p:cNvPicPr>
            <a:picLocks noChangeAspect="1" noChangeArrowheads="1" noCrop="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51534" y="847726"/>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http://img-fotki.yandex.ru/get/6207/94689460.147/0_73c4b_aa133b18_S.jpg">
            <a:extLst>
              <a:ext uri="{FF2B5EF4-FFF2-40B4-BE49-F238E27FC236}">
                <a16:creationId xmlns:a16="http://schemas.microsoft.com/office/drawing/2014/main" id="{05FEE706-01C3-DC0E-A808-08C2827E784E}"/>
              </a:ext>
            </a:extLst>
          </p:cNvPr>
          <p:cNvPicPr>
            <a:picLocks noChangeAspect="1" noChangeArrowheads="1" noCrop="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84818" y="1385889"/>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http://img-fotki.yandex.ru/get/6207/94689460.147/0_73c4b_aa133b18_S.jpg">
            <a:extLst>
              <a:ext uri="{FF2B5EF4-FFF2-40B4-BE49-F238E27FC236}">
                <a16:creationId xmlns:a16="http://schemas.microsoft.com/office/drawing/2014/main" id="{BE5E71A0-FF99-1F8E-E080-F017064A4621}"/>
              </a:ext>
            </a:extLst>
          </p:cNvPr>
          <p:cNvPicPr>
            <a:picLocks noChangeAspect="1" noChangeArrowheads="1" noCrop="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478685" y="1568451"/>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http://img-fotki.yandex.ru/get/6207/94689460.147/0_73c4b_aa133b18_S.jpg">
            <a:extLst>
              <a:ext uri="{FF2B5EF4-FFF2-40B4-BE49-F238E27FC236}">
                <a16:creationId xmlns:a16="http://schemas.microsoft.com/office/drawing/2014/main" id="{AF25357E-C010-62E3-B840-92B7DD822220}"/>
              </a:ext>
            </a:extLst>
          </p:cNvPr>
          <p:cNvPicPr>
            <a:picLocks noChangeAspect="1" noChangeArrowheads="1" noCrop="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94984" y="40163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http://img-fotki.yandex.ru/get/6207/94689460.147/0_73c4b_aa133b18_S.jpg">
            <a:extLst>
              <a:ext uri="{FF2B5EF4-FFF2-40B4-BE49-F238E27FC236}">
                <a16:creationId xmlns:a16="http://schemas.microsoft.com/office/drawing/2014/main" id="{9AF78231-BA86-01A0-F466-409AEB76E9A5}"/>
              </a:ext>
            </a:extLst>
          </p:cNvPr>
          <p:cNvPicPr>
            <a:picLocks noChangeAspect="1" noChangeArrowheads="1" noCrop="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07884" y="46990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http://img-fotki.yandex.ru/get/6207/94689460.147/0_73c4b_aa133b18_S.jpg">
            <a:extLst>
              <a:ext uri="{FF2B5EF4-FFF2-40B4-BE49-F238E27FC236}">
                <a16:creationId xmlns:a16="http://schemas.microsoft.com/office/drawing/2014/main" id="{28230C2C-2567-0BEE-A5AB-5C755BCCF870}"/>
              </a:ext>
            </a:extLst>
          </p:cNvPr>
          <p:cNvPicPr>
            <a:picLocks noChangeAspect="1" noChangeArrowheads="1" noCrop="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423834" y="115889"/>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http://img-fotki.yandex.ru/get/6207/94689460.147/0_73c4b_aa133b18_S.jpg">
            <a:extLst>
              <a:ext uri="{FF2B5EF4-FFF2-40B4-BE49-F238E27FC236}">
                <a16:creationId xmlns:a16="http://schemas.microsoft.com/office/drawing/2014/main" id="{D80A5FE5-455F-6891-2E37-12FEC035277D}"/>
              </a:ext>
            </a:extLst>
          </p:cNvPr>
          <p:cNvPicPr>
            <a:picLocks noChangeAspect="1" noChangeArrowheads="1" noCrop="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304618" y="404814"/>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http://img-fotki.yandex.ru/get/6207/94689460.147/0_73c4b_aa133b18_S.jpg">
            <a:extLst>
              <a:ext uri="{FF2B5EF4-FFF2-40B4-BE49-F238E27FC236}">
                <a16:creationId xmlns:a16="http://schemas.microsoft.com/office/drawing/2014/main" id="{214B97CE-DDD6-138C-C755-CA2290DB004E}"/>
              </a:ext>
            </a:extLst>
          </p:cNvPr>
          <p:cNvPicPr>
            <a:picLocks noChangeAspect="1" noChangeArrowheads="1" noCrop="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432118" y="239714"/>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http://img-fotki.yandex.ru/get/6207/94689460.147/0_73c4b_aa133b18_S.jpg">
            <a:extLst>
              <a:ext uri="{FF2B5EF4-FFF2-40B4-BE49-F238E27FC236}">
                <a16:creationId xmlns:a16="http://schemas.microsoft.com/office/drawing/2014/main" id="{08DC7C72-A383-257E-E58B-A8A8F37B5F71}"/>
              </a:ext>
            </a:extLst>
          </p:cNvPr>
          <p:cNvPicPr>
            <a:picLocks noChangeAspect="1" noChangeArrowheads="1" noCrop="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252" y="882651"/>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http://img-fotki.yandex.ru/get/6207/94689460.147/0_73c4b_aa133b18_S.jpg">
            <a:extLst>
              <a:ext uri="{FF2B5EF4-FFF2-40B4-BE49-F238E27FC236}">
                <a16:creationId xmlns:a16="http://schemas.microsoft.com/office/drawing/2014/main" id="{D0283380-4730-AD2E-71B1-8A3B3A13ED96}"/>
              </a:ext>
            </a:extLst>
          </p:cNvPr>
          <p:cNvPicPr>
            <a:picLocks noChangeAspect="1" noChangeArrowheads="1" noCrop="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977467" y="854076"/>
            <a:ext cx="61171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p:txBody>
          <a:bodyPr/>
          <a:lstStyle>
            <a:lvl1pPr algn="ctr">
              <a:defRPr>
                <a:solidFill>
                  <a:schemeClr val="bg1"/>
                </a:solidFill>
              </a:defRPr>
            </a:lvl1pPr>
          </a:lstStyle>
          <a:p>
            <a:r>
              <a:rPr lang="ru-RU"/>
              <a:t>Образец заголовка</a:t>
            </a:r>
            <a:endParaRPr lang="ru-RU" dirty="0"/>
          </a:p>
        </p:txBody>
      </p:sp>
      <p:sp>
        <p:nvSpPr>
          <p:cNvPr id="14" name="Дата 3">
            <a:extLst>
              <a:ext uri="{FF2B5EF4-FFF2-40B4-BE49-F238E27FC236}">
                <a16:creationId xmlns:a16="http://schemas.microsoft.com/office/drawing/2014/main" id="{00F88329-C94B-F881-5327-EC082713A44A}"/>
              </a:ext>
            </a:extLst>
          </p:cNvPr>
          <p:cNvSpPr>
            <a:spLocks noGrp="1"/>
          </p:cNvSpPr>
          <p:nvPr>
            <p:ph type="dt" sz="half" idx="10"/>
          </p:nvPr>
        </p:nvSpPr>
        <p:spPr/>
        <p:txBody>
          <a:bodyPr/>
          <a:lstStyle>
            <a:lvl1pPr>
              <a:defRPr>
                <a:solidFill>
                  <a:schemeClr val="bg1"/>
                </a:solidFill>
              </a:defRPr>
            </a:lvl1pPr>
          </a:lstStyle>
          <a:p>
            <a:pPr>
              <a:defRPr/>
            </a:pPr>
            <a:fld id="{406F42AF-6582-4E3C-BD8D-1C2CC1ACD8BD}" type="datetimeFigureOut">
              <a:rPr lang="ru-RU"/>
              <a:pPr>
                <a:defRPr/>
              </a:pPr>
              <a:t>11.02.2024</a:t>
            </a:fld>
            <a:endParaRPr lang="ru-RU"/>
          </a:p>
        </p:txBody>
      </p:sp>
      <p:sp>
        <p:nvSpPr>
          <p:cNvPr id="15" name="Нижний колонтитул 4">
            <a:extLst>
              <a:ext uri="{FF2B5EF4-FFF2-40B4-BE49-F238E27FC236}">
                <a16:creationId xmlns:a16="http://schemas.microsoft.com/office/drawing/2014/main" id="{80AFB8DB-2476-CD0C-3EF9-7A1A53457D70}"/>
              </a:ext>
            </a:extLst>
          </p:cNvPr>
          <p:cNvSpPr>
            <a:spLocks noGrp="1"/>
          </p:cNvSpPr>
          <p:nvPr>
            <p:ph type="ftr" sz="quarter" idx="11"/>
          </p:nvPr>
        </p:nvSpPr>
        <p:spPr/>
        <p:txBody>
          <a:bodyPr/>
          <a:lstStyle>
            <a:lvl1pPr>
              <a:defRPr>
                <a:solidFill>
                  <a:schemeClr val="bg1"/>
                </a:solidFill>
              </a:defRPr>
            </a:lvl1pPr>
          </a:lstStyle>
          <a:p>
            <a:pPr>
              <a:defRPr/>
            </a:pPr>
            <a:endParaRPr lang="ru-RU"/>
          </a:p>
        </p:txBody>
      </p:sp>
      <p:sp>
        <p:nvSpPr>
          <p:cNvPr id="16" name="Номер слайда 5">
            <a:extLst>
              <a:ext uri="{FF2B5EF4-FFF2-40B4-BE49-F238E27FC236}">
                <a16:creationId xmlns:a16="http://schemas.microsoft.com/office/drawing/2014/main" id="{307E9C37-2EC3-1A5D-8915-EE6221B2AE83}"/>
              </a:ext>
            </a:extLst>
          </p:cNvPr>
          <p:cNvSpPr>
            <a:spLocks noGrp="1"/>
          </p:cNvSpPr>
          <p:nvPr>
            <p:ph type="sldNum" sz="quarter" idx="12"/>
          </p:nvPr>
        </p:nvSpPr>
        <p:spPr/>
        <p:txBody>
          <a:bodyPr/>
          <a:lstStyle>
            <a:lvl1pPr>
              <a:defRPr smtClean="0">
                <a:solidFill>
                  <a:schemeClr val="bg1"/>
                </a:solidFill>
              </a:defRPr>
            </a:lvl1pPr>
          </a:lstStyle>
          <a:p>
            <a:pPr>
              <a:defRPr/>
            </a:pPr>
            <a:fld id="{2B461D47-BFB8-46E2-80D8-AADBC2B4EEEA}" type="slidenum">
              <a:rPr lang="ru-RU" altLang="ru-RU"/>
              <a:pPr>
                <a:defRPr/>
              </a:pPr>
              <a:t>‹#›</a:t>
            </a:fld>
            <a:endParaRPr lang="ru-RU" altLang="ru-RU"/>
          </a:p>
        </p:txBody>
      </p:sp>
    </p:spTree>
    <p:extLst>
      <p:ext uri="{BB962C8B-B14F-4D97-AF65-F5344CB8AC3E}">
        <p14:creationId xmlns:p14="http://schemas.microsoft.com/office/powerpoint/2010/main" val="3516968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bg>
      <p:bgPr>
        <a:gradFill rotWithShape="1">
          <a:gsLst>
            <a:gs pos="0">
              <a:srgbClr val="070A83"/>
            </a:gs>
            <a:gs pos="39999">
              <a:srgbClr val="0A128C"/>
            </a:gs>
            <a:gs pos="70000">
              <a:srgbClr val="181CC7"/>
            </a:gs>
            <a:gs pos="88000">
              <a:srgbClr val="1508C4"/>
            </a:gs>
            <a:gs pos="100000">
              <a:srgbClr val="1F08C6"/>
            </a:gs>
          </a:gsLst>
          <a:lin ang="16200000" scaled="1"/>
        </a:gradFill>
        <a:effectLst/>
      </p:bgPr>
    </p:bg>
    <p:spTree>
      <p:nvGrpSpPr>
        <p:cNvPr id="1" name=""/>
        <p:cNvGrpSpPr/>
        <p:nvPr/>
      </p:nvGrpSpPr>
      <p:grpSpPr>
        <a:xfrm>
          <a:off x="0" y="0"/>
          <a:ext cx="0" cy="0"/>
          <a:chOff x="0" y="0"/>
          <a:chExt cx="0" cy="0"/>
        </a:xfrm>
      </p:grpSpPr>
      <p:sp>
        <p:nvSpPr>
          <p:cNvPr id="4" name="TextBox 10">
            <a:hlinkClick r:id="" action="ppaction://hlinkshowjump?jump=nextslide">
              <a:snd r:embed="rId2" name="восходящий ряд.wav"/>
            </a:hlinkClick>
          </p:cNvPr>
          <p:cNvSpPr txBox="1"/>
          <p:nvPr userDrawn="1"/>
        </p:nvSpPr>
        <p:spPr>
          <a:xfrm>
            <a:off x="5231905" y="6093297"/>
            <a:ext cx="1298561" cy="646331"/>
          </a:xfrm>
          <a:prstGeom prst="rect">
            <a:avLst/>
          </a:prstGeom>
          <a:solidFill>
            <a:srgbClr val="070A83"/>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fontAlgn="auto">
              <a:spcBef>
                <a:spcPts val="0"/>
              </a:spcBef>
              <a:spcAft>
                <a:spcPts val="0"/>
              </a:spcAft>
              <a:defRPr/>
            </a:pPr>
            <a:r>
              <a:rPr lang="ru-RU" sz="3600" dirty="0">
                <a:solidFill>
                  <a:schemeClr val="bg1"/>
                </a:solidFill>
                <a:effectLst>
                  <a:outerShdw blurRad="38100" dist="38100" dir="2700000" algn="tl">
                    <a:srgbClr val="000000">
                      <a:alpha val="43137"/>
                    </a:srgbClr>
                  </a:outerShdw>
                </a:effectLst>
                <a:latin typeface="+mn-lt"/>
                <a:cs typeface="+mn-cs"/>
              </a:rPr>
              <a:t>Ответ</a:t>
            </a:r>
          </a:p>
        </p:txBody>
      </p:sp>
      <p:sp>
        <p:nvSpPr>
          <p:cNvPr id="2" name="Заголовок 1"/>
          <p:cNvSpPr>
            <a:spLocks noGrp="1"/>
          </p:cNvSpPr>
          <p:nvPr>
            <p:ph type="title"/>
          </p:nvPr>
        </p:nvSpPr>
        <p:spPr>
          <a:xfrm>
            <a:off x="609600" y="274638"/>
            <a:ext cx="9614859" cy="1143000"/>
          </a:xfrm>
        </p:spPr>
        <p:txBody>
          <a:bodyPr/>
          <a:lstStyle>
            <a:lvl1pPr algn="l">
              <a:defRPr>
                <a:solidFill>
                  <a:schemeClr val="bg1"/>
                </a:solidFill>
              </a:defRPr>
            </a:lvl1pPr>
          </a:lstStyle>
          <a:p>
            <a:r>
              <a:rPr lang="ru-RU" dirty="0"/>
              <a:t>Образец заголовка</a:t>
            </a:r>
          </a:p>
        </p:txBody>
      </p:sp>
      <p:sp>
        <p:nvSpPr>
          <p:cNvPr id="3" name="Содержимое 2"/>
          <p:cNvSpPr>
            <a:spLocks noGrp="1"/>
          </p:cNvSpPr>
          <p:nvPr>
            <p:ph idx="1"/>
          </p:nvPr>
        </p:nvSpPr>
        <p:spPr>
          <a:xfrm>
            <a:off x="609600" y="1600201"/>
            <a:ext cx="10972800" cy="4493095"/>
          </a:xfrm>
        </p:spPr>
        <p:txBody>
          <a:bodyPr/>
          <a:lstStyle>
            <a:lvl1pPr>
              <a:defRPr sz="4000" baseline="0">
                <a:solidFill>
                  <a:schemeClr val="bg1"/>
                </a:solidFill>
              </a:defRPr>
            </a:lvl1pPr>
            <a:lvl2pPr marL="457200" indent="0">
              <a:buNone/>
              <a:defRPr/>
            </a:lvl2pPr>
            <a:lvl5pPr marL="1828800" indent="0">
              <a:buNone/>
              <a:defRPr/>
            </a:lvl5pPr>
          </a:lstStyle>
          <a:p>
            <a:pPr lvl="0"/>
            <a:r>
              <a:rPr lang="ru-RU" dirty="0"/>
              <a:t>Образец текста</a:t>
            </a:r>
          </a:p>
        </p:txBody>
      </p:sp>
      <p:sp>
        <p:nvSpPr>
          <p:cNvPr id="5" name="Дата 3"/>
          <p:cNvSpPr>
            <a:spLocks noGrp="1"/>
          </p:cNvSpPr>
          <p:nvPr>
            <p:ph type="dt" sz="half" idx="10"/>
          </p:nvPr>
        </p:nvSpPr>
        <p:spPr/>
        <p:txBody>
          <a:bodyPr/>
          <a:lstStyle>
            <a:lvl1pPr>
              <a:defRPr smtClean="0">
                <a:solidFill>
                  <a:schemeClr val="bg1"/>
                </a:solidFill>
              </a:defRPr>
            </a:lvl1pPr>
          </a:lstStyle>
          <a:p>
            <a:pPr>
              <a:defRPr/>
            </a:pPr>
            <a:fld id="{134DFA70-5C29-4443-A7D1-E0060265543E}" type="datetimeFigureOut">
              <a:rPr lang="ru-RU"/>
              <a:pPr>
                <a:defRPr/>
              </a:pPr>
              <a:t>11.02.2024</a:t>
            </a:fld>
            <a:endParaRPr lang="ru-RU"/>
          </a:p>
        </p:txBody>
      </p:sp>
      <p:sp>
        <p:nvSpPr>
          <p:cNvPr id="6" name="Нижний колонтитул 4"/>
          <p:cNvSpPr>
            <a:spLocks noGrp="1"/>
          </p:cNvSpPr>
          <p:nvPr>
            <p:ph type="ftr" sz="quarter" idx="11"/>
          </p:nvPr>
        </p:nvSpPr>
        <p:spPr/>
        <p:txBody>
          <a:bodyPr/>
          <a:lstStyle>
            <a:lvl1pPr>
              <a:defRPr>
                <a:solidFill>
                  <a:schemeClr val="bg1"/>
                </a:solidFill>
              </a:defRPr>
            </a:lvl1pPr>
          </a:lstStyle>
          <a:p>
            <a:pPr>
              <a:defRPr/>
            </a:pPr>
            <a:endParaRPr lang="ru-RU"/>
          </a:p>
        </p:txBody>
      </p:sp>
      <p:sp>
        <p:nvSpPr>
          <p:cNvPr id="7" name="Номер слайда 5"/>
          <p:cNvSpPr>
            <a:spLocks noGrp="1"/>
          </p:cNvSpPr>
          <p:nvPr>
            <p:ph type="sldNum" sz="quarter" idx="12"/>
          </p:nvPr>
        </p:nvSpPr>
        <p:spPr/>
        <p:txBody>
          <a:bodyPr/>
          <a:lstStyle>
            <a:lvl1pPr>
              <a:defRPr smtClean="0">
                <a:solidFill>
                  <a:schemeClr val="bg1"/>
                </a:solidFill>
              </a:defRPr>
            </a:lvl1pPr>
          </a:lstStyle>
          <a:p>
            <a:pPr>
              <a:defRPr/>
            </a:pPr>
            <a:fld id="{DA7C15D4-09DE-465F-899A-B44F7AF63F13}"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Заголовок и объект">
    <p:bg>
      <p:bgPr>
        <a:gradFill rotWithShape="1">
          <a:gsLst>
            <a:gs pos="0">
              <a:srgbClr val="070A83"/>
            </a:gs>
            <a:gs pos="39999">
              <a:srgbClr val="0A128C"/>
            </a:gs>
            <a:gs pos="70000">
              <a:srgbClr val="181CC7"/>
            </a:gs>
            <a:gs pos="88000">
              <a:srgbClr val="1508C4"/>
            </a:gs>
            <a:gs pos="100000">
              <a:srgbClr val="1F08C6"/>
            </a:gs>
          </a:gsLst>
          <a:lin ang="16200000" scaled="1"/>
        </a:gradFill>
        <a:effectLst/>
      </p:bgPr>
    </p:bg>
    <p:spTree>
      <p:nvGrpSpPr>
        <p:cNvPr id="1" name=""/>
        <p:cNvGrpSpPr/>
        <p:nvPr/>
      </p:nvGrpSpPr>
      <p:grpSpPr>
        <a:xfrm>
          <a:off x="0" y="0"/>
          <a:ext cx="0" cy="0"/>
          <a:chOff x="0" y="0"/>
          <a:chExt cx="0" cy="0"/>
        </a:xfrm>
      </p:grpSpPr>
      <p:sp>
        <p:nvSpPr>
          <p:cNvPr id="2" name="TextBox 10">
            <a:hlinkClick r:id="" action="ppaction://hlinkshowjump?jump=nextslide">
              <a:snd r:embed="rId3" name="восходящий ряд.wav"/>
            </a:hlinkClick>
          </p:cNvPr>
          <p:cNvSpPr txBox="1"/>
          <p:nvPr userDrawn="1"/>
        </p:nvSpPr>
        <p:spPr>
          <a:xfrm>
            <a:off x="5039883" y="6093297"/>
            <a:ext cx="1601721" cy="646331"/>
          </a:xfrm>
          <a:prstGeom prst="rect">
            <a:avLst/>
          </a:prstGeom>
          <a:solidFill>
            <a:srgbClr val="070A83"/>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fontAlgn="auto">
              <a:spcBef>
                <a:spcPts val="0"/>
              </a:spcBef>
              <a:spcAft>
                <a:spcPts val="0"/>
              </a:spcAft>
              <a:defRPr/>
            </a:pPr>
            <a:r>
              <a:rPr lang="ru-RU" sz="3600" dirty="0">
                <a:solidFill>
                  <a:schemeClr val="bg1"/>
                </a:solidFill>
                <a:effectLst>
                  <a:outerShdw blurRad="38100" dist="38100" dir="2700000" algn="tl">
                    <a:srgbClr val="000000">
                      <a:alpha val="43137"/>
                    </a:srgbClr>
                  </a:outerShdw>
                </a:effectLst>
                <a:latin typeface="+mn-lt"/>
                <a:cs typeface="+mn-cs"/>
              </a:rPr>
              <a:t>Вопрос</a:t>
            </a:r>
          </a:p>
        </p:txBody>
      </p:sp>
      <p:pic>
        <p:nvPicPr>
          <p:cNvPr id="3" name="Picture 2" descr="https://festival.1september.ru/articles/604377/presentation/14.jpg"/>
          <p:cNvPicPr>
            <a:picLocks noChangeAspect="1" noChangeArrowheads="1"/>
          </p:cNvPicPr>
          <p:nvPr userDrawn="1"/>
        </p:nvPicPr>
        <p:blipFill>
          <a:blip r:embed="rId4" cstate="print"/>
          <a:srcRect l="22270" t="20969" r="17247" b="21613"/>
          <a:stretch>
            <a:fillRect/>
          </a:stretch>
        </p:blipFill>
        <p:spPr bwMode="auto">
          <a:xfrm>
            <a:off x="2465917" y="2060575"/>
            <a:ext cx="7374467" cy="3938588"/>
          </a:xfrm>
          <a:prstGeom prst="rect">
            <a:avLst/>
          </a:prstGeom>
          <a:noFill/>
          <a:ln w="9525">
            <a:noFill/>
            <a:miter lim="800000"/>
            <a:headEnd/>
            <a:tailEnd/>
          </a:ln>
        </p:spPr>
      </p:pic>
      <p:sp>
        <p:nvSpPr>
          <p:cNvPr id="4" name="TextBox 6"/>
          <p:cNvSpPr txBox="1"/>
          <p:nvPr userDrawn="1"/>
        </p:nvSpPr>
        <p:spPr>
          <a:xfrm>
            <a:off x="548218" y="333375"/>
            <a:ext cx="3823483" cy="923330"/>
          </a:xfrm>
          <a:prstGeom prst="rect">
            <a:avLst/>
          </a:prstGeom>
          <a:noFill/>
        </p:spPr>
        <p:txBody>
          <a:bodyPr wrap="none">
            <a:spAutoFit/>
          </a:bodyPr>
          <a:lstStyle/>
          <a:p>
            <a:pPr fontAlgn="auto">
              <a:spcBef>
                <a:spcPts val="0"/>
              </a:spcBef>
              <a:spcAft>
                <a:spcPts val="0"/>
              </a:spcAft>
              <a:defRPr/>
            </a:pPr>
            <a:r>
              <a:rPr lang="ru-RU" sz="5400" dirty="0">
                <a:solidFill>
                  <a:schemeClr val="bg1"/>
                </a:solidFill>
                <a:latin typeface="+mj-lt"/>
                <a:ea typeface="+mj-ea"/>
                <a:cs typeface="+mj-cs"/>
              </a:rPr>
              <a:t>Кот в мешке</a:t>
            </a:r>
          </a:p>
        </p:txBody>
      </p:sp>
      <p:sp>
        <p:nvSpPr>
          <p:cNvPr id="5" name="Дата 3"/>
          <p:cNvSpPr>
            <a:spLocks noGrp="1"/>
          </p:cNvSpPr>
          <p:nvPr>
            <p:ph type="dt" sz="half" idx="10"/>
          </p:nvPr>
        </p:nvSpPr>
        <p:spPr/>
        <p:txBody>
          <a:bodyPr/>
          <a:lstStyle>
            <a:lvl1pPr>
              <a:defRPr smtClean="0">
                <a:solidFill>
                  <a:schemeClr val="bg1"/>
                </a:solidFill>
              </a:defRPr>
            </a:lvl1pPr>
          </a:lstStyle>
          <a:p>
            <a:pPr>
              <a:defRPr/>
            </a:pPr>
            <a:fld id="{2594E133-E87F-40CC-8229-32108BADAE54}" type="datetimeFigureOut">
              <a:rPr lang="ru-RU"/>
              <a:pPr>
                <a:defRPr/>
              </a:pPr>
              <a:t>11.02.2024</a:t>
            </a:fld>
            <a:endParaRPr lang="ru-RU"/>
          </a:p>
        </p:txBody>
      </p:sp>
      <p:sp>
        <p:nvSpPr>
          <p:cNvPr id="6" name="Нижний колонтитул 4"/>
          <p:cNvSpPr>
            <a:spLocks noGrp="1"/>
          </p:cNvSpPr>
          <p:nvPr>
            <p:ph type="ftr" sz="quarter" idx="11"/>
          </p:nvPr>
        </p:nvSpPr>
        <p:spPr/>
        <p:txBody>
          <a:bodyPr/>
          <a:lstStyle>
            <a:lvl1pPr>
              <a:defRPr>
                <a:solidFill>
                  <a:schemeClr val="bg1"/>
                </a:solidFill>
              </a:defRPr>
            </a:lvl1pPr>
          </a:lstStyle>
          <a:p>
            <a:pPr>
              <a:defRPr/>
            </a:pPr>
            <a:endParaRPr lang="ru-RU"/>
          </a:p>
        </p:txBody>
      </p:sp>
      <p:sp>
        <p:nvSpPr>
          <p:cNvPr id="7" name="Номер слайда 5"/>
          <p:cNvSpPr>
            <a:spLocks noGrp="1"/>
          </p:cNvSpPr>
          <p:nvPr>
            <p:ph type="sldNum" sz="quarter" idx="12"/>
          </p:nvPr>
        </p:nvSpPr>
        <p:spPr/>
        <p:txBody>
          <a:bodyPr/>
          <a:lstStyle>
            <a:lvl1pPr>
              <a:defRPr smtClean="0">
                <a:solidFill>
                  <a:schemeClr val="bg1"/>
                </a:solidFill>
              </a:defRPr>
            </a:lvl1pPr>
          </a:lstStyle>
          <a:p>
            <a:pPr>
              <a:defRPr/>
            </a:pPr>
            <a:fld id="{823D3A45-7F7A-4056-AAE5-D352369F78E3}" type="slidenum">
              <a:rPr lang="ru-RU"/>
              <a:pPr>
                <a:defRPr/>
              </a:pPr>
              <a:t>‹#›</a:t>
            </a:fld>
            <a:endParaRPr lang="ru-RU"/>
          </a:p>
        </p:txBody>
      </p:sp>
    </p:spTree>
  </p:cSld>
  <p:clrMapOvr>
    <a:masterClrMapping/>
  </p:clrMapOvr>
  <p:transition spd="slow">
    <p:sndAc>
      <p:stSnd>
        <p:snd r:embed="rId1" name="Svoya_igra_-_Kot_v_Meshk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75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53" presetClass="entr" presetSubtype="16" fill="hold" grpId="0" nodeType="withEffect">
                                  <p:stCondLst>
                                    <p:cond delay="275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53" presetClass="entr" presetSubtype="16" fill="hold" grpId="0" nodeType="withEffect">
                                  <p:stCondLst>
                                    <p:cond delay="275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Заголовок и объект">
    <p:bg>
      <p:bgPr>
        <a:gradFill rotWithShape="1">
          <a:gsLst>
            <a:gs pos="0">
              <a:srgbClr val="070A83"/>
            </a:gs>
            <a:gs pos="39999">
              <a:srgbClr val="0A128C"/>
            </a:gs>
            <a:gs pos="70000">
              <a:srgbClr val="181CC7"/>
            </a:gs>
            <a:gs pos="88000">
              <a:srgbClr val="1508C4"/>
            </a:gs>
            <a:gs pos="100000">
              <a:srgbClr val="1F08C6"/>
            </a:gs>
          </a:gsLst>
          <a:lin ang="16200000" scaled="1"/>
        </a:gradFill>
        <a:effectLst/>
      </p:bgPr>
    </p:bg>
    <p:spTree>
      <p:nvGrpSpPr>
        <p:cNvPr id="1" name=""/>
        <p:cNvGrpSpPr/>
        <p:nvPr/>
      </p:nvGrpSpPr>
      <p:grpSpPr>
        <a:xfrm>
          <a:off x="0" y="0"/>
          <a:ext cx="0" cy="0"/>
          <a:chOff x="0" y="0"/>
          <a:chExt cx="0" cy="0"/>
        </a:xfrm>
      </p:grpSpPr>
      <p:pic>
        <p:nvPicPr>
          <p:cNvPr id="4" name="Picture 4">
            <a:hlinkClick r:id="rId2" action="ppaction://hlinksldjump"/>
          </p:cNvPr>
          <p:cNvPicPr>
            <a:picLocks noChangeAspect="1" noChangeArrowheads="1"/>
          </p:cNvPicPr>
          <p:nvPr userDrawn="1"/>
        </p:nvPicPr>
        <p:blipFill>
          <a:blip r:embed="rId3" cstate="print"/>
          <a:stretch>
            <a:fillRect/>
          </a:stretch>
        </p:blipFill>
        <p:spPr bwMode="auto">
          <a:xfrm>
            <a:off x="10512492" y="5930946"/>
            <a:ext cx="1440161" cy="810090"/>
          </a:xfrm>
          <a:prstGeom prst="rect">
            <a:avLst/>
          </a:prstGeom>
          <a:noFill/>
          <a:ln w="12700">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Заголовок 1"/>
          <p:cNvSpPr>
            <a:spLocks noGrp="1"/>
          </p:cNvSpPr>
          <p:nvPr>
            <p:ph type="title"/>
          </p:nvPr>
        </p:nvSpPr>
        <p:spPr>
          <a:xfrm>
            <a:off x="609600" y="274638"/>
            <a:ext cx="9614859" cy="1143000"/>
          </a:xfrm>
        </p:spPr>
        <p:txBody>
          <a:bodyPr/>
          <a:lstStyle>
            <a:lvl1pPr algn="l">
              <a:defRPr>
                <a:solidFill>
                  <a:schemeClr val="bg1"/>
                </a:solidFill>
              </a:defRPr>
            </a:lvl1pPr>
          </a:lstStyle>
          <a:p>
            <a:r>
              <a:rPr lang="ru-RU" dirty="0"/>
              <a:t>Образец заголовка</a:t>
            </a:r>
          </a:p>
        </p:txBody>
      </p:sp>
      <p:sp>
        <p:nvSpPr>
          <p:cNvPr id="3" name="Содержимое 2"/>
          <p:cNvSpPr>
            <a:spLocks noGrp="1"/>
          </p:cNvSpPr>
          <p:nvPr>
            <p:ph idx="1"/>
          </p:nvPr>
        </p:nvSpPr>
        <p:spPr>
          <a:xfrm>
            <a:off x="609600" y="1600201"/>
            <a:ext cx="10972800" cy="4493095"/>
          </a:xfrm>
        </p:spPr>
        <p:txBody>
          <a:bodyPr/>
          <a:lstStyle>
            <a:lvl1pPr>
              <a:defRPr sz="4000" baseline="0">
                <a:solidFill>
                  <a:schemeClr val="bg1"/>
                </a:solidFill>
              </a:defRPr>
            </a:lvl1pPr>
            <a:lvl2pPr marL="457200" indent="0">
              <a:buNone/>
              <a:defRPr/>
            </a:lvl2pPr>
            <a:lvl5pPr marL="1828800" indent="0">
              <a:buNone/>
              <a:defRPr/>
            </a:lvl5pPr>
          </a:lstStyle>
          <a:p>
            <a:pPr lvl="0"/>
            <a:r>
              <a:rPr lang="ru-RU" dirty="0"/>
              <a:t>Образец текста</a:t>
            </a:r>
          </a:p>
        </p:txBody>
      </p:sp>
      <p:sp>
        <p:nvSpPr>
          <p:cNvPr id="5" name="Дата 3"/>
          <p:cNvSpPr>
            <a:spLocks noGrp="1"/>
          </p:cNvSpPr>
          <p:nvPr>
            <p:ph type="dt" sz="half" idx="10"/>
          </p:nvPr>
        </p:nvSpPr>
        <p:spPr/>
        <p:txBody>
          <a:bodyPr/>
          <a:lstStyle>
            <a:lvl1pPr>
              <a:defRPr smtClean="0">
                <a:solidFill>
                  <a:schemeClr val="bg1"/>
                </a:solidFill>
              </a:defRPr>
            </a:lvl1pPr>
          </a:lstStyle>
          <a:p>
            <a:pPr>
              <a:defRPr/>
            </a:pPr>
            <a:fld id="{DA3347CA-5933-49E4-AA0A-F57F6C1DEA9F}" type="datetimeFigureOut">
              <a:rPr lang="ru-RU"/>
              <a:pPr>
                <a:defRPr/>
              </a:pPr>
              <a:t>11.02.2024</a:t>
            </a:fld>
            <a:endParaRPr lang="ru-RU"/>
          </a:p>
        </p:txBody>
      </p:sp>
      <p:sp>
        <p:nvSpPr>
          <p:cNvPr id="6" name="Нижний колонтитул 4"/>
          <p:cNvSpPr>
            <a:spLocks noGrp="1"/>
          </p:cNvSpPr>
          <p:nvPr>
            <p:ph type="ftr" sz="quarter" idx="11"/>
          </p:nvPr>
        </p:nvSpPr>
        <p:spPr/>
        <p:txBody>
          <a:bodyPr/>
          <a:lstStyle>
            <a:lvl1pPr>
              <a:defRPr>
                <a:solidFill>
                  <a:schemeClr val="bg1"/>
                </a:solidFill>
              </a:defRPr>
            </a:lvl1pPr>
          </a:lstStyle>
          <a:p>
            <a:pPr>
              <a:defRPr/>
            </a:pPr>
            <a:endParaRPr lang="ru-RU"/>
          </a:p>
        </p:txBody>
      </p:sp>
      <p:sp>
        <p:nvSpPr>
          <p:cNvPr id="7" name="Номер слайда 5"/>
          <p:cNvSpPr>
            <a:spLocks noGrp="1"/>
          </p:cNvSpPr>
          <p:nvPr>
            <p:ph type="sldNum" sz="quarter" idx="12"/>
          </p:nvPr>
        </p:nvSpPr>
        <p:spPr/>
        <p:txBody>
          <a:bodyPr/>
          <a:lstStyle>
            <a:lvl1pPr>
              <a:defRPr smtClean="0">
                <a:solidFill>
                  <a:schemeClr val="bg1"/>
                </a:solidFill>
              </a:defRPr>
            </a:lvl1pPr>
          </a:lstStyle>
          <a:p>
            <a:pPr>
              <a:defRPr/>
            </a:pPr>
            <a:fld id="{7B1B62FD-4530-45C2-8337-5B2F0B99330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bg>
      <p:bgPr>
        <a:gradFill rotWithShape="1">
          <a:gsLst>
            <a:gs pos="0">
              <a:srgbClr val="070A83"/>
            </a:gs>
            <a:gs pos="39999">
              <a:srgbClr val="0A128C"/>
            </a:gs>
            <a:gs pos="70000">
              <a:srgbClr val="181CC7"/>
            </a:gs>
            <a:gs pos="88000">
              <a:srgbClr val="1508C4"/>
            </a:gs>
            <a:gs pos="100000">
              <a:srgbClr val="1F08C6"/>
            </a:gs>
          </a:gsLst>
          <a:lin ang="16200000" scaled="1"/>
        </a:gradFill>
        <a:effectLst/>
      </p:bgPr>
    </p:bg>
    <p:spTree>
      <p:nvGrpSpPr>
        <p:cNvPr id="1" name=""/>
        <p:cNvGrpSpPr/>
        <p:nvPr/>
      </p:nvGrpSpPr>
      <p:grpSpPr>
        <a:xfrm>
          <a:off x="0" y="0"/>
          <a:ext cx="0" cy="0"/>
          <a:chOff x="0" y="0"/>
          <a:chExt cx="0" cy="0"/>
        </a:xfrm>
      </p:grpSpPr>
      <p:pic>
        <p:nvPicPr>
          <p:cNvPr id="4"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8646585" y="920751"/>
            <a:ext cx="613833" cy="460375"/>
          </a:xfrm>
          <a:prstGeom prst="rect">
            <a:avLst/>
          </a:prstGeom>
          <a:noFill/>
          <a:ln w="9525">
            <a:noFill/>
            <a:miter lim="800000"/>
            <a:headEnd/>
            <a:tailEnd/>
          </a:ln>
        </p:spPr>
      </p:pic>
      <p:pic>
        <p:nvPicPr>
          <p:cNvPr id="5"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10151534" y="847726"/>
            <a:ext cx="613833" cy="460375"/>
          </a:xfrm>
          <a:prstGeom prst="rect">
            <a:avLst/>
          </a:prstGeom>
          <a:noFill/>
          <a:ln w="9525">
            <a:noFill/>
            <a:miter lim="800000"/>
            <a:headEnd/>
            <a:tailEnd/>
          </a:ln>
        </p:spPr>
      </p:pic>
      <p:pic>
        <p:nvPicPr>
          <p:cNvPr id="6"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1284818" y="1385889"/>
            <a:ext cx="613833" cy="460375"/>
          </a:xfrm>
          <a:prstGeom prst="rect">
            <a:avLst/>
          </a:prstGeom>
          <a:noFill/>
          <a:ln w="9525">
            <a:noFill/>
            <a:miter lim="800000"/>
            <a:headEnd/>
            <a:tailEnd/>
          </a:ln>
        </p:spPr>
      </p:pic>
      <p:pic>
        <p:nvPicPr>
          <p:cNvPr id="7"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11478685" y="1568451"/>
            <a:ext cx="613833" cy="460375"/>
          </a:xfrm>
          <a:prstGeom prst="rect">
            <a:avLst/>
          </a:prstGeom>
          <a:noFill/>
          <a:ln w="9525">
            <a:noFill/>
            <a:miter lim="800000"/>
            <a:headEnd/>
            <a:tailEnd/>
          </a:ln>
        </p:spPr>
      </p:pic>
      <p:pic>
        <p:nvPicPr>
          <p:cNvPr id="8" name="Picture 4"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2194984" y="401638"/>
            <a:ext cx="406400" cy="304800"/>
          </a:xfrm>
          <a:prstGeom prst="rect">
            <a:avLst/>
          </a:prstGeom>
          <a:noFill/>
          <a:ln w="9525">
            <a:noFill/>
            <a:miter lim="800000"/>
            <a:headEnd/>
            <a:tailEnd/>
          </a:ln>
        </p:spPr>
      </p:pic>
      <p:pic>
        <p:nvPicPr>
          <p:cNvPr id="9" name="Picture 4"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3807884" y="469900"/>
            <a:ext cx="406400" cy="304800"/>
          </a:xfrm>
          <a:prstGeom prst="rect">
            <a:avLst/>
          </a:prstGeom>
          <a:noFill/>
          <a:ln w="9525">
            <a:noFill/>
            <a:miter lim="800000"/>
            <a:headEnd/>
            <a:tailEnd/>
          </a:ln>
        </p:spPr>
      </p:pic>
      <p:pic>
        <p:nvPicPr>
          <p:cNvPr id="10"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4423834" y="115889"/>
            <a:ext cx="613833" cy="460375"/>
          </a:xfrm>
          <a:prstGeom prst="rect">
            <a:avLst/>
          </a:prstGeom>
          <a:noFill/>
          <a:ln w="9525">
            <a:noFill/>
            <a:miter lim="800000"/>
            <a:headEnd/>
            <a:tailEnd/>
          </a:ln>
        </p:spPr>
      </p:pic>
      <p:pic>
        <p:nvPicPr>
          <p:cNvPr id="11"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7304618" y="404814"/>
            <a:ext cx="613833" cy="460375"/>
          </a:xfrm>
          <a:prstGeom prst="rect">
            <a:avLst/>
          </a:prstGeom>
          <a:noFill/>
          <a:ln w="9525">
            <a:noFill/>
            <a:miter lim="800000"/>
            <a:headEnd/>
            <a:tailEnd/>
          </a:ln>
        </p:spPr>
      </p:pic>
      <p:pic>
        <p:nvPicPr>
          <p:cNvPr id="12"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11432118" y="239714"/>
            <a:ext cx="613833" cy="460375"/>
          </a:xfrm>
          <a:prstGeom prst="rect">
            <a:avLst/>
          </a:prstGeom>
          <a:noFill/>
          <a:ln w="9525">
            <a:noFill/>
            <a:miter lim="800000"/>
            <a:headEnd/>
            <a:tailEnd/>
          </a:ln>
        </p:spPr>
      </p:pic>
      <p:pic>
        <p:nvPicPr>
          <p:cNvPr id="13"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95252" y="882651"/>
            <a:ext cx="613833" cy="460375"/>
          </a:xfrm>
          <a:prstGeom prst="rect">
            <a:avLst/>
          </a:prstGeom>
          <a:noFill/>
          <a:ln w="9525">
            <a:noFill/>
            <a:miter lim="800000"/>
            <a:headEnd/>
            <a:tailEnd/>
          </a:ln>
        </p:spPr>
      </p:pic>
      <p:pic>
        <p:nvPicPr>
          <p:cNvPr id="14"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5977467" y="854076"/>
            <a:ext cx="611717" cy="460375"/>
          </a:xfrm>
          <a:prstGeom prst="rect">
            <a:avLst/>
          </a:prstGeom>
          <a:noFill/>
          <a:ln w="9525">
            <a:noFill/>
            <a:miter lim="800000"/>
            <a:headEnd/>
            <a:tailEnd/>
          </a:ln>
        </p:spPr>
      </p:pic>
      <p:sp>
        <p:nvSpPr>
          <p:cNvPr id="2" name="Заголовок 1"/>
          <p:cNvSpPr>
            <a:spLocks noGrp="1"/>
          </p:cNvSpPr>
          <p:nvPr>
            <p:ph type="title"/>
          </p:nvPr>
        </p:nvSpPr>
        <p:spPr/>
        <p:txBody>
          <a:bodyPr/>
          <a:lstStyle>
            <a:lvl1pPr>
              <a:defRPr>
                <a:solidFill>
                  <a:schemeClr val="bg1"/>
                </a:solidFill>
              </a:defRPr>
            </a:lvl1pPr>
          </a:lstStyle>
          <a:p>
            <a:r>
              <a:rPr lang="ru-RU" dirty="0"/>
              <a:t>Образец заголовка</a:t>
            </a:r>
          </a:p>
        </p:txBody>
      </p:sp>
      <p:sp>
        <p:nvSpPr>
          <p:cNvPr id="22" name="Рисунок 21"/>
          <p:cNvSpPr>
            <a:spLocks noGrp="1"/>
          </p:cNvSpPr>
          <p:nvPr>
            <p:ph type="pic" sz="quarter" idx="13"/>
          </p:nvPr>
        </p:nvSpPr>
        <p:spPr>
          <a:xfrm>
            <a:off x="686435" y="1616805"/>
            <a:ext cx="10793157" cy="4404483"/>
          </a:xfrm>
        </p:spPr>
        <p:txBody>
          <a:bodyPr rtlCol="0">
            <a:normAutofit/>
          </a:bodyPr>
          <a:lstStyle>
            <a:lvl1pPr>
              <a:defRPr>
                <a:solidFill>
                  <a:schemeClr val="bg1"/>
                </a:solidFill>
              </a:defRPr>
            </a:lvl1pPr>
          </a:lstStyle>
          <a:p>
            <a:pPr lvl="0"/>
            <a:endParaRPr lang="ru-RU" noProof="0"/>
          </a:p>
        </p:txBody>
      </p:sp>
      <p:sp>
        <p:nvSpPr>
          <p:cNvPr id="15" name="Дата 3"/>
          <p:cNvSpPr>
            <a:spLocks noGrp="1"/>
          </p:cNvSpPr>
          <p:nvPr>
            <p:ph type="dt" sz="half" idx="14"/>
          </p:nvPr>
        </p:nvSpPr>
        <p:spPr/>
        <p:txBody>
          <a:bodyPr/>
          <a:lstStyle>
            <a:lvl1pPr>
              <a:defRPr smtClean="0">
                <a:solidFill>
                  <a:schemeClr val="bg1"/>
                </a:solidFill>
              </a:defRPr>
            </a:lvl1pPr>
          </a:lstStyle>
          <a:p>
            <a:pPr>
              <a:defRPr/>
            </a:pPr>
            <a:fld id="{0D353EAD-F706-4E6A-8F12-4FC79EAA6DF5}" type="datetimeFigureOut">
              <a:rPr lang="ru-RU"/>
              <a:pPr>
                <a:defRPr/>
              </a:pPr>
              <a:t>11.02.2024</a:t>
            </a:fld>
            <a:endParaRPr lang="ru-RU"/>
          </a:p>
        </p:txBody>
      </p:sp>
      <p:sp>
        <p:nvSpPr>
          <p:cNvPr id="16" name="Нижний колонтитул 4"/>
          <p:cNvSpPr>
            <a:spLocks noGrp="1"/>
          </p:cNvSpPr>
          <p:nvPr>
            <p:ph type="ftr" sz="quarter" idx="15"/>
          </p:nvPr>
        </p:nvSpPr>
        <p:spPr/>
        <p:txBody>
          <a:bodyPr/>
          <a:lstStyle>
            <a:lvl1pPr>
              <a:defRPr>
                <a:solidFill>
                  <a:schemeClr val="bg1"/>
                </a:solidFill>
              </a:defRPr>
            </a:lvl1pPr>
          </a:lstStyle>
          <a:p>
            <a:pPr>
              <a:defRPr/>
            </a:pPr>
            <a:endParaRPr lang="ru-RU"/>
          </a:p>
        </p:txBody>
      </p:sp>
      <p:sp>
        <p:nvSpPr>
          <p:cNvPr id="17" name="Номер слайда 5"/>
          <p:cNvSpPr>
            <a:spLocks noGrp="1"/>
          </p:cNvSpPr>
          <p:nvPr>
            <p:ph type="sldNum" sz="quarter" idx="16"/>
          </p:nvPr>
        </p:nvSpPr>
        <p:spPr/>
        <p:txBody>
          <a:bodyPr/>
          <a:lstStyle>
            <a:lvl1pPr>
              <a:defRPr smtClean="0">
                <a:solidFill>
                  <a:schemeClr val="bg1"/>
                </a:solidFill>
              </a:defRPr>
            </a:lvl1pPr>
          </a:lstStyle>
          <a:p>
            <a:pPr>
              <a:defRPr/>
            </a:pPr>
            <a:fld id="{A5CB3341-75AB-49CB-A8F0-A2FBFE8C2B11}"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Заголовок и объект">
    <p:bg>
      <p:bgPr>
        <a:gradFill rotWithShape="1">
          <a:gsLst>
            <a:gs pos="0">
              <a:srgbClr val="070A83"/>
            </a:gs>
            <a:gs pos="39999">
              <a:srgbClr val="0A128C"/>
            </a:gs>
            <a:gs pos="70000">
              <a:srgbClr val="181CC7"/>
            </a:gs>
            <a:gs pos="88000">
              <a:srgbClr val="1508C4"/>
            </a:gs>
            <a:gs pos="100000">
              <a:srgbClr val="1F08C6"/>
            </a:gs>
          </a:gsLst>
          <a:lin ang="16200000" scaled="1"/>
        </a:gradFill>
        <a:effectLst/>
      </p:bgPr>
    </p:bg>
    <p:spTree>
      <p:nvGrpSpPr>
        <p:cNvPr id="1" name=""/>
        <p:cNvGrpSpPr/>
        <p:nvPr/>
      </p:nvGrpSpPr>
      <p:grpSpPr>
        <a:xfrm>
          <a:off x="0" y="0"/>
          <a:ext cx="0" cy="0"/>
          <a:chOff x="0" y="0"/>
          <a:chExt cx="0" cy="0"/>
        </a:xfrm>
      </p:grpSpPr>
      <p:pic>
        <p:nvPicPr>
          <p:cNvPr id="3"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8646585" y="920751"/>
            <a:ext cx="613833" cy="460375"/>
          </a:xfrm>
          <a:prstGeom prst="rect">
            <a:avLst/>
          </a:prstGeom>
          <a:noFill/>
          <a:ln w="9525">
            <a:noFill/>
            <a:miter lim="800000"/>
            <a:headEnd/>
            <a:tailEnd/>
          </a:ln>
        </p:spPr>
      </p:pic>
      <p:pic>
        <p:nvPicPr>
          <p:cNvPr id="4"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10151534" y="847726"/>
            <a:ext cx="613833" cy="460375"/>
          </a:xfrm>
          <a:prstGeom prst="rect">
            <a:avLst/>
          </a:prstGeom>
          <a:noFill/>
          <a:ln w="9525">
            <a:noFill/>
            <a:miter lim="800000"/>
            <a:headEnd/>
            <a:tailEnd/>
          </a:ln>
        </p:spPr>
      </p:pic>
      <p:pic>
        <p:nvPicPr>
          <p:cNvPr id="5"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1284818" y="1385889"/>
            <a:ext cx="613833" cy="460375"/>
          </a:xfrm>
          <a:prstGeom prst="rect">
            <a:avLst/>
          </a:prstGeom>
          <a:noFill/>
          <a:ln w="9525">
            <a:noFill/>
            <a:miter lim="800000"/>
            <a:headEnd/>
            <a:tailEnd/>
          </a:ln>
        </p:spPr>
      </p:pic>
      <p:pic>
        <p:nvPicPr>
          <p:cNvPr id="6"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11478685" y="1568451"/>
            <a:ext cx="613833" cy="460375"/>
          </a:xfrm>
          <a:prstGeom prst="rect">
            <a:avLst/>
          </a:prstGeom>
          <a:noFill/>
          <a:ln w="9525">
            <a:noFill/>
            <a:miter lim="800000"/>
            <a:headEnd/>
            <a:tailEnd/>
          </a:ln>
        </p:spPr>
      </p:pic>
      <p:pic>
        <p:nvPicPr>
          <p:cNvPr id="7" name="Picture 4"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2194984" y="401638"/>
            <a:ext cx="406400" cy="304800"/>
          </a:xfrm>
          <a:prstGeom prst="rect">
            <a:avLst/>
          </a:prstGeom>
          <a:noFill/>
          <a:ln w="9525">
            <a:noFill/>
            <a:miter lim="800000"/>
            <a:headEnd/>
            <a:tailEnd/>
          </a:ln>
        </p:spPr>
      </p:pic>
      <p:pic>
        <p:nvPicPr>
          <p:cNvPr id="8" name="Picture 4"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3807884" y="469900"/>
            <a:ext cx="406400" cy="304800"/>
          </a:xfrm>
          <a:prstGeom prst="rect">
            <a:avLst/>
          </a:prstGeom>
          <a:noFill/>
          <a:ln w="9525">
            <a:noFill/>
            <a:miter lim="800000"/>
            <a:headEnd/>
            <a:tailEnd/>
          </a:ln>
        </p:spPr>
      </p:pic>
      <p:pic>
        <p:nvPicPr>
          <p:cNvPr id="9"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4423834" y="115889"/>
            <a:ext cx="613833" cy="460375"/>
          </a:xfrm>
          <a:prstGeom prst="rect">
            <a:avLst/>
          </a:prstGeom>
          <a:noFill/>
          <a:ln w="9525">
            <a:noFill/>
            <a:miter lim="800000"/>
            <a:headEnd/>
            <a:tailEnd/>
          </a:ln>
        </p:spPr>
      </p:pic>
      <p:pic>
        <p:nvPicPr>
          <p:cNvPr id="10"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7304618" y="404814"/>
            <a:ext cx="613833" cy="460375"/>
          </a:xfrm>
          <a:prstGeom prst="rect">
            <a:avLst/>
          </a:prstGeom>
          <a:noFill/>
          <a:ln w="9525">
            <a:noFill/>
            <a:miter lim="800000"/>
            <a:headEnd/>
            <a:tailEnd/>
          </a:ln>
        </p:spPr>
      </p:pic>
      <p:pic>
        <p:nvPicPr>
          <p:cNvPr id="11"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11432118" y="239714"/>
            <a:ext cx="613833" cy="460375"/>
          </a:xfrm>
          <a:prstGeom prst="rect">
            <a:avLst/>
          </a:prstGeom>
          <a:noFill/>
          <a:ln w="9525">
            <a:noFill/>
            <a:miter lim="800000"/>
            <a:headEnd/>
            <a:tailEnd/>
          </a:ln>
        </p:spPr>
      </p:pic>
      <p:pic>
        <p:nvPicPr>
          <p:cNvPr id="12"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95252" y="882651"/>
            <a:ext cx="613833" cy="460375"/>
          </a:xfrm>
          <a:prstGeom prst="rect">
            <a:avLst/>
          </a:prstGeom>
          <a:noFill/>
          <a:ln w="9525">
            <a:noFill/>
            <a:miter lim="800000"/>
            <a:headEnd/>
            <a:tailEnd/>
          </a:ln>
        </p:spPr>
      </p:pic>
      <p:pic>
        <p:nvPicPr>
          <p:cNvPr id="13" name="Picture 2" descr="http://img-fotki.yandex.ru/get/6207/94689460.147/0_73c4b_aa133b18_S.jpg"/>
          <p:cNvPicPr>
            <a:picLocks noChangeAspect="1" noChangeArrowheads="1" noCrop="1"/>
          </p:cNvPicPr>
          <p:nvPr userDrawn="1"/>
        </p:nvPicPr>
        <p:blipFill>
          <a:blip r:embed="rId2" cstate="print"/>
          <a:srcRect/>
          <a:stretch>
            <a:fillRect/>
          </a:stretch>
        </p:blipFill>
        <p:spPr bwMode="auto">
          <a:xfrm>
            <a:off x="5977467" y="854076"/>
            <a:ext cx="611717" cy="460375"/>
          </a:xfrm>
          <a:prstGeom prst="rect">
            <a:avLst/>
          </a:prstGeom>
          <a:noFill/>
          <a:ln w="9525">
            <a:noFill/>
            <a:miter lim="800000"/>
            <a:headEnd/>
            <a:tailEnd/>
          </a:ln>
        </p:spPr>
      </p:pic>
      <p:sp>
        <p:nvSpPr>
          <p:cNvPr id="2" name="Заголовок 1"/>
          <p:cNvSpPr>
            <a:spLocks noGrp="1"/>
          </p:cNvSpPr>
          <p:nvPr>
            <p:ph type="title"/>
          </p:nvPr>
        </p:nvSpPr>
        <p:spPr/>
        <p:txBody>
          <a:bodyPr/>
          <a:lstStyle>
            <a:lvl1pPr algn="ctr">
              <a:defRPr>
                <a:solidFill>
                  <a:schemeClr val="bg1"/>
                </a:solidFill>
              </a:defRPr>
            </a:lvl1pPr>
          </a:lstStyle>
          <a:p>
            <a:r>
              <a:rPr lang="ru-RU" dirty="0"/>
              <a:t>Образец заголовка</a:t>
            </a:r>
          </a:p>
        </p:txBody>
      </p:sp>
      <p:sp>
        <p:nvSpPr>
          <p:cNvPr id="14" name="Дата 3"/>
          <p:cNvSpPr>
            <a:spLocks noGrp="1"/>
          </p:cNvSpPr>
          <p:nvPr>
            <p:ph type="dt" sz="half" idx="10"/>
          </p:nvPr>
        </p:nvSpPr>
        <p:spPr/>
        <p:txBody>
          <a:bodyPr/>
          <a:lstStyle>
            <a:lvl1pPr>
              <a:defRPr smtClean="0">
                <a:solidFill>
                  <a:schemeClr val="bg1"/>
                </a:solidFill>
              </a:defRPr>
            </a:lvl1pPr>
          </a:lstStyle>
          <a:p>
            <a:pPr>
              <a:defRPr/>
            </a:pPr>
            <a:fld id="{7D4F284F-4307-4807-B5F2-F729AD3E0567}" type="datetimeFigureOut">
              <a:rPr lang="ru-RU"/>
              <a:pPr>
                <a:defRPr/>
              </a:pPr>
              <a:t>11.02.2024</a:t>
            </a:fld>
            <a:endParaRPr lang="ru-RU"/>
          </a:p>
        </p:txBody>
      </p:sp>
      <p:sp>
        <p:nvSpPr>
          <p:cNvPr id="15" name="Нижний колонтитул 4"/>
          <p:cNvSpPr>
            <a:spLocks noGrp="1"/>
          </p:cNvSpPr>
          <p:nvPr>
            <p:ph type="ftr" sz="quarter" idx="11"/>
          </p:nvPr>
        </p:nvSpPr>
        <p:spPr/>
        <p:txBody>
          <a:bodyPr/>
          <a:lstStyle>
            <a:lvl1pPr>
              <a:defRPr>
                <a:solidFill>
                  <a:schemeClr val="bg1"/>
                </a:solidFill>
              </a:defRPr>
            </a:lvl1pPr>
          </a:lstStyle>
          <a:p>
            <a:pPr>
              <a:defRPr/>
            </a:pPr>
            <a:endParaRPr lang="ru-RU"/>
          </a:p>
        </p:txBody>
      </p:sp>
      <p:sp>
        <p:nvSpPr>
          <p:cNvPr id="16" name="Номер слайда 5"/>
          <p:cNvSpPr>
            <a:spLocks noGrp="1"/>
          </p:cNvSpPr>
          <p:nvPr>
            <p:ph type="sldNum" sz="quarter" idx="12"/>
          </p:nvPr>
        </p:nvSpPr>
        <p:spPr/>
        <p:txBody>
          <a:bodyPr/>
          <a:lstStyle>
            <a:lvl1pPr>
              <a:defRPr smtClean="0">
                <a:solidFill>
                  <a:schemeClr val="bg1"/>
                </a:solidFill>
              </a:defRPr>
            </a:lvl1pPr>
          </a:lstStyle>
          <a:p>
            <a:pPr>
              <a:defRPr/>
            </a:pPr>
            <a:fld id="{DB795E71-E03D-45E6-9567-EB78BB495A7B}"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BB89B259-6E3F-4BA4-A144-1FE90E23A42A}" type="datetimeFigureOut">
              <a:rPr lang="ru-RU"/>
              <a:pPr>
                <a:defRPr/>
              </a:pPr>
              <a:t>11.02.2024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AF56E663-830B-4A10-8449-EF87D33AE3ED}"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DF85CCA9-6716-4808-8D54-CDFCCB4E839D}" type="datetimeFigureOut">
              <a:rPr lang="ru-RU"/>
              <a:pPr>
                <a:defRPr/>
              </a:pPr>
              <a:t>11.02.2024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5919001B-375C-46A4-81A7-779FE94885F2}"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Титульный слайд">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 name="Picture 2" descr="http://img-fotki.yandex.ru/get/6207/94689460.147/0_73c4b_aa133b18_S.jpg">
            <a:extLst>
              <a:ext uri="{FF2B5EF4-FFF2-40B4-BE49-F238E27FC236}">
                <a16:creationId xmlns:a16="http://schemas.microsoft.com/office/drawing/2014/main" id="{3BA195C1-F47B-0084-FB24-80920452200C}"/>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6569" y="4445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descr="http://img-fotki.yandex.ru/get/6207/94689460.147/0_73c4b_aa133b18_S.jpg">
            <a:extLst>
              <a:ext uri="{FF2B5EF4-FFF2-40B4-BE49-F238E27FC236}">
                <a16:creationId xmlns:a16="http://schemas.microsoft.com/office/drawing/2014/main" id="{C7028F08-55B6-4114-316C-2589745B430E}"/>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70467" y="47148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http://img-fotki.yandex.ru/get/6207/94689460.147/0_73c4b_aa133b18_S.jpg">
            <a:extLst>
              <a:ext uri="{FF2B5EF4-FFF2-40B4-BE49-F238E27FC236}">
                <a16:creationId xmlns:a16="http://schemas.microsoft.com/office/drawing/2014/main" id="{986D6AC1-DC29-EBD4-9B86-F87C0D78F44B}"/>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16867" y="49688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http://img-fotki.yandex.ru/get/6207/94689460.147/0_73c4b_aa133b18_S.jpg">
            <a:extLst>
              <a:ext uri="{FF2B5EF4-FFF2-40B4-BE49-F238E27FC236}">
                <a16:creationId xmlns:a16="http://schemas.microsoft.com/office/drawing/2014/main" id="{CE8F4E11-3E66-59B7-43B2-A42DA8A7CA90}"/>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423836" y="4445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http://img-fotki.yandex.ru/get/6207/94689460.147/0_73c4b_aa133b18_S.jpg">
            <a:extLst>
              <a:ext uri="{FF2B5EF4-FFF2-40B4-BE49-F238E27FC236}">
                <a16:creationId xmlns:a16="http://schemas.microsoft.com/office/drawing/2014/main" id="{57AB9B10-C0A1-79A7-AD3B-69ED89F758A9}"/>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522384" y="334963"/>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http://img-fotki.yandex.ru/get/6207/94689460.147/0_73c4b_aa133b18_S.jpg">
            <a:extLst>
              <a:ext uri="{FF2B5EF4-FFF2-40B4-BE49-F238E27FC236}">
                <a16:creationId xmlns:a16="http://schemas.microsoft.com/office/drawing/2014/main" id="{8F4B5534-354E-B18F-5231-8A3906032E9D}"/>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304620" y="4445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http://img-fotki.yandex.ru/get/6207/94689460.147/0_73c4b_aa133b18_S.jpg">
            <a:extLst>
              <a:ext uri="{FF2B5EF4-FFF2-40B4-BE49-F238E27FC236}">
                <a16:creationId xmlns:a16="http://schemas.microsoft.com/office/drawing/2014/main" id="{A67BAB50-5055-05E4-11C0-2EFAE4A29AF6}"/>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015817" y="17145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http://img-fotki.yandex.ru/get/6207/94689460.147/0_73c4b_aa133b18_S.jpg">
            <a:extLst>
              <a:ext uri="{FF2B5EF4-FFF2-40B4-BE49-F238E27FC236}">
                <a16:creationId xmlns:a16="http://schemas.microsoft.com/office/drawing/2014/main" id="{578FE065-0BF7-C460-0085-683B98EB8375}"/>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00020" y="8255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http://img-fotki.yandex.ru/get/6207/94689460.147/0_73c4b_aa133b18_S.jpg">
            <a:extLst>
              <a:ext uri="{FF2B5EF4-FFF2-40B4-BE49-F238E27FC236}">
                <a16:creationId xmlns:a16="http://schemas.microsoft.com/office/drawing/2014/main" id="{B39684F8-DDD3-5950-5ACE-2BB67ACB85FB}"/>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495367" y="42545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http://img-fotki.yandex.ru/get/6207/94689460.147/0_73c4b_aa133b18_S.jpg">
            <a:extLst>
              <a:ext uri="{FF2B5EF4-FFF2-40B4-BE49-F238E27FC236}">
                <a16:creationId xmlns:a16="http://schemas.microsoft.com/office/drawing/2014/main" id="{E3F69E4E-F647-E65A-0FDA-4322CEC835ED}"/>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943167" y="188913"/>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http://img-fotki.yandex.ru/get/6207/94689460.147/0_73c4b_aa133b18_S.jpg">
            <a:extLst>
              <a:ext uri="{FF2B5EF4-FFF2-40B4-BE49-F238E27FC236}">
                <a16:creationId xmlns:a16="http://schemas.microsoft.com/office/drawing/2014/main" id="{74766B7F-870D-ECEE-8120-F68ED837D5AD}"/>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478686" y="8255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descr="http://img-fotki.yandex.ru/get/6207/94689460.147/0_73c4b_aa133b18_S.jpg">
            <a:extLst>
              <a:ext uri="{FF2B5EF4-FFF2-40B4-BE49-F238E27FC236}">
                <a16:creationId xmlns:a16="http://schemas.microsoft.com/office/drawing/2014/main" id="{4023A68A-407C-5352-DAB7-74E430CE59FA}"/>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36651" y="112553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4" descr="http://img-fotki.yandex.ru/get/6207/94689460.147/0_73c4b_aa133b18_S.jpg">
            <a:extLst>
              <a:ext uri="{FF2B5EF4-FFF2-40B4-BE49-F238E27FC236}">
                <a16:creationId xmlns:a16="http://schemas.microsoft.com/office/drawing/2014/main" id="{38E86E4F-5411-15EC-0E33-49AF9E59AFC0}"/>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194984" y="892175"/>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4" descr="http://img-fotki.yandex.ru/get/6207/94689460.147/0_73c4b_aa133b18_S.jpg">
            <a:extLst>
              <a:ext uri="{FF2B5EF4-FFF2-40B4-BE49-F238E27FC236}">
                <a16:creationId xmlns:a16="http://schemas.microsoft.com/office/drawing/2014/main" id="{A9ADEF12-D72E-B634-C3A6-FB5591554F23}"/>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807884" y="96043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 descr="http://img-fotki.yandex.ru/get/6207/94689460.147/0_73c4b_aa133b18_S.jpg">
            <a:extLst>
              <a:ext uri="{FF2B5EF4-FFF2-40B4-BE49-F238E27FC236}">
                <a16:creationId xmlns:a16="http://schemas.microsoft.com/office/drawing/2014/main" id="{D977662E-19C6-DC63-B2B8-309A2C7246AE}"/>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551336" y="73025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 descr="http://img-fotki.yandex.ru/get/6207/94689460.147/0_73c4b_aa133b18_S.jpg">
            <a:extLst>
              <a:ext uri="{FF2B5EF4-FFF2-40B4-BE49-F238E27FC236}">
                <a16:creationId xmlns:a16="http://schemas.microsoft.com/office/drawing/2014/main" id="{6F084770-8FC3-B432-BEBB-7C0C08EB289C}"/>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432120" y="73025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descr="http://img-fotki.yandex.ru/get/6207/94689460.147/0_73c4b_aa133b18_S.jpg">
            <a:extLst>
              <a:ext uri="{FF2B5EF4-FFF2-40B4-BE49-F238E27FC236}">
                <a16:creationId xmlns:a16="http://schemas.microsoft.com/office/drawing/2014/main" id="{239E0C52-C0D2-FDBC-54B4-78F9DC17B683}"/>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253" y="1373191"/>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4" descr="http://img-fotki.yandex.ru/get/6207/94689460.147/0_73c4b_aa133b18_S.jpg">
            <a:extLst>
              <a:ext uri="{FF2B5EF4-FFF2-40B4-BE49-F238E27FC236}">
                <a16:creationId xmlns:a16="http://schemas.microsoft.com/office/drawing/2014/main" id="{A5260EC1-26DF-FE4F-5802-526F8DEA59D4}"/>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17033" y="179863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http://img-fotki.yandex.ru/get/6207/94689460.147/0_73c4b_aa133b18_S.jpg">
            <a:extLst>
              <a:ext uri="{FF2B5EF4-FFF2-40B4-BE49-F238E27FC236}">
                <a16:creationId xmlns:a16="http://schemas.microsoft.com/office/drawing/2014/main" id="{24BC5871-AED3-4B73-0422-5086B0BAB66A}"/>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292351" y="170180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 descr="http://img-fotki.yandex.ru/get/6207/94689460.147/0_73c4b_aa133b18_S.jpg">
            <a:extLst>
              <a:ext uri="{FF2B5EF4-FFF2-40B4-BE49-F238E27FC236}">
                <a16:creationId xmlns:a16="http://schemas.microsoft.com/office/drawing/2014/main" id="{C3CCEC38-E334-9413-491B-F47EE5D2F3DD}"/>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128436" y="1373191"/>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 descr="http://img-fotki.yandex.ru/get/6207/94689460.147/0_73c4b_aa133b18_S.jpg">
            <a:extLst>
              <a:ext uri="{FF2B5EF4-FFF2-40B4-BE49-F238E27FC236}">
                <a16:creationId xmlns:a16="http://schemas.microsoft.com/office/drawing/2014/main" id="{951300EA-D2A7-2042-7C0E-F3FBBBFE9C2A}"/>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63433" y="182403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descr="http://img-fotki.yandex.ru/get/6207/94689460.147/0_73c4b_aa133b18_S.jpg">
            <a:extLst>
              <a:ext uri="{FF2B5EF4-FFF2-40B4-BE49-F238E27FC236}">
                <a16:creationId xmlns:a16="http://schemas.microsoft.com/office/drawing/2014/main" id="{C3C80702-95F2-697D-0414-4482A2CB505D}"/>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470402" y="1373191"/>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4" descr="http://img-fotki.yandex.ru/get/6207/94689460.147/0_73c4b_aa133b18_S.jpg">
            <a:extLst>
              <a:ext uri="{FF2B5EF4-FFF2-40B4-BE49-F238E27FC236}">
                <a16:creationId xmlns:a16="http://schemas.microsoft.com/office/drawing/2014/main" id="{15C6EDAD-6E78-9A47-0C42-320254468B3C}"/>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571067" y="166370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4" descr="http://img-fotki.yandex.ru/get/6207/94689460.147/0_73c4b_aa133b18_S.jpg">
            <a:extLst>
              <a:ext uri="{FF2B5EF4-FFF2-40B4-BE49-F238E27FC236}">
                <a16:creationId xmlns:a16="http://schemas.microsoft.com/office/drawing/2014/main" id="{B3068B4B-7AD3-6010-89F5-C1FC4FD8C920}"/>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064500" y="150018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4" descr="http://img-fotki.yandex.ru/get/6207/94689460.147/0_73c4b_aa133b18_S.jpg">
            <a:extLst>
              <a:ext uri="{FF2B5EF4-FFF2-40B4-BE49-F238E27FC236}">
                <a16:creationId xmlns:a16="http://schemas.microsoft.com/office/drawing/2014/main" id="{01F359CA-78AF-BF2F-06FB-C991F0ADD4A4}"/>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41933" y="175260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 descr="http://img-fotki.yandex.ru/get/6207/94689460.147/0_73c4b_aa133b18_S.jpg">
            <a:extLst>
              <a:ext uri="{FF2B5EF4-FFF2-40B4-BE49-F238E27FC236}">
                <a16:creationId xmlns:a16="http://schemas.microsoft.com/office/drawing/2014/main" id="{7C97917D-0DA7-9DA1-15BA-DB6269017585}"/>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151536" y="1338266"/>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4" descr="http://img-fotki.yandex.ru/get/6207/94689460.147/0_73c4b_aa133b18_S.jpg">
            <a:extLst>
              <a:ext uri="{FF2B5EF4-FFF2-40B4-BE49-F238E27FC236}">
                <a16:creationId xmlns:a16="http://schemas.microsoft.com/office/drawing/2014/main" id="{CEAB7925-2246-E210-7CAB-E1E27B620B25}"/>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991851" y="1516063"/>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 descr="http://img-fotki.yandex.ru/get/6207/94689460.147/0_73c4b_aa133b18_S.jpg">
            <a:extLst>
              <a:ext uri="{FF2B5EF4-FFF2-40B4-BE49-F238E27FC236}">
                <a16:creationId xmlns:a16="http://schemas.microsoft.com/office/drawing/2014/main" id="{6D120433-A358-301C-1BEC-8E14EC4D14DC}"/>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284820" y="1876428"/>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4" descr="http://img-fotki.yandex.ru/get/6207/94689460.147/0_73c4b_aa133b18_S.jpg">
            <a:extLst>
              <a:ext uri="{FF2B5EF4-FFF2-40B4-BE49-F238E27FC236}">
                <a16:creationId xmlns:a16="http://schemas.microsoft.com/office/drawing/2014/main" id="{FE7B004F-D739-6C68-2169-04642D181F4A}"/>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854451" y="228758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4" descr="http://img-fotki.yandex.ru/get/6207/94689460.147/0_73c4b_aa133b18_S.jpg">
            <a:extLst>
              <a:ext uri="{FF2B5EF4-FFF2-40B4-BE49-F238E27FC236}">
                <a16:creationId xmlns:a16="http://schemas.microsoft.com/office/drawing/2014/main" id="{BF05AC4E-04C4-522A-4E62-3FEB215F9071}"/>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769100" y="214788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2" descr="http://img-fotki.yandex.ru/get/6207/94689460.147/0_73c4b_aa133b18_S.jpg">
            <a:extLst>
              <a:ext uri="{FF2B5EF4-FFF2-40B4-BE49-F238E27FC236}">
                <a16:creationId xmlns:a16="http://schemas.microsoft.com/office/drawing/2014/main" id="{9FE86F0E-A2FC-9A97-FEB3-2BC558106655}"/>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351186" y="222250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4" descr="http://img-fotki.yandex.ru/get/6207/94689460.147/0_73c4b_aa133b18_S.jpg">
            <a:extLst>
              <a:ext uri="{FF2B5EF4-FFF2-40B4-BE49-F238E27FC236}">
                <a16:creationId xmlns:a16="http://schemas.microsoft.com/office/drawing/2014/main" id="{871C1DA2-EEBF-C9D0-54DB-6C3EC1FDF534}"/>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954433" y="1954213"/>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 descr="http://img-fotki.yandex.ru/get/6207/94689460.147/0_73c4b_aa133b18_S.jpg">
            <a:extLst>
              <a:ext uri="{FF2B5EF4-FFF2-40B4-BE49-F238E27FC236}">
                <a16:creationId xmlns:a16="http://schemas.microsoft.com/office/drawing/2014/main" id="{55FC2E1B-0E90-4F9E-6880-118572B64EBD}"/>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00020" y="205740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2" descr="http://img-fotki.yandex.ru/get/6207/94689460.147/0_73c4b_aa133b18_S.jpg">
            <a:extLst>
              <a:ext uri="{FF2B5EF4-FFF2-40B4-BE49-F238E27FC236}">
                <a16:creationId xmlns:a16="http://schemas.microsoft.com/office/drawing/2014/main" id="{FC50E1B0-5209-756C-D821-141314D75B11}"/>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104969" y="1985966"/>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2" descr="http://img-fotki.yandex.ru/get/6207/94689460.147/0_73c4b_aa133b18_S.jpg">
            <a:extLst>
              <a:ext uri="{FF2B5EF4-FFF2-40B4-BE49-F238E27FC236}">
                <a16:creationId xmlns:a16="http://schemas.microsoft.com/office/drawing/2014/main" id="{0B9BF107-FC6E-90ED-AABF-D941D48F8F42}"/>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478686" y="205740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2" descr="http://img-fotki.yandex.ru/get/6207/94689460.147/0_73c4b_aa133b18_S.jpg">
            <a:extLst>
              <a:ext uri="{FF2B5EF4-FFF2-40B4-BE49-F238E27FC236}">
                <a16:creationId xmlns:a16="http://schemas.microsoft.com/office/drawing/2014/main" id="{2628BDA6-5038-6A3B-08A2-290711A6415C}"/>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41820" y="2735266"/>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4" descr="http://img-fotki.yandex.ru/get/6207/94689460.147/0_73c4b_aa133b18_S.jpg">
            <a:extLst>
              <a:ext uri="{FF2B5EF4-FFF2-40B4-BE49-F238E27FC236}">
                <a16:creationId xmlns:a16="http://schemas.microsoft.com/office/drawing/2014/main" id="{B85DD963-7DA4-440A-6FDB-9DFCFE142492}"/>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38917" y="3063875"/>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2" descr="http://img-fotki.yandex.ru/get/6207/94689460.147/0_73c4b_aa133b18_S.jpg">
            <a:extLst>
              <a:ext uri="{FF2B5EF4-FFF2-40B4-BE49-F238E27FC236}">
                <a16:creationId xmlns:a16="http://schemas.microsoft.com/office/drawing/2014/main" id="{68259386-82DF-453E-E6D3-A304875879BA}"/>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177120" y="2735266"/>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2" descr="http://img-fotki.yandex.ru/get/6207/94689460.147/0_73c4b_aa133b18_S.jpg">
            <a:extLst>
              <a:ext uri="{FF2B5EF4-FFF2-40B4-BE49-F238E27FC236}">
                <a16:creationId xmlns:a16="http://schemas.microsoft.com/office/drawing/2014/main" id="{8D8A2A39-878D-83E7-AC2D-7F5E01B6B795}"/>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519086" y="2735266"/>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2" descr="http://img-fotki.yandex.ru/get/6207/94689460.147/0_73c4b_aa133b18_S.jpg">
            <a:extLst>
              <a:ext uri="{FF2B5EF4-FFF2-40B4-BE49-F238E27FC236}">
                <a16:creationId xmlns:a16="http://schemas.microsoft.com/office/drawing/2014/main" id="{316D0694-0DE8-7EDB-F75D-46C575D554F7}"/>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024036" y="2706691"/>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4" descr="http://img-fotki.yandex.ru/get/6207/94689460.147/0_73c4b_aa133b18_S.jpg">
            <a:extLst>
              <a:ext uri="{FF2B5EF4-FFF2-40B4-BE49-F238E27FC236}">
                <a16:creationId xmlns:a16="http://schemas.microsoft.com/office/drawing/2014/main" id="{BCA0B608-FA67-A52E-3F2D-6794343976AD}"/>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81851" y="3078163"/>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4" descr="http://img-fotki.yandex.ru/get/6207/94689460.147/0_73c4b_aa133b18_S.jpg">
            <a:extLst>
              <a:ext uri="{FF2B5EF4-FFF2-40B4-BE49-F238E27FC236}">
                <a16:creationId xmlns:a16="http://schemas.microsoft.com/office/drawing/2014/main" id="{664D61CD-7CF6-6CAB-209E-4595D24E9CD6}"/>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111067" y="2862263"/>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4" descr="http://img-fotki.yandex.ru/get/6207/94689460.147/0_73c4b_aa133b18_S.jpg">
            <a:extLst>
              <a:ext uri="{FF2B5EF4-FFF2-40B4-BE49-F238E27FC236}">
                <a16:creationId xmlns:a16="http://schemas.microsoft.com/office/drawing/2014/main" id="{BCBF6B75-9884-E603-D59F-E47FEF55D195}"/>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038417" y="287813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4" descr="http://img-fotki.yandex.ru/get/6207/94689460.147/0_73c4b_aa133b18_S.jpg">
            <a:extLst>
              <a:ext uri="{FF2B5EF4-FFF2-40B4-BE49-F238E27FC236}">
                <a16:creationId xmlns:a16="http://schemas.microsoft.com/office/drawing/2014/main" id="{8B188D1E-EB11-4F0A-5706-7EC688AFC924}"/>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231900" y="3814763"/>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4" descr="http://img-fotki.yandex.ru/get/6207/94689460.147/0_73c4b_aa133b18_S.jpg">
            <a:extLst>
              <a:ext uri="{FF2B5EF4-FFF2-40B4-BE49-F238E27FC236}">
                <a16:creationId xmlns:a16="http://schemas.microsoft.com/office/drawing/2014/main" id="{DD36B875-591D-6897-D3BF-03542CB6A850}"/>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288117" y="358140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2" descr="http://img-fotki.yandex.ru/get/6207/94689460.147/0_73c4b_aa133b18_S.jpg">
            <a:extLst>
              <a:ext uri="{FF2B5EF4-FFF2-40B4-BE49-F238E27FC236}">
                <a16:creationId xmlns:a16="http://schemas.microsoft.com/office/drawing/2014/main" id="{87AA589F-3277-372C-470F-99CE03B75C7C}"/>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519086" y="329565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2" descr="http://img-fotki.yandex.ru/get/6207/94689460.147/0_73c4b_aa133b18_S.jpg">
            <a:extLst>
              <a:ext uri="{FF2B5EF4-FFF2-40B4-BE49-F238E27FC236}">
                <a16:creationId xmlns:a16="http://schemas.microsoft.com/office/drawing/2014/main" id="{B2850177-CA8E-A100-CA71-571EAD4B9EE9}"/>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161620" y="3313116"/>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2" descr="http://img-fotki.yandex.ru/get/6207/94689460.147/0_73c4b_aa133b18_S.jpg">
            <a:extLst>
              <a:ext uri="{FF2B5EF4-FFF2-40B4-BE49-F238E27FC236}">
                <a16:creationId xmlns:a16="http://schemas.microsoft.com/office/drawing/2014/main" id="{C1F30AD9-ECB6-BA4C-E96A-EC2C4A8ABD9F}"/>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397753" y="3584578"/>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4" descr="http://img-fotki.yandex.ru/get/6207/94689460.147/0_73c4b_aa133b18_S.jpg">
            <a:extLst>
              <a:ext uri="{FF2B5EF4-FFF2-40B4-BE49-F238E27FC236}">
                <a16:creationId xmlns:a16="http://schemas.microsoft.com/office/drawing/2014/main" id="{7BFBF56A-D588-CEE7-484C-62168A9A61C7}"/>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387417" y="366553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2" descr="http://img-fotki.yandex.ru/get/6207/94689460.147/0_73c4b_aa133b18_S.jpg">
            <a:extLst>
              <a:ext uri="{FF2B5EF4-FFF2-40B4-BE49-F238E27FC236}">
                <a16:creationId xmlns:a16="http://schemas.microsoft.com/office/drawing/2014/main" id="{527FEB1E-C9F0-EA8D-6402-ED05BF2C161C}"/>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151536" y="3348040"/>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2" descr="http://img-fotki.yandex.ru/get/6207/94689460.147/0_73c4b_aa133b18_S.jpg">
            <a:extLst>
              <a:ext uri="{FF2B5EF4-FFF2-40B4-BE49-F238E27FC236}">
                <a16:creationId xmlns:a16="http://schemas.microsoft.com/office/drawing/2014/main" id="{872FCB31-AA20-622C-1AB8-735B68B0E900}"/>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6420" y="4087816"/>
            <a:ext cx="61383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4" descr="http://img-fotki.yandex.ru/get/6207/94689460.147/0_73c4b_aa133b18_S.jpg">
            <a:extLst>
              <a:ext uri="{FF2B5EF4-FFF2-40B4-BE49-F238E27FC236}">
                <a16:creationId xmlns:a16="http://schemas.microsoft.com/office/drawing/2014/main" id="{63696B91-35F8-6EF5-A4BB-F215CA77C2D5}"/>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13517" y="4416425"/>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4" descr="http://img-fotki.yandex.ru/get/6207/94689460.147/0_73c4b_aa133b18_S.jpg">
            <a:extLst>
              <a:ext uri="{FF2B5EF4-FFF2-40B4-BE49-F238E27FC236}">
                <a16:creationId xmlns:a16="http://schemas.microsoft.com/office/drawing/2014/main" id="{581892AE-5FA2-8179-F1C2-5A311D3C6045}"/>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86717" y="4538663"/>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2" descr="http://img-fotki.yandex.ru/get/6207/94689460.147/0_73c4b_aa133b18_S.jpg">
            <a:extLst>
              <a:ext uri="{FF2B5EF4-FFF2-40B4-BE49-F238E27FC236}">
                <a16:creationId xmlns:a16="http://schemas.microsoft.com/office/drawing/2014/main" id="{0EEF9887-F39C-3CE3-13C4-102CEE2EFDC3}"/>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493686" y="4087816"/>
            <a:ext cx="61383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4" descr="http://img-fotki.yandex.ru/get/6207/94689460.147/0_73c4b_aa133b18_S.jpg">
            <a:extLst>
              <a:ext uri="{FF2B5EF4-FFF2-40B4-BE49-F238E27FC236}">
                <a16:creationId xmlns:a16="http://schemas.microsoft.com/office/drawing/2014/main" id="{2B497726-5295-9AD3-A315-D059BA77EB22}"/>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592233" y="4378325"/>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 descr="http://img-fotki.yandex.ru/get/6207/94689460.147/0_73c4b_aa133b18_S.jpg">
            <a:extLst>
              <a:ext uri="{FF2B5EF4-FFF2-40B4-BE49-F238E27FC236}">
                <a16:creationId xmlns:a16="http://schemas.microsoft.com/office/drawing/2014/main" id="{C8CC1BAD-FDB0-5749-4FAF-2065E0B6B70A}"/>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998636" y="4059241"/>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4" descr="http://img-fotki.yandex.ru/get/6207/94689460.147/0_73c4b_aa133b18_S.jpg">
            <a:extLst>
              <a:ext uri="{FF2B5EF4-FFF2-40B4-BE49-F238E27FC236}">
                <a16:creationId xmlns:a16="http://schemas.microsoft.com/office/drawing/2014/main" id="{BA8C6C3D-F5E5-FEBE-96EB-EBB3D19AFEF8}"/>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65217" y="4467225"/>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4" descr="http://img-fotki.yandex.ru/get/6207/94689460.147/0_73c4b_aa133b18_S.jpg">
            <a:extLst>
              <a:ext uri="{FF2B5EF4-FFF2-40B4-BE49-F238E27FC236}">
                <a16:creationId xmlns:a16="http://schemas.microsoft.com/office/drawing/2014/main" id="{1E98B6A9-ABE3-7326-7DD3-3A2E9591079D}"/>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013017" y="423068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2" descr="http://img-fotki.yandex.ru/get/6207/94689460.147/0_73c4b_aa133b18_S.jpg">
            <a:extLst>
              <a:ext uri="{FF2B5EF4-FFF2-40B4-BE49-F238E27FC236}">
                <a16:creationId xmlns:a16="http://schemas.microsoft.com/office/drawing/2014/main" id="{4EF9A327-9023-FCF7-22B1-3C6BB17B3B08}"/>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853" y="4735516"/>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2" descr="http://img-fotki.yandex.ru/get/6207/94689460.147/0_73c4b_aa133b18_S.jpg">
            <a:extLst>
              <a:ext uri="{FF2B5EF4-FFF2-40B4-BE49-F238E27FC236}">
                <a16:creationId xmlns:a16="http://schemas.microsoft.com/office/drawing/2014/main" id="{47997F81-5E90-EC01-9F79-497871D5B7C7}"/>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493686" y="464820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4" descr="http://img-fotki.yandex.ru/get/6207/94689460.147/0_73c4b_aa133b18_S.jpg">
            <a:extLst>
              <a:ext uri="{FF2B5EF4-FFF2-40B4-BE49-F238E27FC236}">
                <a16:creationId xmlns:a16="http://schemas.microsoft.com/office/drawing/2014/main" id="{65A6ABCD-006A-0322-227E-B744C6DB4D81}"/>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389033" y="497363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2" descr="http://img-fotki.yandex.ru/get/6207/94689460.147/0_73c4b_aa133b18_S.jpg">
            <a:extLst>
              <a:ext uri="{FF2B5EF4-FFF2-40B4-BE49-F238E27FC236}">
                <a16:creationId xmlns:a16="http://schemas.microsoft.com/office/drawing/2014/main" id="{2AAFAE37-F0C5-D3D2-99AD-02AAB67E7F8F}"/>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372353" y="4937128"/>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2" descr="http://img-fotki.yandex.ru/get/6207/94689460.147/0_73c4b_aa133b18_S.jpg">
            <a:extLst>
              <a:ext uri="{FF2B5EF4-FFF2-40B4-BE49-F238E27FC236}">
                <a16:creationId xmlns:a16="http://schemas.microsoft.com/office/drawing/2014/main" id="{57959DFB-B799-E641-12A6-64228B065411}"/>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21186" y="4772028"/>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2" descr="http://img-fotki.yandex.ru/get/6207/94689460.147/0_73c4b_aa133b18_S.jpg">
            <a:extLst>
              <a:ext uri="{FF2B5EF4-FFF2-40B4-BE49-F238E27FC236}">
                <a16:creationId xmlns:a16="http://schemas.microsoft.com/office/drawing/2014/main" id="{5E539944-42C4-3A7A-6B1F-3AEF777B99E1}"/>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126136" y="4700591"/>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2" descr="http://img-fotki.yandex.ru/get/6207/94689460.147/0_73c4b_aa133b18_S.jpg">
            <a:extLst>
              <a:ext uri="{FF2B5EF4-FFF2-40B4-BE49-F238E27FC236}">
                <a16:creationId xmlns:a16="http://schemas.microsoft.com/office/drawing/2014/main" id="{45BABAC7-547F-156C-51DC-0F3AA6D1A4BA}"/>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501969" y="4772028"/>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2" descr="http://img-fotki.yandex.ru/get/6207/94689460.147/0_73c4b_aa133b18_S.jpg">
            <a:extLst>
              <a:ext uri="{FF2B5EF4-FFF2-40B4-BE49-F238E27FC236}">
                <a16:creationId xmlns:a16="http://schemas.microsoft.com/office/drawing/2014/main" id="{FDFA6C60-1975-3A6C-047E-9ABD7D8B63CE}"/>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29836" y="542290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2" descr="http://img-fotki.yandex.ru/get/6207/94689460.147/0_73c4b_aa133b18_S.jpg">
            <a:extLst>
              <a:ext uri="{FF2B5EF4-FFF2-40B4-BE49-F238E27FC236}">
                <a16:creationId xmlns:a16="http://schemas.microsoft.com/office/drawing/2014/main" id="{4635A732-861D-2E1F-3843-12A5B6094730}"/>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128436" y="542290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2" descr="http://img-fotki.yandex.ru/get/6207/94689460.147/0_73c4b_aa133b18_S.jpg">
            <a:extLst>
              <a:ext uri="{FF2B5EF4-FFF2-40B4-BE49-F238E27FC236}">
                <a16:creationId xmlns:a16="http://schemas.microsoft.com/office/drawing/2014/main" id="{97298362-DB38-D786-C033-69BDE7170158}"/>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977468" y="5394328"/>
            <a:ext cx="61171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4" descr="http://img-fotki.yandex.ru/get/6207/94689460.147/0_73c4b_aa133b18_S.jpg">
            <a:extLst>
              <a:ext uri="{FF2B5EF4-FFF2-40B4-BE49-F238E27FC236}">
                <a16:creationId xmlns:a16="http://schemas.microsoft.com/office/drawing/2014/main" id="{027E3638-8859-A5D6-1D1A-07A413AD200B}"/>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135284" y="576580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4" descr="http://img-fotki.yandex.ru/get/6207/94689460.147/0_73c4b_aa133b18_S.jpg">
            <a:extLst>
              <a:ext uri="{FF2B5EF4-FFF2-40B4-BE49-F238E27FC236}">
                <a16:creationId xmlns:a16="http://schemas.microsoft.com/office/drawing/2014/main" id="{7E762773-0590-6F4B-9B82-307B4C51CAE3}"/>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064500" y="554990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 name="Picture 4" descr="http://img-fotki.yandex.ru/get/6207/94689460.147/0_73c4b_aa133b18_S.jpg">
            <a:extLst>
              <a:ext uri="{FF2B5EF4-FFF2-40B4-BE49-F238E27FC236}">
                <a16:creationId xmlns:a16="http://schemas.microsoft.com/office/drawing/2014/main" id="{3A947466-D49C-9F1C-F40D-2782BE3E5258}"/>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41933" y="5803900"/>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2" descr="http://img-fotki.yandex.ru/get/6207/94689460.147/0_73c4b_aa133b18_S.jpg">
            <a:extLst>
              <a:ext uri="{FF2B5EF4-FFF2-40B4-BE49-F238E27FC236}">
                <a16:creationId xmlns:a16="http://schemas.microsoft.com/office/drawing/2014/main" id="{4FB0B1DD-5D24-3F5C-C05C-8A8F03B5C06F}"/>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151536" y="5389566"/>
            <a:ext cx="61383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2" descr="http://img-fotki.yandex.ru/get/6207/94689460.147/0_73c4b_aa133b18_S.jpg">
            <a:extLst>
              <a:ext uri="{FF2B5EF4-FFF2-40B4-BE49-F238E27FC236}">
                <a16:creationId xmlns:a16="http://schemas.microsoft.com/office/drawing/2014/main" id="{C7FFBC75-85A4-C2BF-FD78-C0259617D5FD}"/>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6569" y="607060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4" descr="http://img-fotki.yandex.ru/get/6207/94689460.147/0_73c4b_aa133b18_S.jpg">
            <a:extLst>
              <a:ext uri="{FF2B5EF4-FFF2-40B4-BE49-F238E27FC236}">
                <a16:creationId xmlns:a16="http://schemas.microsoft.com/office/drawing/2014/main" id="{DDF0274D-F846-8E10-EB8D-4BC224DB6A76}"/>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85333" y="6503988"/>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4" descr="http://img-fotki.yandex.ru/get/6207/94689460.147/0_73c4b_aa133b18_S.jpg">
            <a:extLst>
              <a:ext uri="{FF2B5EF4-FFF2-40B4-BE49-F238E27FC236}">
                <a16:creationId xmlns:a16="http://schemas.microsoft.com/office/drawing/2014/main" id="{D022AF98-C538-E094-EB7A-A22FC3A273C7}"/>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241551" y="6270625"/>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2" descr="http://img-fotki.yandex.ru/get/6207/94689460.147/0_73c4b_aa133b18_S.jpg">
            <a:extLst>
              <a:ext uri="{FF2B5EF4-FFF2-40B4-BE49-F238E27FC236}">
                <a16:creationId xmlns:a16="http://schemas.microsoft.com/office/drawing/2014/main" id="{E7B69354-FAF6-C8DA-CE29-552248555C40}"/>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901953" y="6043616"/>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Picture 4" descr="http://img-fotki.yandex.ru/get/6207/94689460.147/0_73c4b_aa133b18_S.jpg">
            <a:extLst>
              <a:ext uri="{FF2B5EF4-FFF2-40B4-BE49-F238E27FC236}">
                <a16:creationId xmlns:a16="http://schemas.microsoft.com/office/drawing/2014/main" id="{AE32B60C-D8BF-806B-3280-C6EBE9577558}"/>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367867" y="6310313"/>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2" descr="http://img-fotki.yandex.ru/get/6207/94689460.147/0_73c4b_aa133b18_S.jpg">
            <a:extLst>
              <a:ext uri="{FF2B5EF4-FFF2-40B4-BE49-F238E27FC236}">
                <a16:creationId xmlns:a16="http://schemas.microsoft.com/office/drawing/2014/main" id="{D494D75E-72A9-F761-183D-51B143B6928E}"/>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351186" y="627380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2" descr="http://img-fotki.yandex.ru/get/6207/94689460.147/0_73c4b_aa133b18_S.jpg">
            <a:extLst>
              <a:ext uri="{FF2B5EF4-FFF2-40B4-BE49-F238E27FC236}">
                <a16:creationId xmlns:a16="http://schemas.microsoft.com/office/drawing/2014/main" id="{3C739060-6E5A-9790-E46B-B4A91E59B3DB}"/>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600020" y="610870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4" descr="http://img-fotki.yandex.ru/get/6207/94689460.147/0_73c4b_aa133b18_S.jpg">
            <a:extLst>
              <a:ext uri="{FF2B5EF4-FFF2-40B4-BE49-F238E27FC236}">
                <a16:creationId xmlns:a16="http://schemas.microsoft.com/office/drawing/2014/main" id="{767A5AEB-1BEE-EB0C-A4D0-A9F89CE9BCA5}"/>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943167" y="6276975"/>
            <a:ext cx="406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 name="Picture 2" descr="http://img-fotki.yandex.ru/get/6207/94689460.147/0_73c4b_aa133b18_S.jpg">
            <a:extLst>
              <a:ext uri="{FF2B5EF4-FFF2-40B4-BE49-F238E27FC236}">
                <a16:creationId xmlns:a16="http://schemas.microsoft.com/office/drawing/2014/main" id="{EA70138E-C46E-DB63-3991-93BBB9E08406}"/>
              </a:ext>
            </a:extLst>
          </p:cNvPr>
          <p:cNvPicPr>
            <a:picLocks noChangeAspect="1" noChangeArrowheads="1" noCrop="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478686" y="6108703"/>
            <a:ext cx="6138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83" hidden="1">
            <a:extLst>
              <a:ext uri="{FF2B5EF4-FFF2-40B4-BE49-F238E27FC236}">
                <a16:creationId xmlns:a16="http://schemas.microsoft.com/office/drawing/2014/main" id="{36B5A9CA-1B97-A127-0136-AD37B8ECE43A}"/>
              </a:ext>
            </a:extLst>
          </p:cNvPr>
          <p:cNvSpPr txBox="1"/>
          <p:nvPr userDrawn="1"/>
        </p:nvSpPr>
        <p:spPr>
          <a:xfrm>
            <a:off x="46567" y="539752"/>
            <a:ext cx="9099351" cy="461665"/>
          </a:xfrm>
          <a:prstGeom prst="rect">
            <a:avLst/>
          </a:prstGeom>
          <a:noFill/>
        </p:spPr>
        <p:txBody>
          <a:bodyPr wrap="square">
            <a:spAutoFit/>
          </a:bodyPr>
          <a:lstStyle/>
          <a:p>
            <a:pPr eaLnBrk="1" fontAlgn="auto" hangingPunct="1">
              <a:spcBef>
                <a:spcPts val="0"/>
              </a:spcBef>
              <a:spcAft>
                <a:spcPts val="0"/>
              </a:spcAft>
              <a:defRPr/>
            </a:pPr>
            <a:r>
              <a:rPr lang="ru-RU" sz="2400" b="1" dirty="0">
                <a:solidFill>
                  <a:schemeClr val="bg1"/>
                </a:solidFill>
                <a:effectLst>
                  <a:outerShdw blurRad="38100" dist="38100" dir="2700000" algn="tl">
                    <a:srgbClr val="000000">
                      <a:alpha val="43137"/>
                    </a:srgbClr>
                  </a:outerShdw>
                </a:effectLst>
                <a:latin typeface="+mn-lt"/>
              </a:rPr>
              <a:t>АВТОР ШАБЛОНА САЛИШ САЛТАНАТ САЛИШЕВНА</a:t>
            </a:r>
          </a:p>
        </p:txBody>
      </p:sp>
      <p:sp>
        <p:nvSpPr>
          <p:cNvPr id="85" name="Прямоугольник 84">
            <a:extLst>
              <a:ext uri="{FF2B5EF4-FFF2-40B4-BE49-F238E27FC236}">
                <a16:creationId xmlns:a16="http://schemas.microsoft.com/office/drawing/2014/main" id="{1F631983-7248-2C71-C61E-99A19AA84C64}"/>
              </a:ext>
            </a:extLst>
          </p:cNvPr>
          <p:cNvSpPr>
            <a:spLocks noChangeArrowheads="1"/>
          </p:cNvSpPr>
          <p:nvPr userDrawn="1"/>
        </p:nvSpPr>
        <p:spPr bwMode="auto">
          <a:xfrm>
            <a:off x="-48683" y="-26988"/>
            <a:ext cx="1681871" cy="207749"/>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defRPr/>
            </a:pPr>
            <a:r>
              <a:rPr lang="en-US" altLang="ru-RU" sz="750">
                <a:hlinkClick r:id="rId5"/>
              </a:rPr>
              <a:t>http://sun-shine-kz.ucoz.ru/</a:t>
            </a:r>
            <a:r>
              <a:rPr lang="ru-RU" altLang="ru-RU" sz="750"/>
              <a:t> </a:t>
            </a:r>
          </a:p>
        </p:txBody>
      </p:sp>
      <p:sp>
        <p:nvSpPr>
          <p:cNvPr id="86" name="TextBox 85">
            <a:extLst>
              <a:ext uri="{FF2B5EF4-FFF2-40B4-BE49-F238E27FC236}">
                <a16:creationId xmlns:a16="http://schemas.microsoft.com/office/drawing/2014/main" id="{46985606-F319-F3C3-100C-C1E450409CD5}"/>
              </a:ext>
            </a:extLst>
          </p:cNvPr>
          <p:cNvSpPr txBox="1">
            <a:spLocks noChangeArrowheads="1"/>
          </p:cNvSpPr>
          <p:nvPr userDrawn="1"/>
        </p:nvSpPr>
        <p:spPr bwMode="auto">
          <a:xfrm>
            <a:off x="-21167" y="6669090"/>
            <a:ext cx="1635384" cy="207749"/>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defRPr/>
            </a:pPr>
            <a:r>
              <a:rPr lang="ru-RU" altLang="ru-RU" sz="750">
                <a:solidFill>
                  <a:schemeClr val="bg1"/>
                </a:solidFill>
              </a:rPr>
              <a:t>Автор шаблона Салиш С.С.</a:t>
            </a:r>
          </a:p>
        </p:txBody>
      </p:sp>
      <p:sp>
        <p:nvSpPr>
          <p:cNvPr id="9" name="Текст 8"/>
          <p:cNvSpPr>
            <a:spLocks noGrp="1"/>
          </p:cNvSpPr>
          <p:nvPr>
            <p:ph type="body" sz="quarter" idx="13"/>
          </p:nvPr>
        </p:nvSpPr>
        <p:spPr>
          <a:xfrm>
            <a:off x="1775886" y="4508276"/>
            <a:ext cx="9120716" cy="1296988"/>
          </a:xfrm>
        </p:spPr>
        <p:txBody>
          <a:bodyPr>
            <a:normAutofit/>
          </a:bodyPr>
          <a:lstStyle>
            <a:lvl5pPr marL="130969" indent="0">
              <a:buNone/>
              <a:defRPr sz="2400" baseline="0">
                <a:solidFill>
                  <a:schemeClr val="bg1"/>
                </a:solidFill>
                <a:effectLst>
                  <a:outerShdw blurRad="38100" dist="38100" dir="2700000" algn="tl">
                    <a:srgbClr val="000000">
                      <a:alpha val="43137"/>
                    </a:srgbClr>
                  </a:outerShdw>
                </a:effectLst>
              </a:defRPr>
            </a:lvl5pPr>
          </a:lstStyle>
          <a:p>
            <a:pPr lvl="0"/>
            <a:r>
              <a:rPr lang="ru-RU"/>
              <a:t>Образец текста</a:t>
            </a:r>
          </a:p>
        </p:txBody>
      </p:sp>
      <p:sp>
        <p:nvSpPr>
          <p:cNvPr id="87" name="Дата 3">
            <a:extLst>
              <a:ext uri="{FF2B5EF4-FFF2-40B4-BE49-F238E27FC236}">
                <a16:creationId xmlns:a16="http://schemas.microsoft.com/office/drawing/2014/main" id="{7856084F-573F-39B5-6F89-8FBCC240D801}"/>
              </a:ext>
            </a:extLst>
          </p:cNvPr>
          <p:cNvSpPr>
            <a:spLocks noGrp="1"/>
          </p:cNvSpPr>
          <p:nvPr>
            <p:ph type="dt" sz="half" idx="14"/>
          </p:nvPr>
        </p:nvSpPr>
        <p:spPr/>
        <p:txBody>
          <a:bodyPr/>
          <a:lstStyle>
            <a:lvl1pPr>
              <a:defRPr/>
            </a:lvl1pPr>
          </a:lstStyle>
          <a:p>
            <a:pPr>
              <a:defRPr/>
            </a:pPr>
            <a:fld id="{22EE05C4-B196-4C37-97A0-BA637A4EF441}" type="datetimeFigureOut">
              <a:rPr lang="ru-RU"/>
              <a:pPr>
                <a:defRPr/>
              </a:pPr>
              <a:t>11.02.2024</a:t>
            </a:fld>
            <a:endParaRPr lang="ru-RU"/>
          </a:p>
        </p:txBody>
      </p:sp>
      <p:sp>
        <p:nvSpPr>
          <p:cNvPr id="88" name="Нижний колонтитул 4">
            <a:extLst>
              <a:ext uri="{FF2B5EF4-FFF2-40B4-BE49-F238E27FC236}">
                <a16:creationId xmlns:a16="http://schemas.microsoft.com/office/drawing/2014/main" id="{0208BE2D-7DFF-8EFC-4B97-965034C8202D}"/>
              </a:ext>
            </a:extLst>
          </p:cNvPr>
          <p:cNvSpPr>
            <a:spLocks noGrp="1"/>
          </p:cNvSpPr>
          <p:nvPr>
            <p:ph type="ftr" sz="quarter" idx="15"/>
          </p:nvPr>
        </p:nvSpPr>
        <p:spPr/>
        <p:txBody>
          <a:bodyPr/>
          <a:lstStyle>
            <a:lvl1pPr>
              <a:defRPr/>
            </a:lvl1pPr>
          </a:lstStyle>
          <a:p>
            <a:pPr>
              <a:defRPr/>
            </a:pPr>
            <a:endParaRPr lang="ru-RU"/>
          </a:p>
        </p:txBody>
      </p:sp>
      <p:sp>
        <p:nvSpPr>
          <p:cNvPr id="89" name="Номер слайда 5">
            <a:extLst>
              <a:ext uri="{FF2B5EF4-FFF2-40B4-BE49-F238E27FC236}">
                <a16:creationId xmlns:a16="http://schemas.microsoft.com/office/drawing/2014/main" id="{B84EDA59-5218-A944-B368-466E71486B82}"/>
              </a:ext>
            </a:extLst>
          </p:cNvPr>
          <p:cNvSpPr>
            <a:spLocks noGrp="1"/>
          </p:cNvSpPr>
          <p:nvPr>
            <p:ph type="sldNum" sz="quarter" idx="16"/>
          </p:nvPr>
        </p:nvSpPr>
        <p:spPr/>
        <p:txBody>
          <a:bodyPr/>
          <a:lstStyle>
            <a:lvl1pPr>
              <a:defRPr smtClean="0"/>
            </a:lvl1pPr>
          </a:lstStyle>
          <a:p>
            <a:pPr>
              <a:defRPr/>
            </a:pPr>
            <a:fld id="{3855459E-14B6-453B-A861-7D5A58385E78}" type="slidenum">
              <a:rPr lang="ru-RU" altLang="ru-RU"/>
              <a:pPr>
                <a:defRPr/>
              </a:pPr>
              <a:t>‹#›</a:t>
            </a:fld>
            <a:endParaRPr lang="ru-RU" altLang="ru-RU"/>
          </a:p>
        </p:txBody>
      </p:sp>
    </p:spTree>
    <p:extLst>
      <p:ext uri="{BB962C8B-B14F-4D97-AF65-F5344CB8AC3E}">
        <p14:creationId xmlns:p14="http://schemas.microsoft.com/office/powerpoint/2010/main" val="3327990585"/>
      </p:ext>
    </p:extLst>
  </p:cSld>
  <p:clrMapOvr>
    <a:masterClrMapping/>
  </p:clrMapOvr>
  <p:transition spd="slow">
    <p:sndAc>
      <p:stSnd>
        <p:snd r:embed="rId1" name="Svoya_igra_-_Zastavka_2013.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t>Образец заголовка</a:t>
            </a:r>
          </a:p>
        </p:txBody>
      </p:sp>
      <p:sp>
        <p:nvSpPr>
          <p:cNvPr id="1027" name="Текст 2"/>
          <p:cNvSpPr>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889526E5-A41C-4B01-BB3A-F97CDC82D4A9}" type="datetimeFigureOut">
              <a:rPr lang="ru-RU"/>
              <a:pPr>
                <a:defRPr/>
              </a:pPr>
              <a:t>11.02.2024</a:t>
            </a:fld>
            <a:endParaRPr lang="ru-RU"/>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F20DB49B-22B8-4570-937E-1EA450712FD0}"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56" r:id="rId7"/>
    <p:sldLayoutId id="2147483655" r:id="rId8"/>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a:extLst>
              <a:ext uri="{FF2B5EF4-FFF2-40B4-BE49-F238E27FC236}">
                <a16:creationId xmlns:a16="http://schemas.microsoft.com/office/drawing/2014/main" id="{BA294360-D26F-7B99-4D68-E6AEEA894423}"/>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a:extLst>
              <a:ext uri="{FF2B5EF4-FFF2-40B4-BE49-F238E27FC236}">
                <a16:creationId xmlns:a16="http://schemas.microsoft.com/office/drawing/2014/main" id="{40A37371-C133-7A70-3880-810349E6E7D0}"/>
              </a:ext>
            </a:extLst>
          </p:cNvPr>
          <p:cNvSpPr>
            <a:spLocks noGrp="1"/>
          </p:cNvSpPr>
          <p:nvPr>
            <p:ph type="body" idx="1"/>
          </p:nvPr>
        </p:nvSpPr>
        <p:spPr bwMode="auto">
          <a:xfrm>
            <a:off x="609600" y="1600203"/>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a:extLst>
              <a:ext uri="{FF2B5EF4-FFF2-40B4-BE49-F238E27FC236}">
                <a16:creationId xmlns:a16="http://schemas.microsoft.com/office/drawing/2014/main" id="{C6AD81C7-92BE-F126-74F9-995F65274E2E}"/>
              </a:ext>
            </a:extLst>
          </p:cNvPr>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defRPr>
            </a:lvl1pPr>
          </a:lstStyle>
          <a:p>
            <a:pPr>
              <a:defRPr/>
            </a:pPr>
            <a:fld id="{B424590B-3D88-49FD-B290-C0A71D7DB24D}" type="datetimeFigureOut">
              <a:rPr lang="ru-RU"/>
              <a:pPr>
                <a:defRPr/>
              </a:pPr>
              <a:t>11.02.2024</a:t>
            </a:fld>
            <a:endParaRPr lang="ru-RU"/>
          </a:p>
        </p:txBody>
      </p:sp>
      <p:sp>
        <p:nvSpPr>
          <p:cNvPr id="5" name="Нижний колонтитул 4">
            <a:extLst>
              <a:ext uri="{FF2B5EF4-FFF2-40B4-BE49-F238E27FC236}">
                <a16:creationId xmlns:a16="http://schemas.microsoft.com/office/drawing/2014/main" id="{6FB63DE4-8D12-9C24-B3A1-96C27F33E17C}"/>
              </a:ext>
            </a:extLst>
          </p:cNvPr>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defRPr>
            </a:lvl1pPr>
          </a:lstStyle>
          <a:p>
            <a:pPr>
              <a:defRPr/>
            </a:pPr>
            <a:endParaRPr lang="ru-RU"/>
          </a:p>
        </p:txBody>
      </p:sp>
      <p:sp>
        <p:nvSpPr>
          <p:cNvPr id="6" name="Номер слайда 5">
            <a:extLst>
              <a:ext uri="{FF2B5EF4-FFF2-40B4-BE49-F238E27FC236}">
                <a16:creationId xmlns:a16="http://schemas.microsoft.com/office/drawing/2014/main" id="{FFDB708A-A2DD-62CE-17E3-714ABC466D64}"/>
              </a:ext>
            </a:extLst>
          </p:cNvPr>
          <p:cNvSpPr>
            <a:spLocks noGrp="1"/>
          </p:cNvSpPr>
          <p:nvPr>
            <p:ph type="sldNum" sz="quarter" idx="4"/>
          </p:nvPr>
        </p:nvSpPr>
        <p:spPr>
          <a:xfrm>
            <a:off x="8737600" y="6356353"/>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smtClean="0">
                <a:solidFill>
                  <a:srgbClr val="898989"/>
                </a:solidFill>
              </a:defRPr>
            </a:lvl1pPr>
          </a:lstStyle>
          <a:p>
            <a:pPr>
              <a:defRPr/>
            </a:pPr>
            <a:fld id="{0B9F6CBD-4587-4B8E-A592-C355CF2C0D74}"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714" r:id="rId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a:extLst>
              <a:ext uri="{FF2B5EF4-FFF2-40B4-BE49-F238E27FC236}">
                <a16:creationId xmlns:a16="http://schemas.microsoft.com/office/drawing/2014/main" id="{BA294360-D26F-7B99-4D68-E6AEEA894423}"/>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a:extLst>
              <a:ext uri="{FF2B5EF4-FFF2-40B4-BE49-F238E27FC236}">
                <a16:creationId xmlns:a16="http://schemas.microsoft.com/office/drawing/2014/main" id="{40A37371-C133-7A70-3880-810349E6E7D0}"/>
              </a:ext>
            </a:extLst>
          </p:cNvPr>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a:extLst>
              <a:ext uri="{FF2B5EF4-FFF2-40B4-BE49-F238E27FC236}">
                <a16:creationId xmlns:a16="http://schemas.microsoft.com/office/drawing/2014/main" id="{C6AD81C7-92BE-F126-74F9-995F65274E2E}"/>
              </a:ext>
            </a:extLst>
          </p:cNvPr>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B424590B-3D88-49FD-B290-C0A71D7DB24D}" type="datetimeFigureOut">
              <a:rPr lang="ru-RU"/>
              <a:pPr>
                <a:defRPr/>
              </a:pPr>
              <a:t>11.02.2024</a:t>
            </a:fld>
            <a:endParaRPr lang="ru-RU"/>
          </a:p>
        </p:txBody>
      </p:sp>
      <p:sp>
        <p:nvSpPr>
          <p:cNvPr id="5" name="Нижний колонтитул 4">
            <a:extLst>
              <a:ext uri="{FF2B5EF4-FFF2-40B4-BE49-F238E27FC236}">
                <a16:creationId xmlns:a16="http://schemas.microsoft.com/office/drawing/2014/main" id="{6FB63DE4-8D12-9C24-B3A1-96C27F33E17C}"/>
              </a:ext>
            </a:extLst>
          </p:cNvPr>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a:extLst>
              <a:ext uri="{FF2B5EF4-FFF2-40B4-BE49-F238E27FC236}">
                <a16:creationId xmlns:a16="http://schemas.microsoft.com/office/drawing/2014/main" id="{FFDB708A-A2DD-62CE-17E3-714ABC466D64}"/>
              </a:ext>
            </a:extLst>
          </p:cNvPr>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0B9F6CBD-4587-4B8E-A592-C355CF2C0D74}"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719" r:id="rId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2.bin"/><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7.gif"/></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7.gif"/></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3.bin"/><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7.gif"/></Relationships>
</file>

<file path=ppt/slides/_rels/slide2.xml.rels><?xml version="1.0" encoding="UTF-8" standalone="yes"?>
<Relationships xmlns="http://schemas.openxmlformats.org/package/2006/relationships"><Relationship Id="rId8" Type="http://schemas.openxmlformats.org/officeDocument/2006/relationships/slide" Target="slide14.xml"/><Relationship Id="rId13" Type="http://schemas.openxmlformats.org/officeDocument/2006/relationships/slide" Target="slide25.xml"/><Relationship Id="rId18" Type="http://schemas.openxmlformats.org/officeDocument/2006/relationships/slide" Target="slide36.xml"/><Relationship Id="rId26" Type="http://schemas.openxmlformats.org/officeDocument/2006/relationships/slide" Target="slide54.xml"/><Relationship Id="rId3" Type="http://schemas.openxmlformats.org/officeDocument/2006/relationships/slide" Target="slide3.xml"/><Relationship Id="rId21" Type="http://schemas.openxmlformats.org/officeDocument/2006/relationships/slide" Target="slide43.xml"/><Relationship Id="rId7" Type="http://schemas.openxmlformats.org/officeDocument/2006/relationships/slide" Target="slide12.xml"/><Relationship Id="rId12" Type="http://schemas.openxmlformats.org/officeDocument/2006/relationships/slide" Target="slide23.xml"/><Relationship Id="rId17" Type="http://schemas.openxmlformats.org/officeDocument/2006/relationships/slide" Target="slide33.xml"/><Relationship Id="rId25" Type="http://schemas.openxmlformats.org/officeDocument/2006/relationships/slide" Target="slide52.xml"/><Relationship Id="rId2" Type="http://schemas.openxmlformats.org/officeDocument/2006/relationships/notesSlide" Target="../notesSlides/notesSlide2.xml"/><Relationship Id="rId16" Type="http://schemas.openxmlformats.org/officeDocument/2006/relationships/slide" Target="slide31.xml"/><Relationship Id="rId20" Type="http://schemas.openxmlformats.org/officeDocument/2006/relationships/slide" Target="slide41.xml"/><Relationship Id="rId1" Type="http://schemas.openxmlformats.org/officeDocument/2006/relationships/slideLayout" Target="../slideLayouts/slideLayout10.xml"/><Relationship Id="rId6" Type="http://schemas.openxmlformats.org/officeDocument/2006/relationships/slide" Target="slide9.xml"/><Relationship Id="rId11" Type="http://schemas.openxmlformats.org/officeDocument/2006/relationships/slide" Target="slide21.xml"/><Relationship Id="rId24" Type="http://schemas.openxmlformats.org/officeDocument/2006/relationships/slide" Target="slide49.xml"/><Relationship Id="rId5" Type="http://schemas.openxmlformats.org/officeDocument/2006/relationships/slide" Target="slide7.xml"/><Relationship Id="rId15" Type="http://schemas.openxmlformats.org/officeDocument/2006/relationships/slide" Target="slide29.xml"/><Relationship Id="rId23" Type="http://schemas.openxmlformats.org/officeDocument/2006/relationships/slide" Target="slide47.xml"/><Relationship Id="rId28" Type="http://schemas.openxmlformats.org/officeDocument/2006/relationships/image" Target="../media/image6.png"/><Relationship Id="rId10" Type="http://schemas.openxmlformats.org/officeDocument/2006/relationships/slide" Target="slide18.xml"/><Relationship Id="rId19" Type="http://schemas.openxmlformats.org/officeDocument/2006/relationships/slide" Target="slide39.xml"/><Relationship Id="rId4" Type="http://schemas.openxmlformats.org/officeDocument/2006/relationships/slide" Target="slide5.xml"/><Relationship Id="rId9" Type="http://schemas.openxmlformats.org/officeDocument/2006/relationships/slide" Target="slide16.xml"/><Relationship Id="rId14" Type="http://schemas.openxmlformats.org/officeDocument/2006/relationships/slide" Target="slide27.xml"/><Relationship Id="rId22" Type="http://schemas.openxmlformats.org/officeDocument/2006/relationships/slide" Target="slide45.xml"/><Relationship Id="rId27" Type="http://schemas.openxmlformats.org/officeDocument/2006/relationships/slide" Target="slide56.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7.gif"/></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2.bin"/><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7.gif"/></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2.bin"/><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3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3.bin"/><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3.bin"/><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3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4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4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2.bin"/><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4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3.bin"/><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7.gif"/></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7.gif"/></Relationships>
</file>

<file path=ppt/slides/_rels/slide5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5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2.bin"/><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27.png"/></Relationships>
</file>

<file path=ppt/slides/_rels/slide5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5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4.bin"/><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3.bin"/><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Текст 2">
            <a:extLst>
              <a:ext uri="{FF2B5EF4-FFF2-40B4-BE49-F238E27FC236}">
                <a16:creationId xmlns:a16="http://schemas.microsoft.com/office/drawing/2014/main" id="{DB528532-5A13-CBF3-29F8-D49856B92AFF}"/>
              </a:ext>
            </a:extLst>
          </p:cNvPr>
          <p:cNvSpPr>
            <a:spLocks noGrp="1"/>
          </p:cNvSpPr>
          <p:nvPr>
            <p:ph type="body" sz="quarter" idx="13"/>
          </p:nvPr>
        </p:nvSpPr>
        <p:spPr>
          <a:xfrm>
            <a:off x="3665937" y="4238626"/>
            <a:ext cx="5130403" cy="972741"/>
          </a:xfrm>
        </p:spPr>
        <p:txBody>
          <a:bodyPr/>
          <a:lstStyle/>
          <a:p>
            <a:pPr marL="0" indent="0" eaLnBrk="1" hangingPunct="1">
              <a:buNone/>
            </a:pPr>
            <a:r>
              <a:rPr lang="ru-RU" altLang="ru-RU" dirty="0">
                <a:solidFill>
                  <a:schemeClr val="bg1"/>
                </a:solidFill>
              </a:rPr>
              <a:t>История России. 6 класс</a:t>
            </a:r>
          </a:p>
        </p:txBody>
      </p:sp>
    </p:spTree>
    <p:extLst>
      <p:ext uri="{BB962C8B-B14F-4D97-AF65-F5344CB8AC3E}">
        <p14:creationId xmlns:p14="http://schemas.microsoft.com/office/powerpoint/2010/main" val="191772513"/>
      </p:ext>
    </p:extLst>
  </p:cSld>
  <p:clrMapOvr>
    <a:masterClrMapping/>
  </p:clrMapOvr>
  <p:transition spd="slow">
    <p:sndAc>
      <p:stSnd>
        <p:snd r:embed="rId3" name="Svoya_igra_-_Zastavka_2013.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Объект 2"/>
          <p:cNvSpPr>
            <a:spLocks noGrp="1"/>
          </p:cNvSpPr>
          <p:nvPr>
            <p:ph idx="1"/>
          </p:nvPr>
        </p:nvSpPr>
        <p:spPr>
          <a:xfrm>
            <a:off x="1296964" y="1578106"/>
            <a:ext cx="9155360" cy="4429156"/>
          </a:xfrm>
        </p:spPr>
        <p:txBody>
          <a:bodyPr/>
          <a:lstStyle/>
          <a:p>
            <a:pPr marL="0" indent="0" algn="just">
              <a:spcBef>
                <a:spcPts val="0"/>
              </a:spcBef>
              <a:buNone/>
            </a:pPr>
            <a:r>
              <a:rPr lang="ru-RU" sz="3200" dirty="0"/>
              <a:t>Он отказался платить дань своему отцу великому киевскому князю Владимиру. А после его смерти начал борьбу за киевский престол со своим братом Святополком (Окаянным), одержав победу. Основал несколько городов. Среди них город Юрьев. Издал первый свод письменных законов «Русская правда». Заключал династические браки.</a:t>
            </a:r>
          </a:p>
          <a:p>
            <a:pPr marL="0" indent="0" algn="just">
              <a:spcBef>
                <a:spcPts val="0"/>
              </a:spcBef>
              <a:buNone/>
            </a:pPr>
            <a:r>
              <a:rPr lang="ru-RU" sz="3200" b="1" dirty="0">
                <a:ln w="11430"/>
                <a:solidFill>
                  <a:srgbClr val="FFFF00"/>
                </a:solidFill>
                <a:latin typeface="+mj-lt"/>
                <a:cs typeface="Times New Roman" pitchFamily="18" charset="0"/>
              </a:rPr>
              <a:t>О ком идет речь?</a:t>
            </a:r>
            <a:endParaRPr lang="ru-RU" sz="3200" dirty="0">
              <a:latin typeface="+mj-lt"/>
            </a:endParaRPr>
          </a:p>
          <a:p>
            <a:pPr marL="0" indent="0" algn="just">
              <a:spcBef>
                <a:spcPts val="0"/>
              </a:spcBef>
              <a:buNone/>
            </a:pPr>
            <a:endParaRPr lang="ru-RU" sz="3200" dirty="0"/>
          </a:p>
        </p:txBody>
      </p:sp>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40</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71519"/>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 name="Заголовок 2">
            <a:extLst>
              <a:ext uri="{FF2B5EF4-FFF2-40B4-BE49-F238E27FC236}">
                <a16:creationId xmlns:a16="http://schemas.microsoft.com/office/drawing/2014/main" id="{ED6B6F98-B84A-AE7C-5942-0193E03DB1C0}"/>
              </a:ext>
            </a:extLst>
          </p:cNvPr>
          <p:cNvSpPr>
            <a:spLocks noGrp="1"/>
          </p:cNvSpPr>
          <p:nvPr>
            <p:ph type="title"/>
          </p:nvPr>
        </p:nvSpPr>
        <p:spPr>
          <a:xfrm>
            <a:off x="609600" y="274638"/>
            <a:ext cx="9615488" cy="1143000"/>
          </a:xfrm>
        </p:spPr>
        <p:txBody>
          <a:bodyPr/>
          <a:lstStyle/>
          <a:p>
            <a:pPr algn="ctr"/>
            <a:r>
              <a:rPr lang="ru-RU" u="sng" dirty="0"/>
              <a:t>Исторические личности</a:t>
            </a:r>
            <a:endParaRPr lang="ru-RU" dirty="0"/>
          </a:p>
        </p:txBody>
      </p:sp>
    </p:spTree>
  </p:cSld>
  <p:clrMapOvr>
    <a:masterClrMapping/>
  </p:clrMapOvr>
  <p:transition spd="slow" advClick="0">
    <p:sndAc>
      <p:stSnd loop="1">
        <p:snd r:embed="rId2" name="svoya_igra_1.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40</a:t>
            </a:r>
          </a:p>
        </p:txBody>
      </p:sp>
      <p:pic>
        <p:nvPicPr>
          <p:cNvPr id="4" name="Picture 9" descr="http://biblmr.r52.ru/wp-content/uploads/2018/04/1393280222_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24034" y="1428736"/>
            <a:ext cx="4283968" cy="5157192"/>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6744072" y="2348880"/>
            <a:ext cx="3547574" cy="1754326"/>
          </a:xfrm>
          <a:prstGeom prst="rect">
            <a:avLst/>
          </a:prstGeom>
        </p:spPr>
        <p:txBody>
          <a:bodyPr wrap="none">
            <a:spAutoFit/>
          </a:bodyPr>
          <a:lstStyle/>
          <a:p>
            <a:r>
              <a:rPr lang="ru-RU" sz="3600" dirty="0">
                <a:solidFill>
                  <a:schemeClr val="bg1"/>
                </a:solidFill>
                <a:latin typeface="+mn-lt"/>
              </a:rPr>
              <a:t>Великий князь</a:t>
            </a:r>
          </a:p>
          <a:p>
            <a:endParaRPr lang="ru-RU" sz="3600" dirty="0">
              <a:solidFill>
                <a:schemeClr val="bg1"/>
              </a:solidFill>
              <a:latin typeface="+mn-lt"/>
            </a:endParaRPr>
          </a:p>
          <a:p>
            <a:r>
              <a:rPr lang="ru-RU" sz="3600" dirty="0">
                <a:solidFill>
                  <a:schemeClr val="bg1"/>
                </a:solidFill>
                <a:latin typeface="+mn-lt"/>
              </a:rPr>
              <a:t>Ярослав Мудрый</a:t>
            </a:r>
          </a:p>
        </p:txBody>
      </p:sp>
      <p:sp>
        <p:nvSpPr>
          <p:cNvPr id="7" name="Заголовок 2">
            <a:extLst>
              <a:ext uri="{FF2B5EF4-FFF2-40B4-BE49-F238E27FC236}">
                <a16:creationId xmlns:a16="http://schemas.microsoft.com/office/drawing/2014/main" id="{039F0C50-F41E-3F24-12A7-B4B672EE1281}"/>
              </a:ext>
            </a:extLst>
          </p:cNvPr>
          <p:cNvSpPr>
            <a:spLocks noGrp="1"/>
          </p:cNvSpPr>
          <p:nvPr>
            <p:ph type="title"/>
          </p:nvPr>
        </p:nvSpPr>
        <p:spPr>
          <a:xfrm>
            <a:off x="609600" y="274638"/>
            <a:ext cx="9615488" cy="1143000"/>
          </a:xfrm>
        </p:spPr>
        <p:txBody>
          <a:bodyPr/>
          <a:lstStyle/>
          <a:p>
            <a:pPr algn="ctr"/>
            <a:r>
              <a:rPr lang="ru-RU" u="sng" dirty="0"/>
              <a:t>Исторические личности</a:t>
            </a:r>
            <a:endParaRPr lang="ru-RU" dirty="0"/>
          </a:p>
        </p:txBody>
      </p:sp>
    </p:spTree>
  </p:cSld>
  <p:clrMapOvr>
    <a:masterClrMapping/>
  </p:clrMapOvr>
  <p:transition spd="slow">
    <p:sndAc>
      <p:stSnd>
        <p:snd r:embed="rId2" name="восходящий ряд.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Объект 2"/>
          <p:cNvSpPr>
            <a:spLocks noGrp="1"/>
          </p:cNvSpPr>
          <p:nvPr>
            <p:ph idx="1"/>
          </p:nvPr>
        </p:nvSpPr>
        <p:spPr>
          <a:xfrm>
            <a:off x="811317" y="1417638"/>
            <a:ext cx="10081120" cy="4675658"/>
          </a:xfrm>
        </p:spPr>
        <p:txBody>
          <a:bodyPr/>
          <a:lstStyle/>
          <a:p>
            <a:pPr marL="0" indent="0" algn="just">
              <a:spcBef>
                <a:spcPts val="0"/>
              </a:spcBef>
              <a:buNone/>
            </a:pPr>
            <a:r>
              <a:rPr lang="ru-RU" sz="3200" dirty="0"/>
              <a:t>Он добился выдающихся успехов по расширению территорий. Окончательно освободил страну от ордынского владычества. Первым принял титул государя всея Руси, не пожелал принять королевский титул, который предлагал ему император Священной Римской империи Фридрих</a:t>
            </a:r>
            <a:r>
              <a:rPr lang="en-US" sz="3200" dirty="0"/>
              <a:t> III</a:t>
            </a:r>
            <a:r>
              <a:rPr lang="ru-RU" sz="3200" dirty="0"/>
              <a:t> . Принял в 1497 году первый общерусский свод законов – Судебник. Сделал гербом своего государства двуглавого орла.</a:t>
            </a:r>
          </a:p>
          <a:p>
            <a:pPr marL="0" indent="0" algn="just">
              <a:spcBef>
                <a:spcPts val="0"/>
              </a:spcBef>
              <a:buNone/>
            </a:pPr>
            <a:r>
              <a:rPr lang="ru-RU" sz="3200" dirty="0">
                <a:solidFill>
                  <a:srgbClr val="FFFF00"/>
                </a:solidFill>
              </a:rPr>
              <a:t>О ком идет речь?</a:t>
            </a:r>
          </a:p>
          <a:p>
            <a:pPr marL="0" indent="0" algn="just">
              <a:spcBef>
                <a:spcPts val="0"/>
              </a:spcBef>
              <a:buNone/>
            </a:pPr>
            <a:endParaRPr lang="ru-RU" sz="3200" dirty="0"/>
          </a:p>
        </p:txBody>
      </p:sp>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50</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20536"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 name="Заголовок 2">
            <a:extLst>
              <a:ext uri="{FF2B5EF4-FFF2-40B4-BE49-F238E27FC236}">
                <a16:creationId xmlns:a16="http://schemas.microsoft.com/office/drawing/2014/main" id="{FFF652C6-7AEB-D0E3-D283-0C27C1040E50}"/>
              </a:ext>
            </a:extLst>
          </p:cNvPr>
          <p:cNvSpPr>
            <a:spLocks noGrp="1"/>
          </p:cNvSpPr>
          <p:nvPr>
            <p:ph type="title"/>
          </p:nvPr>
        </p:nvSpPr>
        <p:spPr>
          <a:xfrm>
            <a:off x="609600" y="274638"/>
            <a:ext cx="9615488" cy="1143000"/>
          </a:xfrm>
        </p:spPr>
        <p:txBody>
          <a:bodyPr/>
          <a:lstStyle/>
          <a:p>
            <a:pPr algn="ctr"/>
            <a:r>
              <a:rPr lang="ru-RU" u="sng" dirty="0"/>
              <a:t>Исторические личности</a:t>
            </a:r>
            <a:endParaRPr lang="ru-RU" dirty="0"/>
          </a:p>
        </p:txBody>
      </p:sp>
    </p:spTree>
  </p:cSld>
  <p:clrMapOvr>
    <a:masterClrMapping/>
  </p:clrMapOvr>
  <p:transition spd="slow" advClick="0">
    <p:sndAc>
      <p:stSnd loop="1">
        <p:snd r:embed="rId2" name="svoya_igra_1.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50</a:t>
            </a:r>
          </a:p>
        </p:txBody>
      </p:sp>
      <p:sp>
        <p:nvSpPr>
          <p:cNvPr id="5" name="Заголовок 2">
            <a:extLst>
              <a:ext uri="{FF2B5EF4-FFF2-40B4-BE49-F238E27FC236}">
                <a16:creationId xmlns:a16="http://schemas.microsoft.com/office/drawing/2014/main" id="{773B4847-7CD0-C6EB-9F75-4F1BB0DAC5CA}"/>
              </a:ext>
            </a:extLst>
          </p:cNvPr>
          <p:cNvSpPr>
            <a:spLocks noGrp="1"/>
          </p:cNvSpPr>
          <p:nvPr>
            <p:ph type="title"/>
          </p:nvPr>
        </p:nvSpPr>
        <p:spPr>
          <a:xfrm>
            <a:off x="609600" y="274638"/>
            <a:ext cx="9615488" cy="1143000"/>
          </a:xfrm>
        </p:spPr>
        <p:txBody>
          <a:bodyPr/>
          <a:lstStyle/>
          <a:p>
            <a:pPr algn="ctr"/>
            <a:r>
              <a:rPr lang="ru-RU" u="sng" dirty="0"/>
              <a:t>Исторические личности</a:t>
            </a:r>
            <a:endParaRPr lang="ru-RU" dirty="0"/>
          </a:p>
        </p:txBody>
      </p:sp>
      <p:pic>
        <p:nvPicPr>
          <p:cNvPr id="9" name="Объект 8">
            <a:extLst>
              <a:ext uri="{FF2B5EF4-FFF2-40B4-BE49-F238E27FC236}">
                <a16:creationId xmlns:a16="http://schemas.microsoft.com/office/drawing/2014/main" id="{F65A1C94-D2E3-0438-836C-C7D7BFC59BBC}"/>
              </a:ext>
            </a:extLst>
          </p:cNvPr>
          <p:cNvPicPr>
            <a:picLocks noGrp="1" noChangeAspect="1"/>
          </p:cNvPicPr>
          <p:nvPr>
            <p:ph idx="1"/>
          </p:nvPr>
        </p:nvPicPr>
        <p:blipFill>
          <a:blip r:embed="rId3"/>
          <a:stretch>
            <a:fillRect/>
          </a:stretch>
        </p:blipFill>
        <p:spPr>
          <a:xfrm>
            <a:off x="839416" y="1916832"/>
            <a:ext cx="6656739" cy="3744416"/>
          </a:xfrm>
          <a:prstGeom prst="rect">
            <a:avLst/>
          </a:prstGeom>
        </p:spPr>
      </p:pic>
      <p:sp>
        <p:nvSpPr>
          <p:cNvPr id="10" name="Прямоугольник 9">
            <a:extLst>
              <a:ext uri="{FF2B5EF4-FFF2-40B4-BE49-F238E27FC236}">
                <a16:creationId xmlns:a16="http://schemas.microsoft.com/office/drawing/2014/main" id="{8C785170-E156-C234-C0D9-7F88972FD461}"/>
              </a:ext>
            </a:extLst>
          </p:cNvPr>
          <p:cNvSpPr/>
          <p:nvPr/>
        </p:nvSpPr>
        <p:spPr>
          <a:xfrm>
            <a:off x="7759685" y="2551837"/>
            <a:ext cx="4017446" cy="1754326"/>
          </a:xfrm>
          <a:prstGeom prst="rect">
            <a:avLst/>
          </a:prstGeom>
        </p:spPr>
        <p:txBody>
          <a:bodyPr wrap="none">
            <a:spAutoFit/>
          </a:bodyPr>
          <a:lstStyle/>
          <a:p>
            <a:r>
              <a:rPr lang="ru-RU" sz="3600" dirty="0">
                <a:solidFill>
                  <a:schemeClr val="bg1"/>
                </a:solidFill>
                <a:latin typeface="+mn-lt"/>
              </a:rPr>
              <a:t>Великий князь</a:t>
            </a:r>
          </a:p>
          <a:p>
            <a:endParaRPr lang="ru-RU" sz="3600" dirty="0">
              <a:solidFill>
                <a:schemeClr val="bg1"/>
              </a:solidFill>
              <a:latin typeface="+mn-lt"/>
            </a:endParaRPr>
          </a:p>
          <a:p>
            <a:r>
              <a:rPr lang="ru-RU" sz="3600" dirty="0">
                <a:solidFill>
                  <a:schemeClr val="bg1"/>
                </a:solidFill>
                <a:latin typeface="+mn-lt"/>
              </a:rPr>
              <a:t>Иван </a:t>
            </a:r>
            <a:r>
              <a:rPr lang="en-US" sz="3600" dirty="0">
                <a:solidFill>
                  <a:schemeClr val="bg1"/>
                </a:solidFill>
                <a:latin typeface="+mn-lt"/>
              </a:rPr>
              <a:t>III </a:t>
            </a:r>
            <a:r>
              <a:rPr lang="ru-RU" sz="3600" dirty="0">
                <a:solidFill>
                  <a:schemeClr val="bg1"/>
                </a:solidFill>
                <a:latin typeface="+mn-lt"/>
              </a:rPr>
              <a:t>Васильевич</a:t>
            </a:r>
          </a:p>
        </p:txBody>
      </p:sp>
      <p:sp>
        <p:nvSpPr>
          <p:cNvPr id="11" name="TextBox 10">
            <a:extLst>
              <a:ext uri="{FF2B5EF4-FFF2-40B4-BE49-F238E27FC236}">
                <a16:creationId xmlns:a16="http://schemas.microsoft.com/office/drawing/2014/main" id="{38466D7E-9E58-2C70-E68A-4FF63A0552C8}"/>
              </a:ext>
            </a:extLst>
          </p:cNvPr>
          <p:cNvSpPr txBox="1"/>
          <p:nvPr/>
        </p:nvSpPr>
        <p:spPr>
          <a:xfrm>
            <a:off x="2578055" y="5661248"/>
            <a:ext cx="3364511" cy="369332"/>
          </a:xfrm>
          <a:prstGeom prst="rect">
            <a:avLst/>
          </a:prstGeom>
          <a:noFill/>
        </p:spPr>
        <p:txBody>
          <a:bodyPr wrap="none" rtlCol="0">
            <a:spAutoFit/>
          </a:bodyPr>
          <a:lstStyle/>
          <a:p>
            <a:r>
              <a:rPr lang="ru-RU" dirty="0">
                <a:solidFill>
                  <a:srgbClr val="FFFF00"/>
                </a:solidFill>
              </a:rPr>
              <a:t>Памятник Ивану </a:t>
            </a:r>
            <a:r>
              <a:rPr lang="en-US" dirty="0">
                <a:solidFill>
                  <a:srgbClr val="FFFF00"/>
                </a:solidFill>
              </a:rPr>
              <a:t>III</a:t>
            </a:r>
            <a:r>
              <a:rPr lang="ru-RU" dirty="0">
                <a:solidFill>
                  <a:srgbClr val="FFFF00"/>
                </a:solidFill>
              </a:rPr>
              <a:t> в г. Калуге</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10</a:t>
            </a:r>
          </a:p>
        </p:txBody>
      </p:sp>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706160"/>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46082" name="AutoShape 2" descr="https://foma.ru/wp-content/uploads/2017/04/LedovoePoboishe.jpg"/>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6084" name="AutoShape 4" descr="https://foma.ru/wp-content/uploads/2017/04/LedovoePoboishe.jpg"/>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6086" name="Picture 6" descr="http://www.trud.ru/userfiles/gallery/ac/b_acf35541de79a61347de5fc81755f025.jpg"/>
          <p:cNvPicPr>
            <a:picLocks noChangeAspect="1" noChangeArrowheads="1"/>
          </p:cNvPicPr>
          <p:nvPr/>
        </p:nvPicPr>
        <p:blipFill>
          <a:blip r:embed="rId5"/>
          <a:srcRect/>
          <a:stretch>
            <a:fillRect/>
          </a:stretch>
        </p:blipFill>
        <p:spPr bwMode="auto">
          <a:xfrm>
            <a:off x="3042024" y="1554153"/>
            <a:ext cx="6107949" cy="4071966"/>
          </a:xfrm>
          <a:prstGeom prst="rect">
            <a:avLst/>
          </a:prstGeom>
          <a:noFill/>
        </p:spPr>
      </p:pic>
      <p:sp>
        <p:nvSpPr>
          <p:cNvPr id="3" name="Заголовок 2">
            <a:extLst>
              <a:ext uri="{FF2B5EF4-FFF2-40B4-BE49-F238E27FC236}">
                <a16:creationId xmlns:a16="http://schemas.microsoft.com/office/drawing/2014/main" id="{4D269951-11C4-0E9A-D948-0AD8282A3899}"/>
              </a:ext>
            </a:extLst>
          </p:cNvPr>
          <p:cNvSpPr>
            <a:spLocks noGrp="1"/>
          </p:cNvSpPr>
          <p:nvPr>
            <p:ph type="title"/>
          </p:nvPr>
        </p:nvSpPr>
        <p:spPr/>
        <p:txBody>
          <a:bodyPr/>
          <a:lstStyle/>
          <a:p>
            <a:r>
              <a:rPr lang="ru-RU" u="sng" dirty="0"/>
              <a:t>Исторические события в картинах</a:t>
            </a:r>
            <a:endParaRPr lang="ru-RU" dirty="0"/>
          </a:p>
        </p:txBody>
      </p:sp>
      <p:sp>
        <p:nvSpPr>
          <p:cNvPr id="5" name="TextBox 4">
            <a:extLst>
              <a:ext uri="{FF2B5EF4-FFF2-40B4-BE49-F238E27FC236}">
                <a16:creationId xmlns:a16="http://schemas.microsoft.com/office/drawing/2014/main" id="{0D9398A5-5560-DAC1-3C04-DE49EAE9F54F}"/>
              </a:ext>
            </a:extLst>
          </p:cNvPr>
          <p:cNvSpPr txBox="1"/>
          <p:nvPr/>
        </p:nvSpPr>
        <p:spPr>
          <a:xfrm>
            <a:off x="3264807" y="5638462"/>
            <a:ext cx="5662384" cy="369332"/>
          </a:xfrm>
          <a:prstGeom prst="rect">
            <a:avLst/>
          </a:prstGeom>
          <a:noFill/>
        </p:spPr>
        <p:txBody>
          <a:bodyPr wrap="none" rtlCol="0">
            <a:spAutoFit/>
          </a:bodyPr>
          <a:lstStyle/>
          <a:p>
            <a:r>
              <a:rPr lang="ru-RU" dirty="0">
                <a:solidFill>
                  <a:srgbClr val="FFFF00"/>
                </a:solidFill>
                <a:latin typeface="+mn-lt"/>
              </a:rPr>
              <a:t>В. Серов. «???». 1942 г. Холст, масло. 200x220см. Пенза.</a:t>
            </a:r>
          </a:p>
        </p:txBody>
      </p:sp>
    </p:spTree>
  </p:cSld>
  <p:clrMapOvr>
    <a:masterClrMapping/>
  </p:clrMapOvr>
  <p:transition spd="slow" advClick="0">
    <p:sndAc>
      <p:stSnd loop="1">
        <p:snd r:embed="rId2" name="svoya_igra_1.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10</a:t>
            </a:r>
          </a:p>
        </p:txBody>
      </p:sp>
      <p:sp>
        <p:nvSpPr>
          <p:cNvPr id="3" name="Заголовок 2">
            <a:extLst>
              <a:ext uri="{FF2B5EF4-FFF2-40B4-BE49-F238E27FC236}">
                <a16:creationId xmlns:a16="http://schemas.microsoft.com/office/drawing/2014/main" id="{EF06281C-F9DC-579E-22BC-23ED482F408C}"/>
              </a:ext>
            </a:extLst>
          </p:cNvPr>
          <p:cNvSpPr>
            <a:spLocks noGrp="1"/>
          </p:cNvSpPr>
          <p:nvPr>
            <p:ph type="title"/>
          </p:nvPr>
        </p:nvSpPr>
        <p:spPr/>
        <p:txBody>
          <a:bodyPr/>
          <a:lstStyle/>
          <a:p>
            <a:r>
              <a:rPr lang="ru-RU" u="sng" dirty="0"/>
              <a:t>Исторические события в картинах</a:t>
            </a:r>
            <a:endParaRPr lang="ru-RU" dirty="0"/>
          </a:p>
        </p:txBody>
      </p:sp>
      <p:sp>
        <p:nvSpPr>
          <p:cNvPr id="5" name="TextBox 4">
            <a:extLst>
              <a:ext uri="{FF2B5EF4-FFF2-40B4-BE49-F238E27FC236}">
                <a16:creationId xmlns:a16="http://schemas.microsoft.com/office/drawing/2014/main" id="{03FCFEAD-9F0B-DAAF-A146-11AFCD570A74}"/>
              </a:ext>
            </a:extLst>
          </p:cNvPr>
          <p:cNvSpPr txBox="1"/>
          <p:nvPr/>
        </p:nvSpPr>
        <p:spPr>
          <a:xfrm>
            <a:off x="6384032" y="2564904"/>
            <a:ext cx="5616624" cy="3108543"/>
          </a:xfrm>
          <a:prstGeom prst="rect">
            <a:avLst/>
          </a:prstGeom>
          <a:noFill/>
        </p:spPr>
        <p:txBody>
          <a:bodyPr wrap="square" rtlCol="0">
            <a:spAutoFit/>
          </a:bodyPr>
          <a:lstStyle/>
          <a:p>
            <a:r>
              <a:rPr lang="ru-RU" sz="2800" b="1" dirty="0">
                <a:solidFill>
                  <a:schemeClr val="bg1"/>
                </a:solidFill>
                <a:latin typeface="+mn-lt"/>
              </a:rPr>
              <a:t>Ледовое побоище</a:t>
            </a:r>
          </a:p>
          <a:p>
            <a:endParaRPr lang="ru-RU" sz="2800" dirty="0">
              <a:solidFill>
                <a:schemeClr val="bg1"/>
              </a:solidFill>
              <a:latin typeface="+mn-lt"/>
            </a:endParaRPr>
          </a:p>
          <a:p>
            <a:r>
              <a:rPr lang="ru-RU" sz="2800" dirty="0">
                <a:solidFill>
                  <a:schemeClr val="bg1"/>
                </a:solidFill>
                <a:latin typeface="+mn-lt"/>
              </a:rPr>
              <a:t>День воинской славы – 18 апреля</a:t>
            </a:r>
          </a:p>
          <a:p>
            <a:r>
              <a:rPr lang="ru-RU" sz="2800" dirty="0">
                <a:solidFill>
                  <a:schemeClr val="bg1"/>
                </a:solidFill>
                <a:latin typeface="+mn-lt"/>
              </a:rPr>
              <a:t>Победа русских воинов князя Александра Невского над немецкими рыцарями на Чудском озере 1343 год.</a:t>
            </a:r>
          </a:p>
        </p:txBody>
      </p:sp>
      <p:pic>
        <p:nvPicPr>
          <p:cNvPr id="1026" name="Picture 2">
            <a:extLst>
              <a:ext uri="{FF2B5EF4-FFF2-40B4-BE49-F238E27FC236}">
                <a16:creationId xmlns:a16="http://schemas.microsoft.com/office/drawing/2014/main" id="{FF2E44A8-C130-14C7-D153-0C302D8CBD6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368" y="2132856"/>
            <a:ext cx="5842279" cy="37170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20</a:t>
            </a:r>
          </a:p>
        </p:txBody>
      </p:sp>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26803"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44034" name="AutoShape 2" descr="ÐÐ°ÑÑÐ¸Ð½ÐºÐ¸ Ð¿Ð¾ Ð·Ð°Ð¿ÑÐ¾ÑÑ ÐºÐ°ÑÑÐ¸Ð½ÐºÐ° Ð¿ÑÐ¸ÑÐ¾ÐµÐ´Ð¸Ð½ÐµÐ½Ð¸Ñ Ð½Ð¾Ð²Ð³Ð¾ÑÐ¾Ð´Ð° Ðº Ð¼Ð¾ÑÐºÐ²Ðµ"/>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6" name="Picture 3" descr="Княжества на Руси без легенды"/>
          <p:cNvPicPr>
            <a:picLocks noChangeAspect="1" noChangeArrowheads="1"/>
          </p:cNvPicPr>
          <p:nvPr/>
        </p:nvPicPr>
        <p:blipFill>
          <a:blip r:embed="rId5"/>
          <a:srcRect t="24791"/>
          <a:stretch>
            <a:fillRect/>
          </a:stretch>
        </p:blipFill>
        <p:spPr bwMode="auto">
          <a:xfrm>
            <a:off x="3719736" y="1417638"/>
            <a:ext cx="4357718" cy="4585235"/>
          </a:xfrm>
          <a:prstGeom prst="rect">
            <a:avLst/>
          </a:prstGeom>
          <a:noFill/>
          <a:ln w="9525">
            <a:noFill/>
            <a:miter lim="800000"/>
            <a:headEnd/>
            <a:tailEnd/>
          </a:ln>
        </p:spPr>
      </p:pic>
      <p:sp>
        <p:nvSpPr>
          <p:cNvPr id="3" name="Заголовок 2">
            <a:extLst>
              <a:ext uri="{FF2B5EF4-FFF2-40B4-BE49-F238E27FC236}">
                <a16:creationId xmlns:a16="http://schemas.microsoft.com/office/drawing/2014/main" id="{12A4439A-F3E6-D9C4-8137-AEA0FBB9B23C}"/>
              </a:ext>
            </a:extLst>
          </p:cNvPr>
          <p:cNvSpPr>
            <a:spLocks noGrp="1"/>
          </p:cNvSpPr>
          <p:nvPr>
            <p:ph type="title"/>
          </p:nvPr>
        </p:nvSpPr>
        <p:spPr/>
        <p:txBody>
          <a:bodyPr/>
          <a:lstStyle/>
          <a:p>
            <a:r>
              <a:rPr lang="ru-RU" u="sng" dirty="0"/>
              <a:t>Исторические события в картинах</a:t>
            </a:r>
            <a:endParaRPr lang="ru-RU" dirty="0"/>
          </a:p>
        </p:txBody>
      </p:sp>
    </p:spTree>
  </p:cSld>
  <p:clrMapOvr>
    <a:masterClrMapping/>
  </p:clrMapOvr>
  <p:transition spd="slow" advClick="0">
    <p:sndAc>
      <p:stSnd loop="1">
        <p:snd r:embed="rId2" name="svoya_igra_1.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20</a:t>
            </a:r>
          </a:p>
        </p:txBody>
      </p:sp>
      <p:sp>
        <p:nvSpPr>
          <p:cNvPr id="3" name="Заголовок 2">
            <a:extLst>
              <a:ext uri="{FF2B5EF4-FFF2-40B4-BE49-F238E27FC236}">
                <a16:creationId xmlns:a16="http://schemas.microsoft.com/office/drawing/2014/main" id="{E78F464D-FC05-6D83-CBE3-9B5089FEE672}"/>
              </a:ext>
            </a:extLst>
          </p:cNvPr>
          <p:cNvSpPr>
            <a:spLocks noGrp="1"/>
          </p:cNvSpPr>
          <p:nvPr>
            <p:ph type="title"/>
          </p:nvPr>
        </p:nvSpPr>
        <p:spPr/>
        <p:txBody>
          <a:bodyPr/>
          <a:lstStyle/>
          <a:p>
            <a:r>
              <a:rPr lang="ru-RU" u="sng" dirty="0"/>
              <a:t>Исторические события в картинах</a:t>
            </a:r>
            <a:endParaRPr lang="ru-RU" dirty="0"/>
          </a:p>
        </p:txBody>
      </p:sp>
      <p:sp>
        <p:nvSpPr>
          <p:cNvPr id="7" name="TextBox 6">
            <a:extLst>
              <a:ext uri="{FF2B5EF4-FFF2-40B4-BE49-F238E27FC236}">
                <a16:creationId xmlns:a16="http://schemas.microsoft.com/office/drawing/2014/main" id="{91FC07C3-EFFD-15C8-4F03-791BDC0E591E}"/>
              </a:ext>
            </a:extLst>
          </p:cNvPr>
          <p:cNvSpPr txBox="1"/>
          <p:nvPr/>
        </p:nvSpPr>
        <p:spPr>
          <a:xfrm>
            <a:off x="5807968" y="2999484"/>
            <a:ext cx="4731241" cy="1077218"/>
          </a:xfrm>
          <a:prstGeom prst="rect">
            <a:avLst/>
          </a:prstGeom>
          <a:noFill/>
        </p:spPr>
        <p:txBody>
          <a:bodyPr wrap="square">
            <a:spAutoFit/>
          </a:bodyPr>
          <a:lstStyle/>
          <a:p>
            <a:r>
              <a:rPr lang="ru-RU" sz="3200" dirty="0">
                <a:solidFill>
                  <a:schemeClr val="bg1"/>
                </a:solidFill>
                <a:latin typeface="+mn-lt"/>
              </a:rPr>
              <a:t>Политическая раздробленность на Руси</a:t>
            </a:r>
          </a:p>
        </p:txBody>
      </p:sp>
      <p:pic>
        <p:nvPicPr>
          <p:cNvPr id="8" name="Picture 3" descr="Княжества на Руси без легенды">
            <a:extLst>
              <a:ext uri="{FF2B5EF4-FFF2-40B4-BE49-F238E27FC236}">
                <a16:creationId xmlns:a16="http://schemas.microsoft.com/office/drawing/2014/main" id="{5B1FC205-07C1-078D-0BDE-37ED25ED0F0C}"/>
              </a:ext>
            </a:extLst>
          </p:cNvPr>
          <p:cNvPicPr>
            <a:picLocks noChangeAspect="1" noChangeArrowheads="1"/>
          </p:cNvPicPr>
          <p:nvPr/>
        </p:nvPicPr>
        <p:blipFill>
          <a:blip r:embed="rId3"/>
          <a:srcRect t="24791"/>
          <a:stretch>
            <a:fillRect/>
          </a:stretch>
        </p:blipFill>
        <p:spPr bwMode="auto">
          <a:xfrm>
            <a:off x="1161750" y="1772816"/>
            <a:ext cx="4357718" cy="458523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30</a:t>
            </a:r>
          </a:p>
        </p:txBody>
      </p:sp>
    </p:spTree>
  </p:cSld>
  <p:clrMapOvr>
    <a:masterClrMapping/>
  </p:clrMapOvr>
  <p:transition spd="slow">
    <p:sndAc>
      <p:stSnd>
        <p:snd r:embed="rId2" name="Svoya_igra_-_Kot_v_Meshke.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30</a:t>
            </a:r>
          </a:p>
        </p:txBody>
      </p:sp>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14762"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Заголовок 2">
            <a:extLst>
              <a:ext uri="{FF2B5EF4-FFF2-40B4-BE49-F238E27FC236}">
                <a16:creationId xmlns:a16="http://schemas.microsoft.com/office/drawing/2014/main" id="{A78EE063-01EF-11BE-17A1-6ED3CD8200DB}"/>
              </a:ext>
            </a:extLst>
          </p:cNvPr>
          <p:cNvSpPr>
            <a:spLocks noGrp="1"/>
          </p:cNvSpPr>
          <p:nvPr>
            <p:ph type="title"/>
          </p:nvPr>
        </p:nvSpPr>
        <p:spPr/>
        <p:txBody>
          <a:bodyPr/>
          <a:lstStyle/>
          <a:p>
            <a:r>
              <a:rPr lang="ru-RU" u="sng" dirty="0"/>
              <a:t>Исторические события в картинах</a:t>
            </a:r>
            <a:endParaRPr lang="ru-RU" dirty="0"/>
          </a:p>
        </p:txBody>
      </p:sp>
      <p:pic>
        <p:nvPicPr>
          <p:cNvPr id="2050" name="Picture 2">
            <a:extLst>
              <a:ext uri="{FF2B5EF4-FFF2-40B4-BE49-F238E27FC236}">
                <a16:creationId xmlns:a16="http://schemas.microsoft.com/office/drawing/2014/main" id="{B03247B9-6E43-ED07-5A9C-7BF98F5B3EF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5600" y="1523219"/>
            <a:ext cx="6643362" cy="401858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F5854F1-6DBC-AFF2-FA05-9BEE0A122D71}"/>
              </a:ext>
            </a:extLst>
          </p:cNvPr>
          <p:cNvSpPr txBox="1"/>
          <p:nvPr/>
        </p:nvSpPr>
        <p:spPr>
          <a:xfrm>
            <a:off x="4363165" y="5647383"/>
            <a:ext cx="2908232" cy="369332"/>
          </a:xfrm>
          <a:prstGeom prst="rect">
            <a:avLst/>
          </a:prstGeom>
          <a:noFill/>
        </p:spPr>
        <p:txBody>
          <a:bodyPr wrap="none" rtlCol="0">
            <a:spAutoFit/>
          </a:bodyPr>
          <a:lstStyle/>
          <a:p>
            <a:r>
              <a:rPr lang="ru-RU" dirty="0">
                <a:solidFill>
                  <a:srgbClr val="FFFF00"/>
                </a:solidFill>
              </a:rPr>
              <a:t>М.И. Авилов «…». 1943 г.</a:t>
            </a:r>
          </a:p>
        </p:txBody>
      </p:sp>
    </p:spTree>
  </p:cSld>
  <p:clrMapOvr>
    <a:masterClrMapping/>
  </p:clrMapOvr>
  <p:transition spd="slow" advClick="0">
    <p:sndAc>
      <p:stSnd loop="1">
        <p:snd r:embed="rId2" name="svoya_igra_1.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a:hlinkClick r:id="rId3" action="ppaction://hlinksldjump"/>
            <a:extLst>
              <a:ext uri="{FF2B5EF4-FFF2-40B4-BE49-F238E27FC236}">
                <a16:creationId xmlns:a16="http://schemas.microsoft.com/office/drawing/2014/main" id="{6BA7420C-9BBB-A0AF-A5C5-3A4793EA04D4}"/>
              </a:ext>
            </a:extLst>
          </p:cNvPr>
          <p:cNvSpPr/>
          <p:nvPr/>
        </p:nvSpPr>
        <p:spPr>
          <a:xfrm>
            <a:off x="5159896" y="1515171"/>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10</a:t>
            </a:r>
          </a:p>
        </p:txBody>
      </p:sp>
      <p:sp>
        <p:nvSpPr>
          <p:cNvPr id="7" name="Прямоугольник 6">
            <a:hlinkClick r:id="rId4" action="ppaction://hlinksldjump"/>
            <a:extLst>
              <a:ext uri="{FF2B5EF4-FFF2-40B4-BE49-F238E27FC236}">
                <a16:creationId xmlns:a16="http://schemas.microsoft.com/office/drawing/2014/main" id="{F8FDE0BB-E899-385C-484B-C2C83C809427}"/>
              </a:ext>
            </a:extLst>
          </p:cNvPr>
          <p:cNvSpPr/>
          <p:nvPr/>
        </p:nvSpPr>
        <p:spPr>
          <a:xfrm>
            <a:off x="6277085" y="1509810"/>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20</a:t>
            </a:r>
          </a:p>
        </p:txBody>
      </p:sp>
      <p:sp>
        <p:nvSpPr>
          <p:cNvPr id="8" name="Прямоугольник 7">
            <a:hlinkClick r:id="rId5" action="ppaction://hlinksldjump"/>
            <a:extLst>
              <a:ext uri="{FF2B5EF4-FFF2-40B4-BE49-F238E27FC236}">
                <a16:creationId xmlns:a16="http://schemas.microsoft.com/office/drawing/2014/main" id="{01C21818-D470-1731-12FA-3297EA4BEC63}"/>
              </a:ext>
            </a:extLst>
          </p:cNvPr>
          <p:cNvSpPr/>
          <p:nvPr/>
        </p:nvSpPr>
        <p:spPr>
          <a:xfrm>
            <a:off x="7414527" y="1515171"/>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30</a:t>
            </a:r>
          </a:p>
        </p:txBody>
      </p:sp>
      <p:sp>
        <p:nvSpPr>
          <p:cNvPr id="9" name="Прямоугольник 8">
            <a:hlinkClick r:id="rId6" action="ppaction://hlinksldjump"/>
            <a:extLst>
              <a:ext uri="{FF2B5EF4-FFF2-40B4-BE49-F238E27FC236}">
                <a16:creationId xmlns:a16="http://schemas.microsoft.com/office/drawing/2014/main" id="{918A682A-2CD8-938D-B7F4-24330AD77E67}"/>
              </a:ext>
            </a:extLst>
          </p:cNvPr>
          <p:cNvSpPr/>
          <p:nvPr/>
        </p:nvSpPr>
        <p:spPr>
          <a:xfrm>
            <a:off x="8531716" y="1514844"/>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40</a:t>
            </a:r>
          </a:p>
        </p:txBody>
      </p:sp>
      <p:sp>
        <p:nvSpPr>
          <p:cNvPr id="10" name="Прямоугольник 9">
            <a:hlinkClick r:id="rId7" action="ppaction://hlinksldjump"/>
            <a:extLst>
              <a:ext uri="{FF2B5EF4-FFF2-40B4-BE49-F238E27FC236}">
                <a16:creationId xmlns:a16="http://schemas.microsoft.com/office/drawing/2014/main" id="{06D448FB-02B8-30A6-D1A9-E71E4B578A37}"/>
              </a:ext>
            </a:extLst>
          </p:cNvPr>
          <p:cNvSpPr/>
          <p:nvPr/>
        </p:nvSpPr>
        <p:spPr>
          <a:xfrm>
            <a:off x="9631860" y="1529861"/>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50</a:t>
            </a:r>
          </a:p>
        </p:txBody>
      </p:sp>
      <p:sp>
        <p:nvSpPr>
          <p:cNvPr id="11" name="Прямоугольник 10">
            <a:hlinkClick r:id="rId8" action="ppaction://hlinksldjump"/>
            <a:extLst>
              <a:ext uri="{FF2B5EF4-FFF2-40B4-BE49-F238E27FC236}">
                <a16:creationId xmlns:a16="http://schemas.microsoft.com/office/drawing/2014/main" id="{F8825DD2-4D06-8FD6-94C2-EF02EBFC83E0}"/>
              </a:ext>
            </a:extLst>
          </p:cNvPr>
          <p:cNvSpPr/>
          <p:nvPr/>
        </p:nvSpPr>
        <p:spPr>
          <a:xfrm>
            <a:off x="5148648" y="2473805"/>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10</a:t>
            </a:r>
          </a:p>
        </p:txBody>
      </p:sp>
      <p:sp>
        <p:nvSpPr>
          <p:cNvPr id="12" name="Прямоугольник 11">
            <a:hlinkClick r:id="rId9" action="ppaction://hlinksldjump"/>
            <a:extLst>
              <a:ext uri="{FF2B5EF4-FFF2-40B4-BE49-F238E27FC236}">
                <a16:creationId xmlns:a16="http://schemas.microsoft.com/office/drawing/2014/main" id="{6475F8DE-7658-AC44-F655-D3CE0D39D994}"/>
              </a:ext>
            </a:extLst>
          </p:cNvPr>
          <p:cNvSpPr/>
          <p:nvPr/>
        </p:nvSpPr>
        <p:spPr>
          <a:xfrm>
            <a:off x="6263368" y="2467699"/>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20</a:t>
            </a:r>
          </a:p>
        </p:txBody>
      </p:sp>
      <p:sp>
        <p:nvSpPr>
          <p:cNvPr id="13" name="Прямоугольник 12">
            <a:hlinkClick r:id="rId10" action="ppaction://hlinksldjump"/>
            <a:extLst>
              <a:ext uri="{FF2B5EF4-FFF2-40B4-BE49-F238E27FC236}">
                <a16:creationId xmlns:a16="http://schemas.microsoft.com/office/drawing/2014/main" id="{6408E01B-EBAC-C5DB-C28F-6ACD11B89286}"/>
              </a:ext>
            </a:extLst>
          </p:cNvPr>
          <p:cNvSpPr/>
          <p:nvPr/>
        </p:nvSpPr>
        <p:spPr>
          <a:xfrm>
            <a:off x="7397513" y="2480066"/>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30</a:t>
            </a:r>
          </a:p>
        </p:txBody>
      </p:sp>
      <p:sp>
        <p:nvSpPr>
          <p:cNvPr id="14" name="Прямоугольник 13">
            <a:hlinkClick r:id="rId11" action="ppaction://hlinksldjump"/>
            <a:extLst>
              <a:ext uri="{FF2B5EF4-FFF2-40B4-BE49-F238E27FC236}">
                <a16:creationId xmlns:a16="http://schemas.microsoft.com/office/drawing/2014/main" id="{F61B8729-BFD8-A277-8AA3-892FC7B84386}"/>
              </a:ext>
            </a:extLst>
          </p:cNvPr>
          <p:cNvSpPr/>
          <p:nvPr/>
        </p:nvSpPr>
        <p:spPr>
          <a:xfrm>
            <a:off x="8531716" y="2467700"/>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40</a:t>
            </a:r>
          </a:p>
        </p:txBody>
      </p:sp>
      <p:sp>
        <p:nvSpPr>
          <p:cNvPr id="15" name="Прямоугольник 14">
            <a:hlinkClick r:id="rId12" action="ppaction://hlinksldjump"/>
            <a:extLst>
              <a:ext uri="{FF2B5EF4-FFF2-40B4-BE49-F238E27FC236}">
                <a16:creationId xmlns:a16="http://schemas.microsoft.com/office/drawing/2014/main" id="{2A912F53-BE0E-BF58-25AC-124293733509}"/>
              </a:ext>
            </a:extLst>
          </p:cNvPr>
          <p:cNvSpPr/>
          <p:nvPr/>
        </p:nvSpPr>
        <p:spPr>
          <a:xfrm>
            <a:off x="9637248" y="2473805"/>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50</a:t>
            </a:r>
          </a:p>
        </p:txBody>
      </p:sp>
      <p:sp>
        <p:nvSpPr>
          <p:cNvPr id="16" name="Прямоугольник 15">
            <a:hlinkClick r:id="rId13" action="ppaction://hlinksldjump"/>
            <a:extLst>
              <a:ext uri="{FF2B5EF4-FFF2-40B4-BE49-F238E27FC236}">
                <a16:creationId xmlns:a16="http://schemas.microsoft.com/office/drawing/2014/main" id="{67DB9169-AD46-E6DA-EC7E-AF0DA63F7B00}"/>
              </a:ext>
            </a:extLst>
          </p:cNvPr>
          <p:cNvSpPr/>
          <p:nvPr/>
        </p:nvSpPr>
        <p:spPr>
          <a:xfrm>
            <a:off x="5148648" y="3425588"/>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10</a:t>
            </a:r>
          </a:p>
        </p:txBody>
      </p:sp>
      <p:sp>
        <p:nvSpPr>
          <p:cNvPr id="17" name="Прямоугольник 16">
            <a:hlinkClick r:id="rId14" action="ppaction://hlinksldjump"/>
            <a:extLst>
              <a:ext uri="{FF2B5EF4-FFF2-40B4-BE49-F238E27FC236}">
                <a16:creationId xmlns:a16="http://schemas.microsoft.com/office/drawing/2014/main" id="{AD17A521-E005-BF32-AF4D-EC169A5EA535}"/>
              </a:ext>
            </a:extLst>
          </p:cNvPr>
          <p:cNvSpPr/>
          <p:nvPr/>
        </p:nvSpPr>
        <p:spPr>
          <a:xfrm>
            <a:off x="6281495" y="3425588"/>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20</a:t>
            </a:r>
          </a:p>
        </p:txBody>
      </p:sp>
      <p:sp>
        <p:nvSpPr>
          <p:cNvPr id="18" name="Прямоугольник 17">
            <a:hlinkClick r:id="rId15" action="ppaction://hlinksldjump"/>
            <a:extLst>
              <a:ext uri="{FF2B5EF4-FFF2-40B4-BE49-F238E27FC236}">
                <a16:creationId xmlns:a16="http://schemas.microsoft.com/office/drawing/2014/main" id="{BC004F6A-9162-7CD7-5AE2-C4B2EFFEA5E1}"/>
              </a:ext>
            </a:extLst>
          </p:cNvPr>
          <p:cNvSpPr/>
          <p:nvPr/>
        </p:nvSpPr>
        <p:spPr>
          <a:xfrm>
            <a:off x="7414527" y="3417749"/>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30</a:t>
            </a:r>
          </a:p>
        </p:txBody>
      </p:sp>
      <p:sp>
        <p:nvSpPr>
          <p:cNvPr id="19" name="Прямоугольник 18">
            <a:hlinkClick r:id="rId16" action="ppaction://hlinksldjump"/>
            <a:extLst>
              <a:ext uri="{FF2B5EF4-FFF2-40B4-BE49-F238E27FC236}">
                <a16:creationId xmlns:a16="http://schemas.microsoft.com/office/drawing/2014/main" id="{3C15A05A-F2B0-9887-3A37-22FA49940688}"/>
              </a:ext>
            </a:extLst>
          </p:cNvPr>
          <p:cNvSpPr/>
          <p:nvPr/>
        </p:nvSpPr>
        <p:spPr>
          <a:xfrm>
            <a:off x="8532876" y="3417748"/>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40</a:t>
            </a:r>
          </a:p>
        </p:txBody>
      </p:sp>
      <p:sp>
        <p:nvSpPr>
          <p:cNvPr id="20" name="Прямоугольник 19">
            <a:hlinkClick r:id="rId17" action="ppaction://hlinksldjump"/>
            <a:extLst>
              <a:ext uri="{FF2B5EF4-FFF2-40B4-BE49-F238E27FC236}">
                <a16:creationId xmlns:a16="http://schemas.microsoft.com/office/drawing/2014/main" id="{64CE7CFC-395E-032A-CE13-0B82B28BE793}"/>
              </a:ext>
            </a:extLst>
          </p:cNvPr>
          <p:cNvSpPr/>
          <p:nvPr/>
        </p:nvSpPr>
        <p:spPr>
          <a:xfrm>
            <a:off x="9660952" y="3417749"/>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50</a:t>
            </a:r>
          </a:p>
        </p:txBody>
      </p:sp>
      <p:sp>
        <p:nvSpPr>
          <p:cNvPr id="21" name="Прямоугольник 20">
            <a:hlinkClick r:id="rId18" action="ppaction://hlinksldjump"/>
            <a:extLst>
              <a:ext uri="{FF2B5EF4-FFF2-40B4-BE49-F238E27FC236}">
                <a16:creationId xmlns:a16="http://schemas.microsoft.com/office/drawing/2014/main" id="{360A7171-3D9B-9780-6CD3-52B6B1CB2B36}"/>
              </a:ext>
            </a:extLst>
          </p:cNvPr>
          <p:cNvSpPr/>
          <p:nvPr/>
        </p:nvSpPr>
        <p:spPr>
          <a:xfrm>
            <a:off x="5154617" y="4377600"/>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10</a:t>
            </a:r>
          </a:p>
        </p:txBody>
      </p:sp>
      <p:sp>
        <p:nvSpPr>
          <p:cNvPr id="22" name="Прямоугольник 21">
            <a:hlinkClick r:id="rId19" action="ppaction://hlinksldjump"/>
            <a:extLst>
              <a:ext uri="{FF2B5EF4-FFF2-40B4-BE49-F238E27FC236}">
                <a16:creationId xmlns:a16="http://schemas.microsoft.com/office/drawing/2014/main" id="{7B770B2E-DCBA-5F02-1B3E-9EED3185813D}"/>
              </a:ext>
            </a:extLst>
          </p:cNvPr>
          <p:cNvSpPr/>
          <p:nvPr/>
        </p:nvSpPr>
        <p:spPr>
          <a:xfrm>
            <a:off x="6276724" y="4377599"/>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20</a:t>
            </a:r>
          </a:p>
        </p:txBody>
      </p:sp>
      <p:sp>
        <p:nvSpPr>
          <p:cNvPr id="23" name="Прямоугольник 22">
            <a:hlinkClick r:id="rId20" action="ppaction://hlinksldjump"/>
            <a:extLst>
              <a:ext uri="{FF2B5EF4-FFF2-40B4-BE49-F238E27FC236}">
                <a16:creationId xmlns:a16="http://schemas.microsoft.com/office/drawing/2014/main" id="{C75D7D94-B7A4-8BB6-4148-EA03CE3C03E7}"/>
              </a:ext>
            </a:extLst>
          </p:cNvPr>
          <p:cNvSpPr/>
          <p:nvPr/>
        </p:nvSpPr>
        <p:spPr>
          <a:xfrm>
            <a:off x="7409115" y="4377599"/>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30</a:t>
            </a:r>
          </a:p>
        </p:txBody>
      </p:sp>
      <p:sp>
        <p:nvSpPr>
          <p:cNvPr id="24" name="Прямоугольник 23">
            <a:hlinkClick r:id="rId21" action="ppaction://hlinksldjump"/>
            <a:extLst>
              <a:ext uri="{FF2B5EF4-FFF2-40B4-BE49-F238E27FC236}">
                <a16:creationId xmlns:a16="http://schemas.microsoft.com/office/drawing/2014/main" id="{30779801-10B5-6163-6C29-59632B719B62}"/>
              </a:ext>
            </a:extLst>
          </p:cNvPr>
          <p:cNvSpPr/>
          <p:nvPr/>
        </p:nvSpPr>
        <p:spPr>
          <a:xfrm>
            <a:off x="8532876" y="4367796"/>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40</a:t>
            </a:r>
          </a:p>
        </p:txBody>
      </p:sp>
      <p:sp>
        <p:nvSpPr>
          <p:cNvPr id="25" name="Прямоугольник 24">
            <a:hlinkClick r:id="rId22" action="ppaction://hlinksldjump"/>
            <a:extLst>
              <a:ext uri="{FF2B5EF4-FFF2-40B4-BE49-F238E27FC236}">
                <a16:creationId xmlns:a16="http://schemas.microsoft.com/office/drawing/2014/main" id="{C0FC7D38-CCFA-5C85-EB40-DA072ACDEBD1}"/>
              </a:ext>
            </a:extLst>
          </p:cNvPr>
          <p:cNvSpPr/>
          <p:nvPr/>
        </p:nvSpPr>
        <p:spPr>
          <a:xfrm>
            <a:off x="9660952" y="4361693"/>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50</a:t>
            </a:r>
          </a:p>
        </p:txBody>
      </p:sp>
      <p:sp>
        <p:nvSpPr>
          <p:cNvPr id="26" name="Прямоугольник 25">
            <a:hlinkClick r:id="rId23" action="ppaction://hlinksldjump"/>
            <a:extLst>
              <a:ext uri="{FF2B5EF4-FFF2-40B4-BE49-F238E27FC236}">
                <a16:creationId xmlns:a16="http://schemas.microsoft.com/office/drawing/2014/main" id="{D14F3AD6-BE72-D30F-F552-740E7E30A077}"/>
              </a:ext>
            </a:extLst>
          </p:cNvPr>
          <p:cNvSpPr/>
          <p:nvPr/>
        </p:nvSpPr>
        <p:spPr>
          <a:xfrm>
            <a:off x="5132952" y="5313724"/>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10</a:t>
            </a:r>
          </a:p>
        </p:txBody>
      </p:sp>
      <p:sp>
        <p:nvSpPr>
          <p:cNvPr id="27" name="Прямоугольник 26">
            <a:hlinkClick r:id="rId24" action="ppaction://hlinksldjump"/>
            <a:extLst>
              <a:ext uri="{FF2B5EF4-FFF2-40B4-BE49-F238E27FC236}">
                <a16:creationId xmlns:a16="http://schemas.microsoft.com/office/drawing/2014/main" id="{3735D166-8DFF-15E7-E3CF-0EF6C4A0026C}"/>
              </a:ext>
            </a:extLst>
          </p:cNvPr>
          <p:cNvSpPr/>
          <p:nvPr/>
        </p:nvSpPr>
        <p:spPr>
          <a:xfrm>
            <a:off x="6268876" y="5313723"/>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20</a:t>
            </a:r>
          </a:p>
        </p:txBody>
      </p:sp>
      <p:sp>
        <p:nvSpPr>
          <p:cNvPr id="28" name="Прямоугольник 27">
            <a:hlinkClick r:id="rId25" action="ppaction://hlinksldjump"/>
            <a:extLst>
              <a:ext uri="{FF2B5EF4-FFF2-40B4-BE49-F238E27FC236}">
                <a16:creationId xmlns:a16="http://schemas.microsoft.com/office/drawing/2014/main" id="{A9BE4AF8-0523-8677-7751-B48292F886E7}"/>
              </a:ext>
            </a:extLst>
          </p:cNvPr>
          <p:cNvSpPr/>
          <p:nvPr/>
        </p:nvSpPr>
        <p:spPr>
          <a:xfrm>
            <a:off x="7396952" y="5313722"/>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30</a:t>
            </a:r>
          </a:p>
        </p:txBody>
      </p:sp>
      <p:sp>
        <p:nvSpPr>
          <p:cNvPr id="29" name="Прямоугольник 28">
            <a:hlinkClick r:id="rId26" action="ppaction://hlinksldjump"/>
            <a:extLst>
              <a:ext uri="{FF2B5EF4-FFF2-40B4-BE49-F238E27FC236}">
                <a16:creationId xmlns:a16="http://schemas.microsoft.com/office/drawing/2014/main" id="{50282042-0497-3415-9214-85FF40FDA195}"/>
              </a:ext>
            </a:extLst>
          </p:cNvPr>
          <p:cNvSpPr/>
          <p:nvPr/>
        </p:nvSpPr>
        <p:spPr>
          <a:xfrm>
            <a:off x="8531716" y="5313721"/>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40</a:t>
            </a:r>
          </a:p>
        </p:txBody>
      </p:sp>
      <p:sp>
        <p:nvSpPr>
          <p:cNvPr id="30" name="Прямоугольник 29">
            <a:hlinkClick r:id="rId27" action="ppaction://hlinksldjump"/>
            <a:extLst>
              <a:ext uri="{FF2B5EF4-FFF2-40B4-BE49-F238E27FC236}">
                <a16:creationId xmlns:a16="http://schemas.microsoft.com/office/drawing/2014/main" id="{4A4BB45A-8676-83AB-D933-6A9608A68A9C}"/>
              </a:ext>
            </a:extLst>
          </p:cNvPr>
          <p:cNvSpPr/>
          <p:nvPr/>
        </p:nvSpPr>
        <p:spPr>
          <a:xfrm>
            <a:off x="9669452" y="5305637"/>
            <a:ext cx="1032016"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3600" b="1" dirty="0">
                <a:effectLst>
                  <a:outerShdw blurRad="38100" dist="38100" dir="2700000" algn="tl">
                    <a:srgbClr val="000000">
                      <a:alpha val="43137"/>
                    </a:srgbClr>
                  </a:outerShdw>
                </a:effectLst>
              </a:rPr>
              <a:t>50</a:t>
            </a:r>
          </a:p>
        </p:txBody>
      </p:sp>
      <p:sp>
        <p:nvSpPr>
          <p:cNvPr id="31" name="Прямоугольник 30">
            <a:extLst>
              <a:ext uri="{FF2B5EF4-FFF2-40B4-BE49-F238E27FC236}">
                <a16:creationId xmlns:a16="http://schemas.microsoft.com/office/drawing/2014/main" id="{AAB5EAB8-D54C-5405-0050-6BE32B803E07}"/>
              </a:ext>
            </a:extLst>
          </p:cNvPr>
          <p:cNvSpPr/>
          <p:nvPr/>
        </p:nvSpPr>
        <p:spPr>
          <a:xfrm>
            <a:off x="976711" y="1471485"/>
            <a:ext cx="3870060"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2800" dirty="0">
                <a:effectLst>
                  <a:outerShdw blurRad="38100" dist="38100" dir="2700000" algn="tl">
                    <a:srgbClr val="000000">
                      <a:alpha val="43137"/>
                    </a:srgbClr>
                  </a:outerShdw>
                </a:effectLst>
              </a:rPr>
              <a:t>Исторические личности</a:t>
            </a:r>
          </a:p>
        </p:txBody>
      </p:sp>
      <p:sp>
        <p:nvSpPr>
          <p:cNvPr id="32" name="Прямоугольник 31">
            <a:extLst>
              <a:ext uri="{FF2B5EF4-FFF2-40B4-BE49-F238E27FC236}">
                <a16:creationId xmlns:a16="http://schemas.microsoft.com/office/drawing/2014/main" id="{F56A6F32-A1FA-B3CC-0413-442C73B192E2}"/>
              </a:ext>
            </a:extLst>
          </p:cNvPr>
          <p:cNvSpPr/>
          <p:nvPr/>
        </p:nvSpPr>
        <p:spPr>
          <a:xfrm>
            <a:off x="952735" y="2430023"/>
            <a:ext cx="3870060"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2800" dirty="0">
                <a:effectLst>
                  <a:outerShdw blurRad="38100" dist="38100" dir="2700000" algn="tl">
                    <a:srgbClr val="000000">
                      <a:alpha val="43137"/>
                    </a:srgbClr>
                  </a:outerShdw>
                </a:effectLst>
              </a:rPr>
              <a:t>Исторические события в картинах</a:t>
            </a:r>
          </a:p>
        </p:txBody>
      </p:sp>
      <p:sp>
        <p:nvSpPr>
          <p:cNvPr id="33" name="Прямоугольник 32">
            <a:extLst>
              <a:ext uri="{FF2B5EF4-FFF2-40B4-BE49-F238E27FC236}">
                <a16:creationId xmlns:a16="http://schemas.microsoft.com/office/drawing/2014/main" id="{0CFC5E4B-CD69-0FD3-E92E-1D32C1E07A17}"/>
              </a:ext>
            </a:extLst>
          </p:cNvPr>
          <p:cNvSpPr/>
          <p:nvPr/>
        </p:nvSpPr>
        <p:spPr>
          <a:xfrm>
            <a:off x="956505" y="3388561"/>
            <a:ext cx="3870060"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2800" dirty="0">
                <a:effectLst>
                  <a:outerShdw blurRad="38100" dist="38100" dir="2700000" algn="tl">
                    <a:srgbClr val="000000">
                      <a:alpha val="43137"/>
                    </a:srgbClr>
                  </a:outerShdw>
                </a:effectLst>
              </a:rPr>
              <a:t>Исторические даты</a:t>
            </a:r>
          </a:p>
        </p:txBody>
      </p:sp>
      <p:sp>
        <p:nvSpPr>
          <p:cNvPr id="34" name="Прямоугольник 33">
            <a:extLst>
              <a:ext uri="{FF2B5EF4-FFF2-40B4-BE49-F238E27FC236}">
                <a16:creationId xmlns:a16="http://schemas.microsoft.com/office/drawing/2014/main" id="{C7E6DB2A-5F57-35FF-5650-6666BE8A5E66}"/>
              </a:ext>
            </a:extLst>
          </p:cNvPr>
          <p:cNvSpPr/>
          <p:nvPr/>
        </p:nvSpPr>
        <p:spPr>
          <a:xfrm>
            <a:off x="950765" y="4347099"/>
            <a:ext cx="3870060"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2800" dirty="0">
                <a:effectLst>
                  <a:outerShdw blurRad="38100" dist="38100" dir="2700000" algn="tl">
                    <a:srgbClr val="000000">
                      <a:alpha val="43137"/>
                    </a:srgbClr>
                  </a:outerShdw>
                </a:effectLst>
              </a:rPr>
              <a:t>Исторические термины</a:t>
            </a:r>
          </a:p>
        </p:txBody>
      </p:sp>
      <p:sp>
        <p:nvSpPr>
          <p:cNvPr id="35" name="Прямоугольник 34">
            <a:extLst>
              <a:ext uri="{FF2B5EF4-FFF2-40B4-BE49-F238E27FC236}">
                <a16:creationId xmlns:a16="http://schemas.microsoft.com/office/drawing/2014/main" id="{E024BE36-6167-68AF-93FE-0ABE48CF8CEE}"/>
              </a:ext>
            </a:extLst>
          </p:cNvPr>
          <p:cNvSpPr/>
          <p:nvPr/>
        </p:nvSpPr>
        <p:spPr>
          <a:xfrm>
            <a:off x="950765" y="5313721"/>
            <a:ext cx="3870060" cy="819075"/>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sz="2800" dirty="0">
                <a:effectLst>
                  <a:outerShdw blurRad="38100" dist="38100" dir="2700000" algn="tl">
                    <a:srgbClr val="000000">
                      <a:alpha val="43137"/>
                    </a:srgbClr>
                  </a:outerShdw>
                </a:effectLst>
              </a:rPr>
              <a:t>Темная лошадка</a:t>
            </a:r>
          </a:p>
        </p:txBody>
      </p:sp>
      <p:pic>
        <p:nvPicPr>
          <p:cNvPr id="11356" name="Рисунок 1">
            <a:extLst>
              <a:ext uri="{FF2B5EF4-FFF2-40B4-BE49-F238E27FC236}">
                <a16:creationId xmlns:a16="http://schemas.microsoft.com/office/drawing/2014/main" id="{75B94590-1630-C6DE-9D90-B164455329ED}"/>
              </a:ext>
            </a:extLst>
          </p:cNvPr>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5095462" y="116632"/>
            <a:ext cx="1915740" cy="97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3718868"/>
      </p:ext>
    </p:ext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Effect transition="in" filter="fade">
                                      <p:cBhvr>
                                        <p:cTn id="34" dur="500"/>
                                        <p:tgtEl>
                                          <p:spTgt spid="31"/>
                                        </p:tgtEl>
                                      </p:cBhvr>
                                    </p:animEffect>
                                  </p:childTnLst>
                                </p:cTn>
                              </p:par>
                              <p:par>
                                <p:cTn id="35" presetID="53" presetClass="entr" presetSubtype="16"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par>
                                <p:cTn id="40" presetID="53" presetClass="entr" presetSubtype="16" fill="hold"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par>
                                <p:cTn id="45" presetID="53" presetClass="entr" presetSubtype="16"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par>
                                <p:cTn id="50" presetID="53" presetClass="entr" presetSubtype="16"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Effect transition="in" filter="fade">
                                      <p:cBhvr>
                                        <p:cTn id="54" dur="500"/>
                                        <p:tgtEl>
                                          <p:spTgt spid="35"/>
                                        </p:tgtEl>
                                      </p:cBhvr>
                                    </p:animEffect>
                                  </p:childTnLst>
                                </p:cTn>
                              </p:par>
                              <p:par>
                                <p:cTn id="55" presetID="53" presetClass="entr" presetSubtype="16"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par>
                                <p:cTn id="60" presetID="53" presetClass="entr" presetSubtype="16" fill="hold"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par>
                                <p:cTn id="65" presetID="53" presetClass="entr" presetSubtype="16"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par>
                                <p:cTn id="70" presetID="53" presetClass="entr" presetSubtype="16" fill="hold" nodeType="with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par>
                                <p:cTn id="75" presetID="53" presetClass="entr" presetSubtype="16" fill="hold"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p:cTn id="77" dur="500" fill="hold"/>
                                        <p:tgtEl>
                                          <p:spTgt spid="15"/>
                                        </p:tgtEl>
                                        <p:attrNameLst>
                                          <p:attrName>ppt_w</p:attrName>
                                        </p:attrNameLst>
                                      </p:cBhvr>
                                      <p:tavLst>
                                        <p:tav tm="0">
                                          <p:val>
                                            <p:fltVal val="0"/>
                                          </p:val>
                                        </p:tav>
                                        <p:tav tm="100000">
                                          <p:val>
                                            <p:strVal val="#ppt_w"/>
                                          </p:val>
                                        </p:tav>
                                      </p:tavLst>
                                    </p:anim>
                                    <p:anim calcmode="lin" valueType="num">
                                      <p:cBhvr>
                                        <p:cTn id="78" dur="500" fill="hold"/>
                                        <p:tgtEl>
                                          <p:spTgt spid="15"/>
                                        </p:tgtEl>
                                        <p:attrNameLst>
                                          <p:attrName>ppt_h</p:attrName>
                                        </p:attrNameLst>
                                      </p:cBhvr>
                                      <p:tavLst>
                                        <p:tav tm="0">
                                          <p:val>
                                            <p:fltVal val="0"/>
                                          </p:val>
                                        </p:tav>
                                        <p:tav tm="100000">
                                          <p:val>
                                            <p:strVal val="#ppt_h"/>
                                          </p:val>
                                        </p:tav>
                                      </p:tavLst>
                                    </p:anim>
                                    <p:animEffect transition="in" filter="fade">
                                      <p:cBhvr>
                                        <p:cTn id="79" dur="500"/>
                                        <p:tgtEl>
                                          <p:spTgt spid="15"/>
                                        </p:tgtEl>
                                      </p:cBhvr>
                                    </p:animEffect>
                                  </p:childTnLst>
                                </p:cTn>
                              </p:par>
                              <p:par>
                                <p:cTn id="80" presetID="53" presetClass="entr" presetSubtype="16" fill="hold"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animEffect transition="in" filter="fade">
                                      <p:cBhvr>
                                        <p:cTn id="84" dur="500"/>
                                        <p:tgtEl>
                                          <p:spTgt spid="16"/>
                                        </p:tgtEl>
                                      </p:cBhvr>
                                    </p:animEffect>
                                  </p:childTnLst>
                                </p:cTn>
                              </p:par>
                              <p:par>
                                <p:cTn id="85" presetID="53" presetClass="entr" presetSubtype="16" fill="hold" nodeType="with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p:cTn id="87" dur="500" fill="hold"/>
                                        <p:tgtEl>
                                          <p:spTgt spid="17"/>
                                        </p:tgtEl>
                                        <p:attrNameLst>
                                          <p:attrName>ppt_w</p:attrName>
                                        </p:attrNameLst>
                                      </p:cBhvr>
                                      <p:tavLst>
                                        <p:tav tm="0">
                                          <p:val>
                                            <p:fltVal val="0"/>
                                          </p:val>
                                        </p:tav>
                                        <p:tav tm="100000">
                                          <p:val>
                                            <p:strVal val="#ppt_w"/>
                                          </p:val>
                                        </p:tav>
                                      </p:tavLst>
                                    </p:anim>
                                    <p:anim calcmode="lin" valueType="num">
                                      <p:cBhvr>
                                        <p:cTn id="88" dur="500" fill="hold"/>
                                        <p:tgtEl>
                                          <p:spTgt spid="17"/>
                                        </p:tgtEl>
                                        <p:attrNameLst>
                                          <p:attrName>ppt_h</p:attrName>
                                        </p:attrNameLst>
                                      </p:cBhvr>
                                      <p:tavLst>
                                        <p:tav tm="0">
                                          <p:val>
                                            <p:fltVal val="0"/>
                                          </p:val>
                                        </p:tav>
                                        <p:tav tm="100000">
                                          <p:val>
                                            <p:strVal val="#ppt_h"/>
                                          </p:val>
                                        </p:tav>
                                      </p:tavLst>
                                    </p:anim>
                                    <p:animEffect transition="in" filter="fade">
                                      <p:cBhvr>
                                        <p:cTn id="89" dur="500"/>
                                        <p:tgtEl>
                                          <p:spTgt spid="17"/>
                                        </p:tgtEl>
                                      </p:cBhvr>
                                    </p:animEffect>
                                  </p:childTnLst>
                                </p:cTn>
                              </p:par>
                              <p:par>
                                <p:cTn id="90" presetID="53" presetClass="entr" presetSubtype="16" fill="hold" nodeType="withEffect">
                                  <p:stCondLst>
                                    <p:cond delay="0"/>
                                  </p:stCondLst>
                                  <p:childTnLst>
                                    <p:set>
                                      <p:cBhvr>
                                        <p:cTn id="91" dur="1" fill="hold">
                                          <p:stCondLst>
                                            <p:cond delay="0"/>
                                          </p:stCondLst>
                                        </p:cTn>
                                        <p:tgtEl>
                                          <p:spTgt spid="18"/>
                                        </p:tgtEl>
                                        <p:attrNameLst>
                                          <p:attrName>style.visibility</p:attrName>
                                        </p:attrNameLst>
                                      </p:cBhvr>
                                      <p:to>
                                        <p:strVal val="visible"/>
                                      </p:to>
                                    </p:set>
                                    <p:anim calcmode="lin" valueType="num">
                                      <p:cBhvr>
                                        <p:cTn id="92" dur="500" fill="hold"/>
                                        <p:tgtEl>
                                          <p:spTgt spid="18"/>
                                        </p:tgtEl>
                                        <p:attrNameLst>
                                          <p:attrName>ppt_w</p:attrName>
                                        </p:attrNameLst>
                                      </p:cBhvr>
                                      <p:tavLst>
                                        <p:tav tm="0">
                                          <p:val>
                                            <p:fltVal val="0"/>
                                          </p:val>
                                        </p:tav>
                                        <p:tav tm="100000">
                                          <p:val>
                                            <p:strVal val="#ppt_w"/>
                                          </p:val>
                                        </p:tav>
                                      </p:tavLst>
                                    </p:anim>
                                    <p:anim calcmode="lin" valueType="num">
                                      <p:cBhvr>
                                        <p:cTn id="93" dur="500" fill="hold"/>
                                        <p:tgtEl>
                                          <p:spTgt spid="18"/>
                                        </p:tgtEl>
                                        <p:attrNameLst>
                                          <p:attrName>ppt_h</p:attrName>
                                        </p:attrNameLst>
                                      </p:cBhvr>
                                      <p:tavLst>
                                        <p:tav tm="0">
                                          <p:val>
                                            <p:fltVal val="0"/>
                                          </p:val>
                                        </p:tav>
                                        <p:tav tm="100000">
                                          <p:val>
                                            <p:strVal val="#ppt_h"/>
                                          </p:val>
                                        </p:tav>
                                      </p:tavLst>
                                    </p:anim>
                                    <p:animEffect transition="in" filter="fade">
                                      <p:cBhvr>
                                        <p:cTn id="94" dur="500"/>
                                        <p:tgtEl>
                                          <p:spTgt spid="18"/>
                                        </p:tgtEl>
                                      </p:cBhvr>
                                    </p:animEffect>
                                  </p:childTnLst>
                                </p:cTn>
                              </p:par>
                              <p:par>
                                <p:cTn id="95" presetID="53" presetClass="entr" presetSubtype="16" fill="hold" nodeType="with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500" fill="hold"/>
                                        <p:tgtEl>
                                          <p:spTgt spid="19"/>
                                        </p:tgtEl>
                                        <p:attrNameLst>
                                          <p:attrName>ppt_w</p:attrName>
                                        </p:attrNameLst>
                                      </p:cBhvr>
                                      <p:tavLst>
                                        <p:tav tm="0">
                                          <p:val>
                                            <p:fltVal val="0"/>
                                          </p:val>
                                        </p:tav>
                                        <p:tav tm="100000">
                                          <p:val>
                                            <p:strVal val="#ppt_w"/>
                                          </p:val>
                                        </p:tav>
                                      </p:tavLst>
                                    </p:anim>
                                    <p:anim calcmode="lin" valueType="num">
                                      <p:cBhvr>
                                        <p:cTn id="98" dur="500" fill="hold"/>
                                        <p:tgtEl>
                                          <p:spTgt spid="19"/>
                                        </p:tgtEl>
                                        <p:attrNameLst>
                                          <p:attrName>ppt_h</p:attrName>
                                        </p:attrNameLst>
                                      </p:cBhvr>
                                      <p:tavLst>
                                        <p:tav tm="0">
                                          <p:val>
                                            <p:fltVal val="0"/>
                                          </p:val>
                                        </p:tav>
                                        <p:tav tm="100000">
                                          <p:val>
                                            <p:strVal val="#ppt_h"/>
                                          </p:val>
                                        </p:tav>
                                      </p:tavLst>
                                    </p:anim>
                                    <p:animEffect transition="in" filter="fade">
                                      <p:cBhvr>
                                        <p:cTn id="99" dur="500"/>
                                        <p:tgtEl>
                                          <p:spTgt spid="19"/>
                                        </p:tgtEl>
                                      </p:cBhvr>
                                    </p:animEffect>
                                  </p:childTnLst>
                                </p:cTn>
                              </p:par>
                              <p:par>
                                <p:cTn id="100" presetID="53" presetClass="entr" presetSubtype="16" fill="hold" nodeType="with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p:cTn id="102" dur="500" fill="hold"/>
                                        <p:tgtEl>
                                          <p:spTgt spid="20"/>
                                        </p:tgtEl>
                                        <p:attrNameLst>
                                          <p:attrName>ppt_w</p:attrName>
                                        </p:attrNameLst>
                                      </p:cBhvr>
                                      <p:tavLst>
                                        <p:tav tm="0">
                                          <p:val>
                                            <p:fltVal val="0"/>
                                          </p:val>
                                        </p:tav>
                                        <p:tav tm="100000">
                                          <p:val>
                                            <p:strVal val="#ppt_w"/>
                                          </p:val>
                                        </p:tav>
                                      </p:tavLst>
                                    </p:anim>
                                    <p:anim calcmode="lin" valueType="num">
                                      <p:cBhvr>
                                        <p:cTn id="103" dur="500" fill="hold"/>
                                        <p:tgtEl>
                                          <p:spTgt spid="20"/>
                                        </p:tgtEl>
                                        <p:attrNameLst>
                                          <p:attrName>ppt_h</p:attrName>
                                        </p:attrNameLst>
                                      </p:cBhvr>
                                      <p:tavLst>
                                        <p:tav tm="0">
                                          <p:val>
                                            <p:fltVal val="0"/>
                                          </p:val>
                                        </p:tav>
                                        <p:tav tm="100000">
                                          <p:val>
                                            <p:strVal val="#ppt_h"/>
                                          </p:val>
                                        </p:tav>
                                      </p:tavLst>
                                    </p:anim>
                                    <p:animEffect transition="in" filter="fade">
                                      <p:cBhvr>
                                        <p:cTn id="104" dur="500"/>
                                        <p:tgtEl>
                                          <p:spTgt spid="20"/>
                                        </p:tgtEl>
                                      </p:cBhvr>
                                    </p:animEffect>
                                  </p:childTnLst>
                                </p:cTn>
                              </p:par>
                              <p:par>
                                <p:cTn id="105" presetID="53" presetClass="entr" presetSubtype="16" fill="hold" nodeType="withEffect">
                                  <p:stCondLst>
                                    <p:cond delay="0"/>
                                  </p:stCondLst>
                                  <p:childTnLst>
                                    <p:set>
                                      <p:cBhvr>
                                        <p:cTn id="106" dur="1" fill="hold">
                                          <p:stCondLst>
                                            <p:cond delay="0"/>
                                          </p:stCondLst>
                                        </p:cTn>
                                        <p:tgtEl>
                                          <p:spTgt spid="21"/>
                                        </p:tgtEl>
                                        <p:attrNameLst>
                                          <p:attrName>style.visibility</p:attrName>
                                        </p:attrNameLst>
                                      </p:cBhvr>
                                      <p:to>
                                        <p:strVal val="visible"/>
                                      </p:to>
                                    </p:set>
                                    <p:anim calcmode="lin" valueType="num">
                                      <p:cBhvr>
                                        <p:cTn id="107" dur="500" fill="hold"/>
                                        <p:tgtEl>
                                          <p:spTgt spid="21"/>
                                        </p:tgtEl>
                                        <p:attrNameLst>
                                          <p:attrName>ppt_w</p:attrName>
                                        </p:attrNameLst>
                                      </p:cBhvr>
                                      <p:tavLst>
                                        <p:tav tm="0">
                                          <p:val>
                                            <p:fltVal val="0"/>
                                          </p:val>
                                        </p:tav>
                                        <p:tav tm="100000">
                                          <p:val>
                                            <p:strVal val="#ppt_w"/>
                                          </p:val>
                                        </p:tav>
                                      </p:tavLst>
                                    </p:anim>
                                    <p:anim calcmode="lin" valueType="num">
                                      <p:cBhvr>
                                        <p:cTn id="108" dur="500" fill="hold"/>
                                        <p:tgtEl>
                                          <p:spTgt spid="21"/>
                                        </p:tgtEl>
                                        <p:attrNameLst>
                                          <p:attrName>ppt_h</p:attrName>
                                        </p:attrNameLst>
                                      </p:cBhvr>
                                      <p:tavLst>
                                        <p:tav tm="0">
                                          <p:val>
                                            <p:fltVal val="0"/>
                                          </p:val>
                                        </p:tav>
                                        <p:tav tm="100000">
                                          <p:val>
                                            <p:strVal val="#ppt_h"/>
                                          </p:val>
                                        </p:tav>
                                      </p:tavLst>
                                    </p:anim>
                                    <p:animEffect transition="in" filter="fade">
                                      <p:cBhvr>
                                        <p:cTn id="109" dur="500"/>
                                        <p:tgtEl>
                                          <p:spTgt spid="21"/>
                                        </p:tgtEl>
                                      </p:cBhvr>
                                    </p:animEffect>
                                  </p:childTnLst>
                                </p:cTn>
                              </p:par>
                              <p:par>
                                <p:cTn id="110" presetID="53" presetClass="entr" presetSubtype="16" fill="hold" nodeType="withEffect">
                                  <p:stCondLst>
                                    <p:cond delay="0"/>
                                  </p:stCondLst>
                                  <p:childTnLst>
                                    <p:set>
                                      <p:cBhvr>
                                        <p:cTn id="111" dur="1" fill="hold">
                                          <p:stCondLst>
                                            <p:cond delay="0"/>
                                          </p:stCondLst>
                                        </p:cTn>
                                        <p:tgtEl>
                                          <p:spTgt spid="22"/>
                                        </p:tgtEl>
                                        <p:attrNameLst>
                                          <p:attrName>style.visibility</p:attrName>
                                        </p:attrNameLst>
                                      </p:cBhvr>
                                      <p:to>
                                        <p:strVal val="visible"/>
                                      </p:to>
                                    </p:set>
                                    <p:anim calcmode="lin" valueType="num">
                                      <p:cBhvr>
                                        <p:cTn id="112" dur="500" fill="hold"/>
                                        <p:tgtEl>
                                          <p:spTgt spid="22"/>
                                        </p:tgtEl>
                                        <p:attrNameLst>
                                          <p:attrName>ppt_w</p:attrName>
                                        </p:attrNameLst>
                                      </p:cBhvr>
                                      <p:tavLst>
                                        <p:tav tm="0">
                                          <p:val>
                                            <p:fltVal val="0"/>
                                          </p:val>
                                        </p:tav>
                                        <p:tav tm="100000">
                                          <p:val>
                                            <p:strVal val="#ppt_w"/>
                                          </p:val>
                                        </p:tav>
                                      </p:tavLst>
                                    </p:anim>
                                    <p:anim calcmode="lin" valueType="num">
                                      <p:cBhvr>
                                        <p:cTn id="113" dur="500" fill="hold"/>
                                        <p:tgtEl>
                                          <p:spTgt spid="22"/>
                                        </p:tgtEl>
                                        <p:attrNameLst>
                                          <p:attrName>ppt_h</p:attrName>
                                        </p:attrNameLst>
                                      </p:cBhvr>
                                      <p:tavLst>
                                        <p:tav tm="0">
                                          <p:val>
                                            <p:fltVal val="0"/>
                                          </p:val>
                                        </p:tav>
                                        <p:tav tm="100000">
                                          <p:val>
                                            <p:strVal val="#ppt_h"/>
                                          </p:val>
                                        </p:tav>
                                      </p:tavLst>
                                    </p:anim>
                                    <p:animEffect transition="in" filter="fade">
                                      <p:cBhvr>
                                        <p:cTn id="114" dur="500"/>
                                        <p:tgtEl>
                                          <p:spTgt spid="22"/>
                                        </p:tgtEl>
                                      </p:cBhvr>
                                    </p:animEffect>
                                  </p:childTnLst>
                                </p:cTn>
                              </p:par>
                              <p:par>
                                <p:cTn id="115" presetID="53" presetClass="entr" presetSubtype="16" fill="hold" nodeType="withEffect">
                                  <p:stCondLst>
                                    <p:cond delay="0"/>
                                  </p:stCondLst>
                                  <p:childTnLst>
                                    <p:set>
                                      <p:cBhvr>
                                        <p:cTn id="116" dur="1" fill="hold">
                                          <p:stCondLst>
                                            <p:cond delay="0"/>
                                          </p:stCondLst>
                                        </p:cTn>
                                        <p:tgtEl>
                                          <p:spTgt spid="23"/>
                                        </p:tgtEl>
                                        <p:attrNameLst>
                                          <p:attrName>style.visibility</p:attrName>
                                        </p:attrNameLst>
                                      </p:cBhvr>
                                      <p:to>
                                        <p:strVal val="visible"/>
                                      </p:to>
                                    </p:set>
                                    <p:anim calcmode="lin" valueType="num">
                                      <p:cBhvr>
                                        <p:cTn id="117" dur="500" fill="hold"/>
                                        <p:tgtEl>
                                          <p:spTgt spid="23"/>
                                        </p:tgtEl>
                                        <p:attrNameLst>
                                          <p:attrName>ppt_w</p:attrName>
                                        </p:attrNameLst>
                                      </p:cBhvr>
                                      <p:tavLst>
                                        <p:tav tm="0">
                                          <p:val>
                                            <p:fltVal val="0"/>
                                          </p:val>
                                        </p:tav>
                                        <p:tav tm="100000">
                                          <p:val>
                                            <p:strVal val="#ppt_w"/>
                                          </p:val>
                                        </p:tav>
                                      </p:tavLst>
                                    </p:anim>
                                    <p:anim calcmode="lin" valueType="num">
                                      <p:cBhvr>
                                        <p:cTn id="118" dur="500" fill="hold"/>
                                        <p:tgtEl>
                                          <p:spTgt spid="23"/>
                                        </p:tgtEl>
                                        <p:attrNameLst>
                                          <p:attrName>ppt_h</p:attrName>
                                        </p:attrNameLst>
                                      </p:cBhvr>
                                      <p:tavLst>
                                        <p:tav tm="0">
                                          <p:val>
                                            <p:fltVal val="0"/>
                                          </p:val>
                                        </p:tav>
                                        <p:tav tm="100000">
                                          <p:val>
                                            <p:strVal val="#ppt_h"/>
                                          </p:val>
                                        </p:tav>
                                      </p:tavLst>
                                    </p:anim>
                                    <p:animEffect transition="in" filter="fade">
                                      <p:cBhvr>
                                        <p:cTn id="119" dur="500"/>
                                        <p:tgtEl>
                                          <p:spTgt spid="23"/>
                                        </p:tgtEl>
                                      </p:cBhvr>
                                    </p:animEffect>
                                  </p:childTnLst>
                                </p:cTn>
                              </p:par>
                              <p:par>
                                <p:cTn id="120" presetID="53" presetClass="entr" presetSubtype="16" fill="hold" nodeType="withEffect">
                                  <p:stCondLst>
                                    <p:cond delay="0"/>
                                  </p:stCondLst>
                                  <p:childTnLst>
                                    <p:set>
                                      <p:cBhvr>
                                        <p:cTn id="121" dur="1" fill="hold">
                                          <p:stCondLst>
                                            <p:cond delay="0"/>
                                          </p:stCondLst>
                                        </p:cTn>
                                        <p:tgtEl>
                                          <p:spTgt spid="24"/>
                                        </p:tgtEl>
                                        <p:attrNameLst>
                                          <p:attrName>style.visibility</p:attrName>
                                        </p:attrNameLst>
                                      </p:cBhvr>
                                      <p:to>
                                        <p:strVal val="visible"/>
                                      </p:to>
                                    </p:set>
                                    <p:anim calcmode="lin" valueType="num">
                                      <p:cBhvr>
                                        <p:cTn id="122" dur="500" fill="hold"/>
                                        <p:tgtEl>
                                          <p:spTgt spid="24"/>
                                        </p:tgtEl>
                                        <p:attrNameLst>
                                          <p:attrName>ppt_w</p:attrName>
                                        </p:attrNameLst>
                                      </p:cBhvr>
                                      <p:tavLst>
                                        <p:tav tm="0">
                                          <p:val>
                                            <p:fltVal val="0"/>
                                          </p:val>
                                        </p:tav>
                                        <p:tav tm="100000">
                                          <p:val>
                                            <p:strVal val="#ppt_w"/>
                                          </p:val>
                                        </p:tav>
                                      </p:tavLst>
                                    </p:anim>
                                    <p:anim calcmode="lin" valueType="num">
                                      <p:cBhvr>
                                        <p:cTn id="123" dur="500" fill="hold"/>
                                        <p:tgtEl>
                                          <p:spTgt spid="24"/>
                                        </p:tgtEl>
                                        <p:attrNameLst>
                                          <p:attrName>ppt_h</p:attrName>
                                        </p:attrNameLst>
                                      </p:cBhvr>
                                      <p:tavLst>
                                        <p:tav tm="0">
                                          <p:val>
                                            <p:fltVal val="0"/>
                                          </p:val>
                                        </p:tav>
                                        <p:tav tm="100000">
                                          <p:val>
                                            <p:strVal val="#ppt_h"/>
                                          </p:val>
                                        </p:tav>
                                      </p:tavLst>
                                    </p:anim>
                                    <p:animEffect transition="in" filter="fade">
                                      <p:cBhvr>
                                        <p:cTn id="124" dur="500"/>
                                        <p:tgtEl>
                                          <p:spTgt spid="24"/>
                                        </p:tgtEl>
                                      </p:cBhvr>
                                    </p:animEffect>
                                  </p:childTnLst>
                                </p:cTn>
                              </p:par>
                              <p:par>
                                <p:cTn id="125" presetID="53" presetClass="entr" presetSubtype="16" fill="hold" nodeType="with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p:cTn id="127" dur="500" fill="hold"/>
                                        <p:tgtEl>
                                          <p:spTgt spid="25"/>
                                        </p:tgtEl>
                                        <p:attrNameLst>
                                          <p:attrName>ppt_w</p:attrName>
                                        </p:attrNameLst>
                                      </p:cBhvr>
                                      <p:tavLst>
                                        <p:tav tm="0">
                                          <p:val>
                                            <p:fltVal val="0"/>
                                          </p:val>
                                        </p:tav>
                                        <p:tav tm="100000">
                                          <p:val>
                                            <p:strVal val="#ppt_w"/>
                                          </p:val>
                                        </p:tav>
                                      </p:tavLst>
                                    </p:anim>
                                    <p:anim calcmode="lin" valueType="num">
                                      <p:cBhvr>
                                        <p:cTn id="128" dur="500" fill="hold"/>
                                        <p:tgtEl>
                                          <p:spTgt spid="25"/>
                                        </p:tgtEl>
                                        <p:attrNameLst>
                                          <p:attrName>ppt_h</p:attrName>
                                        </p:attrNameLst>
                                      </p:cBhvr>
                                      <p:tavLst>
                                        <p:tav tm="0">
                                          <p:val>
                                            <p:fltVal val="0"/>
                                          </p:val>
                                        </p:tav>
                                        <p:tav tm="100000">
                                          <p:val>
                                            <p:strVal val="#ppt_h"/>
                                          </p:val>
                                        </p:tav>
                                      </p:tavLst>
                                    </p:anim>
                                    <p:animEffect transition="in" filter="fade">
                                      <p:cBhvr>
                                        <p:cTn id="129" dur="500"/>
                                        <p:tgtEl>
                                          <p:spTgt spid="25"/>
                                        </p:tgtEl>
                                      </p:cBhvr>
                                    </p:animEffect>
                                  </p:childTnLst>
                                </p:cTn>
                              </p:par>
                              <p:par>
                                <p:cTn id="130" presetID="53" presetClass="entr" presetSubtype="16" fill="hold" nodeType="withEffect">
                                  <p:stCondLst>
                                    <p:cond delay="0"/>
                                  </p:stCondLst>
                                  <p:childTnLst>
                                    <p:set>
                                      <p:cBhvr>
                                        <p:cTn id="131" dur="1" fill="hold">
                                          <p:stCondLst>
                                            <p:cond delay="0"/>
                                          </p:stCondLst>
                                        </p:cTn>
                                        <p:tgtEl>
                                          <p:spTgt spid="26"/>
                                        </p:tgtEl>
                                        <p:attrNameLst>
                                          <p:attrName>style.visibility</p:attrName>
                                        </p:attrNameLst>
                                      </p:cBhvr>
                                      <p:to>
                                        <p:strVal val="visible"/>
                                      </p:to>
                                    </p:set>
                                    <p:anim calcmode="lin" valueType="num">
                                      <p:cBhvr>
                                        <p:cTn id="132" dur="500" fill="hold"/>
                                        <p:tgtEl>
                                          <p:spTgt spid="26"/>
                                        </p:tgtEl>
                                        <p:attrNameLst>
                                          <p:attrName>ppt_w</p:attrName>
                                        </p:attrNameLst>
                                      </p:cBhvr>
                                      <p:tavLst>
                                        <p:tav tm="0">
                                          <p:val>
                                            <p:fltVal val="0"/>
                                          </p:val>
                                        </p:tav>
                                        <p:tav tm="100000">
                                          <p:val>
                                            <p:strVal val="#ppt_w"/>
                                          </p:val>
                                        </p:tav>
                                      </p:tavLst>
                                    </p:anim>
                                    <p:anim calcmode="lin" valueType="num">
                                      <p:cBhvr>
                                        <p:cTn id="133" dur="500" fill="hold"/>
                                        <p:tgtEl>
                                          <p:spTgt spid="26"/>
                                        </p:tgtEl>
                                        <p:attrNameLst>
                                          <p:attrName>ppt_h</p:attrName>
                                        </p:attrNameLst>
                                      </p:cBhvr>
                                      <p:tavLst>
                                        <p:tav tm="0">
                                          <p:val>
                                            <p:fltVal val="0"/>
                                          </p:val>
                                        </p:tav>
                                        <p:tav tm="100000">
                                          <p:val>
                                            <p:strVal val="#ppt_h"/>
                                          </p:val>
                                        </p:tav>
                                      </p:tavLst>
                                    </p:anim>
                                    <p:animEffect transition="in" filter="fade">
                                      <p:cBhvr>
                                        <p:cTn id="134" dur="500"/>
                                        <p:tgtEl>
                                          <p:spTgt spid="26"/>
                                        </p:tgtEl>
                                      </p:cBhvr>
                                    </p:animEffect>
                                  </p:childTnLst>
                                </p:cTn>
                              </p:par>
                              <p:par>
                                <p:cTn id="135" presetID="53" presetClass="entr" presetSubtype="16" fill="hold" nodeType="withEffect">
                                  <p:stCondLst>
                                    <p:cond delay="0"/>
                                  </p:stCondLst>
                                  <p:childTnLst>
                                    <p:set>
                                      <p:cBhvr>
                                        <p:cTn id="136" dur="1" fill="hold">
                                          <p:stCondLst>
                                            <p:cond delay="0"/>
                                          </p:stCondLst>
                                        </p:cTn>
                                        <p:tgtEl>
                                          <p:spTgt spid="27"/>
                                        </p:tgtEl>
                                        <p:attrNameLst>
                                          <p:attrName>style.visibility</p:attrName>
                                        </p:attrNameLst>
                                      </p:cBhvr>
                                      <p:to>
                                        <p:strVal val="visible"/>
                                      </p:to>
                                    </p:set>
                                    <p:anim calcmode="lin" valueType="num">
                                      <p:cBhvr>
                                        <p:cTn id="137" dur="500" fill="hold"/>
                                        <p:tgtEl>
                                          <p:spTgt spid="27"/>
                                        </p:tgtEl>
                                        <p:attrNameLst>
                                          <p:attrName>ppt_w</p:attrName>
                                        </p:attrNameLst>
                                      </p:cBhvr>
                                      <p:tavLst>
                                        <p:tav tm="0">
                                          <p:val>
                                            <p:fltVal val="0"/>
                                          </p:val>
                                        </p:tav>
                                        <p:tav tm="100000">
                                          <p:val>
                                            <p:strVal val="#ppt_w"/>
                                          </p:val>
                                        </p:tav>
                                      </p:tavLst>
                                    </p:anim>
                                    <p:anim calcmode="lin" valueType="num">
                                      <p:cBhvr>
                                        <p:cTn id="138" dur="500" fill="hold"/>
                                        <p:tgtEl>
                                          <p:spTgt spid="27"/>
                                        </p:tgtEl>
                                        <p:attrNameLst>
                                          <p:attrName>ppt_h</p:attrName>
                                        </p:attrNameLst>
                                      </p:cBhvr>
                                      <p:tavLst>
                                        <p:tav tm="0">
                                          <p:val>
                                            <p:fltVal val="0"/>
                                          </p:val>
                                        </p:tav>
                                        <p:tav tm="100000">
                                          <p:val>
                                            <p:strVal val="#ppt_h"/>
                                          </p:val>
                                        </p:tav>
                                      </p:tavLst>
                                    </p:anim>
                                    <p:animEffect transition="in" filter="fade">
                                      <p:cBhvr>
                                        <p:cTn id="139" dur="500"/>
                                        <p:tgtEl>
                                          <p:spTgt spid="27"/>
                                        </p:tgtEl>
                                      </p:cBhvr>
                                    </p:animEffect>
                                  </p:childTnLst>
                                </p:cTn>
                              </p:par>
                              <p:par>
                                <p:cTn id="140" presetID="53" presetClass="entr" presetSubtype="16" fill="hold" nodeType="withEffect">
                                  <p:stCondLst>
                                    <p:cond delay="0"/>
                                  </p:stCondLst>
                                  <p:childTnLst>
                                    <p:set>
                                      <p:cBhvr>
                                        <p:cTn id="141" dur="1" fill="hold">
                                          <p:stCondLst>
                                            <p:cond delay="0"/>
                                          </p:stCondLst>
                                        </p:cTn>
                                        <p:tgtEl>
                                          <p:spTgt spid="28"/>
                                        </p:tgtEl>
                                        <p:attrNameLst>
                                          <p:attrName>style.visibility</p:attrName>
                                        </p:attrNameLst>
                                      </p:cBhvr>
                                      <p:to>
                                        <p:strVal val="visible"/>
                                      </p:to>
                                    </p:set>
                                    <p:anim calcmode="lin" valueType="num">
                                      <p:cBhvr>
                                        <p:cTn id="142" dur="500" fill="hold"/>
                                        <p:tgtEl>
                                          <p:spTgt spid="28"/>
                                        </p:tgtEl>
                                        <p:attrNameLst>
                                          <p:attrName>ppt_w</p:attrName>
                                        </p:attrNameLst>
                                      </p:cBhvr>
                                      <p:tavLst>
                                        <p:tav tm="0">
                                          <p:val>
                                            <p:fltVal val="0"/>
                                          </p:val>
                                        </p:tav>
                                        <p:tav tm="100000">
                                          <p:val>
                                            <p:strVal val="#ppt_w"/>
                                          </p:val>
                                        </p:tav>
                                      </p:tavLst>
                                    </p:anim>
                                    <p:anim calcmode="lin" valueType="num">
                                      <p:cBhvr>
                                        <p:cTn id="143" dur="500" fill="hold"/>
                                        <p:tgtEl>
                                          <p:spTgt spid="28"/>
                                        </p:tgtEl>
                                        <p:attrNameLst>
                                          <p:attrName>ppt_h</p:attrName>
                                        </p:attrNameLst>
                                      </p:cBhvr>
                                      <p:tavLst>
                                        <p:tav tm="0">
                                          <p:val>
                                            <p:fltVal val="0"/>
                                          </p:val>
                                        </p:tav>
                                        <p:tav tm="100000">
                                          <p:val>
                                            <p:strVal val="#ppt_h"/>
                                          </p:val>
                                        </p:tav>
                                      </p:tavLst>
                                    </p:anim>
                                    <p:animEffect transition="in" filter="fade">
                                      <p:cBhvr>
                                        <p:cTn id="144" dur="500"/>
                                        <p:tgtEl>
                                          <p:spTgt spid="28"/>
                                        </p:tgtEl>
                                      </p:cBhvr>
                                    </p:animEffect>
                                  </p:childTnLst>
                                </p:cTn>
                              </p:par>
                              <p:par>
                                <p:cTn id="145" presetID="53" presetClass="entr" presetSubtype="16" fill="hold" nodeType="withEffect">
                                  <p:stCondLst>
                                    <p:cond delay="0"/>
                                  </p:stCondLst>
                                  <p:childTnLst>
                                    <p:set>
                                      <p:cBhvr>
                                        <p:cTn id="146" dur="1" fill="hold">
                                          <p:stCondLst>
                                            <p:cond delay="0"/>
                                          </p:stCondLst>
                                        </p:cTn>
                                        <p:tgtEl>
                                          <p:spTgt spid="29"/>
                                        </p:tgtEl>
                                        <p:attrNameLst>
                                          <p:attrName>style.visibility</p:attrName>
                                        </p:attrNameLst>
                                      </p:cBhvr>
                                      <p:to>
                                        <p:strVal val="visible"/>
                                      </p:to>
                                    </p:set>
                                    <p:anim calcmode="lin" valueType="num">
                                      <p:cBhvr>
                                        <p:cTn id="147" dur="500" fill="hold"/>
                                        <p:tgtEl>
                                          <p:spTgt spid="29"/>
                                        </p:tgtEl>
                                        <p:attrNameLst>
                                          <p:attrName>ppt_w</p:attrName>
                                        </p:attrNameLst>
                                      </p:cBhvr>
                                      <p:tavLst>
                                        <p:tav tm="0">
                                          <p:val>
                                            <p:fltVal val="0"/>
                                          </p:val>
                                        </p:tav>
                                        <p:tav tm="100000">
                                          <p:val>
                                            <p:strVal val="#ppt_w"/>
                                          </p:val>
                                        </p:tav>
                                      </p:tavLst>
                                    </p:anim>
                                    <p:anim calcmode="lin" valueType="num">
                                      <p:cBhvr>
                                        <p:cTn id="148" dur="500" fill="hold"/>
                                        <p:tgtEl>
                                          <p:spTgt spid="29"/>
                                        </p:tgtEl>
                                        <p:attrNameLst>
                                          <p:attrName>ppt_h</p:attrName>
                                        </p:attrNameLst>
                                      </p:cBhvr>
                                      <p:tavLst>
                                        <p:tav tm="0">
                                          <p:val>
                                            <p:fltVal val="0"/>
                                          </p:val>
                                        </p:tav>
                                        <p:tav tm="100000">
                                          <p:val>
                                            <p:strVal val="#ppt_h"/>
                                          </p:val>
                                        </p:tav>
                                      </p:tavLst>
                                    </p:anim>
                                    <p:animEffect transition="in" filter="fade">
                                      <p:cBhvr>
                                        <p:cTn id="149" dur="500"/>
                                        <p:tgtEl>
                                          <p:spTgt spid="29"/>
                                        </p:tgtEl>
                                      </p:cBhvr>
                                    </p:animEffect>
                                  </p:childTnLst>
                                </p:cTn>
                              </p:par>
                              <p:par>
                                <p:cTn id="150" presetID="53" presetClass="entr" presetSubtype="16" fill="hold" nodeType="withEffect">
                                  <p:stCondLst>
                                    <p:cond delay="0"/>
                                  </p:stCondLst>
                                  <p:childTnLst>
                                    <p:set>
                                      <p:cBhvr>
                                        <p:cTn id="151" dur="1" fill="hold">
                                          <p:stCondLst>
                                            <p:cond delay="0"/>
                                          </p:stCondLst>
                                        </p:cTn>
                                        <p:tgtEl>
                                          <p:spTgt spid="30"/>
                                        </p:tgtEl>
                                        <p:attrNameLst>
                                          <p:attrName>style.visibility</p:attrName>
                                        </p:attrNameLst>
                                      </p:cBhvr>
                                      <p:to>
                                        <p:strVal val="visible"/>
                                      </p:to>
                                    </p:set>
                                    <p:anim calcmode="lin" valueType="num">
                                      <p:cBhvr>
                                        <p:cTn id="152" dur="500" fill="hold"/>
                                        <p:tgtEl>
                                          <p:spTgt spid="30"/>
                                        </p:tgtEl>
                                        <p:attrNameLst>
                                          <p:attrName>ppt_w</p:attrName>
                                        </p:attrNameLst>
                                      </p:cBhvr>
                                      <p:tavLst>
                                        <p:tav tm="0">
                                          <p:val>
                                            <p:fltVal val="0"/>
                                          </p:val>
                                        </p:tav>
                                        <p:tav tm="100000">
                                          <p:val>
                                            <p:strVal val="#ppt_w"/>
                                          </p:val>
                                        </p:tav>
                                      </p:tavLst>
                                    </p:anim>
                                    <p:anim calcmode="lin" valueType="num">
                                      <p:cBhvr>
                                        <p:cTn id="153" dur="500" fill="hold"/>
                                        <p:tgtEl>
                                          <p:spTgt spid="30"/>
                                        </p:tgtEl>
                                        <p:attrNameLst>
                                          <p:attrName>ppt_h</p:attrName>
                                        </p:attrNameLst>
                                      </p:cBhvr>
                                      <p:tavLst>
                                        <p:tav tm="0">
                                          <p:val>
                                            <p:fltVal val="0"/>
                                          </p:val>
                                        </p:tav>
                                        <p:tav tm="100000">
                                          <p:val>
                                            <p:strVal val="#ppt_h"/>
                                          </p:val>
                                        </p:tav>
                                      </p:tavLst>
                                    </p:anim>
                                    <p:animEffect transition="in" filter="fade">
                                      <p:cBhvr>
                                        <p:cTn id="15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5" restart="whenNotActive" fill="hold" evtFilter="cancelBubble" nodeType="interactiveSeq">
                <p:stCondLst>
                  <p:cond evt="onClick" delay="0">
                    <p:tgtEl>
                      <p:spTgt spid="6"/>
                    </p:tgtEl>
                  </p:cond>
                </p:stCondLst>
                <p:endSync evt="end" delay="0">
                  <p:rtn val="all"/>
                </p:endSync>
                <p:childTnLst>
                  <p:par>
                    <p:cTn id="156" fill="hold" nodeType="clickPar">
                      <p:stCondLst>
                        <p:cond delay="0"/>
                      </p:stCondLst>
                      <p:childTnLst>
                        <p:par>
                          <p:cTn id="157" fill="hold" nodeType="withGroup">
                            <p:stCondLst>
                              <p:cond delay="0"/>
                            </p:stCondLst>
                            <p:childTnLst>
                              <p:par>
                                <p:cTn id="158" presetID="10" presetClass="exit" presetSubtype="0" fill="hold" nodeType="clickEffect">
                                  <p:stCondLst>
                                    <p:cond delay="0"/>
                                  </p:stCondLst>
                                  <p:childTnLst>
                                    <p:animEffect transition="out" filter="fade">
                                      <p:cBhvr>
                                        <p:cTn id="159" dur="500"/>
                                        <p:tgtEl>
                                          <p:spTgt spid="6"/>
                                        </p:tgtEl>
                                      </p:cBhvr>
                                    </p:animEffect>
                                    <p:set>
                                      <p:cBhvr>
                                        <p:cTn id="16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61" restart="whenNotActive" fill="hold" evtFilter="cancelBubble" nodeType="interactiveSeq">
                <p:stCondLst>
                  <p:cond evt="onClick" delay="0">
                    <p:tgtEl>
                      <p:spTgt spid="7"/>
                    </p:tgtEl>
                  </p:cond>
                </p:stCondLst>
                <p:endSync evt="end" delay="0">
                  <p:rtn val="all"/>
                </p:endSync>
                <p:childTnLst>
                  <p:par>
                    <p:cTn id="162" fill="hold" nodeType="clickPar">
                      <p:stCondLst>
                        <p:cond delay="0"/>
                      </p:stCondLst>
                      <p:childTnLst>
                        <p:par>
                          <p:cTn id="163" fill="hold" nodeType="withGroup">
                            <p:stCondLst>
                              <p:cond delay="0"/>
                            </p:stCondLst>
                            <p:childTnLst>
                              <p:par>
                                <p:cTn id="164" presetID="10" presetClass="exit" presetSubtype="0" fill="hold" nodeType="clickEffect">
                                  <p:stCondLst>
                                    <p:cond delay="0"/>
                                  </p:stCondLst>
                                  <p:childTnLst>
                                    <p:animEffect transition="out" filter="fade">
                                      <p:cBhvr>
                                        <p:cTn id="165" dur="500"/>
                                        <p:tgtEl>
                                          <p:spTgt spid="7"/>
                                        </p:tgtEl>
                                      </p:cBhvr>
                                    </p:animEffect>
                                    <p:set>
                                      <p:cBhvr>
                                        <p:cTn id="16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67" restart="whenNotActive" fill="hold" evtFilter="cancelBubble" nodeType="interactiveSeq">
                <p:stCondLst>
                  <p:cond evt="onClick" delay="0">
                    <p:tgtEl>
                      <p:spTgt spid="8"/>
                    </p:tgtEl>
                  </p:cond>
                </p:stCondLst>
                <p:endSync evt="end" delay="0">
                  <p:rtn val="all"/>
                </p:endSync>
                <p:childTnLst>
                  <p:par>
                    <p:cTn id="168" fill="hold" nodeType="clickPar">
                      <p:stCondLst>
                        <p:cond delay="0"/>
                      </p:stCondLst>
                      <p:childTnLst>
                        <p:par>
                          <p:cTn id="169" fill="hold" nodeType="withGroup">
                            <p:stCondLst>
                              <p:cond delay="0"/>
                            </p:stCondLst>
                            <p:childTnLst>
                              <p:par>
                                <p:cTn id="170" presetID="10" presetClass="exit" presetSubtype="0" fill="hold" nodeType="clickEffect">
                                  <p:stCondLst>
                                    <p:cond delay="0"/>
                                  </p:stCondLst>
                                  <p:childTnLst>
                                    <p:animEffect transition="out" filter="fade">
                                      <p:cBhvr>
                                        <p:cTn id="171" dur="500"/>
                                        <p:tgtEl>
                                          <p:spTgt spid="8"/>
                                        </p:tgtEl>
                                      </p:cBhvr>
                                    </p:animEffect>
                                    <p:set>
                                      <p:cBhvr>
                                        <p:cTn id="17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73" restart="whenNotActive" fill="hold" evtFilter="cancelBubble" nodeType="interactiveSeq">
                <p:stCondLst>
                  <p:cond evt="onClick" delay="0">
                    <p:tgtEl>
                      <p:spTgt spid="9"/>
                    </p:tgtEl>
                  </p:cond>
                </p:stCondLst>
                <p:endSync evt="end" delay="0">
                  <p:rtn val="all"/>
                </p:endSync>
                <p:childTnLst>
                  <p:par>
                    <p:cTn id="174" fill="hold" nodeType="clickPar">
                      <p:stCondLst>
                        <p:cond delay="0"/>
                      </p:stCondLst>
                      <p:childTnLst>
                        <p:par>
                          <p:cTn id="175" fill="hold" nodeType="withGroup">
                            <p:stCondLst>
                              <p:cond delay="0"/>
                            </p:stCondLst>
                            <p:childTnLst>
                              <p:par>
                                <p:cTn id="176" presetID="10" presetClass="exit" presetSubtype="0" fill="hold" nodeType="clickEffect">
                                  <p:stCondLst>
                                    <p:cond delay="0"/>
                                  </p:stCondLst>
                                  <p:childTnLst>
                                    <p:animEffect transition="out" filter="fade">
                                      <p:cBhvr>
                                        <p:cTn id="177" dur="500"/>
                                        <p:tgtEl>
                                          <p:spTgt spid="9"/>
                                        </p:tgtEl>
                                      </p:cBhvr>
                                    </p:animEffect>
                                    <p:set>
                                      <p:cBhvr>
                                        <p:cTn id="17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79" restart="whenNotActive" fill="hold" evtFilter="cancelBubble" nodeType="interactiveSeq">
                <p:stCondLst>
                  <p:cond evt="onClick" delay="0">
                    <p:tgtEl>
                      <p:spTgt spid="10"/>
                    </p:tgtEl>
                  </p:cond>
                </p:stCondLst>
                <p:endSync evt="end" delay="0">
                  <p:rtn val="all"/>
                </p:endSync>
                <p:childTnLst>
                  <p:par>
                    <p:cTn id="180" fill="hold" nodeType="clickPar">
                      <p:stCondLst>
                        <p:cond delay="0"/>
                      </p:stCondLst>
                      <p:childTnLst>
                        <p:par>
                          <p:cTn id="181" fill="hold" nodeType="withGroup">
                            <p:stCondLst>
                              <p:cond delay="0"/>
                            </p:stCondLst>
                            <p:childTnLst>
                              <p:par>
                                <p:cTn id="182" presetID="10" presetClass="exit" presetSubtype="0" fill="hold" nodeType="clickEffect">
                                  <p:stCondLst>
                                    <p:cond delay="0"/>
                                  </p:stCondLst>
                                  <p:childTnLst>
                                    <p:animEffect transition="out" filter="fade">
                                      <p:cBhvr>
                                        <p:cTn id="183" dur="500"/>
                                        <p:tgtEl>
                                          <p:spTgt spid="10"/>
                                        </p:tgtEl>
                                      </p:cBhvr>
                                    </p:animEffect>
                                    <p:set>
                                      <p:cBhvr>
                                        <p:cTn id="18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85" restart="whenNotActive" fill="hold" evtFilter="cancelBubble" nodeType="interactiveSeq">
                <p:stCondLst>
                  <p:cond evt="onClick" delay="0">
                    <p:tgtEl>
                      <p:spTgt spid="11"/>
                    </p:tgtEl>
                  </p:cond>
                </p:stCondLst>
                <p:endSync evt="end" delay="0">
                  <p:rtn val="all"/>
                </p:endSync>
                <p:childTnLst>
                  <p:par>
                    <p:cTn id="186" fill="hold" nodeType="clickPar">
                      <p:stCondLst>
                        <p:cond delay="0"/>
                      </p:stCondLst>
                      <p:childTnLst>
                        <p:par>
                          <p:cTn id="187" fill="hold" nodeType="withGroup">
                            <p:stCondLst>
                              <p:cond delay="0"/>
                            </p:stCondLst>
                            <p:childTnLst>
                              <p:par>
                                <p:cTn id="188" presetID="10" presetClass="exit" presetSubtype="0" fill="hold" nodeType="clickEffect">
                                  <p:stCondLst>
                                    <p:cond delay="0"/>
                                  </p:stCondLst>
                                  <p:childTnLst>
                                    <p:animEffect transition="out" filter="fade">
                                      <p:cBhvr>
                                        <p:cTn id="189" dur="500"/>
                                        <p:tgtEl>
                                          <p:spTgt spid="11"/>
                                        </p:tgtEl>
                                      </p:cBhvr>
                                    </p:animEffect>
                                    <p:set>
                                      <p:cBhvr>
                                        <p:cTn id="190"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91" restart="whenNotActive" fill="hold" evtFilter="cancelBubble" nodeType="interactiveSeq">
                <p:stCondLst>
                  <p:cond evt="onClick" delay="0">
                    <p:tgtEl>
                      <p:spTgt spid="12"/>
                    </p:tgtEl>
                  </p:cond>
                </p:stCondLst>
                <p:endSync evt="end" delay="0">
                  <p:rtn val="all"/>
                </p:endSync>
                <p:childTnLst>
                  <p:par>
                    <p:cTn id="192" fill="hold" nodeType="clickPar">
                      <p:stCondLst>
                        <p:cond delay="0"/>
                      </p:stCondLst>
                      <p:childTnLst>
                        <p:par>
                          <p:cTn id="193" fill="hold" nodeType="withGroup">
                            <p:stCondLst>
                              <p:cond delay="0"/>
                            </p:stCondLst>
                            <p:childTnLst>
                              <p:par>
                                <p:cTn id="194" presetID="10" presetClass="exit" presetSubtype="0" fill="hold" nodeType="clickEffect">
                                  <p:stCondLst>
                                    <p:cond delay="0"/>
                                  </p:stCondLst>
                                  <p:childTnLst>
                                    <p:animEffect transition="out" filter="fade">
                                      <p:cBhvr>
                                        <p:cTn id="195" dur="500"/>
                                        <p:tgtEl>
                                          <p:spTgt spid="12"/>
                                        </p:tgtEl>
                                      </p:cBhvr>
                                    </p:animEffect>
                                    <p:set>
                                      <p:cBhvr>
                                        <p:cTn id="196"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97" restart="whenNotActive" fill="hold" evtFilter="cancelBubble" nodeType="interactiveSeq">
                <p:stCondLst>
                  <p:cond evt="onClick" delay="0">
                    <p:tgtEl>
                      <p:spTgt spid="13"/>
                    </p:tgtEl>
                  </p:cond>
                </p:stCondLst>
                <p:endSync evt="end" delay="0">
                  <p:rtn val="all"/>
                </p:endSync>
                <p:childTnLst>
                  <p:par>
                    <p:cTn id="198" fill="hold" nodeType="clickPar">
                      <p:stCondLst>
                        <p:cond delay="0"/>
                      </p:stCondLst>
                      <p:childTnLst>
                        <p:par>
                          <p:cTn id="199" fill="hold" nodeType="withGroup">
                            <p:stCondLst>
                              <p:cond delay="0"/>
                            </p:stCondLst>
                            <p:childTnLst>
                              <p:par>
                                <p:cTn id="200" presetID="10" presetClass="exit" presetSubtype="0" fill="hold" nodeType="clickEffect">
                                  <p:stCondLst>
                                    <p:cond delay="0"/>
                                  </p:stCondLst>
                                  <p:childTnLst>
                                    <p:animEffect transition="out" filter="fade">
                                      <p:cBhvr>
                                        <p:cTn id="201" dur="500"/>
                                        <p:tgtEl>
                                          <p:spTgt spid="13"/>
                                        </p:tgtEl>
                                      </p:cBhvr>
                                    </p:animEffect>
                                    <p:set>
                                      <p:cBhvr>
                                        <p:cTn id="20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203" restart="whenNotActive" fill="hold" evtFilter="cancelBubble" nodeType="interactiveSeq">
                <p:stCondLst>
                  <p:cond evt="onClick" delay="0">
                    <p:tgtEl>
                      <p:spTgt spid="14"/>
                    </p:tgtEl>
                  </p:cond>
                </p:stCondLst>
                <p:endSync evt="end" delay="0">
                  <p:rtn val="all"/>
                </p:endSync>
                <p:childTnLst>
                  <p:par>
                    <p:cTn id="204" fill="hold" nodeType="clickPar">
                      <p:stCondLst>
                        <p:cond delay="0"/>
                      </p:stCondLst>
                      <p:childTnLst>
                        <p:par>
                          <p:cTn id="205" fill="hold" nodeType="withGroup">
                            <p:stCondLst>
                              <p:cond delay="0"/>
                            </p:stCondLst>
                            <p:childTnLst>
                              <p:par>
                                <p:cTn id="206" presetID="10" presetClass="exit" presetSubtype="0" fill="hold" nodeType="clickEffect">
                                  <p:stCondLst>
                                    <p:cond delay="0"/>
                                  </p:stCondLst>
                                  <p:childTnLst>
                                    <p:animEffect transition="out" filter="fade">
                                      <p:cBhvr>
                                        <p:cTn id="207" dur="500"/>
                                        <p:tgtEl>
                                          <p:spTgt spid="14"/>
                                        </p:tgtEl>
                                      </p:cBhvr>
                                    </p:animEffect>
                                    <p:set>
                                      <p:cBhvr>
                                        <p:cTn id="208"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209" restart="whenNotActive" fill="hold" evtFilter="cancelBubble" nodeType="interactiveSeq">
                <p:stCondLst>
                  <p:cond evt="onClick" delay="0">
                    <p:tgtEl>
                      <p:spTgt spid="15"/>
                    </p:tgtEl>
                  </p:cond>
                </p:stCondLst>
                <p:endSync evt="end" delay="0">
                  <p:rtn val="all"/>
                </p:endSync>
                <p:childTnLst>
                  <p:par>
                    <p:cTn id="210" fill="hold" nodeType="clickPar">
                      <p:stCondLst>
                        <p:cond delay="0"/>
                      </p:stCondLst>
                      <p:childTnLst>
                        <p:par>
                          <p:cTn id="211" fill="hold" nodeType="withGroup">
                            <p:stCondLst>
                              <p:cond delay="0"/>
                            </p:stCondLst>
                            <p:childTnLst>
                              <p:par>
                                <p:cTn id="212" presetID="10" presetClass="exit" presetSubtype="0" fill="hold" nodeType="clickEffect">
                                  <p:stCondLst>
                                    <p:cond delay="0"/>
                                  </p:stCondLst>
                                  <p:childTnLst>
                                    <p:animEffect transition="out" filter="fade">
                                      <p:cBhvr>
                                        <p:cTn id="213" dur="500"/>
                                        <p:tgtEl>
                                          <p:spTgt spid="15"/>
                                        </p:tgtEl>
                                      </p:cBhvr>
                                    </p:animEffect>
                                    <p:set>
                                      <p:cBhvr>
                                        <p:cTn id="214"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215" restart="whenNotActive" fill="hold" evtFilter="cancelBubble" nodeType="interactiveSeq">
                <p:stCondLst>
                  <p:cond evt="onClick" delay="0">
                    <p:tgtEl>
                      <p:spTgt spid="16"/>
                    </p:tgtEl>
                  </p:cond>
                </p:stCondLst>
                <p:endSync evt="end" delay="0">
                  <p:rtn val="all"/>
                </p:endSync>
                <p:childTnLst>
                  <p:par>
                    <p:cTn id="216" fill="hold" nodeType="clickPar">
                      <p:stCondLst>
                        <p:cond delay="0"/>
                      </p:stCondLst>
                      <p:childTnLst>
                        <p:par>
                          <p:cTn id="217" fill="hold" nodeType="withGroup">
                            <p:stCondLst>
                              <p:cond delay="0"/>
                            </p:stCondLst>
                            <p:childTnLst>
                              <p:par>
                                <p:cTn id="218" presetID="10" presetClass="exit" presetSubtype="0" fill="hold" nodeType="clickEffect">
                                  <p:stCondLst>
                                    <p:cond delay="0"/>
                                  </p:stCondLst>
                                  <p:childTnLst>
                                    <p:animEffect transition="out" filter="fade">
                                      <p:cBhvr>
                                        <p:cTn id="219" dur="500"/>
                                        <p:tgtEl>
                                          <p:spTgt spid="16"/>
                                        </p:tgtEl>
                                      </p:cBhvr>
                                    </p:animEffect>
                                    <p:set>
                                      <p:cBhvr>
                                        <p:cTn id="220"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221" restart="whenNotActive" fill="hold" evtFilter="cancelBubble" nodeType="interactiveSeq">
                <p:stCondLst>
                  <p:cond evt="onClick" delay="0">
                    <p:tgtEl>
                      <p:spTgt spid="17"/>
                    </p:tgtEl>
                  </p:cond>
                </p:stCondLst>
                <p:endSync evt="end" delay="0">
                  <p:rtn val="all"/>
                </p:endSync>
                <p:childTnLst>
                  <p:par>
                    <p:cTn id="222" fill="hold" nodeType="clickPar">
                      <p:stCondLst>
                        <p:cond delay="0"/>
                      </p:stCondLst>
                      <p:childTnLst>
                        <p:par>
                          <p:cTn id="223" fill="hold" nodeType="withGroup">
                            <p:stCondLst>
                              <p:cond delay="0"/>
                            </p:stCondLst>
                            <p:childTnLst>
                              <p:par>
                                <p:cTn id="224" presetID="10" presetClass="exit" presetSubtype="0" fill="hold" nodeType="clickEffect">
                                  <p:stCondLst>
                                    <p:cond delay="0"/>
                                  </p:stCondLst>
                                  <p:childTnLst>
                                    <p:animEffect transition="out" filter="fade">
                                      <p:cBhvr>
                                        <p:cTn id="225" dur="500"/>
                                        <p:tgtEl>
                                          <p:spTgt spid="17"/>
                                        </p:tgtEl>
                                      </p:cBhvr>
                                    </p:animEffect>
                                    <p:set>
                                      <p:cBhvr>
                                        <p:cTn id="226"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227" restart="whenNotActive" fill="hold" evtFilter="cancelBubble" nodeType="interactiveSeq">
                <p:stCondLst>
                  <p:cond evt="onClick" delay="0">
                    <p:tgtEl>
                      <p:spTgt spid="18"/>
                    </p:tgtEl>
                  </p:cond>
                </p:stCondLst>
                <p:endSync evt="end" delay="0">
                  <p:rtn val="all"/>
                </p:endSync>
                <p:childTnLst>
                  <p:par>
                    <p:cTn id="228" fill="hold" nodeType="clickPar">
                      <p:stCondLst>
                        <p:cond delay="0"/>
                      </p:stCondLst>
                      <p:childTnLst>
                        <p:par>
                          <p:cTn id="229" fill="hold" nodeType="withGroup">
                            <p:stCondLst>
                              <p:cond delay="0"/>
                            </p:stCondLst>
                            <p:childTnLst>
                              <p:par>
                                <p:cTn id="230" presetID="10" presetClass="exit" presetSubtype="0" fill="hold" nodeType="clickEffect">
                                  <p:stCondLst>
                                    <p:cond delay="0"/>
                                  </p:stCondLst>
                                  <p:childTnLst>
                                    <p:animEffect transition="out" filter="fade">
                                      <p:cBhvr>
                                        <p:cTn id="231" dur="500"/>
                                        <p:tgtEl>
                                          <p:spTgt spid="18"/>
                                        </p:tgtEl>
                                      </p:cBhvr>
                                    </p:animEffect>
                                    <p:set>
                                      <p:cBhvr>
                                        <p:cTn id="232"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233" restart="whenNotActive" fill="hold" evtFilter="cancelBubble" nodeType="interactiveSeq">
                <p:stCondLst>
                  <p:cond evt="onClick" delay="0">
                    <p:tgtEl>
                      <p:spTgt spid="19"/>
                    </p:tgtEl>
                  </p:cond>
                </p:stCondLst>
                <p:endSync evt="end" delay="0">
                  <p:rtn val="all"/>
                </p:endSync>
                <p:childTnLst>
                  <p:par>
                    <p:cTn id="234" fill="hold" nodeType="clickPar">
                      <p:stCondLst>
                        <p:cond delay="0"/>
                      </p:stCondLst>
                      <p:childTnLst>
                        <p:par>
                          <p:cTn id="235" fill="hold" nodeType="withGroup">
                            <p:stCondLst>
                              <p:cond delay="0"/>
                            </p:stCondLst>
                            <p:childTnLst>
                              <p:par>
                                <p:cTn id="236" presetID="10" presetClass="exit" presetSubtype="0" fill="hold" nodeType="clickEffect">
                                  <p:stCondLst>
                                    <p:cond delay="0"/>
                                  </p:stCondLst>
                                  <p:childTnLst>
                                    <p:animEffect transition="out" filter="fade">
                                      <p:cBhvr>
                                        <p:cTn id="237" dur="500"/>
                                        <p:tgtEl>
                                          <p:spTgt spid="19"/>
                                        </p:tgtEl>
                                      </p:cBhvr>
                                    </p:animEffect>
                                    <p:set>
                                      <p:cBhvr>
                                        <p:cTn id="238"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239" restart="whenNotActive" fill="hold" evtFilter="cancelBubble" nodeType="interactiveSeq">
                <p:stCondLst>
                  <p:cond evt="onClick" delay="0">
                    <p:tgtEl>
                      <p:spTgt spid="20"/>
                    </p:tgtEl>
                  </p:cond>
                </p:stCondLst>
                <p:endSync evt="end" delay="0">
                  <p:rtn val="all"/>
                </p:endSync>
                <p:childTnLst>
                  <p:par>
                    <p:cTn id="240" fill="hold" nodeType="clickPar">
                      <p:stCondLst>
                        <p:cond delay="0"/>
                      </p:stCondLst>
                      <p:childTnLst>
                        <p:par>
                          <p:cTn id="241" fill="hold" nodeType="withGroup">
                            <p:stCondLst>
                              <p:cond delay="0"/>
                            </p:stCondLst>
                            <p:childTnLst>
                              <p:par>
                                <p:cTn id="242" presetID="10" presetClass="exit" presetSubtype="0" fill="hold" nodeType="clickEffect">
                                  <p:stCondLst>
                                    <p:cond delay="0"/>
                                  </p:stCondLst>
                                  <p:childTnLst>
                                    <p:animEffect transition="out" filter="fade">
                                      <p:cBhvr>
                                        <p:cTn id="243" dur="500"/>
                                        <p:tgtEl>
                                          <p:spTgt spid="20"/>
                                        </p:tgtEl>
                                      </p:cBhvr>
                                    </p:animEffect>
                                    <p:set>
                                      <p:cBhvr>
                                        <p:cTn id="244"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45" restart="whenNotActive" fill="hold" evtFilter="cancelBubble" nodeType="interactiveSeq">
                <p:stCondLst>
                  <p:cond evt="onClick" delay="0">
                    <p:tgtEl>
                      <p:spTgt spid="21"/>
                    </p:tgtEl>
                  </p:cond>
                </p:stCondLst>
                <p:endSync evt="end" delay="0">
                  <p:rtn val="all"/>
                </p:endSync>
                <p:childTnLst>
                  <p:par>
                    <p:cTn id="246" fill="hold" nodeType="clickPar">
                      <p:stCondLst>
                        <p:cond delay="0"/>
                      </p:stCondLst>
                      <p:childTnLst>
                        <p:par>
                          <p:cTn id="247" fill="hold" nodeType="withGroup">
                            <p:stCondLst>
                              <p:cond delay="0"/>
                            </p:stCondLst>
                            <p:childTnLst>
                              <p:par>
                                <p:cTn id="248" presetID="10" presetClass="exit" presetSubtype="0" fill="hold" nodeType="clickEffect">
                                  <p:stCondLst>
                                    <p:cond delay="0"/>
                                  </p:stCondLst>
                                  <p:childTnLst>
                                    <p:animEffect transition="out" filter="fade">
                                      <p:cBhvr>
                                        <p:cTn id="249" dur="500"/>
                                        <p:tgtEl>
                                          <p:spTgt spid="21"/>
                                        </p:tgtEl>
                                      </p:cBhvr>
                                    </p:animEffect>
                                    <p:set>
                                      <p:cBhvr>
                                        <p:cTn id="250"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251" restart="whenNotActive" fill="hold" evtFilter="cancelBubble" nodeType="interactiveSeq">
                <p:stCondLst>
                  <p:cond evt="onClick" delay="0">
                    <p:tgtEl>
                      <p:spTgt spid="22"/>
                    </p:tgtEl>
                  </p:cond>
                </p:stCondLst>
                <p:endSync evt="end" delay="0">
                  <p:rtn val="all"/>
                </p:endSync>
                <p:childTnLst>
                  <p:par>
                    <p:cTn id="252" fill="hold" nodeType="clickPar">
                      <p:stCondLst>
                        <p:cond delay="0"/>
                      </p:stCondLst>
                      <p:childTnLst>
                        <p:par>
                          <p:cTn id="253" fill="hold" nodeType="withGroup">
                            <p:stCondLst>
                              <p:cond delay="0"/>
                            </p:stCondLst>
                            <p:childTnLst>
                              <p:par>
                                <p:cTn id="254" presetID="10" presetClass="exit" presetSubtype="0" fill="hold" nodeType="clickEffect">
                                  <p:stCondLst>
                                    <p:cond delay="0"/>
                                  </p:stCondLst>
                                  <p:childTnLst>
                                    <p:animEffect transition="out" filter="fade">
                                      <p:cBhvr>
                                        <p:cTn id="255" dur="500"/>
                                        <p:tgtEl>
                                          <p:spTgt spid="22"/>
                                        </p:tgtEl>
                                      </p:cBhvr>
                                    </p:animEffect>
                                    <p:set>
                                      <p:cBhvr>
                                        <p:cTn id="256"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257" restart="whenNotActive" fill="hold" evtFilter="cancelBubble" nodeType="interactiveSeq">
                <p:stCondLst>
                  <p:cond evt="onClick" delay="0">
                    <p:tgtEl>
                      <p:spTgt spid="23"/>
                    </p:tgtEl>
                  </p:cond>
                </p:stCondLst>
                <p:endSync evt="end" delay="0">
                  <p:rtn val="all"/>
                </p:endSync>
                <p:childTnLst>
                  <p:par>
                    <p:cTn id="258" fill="hold" nodeType="clickPar">
                      <p:stCondLst>
                        <p:cond delay="0"/>
                      </p:stCondLst>
                      <p:childTnLst>
                        <p:par>
                          <p:cTn id="259" fill="hold" nodeType="withGroup">
                            <p:stCondLst>
                              <p:cond delay="0"/>
                            </p:stCondLst>
                            <p:childTnLst>
                              <p:par>
                                <p:cTn id="260" presetID="10" presetClass="exit" presetSubtype="0" fill="hold" nodeType="clickEffect">
                                  <p:stCondLst>
                                    <p:cond delay="0"/>
                                  </p:stCondLst>
                                  <p:childTnLst>
                                    <p:animEffect transition="out" filter="fade">
                                      <p:cBhvr>
                                        <p:cTn id="261" dur="500"/>
                                        <p:tgtEl>
                                          <p:spTgt spid="23"/>
                                        </p:tgtEl>
                                      </p:cBhvr>
                                    </p:animEffect>
                                    <p:set>
                                      <p:cBhvr>
                                        <p:cTn id="262"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263" restart="whenNotActive" fill="hold" evtFilter="cancelBubble" nodeType="interactiveSeq">
                <p:stCondLst>
                  <p:cond evt="onClick" delay="0">
                    <p:tgtEl>
                      <p:spTgt spid="24"/>
                    </p:tgtEl>
                  </p:cond>
                </p:stCondLst>
                <p:endSync evt="end" delay="0">
                  <p:rtn val="all"/>
                </p:endSync>
                <p:childTnLst>
                  <p:par>
                    <p:cTn id="264" fill="hold" nodeType="clickPar">
                      <p:stCondLst>
                        <p:cond delay="0"/>
                      </p:stCondLst>
                      <p:childTnLst>
                        <p:par>
                          <p:cTn id="265" fill="hold" nodeType="withGroup">
                            <p:stCondLst>
                              <p:cond delay="0"/>
                            </p:stCondLst>
                            <p:childTnLst>
                              <p:par>
                                <p:cTn id="266" presetID="10" presetClass="exit" presetSubtype="0" fill="hold" nodeType="clickEffect">
                                  <p:stCondLst>
                                    <p:cond delay="0"/>
                                  </p:stCondLst>
                                  <p:childTnLst>
                                    <p:animEffect transition="out" filter="fade">
                                      <p:cBhvr>
                                        <p:cTn id="267" dur="500"/>
                                        <p:tgtEl>
                                          <p:spTgt spid="24"/>
                                        </p:tgtEl>
                                      </p:cBhvr>
                                    </p:animEffect>
                                    <p:set>
                                      <p:cBhvr>
                                        <p:cTn id="268"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269" restart="whenNotActive" fill="hold" evtFilter="cancelBubble" nodeType="interactiveSeq">
                <p:stCondLst>
                  <p:cond evt="onClick" delay="0">
                    <p:tgtEl>
                      <p:spTgt spid="25"/>
                    </p:tgtEl>
                  </p:cond>
                </p:stCondLst>
                <p:endSync evt="end" delay="0">
                  <p:rtn val="all"/>
                </p:endSync>
                <p:childTnLst>
                  <p:par>
                    <p:cTn id="270" fill="hold" nodeType="clickPar">
                      <p:stCondLst>
                        <p:cond delay="0"/>
                      </p:stCondLst>
                      <p:childTnLst>
                        <p:par>
                          <p:cTn id="271" fill="hold" nodeType="withGroup">
                            <p:stCondLst>
                              <p:cond delay="0"/>
                            </p:stCondLst>
                            <p:childTnLst>
                              <p:par>
                                <p:cTn id="272" presetID="10" presetClass="exit" presetSubtype="0" fill="hold" nodeType="clickEffect">
                                  <p:stCondLst>
                                    <p:cond delay="0"/>
                                  </p:stCondLst>
                                  <p:childTnLst>
                                    <p:animEffect transition="out" filter="fade">
                                      <p:cBhvr>
                                        <p:cTn id="273" dur="500"/>
                                        <p:tgtEl>
                                          <p:spTgt spid="25"/>
                                        </p:tgtEl>
                                      </p:cBhvr>
                                    </p:animEffect>
                                    <p:set>
                                      <p:cBhvr>
                                        <p:cTn id="274"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75" restart="whenNotActive" fill="hold" evtFilter="cancelBubble" nodeType="interactiveSeq">
                <p:stCondLst>
                  <p:cond evt="onClick" delay="0">
                    <p:tgtEl>
                      <p:spTgt spid="26"/>
                    </p:tgtEl>
                  </p:cond>
                </p:stCondLst>
                <p:endSync evt="end" delay="0">
                  <p:rtn val="all"/>
                </p:endSync>
                <p:childTnLst>
                  <p:par>
                    <p:cTn id="276" fill="hold" nodeType="clickPar">
                      <p:stCondLst>
                        <p:cond delay="0"/>
                      </p:stCondLst>
                      <p:childTnLst>
                        <p:par>
                          <p:cTn id="277" fill="hold" nodeType="withGroup">
                            <p:stCondLst>
                              <p:cond delay="0"/>
                            </p:stCondLst>
                            <p:childTnLst>
                              <p:par>
                                <p:cTn id="278" presetID="10" presetClass="exit" presetSubtype="0" fill="hold" nodeType="clickEffect">
                                  <p:stCondLst>
                                    <p:cond delay="0"/>
                                  </p:stCondLst>
                                  <p:childTnLst>
                                    <p:animEffect transition="out" filter="fade">
                                      <p:cBhvr>
                                        <p:cTn id="279" dur="500"/>
                                        <p:tgtEl>
                                          <p:spTgt spid="26"/>
                                        </p:tgtEl>
                                      </p:cBhvr>
                                    </p:animEffect>
                                    <p:set>
                                      <p:cBhvr>
                                        <p:cTn id="280"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281" restart="whenNotActive" fill="hold" evtFilter="cancelBubble" nodeType="interactiveSeq">
                <p:stCondLst>
                  <p:cond evt="onClick" delay="0">
                    <p:tgtEl>
                      <p:spTgt spid="27"/>
                    </p:tgtEl>
                  </p:cond>
                </p:stCondLst>
                <p:endSync evt="end" delay="0">
                  <p:rtn val="all"/>
                </p:endSync>
                <p:childTnLst>
                  <p:par>
                    <p:cTn id="282" fill="hold" nodeType="clickPar">
                      <p:stCondLst>
                        <p:cond delay="0"/>
                      </p:stCondLst>
                      <p:childTnLst>
                        <p:par>
                          <p:cTn id="283" fill="hold" nodeType="withGroup">
                            <p:stCondLst>
                              <p:cond delay="0"/>
                            </p:stCondLst>
                            <p:childTnLst>
                              <p:par>
                                <p:cTn id="284" presetID="10" presetClass="exit" presetSubtype="0" fill="hold" nodeType="clickEffect">
                                  <p:stCondLst>
                                    <p:cond delay="0"/>
                                  </p:stCondLst>
                                  <p:childTnLst>
                                    <p:animEffect transition="out" filter="fade">
                                      <p:cBhvr>
                                        <p:cTn id="285" dur="500"/>
                                        <p:tgtEl>
                                          <p:spTgt spid="27"/>
                                        </p:tgtEl>
                                      </p:cBhvr>
                                    </p:animEffect>
                                    <p:set>
                                      <p:cBhvr>
                                        <p:cTn id="286"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287" restart="whenNotActive" fill="hold" evtFilter="cancelBubble" nodeType="interactiveSeq">
                <p:stCondLst>
                  <p:cond evt="onClick" delay="0">
                    <p:tgtEl>
                      <p:spTgt spid="28"/>
                    </p:tgtEl>
                  </p:cond>
                </p:stCondLst>
                <p:endSync evt="end" delay="0">
                  <p:rtn val="all"/>
                </p:endSync>
                <p:childTnLst>
                  <p:par>
                    <p:cTn id="288" fill="hold" nodeType="clickPar">
                      <p:stCondLst>
                        <p:cond delay="0"/>
                      </p:stCondLst>
                      <p:childTnLst>
                        <p:par>
                          <p:cTn id="289" fill="hold" nodeType="withGroup">
                            <p:stCondLst>
                              <p:cond delay="0"/>
                            </p:stCondLst>
                            <p:childTnLst>
                              <p:par>
                                <p:cTn id="290" presetID="10" presetClass="exit" presetSubtype="0" fill="hold" nodeType="clickEffect">
                                  <p:stCondLst>
                                    <p:cond delay="0"/>
                                  </p:stCondLst>
                                  <p:childTnLst>
                                    <p:animEffect transition="out" filter="fade">
                                      <p:cBhvr>
                                        <p:cTn id="291" dur="500"/>
                                        <p:tgtEl>
                                          <p:spTgt spid="28"/>
                                        </p:tgtEl>
                                      </p:cBhvr>
                                    </p:animEffect>
                                    <p:set>
                                      <p:cBhvr>
                                        <p:cTn id="292"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293" restart="whenNotActive" fill="hold" evtFilter="cancelBubble" nodeType="interactiveSeq">
                <p:stCondLst>
                  <p:cond evt="onClick" delay="0">
                    <p:tgtEl>
                      <p:spTgt spid="29"/>
                    </p:tgtEl>
                  </p:cond>
                </p:stCondLst>
                <p:endSync evt="end" delay="0">
                  <p:rtn val="all"/>
                </p:endSync>
                <p:childTnLst>
                  <p:par>
                    <p:cTn id="294" fill="hold" nodeType="clickPar">
                      <p:stCondLst>
                        <p:cond delay="0"/>
                      </p:stCondLst>
                      <p:childTnLst>
                        <p:par>
                          <p:cTn id="295" fill="hold" nodeType="withGroup">
                            <p:stCondLst>
                              <p:cond delay="0"/>
                            </p:stCondLst>
                            <p:childTnLst>
                              <p:par>
                                <p:cTn id="296" presetID="10" presetClass="exit" presetSubtype="0" fill="hold" nodeType="clickEffect">
                                  <p:stCondLst>
                                    <p:cond delay="0"/>
                                  </p:stCondLst>
                                  <p:childTnLst>
                                    <p:animEffect transition="out" filter="fade">
                                      <p:cBhvr>
                                        <p:cTn id="297" dur="500"/>
                                        <p:tgtEl>
                                          <p:spTgt spid="29"/>
                                        </p:tgtEl>
                                      </p:cBhvr>
                                    </p:animEffect>
                                    <p:set>
                                      <p:cBhvr>
                                        <p:cTn id="298"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299" restart="whenNotActive" fill="hold" evtFilter="cancelBubble" nodeType="interactiveSeq">
                <p:stCondLst>
                  <p:cond evt="onClick" delay="0">
                    <p:tgtEl>
                      <p:spTgt spid="30"/>
                    </p:tgtEl>
                  </p:cond>
                </p:stCondLst>
                <p:endSync evt="end" delay="0">
                  <p:rtn val="all"/>
                </p:endSync>
                <p:childTnLst>
                  <p:par>
                    <p:cTn id="300" fill="hold" nodeType="clickPar">
                      <p:stCondLst>
                        <p:cond delay="0"/>
                      </p:stCondLst>
                      <p:childTnLst>
                        <p:par>
                          <p:cTn id="301" fill="hold" nodeType="withGroup">
                            <p:stCondLst>
                              <p:cond delay="0"/>
                            </p:stCondLst>
                            <p:childTnLst>
                              <p:par>
                                <p:cTn id="302" presetID="10" presetClass="exit" presetSubtype="0" fill="hold" nodeType="clickEffect">
                                  <p:stCondLst>
                                    <p:cond delay="0"/>
                                  </p:stCondLst>
                                  <p:childTnLst>
                                    <p:animEffect transition="out" filter="fade">
                                      <p:cBhvr>
                                        <p:cTn id="303" dur="500"/>
                                        <p:tgtEl>
                                          <p:spTgt spid="30"/>
                                        </p:tgtEl>
                                      </p:cBhvr>
                                    </p:animEffect>
                                    <p:set>
                                      <p:cBhvr>
                                        <p:cTn id="304"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30</a:t>
            </a:r>
          </a:p>
        </p:txBody>
      </p:sp>
      <p:sp>
        <p:nvSpPr>
          <p:cNvPr id="3" name="Прямоугольник 2"/>
          <p:cNvSpPr/>
          <p:nvPr/>
        </p:nvSpPr>
        <p:spPr>
          <a:xfrm>
            <a:off x="1444502" y="5627505"/>
            <a:ext cx="8784976" cy="830997"/>
          </a:xfrm>
          <a:prstGeom prst="rect">
            <a:avLst/>
          </a:prstGeom>
        </p:spPr>
        <p:txBody>
          <a:bodyPr wrap="square">
            <a:spAutoFit/>
          </a:bodyPr>
          <a:lstStyle/>
          <a:p>
            <a:pPr algn="ctr"/>
            <a:r>
              <a:rPr lang="ru-RU" sz="2400" dirty="0">
                <a:solidFill>
                  <a:schemeClr val="bg1"/>
                </a:solidFill>
                <a:latin typeface="+mn-lt"/>
              </a:rPr>
              <a:t>Поединок Пересвета с Челубеем перед началом Куликовской битвы 1380 года</a:t>
            </a:r>
          </a:p>
        </p:txBody>
      </p:sp>
      <p:sp>
        <p:nvSpPr>
          <p:cNvPr id="5" name="Заголовок 4">
            <a:extLst>
              <a:ext uri="{FF2B5EF4-FFF2-40B4-BE49-F238E27FC236}">
                <a16:creationId xmlns:a16="http://schemas.microsoft.com/office/drawing/2014/main" id="{FE623FAF-2C8F-0053-5FE8-72476D55EAF2}"/>
              </a:ext>
            </a:extLst>
          </p:cNvPr>
          <p:cNvSpPr>
            <a:spLocks noGrp="1"/>
          </p:cNvSpPr>
          <p:nvPr>
            <p:ph type="title"/>
          </p:nvPr>
        </p:nvSpPr>
        <p:spPr/>
        <p:txBody>
          <a:bodyPr/>
          <a:lstStyle/>
          <a:p>
            <a:r>
              <a:rPr lang="ru-RU" u="sng" dirty="0"/>
              <a:t>Исторические события в картинах</a:t>
            </a:r>
            <a:endParaRPr lang="ru-RU" dirty="0"/>
          </a:p>
        </p:txBody>
      </p:sp>
      <p:pic>
        <p:nvPicPr>
          <p:cNvPr id="7" name="Picture 2">
            <a:extLst>
              <a:ext uri="{FF2B5EF4-FFF2-40B4-BE49-F238E27FC236}">
                <a16:creationId xmlns:a16="http://schemas.microsoft.com/office/drawing/2014/main" id="{4FB96FE7-1CB2-BDD3-6AE9-85B42EEBAB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5600" y="1523219"/>
            <a:ext cx="6643362" cy="40185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40</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8914" name="Picture 2" descr="ÐÐ°ÑÑÐ¸Ð½ÐºÐ¸ Ð¿Ð¾ Ð·Ð°Ð¿ÑÐ¾ÑÑ ÐºÐ°ÑÑÐ¸Ð½ÐºÐ° ÑÑÐ¾ÑÐ½Ð¸Ðµ Ð½Ð° ÑÐµÐºÐµ ÑÐ³ÑÐµ"/>
          <p:cNvPicPr>
            <a:picLocks noChangeAspect="1" noChangeArrowheads="1"/>
          </p:cNvPicPr>
          <p:nvPr/>
        </p:nvPicPr>
        <p:blipFill>
          <a:blip r:embed="rId5"/>
          <a:srcRect/>
          <a:stretch>
            <a:fillRect/>
          </a:stretch>
        </p:blipFill>
        <p:spPr bwMode="auto">
          <a:xfrm>
            <a:off x="2519098" y="1628800"/>
            <a:ext cx="7153803" cy="3929090"/>
          </a:xfrm>
          <a:prstGeom prst="rect">
            <a:avLst/>
          </a:prstGeom>
          <a:noFill/>
        </p:spPr>
      </p:pic>
      <p:sp>
        <p:nvSpPr>
          <p:cNvPr id="3" name="Заголовок 2">
            <a:extLst>
              <a:ext uri="{FF2B5EF4-FFF2-40B4-BE49-F238E27FC236}">
                <a16:creationId xmlns:a16="http://schemas.microsoft.com/office/drawing/2014/main" id="{436647D8-280B-FE75-A37B-F3E329439047}"/>
              </a:ext>
            </a:extLst>
          </p:cNvPr>
          <p:cNvSpPr>
            <a:spLocks noGrp="1"/>
          </p:cNvSpPr>
          <p:nvPr>
            <p:ph type="title"/>
          </p:nvPr>
        </p:nvSpPr>
        <p:spPr/>
        <p:txBody>
          <a:bodyPr/>
          <a:lstStyle/>
          <a:p>
            <a:r>
              <a:rPr lang="ru-RU" u="sng" dirty="0"/>
              <a:t>Исторические события в картинах</a:t>
            </a:r>
            <a:endParaRPr lang="ru-RU" dirty="0"/>
          </a:p>
        </p:txBody>
      </p:sp>
    </p:spTree>
  </p:cSld>
  <p:clrMapOvr>
    <a:masterClrMapping/>
  </p:clrMapOvr>
  <p:transition spd="slow">
    <p:sndAc>
      <p:stSnd>
        <p:snd r:embed="rId2" name="svoya_igra_1.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40</a:t>
            </a:r>
          </a:p>
        </p:txBody>
      </p:sp>
      <p:sp>
        <p:nvSpPr>
          <p:cNvPr id="7" name="Прямоугольник 6"/>
          <p:cNvSpPr/>
          <p:nvPr/>
        </p:nvSpPr>
        <p:spPr>
          <a:xfrm>
            <a:off x="2952727" y="5661248"/>
            <a:ext cx="6286544" cy="523220"/>
          </a:xfrm>
          <a:prstGeom prst="rect">
            <a:avLst/>
          </a:prstGeom>
        </p:spPr>
        <p:txBody>
          <a:bodyPr wrap="square">
            <a:spAutoFit/>
          </a:bodyPr>
          <a:lstStyle/>
          <a:p>
            <a:pPr algn="ctr"/>
            <a:r>
              <a:rPr lang="ru-RU" sz="2800" dirty="0">
                <a:solidFill>
                  <a:schemeClr val="bg1"/>
                </a:solidFill>
                <a:latin typeface="+mn-lt"/>
              </a:rPr>
              <a:t>Стояние на реке Угре. 1480 года</a:t>
            </a:r>
          </a:p>
        </p:txBody>
      </p:sp>
      <p:sp>
        <p:nvSpPr>
          <p:cNvPr id="3" name="Заголовок 2">
            <a:extLst>
              <a:ext uri="{FF2B5EF4-FFF2-40B4-BE49-F238E27FC236}">
                <a16:creationId xmlns:a16="http://schemas.microsoft.com/office/drawing/2014/main" id="{E6054DF7-F75D-7118-5A15-21287E9AA157}"/>
              </a:ext>
            </a:extLst>
          </p:cNvPr>
          <p:cNvSpPr>
            <a:spLocks noGrp="1"/>
          </p:cNvSpPr>
          <p:nvPr>
            <p:ph type="title"/>
          </p:nvPr>
        </p:nvSpPr>
        <p:spPr/>
        <p:txBody>
          <a:bodyPr/>
          <a:lstStyle/>
          <a:p>
            <a:r>
              <a:rPr lang="ru-RU" u="sng" dirty="0"/>
              <a:t>Исторические события в картинах</a:t>
            </a:r>
            <a:endParaRPr lang="ru-RU" dirty="0"/>
          </a:p>
        </p:txBody>
      </p:sp>
      <p:pic>
        <p:nvPicPr>
          <p:cNvPr id="5" name="Picture 2" descr="ÐÐ°ÑÑÐ¸Ð½ÐºÐ¸ Ð¿Ð¾ Ð·Ð°Ð¿ÑÐ¾ÑÑ ÐºÐ°ÑÑÐ¸Ð½ÐºÐ° ÑÑÐ¾ÑÐ½Ð¸Ðµ Ð½Ð° ÑÐµÐºÐµ ÑÐ³ÑÐµ">
            <a:extLst>
              <a:ext uri="{FF2B5EF4-FFF2-40B4-BE49-F238E27FC236}">
                <a16:creationId xmlns:a16="http://schemas.microsoft.com/office/drawing/2014/main" id="{AD1DB8C2-5D28-92B0-759C-EA21E90D47C0}"/>
              </a:ext>
            </a:extLst>
          </p:cNvPr>
          <p:cNvPicPr>
            <a:picLocks noChangeAspect="1" noChangeArrowheads="1"/>
          </p:cNvPicPr>
          <p:nvPr/>
        </p:nvPicPr>
        <p:blipFill>
          <a:blip r:embed="rId4"/>
          <a:srcRect/>
          <a:stretch>
            <a:fillRect/>
          </a:stretch>
        </p:blipFill>
        <p:spPr bwMode="auto">
          <a:xfrm>
            <a:off x="2519098" y="1628800"/>
            <a:ext cx="7153803" cy="3929090"/>
          </a:xfrm>
          <a:prstGeom prst="rect">
            <a:avLst/>
          </a:prstGeom>
          <a:noFill/>
        </p:spPr>
      </p:pic>
    </p:spTree>
  </p:cSld>
  <p:clrMapOvr>
    <a:masterClrMapping/>
  </p:clrMapOvr>
  <p:transition spd="slow">
    <p:sndAc>
      <p:stSnd>
        <p:snd r:embed="rId2" name="восходящий ряд.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50</a:t>
            </a: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Заголовок 2">
            <a:extLst>
              <a:ext uri="{FF2B5EF4-FFF2-40B4-BE49-F238E27FC236}">
                <a16:creationId xmlns:a16="http://schemas.microsoft.com/office/drawing/2014/main" id="{FCAF06EE-D9C4-4A67-A94B-09B9DA8BFB4B}"/>
              </a:ext>
            </a:extLst>
          </p:cNvPr>
          <p:cNvSpPr>
            <a:spLocks noGrp="1"/>
          </p:cNvSpPr>
          <p:nvPr>
            <p:ph type="title"/>
          </p:nvPr>
        </p:nvSpPr>
        <p:spPr/>
        <p:txBody>
          <a:bodyPr/>
          <a:lstStyle/>
          <a:p>
            <a:r>
              <a:rPr lang="ru-RU" u="sng" dirty="0"/>
              <a:t>Исторические события в картинах</a:t>
            </a:r>
            <a:endParaRPr lang="ru-RU" dirty="0"/>
          </a:p>
        </p:txBody>
      </p:sp>
      <p:pic>
        <p:nvPicPr>
          <p:cNvPr id="5" name="Рисунок 4">
            <a:extLst>
              <a:ext uri="{FF2B5EF4-FFF2-40B4-BE49-F238E27FC236}">
                <a16:creationId xmlns:a16="http://schemas.microsoft.com/office/drawing/2014/main" id="{D653442E-0E6D-98C6-9801-C74F32CA4E7F}"/>
              </a:ext>
            </a:extLst>
          </p:cNvPr>
          <p:cNvPicPr>
            <a:picLocks noChangeAspect="1"/>
          </p:cNvPicPr>
          <p:nvPr/>
        </p:nvPicPr>
        <p:blipFill>
          <a:blip r:embed="rId5"/>
          <a:stretch>
            <a:fillRect/>
          </a:stretch>
        </p:blipFill>
        <p:spPr>
          <a:xfrm>
            <a:off x="4007768" y="1402685"/>
            <a:ext cx="3684801" cy="4596789"/>
          </a:xfrm>
          <a:prstGeom prst="rect">
            <a:avLst/>
          </a:prstGeom>
        </p:spPr>
      </p:pic>
    </p:spTree>
  </p:cSld>
  <p:clrMapOvr>
    <a:masterClrMapping/>
  </p:clrMapOvr>
  <p:transition spd="slow" advClick="0">
    <p:sndAc>
      <p:stSnd loop="1">
        <p:snd r:embed="rId2" name="svoya_igra_1.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50</a:t>
            </a:r>
          </a:p>
        </p:txBody>
      </p:sp>
      <p:sp>
        <p:nvSpPr>
          <p:cNvPr id="3" name="Заголовок 2">
            <a:extLst>
              <a:ext uri="{FF2B5EF4-FFF2-40B4-BE49-F238E27FC236}">
                <a16:creationId xmlns:a16="http://schemas.microsoft.com/office/drawing/2014/main" id="{C1BD9DE0-D70A-CA1F-2ABD-1A5A53511E26}"/>
              </a:ext>
            </a:extLst>
          </p:cNvPr>
          <p:cNvSpPr>
            <a:spLocks noGrp="1"/>
          </p:cNvSpPr>
          <p:nvPr>
            <p:ph type="title"/>
          </p:nvPr>
        </p:nvSpPr>
        <p:spPr/>
        <p:txBody>
          <a:bodyPr/>
          <a:lstStyle/>
          <a:p>
            <a:r>
              <a:rPr lang="ru-RU" u="sng" dirty="0"/>
              <a:t>Исторические события в картинах</a:t>
            </a:r>
            <a:endParaRPr lang="ru-RU" dirty="0"/>
          </a:p>
        </p:txBody>
      </p:sp>
      <p:pic>
        <p:nvPicPr>
          <p:cNvPr id="5" name="Рисунок 4">
            <a:extLst>
              <a:ext uri="{FF2B5EF4-FFF2-40B4-BE49-F238E27FC236}">
                <a16:creationId xmlns:a16="http://schemas.microsoft.com/office/drawing/2014/main" id="{7D8DED91-45C3-AC6B-EFE0-34243FD2FA75}"/>
              </a:ext>
            </a:extLst>
          </p:cNvPr>
          <p:cNvPicPr>
            <a:picLocks noChangeAspect="1"/>
          </p:cNvPicPr>
          <p:nvPr/>
        </p:nvPicPr>
        <p:blipFill>
          <a:blip r:embed="rId3"/>
          <a:stretch>
            <a:fillRect/>
          </a:stretch>
        </p:blipFill>
        <p:spPr>
          <a:xfrm>
            <a:off x="4007768" y="1402685"/>
            <a:ext cx="3684801" cy="4596789"/>
          </a:xfrm>
          <a:prstGeom prst="rect">
            <a:avLst/>
          </a:prstGeom>
        </p:spPr>
      </p:pic>
      <p:sp>
        <p:nvSpPr>
          <p:cNvPr id="7" name="TextBox 6">
            <a:extLst>
              <a:ext uri="{FF2B5EF4-FFF2-40B4-BE49-F238E27FC236}">
                <a16:creationId xmlns:a16="http://schemas.microsoft.com/office/drawing/2014/main" id="{6F76B07A-8C48-9807-9A7E-7FEA8A28C81A}"/>
              </a:ext>
            </a:extLst>
          </p:cNvPr>
          <p:cNvSpPr txBox="1"/>
          <p:nvPr/>
        </p:nvSpPr>
        <p:spPr>
          <a:xfrm>
            <a:off x="2802954" y="6031781"/>
            <a:ext cx="6094428" cy="369332"/>
          </a:xfrm>
          <a:prstGeom prst="rect">
            <a:avLst/>
          </a:prstGeom>
          <a:noFill/>
        </p:spPr>
        <p:txBody>
          <a:bodyPr wrap="square">
            <a:spAutoFit/>
          </a:bodyPr>
          <a:lstStyle/>
          <a:p>
            <a:r>
              <a:rPr lang="ru-RU" dirty="0">
                <a:solidFill>
                  <a:schemeClr val="bg1"/>
                </a:solidFill>
                <a:latin typeface="+mn-lt"/>
              </a:rPr>
              <a:t>Сергей Кириллов, «Андрей Боголюбский. (Убиение)», 2011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10</a:t>
            </a:r>
          </a:p>
        </p:txBody>
      </p:sp>
      <p:sp>
        <p:nvSpPr>
          <p:cNvPr id="2" name="Объект 1"/>
          <p:cNvSpPr>
            <a:spLocks noGrp="1"/>
          </p:cNvSpPr>
          <p:nvPr>
            <p:ph idx="1"/>
          </p:nvPr>
        </p:nvSpPr>
        <p:spPr>
          <a:xfrm>
            <a:off x="3138097" y="2276872"/>
            <a:ext cx="5915806" cy="720080"/>
          </a:xfrm>
        </p:spPr>
        <p:txBody>
          <a:bodyPr/>
          <a:lstStyle/>
          <a:p>
            <a:pPr marL="0" indent="0" algn="ctr">
              <a:buNone/>
            </a:pPr>
            <a:r>
              <a:rPr lang="ru-RU" dirty="0"/>
              <a:t>1240 год</a:t>
            </a:r>
          </a:p>
        </p:txBody>
      </p:sp>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 name="Заголовок 4">
            <a:extLst>
              <a:ext uri="{FF2B5EF4-FFF2-40B4-BE49-F238E27FC236}">
                <a16:creationId xmlns:a16="http://schemas.microsoft.com/office/drawing/2014/main" id="{3F8A1395-8473-F14D-0503-18EE229A5961}"/>
              </a:ext>
            </a:extLst>
          </p:cNvPr>
          <p:cNvSpPr>
            <a:spLocks noGrp="1"/>
          </p:cNvSpPr>
          <p:nvPr>
            <p:ph type="title"/>
          </p:nvPr>
        </p:nvSpPr>
        <p:spPr/>
        <p:txBody>
          <a:bodyPr/>
          <a:lstStyle/>
          <a:p>
            <a:r>
              <a:rPr lang="ru-RU" u="sng" dirty="0"/>
              <a:t>Исторические даты</a:t>
            </a:r>
          </a:p>
        </p:txBody>
      </p:sp>
    </p:spTree>
  </p:cSld>
  <p:clrMapOvr>
    <a:masterClrMapping/>
  </p:clrMapOvr>
  <p:transition spd="slow" advClick="0">
    <p:sndAc>
      <p:stSnd loop="1">
        <p:snd r:embed="rId2" name="svoya_igra_1.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10</a:t>
            </a:r>
          </a:p>
        </p:txBody>
      </p:sp>
      <p:sp>
        <p:nvSpPr>
          <p:cNvPr id="3" name="Заголовок 2">
            <a:extLst>
              <a:ext uri="{FF2B5EF4-FFF2-40B4-BE49-F238E27FC236}">
                <a16:creationId xmlns:a16="http://schemas.microsoft.com/office/drawing/2014/main" id="{62376607-A1E6-3709-BF40-3DAF3EA50044}"/>
              </a:ext>
            </a:extLst>
          </p:cNvPr>
          <p:cNvSpPr>
            <a:spLocks noGrp="1"/>
          </p:cNvSpPr>
          <p:nvPr>
            <p:ph type="title"/>
          </p:nvPr>
        </p:nvSpPr>
        <p:spPr/>
        <p:txBody>
          <a:bodyPr/>
          <a:lstStyle/>
          <a:p>
            <a:r>
              <a:rPr lang="ru-RU" u="sng" dirty="0"/>
              <a:t>Исторические даты</a:t>
            </a:r>
            <a:endParaRPr lang="ru-RU" dirty="0"/>
          </a:p>
        </p:txBody>
      </p:sp>
      <p:pic>
        <p:nvPicPr>
          <p:cNvPr id="7170" name="Picture 2">
            <a:extLst>
              <a:ext uri="{FF2B5EF4-FFF2-40B4-BE49-F238E27FC236}">
                <a16:creationId xmlns:a16="http://schemas.microsoft.com/office/drawing/2014/main" id="{E02061F0-9A32-F8E4-DCC1-B7CCC6E7C4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9669" y="1426530"/>
            <a:ext cx="5952661" cy="51012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20</a:t>
            </a:r>
          </a:p>
        </p:txBody>
      </p:sp>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Заголовок 2">
            <a:extLst>
              <a:ext uri="{FF2B5EF4-FFF2-40B4-BE49-F238E27FC236}">
                <a16:creationId xmlns:a16="http://schemas.microsoft.com/office/drawing/2014/main" id="{BB4D7701-CE64-EF38-F6DF-47786E930A5E}"/>
              </a:ext>
            </a:extLst>
          </p:cNvPr>
          <p:cNvSpPr>
            <a:spLocks noGrp="1"/>
          </p:cNvSpPr>
          <p:nvPr>
            <p:ph type="title"/>
          </p:nvPr>
        </p:nvSpPr>
        <p:spPr/>
        <p:txBody>
          <a:bodyPr/>
          <a:lstStyle/>
          <a:p>
            <a:r>
              <a:rPr lang="ru-RU" u="sng" dirty="0"/>
              <a:t>Исторические даты</a:t>
            </a:r>
            <a:endParaRPr lang="ru-RU" dirty="0"/>
          </a:p>
        </p:txBody>
      </p:sp>
      <p:sp>
        <p:nvSpPr>
          <p:cNvPr id="6" name="Объект 1">
            <a:extLst>
              <a:ext uri="{FF2B5EF4-FFF2-40B4-BE49-F238E27FC236}">
                <a16:creationId xmlns:a16="http://schemas.microsoft.com/office/drawing/2014/main" id="{871CBD09-4D5F-1D63-9092-6C3B8EE820F2}"/>
              </a:ext>
            </a:extLst>
          </p:cNvPr>
          <p:cNvSpPr txBox="1">
            <a:spLocks/>
          </p:cNvSpPr>
          <p:nvPr/>
        </p:nvSpPr>
        <p:spPr bwMode="auto">
          <a:xfrm>
            <a:off x="3138097" y="2276872"/>
            <a:ext cx="5915806" cy="7200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charset="0"/>
              <a:buChar char="•"/>
              <a:defRPr sz="4000" kern="1200" baseline="0">
                <a:solidFill>
                  <a:schemeClr val="bg1"/>
                </a:solidFill>
                <a:latin typeface="+mn-lt"/>
                <a:ea typeface="+mn-ea"/>
                <a:cs typeface="+mn-cs"/>
              </a:defRPr>
            </a:lvl1pPr>
            <a:lvl2pPr marL="457200" indent="0" algn="l" rtl="0" fontAlgn="base">
              <a:spcBef>
                <a:spcPct val="20000"/>
              </a:spcBef>
              <a:spcAft>
                <a:spcPct val="0"/>
              </a:spcAft>
              <a:buFont typeface="Arial" charset="0"/>
              <a:buNone/>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1828800" indent="0" algn="l" rtl="0" fontAlgn="base">
              <a:spcBef>
                <a:spcPct val="20000"/>
              </a:spcBef>
              <a:spcAft>
                <a:spcPct val="0"/>
              </a:spcAft>
              <a:buFont typeface="Arial"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ru-RU" dirty="0"/>
              <a:t>882 год</a:t>
            </a:r>
          </a:p>
        </p:txBody>
      </p:sp>
    </p:spTree>
  </p:cSld>
  <p:clrMapOvr>
    <a:masterClrMapping/>
  </p:clrMapOvr>
  <p:transition spd="slow" advClick="0">
    <p:sndAc>
      <p:stSnd loop="1">
        <p:snd r:embed="rId2" name="svoya_igra_1.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20</a:t>
            </a:r>
          </a:p>
        </p:txBody>
      </p:sp>
      <p:sp>
        <p:nvSpPr>
          <p:cNvPr id="3" name="Заголовок 2">
            <a:extLst>
              <a:ext uri="{FF2B5EF4-FFF2-40B4-BE49-F238E27FC236}">
                <a16:creationId xmlns:a16="http://schemas.microsoft.com/office/drawing/2014/main" id="{F4C7DF2C-A95D-08DA-C983-183E60255C35}"/>
              </a:ext>
            </a:extLst>
          </p:cNvPr>
          <p:cNvSpPr>
            <a:spLocks noGrp="1"/>
          </p:cNvSpPr>
          <p:nvPr>
            <p:ph type="title"/>
          </p:nvPr>
        </p:nvSpPr>
        <p:spPr/>
        <p:txBody>
          <a:bodyPr/>
          <a:lstStyle/>
          <a:p>
            <a:r>
              <a:rPr lang="ru-RU" u="sng" dirty="0"/>
              <a:t>Исторические даты</a:t>
            </a:r>
            <a:endParaRPr lang="ru-RU" dirty="0"/>
          </a:p>
        </p:txBody>
      </p:sp>
      <p:sp>
        <p:nvSpPr>
          <p:cNvPr id="6" name="TextBox 5">
            <a:extLst>
              <a:ext uri="{FF2B5EF4-FFF2-40B4-BE49-F238E27FC236}">
                <a16:creationId xmlns:a16="http://schemas.microsoft.com/office/drawing/2014/main" id="{D51CBEB2-04F8-BF16-9D85-3D45711951DA}"/>
              </a:ext>
            </a:extLst>
          </p:cNvPr>
          <p:cNvSpPr txBox="1"/>
          <p:nvPr/>
        </p:nvSpPr>
        <p:spPr>
          <a:xfrm>
            <a:off x="4747413" y="2204864"/>
            <a:ext cx="7470601" cy="3046988"/>
          </a:xfrm>
          <a:prstGeom prst="rect">
            <a:avLst/>
          </a:prstGeom>
          <a:noFill/>
        </p:spPr>
        <p:txBody>
          <a:bodyPr wrap="square">
            <a:spAutoFit/>
          </a:bodyPr>
          <a:lstStyle/>
          <a:p>
            <a:r>
              <a:rPr lang="ru-RU" sz="3200" dirty="0">
                <a:solidFill>
                  <a:schemeClr val="bg1"/>
                </a:solidFill>
                <a:latin typeface="+mn-lt"/>
              </a:rPr>
              <a:t>События истории Руси за 882:</a:t>
            </a:r>
          </a:p>
          <a:p>
            <a:endParaRPr lang="ru-RU" sz="3200" dirty="0">
              <a:solidFill>
                <a:schemeClr val="bg1"/>
              </a:solidFill>
              <a:latin typeface="+mn-lt"/>
            </a:endParaRPr>
          </a:p>
          <a:p>
            <a:pPr marL="457200" indent="-457200">
              <a:buFont typeface="Arial" panose="020B0604020202020204" pitchFamily="34" charset="0"/>
              <a:buChar char="•"/>
            </a:pPr>
            <a:r>
              <a:rPr lang="ru-RU" sz="3200" dirty="0">
                <a:solidFill>
                  <a:schemeClr val="bg1"/>
                </a:solidFill>
                <a:latin typeface="+mn-lt"/>
              </a:rPr>
              <a:t>Поход на Киев</a:t>
            </a:r>
          </a:p>
          <a:p>
            <a:pPr marL="457200" indent="-457200">
              <a:buFont typeface="Arial" panose="020B0604020202020204" pitchFamily="34" charset="0"/>
              <a:buChar char="•"/>
            </a:pPr>
            <a:r>
              <a:rPr lang="ru-RU" sz="3200" dirty="0">
                <a:solidFill>
                  <a:schemeClr val="bg1"/>
                </a:solidFill>
                <a:latin typeface="+mn-lt"/>
              </a:rPr>
              <a:t>Убийство Аскольда и Дира</a:t>
            </a:r>
          </a:p>
          <a:p>
            <a:pPr marL="457200" indent="-457200">
              <a:buFont typeface="Arial" panose="020B0604020202020204" pitchFamily="34" charset="0"/>
              <a:buChar char="•"/>
            </a:pPr>
            <a:r>
              <a:rPr lang="ru-RU" sz="3200" dirty="0">
                <a:solidFill>
                  <a:schemeClr val="bg1"/>
                </a:solidFill>
                <a:latin typeface="+mn-lt"/>
              </a:rPr>
              <a:t>Олег становится Великим князем Киевским</a:t>
            </a:r>
          </a:p>
        </p:txBody>
      </p:sp>
      <p:pic>
        <p:nvPicPr>
          <p:cNvPr id="3074" name="Picture 2">
            <a:extLst>
              <a:ext uri="{FF2B5EF4-FFF2-40B4-BE49-F238E27FC236}">
                <a16:creationId xmlns:a16="http://schemas.microsoft.com/office/drawing/2014/main" id="{4397E33F-B3A3-4515-9334-AD12FFB5599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7488" y="1700808"/>
            <a:ext cx="2373525" cy="43651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30</a:t>
            </a:r>
          </a:p>
        </p:txBody>
      </p:sp>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77663" y="466669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 name="Заголовок 4">
            <a:extLst>
              <a:ext uri="{FF2B5EF4-FFF2-40B4-BE49-F238E27FC236}">
                <a16:creationId xmlns:a16="http://schemas.microsoft.com/office/drawing/2014/main" id="{A51F5A73-BE2D-0F37-23C5-9367013DFDCB}"/>
              </a:ext>
            </a:extLst>
          </p:cNvPr>
          <p:cNvSpPr>
            <a:spLocks noGrp="1"/>
          </p:cNvSpPr>
          <p:nvPr>
            <p:ph type="title"/>
          </p:nvPr>
        </p:nvSpPr>
        <p:spPr/>
        <p:txBody>
          <a:bodyPr/>
          <a:lstStyle/>
          <a:p>
            <a:r>
              <a:rPr lang="ru-RU" u="sng" dirty="0"/>
              <a:t>Исторические даты</a:t>
            </a:r>
            <a:endParaRPr lang="ru-RU" dirty="0"/>
          </a:p>
        </p:txBody>
      </p:sp>
      <p:sp>
        <p:nvSpPr>
          <p:cNvPr id="6" name="Объект 1">
            <a:extLst>
              <a:ext uri="{FF2B5EF4-FFF2-40B4-BE49-F238E27FC236}">
                <a16:creationId xmlns:a16="http://schemas.microsoft.com/office/drawing/2014/main" id="{1366385C-9D47-0C92-1C06-69417528B21E}"/>
              </a:ext>
            </a:extLst>
          </p:cNvPr>
          <p:cNvSpPr txBox="1">
            <a:spLocks/>
          </p:cNvSpPr>
          <p:nvPr/>
        </p:nvSpPr>
        <p:spPr bwMode="auto">
          <a:xfrm>
            <a:off x="3138097" y="2276872"/>
            <a:ext cx="5915806" cy="7200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charset="0"/>
              <a:buChar char="•"/>
              <a:defRPr sz="4000" kern="1200" baseline="0">
                <a:solidFill>
                  <a:schemeClr val="bg1"/>
                </a:solidFill>
                <a:latin typeface="+mn-lt"/>
                <a:ea typeface="+mn-ea"/>
                <a:cs typeface="+mn-cs"/>
              </a:defRPr>
            </a:lvl1pPr>
            <a:lvl2pPr marL="457200" indent="0" algn="l" rtl="0" fontAlgn="base">
              <a:spcBef>
                <a:spcPct val="20000"/>
              </a:spcBef>
              <a:spcAft>
                <a:spcPct val="0"/>
              </a:spcAft>
              <a:buFont typeface="Arial" charset="0"/>
              <a:buNone/>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1828800" indent="0" algn="l" rtl="0" fontAlgn="base">
              <a:spcBef>
                <a:spcPct val="20000"/>
              </a:spcBef>
              <a:spcAft>
                <a:spcPct val="0"/>
              </a:spcAft>
              <a:buFont typeface="Arial"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ru-RU" dirty="0"/>
              <a:t>1237-1242 годы</a:t>
            </a:r>
          </a:p>
        </p:txBody>
      </p:sp>
    </p:spTree>
  </p:cSld>
  <p:clrMapOvr>
    <a:masterClrMapping/>
  </p:clrMapOvr>
  <p:transition spd="slow" advClick="0">
    <p:sndAc>
      <p:stSnd loop="1">
        <p:snd r:embed="rId2" name="svoya_igra_1.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10</a:t>
            </a:r>
          </a:p>
        </p:txBody>
      </p:sp>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6" name="Прямоугольник 5"/>
          <p:cNvSpPr/>
          <p:nvPr/>
        </p:nvSpPr>
        <p:spPr>
          <a:xfrm>
            <a:off x="983432" y="1874728"/>
            <a:ext cx="9089317" cy="3970318"/>
          </a:xfrm>
          <a:prstGeom prst="rect">
            <a:avLst/>
          </a:prstGeom>
        </p:spPr>
        <p:txBody>
          <a:bodyPr wrap="square">
            <a:spAutoFit/>
          </a:bodyPr>
          <a:lstStyle/>
          <a:p>
            <a:r>
              <a:rPr lang="ru-RU" sz="2800" dirty="0">
                <a:solidFill>
                  <a:schemeClr val="bg1"/>
                </a:solidFill>
              </a:rPr>
              <a:t>Он собрал небольшую дружину – тысячу семьсот человек, которых Бог сохранил… И погнались вслед безбожного царя… И начали сечь без милости, и смешались все полки татарские. И бил он их так нещадно, что и мечи притуплялись, и брал он мечи татарские, и сек ими. Почудилось  татарам, что мертвые восстали…</a:t>
            </a:r>
          </a:p>
          <a:p>
            <a:endParaRPr lang="ru-RU" sz="2800" dirty="0">
              <a:solidFill>
                <a:srgbClr val="FFFF00"/>
              </a:solidFill>
            </a:endParaRPr>
          </a:p>
          <a:p>
            <a:r>
              <a:rPr lang="ru-RU" sz="2800" dirty="0">
                <a:solidFill>
                  <a:srgbClr val="FFFF00"/>
                </a:solidFill>
              </a:rPr>
              <a:t>О ком идет речь?</a:t>
            </a:r>
          </a:p>
        </p:txBody>
      </p:sp>
      <p:sp>
        <p:nvSpPr>
          <p:cNvPr id="8" name="Заголовок 2">
            <a:extLst>
              <a:ext uri="{FF2B5EF4-FFF2-40B4-BE49-F238E27FC236}">
                <a16:creationId xmlns:a16="http://schemas.microsoft.com/office/drawing/2014/main" id="{29D5EA03-03ED-7359-1F7D-90E10502EAC6}"/>
              </a:ext>
            </a:extLst>
          </p:cNvPr>
          <p:cNvSpPr>
            <a:spLocks noGrp="1"/>
          </p:cNvSpPr>
          <p:nvPr>
            <p:ph type="title"/>
          </p:nvPr>
        </p:nvSpPr>
        <p:spPr>
          <a:xfrm>
            <a:off x="609600" y="274638"/>
            <a:ext cx="9615488" cy="1143000"/>
          </a:xfrm>
        </p:spPr>
        <p:txBody>
          <a:bodyPr/>
          <a:lstStyle/>
          <a:p>
            <a:pPr algn="ctr"/>
            <a:r>
              <a:rPr lang="ru-RU" u="sng" dirty="0"/>
              <a:t>Исторические личности</a:t>
            </a:r>
            <a:endParaRPr lang="ru-RU" dirty="0"/>
          </a:p>
        </p:txBody>
      </p:sp>
    </p:spTree>
  </p:cSld>
  <p:clrMapOvr>
    <a:masterClrMapping/>
  </p:clrMapOvr>
  <p:transition spd="slow" advClick="0">
    <p:sndAc>
      <p:stSnd loop="1">
        <p:snd r:embed="rId2" name="svoya_igra_1.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30</a:t>
            </a:r>
          </a:p>
        </p:txBody>
      </p:sp>
      <p:sp>
        <p:nvSpPr>
          <p:cNvPr id="3" name="Заголовок 2">
            <a:extLst>
              <a:ext uri="{FF2B5EF4-FFF2-40B4-BE49-F238E27FC236}">
                <a16:creationId xmlns:a16="http://schemas.microsoft.com/office/drawing/2014/main" id="{6F094463-E2BD-540F-D94D-F6423D01F62B}"/>
              </a:ext>
            </a:extLst>
          </p:cNvPr>
          <p:cNvSpPr>
            <a:spLocks noGrp="1"/>
          </p:cNvSpPr>
          <p:nvPr>
            <p:ph type="title"/>
          </p:nvPr>
        </p:nvSpPr>
        <p:spPr/>
        <p:txBody>
          <a:bodyPr/>
          <a:lstStyle/>
          <a:p>
            <a:r>
              <a:rPr lang="ru-RU" u="sng" dirty="0"/>
              <a:t>Исторические даты</a:t>
            </a:r>
            <a:endParaRPr lang="ru-RU" dirty="0"/>
          </a:p>
        </p:txBody>
      </p:sp>
      <p:pic>
        <p:nvPicPr>
          <p:cNvPr id="5122" name="Picture 2">
            <a:extLst>
              <a:ext uri="{FF2B5EF4-FFF2-40B4-BE49-F238E27FC236}">
                <a16:creationId xmlns:a16="http://schemas.microsoft.com/office/drawing/2014/main" id="{368E03DC-EC37-3DC5-817E-66A08A9E66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9696" y="1417638"/>
            <a:ext cx="5472608" cy="506137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40</a:t>
            </a: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Заголовок 2">
            <a:extLst>
              <a:ext uri="{FF2B5EF4-FFF2-40B4-BE49-F238E27FC236}">
                <a16:creationId xmlns:a16="http://schemas.microsoft.com/office/drawing/2014/main" id="{0719B4BF-DD01-615B-EBB0-218CB3550C49}"/>
              </a:ext>
            </a:extLst>
          </p:cNvPr>
          <p:cNvSpPr>
            <a:spLocks noGrp="1"/>
          </p:cNvSpPr>
          <p:nvPr>
            <p:ph type="title"/>
          </p:nvPr>
        </p:nvSpPr>
        <p:spPr/>
        <p:txBody>
          <a:bodyPr/>
          <a:lstStyle/>
          <a:p>
            <a:r>
              <a:rPr lang="ru-RU" u="sng" dirty="0"/>
              <a:t>Исторические даты</a:t>
            </a:r>
            <a:endParaRPr lang="ru-RU" dirty="0"/>
          </a:p>
        </p:txBody>
      </p:sp>
      <p:sp>
        <p:nvSpPr>
          <p:cNvPr id="5" name="Объект 1">
            <a:extLst>
              <a:ext uri="{FF2B5EF4-FFF2-40B4-BE49-F238E27FC236}">
                <a16:creationId xmlns:a16="http://schemas.microsoft.com/office/drawing/2014/main" id="{0FCACA05-BEF1-F075-C297-FF309C4E636B}"/>
              </a:ext>
            </a:extLst>
          </p:cNvPr>
          <p:cNvSpPr txBox="1">
            <a:spLocks/>
          </p:cNvSpPr>
          <p:nvPr/>
        </p:nvSpPr>
        <p:spPr bwMode="auto">
          <a:xfrm>
            <a:off x="3138097" y="2276872"/>
            <a:ext cx="5915806" cy="7200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charset="0"/>
              <a:buChar char="•"/>
              <a:defRPr sz="4000" kern="1200" baseline="0">
                <a:solidFill>
                  <a:schemeClr val="bg1"/>
                </a:solidFill>
                <a:latin typeface="+mn-lt"/>
                <a:ea typeface="+mn-ea"/>
                <a:cs typeface="+mn-cs"/>
              </a:defRPr>
            </a:lvl1pPr>
            <a:lvl2pPr marL="457200" indent="0" algn="l" rtl="0" fontAlgn="base">
              <a:spcBef>
                <a:spcPct val="20000"/>
              </a:spcBef>
              <a:spcAft>
                <a:spcPct val="0"/>
              </a:spcAft>
              <a:buFont typeface="Arial" charset="0"/>
              <a:buNone/>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1828800" indent="0" algn="l" rtl="0" fontAlgn="base">
              <a:spcBef>
                <a:spcPct val="20000"/>
              </a:spcBef>
              <a:spcAft>
                <a:spcPct val="0"/>
              </a:spcAft>
              <a:buFont typeface="Arial"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ru-RU" dirty="0"/>
              <a:t>1113-1125 года</a:t>
            </a:r>
          </a:p>
        </p:txBody>
      </p:sp>
    </p:spTree>
  </p:cSld>
  <p:clrMapOvr>
    <a:masterClrMapping/>
  </p:clrMapOvr>
  <p:transition spd="slow">
    <p:sndAc>
      <p:stSnd>
        <p:snd r:embed="rId2" name="svoya_igra_1.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40</a:t>
            </a:r>
          </a:p>
        </p:txBody>
      </p:sp>
      <p:sp>
        <p:nvSpPr>
          <p:cNvPr id="3" name="Заголовок 2">
            <a:extLst>
              <a:ext uri="{FF2B5EF4-FFF2-40B4-BE49-F238E27FC236}">
                <a16:creationId xmlns:a16="http://schemas.microsoft.com/office/drawing/2014/main" id="{9CD195F0-F953-D7C0-F2B6-64BD33F0B57D}"/>
              </a:ext>
            </a:extLst>
          </p:cNvPr>
          <p:cNvSpPr>
            <a:spLocks noGrp="1"/>
          </p:cNvSpPr>
          <p:nvPr>
            <p:ph type="title"/>
          </p:nvPr>
        </p:nvSpPr>
        <p:spPr/>
        <p:txBody>
          <a:bodyPr/>
          <a:lstStyle/>
          <a:p>
            <a:r>
              <a:rPr lang="ru-RU" u="sng" dirty="0"/>
              <a:t>Исторические даты</a:t>
            </a:r>
            <a:endParaRPr lang="ru-RU" b="1" dirty="0"/>
          </a:p>
        </p:txBody>
      </p:sp>
      <p:pic>
        <p:nvPicPr>
          <p:cNvPr id="6148" name="Picture 4">
            <a:extLst>
              <a:ext uri="{FF2B5EF4-FFF2-40B4-BE49-F238E27FC236}">
                <a16:creationId xmlns:a16="http://schemas.microsoft.com/office/drawing/2014/main" id="{A5BE5984-E921-5B4D-B79B-028E1E5B7F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9122" y="1490861"/>
            <a:ext cx="3967907" cy="509250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B50909E0-287D-9C88-FDE8-7FBB78C8106B}"/>
              </a:ext>
            </a:extLst>
          </p:cNvPr>
          <p:cNvSpPr txBox="1"/>
          <p:nvPr/>
        </p:nvSpPr>
        <p:spPr>
          <a:xfrm>
            <a:off x="6298083" y="2951946"/>
            <a:ext cx="3967907" cy="1384995"/>
          </a:xfrm>
          <a:prstGeom prst="rect">
            <a:avLst/>
          </a:prstGeom>
          <a:noFill/>
        </p:spPr>
        <p:txBody>
          <a:bodyPr wrap="square" rtlCol="0">
            <a:spAutoFit/>
          </a:bodyPr>
          <a:lstStyle/>
          <a:p>
            <a:r>
              <a:rPr lang="ru-RU" sz="2800" dirty="0">
                <a:solidFill>
                  <a:schemeClr val="bg1"/>
                </a:solidFill>
                <a:latin typeface="+mn-lt"/>
              </a:rPr>
              <a:t>Правление князя Владимира Мономаха</a:t>
            </a:r>
          </a:p>
          <a:p>
            <a:r>
              <a:rPr lang="ru-RU" sz="2800" dirty="0">
                <a:solidFill>
                  <a:schemeClr val="bg1"/>
                </a:solidFill>
                <a:latin typeface="+mn-lt"/>
              </a:rPr>
              <a:t>1113-1125</a:t>
            </a:r>
          </a:p>
        </p:txBody>
      </p:sp>
    </p:spTree>
  </p:cSld>
  <p:clrMapOvr>
    <a:masterClrMapping/>
  </p:clrMapOvr>
  <p:transition spd="slow">
    <p:sndAc>
      <p:stSnd>
        <p:snd r:embed="rId2" name="восходящий ряд.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50</a:t>
            </a:r>
          </a:p>
        </p:txBody>
      </p:sp>
    </p:spTree>
  </p:cSld>
  <p:clrMapOvr>
    <a:masterClrMapping/>
  </p:clrMapOvr>
  <p:transition spd="slow">
    <p:sndAc>
      <p:stSnd>
        <p:snd r:embed="rId2" name="Svoya_igra_-_Kot_v_Meshke.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50</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65303"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Заголовок 2">
            <a:extLst>
              <a:ext uri="{FF2B5EF4-FFF2-40B4-BE49-F238E27FC236}">
                <a16:creationId xmlns:a16="http://schemas.microsoft.com/office/drawing/2014/main" id="{6294B57E-718F-F49B-DE41-39D418B04F08}"/>
              </a:ext>
            </a:extLst>
          </p:cNvPr>
          <p:cNvSpPr>
            <a:spLocks noGrp="1"/>
          </p:cNvSpPr>
          <p:nvPr>
            <p:ph type="title"/>
          </p:nvPr>
        </p:nvSpPr>
        <p:spPr/>
        <p:txBody>
          <a:bodyPr/>
          <a:lstStyle/>
          <a:p>
            <a:r>
              <a:rPr lang="ru-RU" u="sng" dirty="0"/>
              <a:t>Исторические даты</a:t>
            </a:r>
            <a:endParaRPr lang="ru-RU" dirty="0"/>
          </a:p>
        </p:txBody>
      </p:sp>
      <p:sp>
        <p:nvSpPr>
          <p:cNvPr id="5" name="Объект 1">
            <a:extLst>
              <a:ext uri="{FF2B5EF4-FFF2-40B4-BE49-F238E27FC236}">
                <a16:creationId xmlns:a16="http://schemas.microsoft.com/office/drawing/2014/main" id="{65BE0995-C3DD-55E3-B861-0F60923366AD}"/>
              </a:ext>
            </a:extLst>
          </p:cNvPr>
          <p:cNvSpPr txBox="1">
            <a:spLocks/>
          </p:cNvSpPr>
          <p:nvPr/>
        </p:nvSpPr>
        <p:spPr bwMode="auto">
          <a:xfrm>
            <a:off x="3138097" y="2276872"/>
            <a:ext cx="5915806" cy="7200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charset="0"/>
              <a:buChar char="•"/>
              <a:defRPr sz="4000" kern="1200" baseline="0">
                <a:solidFill>
                  <a:schemeClr val="bg1"/>
                </a:solidFill>
                <a:latin typeface="+mn-lt"/>
                <a:ea typeface="+mn-ea"/>
                <a:cs typeface="+mn-cs"/>
              </a:defRPr>
            </a:lvl1pPr>
            <a:lvl2pPr marL="457200" indent="0" algn="l" rtl="0" fontAlgn="base">
              <a:spcBef>
                <a:spcPct val="20000"/>
              </a:spcBef>
              <a:spcAft>
                <a:spcPct val="0"/>
              </a:spcAft>
              <a:buFont typeface="Arial" charset="0"/>
              <a:buNone/>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1828800" indent="0" algn="l" rtl="0" fontAlgn="base">
              <a:spcBef>
                <a:spcPct val="20000"/>
              </a:spcBef>
              <a:spcAft>
                <a:spcPct val="0"/>
              </a:spcAft>
              <a:buFont typeface="Arial"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ru-RU" dirty="0"/>
              <a:t>1223 год</a:t>
            </a:r>
          </a:p>
        </p:txBody>
      </p:sp>
    </p:spTree>
  </p:cSld>
  <p:clrMapOvr>
    <a:masterClrMapping/>
  </p:clrMapOvr>
  <p:transition spd="slow" advClick="0">
    <p:sndAc>
      <p:stSnd loop="1">
        <p:snd r:embed="rId2" name="svoya_igra_1.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50</a:t>
            </a:r>
          </a:p>
        </p:txBody>
      </p:sp>
      <p:sp>
        <p:nvSpPr>
          <p:cNvPr id="3" name="Заголовок 2">
            <a:extLst>
              <a:ext uri="{FF2B5EF4-FFF2-40B4-BE49-F238E27FC236}">
                <a16:creationId xmlns:a16="http://schemas.microsoft.com/office/drawing/2014/main" id="{D160301A-F6CD-C16A-2DC1-8D2A5102CE79}"/>
              </a:ext>
            </a:extLst>
          </p:cNvPr>
          <p:cNvSpPr>
            <a:spLocks noGrp="1"/>
          </p:cNvSpPr>
          <p:nvPr>
            <p:ph type="title"/>
          </p:nvPr>
        </p:nvSpPr>
        <p:spPr/>
        <p:txBody>
          <a:bodyPr/>
          <a:lstStyle/>
          <a:p>
            <a:r>
              <a:rPr lang="ru-RU" u="sng" dirty="0"/>
              <a:t>Исторические даты</a:t>
            </a:r>
            <a:endParaRPr lang="ru-RU" dirty="0"/>
          </a:p>
        </p:txBody>
      </p:sp>
      <p:pic>
        <p:nvPicPr>
          <p:cNvPr id="5" name="Рисунок 4">
            <a:extLst>
              <a:ext uri="{FF2B5EF4-FFF2-40B4-BE49-F238E27FC236}">
                <a16:creationId xmlns:a16="http://schemas.microsoft.com/office/drawing/2014/main" id="{66A92EB8-4DB7-45DA-81F1-39AD493FC259}"/>
              </a:ext>
            </a:extLst>
          </p:cNvPr>
          <p:cNvPicPr>
            <a:picLocks noChangeAspect="1"/>
          </p:cNvPicPr>
          <p:nvPr/>
        </p:nvPicPr>
        <p:blipFill>
          <a:blip r:embed="rId3"/>
          <a:stretch>
            <a:fillRect/>
          </a:stretch>
        </p:blipFill>
        <p:spPr>
          <a:xfrm>
            <a:off x="3323692" y="1556792"/>
            <a:ext cx="5544616" cy="4822303"/>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10</a:t>
            </a:r>
          </a:p>
        </p:txBody>
      </p:sp>
    </p:spTree>
  </p:cSld>
  <p:clrMapOvr>
    <a:masterClrMapping/>
  </p:clrMapOvr>
  <p:transition spd="slow">
    <p:sndAc>
      <p:stSnd>
        <p:snd r:embed="rId2" name="Svoya_igra_-_Kot_v_Meshke.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10</a:t>
            </a: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Заголовок 2">
            <a:extLst>
              <a:ext uri="{FF2B5EF4-FFF2-40B4-BE49-F238E27FC236}">
                <a16:creationId xmlns:a16="http://schemas.microsoft.com/office/drawing/2014/main" id="{69927E45-8A7C-4B69-C6A6-B097F5AACBF1}"/>
              </a:ext>
            </a:extLst>
          </p:cNvPr>
          <p:cNvSpPr>
            <a:spLocks noGrp="1"/>
          </p:cNvSpPr>
          <p:nvPr>
            <p:ph type="title"/>
          </p:nvPr>
        </p:nvSpPr>
        <p:spPr/>
        <p:txBody>
          <a:bodyPr/>
          <a:lstStyle/>
          <a:p>
            <a:r>
              <a:rPr lang="ru-RU" u="sng" dirty="0"/>
              <a:t>Исторические термины</a:t>
            </a:r>
          </a:p>
        </p:txBody>
      </p:sp>
      <p:sp>
        <p:nvSpPr>
          <p:cNvPr id="6" name="Объект 5">
            <a:extLst>
              <a:ext uri="{FF2B5EF4-FFF2-40B4-BE49-F238E27FC236}">
                <a16:creationId xmlns:a16="http://schemas.microsoft.com/office/drawing/2014/main" id="{42FF1533-F91D-A759-A4D7-3578089EE5A9}"/>
              </a:ext>
            </a:extLst>
          </p:cNvPr>
          <p:cNvSpPr>
            <a:spLocks noGrp="1"/>
          </p:cNvSpPr>
          <p:nvPr>
            <p:ph idx="1"/>
          </p:nvPr>
        </p:nvSpPr>
        <p:spPr/>
        <p:txBody>
          <a:bodyPr/>
          <a:lstStyle/>
          <a:p>
            <a:r>
              <a:rPr lang="ru-RU" dirty="0"/>
              <a:t>Что такое </a:t>
            </a:r>
            <a:r>
              <a:rPr lang="ru-RU" u="sng" dirty="0">
                <a:solidFill>
                  <a:srgbClr val="FFFF00"/>
                </a:solidFill>
              </a:rPr>
              <a:t>уроки</a:t>
            </a:r>
            <a:r>
              <a:rPr lang="ru-RU" dirty="0"/>
              <a:t>?</a:t>
            </a:r>
          </a:p>
        </p:txBody>
      </p:sp>
    </p:spTree>
  </p:cSld>
  <p:clrMapOvr>
    <a:masterClrMapping/>
  </p:clrMapOvr>
  <p:transition spd="slow" advClick="0">
    <p:sndAc>
      <p:stSnd loop="1">
        <p:snd r:embed="rId2" name="svoya_igra_1.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10</a:t>
            </a:r>
          </a:p>
        </p:txBody>
      </p:sp>
      <p:sp>
        <p:nvSpPr>
          <p:cNvPr id="3" name="Заголовок 2">
            <a:extLst>
              <a:ext uri="{FF2B5EF4-FFF2-40B4-BE49-F238E27FC236}">
                <a16:creationId xmlns:a16="http://schemas.microsoft.com/office/drawing/2014/main" id="{F0957608-A42D-7640-9E1C-6D91C409C8B5}"/>
              </a:ext>
            </a:extLst>
          </p:cNvPr>
          <p:cNvSpPr>
            <a:spLocks noGrp="1"/>
          </p:cNvSpPr>
          <p:nvPr>
            <p:ph type="title"/>
          </p:nvPr>
        </p:nvSpPr>
        <p:spPr/>
        <p:txBody>
          <a:bodyPr/>
          <a:lstStyle/>
          <a:p>
            <a:r>
              <a:rPr lang="ru-RU" u="sng" dirty="0"/>
              <a:t>Исторические термины</a:t>
            </a:r>
            <a:endParaRPr lang="ru-RU" dirty="0"/>
          </a:p>
        </p:txBody>
      </p:sp>
      <p:sp>
        <p:nvSpPr>
          <p:cNvPr id="6" name="Объект 5">
            <a:extLst>
              <a:ext uri="{FF2B5EF4-FFF2-40B4-BE49-F238E27FC236}">
                <a16:creationId xmlns:a16="http://schemas.microsoft.com/office/drawing/2014/main" id="{8251A6E8-CFC4-4AA8-6033-09C936778114}"/>
              </a:ext>
            </a:extLst>
          </p:cNvPr>
          <p:cNvSpPr>
            <a:spLocks noGrp="1"/>
          </p:cNvSpPr>
          <p:nvPr>
            <p:ph idx="1"/>
          </p:nvPr>
        </p:nvSpPr>
        <p:spPr/>
        <p:txBody>
          <a:bodyPr/>
          <a:lstStyle/>
          <a:p>
            <a:r>
              <a:rPr lang="ru-RU" dirty="0">
                <a:solidFill>
                  <a:srgbClr val="FFFF00"/>
                </a:solidFill>
              </a:rPr>
              <a:t>Уроки</a:t>
            </a:r>
            <a:r>
              <a:rPr lang="ru-RU" dirty="0"/>
              <a:t> – размер дани, установленный княгиней Ольгой.</a:t>
            </a:r>
          </a:p>
          <a:p>
            <a:endParaRPr lang="ru-RU"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20</a:t>
            </a: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67721"/>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 name="Заголовок 4">
            <a:extLst>
              <a:ext uri="{FF2B5EF4-FFF2-40B4-BE49-F238E27FC236}">
                <a16:creationId xmlns:a16="http://schemas.microsoft.com/office/drawing/2014/main" id="{9243BD50-0FB3-41FA-7DA3-68396E69A616}"/>
              </a:ext>
            </a:extLst>
          </p:cNvPr>
          <p:cNvSpPr>
            <a:spLocks noGrp="1"/>
          </p:cNvSpPr>
          <p:nvPr>
            <p:ph type="title"/>
          </p:nvPr>
        </p:nvSpPr>
        <p:spPr/>
        <p:txBody>
          <a:bodyPr/>
          <a:lstStyle/>
          <a:p>
            <a:r>
              <a:rPr lang="ru-RU" u="sng" dirty="0"/>
              <a:t>Исторические термины</a:t>
            </a:r>
            <a:endParaRPr lang="ru-RU" dirty="0"/>
          </a:p>
        </p:txBody>
      </p:sp>
      <p:sp>
        <p:nvSpPr>
          <p:cNvPr id="10" name="Объект 9">
            <a:extLst>
              <a:ext uri="{FF2B5EF4-FFF2-40B4-BE49-F238E27FC236}">
                <a16:creationId xmlns:a16="http://schemas.microsoft.com/office/drawing/2014/main" id="{930CE8DC-3905-71C2-F451-FE51CCB5421A}"/>
              </a:ext>
            </a:extLst>
          </p:cNvPr>
          <p:cNvSpPr>
            <a:spLocks noGrp="1"/>
          </p:cNvSpPr>
          <p:nvPr>
            <p:ph idx="1"/>
          </p:nvPr>
        </p:nvSpPr>
        <p:spPr/>
        <p:txBody>
          <a:bodyPr/>
          <a:lstStyle/>
          <a:p>
            <a:r>
              <a:rPr lang="ru-RU" dirty="0"/>
              <a:t>Что такое </a:t>
            </a:r>
            <a:r>
              <a:rPr lang="ru-RU" u="sng" dirty="0">
                <a:solidFill>
                  <a:srgbClr val="FFFF00"/>
                </a:solidFill>
              </a:rPr>
              <a:t>житие</a:t>
            </a:r>
            <a:r>
              <a:rPr lang="ru-RU" dirty="0"/>
              <a:t>?</a:t>
            </a:r>
          </a:p>
        </p:txBody>
      </p:sp>
    </p:spTree>
  </p:cSld>
  <p:clrMapOvr>
    <a:masterClrMapping/>
  </p:clrMapOvr>
  <p:transition spd="slow" advClick="0">
    <p:sndAc>
      <p:stSnd loop="1">
        <p:snd r:embed="rId2" name="svoya_igra_1.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10</a:t>
            </a:r>
          </a:p>
        </p:txBody>
      </p:sp>
      <p:sp>
        <p:nvSpPr>
          <p:cNvPr id="6" name="Прямоугольник 5"/>
          <p:cNvSpPr/>
          <p:nvPr/>
        </p:nvSpPr>
        <p:spPr>
          <a:xfrm>
            <a:off x="6453191" y="2500306"/>
            <a:ext cx="3947043" cy="1569660"/>
          </a:xfrm>
          <a:prstGeom prst="rect">
            <a:avLst/>
          </a:prstGeom>
        </p:spPr>
        <p:txBody>
          <a:bodyPr wrap="none">
            <a:spAutoFit/>
          </a:bodyPr>
          <a:lstStyle/>
          <a:p>
            <a:r>
              <a:rPr lang="ru-RU" sz="3200" dirty="0">
                <a:solidFill>
                  <a:schemeClr val="bg1"/>
                </a:solidFill>
              </a:rPr>
              <a:t>Рязанский воевода </a:t>
            </a:r>
          </a:p>
          <a:p>
            <a:endParaRPr lang="ru-RU" sz="3200" dirty="0">
              <a:solidFill>
                <a:schemeClr val="bg1"/>
              </a:solidFill>
            </a:endParaRPr>
          </a:p>
          <a:p>
            <a:r>
              <a:rPr lang="ru-RU" sz="3200" dirty="0">
                <a:solidFill>
                  <a:schemeClr val="bg1"/>
                </a:solidFill>
              </a:rPr>
              <a:t>Евпатий Коловрат</a:t>
            </a:r>
          </a:p>
        </p:txBody>
      </p:sp>
      <p:sp>
        <p:nvSpPr>
          <p:cNvPr id="3" name="Заголовок 2">
            <a:extLst>
              <a:ext uri="{FF2B5EF4-FFF2-40B4-BE49-F238E27FC236}">
                <a16:creationId xmlns:a16="http://schemas.microsoft.com/office/drawing/2014/main" id="{6191861C-5335-79BC-9D2D-20EE9A917E9D}"/>
              </a:ext>
            </a:extLst>
          </p:cNvPr>
          <p:cNvSpPr>
            <a:spLocks noGrp="1"/>
          </p:cNvSpPr>
          <p:nvPr>
            <p:ph type="title"/>
          </p:nvPr>
        </p:nvSpPr>
        <p:spPr/>
        <p:txBody>
          <a:bodyPr/>
          <a:lstStyle/>
          <a:p>
            <a:pPr algn="ctr"/>
            <a:r>
              <a:rPr lang="ru-RU" u="sng" dirty="0"/>
              <a:t>Исторические личности</a:t>
            </a:r>
            <a:endParaRPr lang="ru-RU" dirty="0"/>
          </a:p>
        </p:txBody>
      </p:sp>
      <p:pic>
        <p:nvPicPr>
          <p:cNvPr id="5" name="Рисунок 4">
            <a:extLst>
              <a:ext uri="{FF2B5EF4-FFF2-40B4-BE49-F238E27FC236}">
                <a16:creationId xmlns:a16="http://schemas.microsoft.com/office/drawing/2014/main" id="{EABCDD24-6A0E-35B5-6039-224D7CD204E6}"/>
              </a:ext>
            </a:extLst>
          </p:cNvPr>
          <p:cNvPicPr>
            <a:picLocks noChangeAspect="1"/>
          </p:cNvPicPr>
          <p:nvPr/>
        </p:nvPicPr>
        <p:blipFill>
          <a:blip r:embed="rId3"/>
          <a:stretch>
            <a:fillRect/>
          </a:stretch>
        </p:blipFill>
        <p:spPr>
          <a:xfrm>
            <a:off x="1441123" y="1446176"/>
            <a:ext cx="3975906" cy="5301208"/>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20</a:t>
            </a:r>
          </a:p>
        </p:txBody>
      </p:sp>
      <p:sp>
        <p:nvSpPr>
          <p:cNvPr id="3" name="Заголовок 2">
            <a:extLst>
              <a:ext uri="{FF2B5EF4-FFF2-40B4-BE49-F238E27FC236}">
                <a16:creationId xmlns:a16="http://schemas.microsoft.com/office/drawing/2014/main" id="{9A57D05C-DE67-DACA-C61E-D9638F8D081F}"/>
              </a:ext>
            </a:extLst>
          </p:cNvPr>
          <p:cNvSpPr>
            <a:spLocks noGrp="1"/>
          </p:cNvSpPr>
          <p:nvPr>
            <p:ph type="title"/>
          </p:nvPr>
        </p:nvSpPr>
        <p:spPr/>
        <p:txBody>
          <a:bodyPr/>
          <a:lstStyle/>
          <a:p>
            <a:r>
              <a:rPr lang="ru-RU" u="sng" dirty="0"/>
              <a:t>Исторические термины</a:t>
            </a:r>
            <a:endParaRPr lang="ru-RU" dirty="0"/>
          </a:p>
        </p:txBody>
      </p:sp>
      <p:sp>
        <p:nvSpPr>
          <p:cNvPr id="6" name="Объект 5">
            <a:extLst>
              <a:ext uri="{FF2B5EF4-FFF2-40B4-BE49-F238E27FC236}">
                <a16:creationId xmlns:a16="http://schemas.microsoft.com/office/drawing/2014/main" id="{7D2C8BA2-F703-1CA9-BEE4-3264C43D69EA}"/>
              </a:ext>
            </a:extLst>
          </p:cNvPr>
          <p:cNvSpPr>
            <a:spLocks noGrp="1"/>
          </p:cNvSpPr>
          <p:nvPr>
            <p:ph idx="1"/>
          </p:nvPr>
        </p:nvSpPr>
        <p:spPr/>
        <p:txBody>
          <a:bodyPr/>
          <a:lstStyle/>
          <a:p>
            <a:r>
              <a:rPr lang="ru-RU" sz="4000" dirty="0">
                <a:solidFill>
                  <a:srgbClr val="FFFF00"/>
                </a:solidFill>
              </a:rPr>
              <a:t>Житие</a:t>
            </a:r>
            <a:r>
              <a:rPr lang="ru-RU" sz="4000" dirty="0"/>
              <a:t> – повествование о жизни святых</a:t>
            </a:r>
          </a:p>
          <a:p>
            <a:endParaRPr lang="ru-RU"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30</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04512" y="46573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Заголовок 2">
            <a:extLst>
              <a:ext uri="{FF2B5EF4-FFF2-40B4-BE49-F238E27FC236}">
                <a16:creationId xmlns:a16="http://schemas.microsoft.com/office/drawing/2014/main" id="{EA592AD9-8A1A-7A0E-3D21-00A3D6FDC07B}"/>
              </a:ext>
            </a:extLst>
          </p:cNvPr>
          <p:cNvSpPr>
            <a:spLocks noGrp="1"/>
          </p:cNvSpPr>
          <p:nvPr>
            <p:ph type="title"/>
          </p:nvPr>
        </p:nvSpPr>
        <p:spPr/>
        <p:txBody>
          <a:bodyPr/>
          <a:lstStyle/>
          <a:p>
            <a:r>
              <a:rPr lang="ru-RU" u="sng" dirty="0"/>
              <a:t>Исторические термины</a:t>
            </a:r>
            <a:endParaRPr lang="ru-RU" dirty="0"/>
          </a:p>
        </p:txBody>
      </p:sp>
      <p:sp>
        <p:nvSpPr>
          <p:cNvPr id="7" name="Объект 6">
            <a:extLst>
              <a:ext uri="{FF2B5EF4-FFF2-40B4-BE49-F238E27FC236}">
                <a16:creationId xmlns:a16="http://schemas.microsoft.com/office/drawing/2014/main" id="{5E2DE3CB-396C-8D0B-69C7-8AEF154A29AC}"/>
              </a:ext>
            </a:extLst>
          </p:cNvPr>
          <p:cNvSpPr>
            <a:spLocks noGrp="1"/>
          </p:cNvSpPr>
          <p:nvPr>
            <p:ph idx="1"/>
          </p:nvPr>
        </p:nvSpPr>
        <p:spPr/>
        <p:txBody>
          <a:bodyPr/>
          <a:lstStyle/>
          <a:p>
            <a:r>
              <a:rPr lang="ru-RU" dirty="0"/>
              <a:t>Что такое </a:t>
            </a:r>
            <a:r>
              <a:rPr lang="ru-RU" u="sng" dirty="0">
                <a:solidFill>
                  <a:srgbClr val="FFFF00"/>
                </a:solidFill>
              </a:rPr>
              <a:t>фреска</a:t>
            </a:r>
            <a:r>
              <a:rPr lang="ru-RU" dirty="0"/>
              <a:t>?</a:t>
            </a:r>
          </a:p>
        </p:txBody>
      </p:sp>
    </p:spTree>
  </p:cSld>
  <p:clrMapOvr>
    <a:masterClrMapping/>
  </p:clrMapOvr>
  <p:transition spd="slow" advClick="0">
    <p:sndAc>
      <p:stSnd loop="1">
        <p:snd r:embed="rId2" name="svoya_igra_1.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30</a:t>
            </a:r>
          </a:p>
        </p:txBody>
      </p:sp>
      <p:sp>
        <p:nvSpPr>
          <p:cNvPr id="5" name="Заголовок 4">
            <a:extLst>
              <a:ext uri="{FF2B5EF4-FFF2-40B4-BE49-F238E27FC236}">
                <a16:creationId xmlns:a16="http://schemas.microsoft.com/office/drawing/2014/main" id="{D7621180-C74E-FAF6-C36A-8ACBDC8ECDD1}"/>
              </a:ext>
            </a:extLst>
          </p:cNvPr>
          <p:cNvSpPr>
            <a:spLocks noGrp="1"/>
          </p:cNvSpPr>
          <p:nvPr>
            <p:ph type="title"/>
          </p:nvPr>
        </p:nvSpPr>
        <p:spPr/>
        <p:txBody>
          <a:bodyPr/>
          <a:lstStyle/>
          <a:p>
            <a:r>
              <a:rPr lang="ru-RU" u="sng" dirty="0"/>
              <a:t>Исторические термины</a:t>
            </a:r>
            <a:endParaRPr lang="ru-RU" dirty="0"/>
          </a:p>
        </p:txBody>
      </p:sp>
      <p:sp>
        <p:nvSpPr>
          <p:cNvPr id="7" name="Объект 6">
            <a:extLst>
              <a:ext uri="{FF2B5EF4-FFF2-40B4-BE49-F238E27FC236}">
                <a16:creationId xmlns:a16="http://schemas.microsoft.com/office/drawing/2014/main" id="{F7CF7954-622F-9128-AE49-3D612E01170E}"/>
              </a:ext>
            </a:extLst>
          </p:cNvPr>
          <p:cNvSpPr>
            <a:spLocks noGrp="1"/>
          </p:cNvSpPr>
          <p:nvPr>
            <p:ph idx="1"/>
          </p:nvPr>
        </p:nvSpPr>
        <p:spPr/>
        <p:txBody>
          <a:bodyPr/>
          <a:lstStyle/>
          <a:p>
            <a:r>
              <a:rPr lang="ru-RU" dirty="0">
                <a:solidFill>
                  <a:srgbClr val="FFFF00"/>
                </a:solidFill>
              </a:rPr>
              <a:t>Фреска</a:t>
            </a:r>
            <a:r>
              <a:rPr lang="ru-RU" dirty="0"/>
              <a:t> – техника живописи красками по свежей, сырой штукатурке, которая при высыхании образует тончайшую прозрачную пленку</a:t>
            </a:r>
          </a:p>
          <a:p>
            <a:endParaRPr lang="ru-RU"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40</a:t>
            </a:r>
          </a:p>
        </p:txBody>
      </p:sp>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Заголовок 2">
            <a:extLst>
              <a:ext uri="{FF2B5EF4-FFF2-40B4-BE49-F238E27FC236}">
                <a16:creationId xmlns:a16="http://schemas.microsoft.com/office/drawing/2014/main" id="{4C7B68E2-A692-EC0B-57D5-5B2D9DDA2EB9}"/>
              </a:ext>
            </a:extLst>
          </p:cNvPr>
          <p:cNvSpPr>
            <a:spLocks noGrp="1"/>
          </p:cNvSpPr>
          <p:nvPr>
            <p:ph type="title"/>
          </p:nvPr>
        </p:nvSpPr>
        <p:spPr/>
        <p:txBody>
          <a:bodyPr/>
          <a:lstStyle/>
          <a:p>
            <a:r>
              <a:rPr lang="ru-RU" u="sng" dirty="0"/>
              <a:t>Исторические термины</a:t>
            </a:r>
            <a:endParaRPr lang="ru-RU" dirty="0"/>
          </a:p>
        </p:txBody>
      </p:sp>
      <p:sp>
        <p:nvSpPr>
          <p:cNvPr id="6" name="Объект 5">
            <a:extLst>
              <a:ext uri="{FF2B5EF4-FFF2-40B4-BE49-F238E27FC236}">
                <a16:creationId xmlns:a16="http://schemas.microsoft.com/office/drawing/2014/main" id="{71DDA4C2-DB4B-1142-304C-105505AFC201}"/>
              </a:ext>
            </a:extLst>
          </p:cNvPr>
          <p:cNvSpPr>
            <a:spLocks noGrp="1"/>
          </p:cNvSpPr>
          <p:nvPr>
            <p:ph idx="1"/>
          </p:nvPr>
        </p:nvSpPr>
        <p:spPr/>
        <p:txBody>
          <a:bodyPr/>
          <a:lstStyle/>
          <a:p>
            <a:r>
              <a:rPr lang="ru-RU" dirty="0"/>
              <a:t>Что такое </a:t>
            </a:r>
            <a:r>
              <a:rPr lang="ru-RU" u="sng" dirty="0">
                <a:solidFill>
                  <a:srgbClr val="FFFF00"/>
                </a:solidFill>
              </a:rPr>
              <a:t>баскак</a:t>
            </a:r>
            <a:r>
              <a:rPr lang="ru-RU" dirty="0"/>
              <a:t>?</a:t>
            </a:r>
          </a:p>
        </p:txBody>
      </p:sp>
    </p:spTree>
  </p:cSld>
  <p:clrMapOvr>
    <a:masterClrMapping/>
  </p:clrMapOvr>
  <p:transition spd="slow">
    <p:sndAc>
      <p:stSnd>
        <p:snd r:embed="rId2" name="svoya_igra_1.wav"/>
      </p:stSnd>
    </p:sndAc>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40</a:t>
            </a:r>
          </a:p>
        </p:txBody>
      </p:sp>
      <p:sp>
        <p:nvSpPr>
          <p:cNvPr id="5" name="Заголовок 4">
            <a:extLst>
              <a:ext uri="{FF2B5EF4-FFF2-40B4-BE49-F238E27FC236}">
                <a16:creationId xmlns:a16="http://schemas.microsoft.com/office/drawing/2014/main" id="{6DB96C66-91F7-0EC5-BE64-FBF5AADC7801}"/>
              </a:ext>
            </a:extLst>
          </p:cNvPr>
          <p:cNvSpPr>
            <a:spLocks noGrp="1"/>
          </p:cNvSpPr>
          <p:nvPr>
            <p:ph type="title"/>
          </p:nvPr>
        </p:nvSpPr>
        <p:spPr/>
        <p:txBody>
          <a:bodyPr/>
          <a:lstStyle/>
          <a:p>
            <a:r>
              <a:rPr lang="ru-RU" u="sng" dirty="0"/>
              <a:t>Исторические термины</a:t>
            </a:r>
            <a:endParaRPr lang="ru-RU" dirty="0"/>
          </a:p>
        </p:txBody>
      </p:sp>
      <p:sp>
        <p:nvSpPr>
          <p:cNvPr id="7" name="Объект 6">
            <a:extLst>
              <a:ext uri="{FF2B5EF4-FFF2-40B4-BE49-F238E27FC236}">
                <a16:creationId xmlns:a16="http://schemas.microsoft.com/office/drawing/2014/main" id="{29DBA5AA-49EA-742A-C9CC-497F92CB23E4}"/>
              </a:ext>
            </a:extLst>
          </p:cNvPr>
          <p:cNvSpPr>
            <a:spLocks noGrp="1"/>
          </p:cNvSpPr>
          <p:nvPr>
            <p:ph idx="1"/>
          </p:nvPr>
        </p:nvSpPr>
        <p:spPr/>
        <p:txBody>
          <a:bodyPr/>
          <a:lstStyle/>
          <a:p>
            <a:r>
              <a:rPr lang="ru-RU" dirty="0">
                <a:solidFill>
                  <a:srgbClr val="FFFF00"/>
                </a:solidFill>
              </a:rPr>
              <a:t>Баскак</a:t>
            </a:r>
            <a:r>
              <a:rPr lang="ru-RU" dirty="0"/>
              <a:t> – представитель ордынских ханов в покоренных землях, ведавший сбором дани</a:t>
            </a:r>
          </a:p>
          <a:p>
            <a:endParaRPr lang="ru-RU" dirty="0"/>
          </a:p>
        </p:txBody>
      </p:sp>
    </p:spTree>
  </p:cSld>
  <p:clrMapOvr>
    <a:masterClrMapping/>
  </p:clrMapOvr>
  <p:transition spd="slow">
    <p:sndAc>
      <p:stSnd>
        <p:snd r:embed="rId2" name="восходящий ряд.wav"/>
      </p:stSnd>
    </p:sndAc>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50</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39636" y="4682139"/>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Заголовок 2">
            <a:extLst>
              <a:ext uri="{FF2B5EF4-FFF2-40B4-BE49-F238E27FC236}">
                <a16:creationId xmlns:a16="http://schemas.microsoft.com/office/drawing/2014/main" id="{2F101DC3-C309-F438-412C-9C4545E9DC63}"/>
              </a:ext>
            </a:extLst>
          </p:cNvPr>
          <p:cNvSpPr>
            <a:spLocks noGrp="1"/>
          </p:cNvSpPr>
          <p:nvPr>
            <p:ph type="title"/>
          </p:nvPr>
        </p:nvSpPr>
        <p:spPr/>
        <p:txBody>
          <a:bodyPr/>
          <a:lstStyle/>
          <a:p>
            <a:r>
              <a:rPr lang="ru-RU" u="sng" dirty="0"/>
              <a:t>Исторические термины</a:t>
            </a:r>
            <a:endParaRPr lang="ru-RU" dirty="0"/>
          </a:p>
        </p:txBody>
      </p:sp>
      <p:sp>
        <p:nvSpPr>
          <p:cNvPr id="7" name="Объект 6">
            <a:extLst>
              <a:ext uri="{FF2B5EF4-FFF2-40B4-BE49-F238E27FC236}">
                <a16:creationId xmlns:a16="http://schemas.microsoft.com/office/drawing/2014/main" id="{D01A60B0-7C7F-15E4-B762-CAA85EDC8E6F}"/>
              </a:ext>
            </a:extLst>
          </p:cNvPr>
          <p:cNvSpPr>
            <a:spLocks noGrp="1"/>
          </p:cNvSpPr>
          <p:nvPr>
            <p:ph idx="1"/>
          </p:nvPr>
        </p:nvSpPr>
        <p:spPr/>
        <p:txBody>
          <a:bodyPr/>
          <a:lstStyle/>
          <a:p>
            <a:r>
              <a:rPr lang="ru-RU" dirty="0"/>
              <a:t>Что такое </a:t>
            </a:r>
            <a:r>
              <a:rPr lang="ru-RU" u="sng" dirty="0">
                <a:solidFill>
                  <a:srgbClr val="FFFF00"/>
                </a:solidFill>
              </a:rPr>
              <a:t>поместье</a:t>
            </a:r>
            <a:r>
              <a:rPr lang="ru-RU" dirty="0"/>
              <a:t>?</a:t>
            </a:r>
          </a:p>
        </p:txBody>
      </p:sp>
    </p:spTree>
  </p:cSld>
  <p:clrMapOvr>
    <a:masterClrMapping/>
  </p:clrMapOvr>
  <p:transition spd="slow" advClick="0">
    <p:sndAc>
      <p:stSnd loop="1">
        <p:snd r:embed="rId2" name="svoya_igra_1.wav"/>
      </p:stSnd>
    </p:sndAc>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50</a:t>
            </a:r>
          </a:p>
        </p:txBody>
      </p:sp>
      <p:sp>
        <p:nvSpPr>
          <p:cNvPr id="3" name="Заголовок 2">
            <a:extLst>
              <a:ext uri="{FF2B5EF4-FFF2-40B4-BE49-F238E27FC236}">
                <a16:creationId xmlns:a16="http://schemas.microsoft.com/office/drawing/2014/main" id="{5066A1FD-3E3A-8165-B6BE-0B65D150BD18}"/>
              </a:ext>
            </a:extLst>
          </p:cNvPr>
          <p:cNvSpPr>
            <a:spLocks noGrp="1"/>
          </p:cNvSpPr>
          <p:nvPr>
            <p:ph type="title"/>
          </p:nvPr>
        </p:nvSpPr>
        <p:spPr/>
        <p:txBody>
          <a:bodyPr/>
          <a:lstStyle/>
          <a:p>
            <a:r>
              <a:rPr lang="ru-RU" u="sng" dirty="0"/>
              <a:t>Исторические термины</a:t>
            </a:r>
            <a:endParaRPr lang="ru-RU" dirty="0"/>
          </a:p>
        </p:txBody>
      </p:sp>
      <p:sp>
        <p:nvSpPr>
          <p:cNvPr id="6" name="Объект 5">
            <a:extLst>
              <a:ext uri="{FF2B5EF4-FFF2-40B4-BE49-F238E27FC236}">
                <a16:creationId xmlns:a16="http://schemas.microsoft.com/office/drawing/2014/main" id="{7F9BD87B-9BB7-2C98-B35C-BE84B67C2682}"/>
              </a:ext>
            </a:extLst>
          </p:cNvPr>
          <p:cNvSpPr>
            <a:spLocks noGrp="1"/>
          </p:cNvSpPr>
          <p:nvPr>
            <p:ph idx="1"/>
          </p:nvPr>
        </p:nvSpPr>
        <p:spPr/>
        <p:txBody>
          <a:bodyPr/>
          <a:lstStyle/>
          <a:p>
            <a:r>
              <a:rPr lang="ru-RU" dirty="0">
                <a:solidFill>
                  <a:srgbClr val="FFFF00"/>
                </a:solidFill>
              </a:rPr>
              <a:t>Поместье</a:t>
            </a:r>
            <a:r>
              <a:rPr lang="ru-RU" dirty="0"/>
              <a:t> – земельное владение, даваемое за военную и государственную службу без права продажи обмена, наследования</a:t>
            </a:r>
          </a:p>
          <a:p>
            <a:endParaRPr lang="ru-RU"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Объект 2"/>
          <p:cNvSpPr>
            <a:spLocks noGrp="1"/>
          </p:cNvSpPr>
          <p:nvPr>
            <p:ph idx="1"/>
          </p:nvPr>
        </p:nvSpPr>
        <p:spPr>
          <a:xfrm>
            <a:off x="1055440" y="1844824"/>
            <a:ext cx="9865096" cy="4088495"/>
          </a:xfrm>
        </p:spPr>
        <p:txBody>
          <a:bodyPr/>
          <a:lstStyle/>
          <a:p>
            <a:pPr marL="0" indent="0" algn="ctr">
              <a:spcBef>
                <a:spcPts val="0"/>
              </a:spcBef>
              <a:buNone/>
            </a:pPr>
            <a:r>
              <a:rPr lang="ru-RU" sz="2800" b="1" dirty="0">
                <a:solidFill>
                  <a:srgbClr val="FFFF00"/>
                </a:solidFill>
              </a:rPr>
              <a:t>О каком событии идет речь в данном отрывке?</a:t>
            </a:r>
          </a:p>
          <a:p>
            <a:pPr marL="0" indent="0" algn="just">
              <a:spcBef>
                <a:spcPts val="0"/>
              </a:spcBef>
              <a:buNone/>
            </a:pPr>
            <a:r>
              <a:rPr lang="ru-RU" sz="2800" dirty="0"/>
              <a:t>«Когда влекли Перуна по ручью к Днепру, оплакивали его неверные… И, притащив, кинули его в Днепр… Затем послал князь по всему городу сказать: «Если не придет кто на завтра на реку – будь то богатый, или бедный, или нищий, или раб,- будет мне врагом». Услышав это, с радостью пошли люди, ликуя и говоря: «Если бы не было это хорошо, не приняли бы того князь наш и бояре…»</a:t>
            </a:r>
          </a:p>
        </p:txBody>
      </p:sp>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10</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04512"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Заголовок 2">
            <a:extLst>
              <a:ext uri="{FF2B5EF4-FFF2-40B4-BE49-F238E27FC236}">
                <a16:creationId xmlns:a16="http://schemas.microsoft.com/office/drawing/2014/main" id="{24DAF5C1-6513-B32B-335C-F2DEB5CB207C}"/>
              </a:ext>
            </a:extLst>
          </p:cNvPr>
          <p:cNvSpPr>
            <a:spLocks noGrp="1"/>
          </p:cNvSpPr>
          <p:nvPr>
            <p:ph type="title"/>
          </p:nvPr>
        </p:nvSpPr>
        <p:spPr/>
        <p:txBody>
          <a:bodyPr/>
          <a:lstStyle/>
          <a:p>
            <a:r>
              <a:rPr lang="ru-RU" u="sng" dirty="0"/>
              <a:t>Темная лошадка</a:t>
            </a:r>
            <a:endParaRPr lang="ru-RU" dirty="0"/>
          </a:p>
        </p:txBody>
      </p:sp>
    </p:spTree>
  </p:cSld>
  <p:clrMapOvr>
    <a:masterClrMapping/>
  </p:clrMapOvr>
  <p:transition spd="slow" advClick="0">
    <p:sndAc>
      <p:stSnd loop="1">
        <p:snd r:embed="rId2" name="svoya_igra_1.wav"/>
      </p:stSnd>
    </p:sndAc>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10</a:t>
            </a:r>
          </a:p>
        </p:txBody>
      </p:sp>
      <p:sp>
        <p:nvSpPr>
          <p:cNvPr id="3" name="Заголовок 2">
            <a:extLst>
              <a:ext uri="{FF2B5EF4-FFF2-40B4-BE49-F238E27FC236}">
                <a16:creationId xmlns:a16="http://schemas.microsoft.com/office/drawing/2014/main" id="{7103DCDA-6F7E-8C6A-13F1-E5DED600BD31}"/>
              </a:ext>
            </a:extLst>
          </p:cNvPr>
          <p:cNvSpPr>
            <a:spLocks noGrp="1"/>
          </p:cNvSpPr>
          <p:nvPr>
            <p:ph type="title"/>
          </p:nvPr>
        </p:nvSpPr>
        <p:spPr/>
        <p:txBody>
          <a:bodyPr/>
          <a:lstStyle/>
          <a:p>
            <a:r>
              <a:rPr lang="ru-RU" u="sng" dirty="0"/>
              <a:t>Темная лошадка</a:t>
            </a:r>
            <a:endParaRPr lang="ru-RU" dirty="0"/>
          </a:p>
        </p:txBody>
      </p:sp>
      <p:pic>
        <p:nvPicPr>
          <p:cNvPr id="5" name="Рисунок 4">
            <a:extLst>
              <a:ext uri="{FF2B5EF4-FFF2-40B4-BE49-F238E27FC236}">
                <a16:creationId xmlns:a16="http://schemas.microsoft.com/office/drawing/2014/main" id="{436E162D-0825-63C6-E030-8729AAF21757}"/>
              </a:ext>
            </a:extLst>
          </p:cNvPr>
          <p:cNvPicPr>
            <a:picLocks noChangeAspect="1"/>
          </p:cNvPicPr>
          <p:nvPr/>
        </p:nvPicPr>
        <p:blipFill>
          <a:blip r:embed="rId3"/>
          <a:stretch>
            <a:fillRect/>
          </a:stretch>
        </p:blipFill>
        <p:spPr>
          <a:xfrm>
            <a:off x="767408" y="1700808"/>
            <a:ext cx="6463792" cy="4476176"/>
          </a:xfrm>
          <a:prstGeom prst="rect">
            <a:avLst/>
          </a:prstGeom>
        </p:spPr>
      </p:pic>
      <p:sp>
        <p:nvSpPr>
          <p:cNvPr id="6" name="TextBox 5">
            <a:extLst>
              <a:ext uri="{FF2B5EF4-FFF2-40B4-BE49-F238E27FC236}">
                <a16:creationId xmlns:a16="http://schemas.microsoft.com/office/drawing/2014/main" id="{BCA1CCA2-3DE6-F66F-8575-EF790A0E9FE8}"/>
              </a:ext>
            </a:extLst>
          </p:cNvPr>
          <p:cNvSpPr txBox="1"/>
          <p:nvPr/>
        </p:nvSpPr>
        <p:spPr>
          <a:xfrm>
            <a:off x="7485628" y="3415676"/>
            <a:ext cx="3701463" cy="523220"/>
          </a:xfrm>
          <a:prstGeom prst="rect">
            <a:avLst/>
          </a:prstGeom>
          <a:noFill/>
        </p:spPr>
        <p:txBody>
          <a:bodyPr wrap="none" rtlCol="0">
            <a:spAutoFit/>
          </a:bodyPr>
          <a:lstStyle/>
          <a:p>
            <a:r>
              <a:rPr lang="ru-RU" sz="2800" dirty="0">
                <a:solidFill>
                  <a:srgbClr val="FFFF00"/>
                </a:solidFill>
                <a:latin typeface="+mn-lt"/>
              </a:rPr>
              <a:t>Крещение Руси – 988 г.</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20</a:t>
            </a:r>
          </a:p>
        </p:txBody>
      </p:sp>
    </p:spTree>
  </p:cSld>
  <p:clrMapOvr>
    <a:masterClrMapping/>
  </p:clrMapOvr>
  <p:transition spd="slow">
    <p:sndAc>
      <p:stSnd>
        <p:snd r:embed="rId2" name="Svoya_igra_-_Kot_v_Meshke.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Объект 2"/>
          <p:cNvSpPr>
            <a:spLocks noGrp="1"/>
          </p:cNvSpPr>
          <p:nvPr>
            <p:ph idx="1"/>
          </p:nvPr>
        </p:nvSpPr>
        <p:spPr>
          <a:xfrm>
            <a:off x="1055440" y="1395635"/>
            <a:ext cx="8784976" cy="4592651"/>
          </a:xfrm>
        </p:spPr>
        <p:txBody>
          <a:bodyPr/>
          <a:lstStyle/>
          <a:p>
            <a:pPr marL="0" indent="0" algn="just">
              <a:spcBef>
                <a:spcPts val="0"/>
              </a:spcBef>
              <a:buNone/>
            </a:pPr>
            <a:r>
              <a:rPr lang="ru-RU" sz="3200" dirty="0"/>
              <a:t>Он был киевским князем, мужественным и храбрым воином. Всю жизнь провел в военных походах: покорил вятичей, разгромил хазар, покорил булгар. Хотел перенести столицу Русского государства из Киева в </a:t>
            </a:r>
            <a:r>
              <a:rPr lang="ru-RU" sz="3200" dirty="0" err="1"/>
              <a:t>Переяславец</a:t>
            </a:r>
            <a:r>
              <a:rPr lang="ru-RU" sz="3200" dirty="0"/>
              <a:t>. Был убит печенегами, они взяли голову его, и сделали чашу из черепа, оковав его, и пили из него. </a:t>
            </a:r>
          </a:p>
          <a:p>
            <a:pPr marL="0" indent="0" algn="just">
              <a:spcBef>
                <a:spcPts val="0"/>
              </a:spcBef>
              <a:buNone/>
            </a:pPr>
            <a:r>
              <a:rPr lang="ru-RU" sz="3200" dirty="0">
                <a:solidFill>
                  <a:srgbClr val="FFFF00"/>
                </a:solidFill>
              </a:rPr>
              <a:t>О ком идет речь?</a:t>
            </a:r>
          </a:p>
        </p:txBody>
      </p:sp>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20</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 name="Заголовок 2">
            <a:extLst>
              <a:ext uri="{FF2B5EF4-FFF2-40B4-BE49-F238E27FC236}">
                <a16:creationId xmlns:a16="http://schemas.microsoft.com/office/drawing/2014/main" id="{72A51B3B-E33D-0E3B-2A11-EC84DF8CDA94}"/>
              </a:ext>
            </a:extLst>
          </p:cNvPr>
          <p:cNvSpPr>
            <a:spLocks noGrp="1"/>
          </p:cNvSpPr>
          <p:nvPr>
            <p:ph type="title"/>
          </p:nvPr>
        </p:nvSpPr>
        <p:spPr>
          <a:xfrm>
            <a:off x="609600" y="274638"/>
            <a:ext cx="9615488" cy="1143000"/>
          </a:xfrm>
        </p:spPr>
        <p:txBody>
          <a:bodyPr/>
          <a:lstStyle/>
          <a:p>
            <a:pPr algn="ctr"/>
            <a:r>
              <a:rPr lang="ru-RU" u="sng" dirty="0"/>
              <a:t>Исторические личности</a:t>
            </a:r>
            <a:endParaRPr lang="ru-RU" dirty="0"/>
          </a:p>
        </p:txBody>
      </p:sp>
    </p:spTree>
  </p:cSld>
  <p:clrMapOvr>
    <a:masterClrMapping/>
  </p:clrMapOvr>
  <p:transition spd="slow" advClick="0">
    <p:sndAc>
      <p:stSnd loop="1">
        <p:snd r:embed="rId2" name="svoya_igra_1.wav"/>
      </p:stSnd>
    </p:sndAc>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20</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93387"/>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8" name="Прямоугольник 7"/>
          <p:cNvSpPr/>
          <p:nvPr/>
        </p:nvSpPr>
        <p:spPr>
          <a:xfrm>
            <a:off x="1881158" y="5440362"/>
            <a:ext cx="8429684" cy="523220"/>
          </a:xfrm>
          <a:prstGeom prst="rect">
            <a:avLst/>
          </a:prstGeom>
        </p:spPr>
        <p:txBody>
          <a:bodyPr wrap="square">
            <a:spAutoFit/>
          </a:bodyPr>
          <a:lstStyle/>
          <a:p>
            <a:pPr algn="ctr"/>
            <a:r>
              <a:rPr lang="ru-RU" sz="2800" dirty="0">
                <a:ln w="11430"/>
                <a:solidFill>
                  <a:schemeClr val="bg1"/>
                </a:solidFill>
                <a:latin typeface="+mn-lt"/>
                <a:cs typeface="Times New Roman" pitchFamily="18" charset="0"/>
              </a:rPr>
              <a:t>Назовите этого человека и его вклад в историю Руси</a:t>
            </a:r>
            <a:endParaRPr lang="ru-RU" sz="2800" dirty="0">
              <a:solidFill>
                <a:schemeClr val="bg1"/>
              </a:solidFill>
              <a:latin typeface="+mn-lt"/>
            </a:endParaRPr>
          </a:p>
        </p:txBody>
      </p:sp>
      <p:sp>
        <p:nvSpPr>
          <p:cNvPr id="3" name="Заголовок 2">
            <a:extLst>
              <a:ext uri="{FF2B5EF4-FFF2-40B4-BE49-F238E27FC236}">
                <a16:creationId xmlns:a16="http://schemas.microsoft.com/office/drawing/2014/main" id="{1F03D9A3-E719-A097-EEBC-3121390A70E2}"/>
              </a:ext>
            </a:extLst>
          </p:cNvPr>
          <p:cNvSpPr>
            <a:spLocks noGrp="1"/>
          </p:cNvSpPr>
          <p:nvPr>
            <p:ph type="title"/>
          </p:nvPr>
        </p:nvSpPr>
        <p:spPr/>
        <p:txBody>
          <a:bodyPr/>
          <a:lstStyle/>
          <a:p>
            <a:r>
              <a:rPr lang="ru-RU" u="sng" dirty="0"/>
              <a:t>Темная лошадка</a:t>
            </a:r>
            <a:endParaRPr lang="ru-RU" dirty="0"/>
          </a:p>
        </p:txBody>
      </p:sp>
      <p:pic>
        <p:nvPicPr>
          <p:cNvPr id="5" name="Рисунок 4">
            <a:extLst>
              <a:ext uri="{FF2B5EF4-FFF2-40B4-BE49-F238E27FC236}">
                <a16:creationId xmlns:a16="http://schemas.microsoft.com/office/drawing/2014/main" id="{A15A8830-D3C2-2113-1B77-87B14482CA24}"/>
              </a:ext>
            </a:extLst>
          </p:cNvPr>
          <p:cNvPicPr>
            <a:picLocks noChangeAspect="1"/>
          </p:cNvPicPr>
          <p:nvPr/>
        </p:nvPicPr>
        <p:blipFill>
          <a:blip r:embed="rId5"/>
          <a:stretch>
            <a:fillRect/>
          </a:stretch>
        </p:blipFill>
        <p:spPr>
          <a:xfrm>
            <a:off x="4367808" y="1417638"/>
            <a:ext cx="3251260" cy="3878384"/>
          </a:xfrm>
          <a:prstGeom prst="rect">
            <a:avLst/>
          </a:prstGeom>
        </p:spPr>
      </p:pic>
    </p:spTree>
  </p:cSld>
  <p:clrMapOvr>
    <a:masterClrMapping/>
  </p:clrMapOvr>
  <p:transition spd="slow" advClick="0">
    <p:sndAc>
      <p:stSnd loop="1">
        <p:snd r:embed="rId2" name="svoya_igra_1.wav"/>
      </p:stSnd>
    </p:sndAc>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20</a:t>
            </a:r>
          </a:p>
        </p:txBody>
      </p:sp>
      <p:sp>
        <p:nvSpPr>
          <p:cNvPr id="7" name="Прямоугольник 6"/>
          <p:cNvSpPr/>
          <p:nvPr/>
        </p:nvSpPr>
        <p:spPr>
          <a:xfrm>
            <a:off x="2219538" y="5384897"/>
            <a:ext cx="7752924" cy="954107"/>
          </a:xfrm>
          <a:prstGeom prst="rect">
            <a:avLst/>
          </a:prstGeom>
        </p:spPr>
        <p:txBody>
          <a:bodyPr wrap="square">
            <a:spAutoFit/>
          </a:bodyPr>
          <a:lstStyle/>
          <a:p>
            <a:pPr algn="ctr"/>
            <a:r>
              <a:rPr lang="ru-RU" sz="2800" dirty="0">
                <a:solidFill>
                  <a:schemeClr val="bg1"/>
                </a:solidFill>
                <a:latin typeface="+mn-lt"/>
              </a:rPr>
              <a:t>Монах Киево-Печорского монастыря Нестор. </a:t>
            </a:r>
          </a:p>
          <a:p>
            <a:pPr algn="ctr"/>
            <a:r>
              <a:rPr lang="ru-RU" sz="2800" dirty="0">
                <a:solidFill>
                  <a:schemeClr val="bg1"/>
                </a:solidFill>
                <a:latin typeface="+mn-lt"/>
              </a:rPr>
              <a:t>Автор летописи «Повесть временных лет»</a:t>
            </a:r>
          </a:p>
        </p:txBody>
      </p:sp>
      <p:sp>
        <p:nvSpPr>
          <p:cNvPr id="3" name="Заголовок 2">
            <a:extLst>
              <a:ext uri="{FF2B5EF4-FFF2-40B4-BE49-F238E27FC236}">
                <a16:creationId xmlns:a16="http://schemas.microsoft.com/office/drawing/2014/main" id="{091A8E92-08F0-BA7E-4095-5AB888553670}"/>
              </a:ext>
            </a:extLst>
          </p:cNvPr>
          <p:cNvSpPr>
            <a:spLocks noGrp="1"/>
          </p:cNvSpPr>
          <p:nvPr>
            <p:ph type="title"/>
          </p:nvPr>
        </p:nvSpPr>
        <p:spPr/>
        <p:txBody>
          <a:bodyPr/>
          <a:lstStyle/>
          <a:p>
            <a:r>
              <a:rPr lang="ru-RU" u="sng" dirty="0"/>
              <a:t>Темная лошадка</a:t>
            </a:r>
            <a:endParaRPr lang="ru-RU" dirty="0"/>
          </a:p>
        </p:txBody>
      </p:sp>
      <p:pic>
        <p:nvPicPr>
          <p:cNvPr id="5" name="Рисунок 4">
            <a:extLst>
              <a:ext uri="{FF2B5EF4-FFF2-40B4-BE49-F238E27FC236}">
                <a16:creationId xmlns:a16="http://schemas.microsoft.com/office/drawing/2014/main" id="{4DA34792-31DB-D1EE-AF1B-8304122FC561}"/>
              </a:ext>
            </a:extLst>
          </p:cNvPr>
          <p:cNvPicPr>
            <a:picLocks noChangeAspect="1"/>
          </p:cNvPicPr>
          <p:nvPr/>
        </p:nvPicPr>
        <p:blipFill>
          <a:blip r:embed="rId3"/>
          <a:stretch>
            <a:fillRect/>
          </a:stretch>
        </p:blipFill>
        <p:spPr>
          <a:xfrm>
            <a:off x="4367808" y="1417638"/>
            <a:ext cx="3251260" cy="3878384"/>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solidFill>
                  <a:schemeClr val="bg1"/>
                </a:solidFill>
              </a:rPr>
              <a:t>30</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62493"/>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6146" name="Picture 2" descr="ÐÐ°ÑÑÐ¸Ð½ÐºÐ¸ Ð¿Ð¾ Ð·Ð°Ð¿ÑÐ¾ÑÑ ÐºÐ°ÑÑÐ¸Ð½ÐºÐ° ÑÑÐ»ÑÐº ÑÐ°Ð½ÑÐºÐ°Ñ Ð³ÑÐ°Ð¼Ð¾ÑÐ°"/>
          <p:cNvPicPr>
            <a:picLocks noChangeAspect="1" noChangeArrowheads="1"/>
          </p:cNvPicPr>
          <p:nvPr/>
        </p:nvPicPr>
        <p:blipFill>
          <a:blip r:embed="rId5"/>
          <a:srcRect/>
          <a:stretch>
            <a:fillRect/>
          </a:stretch>
        </p:blipFill>
        <p:spPr bwMode="auto">
          <a:xfrm>
            <a:off x="1919536" y="1476032"/>
            <a:ext cx="4748785" cy="4429156"/>
          </a:xfrm>
          <a:prstGeom prst="rect">
            <a:avLst/>
          </a:prstGeom>
          <a:noFill/>
        </p:spPr>
      </p:pic>
      <p:sp>
        <p:nvSpPr>
          <p:cNvPr id="7" name="Прямоугольник 6"/>
          <p:cNvSpPr/>
          <p:nvPr/>
        </p:nvSpPr>
        <p:spPr>
          <a:xfrm>
            <a:off x="7149329" y="3167390"/>
            <a:ext cx="3058594" cy="523220"/>
          </a:xfrm>
          <a:prstGeom prst="rect">
            <a:avLst/>
          </a:prstGeom>
        </p:spPr>
        <p:txBody>
          <a:bodyPr wrap="none">
            <a:spAutoFit/>
          </a:bodyPr>
          <a:lstStyle/>
          <a:p>
            <a:pPr algn="ctr"/>
            <a:r>
              <a:rPr lang="ru-RU" sz="2800" dirty="0">
                <a:ln w="11430"/>
                <a:solidFill>
                  <a:schemeClr val="bg1"/>
                </a:solidFill>
                <a:latin typeface="+mn-lt"/>
                <a:cs typeface="Times New Roman" pitchFamily="18" charset="0"/>
              </a:rPr>
              <a:t>Назовите предмет</a:t>
            </a:r>
            <a:endParaRPr lang="ru-RU" sz="2800" dirty="0">
              <a:solidFill>
                <a:schemeClr val="bg1"/>
              </a:solidFill>
              <a:latin typeface="+mn-lt"/>
            </a:endParaRPr>
          </a:p>
        </p:txBody>
      </p:sp>
      <p:sp>
        <p:nvSpPr>
          <p:cNvPr id="3" name="Заголовок 2">
            <a:extLst>
              <a:ext uri="{FF2B5EF4-FFF2-40B4-BE49-F238E27FC236}">
                <a16:creationId xmlns:a16="http://schemas.microsoft.com/office/drawing/2014/main" id="{8F7BC5A0-BD97-1452-54AC-9768A5EB8A94}"/>
              </a:ext>
            </a:extLst>
          </p:cNvPr>
          <p:cNvSpPr>
            <a:spLocks noGrp="1"/>
          </p:cNvSpPr>
          <p:nvPr>
            <p:ph type="title"/>
          </p:nvPr>
        </p:nvSpPr>
        <p:spPr/>
        <p:txBody>
          <a:bodyPr/>
          <a:lstStyle/>
          <a:p>
            <a:r>
              <a:rPr lang="ru-RU" u="sng"/>
              <a:t>Темная лошадка</a:t>
            </a:r>
            <a:endParaRPr lang="ru-RU"/>
          </a:p>
        </p:txBody>
      </p:sp>
    </p:spTree>
  </p:cSld>
  <p:clrMapOvr>
    <a:masterClrMapping/>
  </p:clrMapOvr>
  <p:transition spd="slow" advClick="0">
    <p:sndAc>
      <p:stSnd loop="1">
        <p:snd r:embed="rId2" name="svoya_igra_1.wav"/>
      </p:stSnd>
    </p:sndAc>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30</a:t>
            </a:r>
          </a:p>
        </p:txBody>
      </p:sp>
      <p:sp>
        <p:nvSpPr>
          <p:cNvPr id="2" name="Прямоугольник 1"/>
          <p:cNvSpPr/>
          <p:nvPr/>
        </p:nvSpPr>
        <p:spPr>
          <a:xfrm>
            <a:off x="7401264" y="2492896"/>
            <a:ext cx="2799192" cy="2123658"/>
          </a:xfrm>
          <a:prstGeom prst="rect">
            <a:avLst/>
          </a:prstGeom>
        </p:spPr>
        <p:txBody>
          <a:bodyPr wrap="square">
            <a:spAutoFit/>
          </a:bodyPr>
          <a:lstStyle/>
          <a:p>
            <a:pPr algn="ctr"/>
            <a:r>
              <a:rPr lang="ru-RU" sz="4400" dirty="0">
                <a:solidFill>
                  <a:srgbClr val="FFFF00"/>
                </a:solidFill>
                <a:latin typeface="+mn-lt"/>
              </a:rPr>
              <a:t>Ярлык</a:t>
            </a:r>
            <a:r>
              <a:rPr lang="ru-RU" sz="4400" dirty="0">
                <a:solidFill>
                  <a:schemeClr val="bg1"/>
                </a:solidFill>
                <a:latin typeface="+mn-lt"/>
              </a:rPr>
              <a:t> –</a:t>
            </a:r>
            <a:r>
              <a:rPr lang="ru-RU" sz="4400" u="sng" dirty="0">
                <a:solidFill>
                  <a:schemeClr val="bg1"/>
                </a:solidFill>
                <a:latin typeface="+mn-lt"/>
              </a:rPr>
              <a:t> </a:t>
            </a:r>
            <a:r>
              <a:rPr lang="ru-RU" sz="4400" dirty="0">
                <a:solidFill>
                  <a:schemeClr val="bg1"/>
                </a:solidFill>
                <a:latin typeface="+mn-lt"/>
              </a:rPr>
              <a:t>ханская грамота </a:t>
            </a:r>
          </a:p>
        </p:txBody>
      </p:sp>
      <p:sp>
        <p:nvSpPr>
          <p:cNvPr id="5" name="Заголовок 4">
            <a:extLst>
              <a:ext uri="{FF2B5EF4-FFF2-40B4-BE49-F238E27FC236}">
                <a16:creationId xmlns:a16="http://schemas.microsoft.com/office/drawing/2014/main" id="{7E53D404-809A-322F-6708-D5C5F77B06F2}"/>
              </a:ext>
            </a:extLst>
          </p:cNvPr>
          <p:cNvSpPr>
            <a:spLocks noGrp="1"/>
          </p:cNvSpPr>
          <p:nvPr>
            <p:ph type="title"/>
          </p:nvPr>
        </p:nvSpPr>
        <p:spPr/>
        <p:txBody>
          <a:bodyPr/>
          <a:lstStyle/>
          <a:p>
            <a:r>
              <a:rPr lang="ru-RU" u="sng" dirty="0"/>
              <a:t>Темная лошадка</a:t>
            </a:r>
            <a:endParaRPr lang="ru-RU" dirty="0"/>
          </a:p>
        </p:txBody>
      </p:sp>
      <p:pic>
        <p:nvPicPr>
          <p:cNvPr id="6" name="Picture 2" descr="ÐÐ°ÑÑÐ¸Ð½ÐºÐ¸ Ð¿Ð¾ Ð·Ð°Ð¿ÑÐ¾ÑÑ ÐºÐ°ÑÑÐ¸Ð½ÐºÐ° ÑÑÐ»ÑÐº ÑÐ°Ð½ÑÐºÐ°Ñ Ð³ÑÐ°Ð¼Ð¾ÑÐ°">
            <a:extLst>
              <a:ext uri="{FF2B5EF4-FFF2-40B4-BE49-F238E27FC236}">
                <a16:creationId xmlns:a16="http://schemas.microsoft.com/office/drawing/2014/main" id="{669700B7-B3FC-4029-C493-B141AF57269F}"/>
              </a:ext>
            </a:extLst>
          </p:cNvPr>
          <p:cNvPicPr>
            <a:picLocks noChangeAspect="1" noChangeArrowheads="1"/>
          </p:cNvPicPr>
          <p:nvPr/>
        </p:nvPicPr>
        <p:blipFill>
          <a:blip r:embed="rId3"/>
          <a:srcRect/>
          <a:stretch>
            <a:fillRect/>
          </a:stretch>
        </p:blipFill>
        <p:spPr bwMode="auto">
          <a:xfrm>
            <a:off x="1919536" y="1476032"/>
            <a:ext cx="4748785" cy="4429156"/>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Объект 4"/>
          <p:cNvSpPr>
            <a:spLocks noGrp="1"/>
          </p:cNvSpPr>
          <p:nvPr>
            <p:ph idx="1"/>
          </p:nvPr>
        </p:nvSpPr>
        <p:spPr>
          <a:xfrm>
            <a:off x="1933216" y="2226568"/>
            <a:ext cx="8325568" cy="2404864"/>
          </a:xfrm>
        </p:spPr>
        <p:txBody>
          <a:bodyPr/>
          <a:lstStyle/>
          <a:p>
            <a:pPr marL="0" indent="0">
              <a:spcBef>
                <a:spcPts val="0"/>
              </a:spcBef>
              <a:buNone/>
            </a:pPr>
            <a:r>
              <a:rPr lang="ru-RU" sz="3600" dirty="0"/>
              <a:t>Как на Руси называли разорившихся общинников, которые за ссуду работали на поле человека, снабдившего их деньгами?</a:t>
            </a:r>
          </a:p>
        </p:txBody>
      </p:sp>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40</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31794" y="4714855"/>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Заголовок 2">
            <a:extLst>
              <a:ext uri="{FF2B5EF4-FFF2-40B4-BE49-F238E27FC236}">
                <a16:creationId xmlns:a16="http://schemas.microsoft.com/office/drawing/2014/main" id="{1E7035F0-0C22-FEF3-A8F8-ED473969FB1D}"/>
              </a:ext>
            </a:extLst>
          </p:cNvPr>
          <p:cNvSpPr>
            <a:spLocks noGrp="1"/>
          </p:cNvSpPr>
          <p:nvPr>
            <p:ph type="title"/>
          </p:nvPr>
        </p:nvSpPr>
        <p:spPr/>
        <p:txBody>
          <a:bodyPr/>
          <a:lstStyle/>
          <a:p>
            <a:r>
              <a:rPr lang="ru-RU" u="sng" dirty="0"/>
              <a:t>Темная лошадка</a:t>
            </a:r>
            <a:endParaRPr lang="ru-RU" dirty="0"/>
          </a:p>
        </p:txBody>
      </p:sp>
    </p:spTree>
  </p:cSld>
  <p:clrMapOvr>
    <a:masterClrMapping/>
  </p:clrMapOvr>
  <p:transition spd="slow">
    <p:sndAc>
      <p:stSnd>
        <p:snd r:embed="rId2" name="svoya_igra_1.wav"/>
      </p:stSnd>
    </p:sndAc>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40</a:t>
            </a:r>
          </a:p>
        </p:txBody>
      </p:sp>
      <p:sp>
        <p:nvSpPr>
          <p:cNvPr id="5" name="Заголовок 4">
            <a:extLst>
              <a:ext uri="{FF2B5EF4-FFF2-40B4-BE49-F238E27FC236}">
                <a16:creationId xmlns:a16="http://schemas.microsoft.com/office/drawing/2014/main" id="{C2CD6FF9-7A1E-86AD-0DA4-F240CCBD474B}"/>
              </a:ext>
            </a:extLst>
          </p:cNvPr>
          <p:cNvSpPr>
            <a:spLocks noGrp="1"/>
          </p:cNvSpPr>
          <p:nvPr>
            <p:ph type="title"/>
          </p:nvPr>
        </p:nvSpPr>
        <p:spPr/>
        <p:txBody>
          <a:bodyPr/>
          <a:lstStyle/>
          <a:p>
            <a:r>
              <a:rPr lang="ru-RU" u="sng" dirty="0"/>
              <a:t>Темная лошадка</a:t>
            </a:r>
            <a:endParaRPr lang="ru-RU" dirty="0"/>
          </a:p>
        </p:txBody>
      </p:sp>
      <p:pic>
        <p:nvPicPr>
          <p:cNvPr id="7" name="Рисунок 6">
            <a:extLst>
              <a:ext uri="{FF2B5EF4-FFF2-40B4-BE49-F238E27FC236}">
                <a16:creationId xmlns:a16="http://schemas.microsoft.com/office/drawing/2014/main" id="{9A61BE00-7970-088B-BDC5-D1CFB31CC3EB}"/>
              </a:ext>
            </a:extLst>
          </p:cNvPr>
          <p:cNvPicPr>
            <a:picLocks noChangeAspect="1"/>
          </p:cNvPicPr>
          <p:nvPr/>
        </p:nvPicPr>
        <p:blipFill>
          <a:blip r:embed="rId4">
            <a:grayscl/>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1782925" y="1988840"/>
            <a:ext cx="8626150" cy="3677816"/>
          </a:xfrm>
          <a:prstGeom prst="rect">
            <a:avLst/>
          </a:prstGeom>
        </p:spPr>
      </p:pic>
    </p:spTree>
  </p:cSld>
  <p:clrMapOvr>
    <a:masterClrMapping/>
  </p:clrMapOvr>
  <p:transition spd="slow">
    <p:sndAc>
      <p:stSnd>
        <p:snd r:embed="rId2" name="восходящий ряд.wav"/>
      </p:stSnd>
    </p:sndAc>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50</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37815" y="46974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 name="Заголовок 4">
            <a:extLst>
              <a:ext uri="{FF2B5EF4-FFF2-40B4-BE49-F238E27FC236}">
                <a16:creationId xmlns:a16="http://schemas.microsoft.com/office/drawing/2014/main" id="{E8E970CD-F3D1-B39C-D243-EDA22254374D}"/>
              </a:ext>
            </a:extLst>
          </p:cNvPr>
          <p:cNvSpPr>
            <a:spLocks noGrp="1"/>
          </p:cNvSpPr>
          <p:nvPr>
            <p:ph type="title"/>
          </p:nvPr>
        </p:nvSpPr>
        <p:spPr/>
        <p:txBody>
          <a:bodyPr/>
          <a:lstStyle/>
          <a:p>
            <a:r>
              <a:rPr lang="ru-RU" u="sng" dirty="0"/>
              <a:t>Темная лошадка</a:t>
            </a:r>
            <a:endParaRPr lang="ru-RU" dirty="0"/>
          </a:p>
        </p:txBody>
      </p:sp>
      <p:sp>
        <p:nvSpPr>
          <p:cNvPr id="7" name="Объект 1">
            <a:extLst>
              <a:ext uri="{FF2B5EF4-FFF2-40B4-BE49-F238E27FC236}">
                <a16:creationId xmlns:a16="http://schemas.microsoft.com/office/drawing/2014/main" id="{368DDC0D-388C-6CB6-E08C-122C9777EF37}"/>
              </a:ext>
            </a:extLst>
          </p:cNvPr>
          <p:cNvSpPr txBox="1">
            <a:spLocks/>
          </p:cNvSpPr>
          <p:nvPr/>
        </p:nvSpPr>
        <p:spPr bwMode="auto">
          <a:xfrm>
            <a:off x="3138097" y="2276872"/>
            <a:ext cx="5915806" cy="7200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charset="0"/>
              <a:buChar char="•"/>
              <a:defRPr sz="4000" kern="1200" baseline="0">
                <a:solidFill>
                  <a:schemeClr val="bg1"/>
                </a:solidFill>
                <a:latin typeface="+mn-lt"/>
                <a:ea typeface="+mn-ea"/>
                <a:cs typeface="+mn-cs"/>
              </a:defRPr>
            </a:lvl1pPr>
            <a:lvl2pPr marL="457200" indent="0" algn="l" rtl="0" fontAlgn="base">
              <a:spcBef>
                <a:spcPct val="20000"/>
              </a:spcBef>
              <a:spcAft>
                <a:spcPct val="0"/>
              </a:spcAft>
              <a:buFont typeface="Arial" charset="0"/>
              <a:buNone/>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1828800" indent="0" algn="l" rtl="0" fontAlgn="base">
              <a:spcBef>
                <a:spcPct val="20000"/>
              </a:spcBef>
              <a:spcAft>
                <a:spcPct val="0"/>
              </a:spcAft>
              <a:buFont typeface="Arial"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charset="0"/>
              <a:buNone/>
            </a:pPr>
            <a:r>
              <a:rPr lang="ru-RU" dirty="0"/>
              <a:t>1097 год</a:t>
            </a:r>
          </a:p>
        </p:txBody>
      </p:sp>
    </p:spTree>
  </p:cSld>
  <p:clrMapOvr>
    <a:masterClrMapping/>
  </p:clrMapOvr>
  <p:transition spd="slow" advClick="0">
    <p:sndAc>
      <p:stSnd loop="1">
        <p:snd r:embed="rId2" name="svoya_igra_1.wav"/>
      </p:stSnd>
    </p:sndAc>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50</a:t>
            </a:r>
          </a:p>
        </p:txBody>
      </p:sp>
      <p:sp>
        <p:nvSpPr>
          <p:cNvPr id="2" name="Прямоугольник 1"/>
          <p:cNvSpPr/>
          <p:nvPr/>
        </p:nvSpPr>
        <p:spPr>
          <a:xfrm>
            <a:off x="4655841" y="2420889"/>
            <a:ext cx="184731" cy="646331"/>
          </a:xfrm>
          <a:prstGeom prst="rect">
            <a:avLst/>
          </a:prstGeom>
        </p:spPr>
        <p:txBody>
          <a:bodyPr wrap="none">
            <a:spAutoFit/>
          </a:bodyPr>
          <a:lstStyle/>
          <a:p>
            <a:endParaRPr lang="ru-RU" sz="3600" dirty="0">
              <a:solidFill>
                <a:schemeClr val="bg1"/>
              </a:solidFill>
            </a:endParaRPr>
          </a:p>
        </p:txBody>
      </p:sp>
      <p:sp>
        <p:nvSpPr>
          <p:cNvPr id="7" name="Прямоугольник 6"/>
          <p:cNvSpPr/>
          <p:nvPr/>
        </p:nvSpPr>
        <p:spPr>
          <a:xfrm>
            <a:off x="7098112" y="1772816"/>
            <a:ext cx="4110456" cy="3785652"/>
          </a:xfrm>
          <a:prstGeom prst="rect">
            <a:avLst/>
          </a:prstGeom>
        </p:spPr>
        <p:txBody>
          <a:bodyPr wrap="square">
            <a:spAutoFit/>
          </a:bodyPr>
          <a:lstStyle/>
          <a:p>
            <a:r>
              <a:rPr lang="ru-RU" sz="2400" b="1" dirty="0">
                <a:solidFill>
                  <a:srgbClr val="FFFF00"/>
                </a:solidFill>
                <a:latin typeface="+mn-lt"/>
              </a:rPr>
              <a:t>Любечский съезд</a:t>
            </a:r>
            <a:r>
              <a:rPr lang="ru-RU" sz="2400" dirty="0">
                <a:solidFill>
                  <a:srgbClr val="FFFF00"/>
                </a:solidFill>
                <a:latin typeface="+mn-lt"/>
              </a:rPr>
              <a:t> </a:t>
            </a:r>
            <a:r>
              <a:rPr lang="ru-RU" sz="2400" dirty="0">
                <a:solidFill>
                  <a:schemeClr val="bg1"/>
                </a:solidFill>
                <a:latin typeface="+mn-lt"/>
              </a:rPr>
              <a:t>(1097 г.) — съезд русских князей, состоявшийся в городе Любече (на реке Днепр) с целью договориться о прекращении </a:t>
            </a:r>
            <a:r>
              <a:rPr lang="ru-RU" sz="2400" dirty="0" err="1">
                <a:solidFill>
                  <a:schemeClr val="bg1"/>
                </a:solidFill>
                <a:latin typeface="+mn-lt"/>
              </a:rPr>
              <a:t>междукняжеских</a:t>
            </a:r>
            <a:r>
              <a:rPr lang="ru-RU" sz="2400" dirty="0">
                <a:solidFill>
                  <a:schemeClr val="bg1"/>
                </a:solidFill>
                <a:latin typeface="+mn-lt"/>
              </a:rPr>
              <a:t> распрей из-за уделов и сплотиться против разорявших Русь половцев. </a:t>
            </a:r>
          </a:p>
        </p:txBody>
      </p:sp>
      <p:sp>
        <p:nvSpPr>
          <p:cNvPr id="5" name="Заголовок 4">
            <a:extLst>
              <a:ext uri="{FF2B5EF4-FFF2-40B4-BE49-F238E27FC236}">
                <a16:creationId xmlns:a16="http://schemas.microsoft.com/office/drawing/2014/main" id="{60ACE8A4-D142-44C9-482B-6B44B8A4097F}"/>
              </a:ext>
            </a:extLst>
          </p:cNvPr>
          <p:cNvSpPr>
            <a:spLocks noGrp="1"/>
          </p:cNvSpPr>
          <p:nvPr>
            <p:ph type="title"/>
          </p:nvPr>
        </p:nvSpPr>
        <p:spPr/>
        <p:txBody>
          <a:bodyPr/>
          <a:lstStyle/>
          <a:p>
            <a:r>
              <a:rPr lang="ru-RU" u="sng" dirty="0"/>
              <a:t>Темная лошадка</a:t>
            </a:r>
          </a:p>
        </p:txBody>
      </p:sp>
      <p:pic>
        <p:nvPicPr>
          <p:cNvPr id="8194" name="Picture 2">
            <a:extLst>
              <a:ext uri="{FF2B5EF4-FFF2-40B4-BE49-F238E27FC236}">
                <a16:creationId xmlns:a16="http://schemas.microsoft.com/office/drawing/2014/main" id="{CE15D6FC-4E9A-5024-3C62-4DE501CA53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416" y="1767358"/>
            <a:ext cx="6085610" cy="41604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20</a:t>
            </a:r>
          </a:p>
        </p:txBody>
      </p:sp>
      <p:sp>
        <p:nvSpPr>
          <p:cNvPr id="6" name="Заголовок 2">
            <a:extLst>
              <a:ext uri="{FF2B5EF4-FFF2-40B4-BE49-F238E27FC236}">
                <a16:creationId xmlns:a16="http://schemas.microsoft.com/office/drawing/2014/main" id="{46DF0697-44EB-7BA5-96CC-53AB899FFF52}"/>
              </a:ext>
            </a:extLst>
          </p:cNvPr>
          <p:cNvSpPr>
            <a:spLocks noGrp="1"/>
          </p:cNvSpPr>
          <p:nvPr>
            <p:ph type="title"/>
          </p:nvPr>
        </p:nvSpPr>
        <p:spPr>
          <a:xfrm>
            <a:off x="609600" y="274638"/>
            <a:ext cx="9615488" cy="1143000"/>
          </a:xfrm>
        </p:spPr>
        <p:txBody>
          <a:bodyPr/>
          <a:lstStyle/>
          <a:p>
            <a:pPr algn="ctr"/>
            <a:r>
              <a:rPr lang="ru-RU" u="sng" dirty="0"/>
              <a:t>Исторические личности</a:t>
            </a:r>
            <a:endParaRPr lang="ru-RU" dirty="0"/>
          </a:p>
        </p:txBody>
      </p:sp>
      <p:pic>
        <p:nvPicPr>
          <p:cNvPr id="7" name="Рисунок 6">
            <a:extLst>
              <a:ext uri="{FF2B5EF4-FFF2-40B4-BE49-F238E27FC236}">
                <a16:creationId xmlns:a16="http://schemas.microsoft.com/office/drawing/2014/main" id="{049E7184-AB35-41F2-F379-A149E1327176}"/>
              </a:ext>
            </a:extLst>
          </p:cNvPr>
          <p:cNvPicPr>
            <a:picLocks noChangeAspect="1"/>
          </p:cNvPicPr>
          <p:nvPr/>
        </p:nvPicPr>
        <p:blipFill>
          <a:blip r:embed="rId3"/>
          <a:stretch>
            <a:fillRect/>
          </a:stretch>
        </p:blipFill>
        <p:spPr>
          <a:xfrm>
            <a:off x="1199457" y="1369164"/>
            <a:ext cx="5040560" cy="5214198"/>
          </a:xfrm>
          <a:prstGeom prst="rect">
            <a:avLst/>
          </a:prstGeom>
        </p:spPr>
      </p:pic>
      <p:sp>
        <p:nvSpPr>
          <p:cNvPr id="8" name="Прямоугольник 7">
            <a:extLst>
              <a:ext uri="{FF2B5EF4-FFF2-40B4-BE49-F238E27FC236}">
                <a16:creationId xmlns:a16="http://schemas.microsoft.com/office/drawing/2014/main" id="{51813AC5-6F49-FF96-2FB9-A8295CDFDCC5}"/>
              </a:ext>
            </a:extLst>
          </p:cNvPr>
          <p:cNvSpPr/>
          <p:nvPr/>
        </p:nvSpPr>
        <p:spPr>
          <a:xfrm>
            <a:off x="6600056" y="2492896"/>
            <a:ext cx="4213013" cy="1569660"/>
          </a:xfrm>
          <a:prstGeom prst="rect">
            <a:avLst/>
          </a:prstGeom>
        </p:spPr>
        <p:txBody>
          <a:bodyPr wrap="none">
            <a:spAutoFit/>
          </a:bodyPr>
          <a:lstStyle/>
          <a:p>
            <a:r>
              <a:rPr lang="ru-RU" sz="3200" dirty="0">
                <a:solidFill>
                  <a:schemeClr val="bg1"/>
                </a:solidFill>
              </a:rPr>
              <a:t>Древнерусский князь</a:t>
            </a:r>
          </a:p>
          <a:p>
            <a:endParaRPr lang="ru-RU" sz="3200" dirty="0">
              <a:solidFill>
                <a:schemeClr val="bg1"/>
              </a:solidFill>
            </a:endParaRPr>
          </a:p>
          <a:p>
            <a:r>
              <a:rPr lang="ru-RU" sz="3200" dirty="0">
                <a:solidFill>
                  <a:schemeClr val="bg1"/>
                </a:solidFill>
              </a:rPr>
              <a:t>Святослав Игоревич</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Объект 2"/>
          <p:cNvSpPr>
            <a:spLocks noGrp="1"/>
          </p:cNvSpPr>
          <p:nvPr>
            <p:ph idx="1"/>
          </p:nvPr>
        </p:nvSpPr>
        <p:spPr>
          <a:xfrm>
            <a:off x="767408" y="1547664"/>
            <a:ext cx="9757748" cy="4761656"/>
          </a:xfrm>
        </p:spPr>
        <p:txBody>
          <a:bodyPr/>
          <a:lstStyle/>
          <a:p>
            <a:pPr marL="0" indent="0" algn="just">
              <a:spcBef>
                <a:spcPts val="0"/>
              </a:spcBef>
              <a:buNone/>
            </a:pPr>
            <a:r>
              <a:rPr lang="ru-RU" sz="3200" dirty="0"/>
              <a:t>Он правил с 1325 по 1340 год. В период его правления был расширен Московский Кремль и обнесен  дубовыми стенами с башнями. Москва становится центром Русской православной церкви. Летопись говорит о его правлении: «.. Была оттоле тишина великая на 40 лет и перестали поганые воевать Русскую землю и убивать христиан, и отдохнули и упрочились христиане от истомы…».</a:t>
            </a:r>
          </a:p>
          <a:p>
            <a:pPr marL="0" indent="0">
              <a:spcBef>
                <a:spcPts val="0"/>
              </a:spcBef>
              <a:buNone/>
            </a:pPr>
            <a:r>
              <a:rPr lang="ru-RU" sz="3600" b="1" dirty="0">
                <a:ln w="11430"/>
                <a:solidFill>
                  <a:srgbClr val="FFFF00"/>
                </a:solidFill>
                <a:latin typeface="+mj-lt"/>
                <a:cs typeface="Times New Roman" pitchFamily="18" charset="0"/>
              </a:rPr>
              <a:t>О ком идет речь?</a:t>
            </a:r>
          </a:p>
          <a:p>
            <a:pPr marL="0" indent="0">
              <a:spcBef>
                <a:spcPts val="0"/>
              </a:spcBef>
              <a:buNone/>
            </a:pPr>
            <a:endParaRPr lang="ru-RU" sz="3600" dirty="0"/>
          </a:p>
        </p:txBody>
      </p:sp>
      <p:sp>
        <p:nvSpPr>
          <p:cNvPr id="4" name="Прямоугольник 3">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30</a:t>
            </a:r>
          </a:p>
        </p:txBody>
      </p:sp>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50" y="4672712"/>
            <a:ext cx="1441450"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 name="Заголовок 2">
            <a:extLst>
              <a:ext uri="{FF2B5EF4-FFF2-40B4-BE49-F238E27FC236}">
                <a16:creationId xmlns:a16="http://schemas.microsoft.com/office/drawing/2014/main" id="{94F32D15-30F6-EB5B-13D8-7D29C88B9FC8}"/>
              </a:ext>
            </a:extLst>
          </p:cNvPr>
          <p:cNvSpPr>
            <a:spLocks noGrp="1"/>
          </p:cNvSpPr>
          <p:nvPr>
            <p:ph type="title"/>
          </p:nvPr>
        </p:nvSpPr>
        <p:spPr>
          <a:xfrm>
            <a:off x="609600" y="274638"/>
            <a:ext cx="9615488" cy="1143000"/>
          </a:xfrm>
        </p:spPr>
        <p:txBody>
          <a:bodyPr/>
          <a:lstStyle/>
          <a:p>
            <a:pPr algn="ctr"/>
            <a:r>
              <a:rPr lang="ru-RU" u="sng" dirty="0"/>
              <a:t>Исторические личности</a:t>
            </a:r>
            <a:endParaRPr lang="ru-RU" dirty="0"/>
          </a:p>
        </p:txBody>
      </p:sp>
    </p:spTree>
  </p:cSld>
  <p:clrMapOvr>
    <a:masterClrMapping/>
  </p:clrMapOvr>
  <p:transition spd="slow" advClick="0">
    <p:sndAc>
      <p:stSnd loop="1">
        <p:snd r:embed="rId2" name="svoya_igra_1.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2"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30</a:t>
            </a:r>
          </a:p>
        </p:txBody>
      </p:sp>
      <p:sp>
        <p:nvSpPr>
          <p:cNvPr id="5" name="Заголовок 2">
            <a:extLst>
              <a:ext uri="{FF2B5EF4-FFF2-40B4-BE49-F238E27FC236}">
                <a16:creationId xmlns:a16="http://schemas.microsoft.com/office/drawing/2014/main" id="{A9F30368-EBDE-7816-5010-487B71CF80AF}"/>
              </a:ext>
            </a:extLst>
          </p:cNvPr>
          <p:cNvSpPr>
            <a:spLocks noGrp="1"/>
          </p:cNvSpPr>
          <p:nvPr>
            <p:ph type="title"/>
          </p:nvPr>
        </p:nvSpPr>
        <p:spPr>
          <a:xfrm>
            <a:off x="609600" y="274638"/>
            <a:ext cx="9615488" cy="1143000"/>
          </a:xfrm>
        </p:spPr>
        <p:txBody>
          <a:bodyPr/>
          <a:lstStyle/>
          <a:p>
            <a:pPr algn="ctr"/>
            <a:r>
              <a:rPr lang="ru-RU" u="sng" dirty="0"/>
              <a:t>Исторические личности</a:t>
            </a:r>
            <a:endParaRPr lang="ru-RU" dirty="0"/>
          </a:p>
        </p:txBody>
      </p:sp>
      <p:pic>
        <p:nvPicPr>
          <p:cNvPr id="6" name="Рисунок 5">
            <a:extLst>
              <a:ext uri="{FF2B5EF4-FFF2-40B4-BE49-F238E27FC236}">
                <a16:creationId xmlns:a16="http://schemas.microsoft.com/office/drawing/2014/main" id="{ADE1545F-A2C1-24E8-D7C3-0CFF7862B419}"/>
              </a:ext>
            </a:extLst>
          </p:cNvPr>
          <p:cNvPicPr>
            <a:picLocks noChangeAspect="1"/>
          </p:cNvPicPr>
          <p:nvPr/>
        </p:nvPicPr>
        <p:blipFill>
          <a:blip r:embed="rId3"/>
          <a:stretch>
            <a:fillRect/>
          </a:stretch>
        </p:blipFill>
        <p:spPr>
          <a:xfrm>
            <a:off x="695400" y="1772816"/>
            <a:ext cx="6570290" cy="4197256"/>
          </a:xfrm>
          <a:prstGeom prst="rect">
            <a:avLst/>
          </a:prstGeom>
        </p:spPr>
      </p:pic>
      <p:sp>
        <p:nvSpPr>
          <p:cNvPr id="7" name="Прямоугольник 6">
            <a:extLst>
              <a:ext uri="{FF2B5EF4-FFF2-40B4-BE49-F238E27FC236}">
                <a16:creationId xmlns:a16="http://schemas.microsoft.com/office/drawing/2014/main" id="{B3279BE8-573C-3595-B96F-9C5F668C29DE}"/>
              </a:ext>
            </a:extLst>
          </p:cNvPr>
          <p:cNvSpPr/>
          <p:nvPr/>
        </p:nvSpPr>
        <p:spPr>
          <a:xfrm>
            <a:off x="7752184" y="2852936"/>
            <a:ext cx="2921762" cy="1569660"/>
          </a:xfrm>
          <a:prstGeom prst="rect">
            <a:avLst/>
          </a:prstGeom>
        </p:spPr>
        <p:txBody>
          <a:bodyPr wrap="none">
            <a:spAutoFit/>
          </a:bodyPr>
          <a:lstStyle/>
          <a:p>
            <a:r>
              <a:rPr lang="ru-RU" sz="3200" dirty="0">
                <a:solidFill>
                  <a:schemeClr val="bg1"/>
                </a:solidFill>
              </a:rPr>
              <a:t>Великий князь</a:t>
            </a:r>
          </a:p>
          <a:p>
            <a:endParaRPr lang="ru-RU" sz="3200" dirty="0">
              <a:solidFill>
                <a:schemeClr val="bg1"/>
              </a:solidFill>
            </a:endParaRPr>
          </a:p>
          <a:p>
            <a:r>
              <a:rPr lang="ru-RU" sz="3200" dirty="0">
                <a:solidFill>
                  <a:schemeClr val="bg1"/>
                </a:solidFill>
              </a:rPr>
              <a:t>Иван </a:t>
            </a:r>
            <a:r>
              <a:rPr lang="en-US" sz="3200" dirty="0">
                <a:solidFill>
                  <a:schemeClr val="bg1"/>
                </a:solidFill>
              </a:rPr>
              <a:t>I</a:t>
            </a:r>
            <a:r>
              <a:rPr lang="ru-RU" sz="3200" dirty="0">
                <a:solidFill>
                  <a:schemeClr val="bg1"/>
                </a:solidFill>
              </a:rPr>
              <a:t> Калита</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hlinkClick r:id="rId3" action="ppaction://hlinksldjump"/>
          </p:cNvPr>
          <p:cNvSpPr/>
          <p:nvPr/>
        </p:nvSpPr>
        <p:spPr>
          <a:xfrm>
            <a:off x="9336360" y="404664"/>
            <a:ext cx="864096" cy="792088"/>
          </a:xfrm>
          <a:prstGeom prst="rect">
            <a:avLst/>
          </a:prstGeom>
          <a:gradFill>
            <a:gsLst>
              <a:gs pos="34000">
                <a:srgbClr val="2E4CAC"/>
              </a:gs>
              <a:gs pos="2000">
                <a:schemeClr val="tx2">
                  <a:lumMod val="60000"/>
                  <a:lumOff val="40000"/>
                </a:schemeClr>
              </a:gs>
              <a:gs pos="80000">
                <a:srgbClr val="070A83"/>
              </a:gs>
            </a:gsLst>
          </a:gradFill>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3">
            <a:schemeClr val="dk2"/>
          </a:fillRef>
          <a:effectRef idx="0">
            <a:schemeClr val="accent1"/>
          </a:effectRef>
          <a:fontRef idx="minor">
            <a:schemeClr val="lt1"/>
          </a:fontRef>
        </p:style>
        <p:txBody>
          <a:bodyPr anchor="ctr"/>
          <a:lstStyle/>
          <a:p>
            <a:pPr algn="ctr" fontAlgn="auto">
              <a:spcBef>
                <a:spcPts val="0"/>
              </a:spcBef>
              <a:spcAft>
                <a:spcPts val="0"/>
              </a:spcAft>
              <a:defRPr/>
            </a:pPr>
            <a:r>
              <a:rPr lang="ru-RU" sz="3600" b="1" dirty="0"/>
              <a:t>40</a:t>
            </a:r>
          </a:p>
        </p:txBody>
      </p:sp>
    </p:spTree>
  </p:cSld>
  <p:clrMapOvr>
    <a:masterClrMapping/>
  </p:clrMapOvr>
  <p:transition spd="slow">
    <p:sndAc>
      <p:stSnd>
        <p:snd r:embed="rId2" name="Svoya_igra_-_Kot_v_Meshke.wav"/>
      </p:stSnd>
    </p:sndAc>
  </p:transition>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eedaf4c57429c1d422f38c566ca989c97b173e"/>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1731</TotalTime>
  <Words>977</Words>
  <Application>Microsoft Office PowerPoint</Application>
  <PresentationFormat>Широкоэкранный</PresentationFormat>
  <Paragraphs>211</Paragraphs>
  <Slides>57</Slides>
  <Notes>3</Notes>
  <HiddenSlides>0</HiddenSlides>
  <MMClips>0</MMClips>
  <ScaleCrop>false</ScaleCrop>
  <HeadingPairs>
    <vt:vector size="6" baseType="variant">
      <vt:variant>
        <vt:lpstr>Использованные шрифты</vt:lpstr>
      </vt:variant>
      <vt:variant>
        <vt:i4>3</vt:i4>
      </vt:variant>
      <vt:variant>
        <vt:lpstr>Тема</vt:lpstr>
      </vt:variant>
      <vt:variant>
        <vt:i4>3</vt:i4>
      </vt:variant>
      <vt:variant>
        <vt:lpstr>Заголовки слайдов</vt:lpstr>
      </vt:variant>
      <vt:variant>
        <vt:i4>57</vt:i4>
      </vt:variant>
    </vt:vector>
  </HeadingPairs>
  <TitlesOfParts>
    <vt:vector size="63" baseType="lpstr">
      <vt:lpstr>Arial</vt:lpstr>
      <vt:lpstr>Calibri</vt:lpstr>
      <vt:lpstr>Calibri Light</vt:lpstr>
      <vt:lpstr>Тема Office</vt:lpstr>
      <vt:lpstr>Тема Office</vt:lpstr>
      <vt:lpstr>Тема Office</vt:lpstr>
      <vt:lpstr>Презентация PowerPoint</vt:lpstr>
      <vt:lpstr>Презентация PowerPoint</vt:lpstr>
      <vt:lpstr>Исторические личности</vt:lpstr>
      <vt:lpstr>Исторические личности</vt:lpstr>
      <vt:lpstr>Исторические личности</vt:lpstr>
      <vt:lpstr>Исторические личности</vt:lpstr>
      <vt:lpstr>Исторические личности</vt:lpstr>
      <vt:lpstr>Исторические личности</vt:lpstr>
      <vt:lpstr>Презентация PowerPoint</vt:lpstr>
      <vt:lpstr>Исторические личности</vt:lpstr>
      <vt:lpstr>Исторические личности</vt:lpstr>
      <vt:lpstr>Исторические личности</vt:lpstr>
      <vt:lpstr>Исторические личности</vt:lpstr>
      <vt:lpstr>Исторические события в картинах</vt:lpstr>
      <vt:lpstr>Исторические события в картинах</vt:lpstr>
      <vt:lpstr>Исторические события в картинах</vt:lpstr>
      <vt:lpstr>Исторические события в картинах</vt:lpstr>
      <vt:lpstr>Презентация PowerPoint</vt:lpstr>
      <vt:lpstr>Исторические события в картинах</vt:lpstr>
      <vt:lpstr>Исторические события в картинах</vt:lpstr>
      <vt:lpstr>Исторические события в картинах</vt:lpstr>
      <vt:lpstr>Исторические события в картинах</vt:lpstr>
      <vt:lpstr>Исторические события в картинах</vt:lpstr>
      <vt:lpstr>Исторические события в картинах</vt:lpstr>
      <vt:lpstr>Исторические даты</vt:lpstr>
      <vt:lpstr>Исторические даты</vt:lpstr>
      <vt:lpstr>Исторические даты</vt:lpstr>
      <vt:lpstr>Исторические даты</vt:lpstr>
      <vt:lpstr>Исторические даты</vt:lpstr>
      <vt:lpstr>Исторические даты</vt:lpstr>
      <vt:lpstr>Исторические даты</vt:lpstr>
      <vt:lpstr>Исторические даты</vt:lpstr>
      <vt:lpstr>Презентация PowerPoint</vt:lpstr>
      <vt:lpstr>Исторические даты</vt:lpstr>
      <vt:lpstr>Исторические даты</vt:lpstr>
      <vt:lpstr>Презентация PowerPoint</vt:lpstr>
      <vt:lpstr>Исторические термины</vt:lpstr>
      <vt:lpstr>Исторические термины</vt:lpstr>
      <vt:lpstr>Исторические термины</vt:lpstr>
      <vt:lpstr>Исторические термины</vt:lpstr>
      <vt:lpstr>Исторические термины</vt:lpstr>
      <vt:lpstr>Исторические термины</vt:lpstr>
      <vt:lpstr>Исторические термины</vt:lpstr>
      <vt:lpstr>Исторические термины</vt:lpstr>
      <vt:lpstr>Исторические термины</vt:lpstr>
      <vt:lpstr>Исторические термины</vt:lpstr>
      <vt:lpstr>Темная лошадка</vt:lpstr>
      <vt:lpstr>Темная лошадка</vt:lpstr>
      <vt:lpstr>Презентация PowerPoint</vt:lpstr>
      <vt:lpstr>Темная лошадка</vt:lpstr>
      <vt:lpstr>Темная лошадка</vt:lpstr>
      <vt:lpstr>Темная лошадка</vt:lpstr>
      <vt:lpstr>Темная лошадка</vt:lpstr>
      <vt:lpstr>Темная лошадка</vt:lpstr>
      <vt:lpstr>Темная лошадка</vt:lpstr>
      <vt:lpstr>Темная лошадка</vt:lpstr>
      <vt:lpstr>Темная лошадка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SusarovaMK@mgpu.ru</dc:creator>
  <cp:lastModifiedBy>Сусарова Марина Ханпашевна</cp:lastModifiedBy>
  <cp:revision>221</cp:revision>
  <dcterms:created xsi:type="dcterms:W3CDTF">2014-05-16T09:35:17Z</dcterms:created>
  <dcterms:modified xsi:type="dcterms:W3CDTF">2024-02-11T10:48:14Z</dcterms:modified>
</cp:coreProperties>
</file>