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56" r:id="rId4"/>
  </p:sldMasterIdLst>
  <p:notesMasterIdLst>
    <p:notesMasterId r:id="rId33"/>
  </p:notesMasterIdLst>
  <p:handoutMasterIdLst>
    <p:handoutMasterId r:id="rId34"/>
  </p:handoutMasterIdLst>
  <p:sldIdLst>
    <p:sldId id="307" r:id="rId5"/>
    <p:sldId id="328" r:id="rId6"/>
    <p:sldId id="308" r:id="rId7"/>
    <p:sldId id="309" r:id="rId8"/>
    <p:sldId id="304" r:id="rId9"/>
    <p:sldId id="296" r:id="rId10"/>
    <p:sldId id="310" r:id="rId11"/>
    <p:sldId id="298" r:id="rId12"/>
    <p:sldId id="299" r:id="rId13"/>
    <p:sldId id="311" r:id="rId14"/>
    <p:sldId id="312" r:id="rId15"/>
    <p:sldId id="313" r:id="rId16"/>
    <p:sldId id="314" r:id="rId17"/>
    <p:sldId id="317" r:id="rId18"/>
    <p:sldId id="318" r:id="rId19"/>
    <p:sldId id="316" r:id="rId20"/>
    <p:sldId id="319" r:id="rId21"/>
    <p:sldId id="320" r:id="rId22"/>
    <p:sldId id="321" r:id="rId23"/>
    <p:sldId id="322" r:id="rId24"/>
    <p:sldId id="323" r:id="rId25"/>
    <p:sldId id="324" r:id="rId26"/>
    <p:sldId id="325" r:id="rId27"/>
    <p:sldId id="326" r:id="rId28"/>
    <p:sldId id="327" r:id="rId29"/>
    <p:sldId id="300" r:id="rId30"/>
    <p:sldId id="302" r:id="rId31"/>
    <p:sldId id="303" r:id="rId32"/>
  </p:sldIdLst>
  <p:sldSz cx="12188825" cy="6858000"/>
  <p:notesSz cx="6858000" cy="9144000"/>
  <p:defaultTextStyle>
    <a:defPPr rtl="0">
      <a:defRPr lang="ru-RU"/>
    </a:defPPr>
    <a:lvl1pPr marL="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4C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05" autoAdjust="0"/>
    <p:restoredTop sz="96368" autoAdjust="0"/>
  </p:normalViewPr>
  <p:slideViewPr>
    <p:cSldViewPr>
      <p:cViewPr varScale="1">
        <p:scale>
          <a:sx n="65" d="100"/>
          <a:sy n="65" d="100"/>
        </p:scale>
        <p:origin x="96" y="72"/>
      </p:cViewPr>
      <p:guideLst>
        <p:guide pos="3839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97" d="100"/>
          <a:sy n="97" d="100"/>
        </p:scale>
        <p:origin x="3618" y="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RU" sz="1200"/>
            </a:lvl1pPr>
          </a:lstStyle>
          <a:p>
            <a:pPr rtl="0"/>
            <a:fld id="{078759C3-BEE0-4726-A11F-41F009C224A0}" type="datetime1">
              <a:rPr lang="ru-RU" smtClean="0"/>
              <a:t>11.02.2024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RU" sz="1200"/>
            </a:lvl1pPr>
          </a:lstStyle>
          <a:p>
            <a:pPr rtl="0"/>
            <a:fld id="{01114579-D02A-4B51-B5DF-8EC449F77AC7}" type="slidenum">
              <a:rPr lang="ru-RU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81263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RU" sz="1200"/>
            </a:lvl1pPr>
          </a:lstStyle>
          <a:p>
            <a:pPr rtl="0"/>
            <a:fld id="{72A1C089-0469-40B2-98A4-ADDE28918AAE}" type="datetime1">
              <a:rPr lang="ru-RU" smtClean="0"/>
              <a:t>11.02.2024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>
              <a:defRPr lang="ru-RU"/>
            </a:defPPr>
          </a:lstStyle>
          <a:p>
            <a:pPr lvl="0" rtl="0"/>
            <a:r>
              <a:t>Щелкните, чтобы изменить стили текста образца слайда</a:t>
            </a:r>
          </a:p>
          <a:p>
            <a:pPr lvl="1" rtl="0"/>
            <a:r>
              <a:t>Второй уровень</a:t>
            </a:r>
          </a:p>
          <a:p>
            <a:pPr lvl="2" rtl="0"/>
            <a:r>
              <a:t>Третий уровень</a:t>
            </a:r>
          </a:p>
          <a:p>
            <a:pPr lvl="3" rtl="0"/>
            <a:r>
              <a:t>Четвертый уровень</a:t>
            </a:r>
          </a:p>
          <a:p>
            <a:pPr lvl="4" rtl="0"/>
            <a: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RU" sz="1200"/>
            </a:lvl1pPr>
          </a:lstStyle>
          <a:p>
            <a:pPr rtl="0"/>
            <a:fld id="{C6074690-7256-4BB9-AC0F-97AEAE8CDEC2}" type="slidenum">
              <a:rPr lang="ru-RU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42610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C6074690-7256-4BB9-AC0F-97AEAE8CDEC2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18189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C6074690-7256-4BB9-AC0F-97AEAE8CDEC2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60539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C6074690-7256-4BB9-AC0F-97AEAE8CDEC2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50849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C6074690-7256-4BB9-AC0F-97AEAE8CDEC2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68635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C6074690-7256-4BB9-AC0F-97AEAE8CDEC2}" type="slidenum">
              <a:rPr lang="ru-RU" smtClean="0"/>
              <a:t>26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83670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C6074690-7256-4BB9-AC0F-97AEAE8CDEC2}" type="slidenum">
              <a:rPr lang="ru-RU" smtClean="0"/>
              <a:t>27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89659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C6074690-7256-4BB9-AC0F-97AEAE8CDEC2}" type="slidenum">
              <a:rPr lang="ru-RU" smtClean="0"/>
              <a:t>28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9445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Назв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>
            <a:extLst>
              <a:ext uri="{FF2B5EF4-FFF2-40B4-BE49-F238E27FC236}">
                <a16:creationId xmlns:a16="http://schemas.microsoft.com/office/drawing/2014/main" id="{EBF2AB60-3F8C-B205-0E32-B5E61218EA6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12188825" cy="6858000"/>
          </a:xfrm>
          <a:custGeom>
            <a:avLst/>
            <a:gdLst>
              <a:gd name="connsiteX0" fmla="*/ 0 w 12188825"/>
              <a:gd name="connsiteY0" fmla="*/ 0 h 6858000"/>
              <a:gd name="connsiteX1" fmla="*/ 6080697 w 12188825"/>
              <a:gd name="connsiteY1" fmla="*/ 0 h 6858000"/>
              <a:gd name="connsiteX2" fmla="*/ 6080697 w 12188825"/>
              <a:gd name="connsiteY2" fmla="*/ 2898648 h 6858000"/>
              <a:gd name="connsiteX3" fmla="*/ 6108129 w 12188825"/>
              <a:gd name="connsiteY3" fmla="*/ 2898648 h 6858000"/>
              <a:gd name="connsiteX4" fmla="*/ 6108129 w 12188825"/>
              <a:gd name="connsiteY4" fmla="*/ 0 h 6858000"/>
              <a:gd name="connsiteX5" fmla="*/ 12188825 w 12188825"/>
              <a:gd name="connsiteY5" fmla="*/ 0 h 6858000"/>
              <a:gd name="connsiteX6" fmla="*/ 12188825 w 12188825"/>
              <a:gd name="connsiteY6" fmla="*/ 6858000 h 6858000"/>
              <a:gd name="connsiteX7" fmla="*/ 0 w 12188825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825" h="6858000">
                <a:moveTo>
                  <a:pt x="0" y="0"/>
                </a:moveTo>
                <a:lnTo>
                  <a:pt x="6080697" y="0"/>
                </a:lnTo>
                <a:lnTo>
                  <a:pt x="6080697" y="2898648"/>
                </a:lnTo>
                <a:lnTo>
                  <a:pt x="6108129" y="2898648"/>
                </a:lnTo>
                <a:lnTo>
                  <a:pt x="6108129" y="0"/>
                </a:lnTo>
                <a:lnTo>
                  <a:pt x="12188825" y="0"/>
                </a:lnTo>
                <a:lnTo>
                  <a:pt x="121888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lang="ru-RU"/>
            </a:lvl1pPr>
          </a:lstStyle>
          <a:p>
            <a:pPr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15988" y="2743200"/>
            <a:ext cx="11356848" cy="1627632"/>
          </a:xfrm>
        </p:spPr>
        <p:txBody>
          <a:bodyPr rtlCol="0" anchor="b">
            <a:noAutofit/>
          </a:bodyPr>
          <a:lstStyle>
            <a:lvl1pPr algn="ctr">
              <a:lnSpc>
                <a:spcPct val="90000"/>
              </a:lnSpc>
              <a:defRPr lang="ru-RU" sz="6600" b="0" cap="none" baseline="0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r>
              <a:rPr lang="ru-RU" dirty="0"/>
              <a:t>ЩЕЛКНИТЕ, ЧТОБЫ ИЗМЕНИТЬ СТИЛЬ ОБРАЗЦА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80680" y="4901184"/>
            <a:ext cx="9427464" cy="987552"/>
          </a:xfrm>
        </p:spPr>
        <p:txBody>
          <a:bodyPr rtlCol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2400" cap="all" baseline="0">
                <a:solidFill>
                  <a:schemeClr val="accent4">
                    <a:lumMod val="75000"/>
                  </a:schemeClr>
                </a:solidFill>
              </a:defRPr>
            </a:lvl1pPr>
            <a:lvl2pPr marL="457200" indent="0">
              <a:buNone/>
              <a:defRPr lang="ru-RU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2E24B88-F571-25BB-4513-3A17217DC2E5}"/>
              </a:ext>
            </a:extLst>
          </p:cNvPr>
          <p:cNvSpPr/>
          <p:nvPr userDrawn="1"/>
        </p:nvSpPr>
        <p:spPr>
          <a:xfrm rot="5400000">
            <a:off x="4645088" y="1435608"/>
            <a:ext cx="2898648" cy="274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3970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 и рисун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>
            <a:extLst>
              <a:ext uri="{FF2B5EF4-FFF2-40B4-BE49-F238E27FC236}">
                <a16:creationId xmlns:a16="http://schemas.microsoft.com/office/drawing/2014/main" id="{038C32FC-332A-A13C-E59A-4E60A15CBF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17409" y="0"/>
            <a:ext cx="4471416" cy="6858000"/>
          </a:xfrm>
          <a:solidFill>
            <a:schemeClr val="accent1"/>
          </a:solidFill>
        </p:spPr>
        <p:txBody>
          <a:bodyPr rtlCol="0" anchor="t">
            <a:noAutofit/>
          </a:bodyPr>
          <a:lstStyle>
            <a:lvl1pPr marL="0" indent="0" algn="ctr">
              <a:buNone/>
              <a:defRPr lang="ru-RU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1F06E6E-67F1-F80F-CD69-3BF1E814A00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r>
              <a:rPr lang="ru-RU" dirty="0"/>
              <a:t>АНТИЧНАЯ ЛИТЕРАТУРА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FF208DE-A7ED-9CAA-3D46-9581676E6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fld id="{DF28FB93-0A08-4E7D-8E63-9EFA29F1E09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7DF5DDB4-0253-D5F5-A233-DC6A9A78728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40080" y="3172968"/>
            <a:ext cx="5102352" cy="2029968"/>
          </a:xfrm>
        </p:spPr>
        <p:txBody>
          <a:bodyPr rtlCol="0">
            <a:noAutofit/>
          </a:bodyPr>
          <a:lstStyle>
            <a:lvl1pPr>
              <a:defRPr lang="ru-RU" sz="1600"/>
            </a:lvl1pPr>
            <a:lvl2pPr>
              <a:defRPr lang="ru-RU" sz="1600"/>
            </a:lvl2pPr>
            <a:lvl3pPr>
              <a:defRPr lang="ru-RU" sz="1600"/>
            </a:lvl3pPr>
            <a:lvl4pPr>
              <a:defRPr lang="ru-RU" sz="1600"/>
            </a:lvl4pPr>
            <a:lvl5pPr>
              <a:defRPr lang="ru-RU" sz="1600"/>
            </a:lvl5pPr>
          </a:lstStyle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04443289-DF01-FBD1-69E2-EFCCAF58C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640080"/>
            <a:ext cx="6858000" cy="1700784"/>
          </a:xfrm>
        </p:spPr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r>
              <a:rPr lang="ru-RU" dirty="0"/>
              <a:t>Образец заголовка</a:t>
            </a:r>
          </a:p>
        </p:txBody>
      </p:sp>
      <p:cxnSp>
        <p:nvCxnSpPr>
          <p:cNvPr id="2" name="Прямая соединительная линия 1">
            <a:extLst>
              <a:ext uri="{FF2B5EF4-FFF2-40B4-BE49-F238E27FC236}">
                <a16:creationId xmlns:a16="http://schemas.microsoft.com/office/drawing/2014/main" id="{20058072-A976-BB1B-E73B-039CA4102FD7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2667000"/>
            <a:ext cx="7722689" cy="0"/>
          </a:xfrm>
          <a:prstGeom prst="line">
            <a:avLst/>
          </a:prstGeom>
          <a:ln w="254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бъект 8">
            <a:extLst>
              <a:ext uri="{FF2B5EF4-FFF2-40B4-BE49-F238E27FC236}">
                <a16:creationId xmlns:a16="http://schemas.microsoft.com/office/drawing/2014/main" id="{A65D0A25-C9DB-7306-466C-DFD2401F85D4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202168" y="3172968"/>
            <a:ext cx="3255264" cy="2688336"/>
          </a:xfrm>
        </p:spPr>
        <p:txBody>
          <a:bodyPr lIns="91440" tIns="0" rtlCol="0">
            <a:noAutofit/>
          </a:bodyPr>
          <a:lstStyle>
            <a:lvl1pPr marL="0" indent="0">
              <a:buNone/>
              <a:defRPr lang="ru-RU" sz="2400" cap="all" baseline="0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  <a:lvl2pPr marL="0" indent="0">
              <a:spcBef>
                <a:spcPts val="1800"/>
              </a:spcBef>
              <a:buNone/>
              <a:defRPr lang="ru-RU" sz="1600">
                <a:solidFill>
                  <a:schemeClr val="accent2">
                    <a:lumMod val="20000"/>
                    <a:lumOff val="80000"/>
                  </a:schemeClr>
                </a:solidFill>
              </a:defRPr>
            </a:lvl2pPr>
            <a:lvl3pPr>
              <a:defRPr lang="ru-RU" sz="1600"/>
            </a:lvl3pPr>
            <a:lvl4pPr>
              <a:defRPr lang="ru-RU" sz="1600"/>
            </a:lvl4pPr>
            <a:lvl5pPr>
              <a:defRPr lang="ru-RU" sz="1600"/>
            </a:lvl5pPr>
          </a:lstStyle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/>
              <a:t>Второй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42394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ключ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>
            <a:extLst>
              <a:ext uri="{FF2B5EF4-FFF2-40B4-BE49-F238E27FC236}">
                <a16:creationId xmlns:a16="http://schemas.microsoft.com/office/drawing/2014/main" id="{3DE998D3-1DC1-ED0C-84CE-D3710A6AE4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88825" cy="6858000"/>
          </a:xfrm>
          <a:custGeom>
            <a:avLst/>
            <a:gdLst>
              <a:gd name="connsiteX0" fmla="*/ 0 w 12188825"/>
              <a:gd name="connsiteY0" fmla="*/ 0 h 6858000"/>
              <a:gd name="connsiteX1" fmla="*/ 4341813 w 12188825"/>
              <a:gd name="connsiteY1" fmla="*/ 0 h 6858000"/>
              <a:gd name="connsiteX2" fmla="*/ 4341813 w 12188825"/>
              <a:gd name="connsiteY2" fmla="*/ 4745736 h 6858000"/>
              <a:gd name="connsiteX3" fmla="*/ 4369245 w 12188825"/>
              <a:gd name="connsiteY3" fmla="*/ 4745736 h 6858000"/>
              <a:gd name="connsiteX4" fmla="*/ 4369245 w 12188825"/>
              <a:gd name="connsiteY4" fmla="*/ 0 h 6858000"/>
              <a:gd name="connsiteX5" fmla="*/ 12188825 w 12188825"/>
              <a:gd name="connsiteY5" fmla="*/ 0 h 6858000"/>
              <a:gd name="connsiteX6" fmla="*/ 12188825 w 12188825"/>
              <a:gd name="connsiteY6" fmla="*/ 6858000 h 6858000"/>
              <a:gd name="connsiteX7" fmla="*/ 0 w 12188825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825" h="6858000">
                <a:moveTo>
                  <a:pt x="0" y="0"/>
                </a:moveTo>
                <a:lnTo>
                  <a:pt x="4341813" y="0"/>
                </a:lnTo>
                <a:lnTo>
                  <a:pt x="4341813" y="4745736"/>
                </a:lnTo>
                <a:lnTo>
                  <a:pt x="4369245" y="4745736"/>
                </a:lnTo>
                <a:lnTo>
                  <a:pt x="4369245" y="0"/>
                </a:lnTo>
                <a:lnTo>
                  <a:pt x="12188825" y="0"/>
                </a:lnTo>
                <a:lnTo>
                  <a:pt x="121888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lang="ru-RU"/>
            </a:lvl1pPr>
          </a:lstStyle>
          <a:p>
            <a:pPr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0081" y="640080"/>
            <a:ext cx="3200400" cy="2084832"/>
          </a:xfrm>
        </p:spPr>
        <p:txBody>
          <a:bodyPr rtlCol="0" anchor="t">
            <a:noAutofit/>
          </a:bodyPr>
          <a:lstStyle>
            <a:lvl1pPr algn="l">
              <a:lnSpc>
                <a:spcPct val="90000"/>
              </a:lnSpc>
              <a:defRPr lang="ru-RU" sz="4800" b="0" cap="none" baseline="0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5CAA1D0-9CC9-4F01-19B8-029FF0FF1254}"/>
              </a:ext>
            </a:extLst>
          </p:cNvPr>
          <p:cNvSpPr/>
          <p:nvPr userDrawn="1"/>
        </p:nvSpPr>
        <p:spPr>
          <a:xfrm rot="5400000">
            <a:off x="1982661" y="2359152"/>
            <a:ext cx="4745736" cy="274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/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id="{35D20188-2858-4017-16C7-8D8B2EB783A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4873753" y="850260"/>
            <a:ext cx="2276856" cy="711200"/>
          </a:xfrm>
        </p:spPr>
        <p:txBody>
          <a:bodyPr rtlCol="0" anchor="t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lang="ru-RU" sz="2400" b="0" cap="all" baseline="0">
                <a:solidFill>
                  <a:schemeClr val="accent4">
                    <a:lumMod val="75000"/>
                  </a:schemeClr>
                </a:solidFill>
              </a:defRPr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 lvl="0" rtl="0"/>
            <a:endParaRPr lang="ru-RU" dirty="0"/>
          </a:p>
        </p:txBody>
      </p:sp>
      <p:sp>
        <p:nvSpPr>
          <p:cNvPr id="10" name="Объект 3">
            <a:extLst>
              <a:ext uri="{FF2B5EF4-FFF2-40B4-BE49-F238E27FC236}">
                <a16:creationId xmlns:a16="http://schemas.microsoft.com/office/drawing/2014/main" id="{3351FF95-77DF-46F6-7673-71454E42DC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73753" y="1380612"/>
            <a:ext cx="2276856" cy="1316736"/>
          </a:xfrm>
        </p:spPr>
        <p:txBody>
          <a:bodyPr rtlCol="0">
            <a:noAutofit/>
          </a:bodyPr>
          <a:lstStyle>
            <a:lvl1pPr>
              <a:lnSpc>
                <a:spcPct val="100000"/>
              </a:lnSpc>
              <a:spcBef>
                <a:spcPts val="1200"/>
              </a:spcBef>
              <a:buClr>
                <a:schemeClr val="accent2">
                  <a:lumMod val="20000"/>
                  <a:lumOff val="80000"/>
                </a:schemeClr>
              </a:buClr>
              <a:defRPr lang="ru-RU" sz="1600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400"/>
              </a:spcBef>
              <a:defRPr lang="ru-RU" sz="1800"/>
            </a:lvl2pPr>
            <a:lvl3pPr>
              <a:lnSpc>
                <a:spcPct val="100000"/>
              </a:lnSpc>
              <a:spcBef>
                <a:spcPts val="400"/>
              </a:spcBef>
              <a:defRPr lang="ru-RU" sz="1600"/>
            </a:lvl3pPr>
            <a:lvl4pPr>
              <a:lnSpc>
                <a:spcPct val="100000"/>
              </a:lnSpc>
              <a:spcBef>
                <a:spcPts val="400"/>
              </a:spcBef>
              <a:defRPr lang="ru-RU" sz="1400"/>
            </a:lvl4pPr>
            <a:lvl5pPr>
              <a:lnSpc>
                <a:spcPct val="100000"/>
              </a:lnSpc>
              <a:spcBef>
                <a:spcPts val="400"/>
              </a:spcBef>
              <a:defRPr lang="ru-RU" sz="1400"/>
            </a:lvl5pPr>
            <a:lvl6pPr>
              <a:defRPr lang="ru-RU" sz="1400"/>
            </a:lvl6pPr>
            <a:lvl7pPr>
              <a:defRPr lang="ru-RU" sz="1400"/>
            </a:lvl7pPr>
            <a:lvl8pPr>
              <a:defRPr lang="ru-RU" sz="1400"/>
            </a:lvl8pPr>
            <a:lvl9pPr>
              <a:defRPr lang="ru-RU" sz="1400"/>
            </a:lvl9pPr>
          </a:lstStyle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</p:txBody>
      </p:sp>
      <p:sp>
        <p:nvSpPr>
          <p:cNvPr id="11" name="Текст 4">
            <a:extLst>
              <a:ext uri="{FF2B5EF4-FFF2-40B4-BE49-F238E27FC236}">
                <a16:creationId xmlns:a16="http://schemas.microsoft.com/office/drawing/2014/main" id="{D585749F-5840-3B72-40A1-A6840443086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873753" y="2807076"/>
            <a:ext cx="2276856" cy="711200"/>
          </a:xfrm>
        </p:spPr>
        <p:txBody>
          <a:bodyPr rtlCol="0" anchor="t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lang="ru-RU" sz="2400" b="0" cap="all" baseline="0">
                <a:solidFill>
                  <a:schemeClr val="accent4">
                    <a:lumMod val="75000"/>
                  </a:schemeClr>
                </a:solidFill>
              </a:defRPr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 lvl="0" rtl="0"/>
            <a:endParaRPr lang="ru-RU" dirty="0"/>
          </a:p>
        </p:txBody>
      </p:sp>
      <p:sp>
        <p:nvSpPr>
          <p:cNvPr id="12" name="Объект 5">
            <a:extLst>
              <a:ext uri="{FF2B5EF4-FFF2-40B4-BE49-F238E27FC236}">
                <a16:creationId xmlns:a16="http://schemas.microsoft.com/office/drawing/2014/main" id="{AA075B67-81C5-7714-2DF6-B942F80605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873753" y="3291708"/>
            <a:ext cx="2276856" cy="1316736"/>
          </a:xfrm>
        </p:spPr>
        <p:txBody>
          <a:bodyPr rtlCol="0">
            <a:noAutofit/>
          </a:bodyPr>
          <a:lstStyle>
            <a:lvl1pPr>
              <a:lnSpc>
                <a:spcPct val="100000"/>
              </a:lnSpc>
              <a:spcBef>
                <a:spcPts val="1200"/>
              </a:spcBef>
              <a:buClr>
                <a:schemeClr val="accent2">
                  <a:lumMod val="20000"/>
                  <a:lumOff val="80000"/>
                </a:schemeClr>
              </a:buClr>
              <a:defRPr lang="ru-RU" sz="1600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400"/>
              </a:spcBef>
              <a:defRPr lang="ru-RU" sz="1800"/>
            </a:lvl2pPr>
            <a:lvl3pPr>
              <a:lnSpc>
                <a:spcPct val="100000"/>
              </a:lnSpc>
              <a:spcBef>
                <a:spcPts val="400"/>
              </a:spcBef>
              <a:defRPr lang="ru-RU" sz="1600"/>
            </a:lvl3pPr>
            <a:lvl4pPr>
              <a:lnSpc>
                <a:spcPct val="100000"/>
              </a:lnSpc>
              <a:spcBef>
                <a:spcPts val="400"/>
              </a:spcBef>
              <a:defRPr lang="ru-RU" sz="1400"/>
            </a:lvl4pPr>
            <a:lvl5pPr>
              <a:lnSpc>
                <a:spcPct val="100000"/>
              </a:lnSpc>
              <a:spcBef>
                <a:spcPts val="400"/>
              </a:spcBef>
              <a:defRPr lang="ru-RU" sz="1400"/>
            </a:lvl5pPr>
            <a:lvl6pPr>
              <a:defRPr lang="ru-RU" sz="1400"/>
            </a:lvl6pPr>
            <a:lvl7pPr>
              <a:defRPr lang="ru-RU" sz="1400"/>
            </a:lvl7pPr>
            <a:lvl8pPr>
              <a:defRPr lang="ru-RU" sz="1400"/>
            </a:lvl8pPr>
            <a:lvl9pPr>
              <a:defRPr lang="ru-RU" sz="1400"/>
            </a:lvl9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8115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/>
              <a:t>ЩЕЛКНИТЕ, ЧТОБЫ ИЗМЕНИТЬ СТИЛЬ ОБРАЗЦА ЗАГОЛОВКА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/>
              <a:t>АНТИЧНАЯ ЛИТЕРАТУРА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836898" y="6172200"/>
            <a:ext cx="1218883" cy="304800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DF28FB93-0A08-4E7D-8E63-9EFA29F1E093}" type="slidenum">
              <a:rPr lang="ru-RU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5934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/>
              <a:t>АНТИЧНАЯ ЛИТЕРАТУРА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836898" y="6172200"/>
            <a:ext cx="1218883" cy="304800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DF28FB93-0A08-4E7D-8E63-9EFA29F1E093}" type="slidenum">
              <a:rPr lang="ru-RU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287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 rtlCol="0" anchor="b">
            <a:noAutofit/>
          </a:bodyPr>
          <a:lstStyle>
            <a:lvl1pPr algn="l">
              <a:defRPr lang="ru-RU" sz="4400" b="0"/>
            </a:lvl1pPr>
          </a:lstStyle>
          <a:p>
            <a:pPr rtl="0"/>
            <a:r>
              <a:rPr lang="ru-RU" dirty="0"/>
              <a:t>ЩЕЛКНИТЕ, ЧТОБЫ ИЗМЕНИТЬ СТИЛЬ ЗАГОЛОВКА НА ОБРАЗЦЕ СЛАЙДА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8883" y="1803400"/>
            <a:ext cx="6602281" cy="4267201"/>
          </a:xfrm>
        </p:spPr>
        <p:txBody>
          <a:bodyPr rtlCol="0">
            <a:normAutofit/>
          </a:bodyPr>
          <a:lstStyle>
            <a:lvl1pPr>
              <a:defRPr lang="ru-RU" sz="2400"/>
            </a:lvl1pPr>
            <a:lvl2pPr>
              <a:defRPr lang="ru-RU" sz="2000"/>
            </a:lvl2pPr>
            <a:lvl3pPr>
              <a:defRPr lang="ru-RU" sz="1800"/>
            </a:lvl3pPr>
            <a:lvl4pPr>
              <a:defRPr lang="ru-RU" sz="1600"/>
            </a:lvl4pPr>
            <a:lvl5pPr>
              <a:defRPr lang="ru-RU" sz="1600"/>
            </a:lvl5pPr>
            <a:lvl6pPr>
              <a:defRPr lang="ru-RU" sz="1600"/>
            </a:lvl6pPr>
            <a:lvl7pPr>
              <a:defRPr lang="ru-RU" sz="1600"/>
            </a:lvl7pPr>
            <a:lvl8pPr>
              <a:defRPr lang="ru-RU" sz="1600" baseline="0"/>
            </a:lvl8pPr>
            <a:lvl9pPr>
              <a:defRPr lang="ru-RU" sz="1600" baseline="0"/>
            </a:lvl9pPr>
          </a:lstStyle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5883" y="1803400"/>
            <a:ext cx="2844060" cy="4267201"/>
          </a:xfrm>
        </p:spPr>
        <p:txBody>
          <a:bodyPr rtlCol="0">
            <a:normAutofit/>
          </a:bodyPr>
          <a:lstStyle>
            <a:lvl1pPr marL="0" indent="0">
              <a:spcBef>
                <a:spcPts val="1600"/>
              </a:spcBef>
              <a:buNone/>
              <a:defRPr lang="ru-RU" sz="2000"/>
            </a:lvl1pPr>
            <a:lvl2pPr marL="457200" indent="0">
              <a:buNone/>
              <a:defRPr lang="ru-RU" sz="1200"/>
            </a:lvl2pPr>
            <a:lvl3pPr marL="914400" indent="0">
              <a:buNone/>
              <a:defRPr lang="ru-RU" sz="1000"/>
            </a:lvl3pPr>
            <a:lvl4pPr marL="1371600" indent="0">
              <a:buNone/>
              <a:defRPr lang="ru-RU" sz="900"/>
            </a:lvl4pPr>
            <a:lvl5pPr marL="1828800" indent="0">
              <a:buNone/>
              <a:defRPr lang="ru-RU" sz="900"/>
            </a:lvl5pPr>
            <a:lvl6pPr marL="2286000" indent="0">
              <a:buNone/>
              <a:defRPr lang="ru-RU" sz="900"/>
            </a:lvl6pPr>
            <a:lvl7pPr marL="2743200" indent="0">
              <a:buNone/>
              <a:defRPr lang="ru-RU" sz="900"/>
            </a:lvl7pPr>
            <a:lvl8pPr marL="3200400" indent="0">
              <a:buNone/>
              <a:defRPr lang="ru-RU" sz="900"/>
            </a:lvl8pPr>
            <a:lvl9pPr marL="3657600" indent="0">
              <a:buNone/>
              <a:defRPr lang="ru-RU" sz="900"/>
            </a:lvl9pPr>
          </a:lstStyle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/>
              <a:t>АНТИЧНАЯ ЛИТЕРАТУРА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836898" y="6172200"/>
            <a:ext cx="1218883" cy="304800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DF28FB93-0A08-4E7D-8E63-9EFA29F1E093}" type="slidenum">
              <a:rPr lang="ru-RU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8646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 rtlCol="0" anchor="b">
            <a:noAutofit/>
          </a:bodyPr>
          <a:lstStyle>
            <a:lvl1pPr algn="l">
              <a:defRPr lang="ru-RU" sz="4400" b="0">
                <a:latin typeface="Book Antiqua" panose="02040602050305030304" pitchFamily="18" charset="0"/>
              </a:defRPr>
            </a:lvl1pPr>
          </a:lstStyle>
          <a:p>
            <a:pPr rtl="0"/>
            <a:r>
              <a:rPr lang="ru-RU" dirty="0"/>
              <a:t>ЩЕЛКНИТЕ, ЧТОБЫ ИЗМЕНИТЬ СТИЛЬ ЗАГОЛОВКА НА ОБРАЗЦЕ СЛАЙДА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18883" y="1803400"/>
            <a:ext cx="6602280" cy="42672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>
            <a:defPPr>
              <a:defRPr lang="ru-RU"/>
            </a:defPPr>
          </a:lstStyle>
          <a:p>
            <a:pPr algn="ctr" rtl="0"/>
            <a:endParaRPr lang="ru-RU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idx="1"/>
          </p:nvPr>
        </p:nvSpPr>
        <p:spPr>
          <a:xfrm>
            <a:off x="1338739" y="1925320"/>
            <a:ext cx="6362567" cy="4023360"/>
          </a:xfrm>
          <a:solidFill>
            <a:schemeClr val="bg2"/>
          </a:solidFill>
        </p:spPr>
        <p:txBody>
          <a:bodyPr tIns="914400" rtlCol="0">
            <a:normAutofit/>
          </a:bodyPr>
          <a:lstStyle>
            <a:lvl1pPr marL="0" indent="0" algn="ctr">
              <a:buNone/>
              <a:defRPr lang="ru-RU" sz="2400"/>
            </a:lvl1pPr>
            <a:lvl2pPr marL="457200" indent="0">
              <a:buNone/>
              <a:defRPr lang="ru-RU" sz="2800"/>
            </a:lvl2pPr>
            <a:lvl3pPr marL="914400" indent="0">
              <a:buNone/>
              <a:defRPr lang="ru-RU" sz="2400"/>
            </a:lvl3pPr>
            <a:lvl4pPr marL="1371600" indent="0">
              <a:buNone/>
              <a:defRPr lang="ru-RU" sz="2000"/>
            </a:lvl4pPr>
            <a:lvl5pPr marL="1828800" indent="0">
              <a:buNone/>
              <a:defRPr lang="ru-RU" sz="2000"/>
            </a:lvl5pPr>
            <a:lvl6pPr marL="2286000" indent="0">
              <a:buNone/>
              <a:defRPr lang="ru-RU" sz="2000"/>
            </a:lvl6pPr>
            <a:lvl7pPr marL="2743200" indent="0">
              <a:buNone/>
              <a:defRPr lang="ru-RU" sz="2000"/>
            </a:lvl7pPr>
            <a:lvl8pPr marL="3200400" indent="0">
              <a:buNone/>
              <a:defRPr lang="ru-RU" sz="2000"/>
            </a:lvl8pPr>
            <a:lvl9pPr marL="3657600" indent="0">
              <a:buNone/>
              <a:defRPr lang="ru-RU" sz="2000"/>
            </a:lvl9pPr>
          </a:lstStyle>
          <a:p>
            <a:pPr rtl="0"/>
            <a:r>
              <a:rPr lang="ru-RU"/>
              <a:t>Щелкните значок, чтобы добавить фото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5883" y="1803401"/>
            <a:ext cx="2844060" cy="4165600"/>
          </a:xfrm>
        </p:spPr>
        <p:txBody>
          <a:bodyPr rtlCol="0">
            <a:normAutofit/>
          </a:bodyPr>
          <a:lstStyle>
            <a:lvl1pPr marL="0" indent="0">
              <a:spcBef>
                <a:spcPts val="1600"/>
              </a:spcBef>
              <a:buNone/>
              <a:defRPr lang="ru-RU" sz="24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lang="ru-RU" sz="1200"/>
            </a:lvl2pPr>
            <a:lvl3pPr marL="914400" indent="0">
              <a:buNone/>
              <a:defRPr lang="ru-RU" sz="1000"/>
            </a:lvl3pPr>
            <a:lvl4pPr marL="1371600" indent="0">
              <a:buNone/>
              <a:defRPr lang="ru-RU" sz="900"/>
            </a:lvl4pPr>
            <a:lvl5pPr marL="1828800" indent="0">
              <a:buNone/>
              <a:defRPr lang="ru-RU" sz="900"/>
            </a:lvl5pPr>
            <a:lvl6pPr marL="2286000" indent="0">
              <a:buNone/>
              <a:defRPr lang="ru-RU" sz="900"/>
            </a:lvl6pPr>
            <a:lvl7pPr marL="2743200" indent="0">
              <a:buNone/>
              <a:defRPr lang="ru-RU" sz="900"/>
            </a:lvl7pPr>
            <a:lvl8pPr marL="3200400" indent="0">
              <a:buNone/>
              <a:defRPr lang="ru-RU" sz="900"/>
            </a:lvl8pPr>
            <a:lvl9pPr marL="3657600" indent="0">
              <a:buNone/>
              <a:defRPr lang="ru-RU" sz="900"/>
            </a:lvl9pPr>
          </a:lstStyle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/>
              <a:t>АНТИЧНАЯ ЛИТЕРАТУРА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836898" y="6172200"/>
            <a:ext cx="1218883" cy="304800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DF28FB93-0A08-4E7D-8E63-9EFA29F1E093}" type="slidenum">
              <a:rPr lang="ru-RU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5057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объект и рисун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>
            <a:extLst>
              <a:ext uri="{FF2B5EF4-FFF2-40B4-BE49-F238E27FC236}">
                <a16:creationId xmlns:a16="http://schemas.microsoft.com/office/drawing/2014/main" id="{038C32FC-332A-A13C-E59A-4E60A15CBF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18577" y="0"/>
            <a:ext cx="4270248" cy="6858000"/>
          </a:xfrm>
          <a:solidFill>
            <a:schemeClr val="bg2"/>
          </a:solidFill>
        </p:spPr>
        <p:txBody>
          <a:bodyPr rtlCol="0" anchor="ctr"/>
          <a:lstStyle>
            <a:lvl1pPr marL="0" indent="0" algn="ctr">
              <a:buNone/>
              <a:defRPr lang="ru-RU"/>
            </a:lvl1pPr>
          </a:lstStyle>
          <a:p>
            <a:pPr rtl="0"/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1F06E6E-67F1-F80F-CD69-3BF1E814A00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/>
              <a:t>АНТИЧНАЯ ЛИТЕРАТУРА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FF208DE-A7ED-9CAA-3D46-9581676E6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DF28FB93-0A08-4E7D-8E63-9EFA29F1E093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22AF402F-F8C6-E5B1-65C7-DFC0D8ED0878}"/>
              </a:ext>
            </a:extLst>
          </p:cNvPr>
          <p:cNvCxnSpPr>
            <a:cxnSpLocks/>
          </p:cNvCxnSpPr>
          <p:nvPr userDrawn="1"/>
        </p:nvCxnSpPr>
        <p:spPr>
          <a:xfrm>
            <a:off x="1522413" y="2743200"/>
            <a:ext cx="0" cy="4114800"/>
          </a:xfrm>
          <a:prstGeom prst="line">
            <a:avLst/>
          </a:prstGeom>
          <a:ln w="254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Объект 8">
            <a:extLst>
              <a:ext uri="{FF2B5EF4-FFF2-40B4-BE49-F238E27FC236}">
                <a16:creationId xmlns:a16="http://schemas.microsoft.com/office/drawing/2014/main" id="{7DF5DDB4-0253-D5F5-A233-DC6A9A78728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828800" y="2743200"/>
            <a:ext cx="5102352" cy="2157984"/>
          </a:xfrm>
        </p:spPr>
        <p:txBody>
          <a:bodyPr rtlCol="0">
            <a:normAutofit/>
          </a:bodyPr>
          <a:lstStyle>
            <a:lvl1pPr>
              <a:defRPr lang="ru-RU" sz="1600"/>
            </a:lvl1pPr>
            <a:lvl2pPr>
              <a:defRPr lang="ru-RU" sz="1600"/>
            </a:lvl2pPr>
            <a:lvl3pPr>
              <a:defRPr lang="ru-RU" sz="1600"/>
            </a:lvl3pPr>
            <a:lvl4pPr>
              <a:defRPr lang="ru-RU" sz="1600"/>
            </a:lvl4pPr>
            <a:lvl5pPr>
              <a:defRPr lang="ru-RU" sz="1600"/>
            </a:lvl5pPr>
          </a:lstStyle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04443289-DF01-FBD1-69E2-EFCCAF58C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640080"/>
            <a:ext cx="6858000" cy="1700784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053911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 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1F06E6E-67F1-F80F-CD69-3BF1E814A00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 lang="ru-RU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rtl="0"/>
            <a:r>
              <a:rPr lang="ru-RU" dirty="0"/>
              <a:t>АНТИЧНАЯ ЛИТЕРАТУРА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FF208DE-A7ED-9CAA-3D46-9581676E6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lang="ru-RU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rtl="0"/>
            <a:fld id="{DF28FB93-0A08-4E7D-8E63-9EFA29F1E09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7DF5DDB4-0253-D5F5-A233-DC6A9A78728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220660" y="2386584"/>
            <a:ext cx="9747504" cy="4014216"/>
          </a:xfrm>
        </p:spPr>
        <p:txBody>
          <a:bodyPr rtlCol="0">
            <a:normAutofit/>
          </a:bodyPr>
          <a:lstStyle>
            <a:lvl1pPr>
              <a:defRPr lang="ru-RU" sz="1600"/>
            </a:lvl1pPr>
            <a:lvl2pPr>
              <a:defRPr lang="ru-RU" sz="1600"/>
            </a:lvl2pPr>
            <a:lvl3pPr>
              <a:defRPr lang="ru-RU" sz="1600"/>
            </a:lvl3pPr>
            <a:lvl4pPr>
              <a:defRPr lang="ru-RU" sz="1600"/>
            </a:lvl4pPr>
            <a:lvl5pPr>
              <a:defRPr lang="ru-RU" sz="1600"/>
            </a:lvl5pPr>
          </a:lstStyle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E196DA-ED88-0EDC-A28F-7426416C0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0660" y="640080"/>
            <a:ext cx="9747504" cy="1625600"/>
          </a:xfrm>
        </p:spPr>
        <p:txBody>
          <a:bodyPr rtlCol="0"/>
          <a:lstStyle>
            <a:lvl1pPr algn="ctr">
              <a:defRPr lang="ru-RU"/>
            </a:lvl1pPr>
          </a:lstStyle>
          <a:p>
            <a:pPr rtl="0"/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030462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два объекта и рисун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>
            <a:extLst>
              <a:ext uri="{FF2B5EF4-FFF2-40B4-BE49-F238E27FC236}">
                <a16:creationId xmlns:a16="http://schemas.microsoft.com/office/drawing/2014/main" id="{038C32FC-332A-A13C-E59A-4E60A15CBF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3355848" cy="6858000"/>
          </a:xfrm>
          <a:solidFill>
            <a:schemeClr val="bg2"/>
          </a:solidFill>
        </p:spPr>
        <p:txBody>
          <a:bodyPr rtlCol="0" anchor="ctr"/>
          <a:lstStyle>
            <a:lvl1pPr marL="0" indent="0" algn="ctr">
              <a:buNone/>
              <a:defRPr lang="ru-RU"/>
            </a:lvl1pPr>
          </a:lstStyle>
          <a:p>
            <a:pPr rtl="0"/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1F06E6E-67F1-F80F-CD69-3BF1E814A00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/>
              <a:t>АНТИЧНАЯ ЛИТЕРАТУРА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FF208DE-A7ED-9CAA-3D46-9581676E6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DF28FB93-0A08-4E7D-8E63-9EFA29F1E09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7DF5DDB4-0253-D5F5-A233-DC6A9A78728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178808" y="2862072"/>
            <a:ext cx="7397496" cy="1572768"/>
          </a:xfrm>
        </p:spPr>
        <p:txBody>
          <a:bodyPr rtlCol="0">
            <a:normAutofit/>
          </a:bodyPr>
          <a:lstStyle>
            <a:lvl1pPr>
              <a:defRPr lang="ru-RU" sz="1600"/>
            </a:lvl1pPr>
            <a:lvl2pPr>
              <a:defRPr lang="ru-RU" sz="1600"/>
            </a:lvl2pPr>
            <a:lvl3pPr>
              <a:defRPr lang="ru-RU" sz="1600"/>
            </a:lvl3pPr>
            <a:lvl4pPr>
              <a:defRPr lang="ru-RU" sz="1600"/>
            </a:lvl4pPr>
            <a:lvl5pPr>
              <a:defRPr lang="ru-RU" sz="1600"/>
            </a:lvl5pPr>
          </a:lstStyle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04443289-DF01-FBD1-69E2-EFCCAF58C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8808" y="640080"/>
            <a:ext cx="7397496" cy="1773936"/>
          </a:xfrm>
        </p:spPr>
        <p:txBody>
          <a:bodyPr rtlCol="0" anchor="t" anchorCtr="0"/>
          <a:lstStyle>
            <a:defPPr>
              <a:defRPr lang="ru-RU"/>
            </a:defPPr>
          </a:lstStyle>
          <a:p>
            <a:pPr rtl="0"/>
            <a:r>
              <a:rPr lang="ru-RU" dirty="0"/>
              <a:t>Образец заголовка</a:t>
            </a:r>
          </a:p>
        </p:txBody>
      </p:sp>
      <p:sp>
        <p:nvSpPr>
          <p:cNvPr id="2" name="Объект 8">
            <a:extLst>
              <a:ext uri="{FF2B5EF4-FFF2-40B4-BE49-F238E27FC236}">
                <a16:creationId xmlns:a16="http://schemas.microsoft.com/office/drawing/2014/main" id="{D5E17843-7672-6C71-1608-D794830CE89C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160520" y="4846320"/>
            <a:ext cx="7397496" cy="1170432"/>
          </a:xfrm>
        </p:spPr>
        <p:txBody>
          <a:bodyPr rtlCol="0">
            <a:noAutofit/>
          </a:bodyPr>
          <a:lstStyle>
            <a:lvl1pPr>
              <a:spcBef>
                <a:spcPts val="1200"/>
              </a:spcBef>
              <a:defRPr lang="ru-RU" sz="1200"/>
            </a:lvl1pPr>
            <a:lvl2pPr>
              <a:spcBef>
                <a:spcPts val="1200"/>
              </a:spcBef>
              <a:defRPr lang="ru-RU" sz="1200"/>
            </a:lvl2pPr>
            <a:lvl3pPr>
              <a:spcBef>
                <a:spcPts val="1200"/>
              </a:spcBef>
              <a:defRPr lang="ru-RU" sz="1200"/>
            </a:lvl3pPr>
            <a:lvl4pPr>
              <a:spcBef>
                <a:spcPts val="1200"/>
              </a:spcBef>
              <a:defRPr lang="ru-RU" sz="1200"/>
            </a:lvl4pPr>
            <a:lvl5pPr>
              <a:spcBef>
                <a:spcPts val="1200"/>
              </a:spcBef>
              <a:defRPr lang="ru-RU" sz="1200"/>
            </a:lvl5pPr>
          </a:lstStyle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27717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два объекта и рисунок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>
            <a:extLst>
              <a:ext uri="{FF2B5EF4-FFF2-40B4-BE49-F238E27FC236}">
                <a16:creationId xmlns:a16="http://schemas.microsoft.com/office/drawing/2014/main" id="{038C32FC-332A-A13C-E59A-4E60A15CBF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915400" y="0"/>
            <a:ext cx="2587752" cy="6858000"/>
          </a:xfrm>
          <a:solidFill>
            <a:schemeClr val="bg2"/>
          </a:solidFill>
        </p:spPr>
        <p:txBody>
          <a:bodyPr rtlCol="0" anchor="ctr"/>
          <a:lstStyle>
            <a:lvl1pPr marL="0" indent="0" algn="ctr">
              <a:buNone/>
              <a:defRPr lang="ru-RU"/>
            </a:lvl1pPr>
          </a:lstStyle>
          <a:p>
            <a:pPr rtl="0"/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1F06E6E-67F1-F80F-CD69-3BF1E814A00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/>
              <a:t>АНТИЧНАЯ ЛИТЕРАТУРА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FF208DE-A7ED-9CAA-3D46-9581676E6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DF28FB93-0A08-4E7D-8E63-9EFA29F1E09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7DF5DDB4-0253-D5F5-A233-DC6A9A78728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40080" y="2679192"/>
            <a:ext cx="7242048" cy="1170432"/>
          </a:xfrm>
        </p:spPr>
        <p:txBody>
          <a:bodyPr rtlCol="0">
            <a:noAutofit/>
          </a:bodyPr>
          <a:lstStyle>
            <a:lvl1pPr>
              <a:spcBef>
                <a:spcPts val="1200"/>
              </a:spcBef>
              <a:buClr>
                <a:schemeClr val="accent2">
                  <a:lumMod val="20000"/>
                  <a:lumOff val="80000"/>
                </a:schemeClr>
              </a:buClr>
              <a:defRPr lang="ru-RU" sz="1200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  <a:lvl2pPr>
              <a:spcBef>
                <a:spcPts val="1200"/>
              </a:spcBef>
              <a:buClr>
                <a:schemeClr val="accent2">
                  <a:lumMod val="20000"/>
                  <a:lumOff val="80000"/>
                </a:schemeClr>
              </a:buClr>
              <a:defRPr lang="ru-RU" sz="1200">
                <a:solidFill>
                  <a:schemeClr val="accent2">
                    <a:lumMod val="20000"/>
                    <a:lumOff val="80000"/>
                  </a:schemeClr>
                </a:solidFill>
              </a:defRPr>
            </a:lvl2pPr>
            <a:lvl3pPr>
              <a:spcBef>
                <a:spcPts val="1200"/>
              </a:spcBef>
              <a:buClr>
                <a:schemeClr val="accent2">
                  <a:lumMod val="20000"/>
                  <a:lumOff val="80000"/>
                </a:schemeClr>
              </a:buClr>
              <a:defRPr lang="ru-RU" sz="1200">
                <a:solidFill>
                  <a:schemeClr val="accent2">
                    <a:lumMod val="20000"/>
                    <a:lumOff val="80000"/>
                  </a:schemeClr>
                </a:solidFill>
              </a:defRPr>
            </a:lvl3pPr>
            <a:lvl4pPr>
              <a:spcBef>
                <a:spcPts val="1200"/>
              </a:spcBef>
              <a:buClr>
                <a:schemeClr val="accent2">
                  <a:lumMod val="20000"/>
                  <a:lumOff val="80000"/>
                </a:schemeClr>
              </a:buClr>
              <a:defRPr lang="ru-RU" sz="1200">
                <a:solidFill>
                  <a:schemeClr val="accent2">
                    <a:lumMod val="20000"/>
                    <a:lumOff val="80000"/>
                  </a:schemeClr>
                </a:solidFill>
              </a:defRPr>
            </a:lvl4pPr>
            <a:lvl5pPr>
              <a:spcBef>
                <a:spcPts val="1200"/>
              </a:spcBef>
              <a:buClr>
                <a:schemeClr val="accent2">
                  <a:lumMod val="20000"/>
                  <a:lumOff val="80000"/>
                </a:schemeClr>
              </a:buClr>
              <a:defRPr lang="ru-RU" sz="1200">
                <a:solidFill>
                  <a:schemeClr val="accent2">
                    <a:lumMod val="20000"/>
                    <a:lumOff val="80000"/>
                  </a:schemeClr>
                </a:solidFill>
              </a:defRPr>
            </a:lvl5pPr>
          </a:lstStyle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04443289-DF01-FBD1-69E2-EFCCAF58C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640080"/>
            <a:ext cx="6858000" cy="1700784"/>
          </a:xfrm>
        </p:spPr>
        <p:txBody>
          <a:bodyPr rtlCol="0"/>
          <a:lstStyle>
            <a:lvl1pPr>
              <a:defRPr lang="ru-RU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r>
              <a:rPr lang="ru-RU" dirty="0"/>
              <a:t>Образец заголовка</a:t>
            </a:r>
          </a:p>
        </p:txBody>
      </p:sp>
      <p:sp>
        <p:nvSpPr>
          <p:cNvPr id="2" name="Объект 8">
            <a:extLst>
              <a:ext uri="{FF2B5EF4-FFF2-40B4-BE49-F238E27FC236}">
                <a16:creationId xmlns:a16="http://schemas.microsoft.com/office/drawing/2014/main" id="{7856CD97-B46D-FEB2-B35C-2890C62DB543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40080" y="4059936"/>
            <a:ext cx="7242048" cy="2130552"/>
          </a:xfrm>
        </p:spPr>
        <p:txBody>
          <a:bodyPr rtlCol="0">
            <a:normAutofit/>
          </a:bodyPr>
          <a:lstStyle>
            <a:lvl1pPr>
              <a:buClr>
                <a:schemeClr val="accent2">
                  <a:lumMod val="20000"/>
                  <a:lumOff val="80000"/>
                </a:schemeClr>
              </a:buClr>
              <a:defRPr lang="ru-RU" sz="1200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  <a:lvl2pPr>
              <a:buClr>
                <a:schemeClr val="accent2">
                  <a:lumMod val="20000"/>
                  <a:lumOff val="80000"/>
                </a:schemeClr>
              </a:buClr>
              <a:defRPr lang="ru-RU" sz="1200">
                <a:solidFill>
                  <a:schemeClr val="accent2">
                    <a:lumMod val="20000"/>
                    <a:lumOff val="80000"/>
                  </a:schemeClr>
                </a:solidFill>
              </a:defRPr>
            </a:lvl2pPr>
            <a:lvl3pPr>
              <a:buClr>
                <a:schemeClr val="accent2">
                  <a:lumMod val="20000"/>
                  <a:lumOff val="80000"/>
                </a:schemeClr>
              </a:buClr>
              <a:defRPr lang="ru-RU" sz="1200">
                <a:solidFill>
                  <a:schemeClr val="accent2">
                    <a:lumMod val="20000"/>
                    <a:lumOff val="80000"/>
                  </a:schemeClr>
                </a:solidFill>
              </a:defRPr>
            </a:lvl3pPr>
            <a:lvl4pPr>
              <a:buClr>
                <a:schemeClr val="accent2">
                  <a:lumMod val="20000"/>
                  <a:lumOff val="80000"/>
                </a:schemeClr>
              </a:buClr>
              <a:defRPr lang="ru-RU" sz="1200">
                <a:solidFill>
                  <a:schemeClr val="accent2">
                    <a:lumMod val="20000"/>
                    <a:lumOff val="80000"/>
                  </a:schemeClr>
                </a:solidFill>
              </a:defRPr>
            </a:lvl4pPr>
            <a:lvl5pPr>
              <a:buClr>
                <a:schemeClr val="accent2">
                  <a:lumMod val="20000"/>
                  <a:lumOff val="80000"/>
                </a:schemeClr>
              </a:buClr>
              <a:defRPr lang="ru-RU" sz="1200">
                <a:solidFill>
                  <a:schemeClr val="accent2">
                    <a:lumMod val="20000"/>
                    <a:lumOff val="80000"/>
                  </a:schemeClr>
                </a:solidFill>
              </a:defRPr>
            </a:lvl5pPr>
          </a:lstStyle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00597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Рисунок 14">
            <a:extLst>
              <a:ext uri="{FF2B5EF4-FFF2-40B4-BE49-F238E27FC236}">
                <a16:creationId xmlns:a16="http://schemas.microsoft.com/office/drawing/2014/main" id="{8157CF4D-A5B0-F63D-3033-42520894BFE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12188825" cy="6858000"/>
          </a:xfrm>
          <a:custGeom>
            <a:avLst/>
            <a:gdLst>
              <a:gd name="connsiteX0" fmla="*/ 4759389 w 12188825"/>
              <a:gd name="connsiteY0" fmla="*/ 4787265 h 6858000"/>
              <a:gd name="connsiteX1" fmla="*/ 4759389 w 12188825"/>
              <a:gd name="connsiteY1" fmla="*/ 4814697 h 6858000"/>
              <a:gd name="connsiteX2" fmla="*/ 7429437 w 12188825"/>
              <a:gd name="connsiteY2" fmla="*/ 4814697 h 6858000"/>
              <a:gd name="connsiteX3" fmla="*/ 7429437 w 12188825"/>
              <a:gd name="connsiteY3" fmla="*/ 4787265 h 6858000"/>
              <a:gd name="connsiteX4" fmla="*/ 0 w 12188825"/>
              <a:gd name="connsiteY4" fmla="*/ 0 h 6858000"/>
              <a:gd name="connsiteX5" fmla="*/ 12188825 w 12188825"/>
              <a:gd name="connsiteY5" fmla="*/ 0 h 6858000"/>
              <a:gd name="connsiteX6" fmla="*/ 12188825 w 12188825"/>
              <a:gd name="connsiteY6" fmla="*/ 6858000 h 6858000"/>
              <a:gd name="connsiteX7" fmla="*/ 0 w 12188825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825" h="6858000">
                <a:moveTo>
                  <a:pt x="4759389" y="4787265"/>
                </a:moveTo>
                <a:lnTo>
                  <a:pt x="4759389" y="4814697"/>
                </a:lnTo>
                <a:lnTo>
                  <a:pt x="7429437" y="4814697"/>
                </a:lnTo>
                <a:lnTo>
                  <a:pt x="7429437" y="4787265"/>
                </a:lnTo>
                <a:close/>
                <a:moveTo>
                  <a:pt x="0" y="0"/>
                </a:moveTo>
                <a:lnTo>
                  <a:pt x="12188825" y="0"/>
                </a:lnTo>
                <a:lnTo>
                  <a:pt x="121888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lang="ru-RU"/>
            </a:lvl1pPr>
          </a:lstStyle>
          <a:p>
            <a:pPr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15988" y="3657600"/>
            <a:ext cx="11356848" cy="941832"/>
          </a:xfrm>
        </p:spPr>
        <p:txBody>
          <a:bodyPr rtlCol="0" anchor="t">
            <a:normAutofit/>
          </a:bodyPr>
          <a:lstStyle>
            <a:lvl1pPr algn="ctr">
              <a:lnSpc>
                <a:spcPct val="90000"/>
              </a:lnSpc>
              <a:defRPr lang="ru-RU" sz="4800" b="0" cap="none" baseline="0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r>
              <a:rPr lang="ru-RU" dirty="0"/>
              <a:t>ЩЕЛКНИТЕ, ЧТОБЫ ИЗМЕНИТЬ СТИЛЬ ОБРАЗЦА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80680" y="5129784"/>
            <a:ext cx="9427464" cy="987552"/>
          </a:xfrm>
        </p:spPr>
        <p:txBody>
          <a:bodyPr rtlCol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lang="ru-RU" sz="2400" cap="all" baseline="0">
                <a:solidFill>
                  <a:schemeClr val="accent4">
                    <a:lumMod val="75000"/>
                  </a:schemeClr>
                </a:solidFill>
              </a:defRPr>
            </a:lvl1pPr>
            <a:lvl2pPr marL="457200" indent="0">
              <a:buNone/>
              <a:defRPr lang="ru-RU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DDC6E071-6E0A-A6A5-AC43-072450B96555}"/>
              </a:ext>
            </a:extLst>
          </p:cNvPr>
          <p:cNvSpPr/>
          <p:nvPr userDrawn="1"/>
        </p:nvSpPr>
        <p:spPr>
          <a:xfrm>
            <a:off x="4759388" y="4787265"/>
            <a:ext cx="2670048" cy="274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2628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A6CCC78F-07A7-7F5C-E67F-2CFC846E0DE1}"/>
              </a:ext>
            </a:extLst>
          </p:cNvPr>
          <p:cNvSpPr/>
          <p:nvPr userDrawn="1"/>
        </p:nvSpPr>
        <p:spPr>
          <a:xfrm>
            <a:off x="3813048" y="612648"/>
            <a:ext cx="7635240" cy="5486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 rtl="0"/>
            <a:endParaRPr lang="ru-RU" dirty="0"/>
          </a:p>
        </p:txBody>
      </p:sp>
      <p:sp>
        <p:nvSpPr>
          <p:cNvPr id="17" name="Рисунок 16">
            <a:extLst>
              <a:ext uri="{FF2B5EF4-FFF2-40B4-BE49-F238E27FC236}">
                <a16:creationId xmlns:a16="http://schemas.microsoft.com/office/drawing/2014/main" id="{5D7FFB3F-B685-7C31-5080-632B0441EA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8906256" cy="6858000"/>
          </a:xfrm>
          <a:custGeom>
            <a:avLst/>
            <a:gdLst>
              <a:gd name="connsiteX0" fmla="*/ 0 w 8906256"/>
              <a:gd name="connsiteY0" fmla="*/ 0 h 6858000"/>
              <a:gd name="connsiteX1" fmla="*/ 8906256 w 8906256"/>
              <a:gd name="connsiteY1" fmla="*/ 0 h 6858000"/>
              <a:gd name="connsiteX2" fmla="*/ 8906256 w 8906256"/>
              <a:gd name="connsiteY2" fmla="*/ 612648 h 6858000"/>
              <a:gd name="connsiteX3" fmla="*/ 4945285 w 8906256"/>
              <a:gd name="connsiteY3" fmla="*/ 612648 h 6858000"/>
              <a:gd name="connsiteX4" fmla="*/ 3813048 w 8906256"/>
              <a:gd name="connsiteY4" fmla="*/ 612648 h 6858000"/>
              <a:gd name="connsiteX5" fmla="*/ 3813048 w 8906256"/>
              <a:gd name="connsiteY5" fmla="*/ 6099048 h 6858000"/>
              <a:gd name="connsiteX6" fmla="*/ 4945285 w 8906256"/>
              <a:gd name="connsiteY6" fmla="*/ 6099048 h 6858000"/>
              <a:gd name="connsiteX7" fmla="*/ 8906256 w 8906256"/>
              <a:gd name="connsiteY7" fmla="*/ 6099048 h 6858000"/>
              <a:gd name="connsiteX8" fmla="*/ 8906256 w 8906256"/>
              <a:gd name="connsiteY8" fmla="*/ 6858000 h 6858000"/>
              <a:gd name="connsiteX9" fmla="*/ 0 w 8906256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06256" h="6858000">
                <a:moveTo>
                  <a:pt x="0" y="0"/>
                </a:moveTo>
                <a:lnTo>
                  <a:pt x="8906256" y="0"/>
                </a:lnTo>
                <a:lnTo>
                  <a:pt x="8906256" y="612648"/>
                </a:lnTo>
                <a:lnTo>
                  <a:pt x="4945285" y="612648"/>
                </a:lnTo>
                <a:lnTo>
                  <a:pt x="3813048" y="612648"/>
                </a:lnTo>
                <a:lnTo>
                  <a:pt x="3813048" y="6099048"/>
                </a:lnTo>
                <a:lnTo>
                  <a:pt x="4945285" y="6099048"/>
                </a:lnTo>
                <a:lnTo>
                  <a:pt x="8906256" y="6099048"/>
                </a:lnTo>
                <a:lnTo>
                  <a:pt x="890625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lang="ru-RU"/>
            </a:lvl1pPr>
          </a:lstStyle>
          <a:p>
            <a:pPr rtl="0"/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1F06E6E-67F1-F80F-CD69-3BF1E814A00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/>
              <a:t>АНТИЧНАЯ ЛИТЕРАТУРА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FF208DE-A7ED-9CAA-3D46-9581676E6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DF28FB93-0A08-4E7D-8E63-9EFA29F1E093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21A4DAAA-F386-CC30-C391-320517CB5974}"/>
              </a:ext>
            </a:extLst>
          </p:cNvPr>
          <p:cNvCxnSpPr>
            <a:cxnSpLocks/>
          </p:cNvCxnSpPr>
          <p:nvPr userDrawn="1"/>
        </p:nvCxnSpPr>
        <p:spPr>
          <a:xfrm>
            <a:off x="4570412" y="3886200"/>
            <a:ext cx="6871852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E89B1E0A-D5BC-6920-B6F6-E799F22323B0}"/>
              </a:ext>
            </a:extLst>
          </p:cNvPr>
          <p:cNvCxnSpPr>
            <a:cxnSpLocks/>
          </p:cNvCxnSpPr>
          <p:nvPr userDrawn="1"/>
        </p:nvCxnSpPr>
        <p:spPr>
          <a:xfrm>
            <a:off x="11444684" y="3886200"/>
            <a:ext cx="744141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04443289-DF01-FBD1-69E2-EFCCAF58C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4840" y="1389888"/>
            <a:ext cx="6327648" cy="2304288"/>
          </a:xfrm>
        </p:spPr>
        <p:txBody>
          <a:bodyPr rtlCol="0"/>
          <a:lstStyle>
            <a:lvl1pPr>
              <a:defRPr lang="ru-RU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rtl="0"/>
            <a:r>
              <a:rPr lang="ru-RU" dirty="0"/>
              <a:t>Образец заголовка</a:t>
            </a:r>
          </a:p>
        </p:txBody>
      </p:sp>
      <p:sp>
        <p:nvSpPr>
          <p:cNvPr id="13" name="Текст 2">
            <a:extLst>
              <a:ext uri="{FF2B5EF4-FFF2-40B4-BE49-F238E27FC236}">
                <a16:creationId xmlns:a16="http://schemas.microsoft.com/office/drawing/2014/main" id="{B4A24C6E-B46B-052B-14AF-08C705E55A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30368" y="3813048"/>
            <a:ext cx="2112264" cy="711200"/>
          </a:xfrm>
        </p:spPr>
        <p:txBody>
          <a:bodyPr rtlCol="0" anchor="b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lang="ru-RU" sz="1600" b="1" cap="all" baseline="0"/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</p:txBody>
      </p:sp>
      <p:sp>
        <p:nvSpPr>
          <p:cNvPr id="14" name="Объект 3">
            <a:extLst>
              <a:ext uri="{FF2B5EF4-FFF2-40B4-BE49-F238E27FC236}">
                <a16:creationId xmlns:a16="http://schemas.microsoft.com/office/drawing/2014/main" id="{D803DA3C-F09E-61FF-139B-5014478378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30368" y="4617720"/>
            <a:ext cx="1901952" cy="1316736"/>
          </a:xfrm>
        </p:spPr>
        <p:txBody>
          <a:bodyPr rtlCol="0">
            <a:normAutofit/>
          </a:bodyPr>
          <a:lstStyle>
            <a:lvl1pPr>
              <a:lnSpc>
                <a:spcPct val="100000"/>
              </a:lnSpc>
              <a:spcBef>
                <a:spcPts val="400"/>
              </a:spcBef>
              <a:defRPr lang="ru-RU" sz="1600"/>
            </a:lvl1pPr>
            <a:lvl2pPr>
              <a:lnSpc>
                <a:spcPct val="100000"/>
              </a:lnSpc>
              <a:spcBef>
                <a:spcPts val="400"/>
              </a:spcBef>
              <a:defRPr lang="ru-RU" sz="1800"/>
            </a:lvl2pPr>
            <a:lvl3pPr>
              <a:lnSpc>
                <a:spcPct val="100000"/>
              </a:lnSpc>
              <a:spcBef>
                <a:spcPts val="400"/>
              </a:spcBef>
              <a:defRPr lang="ru-RU" sz="1600"/>
            </a:lvl3pPr>
            <a:lvl4pPr>
              <a:lnSpc>
                <a:spcPct val="100000"/>
              </a:lnSpc>
              <a:spcBef>
                <a:spcPts val="400"/>
              </a:spcBef>
              <a:defRPr lang="ru-RU" sz="1400"/>
            </a:lvl4pPr>
            <a:lvl5pPr>
              <a:lnSpc>
                <a:spcPct val="100000"/>
              </a:lnSpc>
              <a:spcBef>
                <a:spcPts val="400"/>
              </a:spcBef>
              <a:defRPr lang="ru-RU" sz="1400"/>
            </a:lvl5pPr>
            <a:lvl6pPr>
              <a:defRPr lang="ru-RU" sz="1400"/>
            </a:lvl6pPr>
            <a:lvl7pPr>
              <a:defRPr lang="ru-RU" sz="1400"/>
            </a:lvl7pPr>
            <a:lvl8pPr>
              <a:defRPr lang="ru-RU" sz="1400"/>
            </a:lvl8pPr>
            <a:lvl9pPr>
              <a:defRPr lang="ru-RU" sz="1400"/>
            </a:lvl9pPr>
          </a:lstStyle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</p:txBody>
      </p:sp>
      <p:sp>
        <p:nvSpPr>
          <p:cNvPr id="15" name="Текст 4">
            <a:extLst>
              <a:ext uri="{FF2B5EF4-FFF2-40B4-BE49-F238E27FC236}">
                <a16:creationId xmlns:a16="http://schemas.microsoft.com/office/drawing/2014/main" id="{8D23143E-34D4-7916-690C-3BE3805886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8074152" y="3813048"/>
            <a:ext cx="1901952" cy="711200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lang="ru-RU" sz="1600" b="1" cap="all" baseline="0"/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</p:txBody>
      </p:sp>
      <p:sp>
        <p:nvSpPr>
          <p:cNvPr id="16" name="Объект 5">
            <a:extLst>
              <a:ext uri="{FF2B5EF4-FFF2-40B4-BE49-F238E27FC236}">
                <a16:creationId xmlns:a16="http://schemas.microsoft.com/office/drawing/2014/main" id="{6FEC2F71-3E9B-0E18-C638-41C2B0C8D5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074152" y="4617720"/>
            <a:ext cx="1901952" cy="1316736"/>
          </a:xfrm>
        </p:spPr>
        <p:txBody>
          <a:bodyPr rtlCol="0">
            <a:normAutofit/>
          </a:bodyPr>
          <a:lstStyle>
            <a:lvl1pPr>
              <a:lnSpc>
                <a:spcPct val="100000"/>
              </a:lnSpc>
              <a:spcBef>
                <a:spcPts val="400"/>
              </a:spcBef>
              <a:defRPr lang="ru-RU" sz="1600"/>
            </a:lvl1pPr>
            <a:lvl2pPr>
              <a:lnSpc>
                <a:spcPct val="100000"/>
              </a:lnSpc>
              <a:spcBef>
                <a:spcPts val="400"/>
              </a:spcBef>
              <a:defRPr lang="ru-RU" sz="1800"/>
            </a:lvl2pPr>
            <a:lvl3pPr>
              <a:lnSpc>
                <a:spcPct val="100000"/>
              </a:lnSpc>
              <a:spcBef>
                <a:spcPts val="400"/>
              </a:spcBef>
              <a:defRPr lang="ru-RU" sz="1600"/>
            </a:lvl3pPr>
            <a:lvl4pPr>
              <a:lnSpc>
                <a:spcPct val="100000"/>
              </a:lnSpc>
              <a:spcBef>
                <a:spcPts val="400"/>
              </a:spcBef>
              <a:defRPr lang="ru-RU" sz="1400"/>
            </a:lvl4pPr>
            <a:lvl5pPr>
              <a:lnSpc>
                <a:spcPct val="100000"/>
              </a:lnSpc>
              <a:spcBef>
                <a:spcPts val="400"/>
              </a:spcBef>
              <a:defRPr lang="ru-RU" sz="1400"/>
            </a:lvl5pPr>
            <a:lvl6pPr>
              <a:defRPr lang="ru-RU" sz="1400"/>
            </a:lvl6pPr>
            <a:lvl7pPr>
              <a:defRPr lang="ru-RU" sz="1400"/>
            </a:lvl7pPr>
            <a:lvl8pPr>
              <a:defRPr lang="ru-RU" sz="1400"/>
            </a:lvl8pPr>
            <a:lvl9pPr>
              <a:defRPr lang="ru-RU" sz="1400"/>
            </a:lvl9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6549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итат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914400" y="1444752"/>
            <a:ext cx="10360152" cy="4416552"/>
          </a:xfrm>
        </p:spPr>
        <p:txBody>
          <a:bodyPr lIns="91440" rIns="91440" rtlCol="0" anchor="t">
            <a:noAutofit/>
          </a:bodyPr>
          <a:lstStyle>
            <a:lvl1pPr algn="l">
              <a:lnSpc>
                <a:spcPct val="100000"/>
              </a:lnSpc>
              <a:defRPr lang="ru-RU" sz="4000" b="0" cap="none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43800" y="5495544"/>
            <a:ext cx="4494212" cy="484632"/>
          </a:xfrm>
        </p:spPr>
        <p:txBody>
          <a:bodyPr rtlCol="0" anchor="t">
            <a:noAutofit/>
          </a:bodyPr>
          <a:lstStyle>
            <a:lvl1pPr marL="0" indent="0" algn="l">
              <a:spcBef>
                <a:spcPts val="0"/>
              </a:spcBef>
              <a:buNone/>
              <a:defRPr lang="ru-RU" sz="2400" cap="all" baseline="0">
                <a:solidFill>
                  <a:schemeClr val="accent4">
                    <a:lumMod val="75000"/>
                  </a:schemeClr>
                </a:solidFill>
              </a:defRPr>
            </a:lvl1pPr>
            <a:lvl2pPr marL="457200" indent="0">
              <a:buNone/>
              <a:defRPr lang="ru-RU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37B62AAD-BDB5-5645-A722-E6A8180BB714}"/>
              </a:ext>
            </a:extLst>
          </p:cNvPr>
          <p:cNvCxnSpPr>
            <a:cxnSpLocks/>
          </p:cNvCxnSpPr>
          <p:nvPr userDrawn="1"/>
        </p:nvCxnSpPr>
        <p:spPr>
          <a:xfrm>
            <a:off x="7618412" y="6172200"/>
            <a:ext cx="4570413" cy="0"/>
          </a:xfrm>
          <a:prstGeom prst="line">
            <a:avLst/>
          </a:prstGeom>
          <a:ln w="254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6448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CD3C4F48-5124-C46E-5828-45F6F65E000F}"/>
              </a:ext>
            </a:extLst>
          </p:cNvPr>
          <p:cNvCxnSpPr>
            <a:cxnSpLocks/>
          </p:cNvCxnSpPr>
          <p:nvPr userDrawn="1"/>
        </p:nvCxnSpPr>
        <p:spPr>
          <a:xfrm>
            <a:off x="0" y="6400800"/>
            <a:ext cx="12188825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Рисунок 7">
            <a:extLst>
              <a:ext uri="{FF2B5EF4-FFF2-40B4-BE49-F238E27FC236}">
                <a16:creationId xmlns:a16="http://schemas.microsoft.com/office/drawing/2014/main" id="{038C32FC-332A-A13C-E59A-4E60A15CBF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44000" y="0"/>
            <a:ext cx="2587752" cy="6858000"/>
          </a:xfrm>
          <a:solidFill>
            <a:schemeClr val="bg2"/>
          </a:solidFill>
        </p:spPr>
        <p:txBody>
          <a:bodyPr rtlCol="0" anchor="ctr"/>
          <a:lstStyle>
            <a:lvl1pPr marL="0" indent="0" algn="ctr">
              <a:buNone/>
              <a:defRPr lang="ru-RU"/>
            </a:lvl1pPr>
          </a:lstStyle>
          <a:p>
            <a:pPr rtl="0"/>
            <a:endParaRPr lang="ru-RU" dirty="0"/>
          </a:p>
        </p:txBody>
      </p: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04443289-DF01-FBD1-69E2-EFCCAF58C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2414016"/>
            <a:ext cx="7013448" cy="3374136"/>
          </a:xfrm>
        </p:spPr>
        <p:txBody>
          <a:bodyPr rtlCol="0"/>
          <a:lstStyle>
            <a:lvl1pPr>
              <a:defRPr lang="ru-RU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rtl="0"/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363171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8883" y="431800"/>
            <a:ext cx="9751060" cy="16256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RU"/>
            </a:defPPr>
          </a:lstStyle>
          <a:p>
            <a:pPr rtl="0"/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8883" y="2362200"/>
            <a:ext cx="9751060" cy="3708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ru-RU"/>
            </a:defPPr>
          </a:lstStyle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 rot="5400000">
            <a:off x="11183112" y="5413248"/>
            <a:ext cx="1298448" cy="2194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lang="ru-RU" sz="800" cap="all" baseline="0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r>
              <a:rPr lang="ru-RU" dirty="0"/>
              <a:t>АНТИЧНАЯ ЛИТЕРАТУРА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565572" y="6245352"/>
            <a:ext cx="548640" cy="4572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lang="ru-RU" sz="3000">
                <a:solidFill>
                  <a:schemeClr val="accent2">
                    <a:lumMod val="20000"/>
                    <a:lumOff val="80000"/>
                  </a:schemeClr>
                </a:solidFill>
                <a:latin typeface="+mj-lt"/>
              </a:defRPr>
            </a:lvl1pPr>
          </a:lstStyle>
          <a:p>
            <a:pPr rtl="0"/>
            <a:fld id="{DF28FB93-0A08-4E7D-8E63-9EFA29F1E09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7221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66" r:id="rId2"/>
    <p:sldLayoutId id="2147483767" r:id="rId3"/>
    <p:sldLayoutId id="2147483768" r:id="rId4"/>
    <p:sldLayoutId id="2147483769" r:id="rId5"/>
    <p:sldLayoutId id="2147483759" r:id="rId6"/>
    <p:sldLayoutId id="2147483770" r:id="rId7"/>
    <p:sldLayoutId id="2147483771" r:id="rId8"/>
    <p:sldLayoutId id="2147483772" r:id="rId9"/>
    <p:sldLayoutId id="2147483774" r:id="rId10"/>
    <p:sldLayoutId id="2147483775" r:id="rId11"/>
    <p:sldLayoutId id="2147483762" r:id="rId12"/>
    <p:sldLayoutId id="2147483763" r:id="rId13"/>
    <p:sldLayoutId id="2147483764" r:id="rId14"/>
    <p:sldLayoutId id="2147483765" r:id="rId1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  <p:hf hdr="0" dt="0"/>
  <p:txStyles>
    <p:titleStyle>
      <a:lvl1pPr algn="l" defTabSz="914400" rtl="0" eaLnBrk="1" latinLnBrk="0" hangingPunct="1">
        <a:spcBef>
          <a:spcPct val="0"/>
        </a:spcBef>
        <a:buNone/>
        <a:defRPr lang="ru-RU" sz="4800" kern="1200" cap="all" spc="100" baseline="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46888" indent="-246888" algn="l" defTabSz="914400" rtl="0" eaLnBrk="1" latinLnBrk="0" hangingPunct="1">
        <a:lnSpc>
          <a:spcPct val="90000"/>
        </a:lnSpc>
        <a:spcBef>
          <a:spcPts val="1800"/>
        </a:spcBef>
        <a:buClr>
          <a:schemeClr val="tx1">
            <a:lumMod val="50000"/>
          </a:schemeClr>
        </a:buClr>
        <a:buFont typeface="Arial" pitchFamily="34" charset="0"/>
        <a:buChar char="•"/>
        <a:defRPr lang="ru-RU" sz="2400" b="0" i="0" kern="1200">
          <a:solidFill>
            <a:schemeClr val="tx1">
              <a:lumMod val="50000"/>
            </a:schemeClr>
          </a:solidFill>
          <a:latin typeface="+mn-lt"/>
          <a:ea typeface="+mn-ea"/>
          <a:cs typeface="+mn-cs" panose="020B0302020104020203" pitchFamily="34" charset="-79"/>
        </a:defRPr>
      </a:lvl1pPr>
      <a:lvl2pPr marL="548640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>
            <a:lumMod val="50000"/>
          </a:schemeClr>
        </a:buClr>
        <a:buFont typeface="Arial" pitchFamily="34" charset="0"/>
        <a:buChar char="•"/>
        <a:defRPr lang="ru-RU" sz="2000" b="0" i="0" kern="1200">
          <a:solidFill>
            <a:schemeClr val="tx1">
              <a:lumMod val="50000"/>
            </a:schemeClr>
          </a:solidFill>
          <a:latin typeface="+mn-lt"/>
          <a:ea typeface="+mn-ea"/>
          <a:cs typeface="+mn-cs" panose="020B0302020104020203" pitchFamily="34" charset="-79"/>
        </a:defRPr>
      </a:lvl2pPr>
      <a:lvl3pPr marL="850392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>
            <a:lumMod val="50000"/>
          </a:schemeClr>
        </a:buClr>
        <a:buFont typeface="Arial" pitchFamily="34" charset="0"/>
        <a:buChar char="•"/>
        <a:defRPr lang="ru-RU" sz="1800" b="0" i="0" kern="1200">
          <a:solidFill>
            <a:schemeClr val="tx1">
              <a:lumMod val="50000"/>
            </a:schemeClr>
          </a:solidFill>
          <a:latin typeface="+mn-lt"/>
          <a:ea typeface="+mn-ea"/>
          <a:cs typeface="+mn-cs" panose="020B0302020104020203" pitchFamily="34" charset="-79"/>
        </a:defRPr>
      </a:lvl3pPr>
      <a:lvl4pPr marL="1152144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>
            <a:lumMod val="50000"/>
          </a:schemeClr>
        </a:buClr>
        <a:buFont typeface="Arial" pitchFamily="34" charset="0"/>
        <a:buChar char="•"/>
        <a:defRPr lang="ru-RU" sz="1600" b="0" i="0" kern="1200">
          <a:solidFill>
            <a:schemeClr val="tx1">
              <a:lumMod val="50000"/>
            </a:schemeClr>
          </a:solidFill>
          <a:latin typeface="+mn-lt"/>
          <a:ea typeface="+mn-ea"/>
          <a:cs typeface="+mn-cs" panose="020B0302020104020203" pitchFamily="34" charset="-79"/>
        </a:defRPr>
      </a:lvl4pPr>
      <a:lvl5pPr marL="1453896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>
            <a:lumMod val="50000"/>
          </a:schemeClr>
        </a:buClr>
        <a:buFont typeface="Arial" pitchFamily="34" charset="0"/>
        <a:buChar char="•"/>
        <a:defRPr lang="ru-RU" sz="1600" b="0" i="0" kern="1200">
          <a:solidFill>
            <a:schemeClr val="tx1">
              <a:lumMod val="50000"/>
            </a:schemeClr>
          </a:solidFill>
          <a:latin typeface="+mn-lt"/>
          <a:ea typeface="+mn-ea"/>
          <a:cs typeface="+mn-cs" panose="020B0302020104020203" pitchFamily="34" charset="-79"/>
        </a:defRPr>
      </a:lvl5pPr>
      <a:lvl6pPr marL="1755648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lang="ru-RU" sz="1600" kern="1200" baseline="0">
          <a:solidFill>
            <a:schemeClr val="tx1"/>
          </a:solidFill>
          <a:latin typeface="+mn-cs"/>
          <a:ea typeface="+mn-ea"/>
          <a:cs typeface="+mn-cs"/>
        </a:defRPr>
      </a:lvl6pPr>
      <a:lvl7pPr marL="2057400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lang="ru-RU" sz="1600" kern="1200" baseline="0">
          <a:solidFill>
            <a:schemeClr val="tx1"/>
          </a:solidFill>
          <a:latin typeface="+mn-cs"/>
          <a:ea typeface="+mn-ea"/>
          <a:cs typeface="+mn-cs"/>
        </a:defRPr>
      </a:lvl7pPr>
      <a:lvl8pPr marL="2359152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lang="ru-RU" sz="1600" kern="1200" baseline="0">
          <a:solidFill>
            <a:schemeClr val="tx1"/>
          </a:solidFill>
          <a:latin typeface="+mn-cs"/>
          <a:ea typeface="+mn-ea"/>
          <a:cs typeface="+mn-cs"/>
        </a:defRPr>
      </a:lvl8pPr>
      <a:lvl9pPr marL="2660904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lang="ru-RU" sz="1600" kern="1200" baseline="0">
          <a:solidFill>
            <a:schemeClr val="tx1"/>
          </a:solidFill>
          <a:latin typeface="+mn-cs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1pPr>
      <a:lvl2pPr marL="4572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2pPr>
      <a:lvl3pPr marL="9144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3pPr>
      <a:lvl4pPr marL="13716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4pPr>
      <a:lvl5pPr marL="18288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5pPr>
      <a:lvl6pPr marL="22860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6pPr>
      <a:lvl7pPr marL="27432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7pPr>
      <a:lvl8pPr marL="32004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8pPr>
      <a:lvl9pPr marL="36576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.xml"/><Relationship Id="rId4" Type="http://schemas.microsoft.com/office/2007/relationships/hdphoto" Target="../media/hdphoto10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8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15.wdp"/><Relationship Id="rId5" Type="http://schemas.openxmlformats.org/officeDocument/2006/relationships/image" Target="../media/image39.png"/><Relationship Id="rId4" Type="http://schemas.microsoft.com/office/2007/relationships/hdphoto" Target="../media/hdphoto14.wdp"/><Relationship Id="rId9" Type="http://schemas.microsoft.com/office/2007/relationships/hdphoto" Target="../media/hdphoto16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png"/><Relationship Id="rId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998" r="27998"/>
          <a:stretch>
            <a:fillRect/>
          </a:stretch>
        </p:blipFill>
        <p:spPr>
          <a:xfrm>
            <a:off x="7956318" y="0"/>
            <a:ext cx="4270248" cy="6858000"/>
          </a:xfrm>
          <a:prstGeom prst="rect">
            <a:avLst/>
          </a:prstGeo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rtl="0"/>
            <a:r>
              <a:rPr lang="ru-RU" smtClean="0"/>
              <a:t>АНТИЧНАЯ ЛИТЕРАТУРА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F28FB93-0A08-4E7D-8E63-9EFA29F1E093}" type="slidenum">
              <a:rPr lang="ru-RU" smtClean="0"/>
              <a:pPr rtl="0"/>
              <a:t>1</a:t>
            </a:fld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751012" y="606552"/>
            <a:ext cx="6397752" cy="5901813"/>
          </a:xfrm>
        </p:spPr>
        <p:txBody>
          <a:bodyPr/>
          <a:lstStyle/>
          <a:p>
            <a:r>
              <a:rPr lang="ru-RU" sz="2400" dirty="0"/>
              <a:t>Мы в жизни часто отправляемся в дорогу,</a:t>
            </a:r>
            <a:br>
              <a:rPr lang="ru-RU" sz="2400" dirty="0"/>
            </a:br>
            <a:r>
              <a:rPr lang="ru-RU" sz="2400" dirty="0"/>
              <a:t>К родным, на отдых, по делам, к друзьям,</a:t>
            </a:r>
            <a:br>
              <a:rPr lang="ru-RU" sz="2400" dirty="0"/>
            </a:br>
            <a:r>
              <a:rPr lang="ru-RU" sz="2400" dirty="0"/>
              <a:t>Нам интересного встречается так много,</a:t>
            </a:r>
            <a:br>
              <a:rPr lang="ru-RU" sz="2400" dirty="0"/>
            </a:br>
            <a:r>
              <a:rPr lang="ru-RU" sz="2400" dirty="0"/>
              <a:t>Красивая природа, города,</a:t>
            </a:r>
            <a:br>
              <a:rPr lang="ru-RU" sz="2400" dirty="0"/>
            </a:br>
            <a:r>
              <a:rPr lang="ru-RU" sz="2400" dirty="0"/>
              <a:t>О, сколько неизведанного в них -</a:t>
            </a:r>
            <a:br>
              <a:rPr lang="ru-RU" sz="2400" dirty="0"/>
            </a:br>
            <a:r>
              <a:rPr lang="ru-RU" sz="2400" dirty="0"/>
              <a:t>В тех удивительных местах, в далеких странах,</a:t>
            </a:r>
            <a:br>
              <a:rPr lang="ru-RU" sz="2400" dirty="0"/>
            </a:br>
            <a:r>
              <a:rPr lang="ru-RU" sz="2400" dirty="0"/>
              <a:t>Которые нам доведется посетить!</a:t>
            </a:r>
            <a:br>
              <a:rPr lang="ru-RU" sz="2400" dirty="0"/>
            </a:br>
            <a:r>
              <a:rPr lang="ru-RU" sz="2400" dirty="0"/>
              <a:t>Открытиям новым мы будем рады.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1680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567" r="19567"/>
          <a:stretch>
            <a:fillRect/>
          </a:stretch>
        </p:blipFill>
        <p:spPr>
          <a:xfrm>
            <a:off x="0" y="6350"/>
            <a:ext cx="3355975" cy="6858000"/>
          </a:xfrm>
          <a:prstGeom prst="rect">
            <a:avLst/>
          </a:prstGeo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rtl="0"/>
            <a:r>
              <a:rPr lang="ru-RU" smtClean="0"/>
              <a:t>АНТИЧНАЯ ЛИТЕРАТУРА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F28FB93-0A08-4E7D-8E63-9EFA29F1E093}" type="slidenum">
              <a:rPr lang="ru-RU" smtClean="0"/>
              <a:pPr rtl="0"/>
              <a:t>10</a:t>
            </a:fld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168076" y="1828800"/>
            <a:ext cx="7397496" cy="177393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3200" dirty="0">
                <a:solidFill>
                  <a:schemeClr val="bg1"/>
                </a:solidFill>
              </a:rPr>
              <a:t>Два скипетра</a:t>
            </a:r>
            <a:r>
              <a:rPr lang="ru-RU" sz="3200" dirty="0"/>
              <a:t> – </a:t>
            </a:r>
            <a:r>
              <a:rPr lang="ru-RU" sz="2400" dirty="0"/>
              <a:t>изогнутый жезл и трёххвостый бич, а также искусственная борода были знаками царского достоинства, могущества.</a:t>
            </a:r>
            <a:r>
              <a:rPr lang="ru-RU" sz="4000" dirty="0"/>
              <a:t/>
            </a:r>
            <a:br>
              <a:rPr lang="ru-RU" sz="4000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9817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rtl="0"/>
            <a:r>
              <a:rPr lang="ru-RU" smtClean="0"/>
              <a:t>АНТИЧНАЯ ЛИТЕРАТУРА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F28FB93-0A08-4E7D-8E63-9EFA29F1E093}" type="slidenum">
              <a:rPr lang="ru-RU" smtClean="0"/>
              <a:pPr rtl="0"/>
              <a:t>11</a:t>
            </a:fld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103812" y="1450848"/>
            <a:ext cx="7237413" cy="54071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2800" dirty="0"/>
              <a:t>Основной частью мужского костюма был </a:t>
            </a:r>
            <a:r>
              <a:rPr lang="ru-RU" sz="3200" dirty="0">
                <a:solidFill>
                  <a:schemeClr val="bg1"/>
                </a:solidFill>
              </a:rPr>
              <a:t>набедренник</a:t>
            </a:r>
            <a:r>
              <a:rPr lang="ru-RU" sz="3200" dirty="0"/>
              <a:t>, </a:t>
            </a:r>
            <a:r>
              <a:rPr lang="ru-RU" sz="2800" dirty="0"/>
              <a:t>или </a:t>
            </a:r>
            <a:r>
              <a:rPr lang="ru-RU" sz="3200" dirty="0">
                <a:solidFill>
                  <a:schemeClr val="bg1"/>
                </a:solidFill>
              </a:rPr>
              <a:t>передник</a:t>
            </a:r>
            <a:r>
              <a:rPr lang="ru-RU" sz="2800" dirty="0"/>
              <a:t>, крепившийся на поясе.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31" y="18197"/>
            <a:ext cx="4752461" cy="6684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389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98" t="5690" r="2092" b="5273"/>
          <a:stretch/>
        </p:blipFill>
        <p:spPr>
          <a:xfrm>
            <a:off x="-28550" y="219501"/>
            <a:ext cx="7529103" cy="6270373"/>
          </a:xfrm>
          <a:prstGeom prst="rect">
            <a:avLst/>
          </a:prstGeo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rtl="0"/>
            <a:r>
              <a:rPr lang="ru-RU" smtClean="0"/>
              <a:t>АНТИЧНАЯ ЛИТЕРАТУРА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F28FB93-0A08-4E7D-8E63-9EFA29F1E093}" type="slidenum">
              <a:rPr lang="ru-RU" smtClean="0"/>
              <a:pPr rtl="0"/>
              <a:t>12</a:t>
            </a:fld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616296" y="625523"/>
            <a:ext cx="3874827" cy="607702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2000" dirty="0"/>
              <a:t>Женщины высших сословий носили </a:t>
            </a:r>
            <a:r>
              <a:rPr lang="ru-RU" sz="2000" dirty="0">
                <a:solidFill>
                  <a:schemeClr val="bg1"/>
                </a:solidFill>
              </a:rPr>
              <a:t>пышный парик </a:t>
            </a:r>
            <a:r>
              <a:rPr lang="ru-RU" sz="2000" dirty="0"/>
              <a:t>с бесчисленным количеством косичек, который украшали нарядная повязка или металлический обруч.</a:t>
            </a:r>
            <a:r>
              <a:rPr lang="ru-RU" sz="4400" dirty="0"/>
              <a:t/>
            </a:r>
            <a:br>
              <a:rPr lang="ru-RU" sz="4400" dirty="0"/>
            </a:b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244447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rtl="0"/>
            <a:r>
              <a:rPr lang="ru-RU" smtClean="0"/>
              <a:t>АНТИЧНАЯ ЛИТЕРАТУРА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F28FB93-0A08-4E7D-8E63-9EFA29F1E093}" type="slidenum">
              <a:rPr lang="ru-RU" smtClean="0"/>
              <a:pPr rtl="0"/>
              <a:t>13</a:t>
            </a:fld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2659" y="1358134"/>
            <a:ext cx="2865472" cy="4141732"/>
          </a:xfrm>
          <a:prstGeom prst="rect">
            <a:avLst/>
          </a:prstGeom>
        </p:spPr>
      </p:pic>
      <p:sp>
        <p:nvSpPr>
          <p:cNvPr id="10" name="Рисунок 9"/>
          <p:cNvSpPr>
            <a:spLocks noGrp="1"/>
          </p:cNvSpPr>
          <p:nvPr>
            <p:ph type="pic" sz="quarter" idx="13"/>
          </p:nvPr>
        </p:nvSpPr>
        <p:spPr/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5143499" cy="6858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64610" y="1389652"/>
            <a:ext cx="3000962" cy="4110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71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</a:extLst>
          </a:blip>
          <a:srcRect l="39181" r="39181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rtl="0"/>
            <a:r>
              <a:rPr lang="ru-RU" smtClean="0"/>
              <a:t>АНТИЧНАЯ ЛИТЕРАТУРА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F28FB93-0A08-4E7D-8E63-9EFA29F1E093}" type="slidenum">
              <a:rPr lang="ru-RU" smtClean="0"/>
              <a:pPr rtl="0"/>
              <a:t>14</a:t>
            </a:fld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4"/>
          </p:nvPr>
        </p:nvSpPr>
        <p:spPr>
          <a:xfrm>
            <a:off x="1979612" y="5888736"/>
            <a:ext cx="7242048" cy="1170432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>
                <a:solidFill>
                  <a:schemeClr val="accent4">
                    <a:lumMod val="75000"/>
                  </a:schemeClr>
                </a:solidFill>
                <a:latin typeface="Book Antiqua" panose="02040602050305030304" pitchFamily="18" charset="0"/>
              </a:rPr>
              <a:t>Одежда жрецов и чиновников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40080" y="640080"/>
            <a:ext cx="8212900" cy="170078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2800" dirty="0"/>
              <a:t>Шкура леопарда была верхней одеждой </a:t>
            </a:r>
            <a:r>
              <a:rPr lang="ru-RU" sz="2800" dirty="0" smtClean="0"/>
              <a:t>жрецов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0012" y="2340864"/>
            <a:ext cx="6042945" cy="3465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5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42212" y="5715000"/>
            <a:ext cx="4494212" cy="484632"/>
          </a:xfrm>
        </p:spPr>
        <p:txBody>
          <a:bodyPr/>
          <a:lstStyle/>
          <a:p>
            <a:r>
              <a:rPr lang="ru-RU" dirty="0"/>
              <a:t>Одежда воинов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612" y="788204"/>
            <a:ext cx="8333224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528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20000"/>
                    </a14:imgEffect>
                  </a14:imgLayer>
                </a14:imgProps>
              </a:ext>
            </a:extLst>
          </a:blip>
          <a:srcRect l="33697" r="33697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rtl="0"/>
            <a:r>
              <a:rPr lang="ru-RU" smtClean="0"/>
              <a:t>АНТИЧНАЯ ЛИТЕРАТУРА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F28FB93-0A08-4E7D-8E63-9EFA29F1E093}" type="slidenum">
              <a:rPr lang="ru-RU" smtClean="0"/>
              <a:pPr rtl="0"/>
              <a:t>16</a:t>
            </a:fld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893756" y="304800"/>
            <a:ext cx="8220456" cy="177393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3200" dirty="0">
                <a:solidFill>
                  <a:schemeClr val="bg1"/>
                </a:solidFill>
              </a:rPr>
              <a:t>Лотос</a:t>
            </a:r>
            <a:r>
              <a:rPr lang="ru-RU" sz="3200" dirty="0"/>
              <a:t> –</a:t>
            </a:r>
            <a:r>
              <a:rPr lang="ru-RU" sz="2400" dirty="0"/>
              <a:t> один из самых значимых символов. Он олицетворял собой красоту, бессмертие и вечную жизнь. 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6212" y="2937715"/>
            <a:ext cx="4808231" cy="3203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550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Ваза из </a:t>
            </a:r>
            <a:r>
              <a:rPr lang="ru-RU" dirty="0" smtClean="0"/>
              <a:t>алебастра 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0612" y="609600"/>
            <a:ext cx="7343568" cy="4733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85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7612" y="5334000"/>
            <a:ext cx="10395070" cy="609600"/>
          </a:xfrm>
        </p:spPr>
        <p:txBody>
          <a:bodyPr/>
          <a:lstStyle/>
          <a:p>
            <a:r>
              <a:rPr lang="ru-RU" dirty="0"/>
              <a:t>Древние египтяне строили пирамиды – </a:t>
            </a:r>
            <a:r>
              <a:rPr lang="ru-RU" dirty="0">
                <a:solidFill>
                  <a:schemeClr val="bg1"/>
                </a:solidFill>
              </a:rPr>
              <a:t>усыпальницы </a:t>
            </a:r>
            <a:r>
              <a:rPr lang="ru-RU" dirty="0" smtClean="0">
                <a:solidFill>
                  <a:schemeClr val="bg1"/>
                </a:solidFill>
              </a:rPr>
              <a:t>фараонов</a:t>
            </a:r>
            <a:endParaRPr lang="ru-RU" dirty="0">
              <a:solidFill>
                <a:schemeClr val="bg1"/>
              </a:solidFill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2612" y="685800"/>
            <a:ext cx="5849604" cy="4380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476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4612" y="609600"/>
            <a:ext cx="8913812" cy="32766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2800" dirty="0"/>
              <a:t>Для царской мумии изготавливали из камня, ценных пород деревьев с узорной позолотой саркофаги.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212" y="2895600"/>
            <a:ext cx="7340220" cy="3170195"/>
          </a:xfrm>
          <a:prstGeom prst="rect">
            <a:avLst/>
          </a:prstGeom>
        </p:spPr>
      </p:pic>
      <p:pic>
        <p:nvPicPr>
          <p:cNvPr id="7" name="Рисунок 6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20000"/>
                    </a14:imgEffect>
                  </a14:imgLayer>
                </a14:imgProps>
              </a:ext>
            </a:extLst>
          </a:blip>
          <a:srcRect l="39388" r="39388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319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866" r="18866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rtl="0"/>
            <a:r>
              <a:rPr lang="ru-RU" smtClean="0"/>
              <a:t>АНТИЧНАЯ ЛИТЕРАТУРА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F28FB93-0A08-4E7D-8E63-9EFA29F1E093}" type="slidenum">
              <a:rPr lang="ru-RU" smtClean="0"/>
              <a:pPr rtl="0"/>
              <a:t>2</a:t>
            </a:fld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836612" y="990600"/>
            <a:ext cx="6858000" cy="1700784"/>
          </a:xfrm>
        </p:spPr>
        <p:txBody>
          <a:bodyPr/>
          <a:lstStyle/>
          <a:p>
            <a:pPr algn="ctr"/>
            <a:r>
              <a:rPr lang="ru-RU" sz="3600" dirty="0" smtClean="0"/>
              <a:t>Игра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5400" dirty="0" smtClean="0"/>
              <a:t> </a:t>
            </a:r>
            <a:r>
              <a:rPr lang="ru-RU" sz="4000" dirty="0" smtClean="0">
                <a:solidFill>
                  <a:schemeClr val="bg1"/>
                </a:solidFill>
              </a:rPr>
              <a:t>«Дальше»</a:t>
            </a:r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86949">
            <a:off x="1395254" y="3110286"/>
            <a:ext cx="4588194" cy="3747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503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4518" r="24518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3433" y="359391"/>
            <a:ext cx="9144000" cy="22098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2000" dirty="0"/>
              <a:t>Например, саркофаг фараона Тутанхамона. С каким великолепием и мастерством украшена его поверхность рядами мельчайшего орнамента, как гармонично сочетание цветов, подчёркивающих сияние золота.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5188" y="2445735"/>
            <a:ext cx="2265205" cy="311686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309927" y="5567149"/>
            <a:ext cx="44807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Book Antiqua" panose="02040602050305030304" pitchFamily="18" charset="0"/>
              </a:rPr>
              <a:t>Маска фараона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Book Antiqua" panose="02040602050305030304" pitchFamily="18" charset="0"/>
              </a:rPr>
              <a:t>Тутанхамона</a:t>
            </a:r>
            <a:endParaRPr lang="ru-RU" sz="2400" dirty="0">
              <a:solidFill>
                <a:schemeClr val="accent4">
                  <a:lumMod val="75000"/>
                </a:schemeClr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0545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20000"/>
                    </a14:imgEffect>
                  </a14:imgLayer>
                </a14:imgProps>
              </a:ext>
            </a:extLst>
          </a:blip>
          <a:srcRect l="34178" r="34178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rtl="0"/>
            <a:r>
              <a:rPr lang="ru-RU" smtClean="0"/>
              <a:t>АНТИЧНАЯ ЛИТЕРАТУРА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F28FB93-0A08-4E7D-8E63-9EFA29F1E093}" type="slidenum">
              <a:rPr lang="ru-RU" smtClean="0"/>
              <a:pPr rtl="0"/>
              <a:t>21</a:t>
            </a:fld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656012" y="640080"/>
            <a:ext cx="8458200" cy="172212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2800" dirty="0">
                <a:solidFill>
                  <a:schemeClr val="bg1"/>
                </a:solidFill>
              </a:rPr>
              <a:t>Скарабей</a:t>
            </a:r>
            <a:r>
              <a:rPr lang="ru-RU" sz="2800" dirty="0"/>
              <a:t> </a:t>
            </a:r>
            <a:r>
              <a:rPr lang="ru-RU" sz="2000" dirty="0"/>
              <a:t>– был символом бога утреннего солнца, катящего диск по небу так же, как жук катит навозный шарик по песку.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6212" y="2667000"/>
            <a:ext cx="4345654" cy="3663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541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rcRect l="10038" r="10038"/>
          <a:stretch>
            <a:fillRect/>
          </a:stretch>
        </p:blipFill>
        <p:spPr>
          <a:xfrm>
            <a:off x="0" y="0"/>
            <a:ext cx="3808412" cy="6858000"/>
          </a:xfrm>
          <a:prstGeom prst="rect">
            <a:avLst/>
          </a:prstGeo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rtl="0"/>
            <a:r>
              <a:rPr lang="ru-RU" smtClean="0"/>
              <a:t>АНТИЧНАЯ ЛИТЕРАТУРА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F28FB93-0A08-4E7D-8E63-9EFA29F1E093}" type="slidenum">
              <a:rPr lang="ru-RU" smtClean="0"/>
              <a:pPr rtl="0"/>
              <a:t>22</a:t>
            </a:fld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646612" y="1828800"/>
            <a:ext cx="6705600" cy="39593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2800" dirty="0"/>
              <a:t>Часто на украшениях встречаются изображения: </a:t>
            </a:r>
            <a:br>
              <a:rPr lang="ru-RU" sz="2800" dirty="0"/>
            </a:br>
            <a:r>
              <a:rPr lang="ru-RU" sz="2800" dirty="0">
                <a:solidFill>
                  <a:schemeClr val="bg1"/>
                </a:solidFill>
              </a:rPr>
              <a:t>священной змеи (</a:t>
            </a:r>
            <a:r>
              <a:rPr lang="ru-RU" sz="2800" dirty="0" err="1">
                <a:solidFill>
                  <a:schemeClr val="bg1"/>
                </a:solidFill>
              </a:rPr>
              <a:t>урея</a:t>
            </a:r>
            <a:r>
              <a:rPr lang="ru-RU" sz="2800" dirty="0">
                <a:solidFill>
                  <a:schemeClr val="bg1"/>
                </a:solidFill>
              </a:rPr>
              <a:t>)</a:t>
            </a:r>
            <a:br>
              <a:rPr lang="ru-RU" sz="2800" dirty="0">
                <a:solidFill>
                  <a:schemeClr val="bg1"/>
                </a:solidFill>
              </a:rPr>
            </a:b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88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/>
          <p:cNvSpPr>
            <a:spLocks noGrp="1"/>
          </p:cNvSpPr>
          <p:nvPr>
            <p:ph type="pic" sz="quarter" idx="13"/>
          </p:nvPr>
        </p:nvSpPr>
        <p:spPr/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2612" y="1019556"/>
            <a:ext cx="4526697" cy="4703667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55612" y="666290"/>
            <a:ext cx="6477000" cy="5410200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3600" dirty="0">
                <a:solidFill>
                  <a:schemeClr val="bg1"/>
                </a:solidFill>
              </a:rPr>
              <a:t>Цвет тоже имел символическое значение</a:t>
            </a:r>
            <a:r>
              <a:rPr lang="ru-RU" sz="3600" dirty="0" smtClean="0">
                <a:solidFill>
                  <a:schemeClr val="bg1"/>
                </a:solidFill>
              </a:rPr>
              <a:t>:</a:t>
            </a:r>
          </a:p>
          <a:p>
            <a:pPr algn="l"/>
            <a:endParaRPr lang="ru-RU" sz="3600" dirty="0">
              <a:solidFill>
                <a:schemeClr val="bg1"/>
              </a:solidFill>
            </a:endParaRPr>
          </a:p>
          <a:p>
            <a:pPr marL="457200" indent="-457200" algn="l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ru-RU" sz="2800" dirty="0">
                <a:solidFill>
                  <a:schemeClr val="bg1"/>
                </a:solidFill>
              </a:rPr>
              <a:t>золотисто-желтый – обозначал солнце</a:t>
            </a:r>
          </a:p>
          <a:p>
            <a:pPr marL="457200" indent="-457200" algn="l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ru-RU" sz="2800" dirty="0">
                <a:solidFill>
                  <a:schemeClr val="bg1"/>
                </a:solidFill>
              </a:rPr>
              <a:t>белый – луну</a:t>
            </a:r>
          </a:p>
          <a:p>
            <a:pPr marL="457200" indent="-457200" algn="l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ru-RU" sz="2800" dirty="0">
                <a:solidFill>
                  <a:schemeClr val="bg1"/>
                </a:solidFill>
              </a:rPr>
              <a:t>зеленый – воскрешение природы и её плодородие</a:t>
            </a:r>
          </a:p>
          <a:p>
            <a:pPr marL="457200" indent="-457200" algn="l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ru-RU" sz="2800" dirty="0">
                <a:solidFill>
                  <a:schemeClr val="bg1"/>
                </a:solidFill>
              </a:rPr>
              <a:t>синий – небо и </a:t>
            </a:r>
            <a:r>
              <a:rPr lang="ru-RU" sz="2800" dirty="0" smtClean="0">
                <a:solidFill>
                  <a:schemeClr val="bg1"/>
                </a:solidFill>
              </a:rPr>
              <a:t>воду</a:t>
            </a:r>
            <a:endParaRPr lang="ru-RU" sz="2800" dirty="0">
              <a:solidFill>
                <a:schemeClr val="bg1"/>
              </a:solidFill>
            </a:endParaRP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5819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1370012" y="4267200"/>
            <a:ext cx="9427464" cy="987552"/>
          </a:xfrm>
        </p:spPr>
        <p:txBody>
          <a:bodyPr/>
          <a:lstStyle/>
          <a:p>
            <a:r>
              <a:rPr lang="ru-RU" sz="3200" dirty="0"/>
              <a:t>Кто изображен?</a:t>
            </a:r>
          </a:p>
          <a:p>
            <a:endParaRPr lang="ru-RU" dirty="0"/>
          </a:p>
        </p:txBody>
      </p:sp>
      <p:pic>
        <p:nvPicPr>
          <p:cNvPr id="6" name="Рисунок 5" descr="p002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0812" y="546138"/>
            <a:ext cx="3935100" cy="5571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44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1446212" y="4267200"/>
            <a:ext cx="9427464" cy="987552"/>
          </a:xfrm>
        </p:spPr>
        <p:txBody>
          <a:bodyPr/>
          <a:lstStyle/>
          <a:p>
            <a:r>
              <a:rPr lang="ru-RU" dirty="0"/>
              <a:t>Кто изображен?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012" y="228600"/>
            <a:ext cx="3566429" cy="639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783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>
            <a:extLst>
              <a:ext uri="{FF2B5EF4-FFF2-40B4-BE49-F238E27FC236}">
                <a16:creationId xmlns:a16="http://schemas.microsoft.com/office/drawing/2014/main" id="{9F272AA4-F484-51A7-7175-5AD7A8FD42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89463" y="0"/>
            <a:ext cx="3581400" cy="1066800"/>
          </a:xfrm>
        </p:spPr>
        <p:txBody>
          <a:bodyPr rtlCol="0">
            <a:normAutofit/>
          </a:bodyPr>
          <a:lstStyle>
            <a:defPPr>
              <a:defRPr lang="ru-RU"/>
            </a:defPPr>
          </a:lstStyle>
          <a:p>
            <a:pPr rtl="0"/>
            <a:endParaRPr lang="ru-RU" dirty="0"/>
          </a:p>
          <a:p>
            <a:pPr rtl="0"/>
            <a:r>
              <a:rPr lang="ru-RU" sz="2800" dirty="0" err="1" smtClean="0">
                <a:solidFill>
                  <a:schemeClr val="bg1"/>
                </a:solidFill>
              </a:rPr>
              <a:t>Физкульминутка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2513" y="1066800"/>
            <a:ext cx="8115300" cy="5618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27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486862" y="1120759"/>
            <a:ext cx="971651" cy="430212"/>
          </a:xfrm>
        </p:spPr>
        <p:txBody>
          <a:bodyPr/>
          <a:lstStyle/>
          <a:p>
            <a:r>
              <a:rPr lang="ru-RU" sz="1800" dirty="0" smtClean="0">
                <a:latin typeface="Book Antiqua" panose="02040602050305030304" pitchFamily="18" charset="0"/>
              </a:rPr>
              <a:t>1 ряд</a:t>
            </a:r>
            <a:endParaRPr lang="ru-RU" sz="1800" dirty="0">
              <a:latin typeface="Book Antiqua" panose="0204060205030503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4294967295"/>
          </p:nvPr>
        </p:nvSpPr>
        <p:spPr>
          <a:xfrm>
            <a:off x="3781367" y="374745"/>
            <a:ext cx="4494212" cy="484188"/>
          </a:xfrm>
        </p:spPr>
        <p:txBody>
          <a:bodyPr/>
          <a:lstStyle/>
          <a:p>
            <a:pPr marL="0" indent="0">
              <a:buNone/>
            </a:pPr>
            <a:r>
              <a:rPr lang="ru-RU" sz="3200" dirty="0">
                <a:latin typeface="Book Antiqua" panose="02040602050305030304" pitchFamily="18" charset="0"/>
              </a:rPr>
              <a:t>Т</a:t>
            </a:r>
            <a:r>
              <a:rPr lang="ru-RU" sz="3200" dirty="0" smtClean="0">
                <a:latin typeface="Book Antiqua" panose="02040602050305030304" pitchFamily="18" charset="0"/>
              </a:rPr>
              <a:t>ворческое задание</a:t>
            </a:r>
            <a:endParaRPr lang="ru-RU" sz="3200" dirty="0">
              <a:latin typeface="Book Antiqua" panose="0204060205030503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476" t="4771" r="5062" b="9544"/>
          <a:stretch/>
        </p:blipFill>
        <p:spPr>
          <a:xfrm>
            <a:off x="187442" y="1676400"/>
            <a:ext cx="3570492" cy="50292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2715" y="1676400"/>
            <a:ext cx="3603316" cy="50292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0812" y="3876513"/>
            <a:ext cx="4248150" cy="282908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8900" y="1531808"/>
            <a:ext cx="3051974" cy="228600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5147718" y="1093029"/>
            <a:ext cx="103753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Book Antiqua" panose="02040602050305030304" pitchFamily="18" charset="0"/>
              </a:rPr>
              <a:t>2 РЯД</a:t>
            </a:r>
            <a:endParaRPr lang="ru-RU" sz="2000" dirty="0">
              <a:latin typeface="Book Antiqua" panose="0204060205030503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446687" y="1085245"/>
            <a:ext cx="8963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Book Antiqua" panose="02040602050305030304" pitchFamily="18" charset="0"/>
              </a:rPr>
              <a:t>3 РЯД</a:t>
            </a:r>
            <a:endParaRPr lang="ru-RU" sz="2000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6272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59DBB63A-DF09-2F40-2A91-91C62E78F9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92471" y="3946478"/>
            <a:ext cx="12499221" cy="2895600"/>
          </a:xfrm>
        </p:spPr>
        <p:txBody>
          <a:bodyPr rtlCol="0"/>
          <a:lstStyle>
            <a:defPPr>
              <a:defRPr lang="ru-RU"/>
            </a:defPPr>
          </a:lstStyle>
          <a:p>
            <a:pPr algn="ctr"/>
            <a:r>
              <a:rPr lang="ru-RU" sz="2800" dirty="0"/>
              <a:t>«Мир наш - это книга</a:t>
            </a:r>
            <a:r>
              <a:rPr lang="ru-RU" sz="2800" dirty="0" smtClean="0"/>
              <a:t>.</a:t>
            </a:r>
            <a:br>
              <a:rPr lang="ru-RU" sz="2800" dirty="0" smtClean="0"/>
            </a:br>
            <a:r>
              <a:rPr lang="ru-RU" sz="2800" dirty="0" smtClean="0"/>
              <a:t>И </a:t>
            </a:r>
            <a:r>
              <a:rPr lang="ru-RU" sz="2800" dirty="0"/>
              <a:t>тот, кто не путешествует, читает лишь одну ее страницу</a:t>
            </a:r>
            <a:r>
              <a:rPr lang="ru-RU" sz="2800" dirty="0" smtClean="0"/>
              <a:t>»</a:t>
            </a:r>
            <a:endParaRPr lang="ru-RU" sz="28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8436" y="838200"/>
            <a:ext cx="8077405" cy="2807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16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623" r="35623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rtl="0"/>
            <a:r>
              <a:rPr lang="ru-RU" smtClean="0"/>
              <a:t>АНТИЧНАЯ ЛИТЕРАТУРА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F28FB93-0A08-4E7D-8E63-9EFA29F1E093}" type="slidenum">
              <a:rPr lang="ru-RU" smtClean="0"/>
              <a:pPr rtl="0"/>
              <a:t>3</a:t>
            </a:fld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503612" y="2057400"/>
            <a:ext cx="89154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Book Antiqua" panose="02040602050305030304" pitchFamily="18" charset="0"/>
              </a:rPr>
              <a:t>На плите, на саркофаге,                             </a:t>
            </a:r>
            <a:r>
              <a:rPr lang="ru-RU" sz="2400" dirty="0" smtClean="0">
                <a:latin typeface="Book Antiqua" panose="02040602050305030304" pitchFamily="18" charset="0"/>
              </a:rPr>
              <a:t>Рыбы</a:t>
            </a:r>
            <a:r>
              <a:rPr lang="ru-RU" sz="2400" dirty="0">
                <a:latin typeface="Book Antiqua" panose="02040602050305030304" pitchFamily="18" charset="0"/>
              </a:rPr>
              <a:t>, звери,</a:t>
            </a:r>
          </a:p>
          <a:p>
            <a:r>
              <a:rPr lang="ru-RU" sz="2400" dirty="0">
                <a:latin typeface="Book Antiqua" panose="02040602050305030304" pitchFamily="18" charset="0"/>
              </a:rPr>
              <a:t>на папирусной бумаге                                </a:t>
            </a:r>
            <a:r>
              <a:rPr lang="ru-RU" sz="2400" dirty="0" smtClean="0">
                <a:latin typeface="Book Antiqua" panose="02040602050305030304" pitchFamily="18" charset="0"/>
              </a:rPr>
              <a:t>птицы</a:t>
            </a:r>
            <a:r>
              <a:rPr lang="ru-RU" sz="2400" dirty="0">
                <a:latin typeface="Book Antiqua" panose="02040602050305030304" pitchFamily="18" charset="0"/>
              </a:rPr>
              <a:t>, точки,</a:t>
            </a:r>
          </a:p>
          <a:p>
            <a:r>
              <a:rPr lang="ru-RU" sz="2400" dirty="0">
                <a:latin typeface="Book Antiqua" panose="02040602050305030304" pitchFamily="18" charset="0"/>
              </a:rPr>
              <a:t>и на всем, что видит взгляд,                      </a:t>
            </a:r>
            <a:r>
              <a:rPr lang="ru-RU" sz="2400" dirty="0" smtClean="0">
                <a:latin typeface="Book Antiqua" panose="02040602050305030304" pitchFamily="18" charset="0"/>
              </a:rPr>
              <a:t> </a:t>
            </a:r>
            <a:r>
              <a:rPr lang="ru-RU" sz="2400" dirty="0">
                <a:latin typeface="Book Antiqua" panose="02040602050305030304" pitchFamily="18" charset="0"/>
              </a:rPr>
              <a:t>загогулины,</a:t>
            </a:r>
          </a:p>
          <a:p>
            <a:r>
              <a:rPr lang="ru-RU" sz="2400" dirty="0">
                <a:latin typeface="Book Antiqua" panose="02040602050305030304" pitchFamily="18" charset="0"/>
              </a:rPr>
              <a:t>иероглифы пестрят.                                     </a:t>
            </a:r>
            <a:r>
              <a:rPr lang="ru-RU" sz="2400" dirty="0" smtClean="0">
                <a:latin typeface="Book Antiqua" panose="02040602050305030304" pitchFamily="18" charset="0"/>
              </a:rPr>
              <a:t> </a:t>
            </a:r>
            <a:r>
              <a:rPr lang="ru-RU" sz="2400" dirty="0">
                <a:latin typeface="Book Antiqua" panose="02040602050305030304" pitchFamily="18" charset="0"/>
              </a:rPr>
              <a:t>кружочки</a:t>
            </a:r>
            <a:r>
              <a:rPr lang="ru-RU" sz="2400" dirty="0" smtClean="0">
                <a:latin typeface="Book Antiqua" panose="02040602050305030304" pitchFamily="18" charset="0"/>
              </a:rPr>
              <a:t>...</a:t>
            </a:r>
          </a:p>
          <a:p>
            <a:endParaRPr lang="ru-RU" sz="2400" dirty="0">
              <a:latin typeface="Book Antiqua" panose="02040602050305030304" pitchFamily="18" charset="0"/>
            </a:endParaRPr>
          </a:p>
          <a:p>
            <a:endParaRPr lang="ru-RU" sz="2400" dirty="0">
              <a:latin typeface="Book Antiqua" panose="02040602050305030304" pitchFamily="18" charset="0"/>
            </a:endParaRPr>
          </a:p>
          <a:p>
            <a:r>
              <a:rPr lang="ru-RU" sz="2400" dirty="0">
                <a:latin typeface="Book Antiqua" panose="02040602050305030304" pitchFamily="18" charset="0"/>
              </a:rPr>
              <a:t>                                   </a:t>
            </a:r>
            <a:r>
              <a:rPr lang="ru-RU" sz="2400" dirty="0" smtClean="0">
                <a:latin typeface="Book Antiqua" panose="02040602050305030304" pitchFamily="18" charset="0"/>
              </a:rPr>
              <a:t> </a:t>
            </a:r>
            <a:r>
              <a:rPr lang="ru-RU" sz="2400" dirty="0">
                <a:latin typeface="Book Antiqua" panose="02040602050305030304" pitchFamily="18" charset="0"/>
              </a:rPr>
              <a:t>Все знакомое почти,</a:t>
            </a:r>
          </a:p>
          <a:p>
            <a:r>
              <a:rPr lang="ru-RU" sz="2400" dirty="0">
                <a:latin typeface="Book Antiqua" panose="02040602050305030304" pitchFamily="18" charset="0"/>
              </a:rPr>
              <a:t>                                   </a:t>
            </a:r>
            <a:r>
              <a:rPr lang="ru-RU" sz="2400" dirty="0" smtClean="0">
                <a:latin typeface="Book Antiqua" panose="02040602050305030304" pitchFamily="18" charset="0"/>
              </a:rPr>
              <a:t>а </a:t>
            </a:r>
            <a:r>
              <a:rPr lang="ru-RU" sz="2400" dirty="0">
                <a:latin typeface="Book Antiqua" panose="02040602050305030304" pitchFamily="18" charset="0"/>
              </a:rPr>
              <a:t>попробуй-ка, прочти!</a:t>
            </a:r>
          </a:p>
        </p:txBody>
      </p:sp>
    </p:spTree>
    <p:extLst>
      <p:ext uri="{BB962C8B-B14F-4D97-AF65-F5344CB8AC3E}">
        <p14:creationId xmlns:p14="http://schemas.microsoft.com/office/powerpoint/2010/main" val="904644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237" r="36237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rtl="0"/>
            <a:r>
              <a:rPr lang="ru-RU" smtClean="0"/>
              <a:t>АНТИЧНАЯ ЛИТЕРАТУРА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F28FB93-0A08-4E7D-8E63-9EFA29F1E093}" type="slidenum">
              <a:rPr lang="ru-RU" smtClean="0"/>
              <a:pPr rtl="0"/>
              <a:t>4</a:t>
            </a:fld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4"/>
          </p:nvPr>
        </p:nvSpPr>
        <p:spPr>
          <a:xfrm>
            <a:off x="3960812" y="2895600"/>
            <a:ext cx="3229165" cy="2819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Пирамиды</a:t>
            </a:r>
          </a:p>
          <a:p>
            <a:pPr marL="0" indent="0">
              <a:buNone/>
            </a:pPr>
            <a:r>
              <a:rPr lang="ru-RU" sz="36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Папирус</a:t>
            </a:r>
          </a:p>
          <a:p>
            <a:pPr marL="0" indent="0">
              <a:buNone/>
            </a:pPr>
            <a:r>
              <a:rPr lang="ru-RU" sz="3600" dirty="0" err="1" smtClean="0">
                <a:solidFill>
                  <a:schemeClr val="bg1"/>
                </a:solidFill>
                <a:latin typeface="Book Antiqua" panose="02040602050305030304" pitchFamily="18" charset="0"/>
              </a:rPr>
              <a:t>Клафт</a:t>
            </a:r>
            <a:r>
              <a:rPr lang="ru-RU" sz="36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 </a:t>
            </a:r>
            <a:endParaRPr lang="ru-RU" sz="3600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endParaRPr lang="ru-RU" sz="2800" dirty="0">
              <a:latin typeface="Book Antiqua" panose="02040602050305030304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198812" y="86131"/>
            <a:ext cx="9370346" cy="2286000"/>
          </a:xfrm>
        </p:spPr>
        <p:txBody>
          <a:bodyPr/>
          <a:lstStyle/>
          <a:p>
            <a:pPr algn="ctr"/>
            <a:r>
              <a:rPr lang="ru-RU" sz="4000" dirty="0"/>
              <a:t>Какие ассоциации вызывает у вас словосочетание «Древний Египет»?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quarter" idx="15"/>
          </p:nvPr>
        </p:nvSpPr>
        <p:spPr>
          <a:xfrm>
            <a:off x="8415464" y="2895600"/>
            <a:ext cx="7397496" cy="1170432"/>
          </a:xfrm>
        </p:spPr>
        <p:txBody>
          <a:bodyPr/>
          <a:lstStyle/>
          <a:p>
            <a:pPr marL="0" indent="0">
              <a:buNone/>
            </a:pPr>
            <a:r>
              <a:rPr lang="ru-RU" sz="40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Фараон </a:t>
            </a:r>
          </a:p>
          <a:p>
            <a:pPr marL="0" indent="0">
              <a:buNone/>
            </a:pPr>
            <a:r>
              <a:rPr lang="ru-RU" sz="40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Саркофаг </a:t>
            </a:r>
          </a:p>
          <a:p>
            <a:pPr marL="0" indent="0">
              <a:buNone/>
            </a:pPr>
            <a:r>
              <a:rPr lang="ru-RU" sz="40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Жрец</a:t>
            </a:r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974324" y="5550622"/>
            <a:ext cx="497277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chemeClr val="accent4">
                    <a:lumMod val="75000"/>
                  </a:schemeClr>
                </a:solidFill>
              </a:rPr>
              <a:t>Древний Египет</a:t>
            </a:r>
          </a:p>
        </p:txBody>
      </p:sp>
    </p:spTree>
    <p:extLst>
      <p:ext uri="{BB962C8B-B14F-4D97-AF65-F5344CB8AC3E}">
        <p14:creationId xmlns:p14="http://schemas.microsoft.com/office/powerpoint/2010/main" val="1285725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4988" b="4988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44A635A2-CC0C-270C-AC8A-59116BD6AE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ru-RU"/>
            </a:defPPr>
          </a:lstStyle>
          <a:p>
            <a:r>
              <a:rPr lang="ru-RU" sz="6000" dirty="0"/>
              <a:t> Роль декоративного искусства в жизни древнего общества. 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0E430ABE-5769-388C-63FF-B1EA6AB453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80679" y="4380664"/>
            <a:ext cx="9427464" cy="987552"/>
          </a:xfrm>
        </p:spPr>
        <p:txBody>
          <a:bodyPr rtlCol="0"/>
          <a:lstStyle>
            <a:defPPr>
              <a:defRPr lang="ru-RU"/>
            </a:defPPr>
          </a:lstStyle>
          <a:p>
            <a:r>
              <a:rPr lang="ru-RU" dirty="0"/>
              <a:t>Древний Египет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752994" y="5934670"/>
            <a:ext cx="443583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Выполнила: Чумаченко С.В.</a:t>
            </a:r>
          </a:p>
          <a:p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Учитель изобразительного искусства </a:t>
            </a:r>
          </a:p>
          <a:p>
            <a:r>
              <a:rPr lang="ru-RU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МОУ «Средняя школа №4» г. Джанкой</a:t>
            </a:r>
          </a:p>
        </p:txBody>
      </p:sp>
    </p:spTree>
    <p:extLst>
      <p:ext uri="{BB962C8B-B14F-4D97-AF65-F5344CB8AC3E}">
        <p14:creationId xmlns:p14="http://schemas.microsoft.com/office/powerpoint/2010/main" val="3796457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EA297CFA-6E96-2C78-BAF9-FECDA0D2C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0640" y="362067"/>
            <a:ext cx="2025333" cy="807720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sz="3200" spc="0" dirty="0" smtClean="0">
                <a:solidFill>
                  <a:schemeClr val="bg1"/>
                </a:solidFill>
              </a:rPr>
              <a:t>Цель:</a:t>
            </a:r>
            <a:endParaRPr lang="ru-RU" sz="3200" spc="0" dirty="0">
              <a:solidFill>
                <a:schemeClr val="bg1"/>
              </a:solidFill>
            </a:endParaRPr>
          </a:p>
        </p:txBody>
      </p:sp>
      <p:sp>
        <p:nvSpPr>
          <p:cNvPr id="10" name="Объект 9">
            <a:extLst>
              <a:ext uri="{FF2B5EF4-FFF2-40B4-BE49-F238E27FC236}">
                <a16:creationId xmlns:a16="http://schemas.microsoft.com/office/drawing/2014/main" id="{54D06F93-BADF-B868-37D1-DA06AE928C1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870321" y="257398"/>
            <a:ext cx="5835032" cy="2244220"/>
          </a:xfrm>
        </p:spPr>
        <p:txBody>
          <a:bodyPr rtlCol="0">
            <a:normAutofit/>
          </a:bodyPr>
          <a:lstStyle>
            <a:defPPr>
              <a:defRPr lang="ru-RU"/>
            </a:defPPr>
          </a:lstStyle>
          <a:p>
            <a:pPr marL="0" indent="0">
              <a:lnSpc>
                <a:spcPct val="150000"/>
              </a:lnSpc>
              <a:buNone/>
            </a:pPr>
            <a:r>
              <a:rPr lang="ru-RU" sz="28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Выполнить эскиз одного из украшений в стиле древнеегипетского искусства. </a:t>
            </a:r>
            <a:endParaRPr lang="ru-RU" sz="2800" dirty="0">
              <a:solidFill>
                <a:schemeClr val="tx1"/>
              </a:solidFill>
              <a:latin typeface="Book Antiqua" panose="02040602050305030304" pitchFamily="18" charset="0"/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68BBCF6-2B40-5520-5644-8B392D21C1E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/>
              <a:t>АНТИЧНАЯ ЛИТЕРАТУРА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F406CB4-E4D5-97C2-AEE7-21F92E34E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DF28FB93-0A08-4E7D-8E63-9EFA29F1E093}" type="slidenum">
              <a:rPr lang="ru-RU" smtClean="0"/>
              <a:pPr rtl="0"/>
              <a:t>6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76025" y="2061439"/>
            <a:ext cx="21499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  <a:latin typeface="Book Antiqua" panose="02040602050305030304" pitchFamily="18" charset="0"/>
              </a:rPr>
              <a:t>Задачи: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752415" y="2501618"/>
            <a:ext cx="6405271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dirty="0">
                <a:latin typeface="Book Antiqua" panose="02040602050305030304" pitchFamily="18" charset="0"/>
              </a:rPr>
              <a:t>Познакомиться с ролью декоративного искусства в эпоху Древнего Египта, а также узнать о символике украшений и одежды этого периода. </a:t>
            </a:r>
          </a:p>
        </p:txBody>
      </p:sp>
      <p:sp>
        <p:nvSpPr>
          <p:cNvPr id="14" name="Рисунок 13"/>
          <p:cNvSpPr>
            <a:spLocks noGrp="1"/>
          </p:cNvSpPr>
          <p:nvPr>
            <p:ph type="pic" sz="quarter" idx="13"/>
          </p:nvPr>
        </p:nvSpPr>
        <p:spPr/>
      </p:sp>
      <p:pic>
        <p:nvPicPr>
          <p:cNvPr id="1026" name="Picture 2" descr="https://ic.pics.livejournal.com/krisandr/47289181/3300848/3300848_original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" r="56023" b="1087"/>
          <a:stretch/>
        </p:blipFill>
        <p:spPr bwMode="auto">
          <a:xfrm>
            <a:off x="7834748" y="0"/>
            <a:ext cx="45782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9294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rtl="0"/>
            <a:r>
              <a:rPr lang="ru-RU" smtClean="0"/>
              <a:t>АНТИЧНАЯ ЛИТЕРАТУРА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F28FB93-0A08-4E7D-8E63-9EFA29F1E093}" type="slidenum">
              <a:rPr lang="ru-RU" smtClean="0"/>
              <a:pPr rtl="0"/>
              <a:t>7</a:t>
            </a:fld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4"/>
          </p:nvPr>
        </p:nvSpPr>
        <p:spPr>
          <a:xfrm>
            <a:off x="5615108" y="937146"/>
            <a:ext cx="6358350" cy="4963236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2800" dirty="0">
                <a:latin typeface="Book Antiqua" panose="02040602050305030304" pitchFamily="18" charset="0"/>
              </a:rPr>
              <a:t>Голубым лотосом пересекает безжизненную пустыню могучая африканская река </a:t>
            </a:r>
            <a:r>
              <a:rPr lang="ru-RU" sz="2800" dirty="0">
                <a:solidFill>
                  <a:schemeClr val="bg1"/>
                </a:solidFill>
                <a:latin typeface="Book Antiqua" panose="02040602050305030304" pitchFamily="18" charset="0"/>
              </a:rPr>
              <a:t>Нил</a:t>
            </a:r>
            <a:r>
              <a:rPr lang="ru-RU" sz="2800" dirty="0">
                <a:latin typeface="Book Antiqua" panose="02040602050305030304" pitchFamily="18" charset="0"/>
              </a:rPr>
              <a:t>, в долине которой была сосредоточена жизнь египтян. </a:t>
            </a:r>
            <a:endParaRPr lang="ru-RU" sz="2800" dirty="0" smtClean="0">
              <a:latin typeface="Book Antiqua" panose="0204060205030503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ru-RU" sz="2800" dirty="0" smtClean="0">
                <a:latin typeface="Book Antiqua" panose="02040602050305030304" pitchFamily="18" charset="0"/>
              </a:rPr>
              <a:t>Яркое </a:t>
            </a:r>
            <a:r>
              <a:rPr lang="ru-RU" sz="2800" dirty="0">
                <a:latin typeface="Book Antiqua" panose="02040602050305030304" pitchFamily="18" charset="0"/>
              </a:rPr>
              <a:t>солнце, теплый влажный климат создали прекрасные условия для жизни людей, повлияли и на их одежду.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" y="-20472"/>
            <a:ext cx="5384505" cy="687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053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B6F46FAC-1340-7933-3843-9D3028F2B1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4612" y="381000"/>
            <a:ext cx="8229600" cy="2133600"/>
          </a:xfrm>
        </p:spPr>
        <p:txBody>
          <a:bodyPr rtlCol="0"/>
          <a:lstStyle>
            <a:defPPr>
              <a:defRPr lang="ru-RU"/>
            </a:defPPr>
          </a:lstStyle>
          <a:p>
            <a:pPr>
              <a:lnSpc>
                <a:spcPct val="150000"/>
              </a:lnSpc>
            </a:pPr>
            <a:r>
              <a:rPr lang="ru-RU" sz="4000" dirty="0">
                <a:solidFill>
                  <a:schemeClr val="bg1"/>
                </a:solidFill>
              </a:rPr>
              <a:t>Фараон</a:t>
            </a:r>
            <a:r>
              <a:rPr lang="ru-RU" sz="4000" dirty="0"/>
              <a:t> – </a:t>
            </a:r>
            <a:r>
              <a:rPr lang="ru-RU" sz="2800" dirty="0"/>
              <a:t>правитель Египта – почитался как сын Бога на </a:t>
            </a:r>
            <a:r>
              <a:rPr lang="ru-RU" sz="2800" dirty="0" smtClean="0"/>
              <a:t>Земле</a:t>
            </a:r>
            <a:endParaRPr lang="ru-RU" sz="2800" dirty="0"/>
          </a:p>
        </p:txBody>
      </p:sp>
      <p:sp>
        <p:nvSpPr>
          <p:cNvPr id="15" name="Нижний колонтитул 14">
            <a:extLst>
              <a:ext uri="{FF2B5EF4-FFF2-40B4-BE49-F238E27FC236}">
                <a16:creationId xmlns:a16="http://schemas.microsoft.com/office/drawing/2014/main" id="{D6A5B1AD-82DF-8D7C-91DE-587ED27CD9F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/>
              <a:t>АНТИЧНАЯ ЛИТЕРАТУРА</a:t>
            </a:r>
          </a:p>
        </p:txBody>
      </p:sp>
      <p:sp>
        <p:nvSpPr>
          <p:cNvPr id="16" name="Номер слайда 15">
            <a:extLst>
              <a:ext uri="{FF2B5EF4-FFF2-40B4-BE49-F238E27FC236}">
                <a16:creationId xmlns:a16="http://schemas.microsoft.com/office/drawing/2014/main" id="{29AE97BE-9F33-81A3-2D36-C923C197D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DF28FB93-0A08-4E7D-8E63-9EFA29F1E093}" type="slidenum">
              <a:rPr lang="ru-RU" smtClean="0"/>
              <a:pPr rtl="0"/>
              <a:t>8</a:t>
            </a:fld>
            <a:endParaRPr lang="ru-RU" dirty="0"/>
          </a:p>
        </p:txBody>
      </p:sp>
      <p:pic>
        <p:nvPicPr>
          <p:cNvPr id="8" name="Рисунок 7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5532" r="25532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4345" y="2514600"/>
            <a:ext cx="5832729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599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 xmlns:a14="http://schemas.microsoft.com/office/drawing/2010/main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FCB6A135-BE1D-A6EC-7E22-1FF9021DF8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0412" y="609600"/>
            <a:ext cx="6978332" cy="762000"/>
          </a:xfrm>
        </p:spPr>
        <p:txBody>
          <a:bodyPr rtlCol="0"/>
          <a:lstStyle>
            <a:defPPr>
              <a:defRPr lang="ru-RU"/>
            </a:defPPr>
          </a:lstStyle>
          <a:p>
            <a:r>
              <a:rPr lang="ru-RU" sz="4400" dirty="0" err="1"/>
              <a:t>Клафт</a:t>
            </a:r>
            <a:r>
              <a:rPr lang="ru-RU" sz="4400" dirty="0"/>
              <a:t> –</a:t>
            </a:r>
            <a:r>
              <a:rPr lang="ru-RU" sz="3600" dirty="0"/>
              <a:t> полосатый платок</a:t>
            </a:r>
            <a:r>
              <a:rPr lang="ru-RU" sz="4400" dirty="0"/>
              <a:t/>
            </a:r>
            <a:br>
              <a:rPr lang="ru-RU" sz="4400" dirty="0"/>
            </a:br>
            <a:r>
              <a:rPr lang="ru-RU" sz="44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/>
            </a:r>
            <a:br>
              <a:rPr lang="ru-RU" sz="4400" dirty="0">
                <a:solidFill>
                  <a:schemeClr val="accent2">
                    <a:lumMod val="20000"/>
                    <a:lumOff val="80000"/>
                  </a:schemeClr>
                </a:solidFill>
              </a:rPr>
            </a:br>
            <a:endParaRPr lang="ru-RU" sz="4400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48665E9-887D-0B51-12B2-54A50CA1144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/>
              <a:t>АНТИЧНАЯ ЛИТЕРАТУРА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696A836-17BB-0246-BB76-7E07F4C9A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DF28FB93-0A08-4E7D-8E63-9EFA29F1E093}" type="slidenum">
              <a:rPr lang="ru-RU" smtClean="0"/>
              <a:pPr rtl="0"/>
              <a:t>9</a:t>
            </a:fld>
            <a:endParaRPr lang="ru-RU" dirty="0"/>
          </a:p>
        </p:txBody>
      </p:sp>
      <p:pic>
        <p:nvPicPr>
          <p:cNvPr id="10" name="Рисунок 9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443" r="13443"/>
          <a:stretch>
            <a:fillRect/>
          </a:stretch>
        </p:blipFill>
        <p:spPr>
          <a:xfrm>
            <a:off x="8977820" y="-10236"/>
            <a:ext cx="2587752" cy="68580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7212" y="1981200"/>
            <a:ext cx="6407832" cy="4543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544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 xmlns:dgm="http://schemas.openxmlformats.org/drawingml/2006/diagram" xmlns:a14="http://schemas.microsoft.com/office/drawing/2010/main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ига 16 х 9">
  <a:themeElements>
    <a:clrScheme name="Custom 71">
      <a:dk1>
        <a:srgbClr val="000000"/>
      </a:dk1>
      <a:lt1>
        <a:srgbClr val="FFFFFF"/>
      </a:lt1>
      <a:dk2>
        <a:srgbClr val="693A20"/>
      </a:dk2>
      <a:lt2>
        <a:srgbClr val="E7E4E6"/>
      </a:lt2>
      <a:accent1>
        <a:srgbClr val="512823"/>
      </a:accent1>
      <a:accent2>
        <a:srgbClr val="B98D34"/>
      </a:accent2>
      <a:accent3>
        <a:srgbClr val="610606"/>
      </a:accent3>
      <a:accent4>
        <a:srgbClr val="FFEDB9"/>
      </a:accent4>
      <a:accent5>
        <a:srgbClr val="787A41"/>
      </a:accent5>
      <a:accent6>
        <a:srgbClr val="B95E14"/>
      </a:accent6>
      <a:hlink>
        <a:srgbClr val="2B3742"/>
      </a:hlink>
      <a:folHlink>
        <a:srgbClr val="C1A56D"/>
      </a:folHlink>
    </a:clrScheme>
    <a:fontScheme name="Custom 89">
      <a:majorFont>
        <a:latin typeface="Book Antiqua"/>
        <a:ea typeface=""/>
        <a:cs typeface=""/>
      </a:majorFont>
      <a:minorFont>
        <a:latin typeface="Calibri"/>
        <a:ea typeface=""/>
        <a:cs typeface="Calibr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50000"/>
              </a:schemeClr>
            </a:gs>
            <a:gs pos="60000">
              <a:schemeClr val="phClr">
                <a:shade val="20000"/>
                <a:satMod val="25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12000"/>
                <a:satMod val="240000"/>
              </a:schemeClr>
              <a:schemeClr val="phClr"/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2801059_win32" id="{B9608E06-0E1C-4FCC-AD06-127F62156083}" vid="{E3429AF7-B683-4F9F-966A-561A66620435}"/>
    </a:ext>
  </a:extLst>
</a:theme>
</file>

<file path=ppt/theme/theme2.xml><?xml version="1.0" encoding="utf-8"?>
<a:theme xmlns:a="http://schemas.openxmlformats.org/drawingml/2006/main" name="Тема Office">
  <a:themeElements>
    <a:clrScheme name="BooksClassic_16x9">
      <a:dk1>
        <a:srgbClr val="6A3A20"/>
      </a:dk1>
      <a:lt1>
        <a:sysClr val="window" lastClr="FFFFFF"/>
      </a:lt1>
      <a:dk2>
        <a:srgbClr val="000000"/>
      </a:dk2>
      <a:lt2>
        <a:srgbClr val="FFEDB9"/>
      </a:lt2>
      <a:accent1>
        <a:srgbClr val="6A3A20"/>
      </a:accent1>
      <a:accent2>
        <a:srgbClr val="B4914C"/>
      </a:accent2>
      <a:accent3>
        <a:srgbClr val="610606"/>
      </a:accent3>
      <a:accent4>
        <a:srgbClr val="2B3742"/>
      </a:accent4>
      <a:accent5>
        <a:srgbClr val="787A41"/>
      </a:accent5>
      <a:accent6>
        <a:srgbClr val="B95E14"/>
      </a:accent6>
      <a:hlink>
        <a:srgbClr val="2B3742"/>
      </a:hlink>
      <a:folHlink>
        <a:srgbClr val="C1A56D"/>
      </a:folHlink>
    </a:clrScheme>
    <a:fontScheme name="Constantia">
      <a:maj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BooksClassic_16x9">
      <a:dk1>
        <a:srgbClr val="6A3A20"/>
      </a:dk1>
      <a:lt1>
        <a:sysClr val="window" lastClr="FFFFFF"/>
      </a:lt1>
      <a:dk2>
        <a:srgbClr val="000000"/>
      </a:dk2>
      <a:lt2>
        <a:srgbClr val="FFEDB9"/>
      </a:lt2>
      <a:accent1>
        <a:srgbClr val="6A3A20"/>
      </a:accent1>
      <a:accent2>
        <a:srgbClr val="B4914C"/>
      </a:accent2>
      <a:accent3>
        <a:srgbClr val="610606"/>
      </a:accent3>
      <a:accent4>
        <a:srgbClr val="2B3742"/>
      </a:accent4>
      <a:accent5>
        <a:srgbClr val="787A41"/>
      </a:accent5>
      <a:accent6>
        <a:srgbClr val="B95E14"/>
      </a:accent6>
      <a:hlink>
        <a:srgbClr val="2B3742"/>
      </a:hlink>
      <a:folHlink>
        <a:srgbClr val="C1A56D"/>
      </a:folHlink>
    </a:clrScheme>
    <a:fontScheme name="Constantia">
      <a:maj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6" ma:contentTypeDescription="Create a new document." ma:contentTypeScope="" ma:versionID="ac37c1753acd5e330d2062ccec26ea66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b340c7101c92c5120abd06486f94548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D2248D4-E1D7-4A46-906C-BF5695DAFBD9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microsoft.com/sharepoint/v3"/>
    <ds:schemaRef ds:uri="http://schemas.openxmlformats.org/package/2006/metadata/core-properties"/>
    <ds:schemaRef ds:uri="http://purl.org/dc/terms/"/>
    <ds:schemaRef ds:uri="16c05727-aa75-4e4a-9b5f-8a80a1165891"/>
    <ds:schemaRef ds:uri="http://purl.org/dc/dcmitype/"/>
    <ds:schemaRef ds:uri="http://schemas.microsoft.com/office/infopath/2007/PartnerControls"/>
    <ds:schemaRef ds:uri="230e9df3-be65-4c73-a93b-d1236ebd677e"/>
    <ds:schemaRef ds:uri="71af3243-3dd4-4a8d-8c0d-dd76da1f02a5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C48CD00-9A74-4333-9CB3-8A0E40B746C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F6DB67A-7E7A-42B5-B6D4-8BCE2AED44B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Books Classic 16x9</Template>
  <TotalTime>0</TotalTime>
  <Words>550</Words>
  <Application>Microsoft Office PowerPoint</Application>
  <PresentationFormat>Произвольный</PresentationFormat>
  <Paragraphs>99</Paragraphs>
  <Slides>28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4" baseType="lpstr">
      <vt:lpstr>Arial</vt:lpstr>
      <vt:lpstr>Book Antiqua</vt:lpstr>
      <vt:lpstr>Calibri</vt:lpstr>
      <vt:lpstr>Constantia</vt:lpstr>
      <vt:lpstr>Courier New</vt:lpstr>
      <vt:lpstr>Книга 16 х 9</vt:lpstr>
      <vt:lpstr>Мы в жизни часто отправляемся в дорогу, К родным, на отдых, по делам, к друзьям, Нам интересного встречается так много, Красивая природа, города, О, сколько неизведанного в них - В тех удивительных местах, в далеких странах, Которые нам доведется посетить! Открытиям новым мы будем рады. </vt:lpstr>
      <vt:lpstr>Игра  «Дальше»</vt:lpstr>
      <vt:lpstr>Презентация PowerPoint</vt:lpstr>
      <vt:lpstr>Какие ассоциации вызывает у вас словосочетание «Древний Египет»?</vt:lpstr>
      <vt:lpstr> Роль декоративного искусства в жизни древнего общества. </vt:lpstr>
      <vt:lpstr>Цель:</vt:lpstr>
      <vt:lpstr>Презентация PowerPoint</vt:lpstr>
      <vt:lpstr>Фараон – правитель Египта – почитался как сын Бога на Земле</vt:lpstr>
      <vt:lpstr>Клафт – полосатый платок  </vt:lpstr>
      <vt:lpstr>Два скипетра – изогнутый жезл и трёххвостый бич, а также искусственная борода были знаками царского достоинства, могущества. </vt:lpstr>
      <vt:lpstr>Основной частью мужского костюма был набедренник, или передник, крепившийся на поясе. </vt:lpstr>
      <vt:lpstr>Женщины высших сословий носили пышный парик с бесчисленным количеством косичек, который украшали нарядная повязка или металлический обруч. </vt:lpstr>
      <vt:lpstr>Презентация PowerPoint</vt:lpstr>
      <vt:lpstr>Шкура леопарда была верхней одеждой жрецов </vt:lpstr>
      <vt:lpstr>Презентация PowerPoint</vt:lpstr>
      <vt:lpstr>Лотос – один из самых значимых символов. Он олицетворял собой красоту, бессмертие и вечную жизнь.  </vt:lpstr>
      <vt:lpstr>Презентация PowerPoint</vt:lpstr>
      <vt:lpstr>Презентация PowerPoint</vt:lpstr>
      <vt:lpstr>Для царской мумии изготавливали из камня, ценных пород деревьев с узорной позолотой саркофаги. </vt:lpstr>
      <vt:lpstr>Например, саркофаг фараона Тутанхамона. С каким великолепием и мастерством украшена его поверхность рядами мельчайшего орнамента, как гармонично сочетание цветов, подчёркивающих сияние золота. </vt:lpstr>
      <vt:lpstr>Скарабей – был символом бога утреннего солнца, катящего диск по небу так же, как жук катит навозный шарик по песку. </vt:lpstr>
      <vt:lpstr>Часто на украшениях встречаются изображения:  священной змеи (урея) </vt:lpstr>
      <vt:lpstr>Презентация PowerPoint</vt:lpstr>
      <vt:lpstr>Презентация PowerPoint</vt:lpstr>
      <vt:lpstr>Презентация PowerPoint</vt:lpstr>
      <vt:lpstr>Презентация PowerPoint</vt:lpstr>
      <vt:lpstr>1 ряд</vt:lpstr>
      <vt:lpstr>«Мир наш - это книга. И тот, кто не путешествует, читает лишь одну ее страницу»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2023-02-08T23:50:40Z</dcterms:created>
  <dcterms:modified xsi:type="dcterms:W3CDTF">2024-02-11T10:49:24Z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