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2" r:id="rId2"/>
    <p:sldMasterId id="2147483756" r:id="rId3"/>
    <p:sldMasterId id="2147483768" r:id="rId4"/>
  </p:sldMasterIdLst>
  <p:notesMasterIdLst>
    <p:notesMasterId r:id="rId2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  <p:sldId id="292" r:id="rId13"/>
    <p:sldId id="296" r:id="rId14"/>
    <p:sldId id="374" r:id="rId15"/>
    <p:sldId id="375" r:id="rId16"/>
    <p:sldId id="377" r:id="rId17"/>
    <p:sldId id="378" r:id="rId18"/>
    <p:sldId id="379" r:id="rId19"/>
    <p:sldId id="380" r:id="rId20"/>
    <p:sldId id="381" r:id="rId21"/>
    <p:sldId id="370" r:id="rId22"/>
    <p:sldId id="3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799" autoAdjust="0"/>
  </p:normalViewPr>
  <p:slideViewPr>
    <p:cSldViewPr>
      <p:cViewPr varScale="1">
        <p:scale>
          <a:sx n="69" d="100"/>
          <a:sy n="69" d="100"/>
        </p:scale>
        <p:origin x="1422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1879E-6B21-479B-AF13-27367DBA15DC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9620D-A9AF-4786-873C-9356442E6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02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865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000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172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32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85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853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6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9031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736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445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845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713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833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450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677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454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102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01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8331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8340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4571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13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6944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792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841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9986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3526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385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1060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7336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959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2977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5169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9829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8896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8642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684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94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7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24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304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77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31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DFDEE-9735-4BFE-8E8B-ACA94B688945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0ADFA-87EE-4809-AC70-CAF38CB34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5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66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88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78AFD-B420-4EF0-871B-DB4257C73D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6E2ED-96FB-441D-80B0-7C4B5269E9E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0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фоны для презентаций\рамки\377foto21_37737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414592" cy="5688632"/>
          </a:xfrm>
        </p:spPr>
        <p:txBody>
          <a:bodyPr/>
          <a:lstStyle/>
          <a:p>
            <a:r>
              <a:rPr lang="ru-RU" dirty="0" smtClean="0"/>
              <a:t>Кружок </a:t>
            </a:r>
            <a:r>
              <a:rPr lang="ru-RU" dirty="0"/>
              <a:t>«Кулинария» Гр</a:t>
            </a:r>
            <a:r>
              <a:rPr lang="ru-RU" dirty="0" smtClean="0"/>
              <a:t>№1. 20.05.2020г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«Технология приготовления молочных супов 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  <a: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  <a:t>»</a:t>
            </a:r>
            <a:br>
              <a:rPr lang="ru-RU" b="1" dirty="0" smtClean="0">
                <a:solidFill>
                  <a:srgbClr val="002060"/>
                </a:solidFill>
                <a:latin typeface="Book Antiqua" pitchFamily="18" charset="0"/>
              </a:rPr>
            </a:br>
            <a:r>
              <a:rPr lang="ru-RU" dirty="0">
                <a:solidFill>
                  <a:srgbClr val="00B0F0"/>
                </a:solidFill>
              </a:rPr>
              <a:t>Мастер п/о: </a:t>
            </a:r>
            <a:r>
              <a:rPr lang="ru-RU" dirty="0" err="1">
                <a:solidFill>
                  <a:srgbClr val="00B0F0"/>
                </a:solidFill>
              </a:rPr>
              <a:t>Джелялова</a:t>
            </a:r>
            <a:r>
              <a:rPr lang="ru-RU" dirty="0">
                <a:solidFill>
                  <a:srgbClr val="00B0F0"/>
                </a:solidFill>
              </a:rPr>
              <a:t> Д.Р. </a:t>
            </a:r>
            <a:r>
              <a:rPr lang="en-US" dirty="0">
                <a:solidFill>
                  <a:srgbClr val="00B0F0"/>
                </a:solidFill>
              </a:rPr>
              <a:t>dilyarajelyalova@yandex.ua</a:t>
            </a:r>
            <a:r>
              <a:rPr lang="ru-RU" dirty="0">
                <a:solidFill>
                  <a:schemeClr val="accent4"/>
                </a:solidFill>
              </a:rPr>
              <a:t/>
            </a:r>
            <a:br>
              <a:rPr lang="ru-RU" dirty="0">
                <a:solidFill>
                  <a:schemeClr val="accent4"/>
                </a:solidFill>
              </a:rPr>
            </a:br>
            <a:endParaRPr lang="ru-RU" b="1" dirty="0">
              <a:solidFill>
                <a:srgbClr val="002060"/>
              </a:solidFill>
              <a:latin typeface="Book Antiqua" pitchFamily="18" charset="0"/>
            </a:endParaRPr>
          </a:p>
        </p:txBody>
      </p:sp>
      <p:pic>
        <p:nvPicPr>
          <p:cNvPr id="3" name="І.С.Бах-А.Вівальді – Класика в обробці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8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алло\Desktop\ВСЯКОЕ РАЗНОЕ ПО РАБОТЕ И НЕТ\фоны для презентаций\фоны абстрактные\Stationary Wedding (Background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ÐÐ°ÑÑÐ¸Ð½ÐºÐ¸ Ð¿Ð¾ Ð·Ð°Ð¿ÑÐ¾ÑÑ ÑÐµÑÐ²Ð¸ÑÐ¾Ð²ÐºÐ° ÑÐ»Ð°Ð´ÐºÐ¾Ð³Ð¾ ÑÑÐ¾Ð»Ð° 7 ÐºÐ»Ð°ÑÑ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7" y="165261"/>
            <a:ext cx="8703303" cy="652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47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14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476532"/>
            <a:ext cx="12344400" cy="17125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ÐÐ°ÑÑÐ¸Ð½ÐºÐ¸ Ð¿Ð¾ Ð·Ð°Ð¿ÑÐ¾ÑÑ ÑÐµÑÐ²Ð¸ÑÐ¾Ð²ÐºÐ° ÑÐ»Ð°Ð´ÐºÐ¾Ð³Ð¾ ÑÑÐ¾Ð»Ð° 7 ÐºÐ»Ð°ÑÑ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6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679" y="7969"/>
            <a:ext cx="9180679" cy="68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5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76"/>
            <a:ext cx="9144000" cy="677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820688"/>
          </a:xfrm>
        </p:spPr>
        <p:txBody>
          <a:bodyPr/>
          <a:lstStyle/>
          <a:p>
            <a:r>
              <a:rPr lang="ru-RU" dirty="0" smtClean="0"/>
              <a:t>Супы молочные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5536704" cy="4320480"/>
          </a:xfrm>
        </p:spPr>
        <p:txBody>
          <a:bodyPr>
            <a:normAutofit fontScale="70000" lnSpcReduction="20000"/>
          </a:bodyPr>
          <a:lstStyle/>
          <a:p>
            <a:pPr indent="450850" algn="l"/>
            <a:r>
              <a:rPr lang="ru-RU" dirty="0" smtClean="0">
                <a:solidFill>
                  <a:srgbClr val="002060"/>
                </a:solidFill>
              </a:rPr>
              <a:t>Молочные супы готовят с крупами, макаронными изделиями, домашней лапшой,  галушками, овощами.</a:t>
            </a:r>
          </a:p>
          <a:p>
            <a:pPr indent="450850" algn="l"/>
            <a:r>
              <a:rPr lang="ru-RU" dirty="0" smtClean="0">
                <a:solidFill>
                  <a:srgbClr val="002060"/>
                </a:solidFill>
              </a:rPr>
              <a:t>Макаронные изделия, крупы из целых зерен, овощи плохо развариваются в молоке, поэтому их сначала варят до полуготовности в воде, а доваривают в молоке.</a:t>
            </a:r>
          </a:p>
          <a:p>
            <a:pPr indent="450850" algn="l"/>
            <a:r>
              <a:rPr lang="ru-RU" dirty="0" smtClean="0">
                <a:solidFill>
                  <a:srgbClr val="002060"/>
                </a:solidFill>
              </a:rPr>
              <a:t>Молочные супы варят в небольшом количестве, </a:t>
            </a:r>
            <a:r>
              <a:rPr lang="ru-RU" dirty="0" err="1" smtClean="0">
                <a:solidFill>
                  <a:srgbClr val="002060"/>
                </a:solidFill>
              </a:rPr>
              <a:t>т.к</a:t>
            </a:r>
            <a:r>
              <a:rPr lang="ru-RU" dirty="0" smtClean="0">
                <a:solidFill>
                  <a:srgbClr val="002060"/>
                </a:solidFill>
              </a:rPr>
              <a:t> при долгом хранении ухудшается  вкус, запах, цвет и консистенция.</a:t>
            </a:r>
          </a:p>
          <a:p>
            <a:pPr indent="450850" algn="l"/>
            <a:r>
              <a:rPr lang="ru-RU" dirty="0" smtClean="0">
                <a:solidFill>
                  <a:srgbClr val="002060"/>
                </a:solidFill>
              </a:rPr>
              <a:t>Заправляют молочные супы сливочным маслом или маргарином.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Картинки по запросу молочные суп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19" y="1340768"/>
            <a:ext cx="3224929" cy="2083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молочные суп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557408"/>
            <a:ext cx="3048000" cy="2376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молочные супы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4733532"/>
            <a:ext cx="3024841" cy="21123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молочные супы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245039" y="4896554"/>
            <a:ext cx="2670778" cy="1896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0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2400" cy="864096"/>
          </a:xfrm>
        </p:spPr>
        <p:txBody>
          <a:bodyPr/>
          <a:lstStyle/>
          <a:p>
            <a:r>
              <a:rPr lang="ru-RU" dirty="0" smtClean="0"/>
              <a:t>Суп молочный с крупами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052736"/>
            <a:ext cx="5328592" cy="5769948"/>
          </a:xfrm>
        </p:spPr>
        <p:txBody>
          <a:bodyPr>
            <a:noAutofit/>
          </a:bodyPr>
          <a:lstStyle/>
          <a:p>
            <a:pPr indent="355600"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Подготовленные крупы варят в подсоленной воде до полуготовности 10-15 минут.</a:t>
            </a:r>
          </a:p>
          <a:p>
            <a:pPr indent="355600"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Вливают горячее молоко, добавляют соль, сахар и варят до готовности.</a:t>
            </a:r>
          </a:p>
          <a:p>
            <a:pPr indent="355600"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Готовят суп с ячневой или манной крупой, просеянные крупы засыпают тонкой струйкой в кипящее  молоко или смесь молока с водой, добавляют соль, сахар и   варят  7 минут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готовности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5600" algn="just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 подачей суп наливают в тарелку, добавляя сливочное масло или маргарин столовый.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молочные супы с крупам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0071" y="2603150"/>
            <a:ext cx="3095671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молочные супы с крупам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1886" y="1065213"/>
            <a:ext cx="3073856" cy="1571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молоко и сл.масло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7" y="4149080"/>
            <a:ext cx="3207056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12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524000"/>
          </a:xfrm>
        </p:spPr>
        <p:txBody>
          <a:bodyPr/>
          <a:lstStyle/>
          <a:p>
            <a:r>
              <a:rPr lang="ru-RU" dirty="0" smtClean="0"/>
              <a:t>Суп молочный с макаронными изделиями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6264696" cy="5040560"/>
          </a:xfrm>
        </p:spPr>
        <p:txBody>
          <a:bodyPr>
            <a:noAutofit/>
          </a:bodyPr>
          <a:lstStyle/>
          <a:p>
            <a:pPr indent="531813" algn="just"/>
            <a:r>
              <a:rPr lang="ru-RU" sz="2500" dirty="0" smtClean="0">
                <a:solidFill>
                  <a:srgbClr val="002060"/>
                </a:solidFill>
              </a:rPr>
              <a:t>Макаронные изделия варят до полуготовности, воду сливают, а макароны закладывают в кипящую смесь молока и воды и, периодически помешивая, варят до готовности, добавляя соль, сахар.</a:t>
            </a:r>
          </a:p>
          <a:p>
            <a:pPr indent="531813" algn="just"/>
            <a:r>
              <a:rPr lang="ru-RU" sz="2500" dirty="0" smtClean="0">
                <a:solidFill>
                  <a:srgbClr val="002060"/>
                </a:solidFill>
              </a:rPr>
              <a:t>Макаронную засыпку («звездочки», «алфавит», «ушки») сразу засыпают в кипящее молоко или смесь молока с водой, добавляя соль, сахар, варят до готовности.</a:t>
            </a:r>
          </a:p>
          <a:p>
            <a:pPr indent="531813" algn="just"/>
            <a:r>
              <a:rPr lang="ru-RU" sz="2500" dirty="0" smtClean="0">
                <a:solidFill>
                  <a:srgbClr val="002060"/>
                </a:solidFill>
              </a:rPr>
              <a:t>Подавая на стол, наливают суп в тарелку, кладут кусочек сливочного масла.</a:t>
            </a:r>
            <a:endParaRPr lang="ru-RU" sz="25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Картинки по запросу суп молочный с макаронам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1412776"/>
            <a:ext cx="2232248" cy="1674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суп молочный с макаронам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924944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суп молочный с макаронам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545" y="4545125"/>
            <a:ext cx="2160240" cy="1620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81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893432"/>
          </a:xfrm>
        </p:spPr>
        <p:txBody>
          <a:bodyPr/>
          <a:lstStyle/>
          <a:p>
            <a:r>
              <a:rPr lang="ru-RU" dirty="0" smtClean="0"/>
              <a:t>Суп молочный с овощами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24744"/>
            <a:ext cx="6417734" cy="5303920"/>
          </a:xfrm>
        </p:spPr>
        <p:txBody>
          <a:bodyPr/>
          <a:lstStyle/>
          <a:p>
            <a:pPr indent="450850" algn="just"/>
            <a:r>
              <a:rPr lang="ru-RU" dirty="0" smtClean="0">
                <a:solidFill>
                  <a:srgbClr val="002060"/>
                </a:solidFill>
              </a:rPr>
              <a:t>Морковь, репу нарезают скибочками, брусочками, дольками или кубиками; картофель – кубиками или дольками; белокочанную капусту – шашечками; цветную капусту разбирают на соцветия, стручки фасоли разрезают на 2-3 части. Репу и капусту ошпаривают.</a:t>
            </a:r>
          </a:p>
          <a:p>
            <a:pPr indent="450850" algn="just"/>
            <a:r>
              <a:rPr lang="ru-RU" dirty="0" smtClean="0">
                <a:solidFill>
                  <a:srgbClr val="002060"/>
                </a:solidFill>
              </a:rPr>
              <a:t>В кипящую подсоленную воду кладут пассерованные репу и морковь, доводят до кипения, добавляют картофель, капусту и варят при слабом нагреве до готовности. За 5 минут до готовности добавляем вареную фасоль, вливают горячее молоко, солят и доводят до кипения.</a:t>
            </a:r>
          </a:p>
          <a:p>
            <a:pPr indent="450850" algn="just"/>
            <a:r>
              <a:rPr lang="ru-RU" dirty="0" smtClean="0">
                <a:solidFill>
                  <a:srgbClr val="002060"/>
                </a:solidFill>
              </a:rPr>
              <a:t>Суп иногда заправляю разведенной мучной пассеровкой.</a:t>
            </a:r>
          </a:p>
          <a:p>
            <a:pPr indent="450850" algn="just"/>
            <a:r>
              <a:rPr lang="ru-RU" dirty="0" smtClean="0">
                <a:solidFill>
                  <a:srgbClr val="002060"/>
                </a:solidFill>
              </a:rPr>
              <a:t>Подавая на стол, суп наливают в тарелку, кладут кусочек сливочного масла.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Картинки по запросу суп молочный с овощам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340768"/>
            <a:ext cx="2232248" cy="1740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Картинки по запросу суп молочный с овощ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Картинки по запросу суп молочный с овощам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D:\ДОКУМЕНТАЦИЯ\2016\РАЗРАБОТКИ\СУПЫ\супы молочные\фото\im30_157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996952"/>
            <a:ext cx="2160240" cy="1371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ДОКУМЕНТАЦИЯ\2016\РАЗРАБОТКИ\СУПЫ\супы молочные\фото\1377667560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75" y="4367700"/>
            <a:ext cx="2349570" cy="1387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824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24936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к качеству молочных супов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208912" cy="4680520"/>
          </a:xfrm>
        </p:spPr>
        <p:txBody>
          <a:bodyPr>
            <a:noAutofit/>
          </a:bodyPr>
          <a:lstStyle/>
          <a:p>
            <a:pPr indent="531813" algn="just"/>
            <a:r>
              <a:rPr lang="ru-RU" sz="4000" dirty="0" smtClean="0">
                <a:solidFill>
                  <a:srgbClr val="C00000"/>
                </a:solidFill>
              </a:rPr>
              <a:t>Консистенция продуктов, с которых приготовлен суп, мягкая, форма сохраняется. Цвет белый, вкус сладковатый, слабосоленый, без привкуса и запаха подгорелого молока. Срок хранения молочных супов 30-40 минут.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283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74638"/>
            <a:ext cx="8496944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A500"/>
                </a:solidFill>
                <a:latin typeface="Arial" panose="020B0604020202020204" pitchFamily="34" charset="0"/>
              </a:rPr>
              <a:t/>
            </a:r>
            <a:br>
              <a:rPr lang="ru-RU" b="1" dirty="0">
                <a:solidFill>
                  <a:srgbClr val="FFA500"/>
                </a:solidFill>
                <a:latin typeface="Arial" panose="020B0604020202020204" pitchFamily="34" charset="0"/>
              </a:rPr>
            </a:br>
            <a:endParaRPr lang="ru-RU" sz="2400" b="1" i="0" dirty="0">
              <a:solidFill>
                <a:srgbClr val="7030A0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672" y="-910649"/>
            <a:ext cx="883081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3242B"/>
                </a:solidFill>
                <a:latin typeface="PT Sans"/>
              </a:rPr>
              <a:t> </a:t>
            </a:r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endParaRPr lang="ru-RU" dirty="0">
              <a:solidFill>
                <a:srgbClr val="23242B"/>
              </a:solidFill>
              <a:latin typeface="PT Sans"/>
            </a:endParaRPr>
          </a:p>
          <a:p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endParaRPr lang="ru-RU" dirty="0">
              <a:solidFill>
                <a:srgbClr val="23242B"/>
              </a:solidFill>
              <a:latin typeface="PT Sans"/>
            </a:endParaRPr>
          </a:p>
          <a:p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     </a:t>
            </a:r>
            <a:endParaRPr lang="ru-RU" sz="2000" dirty="0">
              <a:solidFill>
                <a:srgbClr val="23242B"/>
              </a:solidFill>
              <a:latin typeface="PT Sans"/>
            </a:endParaRPr>
          </a:p>
          <a:p>
            <a:endParaRPr lang="ru-RU" sz="2000" dirty="0" smtClean="0">
              <a:solidFill>
                <a:srgbClr val="23242B"/>
              </a:solidFill>
              <a:latin typeface="PT Sans"/>
            </a:endParaRPr>
          </a:p>
          <a:p>
            <a:endParaRPr lang="ru-RU" dirty="0">
              <a:solidFill>
                <a:srgbClr val="23242B"/>
              </a:solidFill>
              <a:latin typeface="PT Sans"/>
            </a:endParaRPr>
          </a:p>
          <a:p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endParaRPr lang="ru-RU" dirty="0">
              <a:solidFill>
                <a:srgbClr val="23242B"/>
              </a:solidFill>
              <a:latin typeface="PT Sans"/>
            </a:endParaRPr>
          </a:p>
          <a:p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endParaRPr lang="ru-RU" dirty="0">
              <a:solidFill>
                <a:srgbClr val="23242B"/>
              </a:solidFill>
              <a:latin typeface="PT Sans"/>
            </a:endParaRPr>
          </a:p>
          <a:p>
            <a:endParaRPr lang="ru-RU" dirty="0" smtClean="0">
              <a:solidFill>
                <a:srgbClr val="23242B"/>
              </a:solidFill>
              <a:latin typeface="PT Sans"/>
            </a:endParaRPr>
          </a:p>
          <a:p>
            <a:endParaRPr lang="ru-RU" dirty="0"/>
          </a:p>
        </p:txBody>
      </p:sp>
      <p:pic>
        <p:nvPicPr>
          <p:cNvPr id="5124" name="Picture 4" descr="ÐÐ°ÑÑÐ¸Ð½ÐºÐ¸ Ð¿Ð¾ Ð·Ð°Ð¿ÑÐ¾ÑÑ ÑÐµÑÐ²Ð¸ÑÐ¾Ð²ÐºÐ° ÑÐ»Ð°Ð´ÐºÐ¾Ð³Ð¾ ÑÑÐ¾Ð»Ð° 7 ÐºÐ»Ð°ÑÑ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01"/>
          <a:stretch/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0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408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6632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172" name="Picture 4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6"/>
            <a:ext cx="2959100" cy="333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151" y="1"/>
            <a:ext cx="612589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" t="1797" r="2843" b="8909"/>
          <a:stretch/>
        </p:blipFill>
        <p:spPr bwMode="auto">
          <a:xfrm>
            <a:off x="4644008" y="3356992"/>
            <a:ext cx="4447041" cy="350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ÐÐ°ÑÑÐ¸Ð½ÐºÐ¸ Ð¿Ð¾ Ð·Ð°Ð¿ÑÐ¾ÑÑ ÑÐµÑÐ²Ð¸ÑÐ¾Ð²ÐºÐ° ÑÐ»Ð°Ð´ÐºÐ¾Ð³Ð¾ ÑÑÐ¾Ð»Ð° 7 ÐºÐ»Ð°ÑÑ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1"/>
            <a:ext cx="4644008" cy="348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2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фоны для презентаций\фоны образование\back-to-school4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47260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3100" b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49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Цель </a:t>
            </a:r>
            <a:r>
              <a:rPr lang="ru-RU" sz="49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занятия</a:t>
            </a:r>
            <a:r>
              <a:rPr lang="ru-RU" sz="49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: </a:t>
            </a:r>
            <a:r>
              <a:rPr lang="ru-RU" sz="49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формирование знаний по технологии приготовления </a:t>
            </a:r>
            <a:r>
              <a:rPr lang="ru-RU" sz="49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молочных супов и каш, </a:t>
            </a:r>
            <a:r>
              <a:rPr lang="ru-RU" sz="49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овладение правильными приемами приготовления </a:t>
            </a:r>
            <a:r>
              <a:rPr lang="ru-RU" sz="49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блюд .</a:t>
            </a:r>
            <a:br>
              <a:rPr lang="ru-RU" sz="49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95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фоны для презентаций\фоны кулинарные\clp6660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82693"/>
            <a:ext cx="9108504" cy="682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«ЖЕЛЕ»</a:t>
            </a:r>
            <a:r>
              <a:rPr lang="ru-RU" b="1" dirty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Book Antiqua" pitchFamily="18" charset="0"/>
              </a:rPr>
              <a:t>Сиропы для желе готовят так же, как для киселей. Желатин перед использованием заливают восьмикратным количеством охлажденной кипяченой воды и оставляют для набухания на 1-1,5 часа. При набухании желатин увеличивается в объеме и массе в 6-8 раз. После набухания излишек воды сливается.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" y="-82693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260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фоны для презентаций\фоны кулинарные\im11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4" y="1074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74638"/>
            <a:ext cx="8496944" cy="545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676" y="188640"/>
            <a:ext cx="88288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В подготовленный сироп добавляют набухший желатин или </a:t>
            </a:r>
            <a:r>
              <a:rPr lang="ru-RU" sz="44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агар</a:t>
            </a:r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, нагревают до его растворения. Полученный </a:t>
            </a:r>
            <a:r>
              <a:rPr lang="ru-RU" sz="44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желированный</a:t>
            </a:r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раствор разливают в формочки, охлаждают до температуры студнеобразования и выдерживают 20 мин, а затем ставят в холодильник и охлаждают при температуре от 0 до 80С.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434" y="1074"/>
            <a:ext cx="9158429" cy="686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621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AutoShape 8" descr="ÐÐ°ÑÑÐ¸Ð½ÐºÐ¸ Ð¿Ð¾ Ð·Ð°Ð¿ÑÐ¾ÑÑ ÐÐÐ Ð¢ÐÐÐÐ ÐÐÐÐÐ ÐÐÐÐÐÐ«Ð¥ Ð¡ÐÐÐÐÐÐ¥ ÐÐÐ®Ð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3042211"/>
            <a:ext cx="4622772" cy="385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ÐÐ°ÑÑÐ¸Ð½ÐºÐ¸ Ð¿Ð¾ Ð·Ð°Ð¿ÑÐ¾ÑÑ ÐÐÐ Ð¢ÐÐÐÐ ÐÐÐÐÐ ÐÐÐÐÐÐ«Ð¥ Ð¡ÐÐÐÐÐÐ¥ ÐÐÐ®Ð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252" y="-10109"/>
            <a:ext cx="4629748" cy="305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87"/>
            <a:ext cx="4514252" cy="304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253" y="3042212"/>
            <a:ext cx="4738268" cy="385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407" y="8061"/>
            <a:ext cx="9281928" cy="696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:\фоны для презентаций\фоны кулинарные\i (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027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625070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Готовое желе должно быть прозрачным, кисловато-сладким, с ароматом использованных для его приготовления плодов и ягод. Для улучшения вкуса желе в смесь добавляют </a:t>
            </a:r>
            <a: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лимонный </a:t>
            </a:r>
            <a:r>
              <a:rPr lang="ru-RU" sz="3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сок или лимонную кислоту, а в желе из цитрусовых – цедру</a:t>
            </a:r>
            <a: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.</a:t>
            </a:r>
            <a:r>
              <a:rPr lang="ru-RU" sz="3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/>
            </a:r>
            <a:b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</a:br>
            <a: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Желе отпускают </a:t>
            </a:r>
            <a:r>
              <a:rPr lang="ru-RU" sz="3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по 100-150 г на порцию с соусом, сиропом плодовым или ягодным натуральным (по 20 г на порцию) или со взбитыми сливками (20-30 г на порцию) или </a:t>
            </a:r>
            <a:r>
              <a:rPr lang="ru-RU" sz="3600" b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подают </a:t>
            </a:r>
            <a:r>
              <a:rPr lang="ru-RU" sz="36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кипяченное холодное молоко (100-150 г на порцию).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215"/>
          <a:stretch/>
        </p:blipFill>
        <p:spPr>
          <a:xfrm>
            <a:off x="0" y="-24544"/>
            <a:ext cx="9702766" cy="717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K:\фоны для презентаций\фоны кулинарные\i22m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5" y="44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1305342"/>
            <a:ext cx="9036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FF00"/>
                </a:solidFill>
                <a:latin typeface="Monotype Corsiva" panose="03010101010201010101" pitchFamily="66" charset="0"/>
              </a:rPr>
              <a:t>Желе из лимонов, апельсинов, мандаринов</a:t>
            </a:r>
            <a:endParaRPr lang="ru-RU" sz="3600" dirty="0">
              <a:solidFill>
                <a:srgbClr val="FFFF0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В воду с сахаром, доведенную до кипения, кладут цедру, снятую с лимонов, или апельсинов, или мандаринов, затем вводят подготовленный желатин. После того как желатин растворится, вводят отжатый сок из лимонов, или апельсинов, или мандаринов. Для желе из апельсинов в горячий </a:t>
            </a:r>
            <a:r>
              <a:rPr lang="ru-RU" sz="36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сахаро</a:t>
            </a:r>
            <a:r>
              <a:rPr lang="ru-RU" sz="3600" dirty="0">
                <a:solidFill>
                  <a:srgbClr val="002060"/>
                </a:solidFill>
                <a:latin typeface="Monotype Corsiva" panose="03010101010201010101" pitchFamily="66" charset="0"/>
              </a:rPr>
              <a:t>-желатиновый сироп добавляют кислоту лимонную, процеживают, разливают в формочки и охлаждают.</a:t>
            </a:r>
            <a:endParaRPr lang="ru-RU" sz="3600" b="0" i="0" dirty="0">
              <a:solidFill>
                <a:srgbClr val="002060"/>
              </a:solidFill>
              <a:effectLst/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1637"/>
          <a:stretch/>
        </p:blipFill>
        <p:spPr>
          <a:xfrm>
            <a:off x="-114532" y="24771"/>
            <a:ext cx="9362873" cy="689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1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6" name="Picture 8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05" y="-10579"/>
            <a:ext cx="9158105" cy="68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104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алло\Desktop\ВСЯКОЕ РАЗНОЕ ПО РАБОТЕ И НЕТ\фоны для презентаций\фоны абстрактные\0_7ef05_582f05d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3999" cy="68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liubavyshka.ru/_ph/4/1/67196675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6" y="116632"/>
            <a:ext cx="2113210" cy="164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ушаем сала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869160"/>
            <a:ext cx="184281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ÐÐ°ÑÑÐ¸Ð½ÐºÐ¸ Ð¿Ð¾ Ð·Ð°Ð¿ÑÐ¾ÑÑ ÐÐÐ Ð¢ÐÐÐÐ ÑÑÑÐ»Ðµ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698" y="1898358"/>
            <a:ext cx="4760601" cy="325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5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551</Words>
  <Application>Microsoft Office PowerPoint</Application>
  <PresentationFormat>Экран (4:3)</PresentationFormat>
  <Paragraphs>42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Book Antiqua</vt:lpstr>
      <vt:lpstr>Bookman Old Style</vt:lpstr>
      <vt:lpstr>Calibri</vt:lpstr>
      <vt:lpstr>Monotype Corsiva</vt:lpstr>
      <vt:lpstr>PT Sans</vt:lpstr>
      <vt:lpstr>Times New Roman</vt:lpstr>
      <vt:lpstr>Тема Office</vt:lpstr>
      <vt:lpstr>7_Тема Office</vt:lpstr>
      <vt:lpstr>9_Тема Office</vt:lpstr>
      <vt:lpstr>10_Тема Office</vt:lpstr>
      <vt:lpstr>Кружок «Кулинария» Гр№1. 20.05.2020г.  «Технология приготовления молочных супов .» Мастер п/о: Джелялова Д.Р. dilyarajelyalova@yandex.ua </vt:lpstr>
      <vt:lpstr>       Цель занятия: формирование знаний по технологии приготовления молочных супов и каш, овладение правильными приемами приготовления блюд .     </vt:lpstr>
      <vt:lpstr>«ЖЕЛЕ» Сиропы для желе готовят так же, как для киселей. Желатин перед использованием заливают восьмикратным количеством охлажденной кипяченой воды и оставляют для набухания на 1-1,5 часа. При набухании желатин увеличивается в объеме и массе в 6-8 раз. После набухания излишек воды сливается.</vt:lpstr>
      <vt:lpstr>Презентация PowerPoint</vt:lpstr>
      <vt:lpstr>Презентация PowerPoint</vt:lpstr>
      <vt:lpstr>Готовое желе должно быть прозрачным, кисловато-сладким, с ароматом использованных для его приготовления плодов и ягод. Для улучшения вкуса желе в смесь добавляют лимонный сок или лимонную кислоту, а в желе из цитрусовых – цедру.  Желе отпускают по 100-150 г на порцию с соусом, сиропом плодовым или ягодным натуральным (по 20 г на порцию) или со взбитыми сливками (20-30 г на порцию) или подают кипяченное холодное молоко (100-150 г на порцию).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Супы молочные</vt:lpstr>
      <vt:lpstr>Суп молочный с крупами</vt:lpstr>
      <vt:lpstr>Суп молочный с макаронными изделиями</vt:lpstr>
      <vt:lpstr>Суп молочный с овощами</vt:lpstr>
      <vt:lpstr>Требования к качеству молочных супов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«Добро пожаловать в Горловский центр профессионально – технического образования»</dc:title>
  <dc:creator>Admin</dc:creator>
  <cp:lastModifiedBy>лейля</cp:lastModifiedBy>
  <cp:revision>61</cp:revision>
  <dcterms:created xsi:type="dcterms:W3CDTF">2015-11-08T16:23:43Z</dcterms:created>
  <dcterms:modified xsi:type="dcterms:W3CDTF">2020-05-16T09:31:38Z</dcterms:modified>
</cp:coreProperties>
</file>